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1288" r:id="rId2"/>
    <p:sldId id="1251" r:id="rId3"/>
    <p:sldId id="1286" r:id="rId4"/>
    <p:sldId id="1250" r:id="rId5"/>
    <p:sldId id="1252" r:id="rId6"/>
    <p:sldId id="1253" r:id="rId7"/>
    <p:sldId id="1254" r:id="rId8"/>
    <p:sldId id="1247" r:id="rId9"/>
    <p:sldId id="1255" r:id="rId10"/>
    <p:sldId id="1246" r:id="rId11"/>
    <p:sldId id="1256" r:id="rId12"/>
    <p:sldId id="1257" r:id="rId13"/>
    <p:sldId id="471" r:id="rId14"/>
    <p:sldId id="1259" r:id="rId15"/>
    <p:sldId id="1261" r:id="rId16"/>
    <p:sldId id="1263" r:id="rId17"/>
    <p:sldId id="1262" r:id="rId18"/>
    <p:sldId id="1260" r:id="rId19"/>
    <p:sldId id="1264" r:id="rId20"/>
    <p:sldId id="1265" r:id="rId21"/>
    <p:sldId id="1268" r:id="rId22"/>
    <p:sldId id="1266" r:id="rId23"/>
    <p:sldId id="1267" r:id="rId24"/>
    <p:sldId id="1270" r:id="rId25"/>
    <p:sldId id="1271" r:id="rId26"/>
    <p:sldId id="1282" r:id="rId27"/>
    <p:sldId id="1269" r:id="rId28"/>
    <p:sldId id="1274" r:id="rId29"/>
    <p:sldId id="272" r:id="rId30"/>
    <p:sldId id="1277" r:id="rId31"/>
    <p:sldId id="1278" r:id="rId32"/>
    <p:sldId id="1279" r:id="rId33"/>
    <p:sldId id="1272" r:id="rId34"/>
    <p:sldId id="1280" r:id="rId35"/>
    <p:sldId id="1289" r:id="rId36"/>
    <p:sldId id="1285" r:id="rId37"/>
    <p:sldId id="1283" r:id="rId38"/>
    <p:sldId id="1284" r:id="rId39"/>
    <p:sldId id="470" r:id="rId40"/>
    <p:sldId id="1225" r:id="rId41"/>
    <p:sldId id="1287" r:id="rId42"/>
    <p:sldId id="266" r:id="rId43"/>
    <p:sldId id="1249" r:id="rId44"/>
    <p:sldId id="1248" r:id="rId45"/>
  </p:sldIdLst>
  <p:sldSz cx="9144000" cy="5143500" type="screen16x9"/>
  <p:notesSz cx="6797675" cy="9926638"/>
  <p:embeddedFontLst>
    <p:embeddedFont>
      <p:font typeface="Century Gothic" panose="020B0502020202020204" pitchFamily="34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ersion-anterior" id="{FA5F1BD4-DCC9-1D45-942F-04FD25885AA6}">
          <p14:sldIdLst>
            <p14:sldId id="1288"/>
            <p14:sldId id="1251"/>
            <p14:sldId id="1286"/>
            <p14:sldId id="1250"/>
            <p14:sldId id="1252"/>
            <p14:sldId id="1253"/>
            <p14:sldId id="1254"/>
            <p14:sldId id="1247"/>
            <p14:sldId id="1255"/>
            <p14:sldId id="1246"/>
            <p14:sldId id="1256"/>
            <p14:sldId id="1257"/>
            <p14:sldId id="471"/>
            <p14:sldId id="1259"/>
            <p14:sldId id="1261"/>
            <p14:sldId id="1263"/>
            <p14:sldId id="1262"/>
            <p14:sldId id="1260"/>
            <p14:sldId id="1264"/>
            <p14:sldId id="1265"/>
            <p14:sldId id="1268"/>
            <p14:sldId id="1266"/>
            <p14:sldId id="1267"/>
            <p14:sldId id="1270"/>
            <p14:sldId id="1271"/>
            <p14:sldId id="1282"/>
            <p14:sldId id="1269"/>
            <p14:sldId id="1274"/>
            <p14:sldId id="272"/>
            <p14:sldId id="1277"/>
            <p14:sldId id="1278"/>
          </p14:sldIdLst>
        </p14:section>
        <p14:section name="Sección predeterminada" id="{770A961E-E2EB-824E-AA53-3FD8A18FD8EF}">
          <p14:sldIdLst>
            <p14:sldId id="1279"/>
            <p14:sldId id="1272"/>
            <p14:sldId id="1280"/>
            <p14:sldId id="1289"/>
            <p14:sldId id="1285"/>
            <p14:sldId id="1283"/>
            <p14:sldId id="1284"/>
            <p14:sldId id="470"/>
            <p14:sldId id="1225"/>
            <p14:sldId id="1287"/>
            <p14:sldId id="266"/>
            <p14:sldId id="1249"/>
            <p14:sldId id="124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9EF2"/>
    <a:srgbClr val="0C1040"/>
    <a:srgbClr val="EECAD4"/>
    <a:srgbClr val="F6D97B"/>
    <a:srgbClr val="F9F9F9"/>
    <a:srgbClr val="46237A"/>
    <a:srgbClr val="3F3F3F"/>
    <a:srgbClr val="EBEBEB"/>
    <a:srgbClr val="9D6FFF"/>
    <a:srgbClr val="FFE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8" autoAdjust="0"/>
    <p:restoredTop sz="95073" autoAdjust="0"/>
  </p:normalViewPr>
  <p:slideViewPr>
    <p:cSldViewPr>
      <p:cViewPr varScale="1">
        <p:scale>
          <a:sx n="160" d="100"/>
          <a:sy n="160" d="100"/>
        </p:scale>
        <p:origin x="7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5544" y="168"/>
      </p:cViewPr>
      <p:guideLst>
        <p:guide orient="horz" pos="3127"/>
        <p:guide pos="2141"/>
      </p:guideLst>
    </p:cSldViewPr>
  </p:notesViewPr>
  <p:gridSpacing cx="57607" cy="5760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Hoja_de_c_lculo_de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218036852805945E-2"/>
          <c:y val="0.12895074094374992"/>
          <c:w val="0.92385965206289433"/>
          <c:h val="0.7192016948006634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E56-7C45-9AEB-A8443DE8F1A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E56-7C45-9AEB-A8443DE8F1A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E56-7C45-9AEB-A8443DE8F1A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E56-7C45-9AEB-A8443DE8F1A5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E56-7C45-9AEB-A8443DE8F1A5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E56-7C45-9AEB-A8443DE8F1A5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E56-7C45-9AEB-A8443DE8F1A5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E56-7C45-9AEB-A8443DE8F1A5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0E56-7C45-9AEB-A8443DE8F1A5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0E56-7C45-9AEB-A8443DE8F1A5}"/>
              </c:ext>
            </c:extLst>
          </c:dPt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190</c:v>
                </c:pt>
                <c:pt idx="5">
                  <c:v>150</c:v>
                </c:pt>
                <c:pt idx="6">
                  <c:v>145</c:v>
                </c:pt>
                <c:pt idx="7">
                  <c:v>195</c:v>
                </c:pt>
                <c:pt idx="8">
                  <c:v>185</c:v>
                </c:pt>
                <c:pt idx="9">
                  <c:v>320</c:v>
                </c:pt>
                <c:pt idx="10">
                  <c:v>405</c:v>
                </c:pt>
                <c:pt idx="11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E56-7C45-9AEB-A8443DE8F1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20</c:v>
                </c:pt>
                <c:pt idx="5">
                  <c:v>80</c:v>
                </c:pt>
                <c:pt idx="6">
                  <c:v>60</c:v>
                </c:pt>
                <c:pt idx="7">
                  <c:v>60</c:v>
                </c:pt>
                <c:pt idx="8">
                  <c:v>90</c:v>
                </c:pt>
                <c:pt idx="9">
                  <c:v>70</c:v>
                </c:pt>
                <c:pt idx="10">
                  <c:v>180</c:v>
                </c:pt>
                <c:pt idx="11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E56-7C45-9AEB-A8443DE8F1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227230480"/>
        <c:axId val="227231040"/>
      </c:barChart>
      <c:catAx>
        <c:axId val="2272304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crossAx val="227231040"/>
        <c:crosses val="autoZero"/>
        <c:auto val="1"/>
        <c:lblAlgn val="ctr"/>
        <c:lblOffset val="100"/>
        <c:noMultiLvlLbl val="0"/>
      </c:catAx>
      <c:valAx>
        <c:axId val="227231040"/>
        <c:scaling>
          <c:orientation val="minMax"/>
          <c:max val="600"/>
        </c:scaling>
        <c:delete val="1"/>
        <c:axPos val="l"/>
        <c:numFmt formatCode="0&quot;%&quot;" sourceLinked="0"/>
        <c:majorTickMark val="none"/>
        <c:minorTickMark val="none"/>
        <c:tickLblPos val="nextTo"/>
        <c:crossAx val="227230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/>
          </a:solidFill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949726932502754E-3"/>
          <c:y val="0.12482208077703978"/>
          <c:w val="0.9874826881603368"/>
          <c:h val="0.719201694800663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Serie 1</c:v>
                </c:pt>
                <c:pt idx="1">
                  <c:v>Serie 2</c:v>
                </c:pt>
                <c:pt idx="2">
                  <c:v>Serie 3</c:v>
                </c:pt>
                <c:pt idx="3">
                  <c:v>Serie 4</c:v>
                </c:pt>
                <c:pt idx="4">
                  <c:v>Serie 5</c:v>
                </c:pt>
                <c:pt idx="5">
                  <c:v>Serie 6</c:v>
                </c:pt>
                <c:pt idx="6">
                  <c:v>Serie 7</c:v>
                </c:pt>
                <c:pt idx="7">
                  <c:v>Serie 8</c:v>
                </c:pt>
                <c:pt idx="8">
                  <c:v>Serie 9</c:v>
                </c:pt>
                <c:pt idx="9">
                  <c:v>Serie 10</c:v>
                </c:pt>
                <c:pt idx="10">
                  <c:v>Serie 11</c:v>
                </c:pt>
                <c:pt idx="11">
                  <c:v>Serie 12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190</c:v>
                </c:pt>
                <c:pt idx="5">
                  <c:v>150</c:v>
                </c:pt>
                <c:pt idx="6">
                  <c:v>145</c:v>
                </c:pt>
                <c:pt idx="7">
                  <c:v>195</c:v>
                </c:pt>
                <c:pt idx="8">
                  <c:v>185</c:v>
                </c:pt>
                <c:pt idx="9">
                  <c:v>320</c:v>
                </c:pt>
                <c:pt idx="10">
                  <c:v>200</c:v>
                </c:pt>
                <c:pt idx="11">
                  <c:v>250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11D-BD4C-8CD0-A8BD29B8E4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ln w="19050" cap="rnd" cmpd="sng" algn="ctr">
              <a:solidFill>
                <a:srgbClr val="0075FF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Serie 1</c:v>
                </c:pt>
                <c:pt idx="1">
                  <c:v>Serie 2</c:v>
                </c:pt>
                <c:pt idx="2">
                  <c:v>Serie 3</c:v>
                </c:pt>
                <c:pt idx="3">
                  <c:v>Serie 4</c:v>
                </c:pt>
                <c:pt idx="4">
                  <c:v>Serie 5</c:v>
                </c:pt>
                <c:pt idx="5">
                  <c:v>Serie 6</c:v>
                </c:pt>
                <c:pt idx="6">
                  <c:v>Serie 7</c:v>
                </c:pt>
                <c:pt idx="7">
                  <c:v>Serie 8</c:v>
                </c:pt>
                <c:pt idx="8">
                  <c:v>Serie 9</c:v>
                </c:pt>
                <c:pt idx="9">
                  <c:v>Serie 10</c:v>
                </c:pt>
                <c:pt idx="10">
                  <c:v>Serie 11</c:v>
                </c:pt>
                <c:pt idx="11">
                  <c:v>Serie 12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170</c:v>
                </c:pt>
                <c:pt idx="5">
                  <c:v>80</c:v>
                </c:pt>
                <c:pt idx="6">
                  <c:v>60</c:v>
                </c:pt>
                <c:pt idx="7">
                  <c:v>60</c:v>
                </c:pt>
                <c:pt idx="8">
                  <c:v>90</c:v>
                </c:pt>
                <c:pt idx="9">
                  <c:v>50</c:v>
                </c:pt>
                <c:pt idx="10">
                  <c:v>30</c:v>
                </c:pt>
                <c:pt idx="11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11D-BD4C-8CD0-A8BD29B8E4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817952"/>
        <c:axId val="284818512"/>
      </c:lineChart>
      <c:catAx>
        <c:axId val="2848179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84818512"/>
        <c:crosses val="autoZero"/>
        <c:auto val="1"/>
        <c:lblAlgn val="ctr"/>
        <c:lblOffset val="100"/>
        <c:noMultiLvlLbl val="0"/>
      </c:catAx>
      <c:valAx>
        <c:axId val="284818512"/>
        <c:scaling>
          <c:orientation val="minMax"/>
          <c:max val="600"/>
        </c:scaling>
        <c:delete val="1"/>
        <c:axPos val="l"/>
        <c:numFmt formatCode="0&quot;%&quot;" sourceLinked="0"/>
        <c:majorTickMark val="none"/>
        <c:minorTickMark val="none"/>
        <c:tickLblPos val="nextTo"/>
        <c:crossAx val="2848179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590552485767497"/>
          <c:y val="5.8941924822162595E-2"/>
          <c:w val="0.54829526962082076"/>
          <c:h val="0.869992647070330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 w="28575"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dPt>
            <c:idx val="0"/>
            <c:bubble3D val="0"/>
            <c:spPr>
              <a:solidFill>
                <a:schemeClr val="accent4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C8F5-324E-8727-9DF715F9B2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C8F5-324E-8727-9DF715F9B2C3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C8F5-324E-8727-9DF715F9B2C3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C8F5-324E-8727-9DF715F9B2C3}"/>
              </c:ext>
            </c:extLst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Sale</c:v>
                </c:pt>
                <c:pt idx="1">
                  <c:v>Revenue</c:v>
                </c:pt>
                <c:pt idx="2">
                  <c:v>Profit</c:v>
                </c:pt>
                <c:pt idx="3">
                  <c:v>Expenditure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F5-324E-8727-9DF715F9B2C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0840040943920032E-2"/>
          <c:y val="0.90552537345400663"/>
          <c:w val="0.81861996890840261"/>
          <c:h val="6.823530951202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590552485767497"/>
          <c:y val="5.8941924822162595E-2"/>
          <c:w val="0.54829526962082076"/>
          <c:h val="0.869992647070330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 w="28575">
              <a:noFill/>
            </a:ln>
            <a:effectLst/>
            <a:scene3d>
              <a:camera prst="orthographicFront"/>
              <a:lightRig rig="threePt" dir="t"/>
            </a:scene3d>
            <a:sp3d/>
          </c:spPr>
          <c:dPt>
            <c:idx val="0"/>
            <c:bubble3D val="0"/>
            <c:spPr>
              <a:solidFill>
                <a:schemeClr val="accent4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C8F5-324E-8727-9DF715F9B2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C8F5-324E-8727-9DF715F9B2C3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C8F5-324E-8727-9DF715F9B2C3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2857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C8F5-324E-8727-9DF715F9B2C3}"/>
              </c:ext>
            </c:extLst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Sale</c:v>
                </c:pt>
                <c:pt idx="1">
                  <c:v>Revenue</c:v>
                </c:pt>
                <c:pt idx="2">
                  <c:v>Profit</c:v>
                </c:pt>
                <c:pt idx="3">
                  <c:v>Expenditure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F5-324E-8727-9DF715F9B2C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8635959749732587E-2"/>
          <c:y val="0.90552537345400663"/>
          <c:w val="0.80692609069968368"/>
          <c:h val="6.823530951202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FF6F5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B30-744E-B66D-82C89220D72A}"/>
              </c:ext>
            </c:extLst>
          </c:dPt>
          <c:dPt>
            <c:idx val="1"/>
            <c:bubble3D val="0"/>
            <c:spPr>
              <a:solidFill>
                <a:srgbClr val="3F3F3F">
                  <a:alpha val="10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B30-744E-B66D-82C89220D72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B30-744E-B66D-82C89220D72A}"/>
              </c:ext>
            </c:extLst>
          </c:dPt>
          <c:dPt>
            <c:idx val="3"/>
            <c:bubble3D val="0"/>
            <c:spPr>
              <a:solidFill>
                <a:srgbClr val="40404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B30-744E-B66D-82C89220D72A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B30-744E-B66D-82C89220D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46EFF"/>
            </a:solidFill>
            <a:ln>
              <a:noFill/>
            </a:ln>
          </c:spPr>
          <c:dPt>
            <c:idx val="0"/>
            <c:bubble3D val="0"/>
            <c:spPr>
              <a:solidFill>
                <a:srgbClr val="246E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B30-744E-B66D-82C89220D72A}"/>
              </c:ext>
            </c:extLst>
          </c:dPt>
          <c:dPt>
            <c:idx val="1"/>
            <c:bubble3D val="0"/>
            <c:spPr>
              <a:solidFill>
                <a:srgbClr val="FFFFFF">
                  <a:lumMod val="85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B30-744E-B66D-82C89220D72A}"/>
              </c:ext>
            </c:extLst>
          </c:dPt>
          <c:dPt>
            <c:idx val="2"/>
            <c:bubble3D val="0"/>
            <c:spPr>
              <a:solidFill>
                <a:srgbClr val="246E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B30-744E-B66D-82C89220D72A}"/>
              </c:ext>
            </c:extLst>
          </c:dPt>
          <c:dPt>
            <c:idx val="3"/>
            <c:bubble3D val="0"/>
            <c:spPr>
              <a:solidFill>
                <a:srgbClr val="246E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B30-744E-B66D-82C89220D72A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B30-744E-B66D-82C89220D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BE4381-E8C4-EF42-BD40-8CC6AAE0208B}" type="doc">
      <dgm:prSet loTypeId="urn:microsoft.com/office/officeart/2005/8/layout/hChevron3" loCatId="" qsTypeId="urn:microsoft.com/office/officeart/2005/8/quickstyle/simple4" qsCatId="simple" csTypeId="urn:microsoft.com/office/officeart/2005/8/colors/accent1_2" csCatId="accent1" phldr="1"/>
      <dgm:spPr/>
    </dgm:pt>
    <dgm:pt modelId="{97FE0E29-F235-8D40-87DB-4E5C749DD429}">
      <dgm:prSet phldrT="[Text]" custT="1"/>
      <dgm:spPr>
        <a:noFill/>
        <a:ln>
          <a:solidFill>
            <a:schemeClr val="accent1"/>
          </a:solidFill>
        </a:ln>
        <a:effectLst/>
      </dgm:spPr>
      <dgm:t>
        <a:bodyPr/>
        <a:lstStyle/>
        <a:p>
          <a:pPr algn="ctr">
            <a:lnSpc>
              <a:spcPct val="150000"/>
            </a:lnSpc>
            <a:spcAft>
              <a:spcPts val="0"/>
            </a:spcAft>
          </a:pPr>
          <a:r>
            <a:rPr lang="en-US" sz="1400" b="1" dirty="0">
              <a:solidFill>
                <a:schemeClr val="accent2"/>
              </a:solidFill>
            </a:rPr>
            <a:t>01</a:t>
          </a:r>
          <a:r>
            <a:rPr lang="en-US" sz="1400" b="1" dirty="0">
              <a:solidFill>
                <a:srgbClr val="011627"/>
              </a:solidFill>
            </a:rPr>
            <a:t> </a:t>
          </a:r>
        </a:p>
        <a:p>
          <a:pPr algn="ctr">
            <a:lnSpc>
              <a:spcPct val="150000"/>
            </a:lnSpc>
            <a:spcAft>
              <a:spcPts val="0"/>
            </a:spcAft>
          </a:pPr>
          <a:r>
            <a:rPr lang="en-US" sz="1200" b="1" dirty="0">
              <a:solidFill>
                <a:schemeClr val="tx2"/>
              </a:solidFill>
              <a:latin typeface="+mn-lt"/>
              <a:ea typeface="Open Sans" charset="0"/>
              <a:cs typeface="Open Sans" charset="0"/>
            </a:rPr>
            <a:t>SECTION NAME</a:t>
          </a:r>
        </a:p>
      </dgm:t>
    </dgm:pt>
    <dgm:pt modelId="{4C7DBA05-8D34-D24A-A202-3F2DC8DC5DA6}" type="parTrans" cxnId="{0DD17936-57A2-2F46-B140-4EC4F50E8B68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AADAD05A-1CCF-124C-AC81-2A23D72D621E}" type="sibTrans" cxnId="{0DD17936-57A2-2F46-B140-4EC4F50E8B68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188E3C8A-A404-E243-A735-EF101696C4D1}">
      <dgm:prSet phldrT="[Text]" custT="1"/>
      <dgm:spPr>
        <a:noFill/>
        <a:ln>
          <a:solidFill>
            <a:schemeClr val="accent1"/>
          </a:solidFill>
        </a:ln>
        <a:effectLst/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US" sz="1400" b="1" dirty="0">
              <a:solidFill>
                <a:schemeClr val="accent4"/>
              </a:solidFill>
            </a:rPr>
            <a:t>02</a:t>
          </a:r>
          <a:r>
            <a:rPr lang="en-US" sz="1200" b="1" dirty="0">
              <a:solidFill>
                <a:srgbClr val="011627"/>
              </a:solidFill>
            </a:rPr>
            <a:t> 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200" b="1" dirty="0">
              <a:solidFill>
                <a:schemeClr val="tx2"/>
              </a:solidFill>
              <a:latin typeface="+mn-lt"/>
              <a:ea typeface="Open Sans" charset="0"/>
              <a:cs typeface="Open Sans" charset="0"/>
            </a:rPr>
            <a:t>SECTION NAME</a:t>
          </a:r>
          <a:endParaRPr lang="en-US" sz="600" dirty="0">
            <a:solidFill>
              <a:schemeClr val="tx2"/>
            </a:solidFill>
            <a:latin typeface="+mn-lt"/>
            <a:ea typeface="Open Sans" charset="0"/>
            <a:cs typeface="Open Sans" charset="0"/>
          </a:endParaRPr>
        </a:p>
      </dgm:t>
    </dgm:pt>
    <dgm:pt modelId="{2D33EE42-A92B-F74A-A72F-A8AF58752F66}" type="parTrans" cxnId="{770FB5DB-30DC-774E-8CA1-8F06EF17310C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6051DE0F-3EF4-ED4D-BA40-EFF9345F3194}" type="sibTrans" cxnId="{770FB5DB-30DC-774E-8CA1-8F06EF17310C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72925237-BD1B-4B4E-A24B-BE00623A9D4D}">
      <dgm:prSet phldrT="[Text]" custT="1"/>
      <dgm:spPr>
        <a:noFill/>
        <a:ln>
          <a:solidFill>
            <a:schemeClr val="accent1"/>
          </a:solidFill>
        </a:ln>
        <a:effectLst/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US" sz="1400" b="1" dirty="0">
              <a:solidFill>
                <a:schemeClr val="accent6"/>
              </a:solidFill>
            </a:rPr>
            <a:t>03</a:t>
          </a:r>
          <a:r>
            <a:rPr lang="en-US" sz="1100" b="1" dirty="0">
              <a:solidFill>
                <a:srgbClr val="011627"/>
              </a:solidFill>
            </a:rPr>
            <a:t> 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100" b="1" dirty="0">
              <a:solidFill>
                <a:schemeClr val="tx2"/>
              </a:solidFill>
              <a:latin typeface="+mn-lt"/>
              <a:ea typeface="Open Sans" charset="0"/>
              <a:cs typeface="Open Sans" charset="0"/>
            </a:rPr>
            <a:t>SECTION NAME</a:t>
          </a:r>
          <a:endParaRPr lang="en-US" sz="1100" dirty="0">
            <a:solidFill>
              <a:schemeClr val="tx2"/>
            </a:solidFill>
            <a:latin typeface="+mn-lt"/>
            <a:ea typeface="Open Sans" charset="0"/>
            <a:cs typeface="Open Sans" charset="0"/>
          </a:endParaRPr>
        </a:p>
      </dgm:t>
    </dgm:pt>
    <dgm:pt modelId="{F003925E-B53D-F347-90D4-7AA8A3439CF9}" type="parTrans" cxnId="{A91C42BB-5162-794F-935A-D24E517CBAAA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A7DD0C38-8B45-FB4E-9FE8-68C72C0B786A}" type="sibTrans" cxnId="{A91C42BB-5162-794F-935A-D24E517CBAAA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81C08AA6-04F0-7741-BACA-20A9B4DA60F4}">
      <dgm:prSet phldrT="[Text]" custT="1"/>
      <dgm:spPr>
        <a:solidFill>
          <a:schemeClr val="accent4"/>
        </a:solidFill>
        <a:ln>
          <a:solidFill>
            <a:schemeClr val="accent4"/>
          </a:solidFill>
        </a:ln>
        <a:effectLst/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US" sz="1400" b="1" dirty="0">
              <a:solidFill>
                <a:schemeClr val="bg1"/>
              </a:solidFill>
            </a:rPr>
            <a:t>04</a:t>
          </a:r>
          <a:r>
            <a:rPr lang="en-US" sz="1100" b="1" dirty="0">
              <a:solidFill>
                <a:schemeClr val="bg1"/>
              </a:solidFill>
            </a:rPr>
            <a:t> 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100" b="1" dirty="0">
              <a:solidFill>
                <a:schemeClr val="bg1"/>
              </a:solidFill>
              <a:latin typeface="+mn-lt"/>
              <a:ea typeface="Open Sans" charset="0"/>
              <a:cs typeface="Open Sans" charset="0"/>
            </a:rPr>
            <a:t>SECTION NAME</a:t>
          </a:r>
          <a:endParaRPr lang="en-US" sz="1100" dirty="0">
            <a:solidFill>
              <a:schemeClr val="bg1"/>
            </a:solidFill>
            <a:latin typeface="+mn-lt"/>
            <a:ea typeface="Open Sans" charset="0"/>
            <a:cs typeface="Open Sans" charset="0"/>
          </a:endParaRPr>
        </a:p>
      </dgm:t>
    </dgm:pt>
    <dgm:pt modelId="{34D28C59-395E-D245-9B65-439B9713F9A0}" type="parTrans" cxnId="{659B5EF4-0243-6048-8416-8099F9792577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A88E9741-13F7-454B-8EFE-E53C66F5F110}" type="sibTrans" cxnId="{659B5EF4-0243-6048-8416-8099F9792577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D19123CB-87CA-B940-A39C-B19F192F70DE}" type="pres">
      <dgm:prSet presAssocID="{7ABE4381-E8C4-EF42-BD40-8CC6AAE0208B}" presName="Name0" presStyleCnt="0">
        <dgm:presLayoutVars>
          <dgm:dir/>
          <dgm:resizeHandles val="exact"/>
        </dgm:presLayoutVars>
      </dgm:prSet>
      <dgm:spPr/>
    </dgm:pt>
    <dgm:pt modelId="{F055E193-6A85-6349-94EA-9FE900AD5A06}" type="pres">
      <dgm:prSet presAssocID="{97FE0E29-F235-8D40-87DB-4E5C749DD429}" presName="parTxOnly" presStyleLbl="node1" presStyleIdx="0" presStyleCnt="4" custLinFactNeighborX="-23934" custLinFactNeighborY="-6069">
        <dgm:presLayoutVars>
          <dgm:bulletEnabled val="1"/>
        </dgm:presLayoutVars>
      </dgm:prSet>
      <dgm:spPr/>
    </dgm:pt>
    <dgm:pt modelId="{C69E5B72-CDC2-0D47-8532-83BDF53FECE1}" type="pres">
      <dgm:prSet presAssocID="{AADAD05A-1CCF-124C-AC81-2A23D72D621E}" presName="parSpace" presStyleCnt="0"/>
      <dgm:spPr/>
    </dgm:pt>
    <dgm:pt modelId="{519D38FD-8AB0-8147-A158-D819B0164978}" type="pres">
      <dgm:prSet presAssocID="{188E3C8A-A404-E243-A735-EF101696C4D1}" presName="parTxOnly" presStyleLbl="node1" presStyleIdx="1" presStyleCnt="4" custLinFactNeighborY="-6069">
        <dgm:presLayoutVars>
          <dgm:bulletEnabled val="1"/>
        </dgm:presLayoutVars>
      </dgm:prSet>
      <dgm:spPr/>
    </dgm:pt>
    <dgm:pt modelId="{BA57C750-D672-B043-82BE-FC6922081198}" type="pres">
      <dgm:prSet presAssocID="{6051DE0F-3EF4-ED4D-BA40-EFF9345F3194}" presName="parSpace" presStyleCnt="0"/>
      <dgm:spPr/>
    </dgm:pt>
    <dgm:pt modelId="{212E5F32-E878-9343-898B-A5BA5EAF3D71}" type="pres">
      <dgm:prSet presAssocID="{72925237-BD1B-4B4E-A24B-BE00623A9D4D}" presName="parTxOnly" presStyleLbl="node1" presStyleIdx="2" presStyleCnt="4" custLinFactNeighborY="-6069">
        <dgm:presLayoutVars>
          <dgm:bulletEnabled val="1"/>
        </dgm:presLayoutVars>
      </dgm:prSet>
      <dgm:spPr/>
    </dgm:pt>
    <dgm:pt modelId="{CC6D8F94-4058-A54C-87AE-94293879624E}" type="pres">
      <dgm:prSet presAssocID="{A7DD0C38-8B45-FB4E-9FE8-68C72C0B786A}" presName="parSpace" presStyleCnt="0"/>
      <dgm:spPr/>
    </dgm:pt>
    <dgm:pt modelId="{E997E9AD-802D-CC42-9EAC-ABDBA79690AB}" type="pres">
      <dgm:prSet presAssocID="{81C08AA6-04F0-7741-BACA-20A9B4DA60F4}" presName="parTxOnly" presStyleLbl="node1" presStyleIdx="3" presStyleCnt="4" custLinFactNeighborY="-6069">
        <dgm:presLayoutVars>
          <dgm:bulletEnabled val="1"/>
        </dgm:presLayoutVars>
      </dgm:prSet>
      <dgm:spPr/>
    </dgm:pt>
  </dgm:ptLst>
  <dgm:cxnLst>
    <dgm:cxn modelId="{BC74720E-206E-F545-BEF3-21DBA7E54D7E}" type="presOf" srcId="{97FE0E29-F235-8D40-87DB-4E5C749DD429}" destId="{F055E193-6A85-6349-94EA-9FE900AD5A06}" srcOrd="0" destOrd="0" presId="urn:microsoft.com/office/officeart/2005/8/layout/hChevron3"/>
    <dgm:cxn modelId="{0DD17936-57A2-2F46-B140-4EC4F50E8B68}" srcId="{7ABE4381-E8C4-EF42-BD40-8CC6AAE0208B}" destId="{97FE0E29-F235-8D40-87DB-4E5C749DD429}" srcOrd="0" destOrd="0" parTransId="{4C7DBA05-8D34-D24A-A202-3F2DC8DC5DA6}" sibTransId="{AADAD05A-1CCF-124C-AC81-2A23D72D621E}"/>
    <dgm:cxn modelId="{A2C13C8C-28F1-1E49-AF33-28111D92DA00}" type="presOf" srcId="{72925237-BD1B-4B4E-A24B-BE00623A9D4D}" destId="{212E5F32-E878-9343-898B-A5BA5EAF3D71}" srcOrd="0" destOrd="0" presId="urn:microsoft.com/office/officeart/2005/8/layout/hChevron3"/>
    <dgm:cxn modelId="{43D56791-9640-0F45-9BAC-30D4B99BD9F7}" type="presOf" srcId="{81C08AA6-04F0-7741-BACA-20A9B4DA60F4}" destId="{E997E9AD-802D-CC42-9EAC-ABDBA79690AB}" srcOrd="0" destOrd="0" presId="urn:microsoft.com/office/officeart/2005/8/layout/hChevron3"/>
    <dgm:cxn modelId="{5A8A599B-747C-3046-B3E8-86D26E2D6C45}" type="presOf" srcId="{188E3C8A-A404-E243-A735-EF101696C4D1}" destId="{519D38FD-8AB0-8147-A158-D819B0164978}" srcOrd="0" destOrd="0" presId="urn:microsoft.com/office/officeart/2005/8/layout/hChevron3"/>
    <dgm:cxn modelId="{A91C42BB-5162-794F-935A-D24E517CBAAA}" srcId="{7ABE4381-E8C4-EF42-BD40-8CC6AAE0208B}" destId="{72925237-BD1B-4B4E-A24B-BE00623A9D4D}" srcOrd="2" destOrd="0" parTransId="{F003925E-B53D-F347-90D4-7AA8A3439CF9}" sibTransId="{A7DD0C38-8B45-FB4E-9FE8-68C72C0B786A}"/>
    <dgm:cxn modelId="{770FB5DB-30DC-774E-8CA1-8F06EF17310C}" srcId="{7ABE4381-E8C4-EF42-BD40-8CC6AAE0208B}" destId="{188E3C8A-A404-E243-A735-EF101696C4D1}" srcOrd="1" destOrd="0" parTransId="{2D33EE42-A92B-F74A-A72F-A8AF58752F66}" sibTransId="{6051DE0F-3EF4-ED4D-BA40-EFF9345F3194}"/>
    <dgm:cxn modelId="{FD441FE0-F776-A84A-A5BB-D7E20F7CF726}" type="presOf" srcId="{7ABE4381-E8C4-EF42-BD40-8CC6AAE0208B}" destId="{D19123CB-87CA-B940-A39C-B19F192F70DE}" srcOrd="0" destOrd="0" presId="urn:microsoft.com/office/officeart/2005/8/layout/hChevron3"/>
    <dgm:cxn modelId="{659B5EF4-0243-6048-8416-8099F9792577}" srcId="{7ABE4381-E8C4-EF42-BD40-8CC6AAE0208B}" destId="{81C08AA6-04F0-7741-BACA-20A9B4DA60F4}" srcOrd="3" destOrd="0" parTransId="{34D28C59-395E-D245-9B65-439B9713F9A0}" sibTransId="{A88E9741-13F7-454B-8EFE-E53C66F5F110}"/>
    <dgm:cxn modelId="{656209B3-1783-994F-984E-EF51AB1C930A}" type="presParOf" srcId="{D19123CB-87CA-B940-A39C-B19F192F70DE}" destId="{F055E193-6A85-6349-94EA-9FE900AD5A06}" srcOrd="0" destOrd="0" presId="urn:microsoft.com/office/officeart/2005/8/layout/hChevron3"/>
    <dgm:cxn modelId="{292611D5-B4CB-C649-B10D-0EBA99611698}" type="presParOf" srcId="{D19123CB-87CA-B940-A39C-B19F192F70DE}" destId="{C69E5B72-CDC2-0D47-8532-83BDF53FECE1}" srcOrd="1" destOrd="0" presId="urn:microsoft.com/office/officeart/2005/8/layout/hChevron3"/>
    <dgm:cxn modelId="{1BCEA95D-D26A-2D45-98B8-8DA77E7D0132}" type="presParOf" srcId="{D19123CB-87CA-B940-A39C-B19F192F70DE}" destId="{519D38FD-8AB0-8147-A158-D819B0164978}" srcOrd="2" destOrd="0" presId="urn:microsoft.com/office/officeart/2005/8/layout/hChevron3"/>
    <dgm:cxn modelId="{113E7085-6AEF-CB4C-9DF6-284166DD3A46}" type="presParOf" srcId="{D19123CB-87CA-B940-A39C-B19F192F70DE}" destId="{BA57C750-D672-B043-82BE-FC6922081198}" srcOrd="3" destOrd="0" presId="urn:microsoft.com/office/officeart/2005/8/layout/hChevron3"/>
    <dgm:cxn modelId="{B29C75A3-BCB8-B147-B6CC-C6B6D4805F33}" type="presParOf" srcId="{D19123CB-87CA-B940-A39C-B19F192F70DE}" destId="{212E5F32-E878-9343-898B-A5BA5EAF3D71}" srcOrd="4" destOrd="0" presId="urn:microsoft.com/office/officeart/2005/8/layout/hChevron3"/>
    <dgm:cxn modelId="{66F4CA38-8337-3340-8D21-8CED706B3106}" type="presParOf" srcId="{D19123CB-87CA-B940-A39C-B19F192F70DE}" destId="{CC6D8F94-4058-A54C-87AE-94293879624E}" srcOrd="5" destOrd="0" presId="urn:microsoft.com/office/officeart/2005/8/layout/hChevron3"/>
    <dgm:cxn modelId="{E3068122-0229-554C-8267-8A8A60A760CC}" type="presParOf" srcId="{D19123CB-87CA-B940-A39C-B19F192F70DE}" destId="{E997E9AD-802D-CC42-9EAC-ABDBA79690AB}" srcOrd="6" destOrd="0" presId="urn:microsoft.com/office/officeart/2005/8/layout/hChevron3"/>
  </dgm:cxnLst>
  <dgm:bg>
    <a:noFill/>
    <a:effectLst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5E193-6A85-6349-94EA-9FE900AD5A06}">
      <dsp:nvSpPr>
        <dsp:cNvPr id="0" name=""/>
        <dsp:cNvSpPr/>
      </dsp:nvSpPr>
      <dsp:spPr>
        <a:xfrm>
          <a:off x="0" y="94235"/>
          <a:ext cx="2405258" cy="962103"/>
        </a:xfrm>
        <a:prstGeom prst="homePlate">
          <a:avLst/>
        </a:prstGeom>
        <a:noFill/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kern="1200" dirty="0">
              <a:solidFill>
                <a:schemeClr val="accent2"/>
              </a:solidFill>
            </a:rPr>
            <a:t>01</a:t>
          </a:r>
          <a:r>
            <a:rPr lang="en-US" sz="1400" b="1" kern="1200" dirty="0">
              <a:solidFill>
                <a:srgbClr val="011627"/>
              </a:solidFill>
            </a:rPr>
            <a:t> </a:t>
          </a:r>
        </a:p>
        <a:p>
          <a:pPr marL="0" lvl="0" indent="0" algn="ctr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kern="1200" dirty="0">
              <a:solidFill>
                <a:schemeClr val="tx2"/>
              </a:solidFill>
              <a:latin typeface="+mn-lt"/>
              <a:ea typeface="Open Sans" charset="0"/>
              <a:cs typeface="Open Sans" charset="0"/>
            </a:rPr>
            <a:t>SECTION NAME</a:t>
          </a:r>
        </a:p>
      </dsp:txBody>
      <dsp:txXfrm>
        <a:off x="0" y="94235"/>
        <a:ext cx="2164732" cy="962103"/>
      </dsp:txXfrm>
    </dsp:sp>
    <dsp:sp modelId="{519D38FD-8AB0-8147-A158-D819B0164978}">
      <dsp:nvSpPr>
        <dsp:cNvPr id="0" name=""/>
        <dsp:cNvSpPr/>
      </dsp:nvSpPr>
      <dsp:spPr>
        <a:xfrm>
          <a:off x="1926603" y="94235"/>
          <a:ext cx="2405258" cy="962103"/>
        </a:xfrm>
        <a:prstGeom prst="chevron">
          <a:avLst/>
        </a:prstGeom>
        <a:noFill/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kern="1200" dirty="0">
              <a:solidFill>
                <a:schemeClr val="accent4"/>
              </a:solidFill>
            </a:rPr>
            <a:t>02</a:t>
          </a:r>
          <a:r>
            <a:rPr lang="en-US" sz="1200" b="1" kern="1200" dirty="0">
              <a:solidFill>
                <a:srgbClr val="011627"/>
              </a:solidFill>
            </a:rPr>
            <a:t> </a:t>
          </a:r>
        </a:p>
        <a:p>
          <a:pPr marL="0" lvl="0" indent="0" algn="ctr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kern="1200" dirty="0">
              <a:solidFill>
                <a:schemeClr val="tx2"/>
              </a:solidFill>
              <a:latin typeface="+mn-lt"/>
              <a:ea typeface="Open Sans" charset="0"/>
              <a:cs typeface="Open Sans" charset="0"/>
            </a:rPr>
            <a:t>SECTION NAME</a:t>
          </a:r>
          <a:endParaRPr lang="en-US" sz="600" kern="1200" dirty="0">
            <a:solidFill>
              <a:schemeClr val="tx2"/>
            </a:solidFill>
            <a:latin typeface="+mn-lt"/>
            <a:ea typeface="Open Sans" charset="0"/>
            <a:cs typeface="Open Sans" charset="0"/>
          </a:endParaRPr>
        </a:p>
      </dsp:txBody>
      <dsp:txXfrm>
        <a:off x="2407655" y="94235"/>
        <a:ext cx="1443155" cy="962103"/>
      </dsp:txXfrm>
    </dsp:sp>
    <dsp:sp modelId="{212E5F32-E878-9343-898B-A5BA5EAF3D71}">
      <dsp:nvSpPr>
        <dsp:cNvPr id="0" name=""/>
        <dsp:cNvSpPr/>
      </dsp:nvSpPr>
      <dsp:spPr>
        <a:xfrm>
          <a:off x="3850810" y="94235"/>
          <a:ext cx="2405258" cy="962103"/>
        </a:xfrm>
        <a:prstGeom prst="chevron">
          <a:avLst/>
        </a:prstGeom>
        <a:noFill/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kern="1200" dirty="0">
              <a:solidFill>
                <a:schemeClr val="accent6"/>
              </a:solidFill>
            </a:rPr>
            <a:t>03</a:t>
          </a:r>
          <a:r>
            <a:rPr lang="en-US" sz="1100" b="1" kern="1200" dirty="0">
              <a:solidFill>
                <a:srgbClr val="011627"/>
              </a:solidFill>
            </a:rPr>
            <a:t> </a:t>
          </a:r>
        </a:p>
        <a:p>
          <a:pPr marL="0" lvl="0" indent="0" algn="ctr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b="1" kern="1200" dirty="0">
              <a:solidFill>
                <a:schemeClr val="tx2"/>
              </a:solidFill>
              <a:latin typeface="+mn-lt"/>
              <a:ea typeface="Open Sans" charset="0"/>
              <a:cs typeface="Open Sans" charset="0"/>
            </a:rPr>
            <a:t>SECTION NAME</a:t>
          </a:r>
          <a:endParaRPr lang="en-US" sz="1100" kern="1200" dirty="0">
            <a:solidFill>
              <a:schemeClr val="tx2"/>
            </a:solidFill>
            <a:latin typeface="+mn-lt"/>
            <a:ea typeface="Open Sans" charset="0"/>
            <a:cs typeface="Open Sans" charset="0"/>
          </a:endParaRPr>
        </a:p>
      </dsp:txBody>
      <dsp:txXfrm>
        <a:off x="4331862" y="94235"/>
        <a:ext cx="1443155" cy="962103"/>
      </dsp:txXfrm>
    </dsp:sp>
    <dsp:sp modelId="{E997E9AD-802D-CC42-9EAC-ABDBA79690AB}">
      <dsp:nvSpPr>
        <dsp:cNvPr id="0" name=""/>
        <dsp:cNvSpPr/>
      </dsp:nvSpPr>
      <dsp:spPr>
        <a:xfrm>
          <a:off x="5775016" y="94235"/>
          <a:ext cx="2405258" cy="962103"/>
        </a:xfrm>
        <a:prstGeom prst="chevron">
          <a:avLst/>
        </a:prstGeom>
        <a:solidFill>
          <a:schemeClr val="accent4"/>
        </a:solidFill>
        <a:ln>
          <a:solidFill>
            <a:schemeClr val="accent4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400" b="1" kern="1200" dirty="0">
              <a:solidFill>
                <a:schemeClr val="bg1"/>
              </a:solidFill>
            </a:rPr>
            <a:t>04</a:t>
          </a:r>
          <a:r>
            <a:rPr lang="en-US" sz="1100" b="1" kern="1200" dirty="0">
              <a:solidFill>
                <a:schemeClr val="bg1"/>
              </a:solidFill>
            </a:rPr>
            <a:t> </a:t>
          </a:r>
        </a:p>
        <a:p>
          <a:pPr marL="0" lvl="0" indent="0" algn="ctr" defTabSz="622300">
            <a:lnSpc>
              <a:spcPct val="15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+mn-lt"/>
              <a:ea typeface="Open Sans" charset="0"/>
              <a:cs typeface="Open Sans" charset="0"/>
            </a:rPr>
            <a:t>SECTION NAME</a:t>
          </a:r>
          <a:endParaRPr lang="en-US" sz="1100" kern="1200" dirty="0">
            <a:solidFill>
              <a:schemeClr val="bg1"/>
            </a:solidFill>
            <a:latin typeface="+mn-lt"/>
            <a:ea typeface="Open Sans" charset="0"/>
            <a:cs typeface="Open Sans" charset="0"/>
          </a:endParaRPr>
        </a:p>
      </dsp:txBody>
      <dsp:txXfrm>
        <a:off x="6256068" y="94235"/>
        <a:ext cx="1443155" cy="962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06A1F-E63E-435F-91D7-4DB8A3044D95}" type="datetimeFigureOut">
              <a:rPr lang="en-US" smtClean="0">
                <a:latin typeface="Century Gothic" panose="020B0502020202020204" pitchFamily="34" charset="0"/>
              </a:rPr>
              <a:t>10/10/19</a:t>
            </a:fld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008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C49C785E-77DD-47B1-ADD2-FF6E22531962}" type="datetimeFigureOut">
              <a:rPr lang="en-US" smtClean="0"/>
              <a:pPr/>
              <a:t>10/10/19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entury Gothic" panose="020B0502020202020204" pitchFamily="34" charset="0"/>
              </a:defRPr>
            </a:lvl1pPr>
          </a:lstStyle>
          <a:p>
            <a:fld id="{3A6092FB-1DEF-4672-9F63-8BF354FA14DD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536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6092FB-1DEF-4672-9F63-8BF354FA14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0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6092FB-1DEF-4672-9F63-8BF354FA14D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68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A489F-0FDC-E94E-A729-BDBF2F8B8011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6603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6092FB-1DEF-4672-9F63-8BF354FA14D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364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6433EEC4-5A2D-7A44-8128-61980219D6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2000" cy="5143500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3494338D-FD75-0F49-9890-3D33534EE2DA}"/>
              </a:ext>
            </a:extLst>
          </p:cNvPr>
          <p:cNvSpPr/>
          <p:nvPr userDrawn="1"/>
        </p:nvSpPr>
        <p:spPr>
          <a:xfrm>
            <a:off x="429831" y="814137"/>
            <a:ext cx="1988159" cy="663826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507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5399171" y="0"/>
            <a:ext cx="3744829" cy="51435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10"/>
          </p:nvPr>
        </p:nvSpPr>
        <p:spPr>
          <a:xfrm>
            <a:off x="366713" y="2168500"/>
            <a:ext cx="4608512" cy="2879749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4" name="Прямоугольник 1"/>
          <p:cNvSpPr/>
          <p:nvPr userDrawn="1"/>
        </p:nvSpPr>
        <p:spPr>
          <a:xfrm>
            <a:off x="5399171" y="2456536"/>
            <a:ext cx="3744829" cy="2686964"/>
          </a:xfrm>
          <a:prstGeom prst="rect">
            <a:avLst/>
          </a:prstGeom>
          <a:solidFill>
            <a:srgbClr val="00A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834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641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25">
          <p15:clr>
            <a:srgbClr val="FBAE40"/>
          </p15:clr>
        </p15:guide>
        <p15:guide id="3" pos="960">
          <p15:clr>
            <a:srgbClr val="FBAE40"/>
          </p15:clr>
        </p15:guide>
        <p15:guide id="4" pos="1595">
          <p15:clr>
            <a:srgbClr val="FBAE40"/>
          </p15:clr>
        </p15:guide>
        <p15:guide id="5" pos="2230">
          <p15:clr>
            <a:srgbClr val="FBAE40"/>
          </p15:clr>
        </p15:guide>
        <p15:guide id="6" pos="2887">
          <p15:clr>
            <a:srgbClr val="FBAE40"/>
          </p15:clr>
        </p15:guide>
        <p15:guide id="7" pos="3522">
          <p15:clr>
            <a:srgbClr val="FBAE40"/>
          </p15:clr>
        </p15:guide>
        <p15:guide id="8" pos="4158">
          <p15:clr>
            <a:srgbClr val="FBAE40"/>
          </p15:clr>
        </p15:guide>
        <p15:guide id="9" pos="4793">
          <p15:clr>
            <a:srgbClr val="FBAE40"/>
          </p15:clr>
        </p15:guide>
        <p15:guide id="10" pos="5428">
          <p15:clr>
            <a:srgbClr val="FBAE40"/>
          </p15:clr>
        </p15:guide>
        <p15:guide id="11" pos="6063">
          <p15:clr>
            <a:srgbClr val="FBAE40"/>
          </p15:clr>
        </p15:guide>
        <p15:guide id="12" pos="6720">
          <p15:clr>
            <a:srgbClr val="FBAE40"/>
          </p15:clr>
        </p15:guide>
        <p15:guide id="13" pos="7355">
          <p15:clr>
            <a:srgbClr val="FBAE40"/>
          </p15:clr>
        </p15:guide>
        <p15:guide id="14" orient="horz" pos="1185">
          <p15:clr>
            <a:srgbClr val="FBAE40"/>
          </p15:clr>
        </p15:guide>
        <p15:guide id="15" orient="horz" pos="1593">
          <p15:clr>
            <a:srgbClr val="FBAE40"/>
          </p15:clr>
        </p15:guide>
        <p15:guide id="16" orient="horz" pos="1979">
          <p15:clr>
            <a:srgbClr val="FBAE40"/>
          </p15:clr>
        </p15:guide>
        <p15:guide id="17" orient="horz" pos="2387">
          <p15:clr>
            <a:srgbClr val="FBAE40"/>
          </p15:clr>
        </p15:guide>
        <p15:guide id="18" orient="horz" pos="2795">
          <p15:clr>
            <a:srgbClr val="FBAE40"/>
          </p15:clr>
        </p15:guide>
        <p15:guide id="19" orient="horz" pos="3203">
          <p15:clr>
            <a:srgbClr val="FBAE40"/>
          </p15:clr>
        </p15:guide>
        <p15:guide id="20" orient="horz" pos="3589">
          <p15:clr>
            <a:srgbClr val="FBAE40"/>
          </p15:clr>
        </p15:guide>
        <p15:guide id="21" orient="horz" pos="39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736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7">
            <a:extLst>
              <a:ext uri="{FF2B5EF4-FFF2-40B4-BE49-F238E27FC236}">
                <a16:creationId xmlns:a16="http://schemas.microsoft.com/office/drawing/2014/main" id="{10A67FDE-358C-FE4B-AC79-67A6219B2C7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046533" cy="2571749"/>
          </a:xfr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0" name="Marcador de posición de imagen 7">
            <a:extLst>
              <a:ext uri="{FF2B5EF4-FFF2-40B4-BE49-F238E27FC236}">
                <a16:creationId xmlns:a16="http://schemas.microsoft.com/office/drawing/2014/main" id="{0DE8BB0D-EEDB-A14D-AE21-26AC6CC145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86169" y="0"/>
            <a:ext cx="3059299" cy="2571749"/>
          </a:xfr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Marcador de posición de imagen 7">
            <a:extLst>
              <a:ext uri="{FF2B5EF4-FFF2-40B4-BE49-F238E27FC236}">
                <a16:creationId xmlns:a16="http://schemas.microsoft.com/office/drawing/2014/main" id="{075A07DE-CF12-0649-BD11-2D55980397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48001" y="2571749"/>
            <a:ext cx="3046532" cy="2571749"/>
          </a:xfr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5" name="Marcador de número de diapositiva 9">
            <a:extLst>
              <a:ext uri="{FF2B5EF4-FFF2-40B4-BE49-F238E27FC236}">
                <a16:creationId xmlns:a16="http://schemas.microsoft.com/office/drawing/2014/main" id="{A04277F1-21D3-8C4D-B36F-4682A5BA75BF}"/>
              </a:ext>
            </a:extLst>
          </p:cNvPr>
          <p:cNvSpPr txBox="1">
            <a:spLocks/>
          </p:cNvSpPr>
          <p:nvPr userDrawn="1"/>
        </p:nvSpPr>
        <p:spPr>
          <a:xfrm>
            <a:off x="8353047" y="4784659"/>
            <a:ext cx="612971" cy="273844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900" dirty="0">
                <a:solidFill>
                  <a:schemeClr val="bg2">
                    <a:lumMod val="50000"/>
                  </a:schemeClr>
                </a:solidFill>
              </a:rPr>
              <a:t>-  </a:t>
            </a:r>
            <a:fld id="{F540E274-C6F5-7D40-AAE8-F8E74B52E2D5}" type="slidenum">
              <a:rPr lang="es-ES" sz="900" smtClean="0">
                <a:solidFill>
                  <a:schemeClr val="bg2">
                    <a:lumMod val="50000"/>
                  </a:schemeClr>
                </a:solidFill>
              </a:rPr>
              <a:pPr algn="r"/>
              <a:t>‹Nº›</a:t>
            </a:fld>
            <a:endParaRPr lang="es-ES" sz="9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025DFE7-082F-4C48-A977-B1593DD4361D}"/>
              </a:ext>
            </a:extLst>
          </p:cNvPr>
          <p:cNvCxnSpPr>
            <a:cxnSpLocks/>
          </p:cNvCxnSpPr>
          <p:nvPr userDrawn="1"/>
        </p:nvCxnSpPr>
        <p:spPr>
          <a:xfrm flipV="1">
            <a:off x="8966018" y="4796041"/>
            <a:ext cx="0" cy="182894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3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0B24D3D1-0BF2-1B4A-BDB4-FA9714D20313}"/>
              </a:ext>
            </a:extLst>
          </p:cNvPr>
          <p:cNvSpPr/>
          <p:nvPr userDrawn="1"/>
        </p:nvSpPr>
        <p:spPr>
          <a:xfrm>
            <a:off x="6012175" y="0"/>
            <a:ext cx="576069" cy="51435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0F28D6-1224-F249-B534-1C8662C74592}"/>
              </a:ext>
            </a:extLst>
          </p:cNvPr>
          <p:cNvSpPr/>
          <p:nvPr userDrawn="1"/>
        </p:nvSpPr>
        <p:spPr>
          <a:xfrm>
            <a:off x="6588244" y="0"/>
            <a:ext cx="2555755" cy="5143500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Marcador de posición de imagen 6">
            <a:extLst>
              <a:ext uri="{FF2B5EF4-FFF2-40B4-BE49-F238E27FC236}">
                <a16:creationId xmlns:a16="http://schemas.microsoft.com/office/drawing/2014/main" id="{48A745EA-5064-D14B-A407-EED25D4E14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33412" y="613112"/>
            <a:ext cx="3054640" cy="4032490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grpSp>
        <p:nvGrpSpPr>
          <p:cNvPr id="5" name="Gráfico 3">
            <a:extLst>
              <a:ext uri="{FF2B5EF4-FFF2-40B4-BE49-F238E27FC236}">
                <a16:creationId xmlns:a16="http://schemas.microsoft.com/office/drawing/2014/main" id="{07AD62BB-8CB1-004C-A8EA-04489759CB54}"/>
              </a:ext>
            </a:extLst>
          </p:cNvPr>
          <p:cNvGrpSpPr/>
          <p:nvPr userDrawn="1"/>
        </p:nvGrpSpPr>
        <p:grpSpPr>
          <a:xfrm>
            <a:off x="3910589" y="382684"/>
            <a:ext cx="2620049" cy="2637633"/>
            <a:chOff x="7106708" y="-449943"/>
            <a:chExt cx="1892300" cy="19050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FA27EC5C-F795-A749-BC56-EC973E1AA8D1}"/>
                </a:ext>
              </a:extLst>
            </p:cNvPr>
            <p:cNvSpPr/>
            <p:nvPr/>
          </p:nvSpPr>
          <p:spPr>
            <a:xfrm>
              <a:off x="8617623" y="1000794"/>
              <a:ext cx="85581" cy="161925"/>
            </a:xfrm>
            <a:custGeom>
              <a:avLst/>
              <a:gdLst>
                <a:gd name="connsiteX0" fmla="*/ 16238 w 85581"/>
                <a:gd name="connsiteY0" fmla="*/ 115173 h 161925"/>
                <a:gd name="connsiteX1" fmla="*/ 42863 w 85581"/>
                <a:gd name="connsiteY1" fmla="*/ 167560 h 161925"/>
                <a:gd name="connsiteX2" fmla="*/ 49520 w 85581"/>
                <a:gd name="connsiteY2" fmla="*/ 165655 h 161925"/>
                <a:gd name="connsiteX3" fmla="*/ 47618 w 85581"/>
                <a:gd name="connsiteY3" fmla="*/ 105648 h 161925"/>
                <a:gd name="connsiteX4" fmla="*/ 41912 w 85581"/>
                <a:gd name="connsiteY4" fmla="*/ 77073 h 161925"/>
                <a:gd name="connsiteX5" fmla="*/ 45716 w 85581"/>
                <a:gd name="connsiteY5" fmla="*/ 88503 h 161925"/>
                <a:gd name="connsiteX6" fmla="*/ 78047 w 85581"/>
                <a:gd name="connsiteY6" fmla="*/ 158988 h 161925"/>
                <a:gd name="connsiteX7" fmla="*/ 91359 w 85581"/>
                <a:gd name="connsiteY7" fmla="*/ 155178 h 161925"/>
                <a:gd name="connsiteX8" fmla="*/ 79949 w 85581"/>
                <a:gd name="connsiteY8" fmla="*/ 73263 h 161925"/>
                <a:gd name="connsiteX9" fmla="*/ 48569 w 85581"/>
                <a:gd name="connsiteY9" fmla="*/ 3730 h 161925"/>
                <a:gd name="connsiteX10" fmla="*/ 27649 w 85581"/>
                <a:gd name="connsiteY10" fmla="*/ 12303 h 161925"/>
                <a:gd name="connsiteX11" fmla="*/ 32403 w 85581"/>
                <a:gd name="connsiteY11" fmla="*/ 51355 h 161925"/>
                <a:gd name="connsiteX12" fmla="*/ 25747 w 85581"/>
                <a:gd name="connsiteY12" fmla="*/ 39925 h 161925"/>
                <a:gd name="connsiteX13" fmla="*/ 73 w 85581"/>
                <a:gd name="connsiteY13" fmla="*/ 46593 h 161925"/>
                <a:gd name="connsiteX14" fmla="*/ 16238 w 85581"/>
                <a:gd name="connsiteY14" fmla="*/ 11517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581" h="161925">
                  <a:moveTo>
                    <a:pt x="16238" y="115173"/>
                  </a:moveTo>
                  <a:cubicBezTo>
                    <a:pt x="22894" y="134223"/>
                    <a:pt x="30502" y="152320"/>
                    <a:pt x="42863" y="167560"/>
                  </a:cubicBezTo>
                  <a:cubicBezTo>
                    <a:pt x="44765" y="170418"/>
                    <a:pt x="49520" y="168513"/>
                    <a:pt x="49520" y="165655"/>
                  </a:cubicBezTo>
                  <a:cubicBezTo>
                    <a:pt x="53323" y="145653"/>
                    <a:pt x="50471" y="125650"/>
                    <a:pt x="47618" y="105648"/>
                  </a:cubicBezTo>
                  <a:cubicBezTo>
                    <a:pt x="45716" y="96123"/>
                    <a:pt x="44765" y="86598"/>
                    <a:pt x="41912" y="77073"/>
                  </a:cubicBezTo>
                  <a:cubicBezTo>
                    <a:pt x="43814" y="80883"/>
                    <a:pt x="44765" y="84693"/>
                    <a:pt x="45716" y="88503"/>
                  </a:cubicBezTo>
                  <a:cubicBezTo>
                    <a:pt x="54274" y="113268"/>
                    <a:pt x="62832" y="138033"/>
                    <a:pt x="78047" y="158988"/>
                  </a:cubicBezTo>
                  <a:cubicBezTo>
                    <a:pt x="81850" y="164703"/>
                    <a:pt x="90408" y="162798"/>
                    <a:pt x="91359" y="155178"/>
                  </a:cubicBezTo>
                  <a:cubicBezTo>
                    <a:pt x="94212" y="126603"/>
                    <a:pt x="87556" y="100885"/>
                    <a:pt x="79949" y="73263"/>
                  </a:cubicBezTo>
                  <a:cubicBezTo>
                    <a:pt x="73292" y="48498"/>
                    <a:pt x="66636" y="22780"/>
                    <a:pt x="48569" y="3730"/>
                  </a:cubicBezTo>
                  <a:cubicBezTo>
                    <a:pt x="40961" y="-4842"/>
                    <a:pt x="28600" y="2778"/>
                    <a:pt x="27649" y="12303"/>
                  </a:cubicBezTo>
                  <a:cubicBezTo>
                    <a:pt x="26698" y="25638"/>
                    <a:pt x="28600" y="38973"/>
                    <a:pt x="32403" y="51355"/>
                  </a:cubicBezTo>
                  <a:cubicBezTo>
                    <a:pt x="30502" y="47545"/>
                    <a:pt x="28600" y="43735"/>
                    <a:pt x="25747" y="39925"/>
                  </a:cubicBezTo>
                  <a:cubicBezTo>
                    <a:pt x="17189" y="28495"/>
                    <a:pt x="1024" y="33258"/>
                    <a:pt x="73" y="46593"/>
                  </a:cubicBezTo>
                  <a:cubicBezTo>
                    <a:pt x="-878" y="69453"/>
                    <a:pt x="7680" y="94218"/>
                    <a:pt x="16238" y="11517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F35591C9-B700-4242-AD71-26F90F5EF4C3}"/>
                </a:ext>
              </a:extLst>
            </p:cNvPr>
            <p:cNvSpPr/>
            <p:nvPr/>
          </p:nvSpPr>
          <p:spPr>
            <a:xfrm>
              <a:off x="8704380" y="912867"/>
              <a:ext cx="133127" cy="114300"/>
            </a:xfrm>
            <a:custGeom>
              <a:avLst/>
              <a:gdLst>
                <a:gd name="connsiteX0" fmla="*/ 798 w 133126"/>
                <a:gd name="connsiteY0" fmla="*/ 48795 h 114300"/>
                <a:gd name="connsiteX1" fmla="*/ 49295 w 133126"/>
                <a:gd name="connsiteY1" fmla="*/ 96420 h 114300"/>
                <a:gd name="connsiteX2" fmla="*/ 109202 w 133126"/>
                <a:gd name="connsiteY2" fmla="*/ 115470 h 114300"/>
                <a:gd name="connsiteX3" fmla="*/ 113005 w 133126"/>
                <a:gd name="connsiteY3" fmla="*/ 108803 h 114300"/>
                <a:gd name="connsiteX4" fmla="*/ 86380 w 133126"/>
                <a:gd name="connsiteY4" fmla="*/ 76418 h 114300"/>
                <a:gd name="connsiteX5" fmla="*/ 131072 w 133126"/>
                <a:gd name="connsiteY5" fmla="*/ 83085 h 114300"/>
                <a:gd name="connsiteX6" fmla="*/ 133925 w 133126"/>
                <a:gd name="connsiteY6" fmla="*/ 76418 h 114300"/>
                <a:gd name="connsiteX7" fmla="*/ 68313 w 133126"/>
                <a:gd name="connsiteY7" fmla="*/ 21173 h 114300"/>
                <a:gd name="connsiteX8" fmla="*/ 16013 w 133126"/>
                <a:gd name="connsiteY8" fmla="*/ 6885 h 114300"/>
                <a:gd name="connsiteX9" fmla="*/ 21718 w 133126"/>
                <a:gd name="connsiteY9" fmla="*/ 32603 h 114300"/>
                <a:gd name="connsiteX10" fmla="*/ 17915 w 133126"/>
                <a:gd name="connsiteY10" fmla="*/ 31650 h 114300"/>
                <a:gd name="connsiteX11" fmla="*/ 798 w 133126"/>
                <a:gd name="connsiteY11" fmla="*/ 4879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126" h="114300">
                  <a:moveTo>
                    <a:pt x="798" y="48795"/>
                  </a:moveTo>
                  <a:cubicBezTo>
                    <a:pt x="9357" y="70703"/>
                    <a:pt x="30276" y="84990"/>
                    <a:pt x="49295" y="96420"/>
                  </a:cubicBezTo>
                  <a:cubicBezTo>
                    <a:pt x="64509" y="105945"/>
                    <a:pt x="90183" y="123090"/>
                    <a:pt x="109202" y="115470"/>
                  </a:cubicBezTo>
                  <a:cubicBezTo>
                    <a:pt x="112054" y="114518"/>
                    <a:pt x="113005" y="111660"/>
                    <a:pt x="113005" y="108803"/>
                  </a:cubicBezTo>
                  <a:cubicBezTo>
                    <a:pt x="111103" y="96420"/>
                    <a:pt x="98742" y="84990"/>
                    <a:pt x="86380" y="76418"/>
                  </a:cubicBezTo>
                  <a:cubicBezTo>
                    <a:pt x="100643" y="83085"/>
                    <a:pt x="115858" y="86895"/>
                    <a:pt x="131072" y="83085"/>
                  </a:cubicBezTo>
                  <a:cubicBezTo>
                    <a:pt x="133925" y="82133"/>
                    <a:pt x="134876" y="79275"/>
                    <a:pt x="133925" y="76418"/>
                  </a:cubicBezTo>
                  <a:cubicBezTo>
                    <a:pt x="121563" y="50700"/>
                    <a:pt x="89232" y="37365"/>
                    <a:pt x="68313" y="21173"/>
                  </a:cubicBezTo>
                  <a:cubicBezTo>
                    <a:pt x="57853" y="13553"/>
                    <a:pt x="27424" y="-12165"/>
                    <a:pt x="16013" y="6885"/>
                  </a:cubicBezTo>
                  <a:cubicBezTo>
                    <a:pt x="11258" y="15458"/>
                    <a:pt x="15062" y="24030"/>
                    <a:pt x="21718" y="32603"/>
                  </a:cubicBezTo>
                  <a:cubicBezTo>
                    <a:pt x="20767" y="32603"/>
                    <a:pt x="18866" y="31650"/>
                    <a:pt x="17915" y="31650"/>
                  </a:cubicBezTo>
                  <a:cubicBezTo>
                    <a:pt x="7455" y="30698"/>
                    <a:pt x="-3005" y="38318"/>
                    <a:pt x="798" y="487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B37E58E7-A46E-CF45-8B50-9610477481FC}"/>
                </a:ext>
              </a:extLst>
            </p:cNvPr>
            <p:cNvSpPr/>
            <p:nvPr/>
          </p:nvSpPr>
          <p:spPr>
            <a:xfrm>
              <a:off x="8515900" y="1204403"/>
              <a:ext cx="85581" cy="104775"/>
            </a:xfrm>
            <a:custGeom>
              <a:avLst/>
              <a:gdLst>
                <a:gd name="connsiteX0" fmla="*/ 12410 w 85581"/>
                <a:gd name="connsiteY0" fmla="*/ 38247 h 104775"/>
                <a:gd name="connsiteX1" fmla="*/ 48 w 85581"/>
                <a:gd name="connsiteY1" fmla="*/ 50629 h 104775"/>
                <a:gd name="connsiteX2" fmla="*/ 20968 w 85581"/>
                <a:gd name="connsiteY2" fmla="*/ 86824 h 104775"/>
                <a:gd name="connsiteX3" fmla="*/ 36183 w 85581"/>
                <a:gd name="connsiteY3" fmla="*/ 99207 h 104775"/>
                <a:gd name="connsiteX4" fmla="*/ 55201 w 85581"/>
                <a:gd name="connsiteY4" fmla="*/ 105874 h 104775"/>
                <a:gd name="connsiteX5" fmla="*/ 60906 w 85581"/>
                <a:gd name="connsiteY5" fmla="*/ 102064 h 104775"/>
                <a:gd name="connsiteX6" fmla="*/ 58054 w 85581"/>
                <a:gd name="connsiteY6" fmla="*/ 83014 h 104775"/>
                <a:gd name="connsiteX7" fmla="*/ 46643 w 85581"/>
                <a:gd name="connsiteY7" fmla="*/ 64917 h 104775"/>
                <a:gd name="connsiteX8" fmla="*/ 41888 w 85581"/>
                <a:gd name="connsiteY8" fmla="*/ 59202 h 104775"/>
                <a:gd name="connsiteX9" fmla="*/ 80875 w 85581"/>
                <a:gd name="connsiteY9" fmla="*/ 84920 h 104775"/>
                <a:gd name="connsiteX10" fmla="*/ 92286 w 85581"/>
                <a:gd name="connsiteY10" fmla="*/ 73489 h 104775"/>
                <a:gd name="connsiteX11" fmla="*/ 11459 w 85581"/>
                <a:gd name="connsiteY11" fmla="*/ 147 h 104775"/>
                <a:gd name="connsiteX12" fmla="*/ 3852 w 85581"/>
                <a:gd name="connsiteY12" fmla="*/ 7767 h 104775"/>
                <a:gd name="connsiteX13" fmla="*/ 21919 w 85581"/>
                <a:gd name="connsiteY13" fmla="*/ 40152 h 104775"/>
                <a:gd name="connsiteX14" fmla="*/ 12410 w 85581"/>
                <a:gd name="connsiteY14" fmla="*/ 3824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581" h="104775">
                  <a:moveTo>
                    <a:pt x="12410" y="38247"/>
                  </a:moveTo>
                  <a:cubicBezTo>
                    <a:pt x="5754" y="37295"/>
                    <a:pt x="48" y="44914"/>
                    <a:pt x="48" y="50629"/>
                  </a:cubicBezTo>
                  <a:cubicBezTo>
                    <a:pt x="-903" y="63964"/>
                    <a:pt x="12410" y="77299"/>
                    <a:pt x="20968" y="86824"/>
                  </a:cubicBezTo>
                  <a:cubicBezTo>
                    <a:pt x="25723" y="91587"/>
                    <a:pt x="30477" y="96349"/>
                    <a:pt x="36183" y="99207"/>
                  </a:cubicBezTo>
                  <a:cubicBezTo>
                    <a:pt x="41888" y="103017"/>
                    <a:pt x="48544" y="103970"/>
                    <a:pt x="55201" y="105874"/>
                  </a:cubicBezTo>
                  <a:cubicBezTo>
                    <a:pt x="58054" y="106827"/>
                    <a:pt x="60906" y="104922"/>
                    <a:pt x="60906" y="102064"/>
                  </a:cubicBezTo>
                  <a:cubicBezTo>
                    <a:pt x="59955" y="95397"/>
                    <a:pt x="60906" y="88729"/>
                    <a:pt x="58054" y="83014"/>
                  </a:cubicBezTo>
                  <a:cubicBezTo>
                    <a:pt x="55201" y="76347"/>
                    <a:pt x="50446" y="70632"/>
                    <a:pt x="46643" y="64917"/>
                  </a:cubicBezTo>
                  <a:cubicBezTo>
                    <a:pt x="44741" y="63012"/>
                    <a:pt x="43790" y="61107"/>
                    <a:pt x="41888" y="59202"/>
                  </a:cubicBezTo>
                  <a:cubicBezTo>
                    <a:pt x="54250" y="68727"/>
                    <a:pt x="68513" y="76347"/>
                    <a:pt x="80875" y="84920"/>
                  </a:cubicBezTo>
                  <a:cubicBezTo>
                    <a:pt x="87531" y="89682"/>
                    <a:pt x="97041" y="80157"/>
                    <a:pt x="92286" y="73489"/>
                  </a:cubicBezTo>
                  <a:cubicBezTo>
                    <a:pt x="70415" y="44914"/>
                    <a:pt x="50446" y="6814"/>
                    <a:pt x="11459" y="147"/>
                  </a:cubicBezTo>
                  <a:cubicBezTo>
                    <a:pt x="6705" y="-806"/>
                    <a:pt x="2901" y="3004"/>
                    <a:pt x="3852" y="7767"/>
                  </a:cubicBezTo>
                  <a:cubicBezTo>
                    <a:pt x="6705" y="21102"/>
                    <a:pt x="13361" y="31579"/>
                    <a:pt x="21919" y="40152"/>
                  </a:cubicBezTo>
                  <a:cubicBezTo>
                    <a:pt x="18116" y="40152"/>
                    <a:pt x="15263" y="39199"/>
                    <a:pt x="12410" y="3824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FA0A9CAE-38DF-6C4E-98B8-D4562CBC0B7C}"/>
                </a:ext>
              </a:extLst>
            </p:cNvPr>
            <p:cNvSpPr/>
            <p:nvPr/>
          </p:nvSpPr>
          <p:spPr>
            <a:xfrm>
              <a:off x="8368558" y="1232335"/>
              <a:ext cx="85581" cy="114300"/>
            </a:xfrm>
            <a:custGeom>
              <a:avLst/>
              <a:gdLst>
                <a:gd name="connsiteX0" fmla="*/ 7607 w 85581"/>
                <a:gd name="connsiteY0" fmla="*/ 120804 h 114300"/>
                <a:gd name="connsiteX1" fmla="*/ 57054 w 85581"/>
                <a:gd name="connsiteY1" fmla="*/ 74132 h 114300"/>
                <a:gd name="connsiteX2" fmla="*/ 89385 w 85581"/>
                <a:gd name="connsiteY2" fmla="*/ 2694 h 114300"/>
                <a:gd name="connsiteX3" fmla="*/ 85581 w 85581"/>
                <a:gd name="connsiteY3" fmla="*/ 789 h 114300"/>
                <a:gd name="connsiteX4" fmla="*/ 36134 w 85581"/>
                <a:gd name="connsiteY4" fmla="*/ 58892 h 114300"/>
                <a:gd name="connsiteX5" fmla="*/ 0 w 85581"/>
                <a:gd name="connsiteY5" fmla="*/ 114137 h 114300"/>
                <a:gd name="connsiteX6" fmla="*/ 7607 w 85581"/>
                <a:gd name="connsiteY6" fmla="*/ 1208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81" h="114300">
                  <a:moveTo>
                    <a:pt x="7607" y="120804"/>
                  </a:moveTo>
                  <a:cubicBezTo>
                    <a:pt x="31380" y="116042"/>
                    <a:pt x="44692" y="93182"/>
                    <a:pt x="57054" y="74132"/>
                  </a:cubicBezTo>
                  <a:cubicBezTo>
                    <a:pt x="71318" y="51272"/>
                    <a:pt x="80827" y="28412"/>
                    <a:pt x="89385" y="2694"/>
                  </a:cubicBezTo>
                  <a:cubicBezTo>
                    <a:pt x="90336" y="789"/>
                    <a:pt x="86532" y="-1116"/>
                    <a:pt x="85581" y="789"/>
                  </a:cubicBezTo>
                  <a:cubicBezTo>
                    <a:pt x="69416" y="19839"/>
                    <a:pt x="53251" y="38889"/>
                    <a:pt x="36134" y="58892"/>
                  </a:cubicBezTo>
                  <a:cubicBezTo>
                    <a:pt x="21871" y="75084"/>
                    <a:pt x="2853" y="92229"/>
                    <a:pt x="0" y="114137"/>
                  </a:cubicBezTo>
                  <a:cubicBezTo>
                    <a:pt x="0" y="117947"/>
                    <a:pt x="2853" y="121757"/>
                    <a:pt x="7607" y="12080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A66B3A8D-4797-A34E-903F-682AEE8E29DE}"/>
                </a:ext>
              </a:extLst>
            </p:cNvPr>
            <p:cNvSpPr/>
            <p:nvPr/>
          </p:nvSpPr>
          <p:spPr>
            <a:xfrm>
              <a:off x="8361657" y="1193884"/>
              <a:ext cx="66563" cy="95250"/>
            </a:xfrm>
            <a:custGeom>
              <a:avLst/>
              <a:gdLst>
                <a:gd name="connsiteX0" fmla="*/ 16411 w 66563"/>
                <a:gd name="connsiteY0" fmla="*/ 100200 h 95250"/>
                <a:gd name="connsiteX1" fmla="*/ 72514 w 66563"/>
                <a:gd name="connsiteY1" fmla="*/ 5903 h 95250"/>
                <a:gd name="connsiteX2" fmla="*/ 63956 w 66563"/>
                <a:gd name="connsiteY2" fmla="*/ 1140 h 95250"/>
                <a:gd name="connsiteX3" fmla="*/ 245 w 66563"/>
                <a:gd name="connsiteY3" fmla="*/ 87818 h 95250"/>
                <a:gd name="connsiteX4" fmla="*/ 16411 w 66563"/>
                <a:gd name="connsiteY4" fmla="*/ 10020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95250">
                  <a:moveTo>
                    <a:pt x="16411" y="100200"/>
                  </a:moveTo>
                  <a:cubicBezTo>
                    <a:pt x="45889" y="78293"/>
                    <a:pt x="61103" y="39240"/>
                    <a:pt x="72514" y="5903"/>
                  </a:cubicBezTo>
                  <a:cubicBezTo>
                    <a:pt x="74416" y="1140"/>
                    <a:pt x="67760" y="-1717"/>
                    <a:pt x="63956" y="1140"/>
                  </a:cubicBezTo>
                  <a:cubicBezTo>
                    <a:pt x="38282" y="23048"/>
                    <a:pt x="7853" y="53528"/>
                    <a:pt x="245" y="87818"/>
                  </a:cubicBezTo>
                  <a:cubicBezTo>
                    <a:pt x="-1656" y="96390"/>
                    <a:pt x="7853" y="106868"/>
                    <a:pt x="16411" y="1002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29896E21-9370-E047-8BD5-7D29DAE9F421}"/>
                </a:ext>
              </a:extLst>
            </p:cNvPr>
            <p:cNvSpPr/>
            <p:nvPr/>
          </p:nvSpPr>
          <p:spPr>
            <a:xfrm>
              <a:off x="8172672" y="1157654"/>
              <a:ext cx="95090" cy="142875"/>
            </a:xfrm>
            <a:custGeom>
              <a:avLst/>
              <a:gdLst>
                <a:gd name="connsiteX0" fmla="*/ 19969 w 95090"/>
                <a:gd name="connsiteY0" fmla="*/ 81185 h 142875"/>
                <a:gd name="connsiteX1" fmla="*/ 52300 w 95090"/>
                <a:gd name="connsiteY1" fmla="*/ 146908 h 142875"/>
                <a:gd name="connsiteX2" fmla="*/ 59907 w 95090"/>
                <a:gd name="connsiteY2" fmla="*/ 145003 h 142875"/>
                <a:gd name="connsiteX3" fmla="*/ 50398 w 95090"/>
                <a:gd name="connsiteY3" fmla="*/ 60230 h 142875"/>
                <a:gd name="connsiteX4" fmla="*/ 59907 w 95090"/>
                <a:gd name="connsiteY4" fmla="*/ 81185 h 142875"/>
                <a:gd name="connsiteX5" fmla="*/ 96041 w 95090"/>
                <a:gd name="connsiteY5" fmla="*/ 147860 h 142875"/>
                <a:gd name="connsiteX6" fmla="*/ 103649 w 95090"/>
                <a:gd name="connsiteY6" fmla="*/ 145003 h 142875"/>
                <a:gd name="connsiteX7" fmla="*/ 83680 w 95090"/>
                <a:gd name="connsiteY7" fmla="*/ 67850 h 142875"/>
                <a:gd name="connsiteX8" fmla="*/ 50398 w 95090"/>
                <a:gd name="connsiteY8" fmla="*/ 2128 h 142875"/>
                <a:gd name="connsiteX9" fmla="*/ 37085 w 95090"/>
                <a:gd name="connsiteY9" fmla="*/ 7843 h 142875"/>
                <a:gd name="connsiteX10" fmla="*/ 43742 w 95090"/>
                <a:gd name="connsiteY10" fmla="*/ 44038 h 142875"/>
                <a:gd name="connsiteX11" fmla="*/ 20920 w 95090"/>
                <a:gd name="connsiteY11" fmla="*/ 11653 h 142875"/>
                <a:gd name="connsiteX12" fmla="*/ 0 w 95090"/>
                <a:gd name="connsiteY12" fmla="*/ 20225 h 142875"/>
                <a:gd name="connsiteX13" fmla="*/ 19969 w 95090"/>
                <a:gd name="connsiteY13" fmla="*/ 8118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090" h="142875">
                  <a:moveTo>
                    <a:pt x="19969" y="81185"/>
                  </a:moveTo>
                  <a:cubicBezTo>
                    <a:pt x="29478" y="104045"/>
                    <a:pt x="40889" y="125000"/>
                    <a:pt x="52300" y="146908"/>
                  </a:cubicBezTo>
                  <a:cubicBezTo>
                    <a:pt x="54202" y="150718"/>
                    <a:pt x="59907" y="148813"/>
                    <a:pt x="59907" y="145003"/>
                  </a:cubicBezTo>
                  <a:cubicBezTo>
                    <a:pt x="60858" y="119285"/>
                    <a:pt x="58956" y="87853"/>
                    <a:pt x="50398" y="60230"/>
                  </a:cubicBezTo>
                  <a:cubicBezTo>
                    <a:pt x="53251" y="66898"/>
                    <a:pt x="56103" y="74518"/>
                    <a:pt x="59907" y="81185"/>
                  </a:cubicBezTo>
                  <a:cubicBezTo>
                    <a:pt x="70367" y="104045"/>
                    <a:pt x="80827" y="127858"/>
                    <a:pt x="96041" y="147860"/>
                  </a:cubicBezTo>
                  <a:cubicBezTo>
                    <a:pt x="98894" y="150718"/>
                    <a:pt x="103649" y="148813"/>
                    <a:pt x="103649" y="145003"/>
                  </a:cubicBezTo>
                  <a:cubicBezTo>
                    <a:pt x="101747" y="118333"/>
                    <a:pt x="92238" y="92615"/>
                    <a:pt x="83680" y="67850"/>
                  </a:cubicBezTo>
                  <a:cubicBezTo>
                    <a:pt x="75121" y="44038"/>
                    <a:pt x="67514" y="21178"/>
                    <a:pt x="50398" y="2128"/>
                  </a:cubicBezTo>
                  <a:cubicBezTo>
                    <a:pt x="45643" y="-2635"/>
                    <a:pt x="37085" y="1175"/>
                    <a:pt x="37085" y="7843"/>
                  </a:cubicBezTo>
                  <a:cubicBezTo>
                    <a:pt x="37085" y="20225"/>
                    <a:pt x="39938" y="32608"/>
                    <a:pt x="43742" y="44038"/>
                  </a:cubicBezTo>
                  <a:cubicBezTo>
                    <a:pt x="38036" y="31655"/>
                    <a:pt x="31380" y="20225"/>
                    <a:pt x="20920" y="11653"/>
                  </a:cubicBezTo>
                  <a:cubicBezTo>
                    <a:pt x="13313" y="4985"/>
                    <a:pt x="0" y="8795"/>
                    <a:pt x="0" y="20225"/>
                  </a:cubicBezTo>
                  <a:cubicBezTo>
                    <a:pt x="1902" y="42133"/>
                    <a:pt x="11411" y="60230"/>
                    <a:pt x="19969" y="8118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025C28EA-7D64-1648-BC9C-AA278EB277BA}"/>
                </a:ext>
              </a:extLst>
            </p:cNvPr>
            <p:cNvSpPr/>
            <p:nvPr/>
          </p:nvSpPr>
          <p:spPr>
            <a:xfrm>
              <a:off x="8032607" y="1412031"/>
              <a:ext cx="66563" cy="38100"/>
            </a:xfrm>
            <a:custGeom>
              <a:avLst/>
              <a:gdLst>
                <a:gd name="connsiteX0" fmla="*/ 4086 w 66563"/>
                <a:gd name="connsiteY0" fmla="*/ 22071 h 38100"/>
                <a:gd name="connsiteX1" fmla="*/ 36417 w 66563"/>
                <a:gd name="connsiteY1" fmla="*/ 38263 h 38100"/>
                <a:gd name="connsiteX2" fmla="*/ 53533 w 66563"/>
                <a:gd name="connsiteY2" fmla="*/ 42073 h 38100"/>
                <a:gd name="connsiteX3" fmla="*/ 70649 w 66563"/>
                <a:gd name="connsiteY3" fmla="*/ 42073 h 38100"/>
                <a:gd name="connsiteX4" fmla="*/ 74453 w 66563"/>
                <a:gd name="connsiteY4" fmla="*/ 33501 h 38100"/>
                <a:gd name="connsiteX5" fmla="*/ 63993 w 66563"/>
                <a:gd name="connsiteY5" fmla="*/ 22071 h 38100"/>
                <a:gd name="connsiteX6" fmla="*/ 47828 w 66563"/>
                <a:gd name="connsiteY6" fmla="*/ 11593 h 38100"/>
                <a:gd name="connsiteX7" fmla="*/ 13595 w 66563"/>
                <a:gd name="connsiteY7" fmla="*/ 163 h 38100"/>
                <a:gd name="connsiteX8" fmla="*/ 4086 w 66563"/>
                <a:gd name="connsiteY8" fmla="*/ 2207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563" h="38100">
                  <a:moveTo>
                    <a:pt x="4086" y="22071"/>
                  </a:moveTo>
                  <a:cubicBezTo>
                    <a:pt x="12644" y="30643"/>
                    <a:pt x="24055" y="35406"/>
                    <a:pt x="36417" y="38263"/>
                  </a:cubicBezTo>
                  <a:cubicBezTo>
                    <a:pt x="42122" y="39216"/>
                    <a:pt x="47828" y="41121"/>
                    <a:pt x="53533" y="42073"/>
                  </a:cubicBezTo>
                  <a:cubicBezTo>
                    <a:pt x="59239" y="43026"/>
                    <a:pt x="64944" y="41121"/>
                    <a:pt x="70649" y="42073"/>
                  </a:cubicBezTo>
                  <a:cubicBezTo>
                    <a:pt x="74453" y="42073"/>
                    <a:pt x="77306" y="36358"/>
                    <a:pt x="74453" y="33501"/>
                  </a:cubicBezTo>
                  <a:cubicBezTo>
                    <a:pt x="70649" y="30643"/>
                    <a:pt x="67797" y="25881"/>
                    <a:pt x="63993" y="22071"/>
                  </a:cubicBezTo>
                  <a:cubicBezTo>
                    <a:pt x="59239" y="18261"/>
                    <a:pt x="53533" y="14451"/>
                    <a:pt x="47828" y="11593"/>
                  </a:cubicBezTo>
                  <a:cubicBezTo>
                    <a:pt x="37368" y="4926"/>
                    <a:pt x="25957" y="163"/>
                    <a:pt x="13595" y="163"/>
                  </a:cubicBezTo>
                  <a:cubicBezTo>
                    <a:pt x="1233" y="-1742"/>
                    <a:pt x="-4472" y="13498"/>
                    <a:pt x="4086" y="2207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E362D8AA-DCB8-6945-929A-F016914ACAD1}"/>
                </a:ext>
              </a:extLst>
            </p:cNvPr>
            <p:cNvSpPr/>
            <p:nvPr/>
          </p:nvSpPr>
          <p:spPr>
            <a:xfrm>
              <a:off x="7914164" y="1206118"/>
              <a:ext cx="142636" cy="66675"/>
            </a:xfrm>
            <a:custGeom>
              <a:avLst/>
              <a:gdLst>
                <a:gd name="connsiteX0" fmla="*/ 5567 w 142635"/>
                <a:gd name="connsiteY0" fmla="*/ 70822 h 66675"/>
                <a:gd name="connsiteX1" fmla="*/ 83541 w 142635"/>
                <a:gd name="connsiteY1" fmla="*/ 73679 h 66675"/>
                <a:gd name="connsiteX2" fmla="*/ 147252 w 142635"/>
                <a:gd name="connsiteY2" fmla="*/ 55582 h 66675"/>
                <a:gd name="connsiteX3" fmla="*/ 146301 w 142635"/>
                <a:gd name="connsiteY3" fmla="*/ 50819 h 66675"/>
                <a:gd name="connsiteX4" fmla="*/ 75934 w 142635"/>
                <a:gd name="connsiteY4" fmla="*/ 43199 h 66675"/>
                <a:gd name="connsiteX5" fmla="*/ 55014 w 142635"/>
                <a:gd name="connsiteY5" fmla="*/ 45104 h 66675"/>
                <a:gd name="connsiteX6" fmla="*/ 78787 w 142635"/>
                <a:gd name="connsiteY6" fmla="*/ 39389 h 66675"/>
                <a:gd name="connsiteX7" fmla="*/ 141546 w 142635"/>
                <a:gd name="connsiteY7" fmla="*/ 20339 h 66675"/>
                <a:gd name="connsiteX8" fmla="*/ 145350 w 142635"/>
                <a:gd name="connsiteY8" fmla="*/ 7004 h 66675"/>
                <a:gd name="connsiteX9" fmla="*/ 87345 w 142635"/>
                <a:gd name="connsiteY9" fmla="*/ 1289 h 66675"/>
                <a:gd name="connsiteX10" fmla="*/ 14125 w 142635"/>
                <a:gd name="connsiteY10" fmla="*/ 18434 h 66675"/>
                <a:gd name="connsiteX11" fmla="*/ 17929 w 142635"/>
                <a:gd name="connsiteY11" fmla="*/ 45104 h 66675"/>
                <a:gd name="connsiteX12" fmla="*/ 39800 w 142635"/>
                <a:gd name="connsiteY12" fmla="*/ 46057 h 66675"/>
                <a:gd name="connsiteX13" fmla="*/ 4616 w 142635"/>
                <a:gd name="connsiteY13" fmla="*/ 56534 h 66675"/>
                <a:gd name="connsiteX14" fmla="*/ 5567 w 142635"/>
                <a:gd name="connsiteY14" fmla="*/ 708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635" h="66675">
                  <a:moveTo>
                    <a:pt x="5567" y="70822"/>
                  </a:moveTo>
                  <a:cubicBezTo>
                    <a:pt x="31241" y="77489"/>
                    <a:pt x="56916" y="76537"/>
                    <a:pt x="83541" y="73679"/>
                  </a:cubicBezTo>
                  <a:cubicBezTo>
                    <a:pt x="105412" y="70822"/>
                    <a:pt x="129185" y="69869"/>
                    <a:pt x="147252" y="55582"/>
                  </a:cubicBezTo>
                  <a:cubicBezTo>
                    <a:pt x="149154" y="54629"/>
                    <a:pt x="148203" y="51772"/>
                    <a:pt x="146301" y="50819"/>
                  </a:cubicBezTo>
                  <a:cubicBezTo>
                    <a:pt x="125381" y="38437"/>
                    <a:pt x="98756" y="41294"/>
                    <a:pt x="75934" y="43199"/>
                  </a:cubicBezTo>
                  <a:cubicBezTo>
                    <a:pt x="68327" y="43199"/>
                    <a:pt x="61670" y="44152"/>
                    <a:pt x="55014" y="45104"/>
                  </a:cubicBezTo>
                  <a:cubicBezTo>
                    <a:pt x="62621" y="43199"/>
                    <a:pt x="70229" y="41294"/>
                    <a:pt x="78787" y="39389"/>
                  </a:cubicBezTo>
                  <a:cubicBezTo>
                    <a:pt x="99707" y="34627"/>
                    <a:pt x="121577" y="22244"/>
                    <a:pt x="141546" y="20339"/>
                  </a:cubicBezTo>
                  <a:cubicBezTo>
                    <a:pt x="147252" y="19387"/>
                    <a:pt x="152006" y="10814"/>
                    <a:pt x="145350" y="7004"/>
                  </a:cubicBezTo>
                  <a:cubicBezTo>
                    <a:pt x="126332" y="-1568"/>
                    <a:pt x="108265" y="-616"/>
                    <a:pt x="87345" y="1289"/>
                  </a:cubicBezTo>
                  <a:cubicBezTo>
                    <a:pt x="63572" y="4147"/>
                    <a:pt x="35045" y="5099"/>
                    <a:pt x="14125" y="18434"/>
                  </a:cubicBezTo>
                  <a:cubicBezTo>
                    <a:pt x="4616" y="25102"/>
                    <a:pt x="4616" y="42247"/>
                    <a:pt x="17929" y="45104"/>
                  </a:cubicBezTo>
                  <a:cubicBezTo>
                    <a:pt x="25536" y="47009"/>
                    <a:pt x="32192" y="47009"/>
                    <a:pt x="39800" y="46057"/>
                  </a:cubicBezTo>
                  <a:cubicBezTo>
                    <a:pt x="27438" y="47962"/>
                    <a:pt x="16027" y="51772"/>
                    <a:pt x="4616" y="56534"/>
                  </a:cubicBezTo>
                  <a:cubicBezTo>
                    <a:pt x="-2991" y="59392"/>
                    <a:pt x="-138" y="68917"/>
                    <a:pt x="5567" y="708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4DCA3227-F951-034A-9216-49D999EEDF4B}"/>
                </a:ext>
              </a:extLst>
            </p:cNvPr>
            <p:cNvSpPr/>
            <p:nvPr/>
          </p:nvSpPr>
          <p:spPr>
            <a:xfrm>
              <a:off x="7932920" y="1337191"/>
              <a:ext cx="38036" cy="95250"/>
            </a:xfrm>
            <a:custGeom>
              <a:avLst/>
              <a:gdLst>
                <a:gd name="connsiteX0" fmla="*/ 5830 w 38036"/>
                <a:gd name="connsiteY0" fmla="*/ 96911 h 95250"/>
                <a:gd name="connsiteX1" fmla="*/ 39111 w 38036"/>
                <a:gd name="connsiteY1" fmla="*/ 3566 h 95250"/>
                <a:gd name="connsiteX2" fmla="*/ 32455 w 38036"/>
                <a:gd name="connsiteY2" fmla="*/ 1661 h 95250"/>
                <a:gd name="connsiteX3" fmla="*/ 15339 w 38036"/>
                <a:gd name="connsiteY3" fmla="*/ 44524 h 95250"/>
                <a:gd name="connsiteX4" fmla="*/ 124 w 38036"/>
                <a:gd name="connsiteY4" fmla="*/ 94054 h 95250"/>
                <a:gd name="connsiteX5" fmla="*/ 5830 w 38036"/>
                <a:gd name="connsiteY5" fmla="*/ 969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036" h="95250">
                  <a:moveTo>
                    <a:pt x="5830" y="96911"/>
                  </a:moveTo>
                  <a:cubicBezTo>
                    <a:pt x="21995" y="70241"/>
                    <a:pt x="41013" y="35951"/>
                    <a:pt x="39111" y="3566"/>
                  </a:cubicBezTo>
                  <a:cubicBezTo>
                    <a:pt x="39111" y="-243"/>
                    <a:pt x="34357" y="-1196"/>
                    <a:pt x="32455" y="1661"/>
                  </a:cubicBezTo>
                  <a:cubicBezTo>
                    <a:pt x="23897" y="14996"/>
                    <a:pt x="20093" y="29284"/>
                    <a:pt x="15339" y="44524"/>
                  </a:cubicBezTo>
                  <a:cubicBezTo>
                    <a:pt x="10584" y="60716"/>
                    <a:pt x="4879" y="76909"/>
                    <a:pt x="124" y="94054"/>
                  </a:cubicBezTo>
                  <a:cubicBezTo>
                    <a:pt x="-827" y="97864"/>
                    <a:pt x="3928" y="99769"/>
                    <a:pt x="5830" y="969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08B1F8C3-A950-CF49-A83D-D873D57564D8}"/>
                </a:ext>
              </a:extLst>
            </p:cNvPr>
            <p:cNvSpPr/>
            <p:nvPr/>
          </p:nvSpPr>
          <p:spPr>
            <a:xfrm>
              <a:off x="7897861" y="1359269"/>
              <a:ext cx="28527" cy="66675"/>
            </a:xfrm>
            <a:custGeom>
              <a:avLst/>
              <a:gdLst>
                <a:gd name="connsiteX0" fmla="*/ 10460 w 28527"/>
                <a:gd name="connsiteY0" fmla="*/ 75785 h 66675"/>
                <a:gd name="connsiteX1" fmla="*/ 28527 w 28527"/>
                <a:gd name="connsiteY1" fmla="*/ 51021 h 66675"/>
                <a:gd name="connsiteX2" fmla="*/ 33282 w 28527"/>
                <a:gd name="connsiteY2" fmla="*/ 9110 h 66675"/>
                <a:gd name="connsiteX3" fmla="*/ 13313 w 28527"/>
                <a:gd name="connsiteY3" fmla="*/ 3396 h 66675"/>
                <a:gd name="connsiteX4" fmla="*/ 0 w 28527"/>
                <a:gd name="connsiteY4" fmla="*/ 51021 h 66675"/>
                <a:gd name="connsiteX5" fmla="*/ 10460 w 28527"/>
                <a:gd name="connsiteY5" fmla="*/ 757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66675">
                  <a:moveTo>
                    <a:pt x="10460" y="75785"/>
                  </a:moveTo>
                  <a:cubicBezTo>
                    <a:pt x="21871" y="72928"/>
                    <a:pt x="24724" y="60546"/>
                    <a:pt x="28527" y="51021"/>
                  </a:cubicBezTo>
                  <a:cubicBezTo>
                    <a:pt x="33282" y="38638"/>
                    <a:pt x="38987" y="22446"/>
                    <a:pt x="33282" y="9110"/>
                  </a:cubicBezTo>
                  <a:cubicBezTo>
                    <a:pt x="30429" y="538"/>
                    <a:pt x="19969" y="-3272"/>
                    <a:pt x="13313" y="3396"/>
                  </a:cubicBezTo>
                  <a:cubicBezTo>
                    <a:pt x="951" y="15778"/>
                    <a:pt x="0" y="34828"/>
                    <a:pt x="0" y="51021"/>
                  </a:cubicBezTo>
                  <a:cubicBezTo>
                    <a:pt x="951" y="55783"/>
                    <a:pt x="0" y="78643"/>
                    <a:pt x="10460" y="7578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8CFB6EF8-1F9E-8D4E-B9BE-5F4AAD0B7602}"/>
                </a:ext>
              </a:extLst>
            </p:cNvPr>
            <p:cNvSpPr/>
            <p:nvPr/>
          </p:nvSpPr>
          <p:spPr>
            <a:xfrm>
              <a:off x="8244658" y="1008772"/>
              <a:ext cx="133127" cy="57150"/>
            </a:xfrm>
            <a:custGeom>
              <a:avLst/>
              <a:gdLst>
                <a:gd name="connsiteX0" fmla="*/ 2185 w 133126"/>
                <a:gd name="connsiteY0" fmla="*/ 11945 h 57150"/>
                <a:gd name="connsiteX1" fmla="*/ 61141 w 133126"/>
                <a:gd name="connsiteY1" fmla="*/ 43378 h 57150"/>
                <a:gd name="connsiteX2" fmla="*/ 131508 w 133126"/>
                <a:gd name="connsiteY2" fmla="*/ 57665 h 57150"/>
                <a:gd name="connsiteX3" fmla="*/ 133410 w 133126"/>
                <a:gd name="connsiteY3" fmla="*/ 52903 h 57150"/>
                <a:gd name="connsiteX4" fmla="*/ 71601 w 133126"/>
                <a:gd name="connsiteY4" fmla="*/ 16708 h 57150"/>
                <a:gd name="connsiteX5" fmla="*/ 5989 w 133126"/>
                <a:gd name="connsiteY5" fmla="*/ 515 h 57150"/>
                <a:gd name="connsiteX6" fmla="*/ 2185 w 133126"/>
                <a:gd name="connsiteY6" fmla="*/ 1194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57150">
                  <a:moveTo>
                    <a:pt x="2185" y="11945"/>
                  </a:moveTo>
                  <a:cubicBezTo>
                    <a:pt x="18350" y="30043"/>
                    <a:pt x="39270" y="35758"/>
                    <a:pt x="61141" y="43378"/>
                  </a:cubicBezTo>
                  <a:cubicBezTo>
                    <a:pt x="83012" y="50998"/>
                    <a:pt x="108686" y="59570"/>
                    <a:pt x="131508" y="57665"/>
                  </a:cubicBezTo>
                  <a:cubicBezTo>
                    <a:pt x="134361" y="57665"/>
                    <a:pt x="135312" y="54808"/>
                    <a:pt x="133410" y="52903"/>
                  </a:cubicBezTo>
                  <a:cubicBezTo>
                    <a:pt x="117244" y="35758"/>
                    <a:pt x="92521" y="26233"/>
                    <a:pt x="71601" y="16708"/>
                  </a:cubicBezTo>
                  <a:cubicBezTo>
                    <a:pt x="49730" y="7183"/>
                    <a:pt x="29761" y="-2342"/>
                    <a:pt x="5989" y="515"/>
                  </a:cubicBezTo>
                  <a:cubicBezTo>
                    <a:pt x="1234" y="515"/>
                    <a:pt x="-2570" y="7183"/>
                    <a:pt x="2185" y="119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A2CDAA29-CC27-7446-987D-0834B2FB94BC}"/>
                </a:ext>
              </a:extLst>
            </p:cNvPr>
            <p:cNvSpPr/>
            <p:nvPr/>
          </p:nvSpPr>
          <p:spPr>
            <a:xfrm>
              <a:off x="8259344" y="971187"/>
              <a:ext cx="123618" cy="66675"/>
            </a:xfrm>
            <a:custGeom>
              <a:avLst/>
              <a:gdLst>
                <a:gd name="connsiteX0" fmla="*/ 2713 w 123617"/>
                <a:gd name="connsiteY0" fmla="*/ 17145 h 66675"/>
                <a:gd name="connsiteX1" fmla="*/ 59767 w 123617"/>
                <a:gd name="connsiteY1" fmla="*/ 50483 h 66675"/>
                <a:gd name="connsiteX2" fmla="*/ 127281 w 123617"/>
                <a:gd name="connsiteY2" fmla="*/ 66675 h 66675"/>
                <a:gd name="connsiteX3" fmla="*/ 131085 w 123617"/>
                <a:gd name="connsiteY3" fmla="*/ 58103 h 66675"/>
                <a:gd name="connsiteX4" fmla="*/ 73080 w 123617"/>
                <a:gd name="connsiteY4" fmla="*/ 19050 h 66675"/>
                <a:gd name="connsiteX5" fmla="*/ 9369 w 123617"/>
                <a:gd name="connsiteY5" fmla="*/ 0 h 66675"/>
                <a:gd name="connsiteX6" fmla="*/ 2713 w 123617"/>
                <a:gd name="connsiteY6" fmla="*/ 171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66675">
                  <a:moveTo>
                    <a:pt x="2713" y="17145"/>
                  </a:moveTo>
                  <a:cubicBezTo>
                    <a:pt x="18878" y="34290"/>
                    <a:pt x="38847" y="41910"/>
                    <a:pt x="59767" y="50483"/>
                  </a:cubicBezTo>
                  <a:cubicBezTo>
                    <a:pt x="81638" y="59055"/>
                    <a:pt x="103509" y="67628"/>
                    <a:pt x="127281" y="66675"/>
                  </a:cubicBezTo>
                  <a:cubicBezTo>
                    <a:pt x="132036" y="66675"/>
                    <a:pt x="133938" y="60960"/>
                    <a:pt x="131085" y="58103"/>
                  </a:cubicBezTo>
                  <a:cubicBezTo>
                    <a:pt x="115870" y="40005"/>
                    <a:pt x="94000" y="29528"/>
                    <a:pt x="73080" y="19050"/>
                  </a:cubicBezTo>
                  <a:cubicBezTo>
                    <a:pt x="52160" y="8573"/>
                    <a:pt x="33142" y="0"/>
                    <a:pt x="9369" y="0"/>
                  </a:cubicBezTo>
                  <a:cubicBezTo>
                    <a:pt x="811" y="0"/>
                    <a:pt x="-2993" y="10478"/>
                    <a:pt x="2713" y="171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0FE46AA-B87A-6744-9525-A1D0EC0371A5}"/>
                </a:ext>
              </a:extLst>
            </p:cNvPr>
            <p:cNvSpPr/>
            <p:nvPr/>
          </p:nvSpPr>
          <p:spPr>
            <a:xfrm>
              <a:off x="8520598" y="1022467"/>
              <a:ext cx="57054" cy="133350"/>
            </a:xfrm>
            <a:custGeom>
              <a:avLst/>
              <a:gdLst>
                <a:gd name="connsiteX0" fmla="*/ 8663 w 57054"/>
                <a:gd name="connsiteY0" fmla="*/ 138267 h 133350"/>
                <a:gd name="connsiteX1" fmla="*/ 61914 w 57054"/>
                <a:gd name="connsiteY1" fmla="*/ 10632 h 133350"/>
                <a:gd name="connsiteX2" fmla="*/ 45749 w 57054"/>
                <a:gd name="connsiteY2" fmla="*/ 5870 h 133350"/>
                <a:gd name="connsiteX3" fmla="*/ 105 w 57054"/>
                <a:gd name="connsiteY3" fmla="*/ 133505 h 133350"/>
                <a:gd name="connsiteX4" fmla="*/ 8663 w 57054"/>
                <a:gd name="connsiteY4" fmla="*/ 13826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8663" y="138267"/>
                  </a:moveTo>
                  <a:cubicBezTo>
                    <a:pt x="41945" y="106835"/>
                    <a:pt x="52405" y="53495"/>
                    <a:pt x="61914" y="10632"/>
                  </a:cubicBezTo>
                  <a:cubicBezTo>
                    <a:pt x="63816" y="155"/>
                    <a:pt x="48601" y="-4608"/>
                    <a:pt x="45749" y="5870"/>
                  </a:cubicBezTo>
                  <a:cubicBezTo>
                    <a:pt x="34338" y="48732"/>
                    <a:pt x="8663" y="89690"/>
                    <a:pt x="105" y="133505"/>
                  </a:cubicBezTo>
                  <a:cubicBezTo>
                    <a:pt x="-846" y="138267"/>
                    <a:pt x="4860" y="142077"/>
                    <a:pt x="8663" y="1382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44DCB534-B231-704C-9A8E-F7AE43694CA6}"/>
                </a:ext>
              </a:extLst>
            </p:cNvPr>
            <p:cNvSpPr/>
            <p:nvPr/>
          </p:nvSpPr>
          <p:spPr>
            <a:xfrm>
              <a:off x="8485069" y="1016130"/>
              <a:ext cx="57054" cy="104775"/>
            </a:xfrm>
            <a:custGeom>
              <a:avLst/>
              <a:gdLst>
                <a:gd name="connsiteX0" fmla="*/ 14714 w 57054"/>
                <a:gd name="connsiteY0" fmla="*/ 107457 h 104775"/>
                <a:gd name="connsiteX1" fmla="*/ 44192 w 57054"/>
                <a:gd name="connsiteY1" fmla="*/ 65547 h 104775"/>
                <a:gd name="connsiteX2" fmla="*/ 57505 w 57054"/>
                <a:gd name="connsiteY2" fmla="*/ 8397 h 104775"/>
                <a:gd name="connsiteX3" fmla="*/ 45143 w 57054"/>
                <a:gd name="connsiteY3" fmla="*/ 3635 h 104775"/>
                <a:gd name="connsiteX4" fmla="*/ 20419 w 57054"/>
                <a:gd name="connsiteY4" fmla="*/ 52212 h 104775"/>
                <a:gd name="connsiteX5" fmla="*/ 450 w 57054"/>
                <a:gd name="connsiteY5" fmla="*/ 99837 h 104775"/>
                <a:gd name="connsiteX6" fmla="*/ 14714 w 57054"/>
                <a:gd name="connsiteY6" fmla="*/ 10745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04775">
                  <a:moveTo>
                    <a:pt x="14714" y="107457"/>
                  </a:moveTo>
                  <a:cubicBezTo>
                    <a:pt x="27076" y="94122"/>
                    <a:pt x="37536" y="81740"/>
                    <a:pt x="44192" y="65547"/>
                  </a:cubicBezTo>
                  <a:cubicBezTo>
                    <a:pt x="51799" y="47449"/>
                    <a:pt x="54652" y="28399"/>
                    <a:pt x="57505" y="8397"/>
                  </a:cubicBezTo>
                  <a:cubicBezTo>
                    <a:pt x="58456" y="1730"/>
                    <a:pt x="48947" y="-3985"/>
                    <a:pt x="45143" y="3635"/>
                  </a:cubicBezTo>
                  <a:cubicBezTo>
                    <a:pt x="37536" y="19827"/>
                    <a:pt x="28027" y="36019"/>
                    <a:pt x="20419" y="52212"/>
                  </a:cubicBezTo>
                  <a:cubicBezTo>
                    <a:pt x="11861" y="67452"/>
                    <a:pt x="7107" y="83644"/>
                    <a:pt x="450" y="99837"/>
                  </a:cubicBezTo>
                  <a:cubicBezTo>
                    <a:pt x="-2402" y="106505"/>
                    <a:pt x="9008" y="113172"/>
                    <a:pt x="14714" y="10745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AB7C18BB-301A-CF40-A253-22F5F4F58735}"/>
                </a:ext>
              </a:extLst>
            </p:cNvPr>
            <p:cNvSpPr/>
            <p:nvPr/>
          </p:nvSpPr>
          <p:spPr>
            <a:xfrm>
              <a:off x="8599459" y="759970"/>
              <a:ext cx="28527" cy="133350"/>
            </a:xfrm>
            <a:custGeom>
              <a:avLst/>
              <a:gdLst>
                <a:gd name="connsiteX0" fmla="*/ 3973 w 28527"/>
                <a:gd name="connsiteY0" fmla="*/ 133112 h 133350"/>
                <a:gd name="connsiteX1" fmla="*/ 15384 w 28527"/>
                <a:gd name="connsiteY1" fmla="*/ 135017 h 133350"/>
                <a:gd name="connsiteX2" fmla="*/ 22991 w 28527"/>
                <a:gd name="connsiteY2" fmla="*/ 6429 h 133350"/>
                <a:gd name="connsiteX3" fmla="*/ 5875 w 28527"/>
                <a:gd name="connsiteY3" fmla="*/ 6429 h 133350"/>
                <a:gd name="connsiteX4" fmla="*/ 3973 w 28527"/>
                <a:gd name="connsiteY4" fmla="*/ 13311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33350">
                  <a:moveTo>
                    <a:pt x="3973" y="133112"/>
                  </a:moveTo>
                  <a:cubicBezTo>
                    <a:pt x="3973" y="139779"/>
                    <a:pt x="14433" y="141684"/>
                    <a:pt x="15384" y="135017"/>
                  </a:cubicBezTo>
                  <a:cubicBezTo>
                    <a:pt x="23942" y="95012"/>
                    <a:pt x="37255" y="46434"/>
                    <a:pt x="22991" y="6429"/>
                  </a:cubicBezTo>
                  <a:cubicBezTo>
                    <a:pt x="20138" y="-2143"/>
                    <a:pt x="7777" y="-2143"/>
                    <a:pt x="5875" y="6429"/>
                  </a:cubicBezTo>
                  <a:cubicBezTo>
                    <a:pt x="-5536" y="45482"/>
                    <a:pt x="3022" y="92154"/>
                    <a:pt x="3973" y="13311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A3A155A3-9BB8-2C40-8A03-5FD1A6431D0F}"/>
                </a:ext>
              </a:extLst>
            </p:cNvPr>
            <p:cNvSpPr/>
            <p:nvPr/>
          </p:nvSpPr>
          <p:spPr>
            <a:xfrm>
              <a:off x="8559645" y="778897"/>
              <a:ext cx="28527" cy="133350"/>
            </a:xfrm>
            <a:custGeom>
              <a:avLst/>
              <a:gdLst>
                <a:gd name="connsiteX0" fmla="*/ 45 w 28527"/>
                <a:gd name="connsiteY0" fmla="*/ 131330 h 133350"/>
                <a:gd name="connsiteX1" fmla="*/ 15260 w 28527"/>
                <a:gd name="connsiteY1" fmla="*/ 133235 h 133350"/>
                <a:gd name="connsiteX2" fmla="*/ 26671 w 28527"/>
                <a:gd name="connsiteY2" fmla="*/ 7505 h 133350"/>
                <a:gd name="connsiteX3" fmla="*/ 5751 w 28527"/>
                <a:gd name="connsiteY3" fmla="*/ 7505 h 133350"/>
                <a:gd name="connsiteX4" fmla="*/ 2898 w 28527"/>
                <a:gd name="connsiteY4" fmla="*/ 66560 h 133350"/>
                <a:gd name="connsiteX5" fmla="*/ 45 w 28527"/>
                <a:gd name="connsiteY5" fmla="*/ 13133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133350">
                  <a:moveTo>
                    <a:pt x="45" y="131330"/>
                  </a:moveTo>
                  <a:cubicBezTo>
                    <a:pt x="-906" y="139903"/>
                    <a:pt x="13358" y="141808"/>
                    <a:pt x="15260" y="133235"/>
                  </a:cubicBezTo>
                  <a:cubicBezTo>
                    <a:pt x="24769" y="96088"/>
                    <a:pt x="39032" y="45605"/>
                    <a:pt x="26671" y="7505"/>
                  </a:cubicBezTo>
                  <a:cubicBezTo>
                    <a:pt x="23818" y="-2020"/>
                    <a:pt x="8604" y="-2972"/>
                    <a:pt x="5751" y="7505"/>
                  </a:cubicBezTo>
                  <a:cubicBezTo>
                    <a:pt x="996" y="26555"/>
                    <a:pt x="2898" y="46558"/>
                    <a:pt x="2898" y="66560"/>
                  </a:cubicBezTo>
                  <a:cubicBezTo>
                    <a:pt x="1947" y="88468"/>
                    <a:pt x="996" y="110375"/>
                    <a:pt x="45" y="13133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491AFE1D-1865-A345-B3D1-129BB58D824A}"/>
                </a:ext>
              </a:extLst>
            </p:cNvPr>
            <p:cNvSpPr/>
            <p:nvPr/>
          </p:nvSpPr>
          <p:spPr>
            <a:xfrm>
              <a:off x="8457852" y="769330"/>
              <a:ext cx="47545" cy="152400"/>
            </a:xfrm>
            <a:custGeom>
              <a:avLst/>
              <a:gdLst>
                <a:gd name="connsiteX0" fmla="*/ 12453 w 47545"/>
                <a:gd name="connsiteY0" fmla="*/ 84700 h 152400"/>
                <a:gd name="connsiteX1" fmla="*/ 40029 w 47545"/>
                <a:gd name="connsiteY1" fmla="*/ 156137 h 152400"/>
                <a:gd name="connsiteX2" fmla="*/ 49538 w 47545"/>
                <a:gd name="connsiteY2" fmla="*/ 155185 h 152400"/>
                <a:gd name="connsiteX3" fmla="*/ 41931 w 47545"/>
                <a:gd name="connsiteY3" fmla="*/ 82795 h 152400"/>
                <a:gd name="connsiteX4" fmla="*/ 15305 w 47545"/>
                <a:gd name="connsiteY4" fmla="*/ 3737 h 152400"/>
                <a:gd name="connsiteX5" fmla="*/ 91 w 47545"/>
                <a:gd name="connsiteY5" fmla="*/ 7547 h 152400"/>
                <a:gd name="connsiteX6" fmla="*/ 12453 w 47545"/>
                <a:gd name="connsiteY6" fmla="*/ 847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52400">
                  <a:moveTo>
                    <a:pt x="12453" y="84700"/>
                  </a:moveTo>
                  <a:cubicBezTo>
                    <a:pt x="19109" y="109465"/>
                    <a:pt x="23864" y="136135"/>
                    <a:pt x="40029" y="156137"/>
                  </a:cubicBezTo>
                  <a:cubicBezTo>
                    <a:pt x="42882" y="158995"/>
                    <a:pt x="49538" y="159947"/>
                    <a:pt x="49538" y="155185"/>
                  </a:cubicBezTo>
                  <a:cubicBezTo>
                    <a:pt x="53342" y="130420"/>
                    <a:pt x="47636" y="106607"/>
                    <a:pt x="41931" y="82795"/>
                  </a:cubicBezTo>
                  <a:cubicBezTo>
                    <a:pt x="36225" y="56125"/>
                    <a:pt x="30520" y="27550"/>
                    <a:pt x="15305" y="3737"/>
                  </a:cubicBezTo>
                  <a:cubicBezTo>
                    <a:pt x="10551" y="-2930"/>
                    <a:pt x="1042" y="-73"/>
                    <a:pt x="91" y="7547"/>
                  </a:cubicBezTo>
                  <a:cubicBezTo>
                    <a:pt x="-860" y="34217"/>
                    <a:pt x="5796" y="59935"/>
                    <a:pt x="12453" y="847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0D553BD5-A65C-1647-9B82-925FF8750D03}"/>
                </a:ext>
              </a:extLst>
            </p:cNvPr>
            <p:cNvSpPr/>
            <p:nvPr/>
          </p:nvSpPr>
          <p:spPr>
            <a:xfrm>
              <a:off x="8414159" y="793056"/>
              <a:ext cx="47545" cy="142875"/>
            </a:xfrm>
            <a:custGeom>
              <a:avLst/>
              <a:gdLst>
                <a:gd name="connsiteX0" fmla="*/ 40932 w 47545"/>
                <a:gd name="connsiteY0" fmla="*/ 145746 h 142875"/>
                <a:gd name="connsiteX1" fmla="*/ 52342 w 47545"/>
                <a:gd name="connsiteY1" fmla="*/ 142888 h 142875"/>
                <a:gd name="connsiteX2" fmla="*/ 18110 w 47545"/>
                <a:gd name="connsiteY2" fmla="*/ 4776 h 142875"/>
                <a:gd name="connsiteX3" fmla="*/ 43 w 47545"/>
                <a:gd name="connsiteY3" fmla="*/ 9538 h 142875"/>
                <a:gd name="connsiteX4" fmla="*/ 40932 w 47545"/>
                <a:gd name="connsiteY4" fmla="*/ 14574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42875">
                  <a:moveTo>
                    <a:pt x="40932" y="145746"/>
                  </a:moveTo>
                  <a:cubicBezTo>
                    <a:pt x="44735" y="150508"/>
                    <a:pt x="52342" y="148603"/>
                    <a:pt x="52342" y="142888"/>
                  </a:cubicBezTo>
                  <a:cubicBezTo>
                    <a:pt x="57097" y="94311"/>
                    <a:pt x="38079" y="47638"/>
                    <a:pt x="18110" y="4776"/>
                  </a:cubicBezTo>
                  <a:cubicBezTo>
                    <a:pt x="14306" y="-3797"/>
                    <a:pt x="-908" y="13"/>
                    <a:pt x="43" y="9538"/>
                  </a:cubicBezTo>
                  <a:cubicBezTo>
                    <a:pt x="5748" y="56211"/>
                    <a:pt x="12404" y="106693"/>
                    <a:pt x="40932" y="1457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4FF2DB28-5606-804F-94C1-740AF10E9FBF}"/>
                </a:ext>
              </a:extLst>
            </p:cNvPr>
            <p:cNvSpPr/>
            <p:nvPr/>
          </p:nvSpPr>
          <p:spPr>
            <a:xfrm>
              <a:off x="8770510" y="738687"/>
              <a:ext cx="104599" cy="95250"/>
            </a:xfrm>
            <a:custGeom>
              <a:avLst/>
              <a:gdLst>
                <a:gd name="connsiteX0" fmla="*/ 8839 w 104599"/>
                <a:gd name="connsiteY0" fmla="*/ 100103 h 95250"/>
                <a:gd name="connsiteX1" fmla="*/ 112487 w 104599"/>
                <a:gd name="connsiteY1" fmla="*/ 11520 h 95250"/>
                <a:gd name="connsiteX2" fmla="*/ 100126 w 104599"/>
                <a:gd name="connsiteY2" fmla="*/ 1995 h 95250"/>
                <a:gd name="connsiteX3" fmla="*/ 1232 w 104599"/>
                <a:gd name="connsiteY3" fmla="*/ 90578 h 95250"/>
                <a:gd name="connsiteX4" fmla="*/ 8839 w 104599"/>
                <a:gd name="connsiteY4" fmla="*/ 10010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599" h="95250">
                  <a:moveTo>
                    <a:pt x="8839" y="100103"/>
                  </a:moveTo>
                  <a:cubicBezTo>
                    <a:pt x="55433" y="84863"/>
                    <a:pt x="83960" y="49620"/>
                    <a:pt x="112487" y="11520"/>
                  </a:cubicBezTo>
                  <a:cubicBezTo>
                    <a:pt x="118193" y="3900"/>
                    <a:pt x="105831" y="-3720"/>
                    <a:pt x="100126" y="1995"/>
                  </a:cubicBezTo>
                  <a:cubicBezTo>
                    <a:pt x="65893" y="30570"/>
                    <a:pt x="28808" y="54383"/>
                    <a:pt x="1232" y="90578"/>
                  </a:cubicBezTo>
                  <a:cubicBezTo>
                    <a:pt x="-2572" y="95340"/>
                    <a:pt x="3133" y="102008"/>
                    <a:pt x="8839" y="10010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B43074F9-6EF4-2E43-8682-D99BBF349945}"/>
                </a:ext>
              </a:extLst>
            </p:cNvPr>
            <p:cNvSpPr/>
            <p:nvPr/>
          </p:nvSpPr>
          <p:spPr>
            <a:xfrm>
              <a:off x="8743843" y="710053"/>
              <a:ext cx="114109" cy="95250"/>
            </a:xfrm>
            <a:custGeom>
              <a:avLst/>
              <a:gdLst>
                <a:gd name="connsiteX0" fmla="*/ 16488 w 114108"/>
                <a:gd name="connsiteY0" fmla="*/ 102067 h 95250"/>
                <a:gd name="connsiteX1" fmla="*/ 70689 w 114108"/>
                <a:gd name="connsiteY1" fmla="*/ 59204 h 95250"/>
                <a:gd name="connsiteX2" fmla="*/ 116333 w 114108"/>
                <a:gd name="connsiteY2" fmla="*/ 5864 h 95250"/>
                <a:gd name="connsiteX3" fmla="*/ 111578 w 114108"/>
                <a:gd name="connsiteY3" fmla="*/ 149 h 95250"/>
                <a:gd name="connsiteX4" fmla="*/ 49769 w 114108"/>
                <a:gd name="connsiteY4" fmla="*/ 33487 h 95250"/>
                <a:gd name="connsiteX5" fmla="*/ 322 w 114108"/>
                <a:gd name="connsiteY5" fmla="*/ 83017 h 95250"/>
                <a:gd name="connsiteX6" fmla="*/ 16488 w 114108"/>
                <a:gd name="connsiteY6" fmla="*/ 10206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95250">
                  <a:moveTo>
                    <a:pt x="16488" y="102067"/>
                  </a:moveTo>
                  <a:cubicBezTo>
                    <a:pt x="38359" y="94447"/>
                    <a:pt x="54524" y="75397"/>
                    <a:pt x="70689" y="59204"/>
                  </a:cubicBezTo>
                  <a:cubicBezTo>
                    <a:pt x="87806" y="43012"/>
                    <a:pt x="105873" y="27772"/>
                    <a:pt x="116333" y="5864"/>
                  </a:cubicBezTo>
                  <a:cubicBezTo>
                    <a:pt x="118235" y="3007"/>
                    <a:pt x="115382" y="-803"/>
                    <a:pt x="111578" y="149"/>
                  </a:cubicBezTo>
                  <a:cubicBezTo>
                    <a:pt x="87806" y="4912"/>
                    <a:pt x="68787" y="19199"/>
                    <a:pt x="49769" y="33487"/>
                  </a:cubicBezTo>
                  <a:cubicBezTo>
                    <a:pt x="31702" y="47774"/>
                    <a:pt x="9831" y="61109"/>
                    <a:pt x="322" y="83017"/>
                  </a:cubicBezTo>
                  <a:cubicBezTo>
                    <a:pt x="-1579" y="92542"/>
                    <a:pt x="5077" y="106829"/>
                    <a:pt x="16488" y="1020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F8F230A3-8D10-B847-B24F-904808977DB9}"/>
                </a:ext>
              </a:extLst>
            </p:cNvPr>
            <p:cNvSpPr/>
            <p:nvPr/>
          </p:nvSpPr>
          <p:spPr>
            <a:xfrm>
              <a:off x="8695633" y="636588"/>
              <a:ext cx="104599" cy="57150"/>
            </a:xfrm>
            <a:custGeom>
              <a:avLst/>
              <a:gdLst>
                <a:gd name="connsiteX0" fmla="*/ 6693 w 104599"/>
                <a:gd name="connsiteY0" fmla="*/ 59327 h 57150"/>
                <a:gd name="connsiteX1" fmla="*/ 108440 w 104599"/>
                <a:gd name="connsiteY1" fmla="*/ 11702 h 57150"/>
                <a:gd name="connsiteX2" fmla="*/ 101784 w 104599"/>
                <a:gd name="connsiteY2" fmla="*/ 272 h 57150"/>
                <a:gd name="connsiteX3" fmla="*/ 47582 w 104599"/>
                <a:gd name="connsiteY3" fmla="*/ 19322 h 57150"/>
                <a:gd name="connsiteX4" fmla="*/ 1939 w 104599"/>
                <a:gd name="connsiteY4" fmla="*/ 44087 h 57150"/>
                <a:gd name="connsiteX5" fmla="*/ 6693 w 104599"/>
                <a:gd name="connsiteY5" fmla="*/ 593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599" h="57150">
                  <a:moveTo>
                    <a:pt x="6693" y="59327"/>
                  </a:moveTo>
                  <a:cubicBezTo>
                    <a:pt x="43778" y="69804"/>
                    <a:pt x="83716" y="35514"/>
                    <a:pt x="108440" y="11702"/>
                  </a:cubicBezTo>
                  <a:cubicBezTo>
                    <a:pt x="113194" y="6939"/>
                    <a:pt x="108440" y="-1633"/>
                    <a:pt x="101784" y="272"/>
                  </a:cubicBezTo>
                  <a:cubicBezTo>
                    <a:pt x="83716" y="6939"/>
                    <a:pt x="65649" y="13607"/>
                    <a:pt x="47582" y="19322"/>
                  </a:cubicBezTo>
                  <a:cubicBezTo>
                    <a:pt x="31417" y="25037"/>
                    <a:pt x="14300" y="29799"/>
                    <a:pt x="1939" y="44087"/>
                  </a:cubicBezTo>
                  <a:cubicBezTo>
                    <a:pt x="-1865" y="49802"/>
                    <a:pt x="37" y="57422"/>
                    <a:pt x="6693" y="593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A8C194BA-5118-5043-AC3F-8352545D7C59}"/>
                </a:ext>
              </a:extLst>
            </p:cNvPr>
            <p:cNvSpPr/>
            <p:nvPr/>
          </p:nvSpPr>
          <p:spPr>
            <a:xfrm>
              <a:off x="8662140" y="590195"/>
              <a:ext cx="133127" cy="76200"/>
            </a:xfrm>
            <a:custGeom>
              <a:avLst/>
              <a:gdLst>
                <a:gd name="connsiteX0" fmla="*/ 4051 w 133126"/>
                <a:gd name="connsiteY0" fmla="*/ 75240 h 76200"/>
                <a:gd name="connsiteX1" fmla="*/ 67762 w 133126"/>
                <a:gd name="connsiteY1" fmla="*/ 61904 h 76200"/>
                <a:gd name="connsiteX2" fmla="*/ 133374 w 133126"/>
                <a:gd name="connsiteY2" fmla="*/ 11422 h 76200"/>
                <a:gd name="connsiteX3" fmla="*/ 124816 w 133126"/>
                <a:gd name="connsiteY3" fmla="*/ 945 h 76200"/>
                <a:gd name="connsiteX4" fmla="*/ 46842 w 133126"/>
                <a:gd name="connsiteY4" fmla="*/ 34282 h 76200"/>
                <a:gd name="connsiteX5" fmla="*/ 247 w 133126"/>
                <a:gd name="connsiteY5" fmla="*/ 66667 h 76200"/>
                <a:gd name="connsiteX6" fmla="*/ 4051 w 133126"/>
                <a:gd name="connsiteY6" fmla="*/ 752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76200">
                  <a:moveTo>
                    <a:pt x="4051" y="75240"/>
                  </a:moveTo>
                  <a:cubicBezTo>
                    <a:pt x="23069" y="89527"/>
                    <a:pt x="49694" y="71429"/>
                    <a:pt x="67762" y="61904"/>
                  </a:cubicBezTo>
                  <a:cubicBezTo>
                    <a:pt x="92485" y="47617"/>
                    <a:pt x="112454" y="30472"/>
                    <a:pt x="133374" y="11422"/>
                  </a:cubicBezTo>
                  <a:cubicBezTo>
                    <a:pt x="139079" y="5707"/>
                    <a:pt x="131472" y="-2865"/>
                    <a:pt x="124816" y="945"/>
                  </a:cubicBezTo>
                  <a:cubicBezTo>
                    <a:pt x="100092" y="14279"/>
                    <a:pt x="73467" y="24757"/>
                    <a:pt x="46842" y="34282"/>
                  </a:cubicBezTo>
                  <a:cubicBezTo>
                    <a:pt x="29725" y="40950"/>
                    <a:pt x="5002" y="45712"/>
                    <a:pt x="247" y="66667"/>
                  </a:cubicBezTo>
                  <a:cubicBezTo>
                    <a:pt x="-704" y="69525"/>
                    <a:pt x="1198" y="73335"/>
                    <a:pt x="4051" y="7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DCF6EA16-2BF2-7D42-B0EC-91A4195B9964}"/>
                </a:ext>
              </a:extLst>
            </p:cNvPr>
            <p:cNvSpPr/>
            <p:nvPr/>
          </p:nvSpPr>
          <p:spPr>
            <a:xfrm>
              <a:off x="8939634" y="496396"/>
              <a:ext cx="57054" cy="152400"/>
            </a:xfrm>
            <a:custGeom>
              <a:avLst/>
              <a:gdLst>
                <a:gd name="connsiteX0" fmla="*/ 418 w 57054"/>
                <a:gd name="connsiteY0" fmla="*/ 147131 h 152400"/>
                <a:gd name="connsiteX1" fmla="*/ 11829 w 57054"/>
                <a:gd name="connsiteY1" fmla="*/ 151893 h 152400"/>
                <a:gd name="connsiteX2" fmla="*/ 43209 w 57054"/>
                <a:gd name="connsiteY2" fmla="*/ 84266 h 152400"/>
                <a:gd name="connsiteX3" fmla="*/ 60325 w 57054"/>
                <a:gd name="connsiteY3" fmla="*/ 4256 h 152400"/>
                <a:gd name="connsiteX4" fmla="*/ 52718 w 57054"/>
                <a:gd name="connsiteY4" fmla="*/ 2351 h 152400"/>
                <a:gd name="connsiteX5" fmla="*/ 18486 w 57054"/>
                <a:gd name="connsiteY5" fmla="*/ 72836 h 152400"/>
                <a:gd name="connsiteX6" fmla="*/ 418 w 57054"/>
                <a:gd name="connsiteY6" fmla="*/ 1471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418" y="147131"/>
                  </a:moveTo>
                  <a:cubicBezTo>
                    <a:pt x="1369" y="152846"/>
                    <a:pt x="8026" y="156656"/>
                    <a:pt x="11829" y="151893"/>
                  </a:cubicBezTo>
                  <a:cubicBezTo>
                    <a:pt x="28946" y="133796"/>
                    <a:pt x="35602" y="108078"/>
                    <a:pt x="43209" y="84266"/>
                  </a:cubicBezTo>
                  <a:cubicBezTo>
                    <a:pt x="51767" y="57596"/>
                    <a:pt x="57473" y="31878"/>
                    <a:pt x="60325" y="4256"/>
                  </a:cubicBezTo>
                  <a:cubicBezTo>
                    <a:pt x="60325" y="-507"/>
                    <a:pt x="54620" y="-1459"/>
                    <a:pt x="52718" y="2351"/>
                  </a:cubicBezTo>
                  <a:cubicBezTo>
                    <a:pt x="38455" y="24258"/>
                    <a:pt x="27995" y="48071"/>
                    <a:pt x="18486" y="72836"/>
                  </a:cubicBezTo>
                  <a:cubicBezTo>
                    <a:pt x="9927" y="96648"/>
                    <a:pt x="-2434" y="121413"/>
                    <a:pt x="418" y="1471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1486BE45-7A3F-A34E-990F-B0C53EF4072A}"/>
                </a:ext>
              </a:extLst>
            </p:cNvPr>
            <p:cNvSpPr/>
            <p:nvPr/>
          </p:nvSpPr>
          <p:spPr>
            <a:xfrm>
              <a:off x="8901925" y="484014"/>
              <a:ext cx="57054" cy="142875"/>
            </a:xfrm>
            <a:custGeom>
              <a:avLst/>
              <a:gdLst>
                <a:gd name="connsiteX0" fmla="*/ 17207 w 57054"/>
                <a:gd name="connsiteY0" fmla="*/ 141416 h 142875"/>
                <a:gd name="connsiteX1" fmla="*/ 57145 w 57054"/>
                <a:gd name="connsiteY1" fmla="*/ 4256 h 142875"/>
                <a:gd name="connsiteX2" fmla="*/ 49537 w 57054"/>
                <a:gd name="connsiteY2" fmla="*/ 2351 h 142875"/>
                <a:gd name="connsiteX3" fmla="*/ 90 w 57054"/>
                <a:gd name="connsiteY3" fmla="*/ 133796 h 142875"/>
                <a:gd name="connsiteX4" fmla="*/ 17207 w 57054"/>
                <a:gd name="connsiteY4" fmla="*/ 14141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17207" y="141416"/>
                  </a:moveTo>
                  <a:cubicBezTo>
                    <a:pt x="46685" y="105221"/>
                    <a:pt x="52390" y="49976"/>
                    <a:pt x="57145" y="4256"/>
                  </a:cubicBezTo>
                  <a:cubicBezTo>
                    <a:pt x="57145" y="-507"/>
                    <a:pt x="51439" y="-1459"/>
                    <a:pt x="49537" y="2351"/>
                  </a:cubicBezTo>
                  <a:cubicBezTo>
                    <a:pt x="26716" y="39498"/>
                    <a:pt x="-1812" y="89028"/>
                    <a:pt x="90" y="133796"/>
                  </a:cubicBezTo>
                  <a:cubicBezTo>
                    <a:pt x="90" y="142368"/>
                    <a:pt x="11501" y="149036"/>
                    <a:pt x="17207" y="14141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84DC23D7-75AB-2F4D-A090-BFF486787996}"/>
                </a:ext>
              </a:extLst>
            </p:cNvPr>
            <p:cNvSpPr/>
            <p:nvPr/>
          </p:nvSpPr>
          <p:spPr>
            <a:xfrm>
              <a:off x="8693731" y="462485"/>
              <a:ext cx="142636" cy="47625"/>
            </a:xfrm>
            <a:custGeom>
              <a:avLst/>
              <a:gdLst>
                <a:gd name="connsiteX0" fmla="*/ 2889 w 142635"/>
                <a:gd name="connsiteY0" fmla="*/ 20069 h 47625"/>
                <a:gd name="connsiteX1" fmla="*/ 140770 w 142635"/>
                <a:gd name="connsiteY1" fmla="*/ 35309 h 47625"/>
                <a:gd name="connsiteX2" fmla="*/ 136967 w 142635"/>
                <a:gd name="connsiteY2" fmla="*/ 22927 h 47625"/>
                <a:gd name="connsiteX3" fmla="*/ 72305 w 142635"/>
                <a:gd name="connsiteY3" fmla="*/ 12449 h 47625"/>
                <a:gd name="connsiteX4" fmla="*/ 10496 w 142635"/>
                <a:gd name="connsiteY4" fmla="*/ 67 h 47625"/>
                <a:gd name="connsiteX5" fmla="*/ 2889 w 142635"/>
                <a:gd name="connsiteY5" fmla="*/ 2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2889" y="20069"/>
                  </a:moveTo>
                  <a:cubicBezTo>
                    <a:pt x="29514" y="54359"/>
                    <a:pt x="107488" y="61979"/>
                    <a:pt x="140770" y="35309"/>
                  </a:cubicBezTo>
                  <a:cubicBezTo>
                    <a:pt x="145525" y="31499"/>
                    <a:pt x="141721" y="24832"/>
                    <a:pt x="136967" y="22927"/>
                  </a:cubicBezTo>
                  <a:cubicBezTo>
                    <a:pt x="116047" y="14354"/>
                    <a:pt x="93225" y="17212"/>
                    <a:pt x="72305" y="12449"/>
                  </a:cubicBezTo>
                  <a:cubicBezTo>
                    <a:pt x="51385" y="8639"/>
                    <a:pt x="32367" y="-886"/>
                    <a:pt x="10496" y="67"/>
                  </a:cubicBezTo>
                  <a:cubicBezTo>
                    <a:pt x="36" y="1019"/>
                    <a:pt x="-2816" y="12449"/>
                    <a:pt x="2889" y="2006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3EE8E2EB-AF9F-E241-8ABD-7908BE748CCB}"/>
                </a:ext>
              </a:extLst>
            </p:cNvPr>
            <p:cNvSpPr/>
            <p:nvPr/>
          </p:nvSpPr>
          <p:spPr>
            <a:xfrm>
              <a:off x="8730190" y="419492"/>
              <a:ext cx="114109" cy="38100"/>
            </a:xfrm>
            <a:custGeom>
              <a:avLst/>
              <a:gdLst>
                <a:gd name="connsiteX0" fmla="*/ 4467 w 114108"/>
                <a:gd name="connsiteY0" fmla="*/ 16390 h 38100"/>
                <a:gd name="connsiteX1" fmla="*/ 111919 w 114108"/>
                <a:gd name="connsiteY1" fmla="*/ 42107 h 38100"/>
                <a:gd name="connsiteX2" fmla="*/ 112870 w 114108"/>
                <a:gd name="connsiteY2" fmla="*/ 34487 h 38100"/>
                <a:gd name="connsiteX3" fmla="*/ 10172 w 114108"/>
                <a:gd name="connsiteY3" fmla="*/ 197 h 38100"/>
                <a:gd name="connsiteX4" fmla="*/ 4467 w 114108"/>
                <a:gd name="connsiteY4" fmla="*/ 1639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08" h="38100">
                  <a:moveTo>
                    <a:pt x="4467" y="16390"/>
                  </a:moveTo>
                  <a:cubicBezTo>
                    <a:pt x="36797" y="38297"/>
                    <a:pt x="72932" y="43060"/>
                    <a:pt x="111919" y="42107"/>
                  </a:cubicBezTo>
                  <a:cubicBezTo>
                    <a:pt x="116673" y="42107"/>
                    <a:pt x="117624" y="35440"/>
                    <a:pt x="112870" y="34487"/>
                  </a:cubicBezTo>
                  <a:cubicBezTo>
                    <a:pt x="77686" y="24962"/>
                    <a:pt x="44405" y="10675"/>
                    <a:pt x="10172" y="197"/>
                  </a:cubicBezTo>
                  <a:cubicBezTo>
                    <a:pt x="663" y="-1708"/>
                    <a:pt x="-4092" y="10675"/>
                    <a:pt x="4467" y="1639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B35C61E4-F46C-5B40-BA26-72ADDE05D3E2}"/>
                </a:ext>
              </a:extLst>
            </p:cNvPr>
            <p:cNvSpPr/>
            <p:nvPr/>
          </p:nvSpPr>
          <p:spPr>
            <a:xfrm>
              <a:off x="8945757" y="236305"/>
              <a:ext cx="28527" cy="95250"/>
            </a:xfrm>
            <a:custGeom>
              <a:avLst/>
              <a:gdLst>
                <a:gd name="connsiteX0" fmla="*/ 15215 w 28527"/>
                <a:gd name="connsiteY0" fmla="*/ 94802 h 95250"/>
                <a:gd name="connsiteX1" fmla="*/ 32331 w 28527"/>
                <a:gd name="connsiteY1" fmla="*/ 2410 h 95250"/>
                <a:gd name="connsiteX2" fmla="*/ 27576 w 28527"/>
                <a:gd name="connsiteY2" fmla="*/ 1457 h 95250"/>
                <a:gd name="connsiteX3" fmla="*/ 0 w 28527"/>
                <a:gd name="connsiteY3" fmla="*/ 92897 h 95250"/>
                <a:gd name="connsiteX4" fmla="*/ 15215 w 28527"/>
                <a:gd name="connsiteY4" fmla="*/ 9480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95250">
                  <a:moveTo>
                    <a:pt x="15215" y="94802"/>
                  </a:moveTo>
                  <a:cubicBezTo>
                    <a:pt x="27576" y="64322"/>
                    <a:pt x="32331" y="35747"/>
                    <a:pt x="32331" y="2410"/>
                  </a:cubicBezTo>
                  <a:cubicBezTo>
                    <a:pt x="32331" y="505"/>
                    <a:pt x="28527" y="-1400"/>
                    <a:pt x="27576" y="1457"/>
                  </a:cubicBezTo>
                  <a:cubicBezTo>
                    <a:pt x="12362" y="30985"/>
                    <a:pt x="2853" y="59560"/>
                    <a:pt x="0" y="92897"/>
                  </a:cubicBezTo>
                  <a:cubicBezTo>
                    <a:pt x="0" y="101470"/>
                    <a:pt x="12362" y="101470"/>
                    <a:pt x="15215" y="9480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5BFB6245-9CD5-EF4D-99CC-BBF23AD9E1FA}"/>
                </a:ext>
              </a:extLst>
            </p:cNvPr>
            <p:cNvSpPr/>
            <p:nvPr/>
          </p:nvSpPr>
          <p:spPr>
            <a:xfrm>
              <a:off x="8893023" y="193170"/>
              <a:ext cx="47545" cy="133350"/>
            </a:xfrm>
            <a:custGeom>
              <a:avLst/>
              <a:gdLst>
                <a:gd name="connsiteX0" fmla="*/ 435 w 47545"/>
                <a:gd name="connsiteY0" fmla="*/ 131269 h 133350"/>
                <a:gd name="connsiteX1" fmla="*/ 18502 w 47545"/>
                <a:gd name="connsiteY1" fmla="*/ 136032 h 133350"/>
                <a:gd name="connsiteX2" fmla="*/ 55587 w 47545"/>
                <a:gd name="connsiteY2" fmla="*/ 12207 h 133350"/>
                <a:gd name="connsiteX3" fmla="*/ 38471 w 47545"/>
                <a:gd name="connsiteY3" fmla="*/ 4587 h 133350"/>
                <a:gd name="connsiteX4" fmla="*/ 435 w 47545"/>
                <a:gd name="connsiteY4" fmla="*/ 13126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35" y="131269"/>
                  </a:moveTo>
                  <a:cubicBezTo>
                    <a:pt x="1386" y="139842"/>
                    <a:pt x="13747" y="145557"/>
                    <a:pt x="18502" y="136032"/>
                  </a:cubicBezTo>
                  <a:cubicBezTo>
                    <a:pt x="38471" y="97932"/>
                    <a:pt x="44176" y="53164"/>
                    <a:pt x="55587" y="12207"/>
                  </a:cubicBezTo>
                  <a:cubicBezTo>
                    <a:pt x="58440" y="1729"/>
                    <a:pt x="43225" y="-4938"/>
                    <a:pt x="38471" y="4587"/>
                  </a:cubicBezTo>
                  <a:cubicBezTo>
                    <a:pt x="18502" y="43639"/>
                    <a:pt x="-3369" y="87454"/>
                    <a:pt x="435" y="13126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2C675E29-C6E3-A243-9013-9AD2D9A15CAE}"/>
                </a:ext>
              </a:extLst>
            </p:cNvPr>
            <p:cNvSpPr/>
            <p:nvPr/>
          </p:nvSpPr>
          <p:spPr>
            <a:xfrm>
              <a:off x="8709580" y="244609"/>
              <a:ext cx="47545" cy="142875"/>
            </a:xfrm>
            <a:custGeom>
              <a:avLst/>
              <a:gdLst>
                <a:gd name="connsiteX0" fmla="*/ 18420 w 47545"/>
                <a:gd name="connsiteY0" fmla="*/ 141743 h 142875"/>
                <a:gd name="connsiteX1" fmla="*/ 54554 w 47545"/>
                <a:gd name="connsiteY1" fmla="*/ 2678 h 142875"/>
                <a:gd name="connsiteX2" fmla="*/ 49800 w 47545"/>
                <a:gd name="connsiteY2" fmla="*/ 1725 h 142875"/>
                <a:gd name="connsiteX3" fmla="*/ 353 w 47545"/>
                <a:gd name="connsiteY3" fmla="*/ 134123 h 142875"/>
                <a:gd name="connsiteX4" fmla="*/ 18420 w 47545"/>
                <a:gd name="connsiteY4" fmla="*/ 14174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42875">
                  <a:moveTo>
                    <a:pt x="18420" y="141743"/>
                  </a:moveTo>
                  <a:cubicBezTo>
                    <a:pt x="40291" y="96023"/>
                    <a:pt x="53603" y="54113"/>
                    <a:pt x="54554" y="2678"/>
                  </a:cubicBezTo>
                  <a:cubicBezTo>
                    <a:pt x="54554" y="-180"/>
                    <a:pt x="50751" y="-1132"/>
                    <a:pt x="49800" y="1725"/>
                  </a:cubicBezTo>
                  <a:cubicBezTo>
                    <a:pt x="21273" y="43635"/>
                    <a:pt x="7960" y="84593"/>
                    <a:pt x="353" y="134123"/>
                  </a:cubicBezTo>
                  <a:cubicBezTo>
                    <a:pt x="-2500" y="143648"/>
                    <a:pt x="12714" y="153173"/>
                    <a:pt x="18420" y="14174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CE4F5A98-ADE9-C14D-847E-4C2798A1318A}"/>
                </a:ext>
              </a:extLst>
            </p:cNvPr>
            <p:cNvSpPr/>
            <p:nvPr/>
          </p:nvSpPr>
          <p:spPr>
            <a:xfrm>
              <a:off x="8665240" y="236971"/>
              <a:ext cx="57054" cy="142875"/>
            </a:xfrm>
            <a:custGeom>
              <a:avLst/>
              <a:gdLst>
                <a:gd name="connsiteX0" fmla="*/ 19018 w 57054"/>
                <a:gd name="connsiteY0" fmla="*/ 144619 h 142875"/>
                <a:gd name="connsiteX1" fmla="*/ 43742 w 57054"/>
                <a:gd name="connsiteY1" fmla="*/ 83659 h 142875"/>
                <a:gd name="connsiteX2" fmla="*/ 63711 w 57054"/>
                <a:gd name="connsiteY2" fmla="*/ 13174 h 142875"/>
                <a:gd name="connsiteX3" fmla="*/ 42791 w 57054"/>
                <a:gd name="connsiteY3" fmla="*/ 7459 h 142875"/>
                <a:gd name="connsiteX4" fmla="*/ 0 w 57054"/>
                <a:gd name="connsiteY4" fmla="*/ 139856 h 142875"/>
                <a:gd name="connsiteX5" fmla="*/ 19018 w 57054"/>
                <a:gd name="connsiteY5" fmla="*/ 14461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142875">
                  <a:moveTo>
                    <a:pt x="19018" y="144619"/>
                  </a:moveTo>
                  <a:cubicBezTo>
                    <a:pt x="32331" y="126521"/>
                    <a:pt x="37085" y="104614"/>
                    <a:pt x="43742" y="83659"/>
                  </a:cubicBezTo>
                  <a:cubicBezTo>
                    <a:pt x="50398" y="60799"/>
                    <a:pt x="57054" y="36986"/>
                    <a:pt x="63711" y="13174"/>
                  </a:cubicBezTo>
                  <a:cubicBezTo>
                    <a:pt x="67514" y="-1114"/>
                    <a:pt x="47545" y="-4924"/>
                    <a:pt x="42791" y="7459"/>
                  </a:cubicBezTo>
                  <a:cubicBezTo>
                    <a:pt x="26625" y="47464"/>
                    <a:pt x="0" y="96041"/>
                    <a:pt x="0" y="139856"/>
                  </a:cubicBezTo>
                  <a:cubicBezTo>
                    <a:pt x="0" y="150334"/>
                    <a:pt x="13313" y="152239"/>
                    <a:pt x="19018" y="14461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E840C033-D577-7940-8BD6-65A56AA1A11C}"/>
                </a:ext>
              </a:extLst>
            </p:cNvPr>
            <p:cNvSpPr/>
            <p:nvPr/>
          </p:nvSpPr>
          <p:spPr>
            <a:xfrm>
              <a:off x="8538714" y="446567"/>
              <a:ext cx="66563" cy="152400"/>
            </a:xfrm>
            <a:custGeom>
              <a:avLst/>
              <a:gdLst>
                <a:gd name="connsiteX0" fmla="*/ 67570 w 66563"/>
                <a:gd name="connsiteY0" fmla="*/ 156955 h 152400"/>
                <a:gd name="connsiteX1" fmla="*/ 74226 w 66563"/>
                <a:gd name="connsiteY1" fmla="*/ 153145 h 152400"/>
                <a:gd name="connsiteX2" fmla="*/ 45699 w 66563"/>
                <a:gd name="connsiteY2" fmla="*/ 74087 h 152400"/>
                <a:gd name="connsiteX3" fmla="*/ 14320 w 66563"/>
                <a:gd name="connsiteY3" fmla="*/ 3602 h 152400"/>
                <a:gd name="connsiteX4" fmla="*/ 56 w 66563"/>
                <a:gd name="connsiteY4" fmla="*/ 7412 h 152400"/>
                <a:gd name="connsiteX5" fmla="*/ 67570 w 66563"/>
                <a:gd name="connsiteY5" fmla="*/ 15695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63" h="152400">
                  <a:moveTo>
                    <a:pt x="67570" y="156955"/>
                  </a:moveTo>
                  <a:cubicBezTo>
                    <a:pt x="70423" y="160765"/>
                    <a:pt x="75177" y="156955"/>
                    <a:pt x="74226" y="153145"/>
                  </a:cubicBezTo>
                  <a:cubicBezTo>
                    <a:pt x="67570" y="125522"/>
                    <a:pt x="56159" y="99805"/>
                    <a:pt x="45699" y="74087"/>
                  </a:cubicBezTo>
                  <a:cubicBezTo>
                    <a:pt x="36190" y="50275"/>
                    <a:pt x="28583" y="25510"/>
                    <a:pt x="14320" y="3602"/>
                  </a:cubicBezTo>
                  <a:cubicBezTo>
                    <a:pt x="10516" y="-2113"/>
                    <a:pt x="-895" y="-1160"/>
                    <a:pt x="56" y="7412"/>
                  </a:cubicBezTo>
                  <a:cubicBezTo>
                    <a:pt x="2909" y="57895"/>
                    <a:pt x="35239" y="117902"/>
                    <a:pt x="67570" y="15695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1C705A85-21D7-F346-9C6A-C9D775132F41}"/>
                </a:ext>
              </a:extLst>
            </p:cNvPr>
            <p:cNvSpPr/>
            <p:nvPr/>
          </p:nvSpPr>
          <p:spPr>
            <a:xfrm>
              <a:off x="8513050" y="497152"/>
              <a:ext cx="57054" cy="114300"/>
            </a:xfrm>
            <a:custGeom>
              <a:avLst/>
              <a:gdLst>
                <a:gd name="connsiteX0" fmla="*/ 20965 w 57054"/>
                <a:gd name="connsiteY0" fmla="*/ 71127 h 114300"/>
                <a:gd name="connsiteX1" fmla="*/ 53296 w 57054"/>
                <a:gd name="connsiteY1" fmla="*/ 117800 h 114300"/>
                <a:gd name="connsiteX2" fmla="*/ 57100 w 57054"/>
                <a:gd name="connsiteY2" fmla="*/ 115895 h 114300"/>
                <a:gd name="connsiteX3" fmla="*/ 46640 w 57054"/>
                <a:gd name="connsiteY3" fmla="*/ 59697 h 114300"/>
                <a:gd name="connsiteX4" fmla="*/ 20014 w 57054"/>
                <a:gd name="connsiteY4" fmla="*/ 3500 h 114300"/>
                <a:gd name="connsiteX5" fmla="*/ 45 w 57054"/>
                <a:gd name="connsiteY5" fmla="*/ 12072 h 114300"/>
                <a:gd name="connsiteX6" fmla="*/ 20965 w 57054"/>
                <a:gd name="connsiteY6" fmla="*/ 7112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14300">
                  <a:moveTo>
                    <a:pt x="20965" y="71127"/>
                  </a:moveTo>
                  <a:cubicBezTo>
                    <a:pt x="29523" y="87320"/>
                    <a:pt x="38081" y="108275"/>
                    <a:pt x="53296" y="117800"/>
                  </a:cubicBezTo>
                  <a:cubicBezTo>
                    <a:pt x="54247" y="118752"/>
                    <a:pt x="57100" y="117800"/>
                    <a:pt x="57100" y="115895"/>
                  </a:cubicBezTo>
                  <a:cubicBezTo>
                    <a:pt x="60903" y="97797"/>
                    <a:pt x="52345" y="76842"/>
                    <a:pt x="46640" y="59697"/>
                  </a:cubicBezTo>
                  <a:cubicBezTo>
                    <a:pt x="40934" y="40647"/>
                    <a:pt x="33327" y="18740"/>
                    <a:pt x="20014" y="3500"/>
                  </a:cubicBezTo>
                  <a:cubicBezTo>
                    <a:pt x="13358" y="-4120"/>
                    <a:pt x="-906" y="1595"/>
                    <a:pt x="45" y="12072"/>
                  </a:cubicBezTo>
                  <a:cubicBezTo>
                    <a:pt x="996" y="33027"/>
                    <a:pt x="11456" y="53030"/>
                    <a:pt x="20965" y="711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5A2FA5A3-A6E1-6642-939B-8481D23E1601}"/>
                </a:ext>
              </a:extLst>
            </p:cNvPr>
            <p:cNvSpPr/>
            <p:nvPr/>
          </p:nvSpPr>
          <p:spPr>
            <a:xfrm>
              <a:off x="8373967" y="500492"/>
              <a:ext cx="104599" cy="133350"/>
            </a:xfrm>
            <a:custGeom>
              <a:avLst/>
              <a:gdLst>
                <a:gd name="connsiteX0" fmla="*/ 297 w 104599"/>
                <a:gd name="connsiteY0" fmla="*/ 10638 h 133350"/>
                <a:gd name="connsiteX1" fmla="*/ 38333 w 104599"/>
                <a:gd name="connsiteY1" fmla="*/ 72550 h 133350"/>
                <a:gd name="connsiteX2" fmla="*/ 98240 w 104599"/>
                <a:gd name="connsiteY2" fmla="*/ 133510 h 133350"/>
                <a:gd name="connsiteX3" fmla="*/ 106798 w 104599"/>
                <a:gd name="connsiteY3" fmla="*/ 126843 h 133350"/>
                <a:gd name="connsiteX4" fmla="*/ 63056 w 104599"/>
                <a:gd name="connsiteY4" fmla="*/ 53500 h 133350"/>
                <a:gd name="connsiteX5" fmla="*/ 12658 w 104599"/>
                <a:gd name="connsiteY5" fmla="*/ 1113 h 133350"/>
                <a:gd name="connsiteX6" fmla="*/ 297 w 104599"/>
                <a:gd name="connsiteY6" fmla="*/ 1063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33350">
                  <a:moveTo>
                    <a:pt x="297" y="10638"/>
                  </a:moveTo>
                  <a:cubicBezTo>
                    <a:pt x="6002" y="35403"/>
                    <a:pt x="22168" y="53500"/>
                    <a:pt x="38333" y="72550"/>
                  </a:cubicBezTo>
                  <a:cubicBezTo>
                    <a:pt x="57351" y="94458"/>
                    <a:pt x="76369" y="114460"/>
                    <a:pt x="98240" y="133510"/>
                  </a:cubicBezTo>
                  <a:cubicBezTo>
                    <a:pt x="102994" y="138273"/>
                    <a:pt x="110602" y="132558"/>
                    <a:pt x="106798" y="126843"/>
                  </a:cubicBezTo>
                  <a:cubicBezTo>
                    <a:pt x="94436" y="101125"/>
                    <a:pt x="79222" y="77313"/>
                    <a:pt x="63056" y="53500"/>
                  </a:cubicBezTo>
                  <a:cubicBezTo>
                    <a:pt x="48793" y="32545"/>
                    <a:pt x="34529" y="13495"/>
                    <a:pt x="12658" y="1113"/>
                  </a:cubicBezTo>
                  <a:cubicBezTo>
                    <a:pt x="6002" y="-2697"/>
                    <a:pt x="-1605" y="3970"/>
                    <a:pt x="297" y="1063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860C5245-5434-CD4C-B732-D19C84880AA2}"/>
                </a:ext>
              </a:extLst>
            </p:cNvPr>
            <p:cNvSpPr/>
            <p:nvPr/>
          </p:nvSpPr>
          <p:spPr>
            <a:xfrm>
              <a:off x="8350994" y="540150"/>
              <a:ext cx="95090" cy="104775"/>
            </a:xfrm>
            <a:custGeom>
              <a:avLst/>
              <a:gdLst>
                <a:gd name="connsiteX0" fmla="*/ 448 w 95090"/>
                <a:gd name="connsiteY0" fmla="*/ 13842 h 104775"/>
                <a:gd name="connsiteX1" fmla="*/ 39435 w 95090"/>
                <a:gd name="connsiteY1" fmla="*/ 67182 h 104775"/>
                <a:gd name="connsiteX2" fmla="*/ 90784 w 95090"/>
                <a:gd name="connsiteY2" fmla="*/ 112902 h 104775"/>
                <a:gd name="connsiteX3" fmla="*/ 96489 w 95090"/>
                <a:gd name="connsiteY3" fmla="*/ 107187 h 104775"/>
                <a:gd name="connsiteX4" fmla="*/ 59404 w 95090"/>
                <a:gd name="connsiteY4" fmla="*/ 47179 h 104775"/>
                <a:gd name="connsiteX5" fmla="*/ 16613 w 95090"/>
                <a:gd name="connsiteY5" fmla="*/ 1459 h 104775"/>
                <a:gd name="connsiteX6" fmla="*/ 448 w 95090"/>
                <a:gd name="connsiteY6" fmla="*/ 138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04775">
                  <a:moveTo>
                    <a:pt x="448" y="13842"/>
                  </a:moveTo>
                  <a:cubicBezTo>
                    <a:pt x="8055" y="34797"/>
                    <a:pt x="24221" y="50989"/>
                    <a:pt x="39435" y="67182"/>
                  </a:cubicBezTo>
                  <a:cubicBezTo>
                    <a:pt x="55600" y="83374"/>
                    <a:pt x="71766" y="99567"/>
                    <a:pt x="90784" y="112902"/>
                  </a:cubicBezTo>
                  <a:cubicBezTo>
                    <a:pt x="94588" y="115759"/>
                    <a:pt x="98391" y="110044"/>
                    <a:pt x="96489" y="107187"/>
                  </a:cubicBezTo>
                  <a:cubicBezTo>
                    <a:pt x="86029" y="86232"/>
                    <a:pt x="72717" y="66229"/>
                    <a:pt x="59404" y="47179"/>
                  </a:cubicBezTo>
                  <a:cubicBezTo>
                    <a:pt x="47042" y="30034"/>
                    <a:pt x="34681" y="11937"/>
                    <a:pt x="16613" y="1459"/>
                  </a:cubicBezTo>
                  <a:cubicBezTo>
                    <a:pt x="9006" y="-3303"/>
                    <a:pt x="-2405" y="4317"/>
                    <a:pt x="448" y="138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C4C6F17C-0F75-9A4C-A6DE-F8DB4878C6C7}"/>
                </a:ext>
              </a:extLst>
            </p:cNvPr>
            <p:cNvSpPr/>
            <p:nvPr/>
          </p:nvSpPr>
          <p:spPr>
            <a:xfrm>
              <a:off x="8234762" y="724236"/>
              <a:ext cx="133127" cy="114300"/>
            </a:xfrm>
            <a:custGeom>
              <a:avLst/>
              <a:gdLst>
                <a:gd name="connsiteX0" fmla="*/ 15884 w 133126"/>
                <a:gd name="connsiteY0" fmla="*/ 115506 h 114300"/>
                <a:gd name="connsiteX1" fmla="*/ 90055 w 133126"/>
                <a:gd name="connsiteY1" fmla="*/ 70738 h 114300"/>
                <a:gd name="connsiteX2" fmla="*/ 136649 w 133126"/>
                <a:gd name="connsiteY2" fmla="*/ 3111 h 114300"/>
                <a:gd name="connsiteX3" fmla="*/ 133796 w 133126"/>
                <a:gd name="connsiteY3" fmla="*/ 253 h 114300"/>
                <a:gd name="connsiteX4" fmla="*/ 63429 w 133126"/>
                <a:gd name="connsiteY4" fmla="*/ 42163 h 114300"/>
                <a:gd name="connsiteX5" fmla="*/ 1621 w 133126"/>
                <a:gd name="connsiteY5" fmla="*/ 97408 h 114300"/>
                <a:gd name="connsiteX6" fmla="*/ 15884 w 133126"/>
                <a:gd name="connsiteY6" fmla="*/ 11550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114300">
                  <a:moveTo>
                    <a:pt x="15884" y="115506"/>
                  </a:moveTo>
                  <a:cubicBezTo>
                    <a:pt x="45362" y="110743"/>
                    <a:pt x="69135" y="89788"/>
                    <a:pt x="90055" y="70738"/>
                  </a:cubicBezTo>
                  <a:cubicBezTo>
                    <a:pt x="111926" y="50736"/>
                    <a:pt x="128091" y="31686"/>
                    <a:pt x="136649" y="3111"/>
                  </a:cubicBezTo>
                  <a:cubicBezTo>
                    <a:pt x="137600" y="1206"/>
                    <a:pt x="135698" y="-699"/>
                    <a:pt x="133796" y="253"/>
                  </a:cubicBezTo>
                  <a:cubicBezTo>
                    <a:pt x="106220" y="8826"/>
                    <a:pt x="86251" y="25018"/>
                    <a:pt x="63429" y="42163"/>
                  </a:cubicBezTo>
                  <a:cubicBezTo>
                    <a:pt x="41559" y="58356"/>
                    <a:pt x="16835" y="73596"/>
                    <a:pt x="1621" y="97408"/>
                  </a:cubicBezTo>
                  <a:cubicBezTo>
                    <a:pt x="-4085" y="106933"/>
                    <a:pt x="6375" y="116458"/>
                    <a:pt x="15884" y="11550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1C6CBCA0-B87C-F24F-BA29-52EBD4600232}"/>
                </a:ext>
              </a:extLst>
            </p:cNvPr>
            <p:cNvSpPr/>
            <p:nvPr/>
          </p:nvSpPr>
          <p:spPr>
            <a:xfrm>
              <a:off x="8227910" y="695477"/>
              <a:ext cx="114109" cy="85725"/>
            </a:xfrm>
            <a:custGeom>
              <a:avLst/>
              <a:gdLst>
                <a:gd name="connsiteX0" fmla="*/ 16080 w 114108"/>
                <a:gd name="connsiteY0" fmla="*/ 88067 h 85725"/>
                <a:gd name="connsiteX1" fmla="*/ 70281 w 114108"/>
                <a:gd name="connsiteY1" fmla="*/ 58540 h 85725"/>
                <a:gd name="connsiteX2" fmla="*/ 94054 w 114108"/>
                <a:gd name="connsiteY2" fmla="*/ 37585 h 85725"/>
                <a:gd name="connsiteX3" fmla="*/ 116875 w 114108"/>
                <a:gd name="connsiteY3" fmla="*/ 6152 h 85725"/>
                <a:gd name="connsiteX4" fmla="*/ 112121 w 114108"/>
                <a:gd name="connsiteY4" fmla="*/ 437 h 85725"/>
                <a:gd name="connsiteX5" fmla="*/ 80741 w 114108"/>
                <a:gd name="connsiteY5" fmla="*/ 12820 h 85725"/>
                <a:gd name="connsiteX6" fmla="*/ 51263 w 114108"/>
                <a:gd name="connsiteY6" fmla="*/ 29012 h 85725"/>
                <a:gd name="connsiteX7" fmla="*/ 1816 w 114108"/>
                <a:gd name="connsiteY7" fmla="*/ 64255 h 85725"/>
                <a:gd name="connsiteX8" fmla="*/ 16080 w 114108"/>
                <a:gd name="connsiteY8" fmla="*/ 880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108" h="85725">
                  <a:moveTo>
                    <a:pt x="16080" y="88067"/>
                  </a:moveTo>
                  <a:cubicBezTo>
                    <a:pt x="37950" y="85210"/>
                    <a:pt x="54116" y="71875"/>
                    <a:pt x="70281" y="58540"/>
                  </a:cubicBezTo>
                  <a:cubicBezTo>
                    <a:pt x="78839" y="51872"/>
                    <a:pt x="86447" y="45205"/>
                    <a:pt x="94054" y="37585"/>
                  </a:cubicBezTo>
                  <a:cubicBezTo>
                    <a:pt x="103563" y="28060"/>
                    <a:pt x="109268" y="16630"/>
                    <a:pt x="116875" y="6152"/>
                  </a:cubicBezTo>
                  <a:cubicBezTo>
                    <a:pt x="119728" y="3295"/>
                    <a:pt x="115925" y="-1468"/>
                    <a:pt x="112121" y="437"/>
                  </a:cubicBezTo>
                  <a:cubicBezTo>
                    <a:pt x="101661" y="6152"/>
                    <a:pt x="91201" y="8057"/>
                    <a:pt x="80741" y="12820"/>
                  </a:cubicBezTo>
                  <a:cubicBezTo>
                    <a:pt x="71232" y="17582"/>
                    <a:pt x="60772" y="24250"/>
                    <a:pt x="51263" y="29012"/>
                  </a:cubicBezTo>
                  <a:cubicBezTo>
                    <a:pt x="33196" y="39490"/>
                    <a:pt x="13227" y="47110"/>
                    <a:pt x="1816" y="64255"/>
                  </a:cubicBezTo>
                  <a:cubicBezTo>
                    <a:pt x="-3889" y="73780"/>
                    <a:pt x="4669" y="89972"/>
                    <a:pt x="16080" y="880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2BD6FDE0-4502-6949-91A8-537D712D8423}"/>
                </a:ext>
              </a:extLst>
            </p:cNvPr>
            <p:cNvSpPr/>
            <p:nvPr/>
          </p:nvSpPr>
          <p:spPr>
            <a:xfrm>
              <a:off x="8082263" y="720752"/>
              <a:ext cx="76072" cy="123825"/>
            </a:xfrm>
            <a:custGeom>
              <a:avLst/>
              <a:gdLst>
                <a:gd name="connsiteX0" fmla="*/ 14336 w 76072"/>
                <a:gd name="connsiteY0" fmla="*/ 79937 h 123825"/>
                <a:gd name="connsiteX1" fmla="*/ 39060 w 76072"/>
                <a:gd name="connsiteY1" fmla="*/ 131372 h 123825"/>
                <a:gd name="connsiteX2" fmla="*/ 46667 w 76072"/>
                <a:gd name="connsiteY2" fmla="*/ 128515 h 123825"/>
                <a:gd name="connsiteX3" fmla="*/ 35256 w 76072"/>
                <a:gd name="connsiteY3" fmla="*/ 65650 h 123825"/>
                <a:gd name="connsiteX4" fmla="*/ 72342 w 76072"/>
                <a:gd name="connsiteY4" fmla="*/ 131372 h 123825"/>
                <a:gd name="connsiteX5" fmla="*/ 79949 w 76072"/>
                <a:gd name="connsiteY5" fmla="*/ 126610 h 123825"/>
                <a:gd name="connsiteX6" fmla="*/ 60931 w 76072"/>
                <a:gd name="connsiteY6" fmla="*/ 61840 h 123825"/>
                <a:gd name="connsiteX7" fmla="*/ 39060 w 76072"/>
                <a:gd name="connsiteY7" fmla="*/ 3737 h 123825"/>
                <a:gd name="connsiteX8" fmla="*/ 23845 w 76072"/>
                <a:gd name="connsiteY8" fmla="*/ 7547 h 123825"/>
                <a:gd name="connsiteX9" fmla="*/ 29551 w 76072"/>
                <a:gd name="connsiteY9" fmla="*/ 47552 h 123825"/>
                <a:gd name="connsiteX10" fmla="*/ 10533 w 76072"/>
                <a:gd name="connsiteY10" fmla="*/ 11357 h 123825"/>
                <a:gd name="connsiteX11" fmla="*/ 73 w 76072"/>
                <a:gd name="connsiteY11" fmla="*/ 15167 h 123825"/>
                <a:gd name="connsiteX12" fmla="*/ 14336 w 76072"/>
                <a:gd name="connsiteY12" fmla="*/ 799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72" h="123825">
                  <a:moveTo>
                    <a:pt x="14336" y="79937"/>
                  </a:moveTo>
                  <a:cubicBezTo>
                    <a:pt x="20042" y="98035"/>
                    <a:pt x="27649" y="117085"/>
                    <a:pt x="39060" y="131372"/>
                  </a:cubicBezTo>
                  <a:cubicBezTo>
                    <a:pt x="41913" y="134230"/>
                    <a:pt x="46667" y="131372"/>
                    <a:pt x="46667" y="128515"/>
                  </a:cubicBezTo>
                  <a:cubicBezTo>
                    <a:pt x="48569" y="107560"/>
                    <a:pt x="40962" y="85652"/>
                    <a:pt x="35256" y="65650"/>
                  </a:cubicBezTo>
                  <a:cubicBezTo>
                    <a:pt x="44765" y="90415"/>
                    <a:pt x="58078" y="115180"/>
                    <a:pt x="72342" y="131372"/>
                  </a:cubicBezTo>
                  <a:cubicBezTo>
                    <a:pt x="75194" y="135182"/>
                    <a:pt x="80900" y="131372"/>
                    <a:pt x="79949" y="126610"/>
                  </a:cubicBezTo>
                  <a:cubicBezTo>
                    <a:pt x="77096" y="104702"/>
                    <a:pt x="67587" y="82795"/>
                    <a:pt x="60931" y="61840"/>
                  </a:cubicBezTo>
                  <a:cubicBezTo>
                    <a:pt x="55225" y="41837"/>
                    <a:pt x="50471" y="20882"/>
                    <a:pt x="39060" y="3737"/>
                  </a:cubicBezTo>
                  <a:cubicBezTo>
                    <a:pt x="34305" y="-2930"/>
                    <a:pt x="23845" y="-73"/>
                    <a:pt x="23845" y="7547"/>
                  </a:cubicBezTo>
                  <a:cubicBezTo>
                    <a:pt x="22895" y="19930"/>
                    <a:pt x="25747" y="33265"/>
                    <a:pt x="29551" y="47552"/>
                  </a:cubicBezTo>
                  <a:cubicBezTo>
                    <a:pt x="24796" y="34217"/>
                    <a:pt x="20042" y="22787"/>
                    <a:pt x="10533" y="11357"/>
                  </a:cubicBezTo>
                  <a:cubicBezTo>
                    <a:pt x="6729" y="6595"/>
                    <a:pt x="1024" y="11357"/>
                    <a:pt x="73" y="15167"/>
                  </a:cubicBezTo>
                  <a:cubicBezTo>
                    <a:pt x="-878" y="38980"/>
                    <a:pt x="7680" y="59935"/>
                    <a:pt x="14336" y="799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416D7C37-3F5D-214F-9ADA-285B605A6610}"/>
                </a:ext>
              </a:extLst>
            </p:cNvPr>
            <p:cNvSpPr/>
            <p:nvPr/>
          </p:nvSpPr>
          <p:spPr>
            <a:xfrm>
              <a:off x="8136143" y="1008782"/>
              <a:ext cx="47545" cy="142875"/>
            </a:xfrm>
            <a:custGeom>
              <a:avLst/>
              <a:gdLst>
                <a:gd name="connsiteX0" fmla="*/ 394 w 47545"/>
                <a:gd name="connsiteY0" fmla="*/ 143380 h 142875"/>
                <a:gd name="connsiteX1" fmla="*/ 14658 w 47545"/>
                <a:gd name="connsiteY1" fmla="*/ 149095 h 142875"/>
                <a:gd name="connsiteX2" fmla="*/ 46038 w 47545"/>
                <a:gd name="connsiteY2" fmla="*/ 82420 h 142875"/>
                <a:gd name="connsiteX3" fmla="*/ 56497 w 47545"/>
                <a:gd name="connsiteY3" fmla="*/ 2410 h 142875"/>
                <a:gd name="connsiteX4" fmla="*/ 51743 w 47545"/>
                <a:gd name="connsiteY4" fmla="*/ 1457 h 142875"/>
                <a:gd name="connsiteX5" fmla="*/ 18461 w 47545"/>
                <a:gd name="connsiteY5" fmla="*/ 70037 h 142875"/>
                <a:gd name="connsiteX6" fmla="*/ 394 w 47545"/>
                <a:gd name="connsiteY6" fmla="*/ 14338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42875">
                  <a:moveTo>
                    <a:pt x="394" y="143380"/>
                  </a:moveTo>
                  <a:cubicBezTo>
                    <a:pt x="1345" y="151000"/>
                    <a:pt x="8952" y="154810"/>
                    <a:pt x="14658" y="149095"/>
                  </a:cubicBezTo>
                  <a:cubicBezTo>
                    <a:pt x="32725" y="131950"/>
                    <a:pt x="39381" y="105280"/>
                    <a:pt x="46038" y="82420"/>
                  </a:cubicBezTo>
                  <a:cubicBezTo>
                    <a:pt x="54596" y="54797"/>
                    <a:pt x="54596" y="30032"/>
                    <a:pt x="56497" y="2410"/>
                  </a:cubicBezTo>
                  <a:cubicBezTo>
                    <a:pt x="56497" y="505"/>
                    <a:pt x="52694" y="-1400"/>
                    <a:pt x="51743" y="1457"/>
                  </a:cubicBezTo>
                  <a:cubicBezTo>
                    <a:pt x="40332" y="24317"/>
                    <a:pt x="27970" y="46225"/>
                    <a:pt x="18461" y="70037"/>
                  </a:cubicBezTo>
                  <a:cubicBezTo>
                    <a:pt x="10854" y="91945"/>
                    <a:pt x="-2459" y="117662"/>
                    <a:pt x="394" y="14338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4CC71DE5-34DC-DF4F-9BF4-4F36D05F2C68}"/>
                </a:ext>
              </a:extLst>
            </p:cNvPr>
            <p:cNvSpPr/>
            <p:nvPr/>
          </p:nvSpPr>
          <p:spPr>
            <a:xfrm>
              <a:off x="8103256" y="980033"/>
              <a:ext cx="57054" cy="152400"/>
            </a:xfrm>
            <a:custGeom>
              <a:avLst/>
              <a:gdLst>
                <a:gd name="connsiteX0" fmla="*/ 20920 w 57054"/>
                <a:gd name="connsiteY0" fmla="*/ 155936 h 152400"/>
                <a:gd name="connsiteX1" fmla="*/ 64661 w 57054"/>
                <a:gd name="connsiteY1" fmla="*/ 16871 h 152400"/>
                <a:gd name="connsiteX2" fmla="*/ 38036 w 57054"/>
                <a:gd name="connsiteY2" fmla="*/ 9251 h 152400"/>
                <a:gd name="connsiteX3" fmla="*/ 0 w 57054"/>
                <a:gd name="connsiteY3" fmla="*/ 150221 h 152400"/>
                <a:gd name="connsiteX4" fmla="*/ 20920 w 57054"/>
                <a:gd name="connsiteY4" fmla="*/ 15593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20920" y="155936"/>
                  </a:moveTo>
                  <a:cubicBezTo>
                    <a:pt x="46594" y="113074"/>
                    <a:pt x="56103" y="65449"/>
                    <a:pt x="64661" y="16871"/>
                  </a:cubicBezTo>
                  <a:cubicBezTo>
                    <a:pt x="67514" y="-274"/>
                    <a:pt x="44692" y="-6941"/>
                    <a:pt x="38036" y="9251"/>
                  </a:cubicBezTo>
                  <a:cubicBezTo>
                    <a:pt x="19018" y="54971"/>
                    <a:pt x="1902" y="100691"/>
                    <a:pt x="0" y="150221"/>
                  </a:cubicBezTo>
                  <a:cubicBezTo>
                    <a:pt x="0" y="161651"/>
                    <a:pt x="16165" y="165461"/>
                    <a:pt x="20920" y="1559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22E6D0C7-8B1E-CC49-8816-C7CCBF03E03F}"/>
                </a:ext>
              </a:extLst>
            </p:cNvPr>
            <p:cNvSpPr/>
            <p:nvPr/>
          </p:nvSpPr>
          <p:spPr>
            <a:xfrm>
              <a:off x="7957695" y="948608"/>
              <a:ext cx="57054" cy="142875"/>
            </a:xfrm>
            <a:custGeom>
              <a:avLst/>
              <a:gdLst>
                <a:gd name="connsiteX0" fmla="*/ 55225 w 57054"/>
                <a:gd name="connsiteY0" fmla="*/ 140689 h 142875"/>
                <a:gd name="connsiteX1" fmla="*/ 63784 w 57054"/>
                <a:gd name="connsiteY1" fmla="*/ 137831 h 142875"/>
                <a:gd name="connsiteX2" fmla="*/ 13386 w 57054"/>
                <a:gd name="connsiteY2" fmla="*/ 2576 h 142875"/>
                <a:gd name="connsiteX3" fmla="*/ 73 w 57054"/>
                <a:gd name="connsiteY3" fmla="*/ 10196 h 142875"/>
                <a:gd name="connsiteX4" fmla="*/ 55225 w 57054"/>
                <a:gd name="connsiteY4" fmla="*/ 14068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55225" y="140689"/>
                  </a:moveTo>
                  <a:cubicBezTo>
                    <a:pt x="58078" y="144499"/>
                    <a:pt x="64734" y="143546"/>
                    <a:pt x="63784" y="137831"/>
                  </a:cubicBezTo>
                  <a:cubicBezTo>
                    <a:pt x="60931" y="92111"/>
                    <a:pt x="42864" y="37819"/>
                    <a:pt x="13386" y="2576"/>
                  </a:cubicBezTo>
                  <a:cubicBezTo>
                    <a:pt x="7680" y="-4091"/>
                    <a:pt x="-878" y="3529"/>
                    <a:pt x="73" y="10196"/>
                  </a:cubicBezTo>
                  <a:cubicBezTo>
                    <a:pt x="6729" y="53059"/>
                    <a:pt x="31453" y="105446"/>
                    <a:pt x="55225" y="14068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0505270-5C04-8241-9680-E0F4A44432E9}"/>
                </a:ext>
              </a:extLst>
            </p:cNvPr>
            <p:cNvSpPr/>
            <p:nvPr/>
          </p:nvSpPr>
          <p:spPr>
            <a:xfrm>
              <a:off x="7905468" y="958585"/>
              <a:ext cx="66563" cy="133350"/>
            </a:xfrm>
            <a:custGeom>
              <a:avLst/>
              <a:gdLst>
                <a:gd name="connsiteX0" fmla="*/ 22822 w 66563"/>
                <a:gd name="connsiteY0" fmla="*/ 77372 h 133350"/>
                <a:gd name="connsiteX1" fmla="*/ 63711 w 66563"/>
                <a:gd name="connsiteY1" fmla="*/ 136427 h 133350"/>
                <a:gd name="connsiteX2" fmla="*/ 73220 w 66563"/>
                <a:gd name="connsiteY2" fmla="*/ 132617 h 133350"/>
                <a:gd name="connsiteX3" fmla="*/ 53251 w 66563"/>
                <a:gd name="connsiteY3" fmla="*/ 64037 h 133350"/>
                <a:gd name="connsiteX4" fmla="*/ 19969 w 66563"/>
                <a:gd name="connsiteY4" fmla="*/ 3077 h 133350"/>
                <a:gd name="connsiteX5" fmla="*/ 0 w 66563"/>
                <a:gd name="connsiteY5" fmla="*/ 11650 h 133350"/>
                <a:gd name="connsiteX6" fmla="*/ 22822 w 66563"/>
                <a:gd name="connsiteY6" fmla="*/ 7737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22822" y="77372"/>
                  </a:moveTo>
                  <a:cubicBezTo>
                    <a:pt x="34233" y="99280"/>
                    <a:pt x="45643" y="120235"/>
                    <a:pt x="63711" y="136427"/>
                  </a:cubicBezTo>
                  <a:cubicBezTo>
                    <a:pt x="66563" y="139285"/>
                    <a:pt x="73220" y="137380"/>
                    <a:pt x="73220" y="132617"/>
                  </a:cubicBezTo>
                  <a:cubicBezTo>
                    <a:pt x="70367" y="108805"/>
                    <a:pt x="61809" y="86897"/>
                    <a:pt x="53251" y="64037"/>
                  </a:cubicBezTo>
                  <a:cubicBezTo>
                    <a:pt x="44692" y="43082"/>
                    <a:pt x="36134" y="20222"/>
                    <a:pt x="19969" y="3077"/>
                  </a:cubicBezTo>
                  <a:cubicBezTo>
                    <a:pt x="13313" y="-3590"/>
                    <a:pt x="0" y="1172"/>
                    <a:pt x="0" y="11650"/>
                  </a:cubicBezTo>
                  <a:cubicBezTo>
                    <a:pt x="1902" y="35462"/>
                    <a:pt x="12362" y="56417"/>
                    <a:pt x="22822" y="773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C1A81B8C-F511-6D4A-95C9-F0A19A370368}"/>
                </a:ext>
              </a:extLst>
            </p:cNvPr>
            <p:cNvSpPr/>
            <p:nvPr/>
          </p:nvSpPr>
          <p:spPr>
            <a:xfrm>
              <a:off x="7781237" y="996531"/>
              <a:ext cx="114109" cy="152400"/>
            </a:xfrm>
            <a:custGeom>
              <a:avLst/>
              <a:gdLst>
                <a:gd name="connsiteX0" fmla="*/ 31993 w 114108"/>
                <a:gd name="connsiteY0" fmla="*/ 51809 h 152400"/>
                <a:gd name="connsiteX1" fmla="*/ 12975 w 114108"/>
                <a:gd name="connsiteY1" fmla="*/ 42284 h 152400"/>
                <a:gd name="connsiteX2" fmla="*/ 613 w 114108"/>
                <a:gd name="connsiteY2" fmla="*/ 54666 h 152400"/>
                <a:gd name="connsiteX3" fmla="*/ 36748 w 114108"/>
                <a:gd name="connsiteY3" fmla="*/ 107054 h 152400"/>
                <a:gd name="connsiteX4" fmla="*/ 77636 w 114108"/>
                <a:gd name="connsiteY4" fmla="*/ 154679 h 152400"/>
                <a:gd name="connsiteX5" fmla="*/ 85244 w 114108"/>
                <a:gd name="connsiteY5" fmla="*/ 151821 h 152400"/>
                <a:gd name="connsiteX6" fmla="*/ 64324 w 114108"/>
                <a:gd name="connsiteY6" fmla="*/ 88956 h 152400"/>
                <a:gd name="connsiteX7" fmla="*/ 51962 w 114108"/>
                <a:gd name="connsiteY7" fmla="*/ 71811 h 152400"/>
                <a:gd name="connsiteX8" fmla="*/ 55766 w 114108"/>
                <a:gd name="connsiteY8" fmla="*/ 74669 h 152400"/>
                <a:gd name="connsiteX9" fmla="*/ 117574 w 114108"/>
                <a:gd name="connsiteY9" fmla="*/ 127056 h 152400"/>
                <a:gd name="connsiteX10" fmla="*/ 122329 w 114108"/>
                <a:gd name="connsiteY10" fmla="*/ 122294 h 152400"/>
                <a:gd name="connsiteX11" fmla="*/ 75735 w 114108"/>
                <a:gd name="connsiteY11" fmla="*/ 53714 h 152400"/>
                <a:gd name="connsiteX12" fmla="*/ 12024 w 114108"/>
                <a:gd name="connsiteY12" fmla="*/ 374 h 152400"/>
                <a:gd name="connsiteX13" fmla="*/ 2515 w 114108"/>
                <a:gd name="connsiteY13" fmla="*/ 9899 h 152400"/>
                <a:gd name="connsiteX14" fmla="*/ 31993 w 114108"/>
                <a:gd name="connsiteY14" fmla="*/ 5180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108" h="152400">
                  <a:moveTo>
                    <a:pt x="31993" y="51809"/>
                  </a:moveTo>
                  <a:cubicBezTo>
                    <a:pt x="26288" y="47999"/>
                    <a:pt x="19631" y="44189"/>
                    <a:pt x="12975" y="42284"/>
                  </a:cubicBezTo>
                  <a:cubicBezTo>
                    <a:pt x="5368" y="40379"/>
                    <a:pt x="-2240" y="47046"/>
                    <a:pt x="613" y="54666"/>
                  </a:cubicBezTo>
                  <a:cubicBezTo>
                    <a:pt x="7269" y="73716"/>
                    <a:pt x="24386" y="90861"/>
                    <a:pt x="36748" y="107054"/>
                  </a:cubicBezTo>
                  <a:cubicBezTo>
                    <a:pt x="49109" y="123246"/>
                    <a:pt x="60520" y="144201"/>
                    <a:pt x="77636" y="154679"/>
                  </a:cubicBezTo>
                  <a:cubicBezTo>
                    <a:pt x="80489" y="156584"/>
                    <a:pt x="85244" y="154679"/>
                    <a:pt x="85244" y="151821"/>
                  </a:cubicBezTo>
                  <a:cubicBezTo>
                    <a:pt x="89047" y="129914"/>
                    <a:pt x="75735" y="107054"/>
                    <a:pt x="64324" y="88956"/>
                  </a:cubicBezTo>
                  <a:cubicBezTo>
                    <a:pt x="60520" y="83241"/>
                    <a:pt x="56717" y="77526"/>
                    <a:pt x="51962" y="71811"/>
                  </a:cubicBezTo>
                  <a:cubicBezTo>
                    <a:pt x="52913" y="72764"/>
                    <a:pt x="53864" y="73716"/>
                    <a:pt x="55766" y="74669"/>
                  </a:cubicBezTo>
                  <a:cubicBezTo>
                    <a:pt x="73833" y="92766"/>
                    <a:pt x="92851" y="119436"/>
                    <a:pt x="117574" y="127056"/>
                  </a:cubicBezTo>
                  <a:cubicBezTo>
                    <a:pt x="120427" y="128009"/>
                    <a:pt x="123280" y="125151"/>
                    <a:pt x="122329" y="122294"/>
                  </a:cubicBezTo>
                  <a:cubicBezTo>
                    <a:pt x="118525" y="96576"/>
                    <a:pt x="92851" y="72764"/>
                    <a:pt x="75735" y="53714"/>
                  </a:cubicBezTo>
                  <a:cubicBezTo>
                    <a:pt x="58618" y="33711"/>
                    <a:pt x="37698" y="8946"/>
                    <a:pt x="12024" y="374"/>
                  </a:cubicBezTo>
                  <a:cubicBezTo>
                    <a:pt x="6319" y="-1531"/>
                    <a:pt x="613" y="4184"/>
                    <a:pt x="2515" y="9899"/>
                  </a:cubicBezTo>
                  <a:cubicBezTo>
                    <a:pt x="9171" y="26091"/>
                    <a:pt x="20582" y="39426"/>
                    <a:pt x="31993" y="518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83F29F3B-B3DD-E943-9437-244CBDEC777A}"/>
                </a:ext>
              </a:extLst>
            </p:cNvPr>
            <p:cNvSpPr/>
            <p:nvPr/>
          </p:nvSpPr>
          <p:spPr>
            <a:xfrm>
              <a:off x="7713363" y="1217793"/>
              <a:ext cx="114109" cy="57150"/>
            </a:xfrm>
            <a:custGeom>
              <a:avLst/>
              <a:gdLst>
                <a:gd name="connsiteX0" fmla="*/ 1924 w 114108"/>
                <a:gd name="connsiteY0" fmla="*/ 10569 h 57150"/>
                <a:gd name="connsiteX1" fmla="*/ 120787 w 114108"/>
                <a:gd name="connsiteY1" fmla="*/ 59147 h 57150"/>
                <a:gd name="connsiteX2" fmla="*/ 122689 w 114108"/>
                <a:gd name="connsiteY2" fmla="*/ 55337 h 57150"/>
                <a:gd name="connsiteX3" fmla="*/ 68488 w 114108"/>
                <a:gd name="connsiteY3" fmla="*/ 23904 h 57150"/>
                <a:gd name="connsiteX4" fmla="*/ 8581 w 114108"/>
                <a:gd name="connsiteY4" fmla="*/ 92 h 57150"/>
                <a:gd name="connsiteX5" fmla="*/ 1924 w 114108"/>
                <a:gd name="connsiteY5" fmla="*/ 105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57150">
                  <a:moveTo>
                    <a:pt x="1924" y="10569"/>
                  </a:moveTo>
                  <a:cubicBezTo>
                    <a:pt x="28550" y="39144"/>
                    <a:pt x="81800" y="61052"/>
                    <a:pt x="120787" y="59147"/>
                  </a:cubicBezTo>
                  <a:cubicBezTo>
                    <a:pt x="122689" y="59147"/>
                    <a:pt x="123640" y="57242"/>
                    <a:pt x="122689" y="55337"/>
                  </a:cubicBezTo>
                  <a:cubicBezTo>
                    <a:pt x="106524" y="42002"/>
                    <a:pt x="86555" y="33429"/>
                    <a:pt x="68488" y="23904"/>
                  </a:cubicBezTo>
                  <a:cubicBezTo>
                    <a:pt x="48519" y="13427"/>
                    <a:pt x="29501" y="3902"/>
                    <a:pt x="8581" y="92"/>
                  </a:cubicBezTo>
                  <a:cubicBezTo>
                    <a:pt x="1924" y="-861"/>
                    <a:pt x="-2830" y="5807"/>
                    <a:pt x="1924" y="1056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3EFDEFB4-B731-9441-9731-85165AD19B52}"/>
                </a:ext>
              </a:extLst>
            </p:cNvPr>
            <p:cNvSpPr/>
            <p:nvPr/>
          </p:nvSpPr>
          <p:spPr>
            <a:xfrm>
              <a:off x="7674469" y="1269263"/>
              <a:ext cx="133127" cy="47625"/>
            </a:xfrm>
            <a:custGeom>
              <a:avLst/>
              <a:gdLst>
                <a:gd name="connsiteX0" fmla="*/ 2782 w 133126"/>
                <a:gd name="connsiteY0" fmla="*/ 15296 h 47625"/>
                <a:gd name="connsiteX1" fmla="*/ 130203 w 133126"/>
                <a:gd name="connsiteY1" fmla="*/ 48634 h 47625"/>
                <a:gd name="connsiteX2" fmla="*/ 131154 w 133126"/>
                <a:gd name="connsiteY2" fmla="*/ 41966 h 47625"/>
                <a:gd name="connsiteX3" fmla="*/ 8487 w 133126"/>
                <a:gd name="connsiteY3" fmla="*/ 56 h 47625"/>
                <a:gd name="connsiteX4" fmla="*/ 2782 w 133126"/>
                <a:gd name="connsiteY4" fmla="*/ 15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2782" y="15296"/>
                  </a:moveTo>
                  <a:cubicBezTo>
                    <a:pt x="38916" y="43871"/>
                    <a:pt x="87412" y="44824"/>
                    <a:pt x="130203" y="48634"/>
                  </a:cubicBezTo>
                  <a:cubicBezTo>
                    <a:pt x="134957" y="48634"/>
                    <a:pt x="134957" y="42919"/>
                    <a:pt x="131154" y="41966"/>
                  </a:cubicBezTo>
                  <a:cubicBezTo>
                    <a:pt x="92167" y="25774"/>
                    <a:pt x="52229" y="56"/>
                    <a:pt x="8487" y="56"/>
                  </a:cubicBezTo>
                  <a:cubicBezTo>
                    <a:pt x="2782" y="-896"/>
                    <a:pt x="-3875" y="10534"/>
                    <a:pt x="2782" y="1529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80E871C6-A1DD-934E-96B7-49D92E66677B}"/>
                </a:ext>
              </a:extLst>
            </p:cNvPr>
            <p:cNvSpPr/>
            <p:nvPr/>
          </p:nvSpPr>
          <p:spPr>
            <a:xfrm>
              <a:off x="7431027" y="1168105"/>
              <a:ext cx="171163" cy="85725"/>
            </a:xfrm>
            <a:custGeom>
              <a:avLst/>
              <a:gdLst>
                <a:gd name="connsiteX0" fmla="*/ 8498 w 171162"/>
                <a:gd name="connsiteY0" fmla="*/ 64067 h 85725"/>
                <a:gd name="connsiteX1" fmla="*/ 17056 w 171162"/>
                <a:gd name="connsiteY1" fmla="*/ 64067 h 85725"/>
                <a:gd name="connsiteX2" fmla="*/ 16105 w 171162"/>
                <a:gd name="connsiteY2" fmla="*/ 65019 h 85725"/>
                <a:gd name="connsiteX3" fmla="*/ 16105 w 171162"/>
                <a:gd name="connsiteY3" fmla="*/ 85022 h 85725"/>
                <a:gd name="connsiteX4" fmla="*/ 101686 w 171162"/>
                <a:gd name="connsiteY4" fmla="*/ 78354 h 85725"/>
                <a:gd name="connsiteX5" fmla="*/ 172053 w 171162"/>
                <a:gd name="connsiteY5" fmla="*/ 36444 h 85725"/>
                <a:gd name="connsiteX6" fmla="*/ 167299 w 171162"/>
                <a:gd name="connsiteY6" fmla="*/ 27872 h 85725"/>
                <a:gd name="connsiteX7" fmla="*/ 92177 w 171162"/>
                <a:gd name="connsiteY7" fmla="*/ 45969 h 85725"/>
                <a:gd name="connsiteX8" fmla="*/ 92177 w 171162"/>
                <a:gd name="connsiteY8" fmla="*/ 45969 h 85725"/>
                <a:gd name="connsiteX9" fmla="*/ 154937 w 171162"/>
                <a:gd name="connsiteY9" fmla="*/ 11679 h 85725"/>
                <a:gd name="connsiteX10" fmla="*/ 150182 w 171162"/>
                <a:gd name="connsiteY10" fmla="*/ 249 h 85725"/>
                <a:gd name="connsiteX11" fmla="*/ 72208 w 171162"/>
                <a:gd name="connsiteY11" fmla="*/ 21204 h 85725"/>
                <a:gd name="connsiteX12" fmla="*/ 4694 w 171162"/>
                <a:gd name="connsiteY12" fmla="*/ 48827 h 85725"/>
                <a:gd name="connsiteX13" fmla="*/ 8498 w 171162"/>
                <a:gd name="connsiteY13" fmla="*/ 640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162" h="85725">
                  <a:moveTo>
                    <a:pt x="8498" y="64067"/>
                  </a:moveTo>
                  <a:cubicBezTo>
                    <a:pt x="11350" y="64067"/>
                    <a:pt x="14203" y="64067"/>
                    <a:pt x="17056" y="64067"/>
                  </a:cubicBezTo>
                  <a:cubicBezTo>
                    <a:pt x="17056" y="64067"/>
                    <a:pt x="16105" y="64067"/>
                    <a:pt x="16105" y="65019"/>
                  </a:cubicBezTo>
                  <a:cubicBezTo>
                    <a:pt x="9449" y="69782"/>
                    <a:pt x="7547" y="80259"/>
                    <a:pt x="16105" y="85022"/>
                  </a:cubicBezTo>
                  <a:cubicBezTo>
                    <a:pt x="41779" y="98357"/>
                    <a:pt x="76012" y="86927"/>
                    <a:pt x="101686" y="78354"/>
                  </a:cubicBezTo>
                  <a:cubicBezTo>
                    <a:pt x="128312" y="69782"/>
                    <a:pt x="155888" y="59304"/>
                    <a:pt x="172053" y="36444"/>
                  </a:cubicBezTo>
                  <a:cubicBezTo>
                    <a:pt x="174906" y="32634"/>
                    <a:pt x="171102" y="27872"/>
                    <a:pt x="167299" y="27872"/>
                  </a:cubicBezTo>
                  <a:cubicBezTo>
                    <a:pt x="141624" y="27872"/>
                    <a:pt x="116901" y="40254"/>
                    <a:pt x="92177" y="45969"/>
                  </a:cubicBezTo>
                  <a:cubicBezTo>
                    <a:pt x="92177" y="45969"/>
                    <a:pt x="92177" y="45969"/>
                    <a:pt x="92177" y="45969"/>
                  </a:cubicBezTo>
                  <a:cubicBezTo>
                    <a:pt x="114999" y="36444"/>
                    <a:pt x="136870" y="23109"/>
                    <a:pt x="154937" y="11679"/>
                  </a:cubicBezTo>
                  <a:cubicBezTo>
                    <a:pt x="160642" y="7869"/>
                    <a:pt x="156839" y="-1656"/>
                    <a:pt x="150182" y="249"/>
                  </a:cubicBezTo>
                  <a:cubicBezTo>
                    <a:pt x="123557" y="5012"/>
                    <a:pt x="97883" y="13584"/>
                    <a:pt x="72208" y="21204"/>
                  </a:cubicBezTo>
                  <a:cubicBezTo>
                    <a:pt x="48436" y="27872"/>
                    <a:pt x="24663" y="34539"/>
                    <a:pt x="4694" y="48827"/>
                  </a:cubicBezTo>
                  <a:cubicBezTo>
                    <a:pt x="-2913" y="53589"/>
                    <a:pt x="-1011" y="64067"/>
                    <a:pt x="8498" y="640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4B6720E9-1E05-B642-A761-42CA319DB9D1}"/>
                </a:ext>
              </a:extLst>
            </p:cNvPr>
            <p:cNvSpPr/>
            <p:nvPr/>
          </p:nvSpPr>
          <p:spPr>
            <a:xfrm>
              <a:off x="7405211" y="1007451"/>
              <a:ext cx="57054" cy="142875"/>
            </a:xfrm>
            <a:custGeom>
              <a:avLst/>
              <a:gdLst>
                <a:gd name="connsiteX0" fmla="*/ 82 w 57054"/>
                <a:gd name="connsiteY0" fmla="*/ 7551 h 142875"/>
                <a:gd name="connsiteX1" fmla="*/ 52381 w 57054"/>
                <a:gd name="connsiteY1" fmla="*/ 141853 h 142875"/>
                <a:gd name="connsiteX2" fmla="*/ 57136 w 57054"/>
                <a:gd name="connsiteY2" fmla="*/ 139948 h 142875"/>
                <a:gd name="connsiteX3" fmla="*/ 10541 w 57054"/>
                <a:gd name="connsiteY3" fmla="*/ 2788 h 142875"/>
                <a:gd name="connsiteX4" fmla="*/ 82 w 57054"/>
                <a:gd name="connsiteY4" fmla="*/ 75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82" y="7551"/>
                  </a:moveTo>
                  <a:cubicBezTo>
                    <a:pt x="9591" y="53271"/>
                    <a:pt x="31461" y="99943"/>
                    <a:pt x="52381" y="141853"/>
                  </a:cubicBezTo>
                  <a:cubicBezTo>
                    <a:pt x="53332" y="144711"/>
                    <a:pt x="57136" y="142806"/>
                    <a:pt x="57136" y="139948"/>
                  </a:cubicBezTo>
                  <a:cubicBezTo>
                    <a:pt x="49529" y="93276"/>
                    <a:pt x="36216" y="43746"/>
                    <a:pt x="10541" y="2788"/>
                  </a:cubicBezTo>
                  <a:cubicBezTo>
                    <a:pt x="6738" y="-2927"/>
                    <a:pt x="-869" y="883"/>
                    <a:pt x="82" y="755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A596D5FA-69A3-4547-820B-5A011699ED99}"/>
                </a:ext>
              </a:extLst>
            </p:cNvPr>
            <p:cNvSpPr/>
            <p:nvPr/>
          </p:nvSpPr>
          <p:spPr>
            <a:xfrm>
              <a:off x="7368161" y="1025607"/>
              <a:ext cx="57054" cy="123825"/>
            </a:xfrm>
            <a:custGeom>
              <a:avLst/>
              <a:gdLst>
                <a:gd name="connsiteX0" fmla="*/ 45689 w 57054"/>
                <a:gd name="connsiteY0" fmla="*/ 128460 h 123825"/>
                <a:gd name="connsiteX1" fmla="*/ 57100 w 57054"/>
                <a:gd name="connsiteY1" fmla="*/ 123697 h 123825"/>
                <a:gd name="connsiteX2" fmla="*/ 19063 w 57054"/>
                <a:gd name="connsiteY2" fmla="*/ 4635 h 123825"/>
                <a:gd name="connsiteX3" fmla="*/ 45 w 57054"/>
                <a:gd name="connsiteY3" fmla="*/ 9397 h 123825"/>
                <a:gd name="connsiteX4" fmla="*/ 45689 w 57054"/>
                <a:gd name="connsiteY4" fmla="*/ 12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23825">
                  <a:moveTo>
                    <a:pt x="45689" y="128460"/>
                  </a:moveTo>
                  <a:cubicBezTo>
                    <a:pt x="48541" y="135127"/>
                    <a:pt x="59001" y="130365"/>
                    <a:pt x="57100" y="123697"/>
                  </a:cubicBezTo>
                  <a:cubicBezTo>
                    <a:pt x="48541" y="85597"/>
                    <a:pt x="41885" y="37020"/>
                    <a:pt x="19063" y="4635"/>
                  </a:cubicBezTo>
                  <a:cubicBezTo>
                    <a:pt x="13358" y="-2985"/>
                    <a:pt x="-906" y="-1080"/>
                    <a:pt x="45" y="9397"/>
                  </a:cubicBezTo>
                  <a:cubicBezTo>
                    <a:pt x="3849" y="50355"/>
                    <a:pt x="28572" y="92265"/>
                    <a:pt x="45689" y="12846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F50C14C0-4214-A744-AA8F-F16B84A4B911}"/>
                </a:ext>
              </a:extLst>
            </p:cNvPr>
            <p:cNvSpPr/>
            <p:nvPr/>
          </p:nvSpPr>
          <p:spPr>
            <a:xfrm>
              <a:off x="7294138" y="1010240"/>
              <a:ext cx="19018" cy="66675"/>
            </a:xfrm>
            <a:custGeom>
              <a:avLst/>
              <a:gdLst>
                <a:gd name="connsiteX0" fmla="*/ 1800 w 19018"/>
                <a:gd name="connsiteY0" fmla="*/ 61913 h 66675"/>
                <a:gd name="connsiteX1" fmla="*/ 14162 w 19018"/>
                <a:gd name="connsiteY1" fmla="*/ 65722 h 66675"/>
                <a:gd name="connsiteX2" fmla="*/ 23671 w 19018"/>
                <a:gd name="connsiteY2" fmla="*/ 5715 h 66675"/>
                <a:gd name="connsiteX3" fmla="*/ 7506 w 19018"/>
                <a:gd name="connsiteY3" fmla="*/ 5715 h 66675"/>
                <a:gd name="connsiteX4" fmla="*/ 1800 w 19018"/>
                <a:gd name="connsiteY4" fmla="*/ 619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66675">
                  <a:moveTo>
                    <a:pt x="1800" y="61913"/>
                  </a:moveTo>
                  <a:cubicBezTo>
                    <a:pt x="3702" y="67627"/>
                    <a:pt x="10359" y="68580"/>
                    <a:pt x="14162" y="65722"/>
                  </a:cubicBezTo>
                  <a:cubicBezTo>
                    <a:pt x="31278" y="52388"/>
                    <a:pt x="27475" y="24765"/>
                    <a:pt x="23671" y="5715"/>
                  </a:cubicBezTo>
                  <a:cubicBezTo>
                    <a:pt x="21769" y="-1905"/>
                    <a:pt x="9408" y="-1905"/>
                    <a:pt x="7506" y="5715"/>
                  </a:cubicBezTo>
                  <a:cubicBezTo>
                    <a:pt x="5604" y="22860"/>
                    <a:pt x="-3905" y="44767"/>
                    <a:pt x="1800" y="6191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88BE9CC7-5A08-6746-B3F1-47BC026DD119}"/>
                </a:ext>
              </a:extLst>
            </p:cNvPr>
            <p:cNvSpPr/>
            <p:nvPr/>
          </p:nvSpPr>
          <p:spPr>
            <a:xfrm>
              <a:off x="7349189" y="762462"/>
              <a:ext cx="19018" cy="161925"/>
            </a:xfrm>
            <a:custGeom>
              <a:avLst/>
              <a:gdLst>
                <a:gd name="connsiteX0" fmla="*/ 0 w 19018"/>
                <a:gd name="connsiteY0" fmla="*/ 161100 h 161925"/>
                <a:gd name="connsiteX1" fmla="*/ 11411 w 19018"/>
                <a:gd name="connsiteY1" fmla="*/ 161100 h 161925"/>
                <a:gd name="connsiteX2" fmla="*/ 20920 w 19018"/>
                <a:gd name="connsiteY2" fmla="*/ 3937 h 161925"/>
                <a:gd name="connsiteX3" fmla="*/ 11411 w 19018"/>
                <a:gd name="connsiteY3" fmla="*/ 3937 h 161925"/>
                <a:gd name="connsiteX4" fmla="*/ 0 w 19018"/>
                <a:gd name="connsiteY4" fmla="*/ 16110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61925">
                  <a:moveTo>
                    <a:pt x="0" y="161100"/>
                  </a:moveTo>
                  <a:cubicBezTo>
                    <a:pt x="0" y="168720"/>
                    <a:pt x="10460" y="168720"/>
                    <a:pt x="11411" y="161100"/>
                  </a:cubicBezTo>
                  <a:cubicBezTo>
                    <a:pt x="16165" y="111570"/>
                    <a:pt x="30429" y="53467"/>
                    <a:pt x="20920" y="3937"/>
                  </a:cubicBezTo>
                  <a:cubicBezTo>
                    <a:pt x="19969" y="-1778"/>
                    <a:pt x="12362" y="-825"/>
                    <a:pt x="11411" y="3937"/>
                  </a:cubicBezTo>
                  <a:cubicBezTo>
                    <a:pt x="-4755" y="51562"/>
                    <a:pt x="1902" y="111570"/>
                    <a:pt x="0" y="161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F4BE9C0F-848D-5D43-9D79-F8B4D367CAAD}"/>
                </a:ext>
              </a:extLst>
            </p:cNvPr>
            <p:cNvSpPr/>
            <p:nvPr/>
          </p:nvSpPr>
          <p:spPr>
            <a:xfrm>
              <a:off x="7310119" y="765659"/>
              <a:ext cx="19018" cy="152400"/>
            </a:xfrm>
            <a:custGeom>
              <a:avLst/>
              <a:gdLst>
                <a:gd name="connsiteX0" fmla="*/ 7689 w 19018"/>
                <a:gd name="connsiteY0" fmla="*/ 154093 h 152400"/>
                <a:gd name="connsiteX1" fmla="*/ 20051 w 19018"/>
                <a:gd name="connsiteY1" fmla="*/ 4551 h 152400"/>
                <a:gd name="connsiteX2" fmla="*/ 6738 w 19018"/>
                <a:gd name="connsiteY2" fmla="*/ 6455 h 152400"/>
                <a:gd name="connsiteX3" fmla="*/ 82 w 19018"/>
                <a:gd name="connsiteY3" fmla="*/ 153140 h 152400"/>
                <a:gd name="connsiteX4" fmla="*/ 7689 w 19018"/>
                <a:gd name="connsiteY4" fmla="*/ 15409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52400">
                  <a:moveTo>
                    <a:pt x="7689" y="154093"/>
                  </a:moveTo>
                  <a:cubicBezTo>
                    <a:pt x="20051" y="105515"/>
                    <a:pt x="30511" y="55033"/>
                    <a:pt x="20051" y="4551"/>
                  </a:cubicBezTo>
                  <a:cubicBezTo>
                    <a:pt x="18149" y="-3070"/>
                    <a:pt x="7689" y="-212"/>
                    <a:pt x="6738" y="6455"/>
                  </a:cubicBezTo>
                  <a:cubicBezTo>
                    <a:pt x="1033" y="55033"/>
                    <a:pt x="4837" y="104563"/>
                    <a:pt x="82" y="153140"/>
                  </a:cubicBezTo>
                  <a:cubicBezTo>
                    <a:pt x="-869" y="157903"/>
                    <a:pt x="6738" y="158856"/>
                    <a:pt x="7689" y="1540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55077EE4-0004-B646-9D63-30818F29EA17}"/>
                </a:ext>
              </a:extLst>
            </p:cNvPr>
            <p:cNvSpPr/>
            <p:nvPr/>
          </p:nvSpPr>
          <p:spPr>
            <a:xfrm>
              <a:off x="7189344" y="781745"/>
              <a:ext cx="47545" cy="114300"/>
            </a:xfrm>
            <a:custGeom>
              <a:avLst/>
              <a:gdLst>
                <a:gd name="connsiteX0" fmla="*/ 37178 w 47545"/>
                <a:gd name="connsiteY0" fmla="*/ 113242 h 114300"/>
                <a:gd name="connsiteX1" fmla="*/ 48589 w 47545"/>
                <a:gd name="connsiteY1" fmla="*/ 110384 h 114300"/>
                <a:gd name="connsiteX2" fmla="*/ 7700 w 47545"/>
                <a:gd name="connsiteY2" fmla="*/ 1799 h 114300"/>
                <a:gd name="connsiteX3" fmla="*/ 92 w 47545"/>
                <a:gd name="connsiteY3" fmla="*/ 4657 h 114300"/>
                <a:gd name="connsiteX4" fmla="*/ 37178 w 47545"/>
                <a:gd name="connsiteY4" fmla="*/ 11324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37178" y="113242"/>
                  </a:moveTo>
                  <a:cubicBezTo>
                    <a:pt x="40030" y="119909"/>
                    <a:pt x="50490" y="117052"/>
                    <a:pt x="48589" y="110384"/>
                  </a:cubicBezTo>
                  <a:cubicBezTo>
                    <a:pt x="36227" y="73237"/>
                    <a:pt x="23865" y="37042"/>
                    <a:pt x="7700" y="1799"/>
                  </a:cubicBezTo>
                  <a:cubicBezTo>
                    <a:pt x="5798" y="-2011"/>
                    <a:pt x="-858" y="847"/>
                    <a:pt x="92" y="4657"/>
                  </a:cubicBezTo>
                  <a:cubicBezTo>
                    <a:pt x="9601" y="41804"/>
                    <a:pt x="23865" y="77047"/>
                    <a:pt x="37178" y="113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DFF9DEEF-6B61-644C-9211-F3063243EA0A}"/>
                </a:ext>
              </a:extLst>
            </p:cNvPr>
            <p:cNvSpPr/>
            <p:nvPr/>
          </p:nvSpPr>
          <p:spPr>
            <a:xfrm>
              <a:off x="7154211" y="778317"/>
              <a:ext cx="28527" cy="85725"/>
            </a:xfrm>
            <a:custGeom>
              <a:avLst/>
              <a:gdLst>
                <a:gd name="connsiteX0" fmla="*/ 25717 w 28527"/>
                <a:gd name="connsiteY0" fmla="*/ 88095 h 85725"/>
                <a:gd name="connsiteX1" fmla="*/ 37128 w 28527"/>
                <a:gd name="connsiteY1" fmla="*/ 83333 h 85725"/>
                <a:gd name="connsiteX2" fmla="*/ 13355 w 28527"/>
                <a:gd name="connsiteY2" fmla="*/ 3323 h 85725"/>
                <a:gd name="connsiteX3" fmla="*/ 42 w 28527"/>
                <a:gd name="connsiteY3" fmla="*/ 7133 h 85725"/>
                <a:gd name="connsiteX4" fmla="*/ 25717 w 28527"/>
                <a:gd name="connsiteY4" fmla="*/ 8809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85725">
                  <a:moveTo>
                    <a:pt x="25717" y="88095"/>
                  </a:moveTo>
                  <a:cubicBezTo>
                    <a:pt x="28570" y="94763"/>
                    <a:pt x="38079" y="90000"/>
                    <a:pt x="37128" y="83333"/>
                  </a:cubicBezTo>
                  <a:cubicBezTo>
                    <a:pt x="32373" y="56663"/>
                    <a:pt x="29521" y="26183"/>
                    <a:pt x="13355" y="3323"/>
                  </a:cubicBezTo>
                  <a:cubicBezTo>
                    <a:pt x="9552" y="-2392"/>
                    <a:pt x="42" y="-487"/>
                    <a:pt x="42" y="7133"/>
                  </a:cubicBezTo>
                  <a:cubicBezTo>
                    <a:pt x="-908" y="35708"/>
                    <a:pt x="14306" y="62378"/>
                    <a:pt x="25717" y="880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1443CE34-3BF8-A348-A941-7356FC49FBE7}"/>
                </a:ext>
              </a:extLst>
            </p:cNvPr>
            <p:cNvSpPr/>
            <p:nvPr/>
          </p:nvSpPr>
          <p:spPr>
            <a:xfrm>
              <a:off x="7124955" y="526890"/>
              <a:ext cx="85581" cy="123825"/>
            </a:xfrm>
            <a:custGeom>
              <a:avLst/>
              <a:gdLst>
                <a:gd name="connsiteX0" fmla="*/ 771 w 85581"/>
                <a:gd name="connsiteY0" fmla="*/ 7100 h 123825"/>
                <a:gd name="connsiteX1" fmla="*/ 84451 w 85581"/>
                <a:gd name="connsiteY1" fmla="*/ 127115 h 123825"/>
                <a:gd name="connsiteX2" fmla="*/ 92058 w 85581"/>
                <a:gd name="connsiteY2" fmla="*/ 124257 h 123825"/>
                <a:gd name="connsiteX3" fmla="*/ 7427 w 85581"/>
                <a:gd name="connsiteY3" fmla="*/ 1384 h 123825"/>
                <a:gd name="connsiteX4" fmla="*/ 771 w 85581"/>
                <a:gd name="connsiteY4" fmla="*/ 710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771" y="7100"/>
                  </a:moveTo>
                  <a:cubicBezTo>
                    <a:pt x="30249" y="46152"/>
                    <a:pt x="62580" y="82347"/>
                    <a:pt x="84451" y="127115"/>
                  </a:cubicBezTo>
                  <a:cubicBezTo>
                    <a:pt x="86352" y="130925"/>
                    <a:pt x="93960" y="128067"/>
                    <a:pt x="92058" y="124257"/>
                  </a:cubicBezTo>
                  <a:cubicBezTo>
                    <a:pt x="74942" y="77584"/>
                    <a:pt x="50218" y="29959"/>
                    <a:pt x="7427" y="1384"/>
                  </a:cubicBezTo>
                  <a:cubicBezTo>
                    <a:pt x="3624" y="-2425"/>
                    <a:pt x="-2082" y="2337"/>
                    <a:pt x="771" y="7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F6604E03-2454-C54E-8CA4-33BC0A043698}"/>
                </a:ext>
              </a:extLst>
            </p:cNvPr>
            <p:cNvSpPr/>
            <p:nvPr/>
          </p:nvSpPr>
          <p:spPr>
            <a:xfrm>
              <a:off x="7106463" y="548909"/>
              <a:ext cx="85581" cy="123825"/>
            </a:xfrm>
            <a:custGeom>
              <a:avLst/>
              <a:gdLst>
                <a:gd name="connsiteX0" fmla="*/ 245 w 85581"/>
                <a:gd name="connsiteY0" fmla="*/ 14608 h 123825"/>
                <a:gd name="connsiteX1" fmla="*/ 83925 w 85581"/>
                <a:gd name="connsiteY1" fmla="*/ 127003 h 123825"/>
                <a:gd name="connsiteX2" fmla="*/ 89630 w 85581"/>
                <a:gd name="connsiteY2" fmla="*/ 122240 h 123825"/>
                <a:gd name="connsiteX3" fmla="*/ 16411 w 85581"/>
                <a:gd name="connsiteY3" fmla="*/ 1273 h 123825"/>
                <a:gd name="connsiteX4" fmla="*/ 245 w 85581"/>
                <a:gd name="connsiteY4" fmla="*/ 1460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245" y="14608"/>
                  </a:moveTo>
                  <a:cubicBezTo>
                    <a:pt x="10705" y="62233"/>
                    <a:pt x="51594" y="94618"/>
                    <a:pt x="83925" y="127003"/>
                  </a:cubicBezTo>
                  <a:cubicBezTo>
                    <a:pt x="86778" y="129860"/>
                    <a:pt x="91532" y="126050"/>
                    <a:pt x="89630" y="122240"/>
                  </a:cubicBezTo>
                  <a:cubicBezTo>
                    <a:pt x="71563" y="78425"/>
                    <a:pt x="57300" y="29848"/>
                    <a:pt x="16411" y="1273"/>
                  </a:cubicBezTo>
                  <a:cubicBezTo>
                    <a:pt x="7853" y="-3490"/>
                    <a:pt x="-1656" y="6035"/>
                    <a:pt x="245" y="1460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C3CC3A76-0362-D845-984F-7C058C993CFD}"/>
                </a:ext>
              </a:extLst>
            </p:cNvPr>
            <p:cNvSpPr/>
            <p:nvPr/>
          </p:nvSpPr>
          <p:spPr>
            <a:xfrm>
              <a:off x="7305395" y="457775"/>
              <a:ext cx="57054" cy="152400"/>
            </a:xfrm>
            <a:custGeom>
              <a:avLst/>
              <a:gdLst>
                <a:gd name="connsiteX0" fmla="*/ 48548 w 57054"/>
                <a:gd name="connsiteY0" fmla="*/ 158129 h 152400"/>
                <a:gd name="connsiteX1" fmla="*/ 59959 w 57054"/>
                <a:gd name="connsiteY1" fmla="*/ 155272 h 152400"/>
                <a:gd name="connsiteX2" fmla="*/ 16217 w 57054"/>
                <a:gd name="connsiteY2" fmla="*/ 3824 h 152400"/>
                <a:gd name="connsiteX3" fmla="*/ 52 w 57054"/>
                <a:gd name="connsiteY3" fmla="*/ 8587 h 152400"/>
                <a:gd name="connsiteX4" fmla="*/ 48548 w 57054"/>
                <a:gd name="connsiteY4" fmla="*/ 15812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48548" y="158129"/>
                  </a:moveTo>
                  <a:cubicBezTo>
                    <a:pt x="51401" y="163844"/>
                    <a:pt x="59959" y="160987"/>
                    <a:pt x="59959" y="155272"/>
                  </a:cubicBezTo>
                  <a:cubicBezTo>
                    <a:pt x="61861" y="104789"/>
                    <a:pt x="46646" y="43829"/>
                    <a:pt x="16217" y="3824"/>
                  </a:cubicBezTo>
                  <a:cubicBezTo>
                    <a:pt x="11463" y="-1891"/>
                    <a:pt x="-899" y="-1891"/>
                    <a:pt x="52" y="8587"/>
                  </a:cubicBezTo>
                  <a:cubicBezTo>
                    <a:pt x="2905" y="58117"/>
                    <a:pt x="24775" y="114314"/>
                    <a:pt x="48548" y="15812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B5F9D2C7-BA94-7449-A352-0185AAC56F3D}"/>
                </a:ext>
              </a:extLst>
            </p:cNvPr>
            <p:cNvSpPr/>
            <p:nvPr/>
          </p:nvSpPr>
          <p:spPr>
            <a:xfrm>
              <a:off x="7266460" y="460734"/>
              <a:ext cx="47545" cy="152400"/>
            </a:xfrm>
            <a:custGeom>
              <a:avLst/>
              <a:gdLst>
                <a:gd name="connsiteX0" fmla="*/ 48496 w 47545"/>
                <a:gd name="connsiteY0" fmla="*/ 158981 h 152400"/>
                <a:gd name="connsiteX1" fmla="*/ 56103 w 47545"/>
                <a:gd name="connsiteY1" fmla="*/ 157076 h 152400"/>
                <a:gd name="connsiteX2" fmla="*/ 20920 w 47545"/>
                <a:gd name="connsiteY2" fmla="*/ 7533 h 152400"/>
                <a:gd name="connsiteX3" fmla="*/ 0 w 47545"/>
                <a:gd name="connsiteY3" fmla="*/ 10391 h 152400"/>
                <a:gd name="connsiteX4" fmla="*/ 48496 w 47545"/>
                <a:gd name="connsiteY4" fmla="*/ 15898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8496" y="158981"/>
                  </a:moveTo>
                  <a:cubicBezTo>
                    <a:pt x="50398" y="161838"/>
                    <a:pt x="56103" y="160886"/>
                    <a:pt x="56103" y="157076"/>
                  </a:cubicBezTo>
                  <a:cubicBezTo>
                    <a:pt x="52300" y="105641"/>
                    <a:pt x="39938" y="55158"/>
                    <a:pt x="20920" y="7533"/>
                  </a:cubicBezTo>
                  <a:cubicBezTo>
                    <a:pt x="17116" y="-2944"/>
                    <a:pt x="0" y="-2944"/>
                    <a:pt x="0" y="10391"/>
                  </a:cubicBezTo>
                  <a:cubicBezTo>
                    <a:pt x="951" y="63731"/>
                    <a:pt x="17116" y="115166"/>
                    <a:pt x="48496" y="15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AC9655A3-C459-1D4E-AA8A-C163C13BADB9}"/>
                </a:ext>
              </a:extLst>
            </p:cNvPr>
            <p:cNvSpPr/>
            <p:nvPr/>
          </p:nvSpPr>
          <p:spPr>
            <a:xfrm>
              <a:off x="7215956" y="325940"/>
              <a:ext cx="38036" cy="142875"/>
            </a:xfrm>
            <a:custGeom>
              <a:avLst/>
              <a:gdLst>
                <a:gd name="connsiteX0" fmla="*/ 6762 w 38036"/>
                <a:gd name="connsiteY0" fmla="*/ 142327 h 142875"/>
                <a:gd name="connsiteX1" fmla="*/ 46700 w 38036"/>
                <a:gd name="connsiteY1" fmla="*/ 7072 h 142875"/>
                <a:gd name="connsiteX2" fmla="*/ 32437 w 38036"/>
                <a:gd name="connsiteY2" fmla="*/ 5167 h 142875"/>
                <a:gd name="connsiteX3" fmla="*/ 106 w 38036"/>
                <a:gd name="connsiteY3" fmla="*/ 139469 h 142875"/>
                <a:gd name="connsiteX4" fmla="*/ 6762 w 38036"/>
                <a:gd name="connsiteY4" fmla="*/ 1423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42875">
                  <a:moveTo>
                    <a:pt x="6762" y="142327"/>
                  </a:moveTo>
                  <a:cubicBezTo>
                    <a:pt x="27682" y="102322"/>
                    <a:pt x="50504" y="53744"/>
                    <a:pt x="46700" y="7072"/>
                  </a:cubicBezTo>
                  <a:cubicBezTo>
                    <a:pt x="45749" y="-1501"/>
                    <a:pt x="35290" y="-2453"/>
                    <a:pt x="32437" y="5167"/>
                  </a:cubicBezTo>
                  <a:cubicBezTo>
                    <a:pt x="15321" y="47077"/>
                    <a:pt x="12468" y="95654"/>
                    <a:pt x="106" y="139469"/>
                  </a:cubicBezTo>
                  <a:cubicBezTo>
                    <a:pt x="-845" y="143279"/>
                    <a:pt x="4861" y="146137"/>
                    <a:pt x="6762" y="1423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65999AEE-C609-4B46-851C-B4DDCAB639AC}"/>
                </a:ext>
              </a:extLst>
            </p:cNvPr>
            <p:cNvSpPr/>
            <p:nvPr/>
          </p:nvSpPr>
          <p:spPr>
            <a:xfrm>
              <a:off x="7184590" y="325048"/>
              <a:ext cx="38036" cy="123825"/>
            </a:xfrm>
            <a:custGeom>
              <a:avLst/>
              <a:gdLst>
                <a:gd name="connsiteX0" fmla="*/ 7700 w 38036"/>
                <a:gd name="connsiteY0" fmla="*/ 126074 h 123825"/>
                <a:gd name="connsiteX1" fmla="*/ 38129 w 38036"/>
                <a:gd name="connsiteY1" fmla="*/ 7964 h 123825"/>
                <a:gd name="connsiteX2" fmla="*/ 22914 w 38036"/>
                <a:gd name="connsiteY2" fmla="*/ 4154 h 123825"/>
                <a:gd name="connsiteX3" fmla="*/ 92 w 38036"/>
                <a:gd name="connsiteY3" fmla="*/ 124169 h 123825"/>
                <a:gd name="connsiteX4" fmla="*/ 7700 w 38036"/>
                <a:gd name="connsiteY4" fmla="*/ 12607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23825">
                  <a:moveTo>
                    <a:pt x="7700" y="126074"/>
                  </a:moveTo>
                  <a:cubicBezTo>
                    <a:pt x="22914" y="89879"/>
                    <a:pt x="38129" y="47969"/>
                    <a:pt x="38129" y="7964"/>
                  </a:cubicBezTo>
                  <a:cubicBezTo>
                    <a:pt x="38129" y="344"/>
                    <a:pt x="26718" y="-3466"/>
                    <a:pt x="22914" y="4154"/>
                  </a:cubicBezTo>
                  <a:cubicBezTo>
                    <a:pt x="5798" y="40349"/>
                    <a:pt x="1043" y="85116"/>
                    <a:pt x="92" y="124169"/>
                  </a:cubicBezTo>
                  <a:cubicBezTo>
                    <a:pt x="-858" y="127979"/>
                    <a:pt x="5798" y="129884"/>
                    <a:pt x="7700" y="12607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49B15D4F-C979-B642-8A99-A05D15C6B91A}"/>
                </a:ext>
              </a:extLst>
            </p:cNvPr>
            <p:cNvSpPr/>
            <p:nvPr/>
          </p:nvSpPr>
          <p:spPr>
            <a:xfrm>
              <a:off x="7207233" y="154105"/>
              <a:ext cx="66563" cy="114300"/>
            </a:xfrm>
            <a:custGeom>
              <a:avLst/>
              <a:gdLst>
                <a:gd name="connsiteX0" fmla="*/ 11682 w 66563"/>
                <a:gd name="connsiteY0" fmla="*/ 114137 h 114300"/>
                <a:gd name="connsiteX1" fmla="*/ 67785 w 66563"/>
                <a:gd name="connsiteY1" fmla="*/ 2694 h 114300"/>
                <a:gd name="connsiteX2" fmla="*/ 63982 w 66563"/>
                <a:gd name="connsiteY2" fmla="*/ 789 h 114300"/>
                <a:gd name="connsiteX3" fmla="*/ 271 w 66563"/>
                <a:gd name="connsiteY3" fmla="*/ 107469 h 114300"/>
                <a:gd name="connsiteX4" fmla="*/ 11682 w 66563"/>
                <a:gd name="connsiteY4" fmla="*/ 1141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14300">
                  <a:moveTo>
                    <a:pt x="11682" y="114137"/>
                  </a:moveTo>
                  <a:cubicBezTo>
                    <a:pt x="37356" y="81752"/>
                    <a:pt x="63982" y="44604"/>
                    <a:pt x="67785" y="2694"/>
                  </a:cubicBezTo>
                  <a:cubicBezTo>
                    <a:pt x="67785" y="789"/>
                    <a:pt x="64933" y="-1116"/>
                    <a:pt x="63982" y="789"/>
                  </a:cubicBezTo>
                  <a:cubicBezTo>
                    <a:pt x="28798" y="24602"/>
                    <a:pt x="9780" y="67464"/>
                    <a:pt x="271" y="107469"/>
                  </a:cubicBezTo>
                  <a:cubicBezTo>
                    <a:pt x="-1631" y="113184"/>
                    <a:pt x="6928" y="119852"/>
                    <a:pt x="11682" y="1141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FC8AE093-C037-6F4F-8E69-4BCB7BF921FE}"/>
                </a:ext>
              </a:extLst>
            </p:cNvPr>
            <p:cNvSpPr/>
            <p:nvPr/>
          </p:nvSpPr>
          <p:spPr>
            <a:xfrm>
              <a:off x="7173548" y="123625"/>
              <a:ext cx="66563" cy="104775"/>
            </a:xfrm>
            <a:custGeom>
              <a:avLst/>
              <a:gdLst>
                <a:gd name="connsiteX0" fmla="*/ 12085 w 66563"/>
                <a:gd name="connsiteY0" fmla="*/ 108422 h 104775"/>
                <a:gd name="connsiteX1" fmla="*/ 50121 w 66563"/>
                <a:gd name="connsiteY1" fmla="*/ 58892 h 104775"/>
                <a:gd name="connsiteX2" fmla="*/ 71992 w 66563"/>
                <a:gd name="connsiteY2" fmla="*/ 2694 h 104775"/>
                <a:gd name="connsiteX3" fmla="*/ 67237 w 66563"/>
                <a:gd name="connsiteY3" fmla="*/ 789 h 104775"/>
                <a:gd name="connsiteX4" fmla="*/ 35858 w 66563"/>
                <a:gd name="connsiteY4" fmla="*/ 46509 h 104775"/>
                <a:gd name="connsiteX5" fmla="*/ 674 w 66563"/>
                <a:gd name="connsiteY5" fmla="*/ 96992 h 104775"/>
                <a:gd name="connsiteX6" fmla="*/ 12085 w 66563"/>
                <a:gd name="connsiteY6" fmla="*/ 1084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04775">
                  <a:moveTo>
                    <a:pt x="12085" y="108422"/>
                  </a:moveTo>
                  <a:cubicBezTo>
                    <a:pt x="29201" y="96039"/>
                    <a:pt x="40612" y="76989"/>
                    <a:pt x="50121" y="58892"/>
                  </a:cubicBezTo>
                  <a:cubicBezTo>
                    <a:pt x="59630" y="41747"/>
                    <a:pt x="69139" y="22697"/>
                    <a:pt x="71992" y="2694"/>
                  </a:cubicBezTo>
                  <a:cubicBezTo>
                    <a:pt x="71992" y="789"/>
                    <a:pt x="69139" y="-1116"/>
                    <a:pt x="67237" y="789"/>
                  </a:cubicBezTo>
                  <a:cubicBezTo>
                    <a:pt x="54876" y="15077"/>
                    <a:pt x="46318" y="31269"/>
                    <a:pt x="35858" y="46509"/>
                  </a:cubicBezTo>
                  <a:cubicBezTo>
                    <a:pt x="24447" y="63654"/>
                    <a:pt x="10183" y="78894"/>
                    <a:pt x="674" y="96992"/>
                  </a:cubicBezTo>
                  <a:cubicBezTo>
                    <a:pt x="-2179" y="103659"/>
                    <a:pt x="4478" y="113184"/>
                    <a:pt x="12085" y="1084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1EF21F88-09DE-1449-9C1A-2A788B96F2C4}"/>
                </a:ext>
              </a:extLst>
            </p:cNvPr>
            <p:cNvSpPr/>
            <p:nvPr/>
          </p:nvSpPr>
          <p:spPr>
            <a:xfrm>
              <a:off x="7272969" y="-40368"/>
              <a:ext cx="104599" cy="104775"/>
            </a:xfrm>
            <a:custGeom>
              <a:avLst/>
              <a:gdLst>
                <a:gd name="connsiteX0" fmla="*/ 148 w 104599"/>
                <a:gd name="connsiteY0" fmla="*/ 8573 h 104775"/>
                <a:gd name="connsiteX1" fmla="*/ 41988 w 104599"/>
                <a:gd name="connsiteY1" fmla="*/ 56198 h 104775"/>
                <a:gd name="connsiteX2" fmla="*/ 99042 w 104599"/>
                <a:gd name="connsiteY2" fmla="*/ 103823 h 104775"/>
                <a:gd name="connsiteX3" fmla="*/ 107600 w 104599"/>
                <a:gd name="connsiteY3" fmla="*/ 97155 h 104775"/>
                <a:gd name="connsiteX4" fmla="*/ 61006 w 104599"/>
                <a:gd name="connsiteY4" fmla="*/ 37148 h 104775"/>
                <a:gd name="connsiteX5" fmla="*/ 6804 w 104599"/>
                <a:gd name="connsiteY5" fmla="*/ 0 h 104775"/>
                <a:gd name="connsiteX6" fmla="*/ 148 w 104599"/>
                <a:gd name="connsiteY6" fmla="*/ 85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04775">
                  <a:moveTo>
                    <a:pt x="148" y="8573"/>
                  </a:moveTo>
                  <a:cubicBezTo>
                    <a:pt x="4902" y="28575"/>
                    <a:pt x="26773" y="43815"/>
                    <a:pt x="41988" y="56198"/>
                  </a:cubicBezTo>
                  <a:cubicBezTo>
                    <a:pt x="61006" y="72390"/>
                    <a:pt x="80024" y="87630"/>
                    <a:pt x="99042" y="103823"/>
                  </a:cubicBezTo>
                  <a:cubicBezTo>
                    <a:pt x="103796" y="107632"/>
                    <a:pt x="111404" y="102870"/>
                    <a:pt x="107600" y="97155"/>
                  </a:cubicBezTo>
                  <a:cubicBezTo>
                    <a:pt x="93336" y="75248"/>
                    <a:pt x="79073" y="56198"/>
                    <a:pt x="61006" y="37148"/>
                  </a:cubicBezTo>
                  <a:cubicBezTo>
                    <a:pt x="46742" y="21907"/>
                    <a:pt x="28675" y="952"/>
                    <a:pt x="6804" y="0"/>
                  </a:cubicBezTo>
                  <a:cubicBezTo>
                    <a:pt x="3000" y="0"/>
                    <a:pt x="-803" y="4763"/>
                    <a:pt x="148" y="857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F363A65A-833D-C949-8305-E577ED7CA633}"/>
                </a:ext>
              </a:extLst>
            </p:cNvPr>
            <p:cNvSpPr/>
            <p:nvPr/>
          </p:nvSpPr>
          <p:spPr>
            <a:xfrm>
              <a:off x="7254571" y="-18858"/>
              <a:ext cx="85581" cy="114300"/>
            </a:xfrm>
            <a:custGeom>
              <a:avLst/>
              <a:gdLst>
                <a:gd name="connsiteX0" fmla="*/ 478 w 85581"/>
                <a:gd name="connsiteY0" fmla="*/ 15637 h 114300"/>
                <a:gd name="connsiteX1" fmla="*/ 82256 w 85581"/>
                <a:gd name="connsiteY1" fmla="*/ 113745 h 114300"/>
                <a:gd name="connsiteX2" fmla="*/ 87961 w 85581"/>
                <a:gd name="connsiteY2" fmla="*/ 108982 h 114300"/>
                <a:gd name="connsiteX3" fmla="*/ 17594 w 85581"/>
                <a:gd name="connsiteY3" fmla="*/ 1350 h 114300"/>
                <a:gd name="connsiteX4" fmla="*/ 478 w 85581"/>
                <a:gd name="connsiteY4" fmla="*/ 156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78" y="15637"/>
                  </a:moveTo>
                  <a:cubicBezTo>
                    <a:pt x="9987" y="56595"/>
                    <a:pt x="52777" y="88027"/>
                    <a:pt x="82256" y="113745"/>
                  </a:cubicBezTo>
                  <a:cubicBezTo>
                    <a:pt x="85108" y="116602"/>
                    <a:pt x="89863" y="112792"/>
                    <a:pt x="87961" y="108982"/>
                  </a:cubicBezTo>
                  <a:cubicBezTo>
                    <a:pt x="71796" y="72787"/>
                    <a:pt x="54679" y="22305"/>
                    <a:pt x="17594" y="1350"/>
                  </a:cubicBezTo>
                  <a:cubicBezTo>
                    <a:pt x="8085" y="-3413"/>
                    <a:pt x="-2375" y="5160"/>
                    <a:pt x="478" y="156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6C7B6AA9-4326-9A4A-832D-BE2D05D2865E}"/>
                </a:ext>
              </a:extLst>
            </p:cNvPr>
            <p:cNvSpPr/>
            <p:nvPr/>
          </p:nvSpPr>
          <p:spPr>
            <a:xfrm>
              <a:off x="7422672" y="-204137"/>
              <a:ext cx="28527" cy="76200"/>
            </a:xfrm>
            <a:custGeom>
              <a:avLst/>
              <a:gdLst>
                <a:gd name="connsiteX0" fmla="*/ 9245 w 28527"/>
                <a:gd name="connsiteY0" fmla="*/ 39944 h 76200"/>
                <a:gd name="connsiteX1" fmla="*/ 23508 w 28527"/>
                <a:gd name="connsiteY1" fmla="*/ 80902 h 76200"/>
                <a:gd name="connsiteX2" fmla="*/ 28263 w 28527"/>
                <a:gd name="connsiteY2" fmla="*/ 80902 h 76200"/>
                <a:gd name="connsiteX3" fmla="*/ 12098 w 28527"/>
                <a:gd name="connsiteY3" fmla="*/ 892 h 76200"/>
                <a:gd name="connsiteX4" fmla="*/ 687 w 28527"/>
                <a:gd name="connsiteY4" fmla="*/ 5654 h 76200"/>
                <a:gd name="connsiteX5" fmla="*/ 9245 w 28527"/>
                <a:gd name="connsiteY5" fmla="*/ 399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76200">
                  <a:moveTo>
                    <a:pt x="9245" y="39944"/>
                  </a:moveTo>
                  <a:cubicBezTo>
                    <a:pt x="14950" y="53279"/>
                    <a:pt x="19705" y="67567"/>
                    <a:pt x="23508" y="80902"/>
                  </a:cubicBezTo>
                  <a:cubicBezTo>
                    <a:pt x="24459" y="82807"/>
                    <a:pt x="27312" y="82807"/>
                    <a:pt x="28263" y="80902"/>
                  </a:cubicBezTo>
                  <a:cubicBezTo>
                    <a:pt x="33968" y="58994"/>
                    <a:pt x="37772" y="12322"/>
                    <a:pt x="12098" y="892"/>
                  </a:cubicBezTo>
                  <a:cubicBezTo>
                    <a:pt x="8294" y="-1013"/>
                    <a:pt x="1638" y="-61"/>
                    <a:pt x="687" y="5654"/>
                  </a:cubicBezTo>
                  <a:cubicBezTo>
                    <a:pt x="-2166" y="18037"/>
                    <a:pt x="4490" y="28514"/>
                    <a:pt x="9245" y="3994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A7325F1E-F5ED-6E4B-8104-12B83D218BB5}"/>
                </a:ext>
              </a:extLst>
            </p:cNvPr>
            <p:cNvSpPr/>
            <p:nvPr/>
          </p:nvSpPr>
          <p:spPr>
            <a:xfrm>
              <a:off x="7395716" y="-164987"/>
              <a:ext cx="19018" cy="47625"/>
            </a:xfrm>
            <a:custGeom>
              <a:avLst/>
              <a:gdLst>
                <a:gd name="connsiteX0" fmla="*/ 14330 w 19018"/>
                <a:gd name="connsiteY0" fmla="*/ 47467 h 47625"/>
                <a:gd name="connsiteX1" fmla="*/ 22888 w 19018"/>
                <a:gd name="connsiteY1" fmla="*/ 43657 h 47625"/>
                <a:gd name="connsiteX2" fmla="*/ 11477 w 19018"/>
                <a:gd name="connsiteY2" fmla="*/ 2699 h 47625"/>
                <a:gd name="connsiteX3" fmla="*/ 67 w 19018"/>
                <a:gd name="connsiteY3" fmla="*/ 5557 h 47625"/>
                <a:gd name="connsiteX4" fmla="*/ 14330 w 19018"/>
                <a:gd name="connsiteY4" fmla="*/ 4746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47625">
                  <a:moveTo>
                    <a:pt x="14330" y="47467"/>
                  </a:moveTo>
                  <a:cubicBezTo>
                    <a:pt x="16232" y="53182"/>
                    <a:pt x="23839" y="48419"/>
                    <a:pt x="22888" y="43657"/>
                  </a:cubicBezTo>
                  <a:cubicBezTo>
                    <a:pt x="20036" y="30322"/>
                    <a:pt x="18134" y="15082"/>
                    <a:pt x="11477" y="2699"/>
                  </a:cubicBezTo>
                  <a:cubicBezTo>
                    <a:pt x="8625" y="-2063"/>
                    <a:pt x="-884" y="-158"/>
                    <a:pt x="67" y="5557"/>
                  </a:cubicBezTo>
                  <a:cubicBezTo>
                    <a:pt x="1017" y="20797"/>
                    <a:pt x="7674" y="34132"/>
                    <a:pt x="14330" y="474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E125B05A-4B67-8449-97D6-94FC25285566}"/>
                </a:ext>
              </a:extLst>
            </p:cNvPr>
            <p:cNvSpPr/>
            <p:nvPr/>
          </p:nvSpPr>
          <p:spPr>
            <a:xfrm>
              <a:off x="7541124" y="-308973"/>
              <a:ext cx="57054" cy="28575"/>
            </a:xfrm>
            <a:custGeom>
              <a:avLst/>
              <a:gdLst>
                <a:gd name="connsiteX0" fmla="*/ 148 w 57054"/>
                <a:gd name="connsiteY0" fmla="*/ 8572 h 28575"/>
                <a:gd name="connsiteX1" fmla="*/ 61006 w 57054"/>
                <a:gd name="connsiteY1" fmla="*/ 35243 h 28575"/>
                <a:gd name="connsiteX2" fmla="*/ 63858 w 57054"/>
                <a:gd name="connsiteY2" fmla="*/ 26670 h 28575"/>
                <a:gd name="connsiteX3" fmla="*/ 34380 w 57054"/>
                <a:gd name="connsiteY3" fmla="*/ 11430 h 28575"/>
                <a:gd name="connsiteX4" fmla="*/ 6804 w 57054"/>
                <a:gd name="connsiteY4" fmla="*/ 0 h 28575"/>
                <a:gd name="connsiteX5" fmla="*/ 148 w 57054"/>
                <a:gd name="connsiteY5" fmla="*/ 857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28575">
                  <a:moveTo>
                    <a:pt x="148" y="8572"/>
                  </a:moveTo>
                  <a:cubicBezTo>
                    <a:pt x="7755" y="29527"/>
                    <a:pt x="41988" y="34290"/>
                    <a:pt x="61006" y="35243"/>
                  </a:cubicBezTo>
                  <a:cubicBezTo>
                    <a:pt x="65760" y="35243"/>
                    <a:pt x="67662" y="28575"/>
                    <a:pt x="63858" y="26670"/>
                  </a:cubicBezTo>
                  <a:cubicBezTo>
                    <a:pt x="53398" y="21908"/>
                    <a:pt x="43889" y="17145"/>
                    <a:pt x="34380" y="11430"/>
                  </a:cubicBezTo>
                  <a:cubicBezTo>
                    <a:pt x="25822" y="6667"/>
                    <a:pt x="16313" y="0"/>
                    <a:pt x="6804" y="0"/>
                  </a:cubicBezTo>
                  <a:cubicBezTo>
                    <a:pt x="3000" y="0"/>
                    <a:pt x="-803" y="4763"/>
                    <a:pt x="148" y="85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915DCDBE-1BA8-C144-AA81-DF13EB56AF3C}"/>
                </a:ext>
              </a:extLst>
            </p:cNvPr>
            <p:cNvSpPr/>
            <p:nvPr/>
          </p:nvSpPr>
          <p:spPr>
            <a:xfrm>
              <a:off x="7510735" y="-281350"/>
              <a:ext cx="57054" cy="47625"/>
            </a:xfrm>
            <a:custGeom>
              <a:avLst/>
              <a:gdLst>
                <a:gd name="connsiteX0" fmla="*/ 16273 w 57054"/>
                <a:gd name="connsiteY0" fmla="*/ 35242 h 47625"/>
                <a:gd name="connsiteX1" fmla="*/ 46702 w 57054"/>
                <a:gd name="connsiteY1" fmla="*/ 48577 h 47625"/>
                <a:gd name="connsiteX2" fmla="*/ 53358 w 57054"/>
                <a:gd name="connsiteY2" fmla="*/ 23813 h 47625"/>
                <a:gd name="connsiteX3" fmla="*/ 27684 w 57054"/>
                <a:gd name="connsiteY3" fmla="*/ 8572 h 47625"/>
                <a:gd name="connsiteX4" fmla="*/ 12470 w 57054"/>
                <a:gd name="connsiteY4" fmla="*/ 0 h 47625"/>
                <a:gd name="connsiteX5" fmla="*/ 1059 w 57054"/>
                <a:gd name="connsiteY5" fmla="*/ 7620 h 47625"/>
                <a:gd name="connsiteX6" fmla="*/ 16273 w 57054"/>
                <a:gd name="connsiteY6" fmla="*/ 3524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47625">
                  <a:moveTo>
                    <a:pt x="16273" y="35242"/>
                  </a:moveTo>
                  <a:cubicBezTo>
                    <a:pt x="24831" y="41910"/>
                    <a:pt x="35291" y="45720"/>
                    <a:pt x="46702" y="48577"/>
                  </a:cubicBezTo>
                  <a:cubicBezTo>
                    <a:pt x="62867" y="52388"/>
                    <a:pt x="68573" y="29527"/>
                    <a:pt x="53358" y="23813"/>
                  </a:cubicBezTo>
                  <a:cubicBezTo>
                    <a:pt x="43849" y="20002"/>
                    <a:pt x="36242" y="14288"/>
                    <a:pt x="27684" y="8572"/>
                  </a:cubicBezTo>
                  <a:cubicBezTo>
                    <a:pt x="22930" y="4763"/>
                    <a:pt x="19126" y="0"/>
                    <a:pt x="12470" y="0"/>
                  </a:cubicBezTo>
                  <a:cubicBezTo>
                    <a:pt x="6764" y="0"/>
                    <a:pt x="2960" y="2857"/>
                    <a:pt x="1059" y="7620"/>
                  </a:cubicBezTo>
                  <a:cubicBezTo>
                    <a:pt x="-3696" y="18097"/>
                    <a:pt x="8666" y="29527"/>
                    <a:pt x="16273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A38BF2C3-7BAD-1045-84C9-47C6960F047A}"/>
                </a:ext>
              </a:extLst>
            </p:cNvPr>
            <p:cNvSpPr/>
            <p:nvPr/>
          </p:nvSpPr>
          <p:spPr>
            <a:xfrm>
              <a:off x="7777810" y="-425698"/>
              <a:ext cx="19018" cy="133350"/>
            </a:xfrm>
            <a:custGeom>
              <a:avLst/>
              <a:gdLst>
                <a:gd name="connsiteX0" fmla="*/ 4040 w 19018"/>
                <a:gd name="connsiteY0" fmla="*/ 138633 h 133350"/>
                <a:gd name="connsiteX1" fmla="*/ 8795 w 19018"/>
                <a:gd name="connsiteY1" fmla="*/ 139585 h 133350"/>
                <a:gd name="connsiteX2" fmla="*/ 14500 w 19018"/>
                <a:gd name="connsiteY2" fmla="*/ 2425 h 133350"/>
                <a:gd name="connsiteX3" fmla="*/ 4991 w 19018"/>
                <a:gd name="connsiteY3" fmla="*/ 3378 h 133350"/>
                <a:gd name="connsiteX4" fmla="*/ 4040 w 19018"/>
                <a:gd name="connsiteY4" fmla="*/ 1386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33350">
                  <a:moveTo>
                    <a:pt x="4040" y="138633"/>
                  </a:moveTo>
                  <a:cubicBezTo>
                    <a:pt x="4040" y="141490"/>
                    <a:pt x="7844" y="141490"/>
                    <a:pt x="8795" y="139585"/>
                  </a:cubicBezTo>
                  <a:cubicBezTo>
                    <a:pt x="24009" y="97675"/>
                    <a:pt x="33518" y="44335"/>
                    <a:pt x="14500" y="2425"/>
                  </a:cubicBezTo>
                  <a:cubicBezTo>
                    <a:pt x="12598" y="-1385"/>
                    <a:pt x="5942" y="-432"/>
                    <a:pt x="4991" y="3378"/>
                  </a:cubicBezTo>
                  <a:cubicBezTo>
                    <a:pt x="-4518" y="45288"/>
                    <a:pt x="2138" y="94818"/>
                    <a:pt x="4040" y="1386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99F352F4-37C6-AA4E-9AD3-F83D6789DA9F}"/>
                </a:ext>
              </a:extLst>
            </p:cNvPr>
            <p:cNvSpPr/>
            <p:nvPr/>
          </p:nvSpPr>
          <p:spPr>
            <a:xfrm>
              <a:off x="7735890" y="-397567"/>
              <a:ext cx="28527" cy="95250"/>
            </a:xfrm>
            <a:custGeom>
              <a:avLst/>
              <a:gdLst>
                <a:gd name="connsiteX0" fmla="*/ 1268 w 28527"/>
                <a:gd name="connsiteY0" fmla="*/ 83831 h 95250"/>
                <a:gd name="connsiteX1" fmla="*/ 25041 w 28527"/>
                <a:gd name="connsiteY1" fmla="*/ 86689 h 95250"/>
                <a:gd name="connsiteX2" fmla="*/ 31697 w 28527"/>
                <a:gd name="connsiteY2" fmla="*/ 7631 h 95250"/>
                <a:gd name="connsiteX3" fmla="*/ 12679 w 28527"/>
                <a:gd name="connsiteY3" fmla="*/ 4774 h 95250"/>
                <a:gd name="connsiteX4" fmla="*/ 1268 w 28527"/>
                <a:gd name="connsiteY4" fmla="*/ 8383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95250">
                  <a:moveTo>
                    <a:pt x="1268" y="83831"/>
                  </a:moveTo>
                  <a:cubicBezTo>
                    <a:pt x="2219" y="97166"/>
                    <a:pt x="21237" y="100976"/>
                    <a:pt x="25041" y="86689"/>
                  </a:cubicBezTo>
                  <a:cubicBezTo>
                    <a:pt x="32648" y="61924"/>
                    <a:pt x="41206" y="32396"/>
                    <a:pt x="31697" y="7631"/>
                  </a:cubicBezTo>
                  <a:cubicBezTo>
                    <a:pt x="28844" y="-941"/>
                    <a:pt x="18384" y="-2846"/>
                    <a:pt x="12679" y="4774"/>
                  </a:cubicBezTo>
                  <a:cubicBezTo>
                    <a:pt x="-2536" y="27634"/>
                    <a:pt x="-634" y="58114"/>
                    <a:pt x="1268" y="838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6A2C16FD-A757-914D-8166-56E728E7DDE8}"/>
                </a:ext>
              </a:extLst>
            </p:cNvPr>
            <p:cNvSpPr/>
            <p:nvPr/>
          </p:nvSpPr>
          <p:spPr>
            <a:xfrm>
              <a:off x="7972549" y="-450319"/>
              <a:ext cx="66563" cy="76200"/>
            </a:xfrm>
            <a:custGeom>
              <a:avLst/>
              <a:gdLst>
                <a:gd name="connsiteX0" fmla="*/ 433 w 66563"/>
                <a:gd name="connsiteY0" fmla="*/ 8948 h 76200"/>
                <a:gd name="connsiteX1" fmla="*/ 30862 w 66563"/>
                <a:gd name="connsiteY1" fmla="*/ 45143 h 76200"/>
                <a:gd name="connsiteX2" fmla="*/ 69849 w 66563"/>
                <a:gd name="connsiteY2" fmla="*/ 78481 h 76200"/>
                <a:gd name="connsiteX3" fmla="*/ 74604 w 66563"/>
                <a:gd name="connsiteY3" fmla="*/ 73718 h 76200"/>
                <a:gd name="connsiteX4" fmla="*/ 42273 w 66563"/>
                <a:gd name="connsiteY4" fmla="*/ 32761 h 76200"/>
                <a:gd name="connsiteX5" fmla="*/ 7089 w 66563"/>
                <a:gd name="connsiteY5" fmla="*/ 376 h 76200"/>
                <a:gd name="connsiteX6" fmla="*/ 433 w 66563"/>
                <a:gd name="connsiteY6" fmla="*/ 89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76200">
                  <a:moveTo>
                    <a:pt x="433" y="8948"/>
                  </a:moveTo>
                  <a:cubicBezTo>
                    <a:pt x="7089" y="23236"/>
                    <a:pt x="19451" y="34666"/>
                    <a:pt x="30862" y="45143"/>
                  </a:cubicBezTo>
                  <a:cubicBezTo>
                    <a:pt x="44175" y="56573"/>
                    <a:pt x="57487" y="67051"/>
                    <a:pt x="69849" y="78481"/>
                  </a:cubicBezTo>
                  <a:cubicBezTo>
                    <a:pt x="73653" y="81338"/>
                    <a:pt x="77456" y="76576"/>
                    <a:pt x="74604" y="73718"/>
                  </a:cubicBezTo>
                  <a:cubicBezTo>
                    <a:pt x="64144" y="60383"/>
                    <a:pt x="53684" y="46096"/>
                    <a:pt x="42273" y="32761"/>
                  </a:cubicBezTo>
                  <a:cubicBezTo>
                    <a:pt x="32764" y="20378"/>
                    <a:pt x="21353" y="7043"/>
                    <a:pt x="7089" y="376"/>
                  </a:cubicBezTo>
                  <a:cubicBezTo>
                    <a:pt x="3286" y="-1529"/>
                    <a:pt x="-1469" y="4186"/>
                    <a:pt x="433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FDA8CFEB-1350-6A4C-AC32-46D6C2A8488F}"/>
                </a:ext>
              </a:extLst>
            </p:cNvPr>
            <p:cNvSpPr/>
            <p:nvPr/>
          </p:nvSpPr>
          <p:spPr>
            <a:xfrm>
              <a:off x="7926817" y="-448198"/>
              <a:ext cx="85581" cy="104775"/>
            </a:xfrm>
            <a:custGeom>
              <a:avLst/>
              <a:gdLst>
                <a:gd name="connsiteX0" fmla="*/ 522 w 85581"/>
                <a:gd name="connsiteY0" fmla="*/ 10638 h 104775"/>
                <a:gd name="connsiteX1" fmla="*/ 81349 w 85581"/>
                <a:gd name="connsiteY1" fmla="*/ 107793 h 104775"/>
                <a:gd name="connsiteX2" fmla="*/ 89907 w 85581"/>
                <a:gd name="connsiteY2" fmla="*/ 101125 h 104775"/>
                <a:gd name="connsiteX3" fmla="*/ 12884 w 85581"/>
                <a:gd name="connsiteY3" fmla="*/ 1113 h 104775"/>
                <a:gd name="connsiteX4" fmla="*/ 522 w 85581"/>
                <a:gd name="connsiteY4" fmla="*/ 1063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04775">
                  <a:moveTo>
                    <a:pt x="522" y="10638"/>
                  </a:moveTo>
                  <a:cubicBezTo>
                    <a:pt x="15736" y="51595"/>
                    <a:pt x="51871" y="78265"/>
                    <a:pt x="81349" y="107793"/>
                  </a:cubicBezTo>
                  <a:cubicBezTo>
                    <a:pt x="86103" y="112555"/>
                    <a:pt x="93711" y="106840"/>
                    <a:pt x="89907" y="101125"/>
                  </a:cubicBezTo>
                  <a:cubicBezTo>
                    <a:pt x="67085" y="65883"/>
                    <a:pt x="49018" y="24925"/>
                    <a:pt x="12884" y="1113"/>
                  </a:cubicBezTo>
                  <a:cubicBezTo>
                    <a:pt x="7178" y="-2697"/>
                    <a:pt x="-2331" y="3970"/>
                    <a:pt x="522" y="1063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082615B5-FA39-F944-A5F2-410C5A9B38A7}"/>
                </a:ext>
              </a:extLst>
            </p:cNvPr>
            <p:cNvSpPr/>
            <p:nvPr/>
          </p:nvSpPr>
          <p:spPr>
            <a:xfrm>
              <a:off x="8141292" y="-442495"/>
              <a:ext cx="19018" cy="28575"/>
            </a:xfrm>
            <a:custGeom>
              <a:avLst/>
              <a:gdLst>
                <a:gd name="connsiteX0" fmla="*/ 19018 w 19018"/>
                <a:gd name="connsiteY0" fmla="*/ 33509 h 28575"/>
                <a:gd name="connsiteX1" fmla="*/ 24724 w 19018"/>
                <a:gd name="connsiteY1" fmla="*/ 27794 h 28575"/>
                <a:gd name="connsiteX2" fmla="*/ 7607 w 19018"/>
                <a:gd name="connsiteY2" fmla="*/ 2077 h 28575"/>
                <a:gd name="connsiteX3" fmla="*/ 0 w 19018"/>
                <a:gd name="connsiteY3" fmla="*/ 3982 h 28575"/>
                <a:gd name="connsiteX4" fmla="*/ 19018 w 19018"/>
                <a:gd name="connsiteY4" fmla="*/ 3350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28575">
                  <a:moveTo>
                    <a:pt x="19018" y="33509"/>
                  </a:moveTo>
                  <a:cubicBezTo>
                    <a:pt x="21871" y="34462"/>
                    <a:pt x="26625" y="31604"/>
                    <a:pt x="24724" y="27794"/>
                  </a:cubicBezTo>
                  <a:cubicBezTo>
                    <a:pt x="18067" y="20174"/>
                    <a:pt x="11411" y="11602"/>
                    <a:pt x="7607" y="2077"/>
                  </a:cubicBezTo>
                  <a:cubicBezTo>
                    <a:pt x="5705" y="-1733"/>
                    <a:pt x="0" y="172"/>
                    <a:pt x="0" y="3982"/>
                  </a:cubicBezTo>
                  <a:cubicBezTo>
                    <a:pt x="0" y="17317"/>
                    <a:pt x="6656" y="28747"/>
                    <a:pt x="19018" y="335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E9B60D5C-8284-6A4E-916B-D46967891520}"/>
                </a:ext>
              </a:extLst>
            </p:cNvPr>
            <p:cNvSpPr/>
            <p:nvPr/>
          </p:nvSpPr>
          <p:spPr>
            <a:xfrm>
              <a:off x="8092672" y="-439394"/>
              <a:ext cx="28527" cy="38100"/>
            </a:xfrm>
            <a:custGeom>
              <a:avLst/>
              <a:gdLst>
                <a:gd name="connsiteX0" fmla="*/ 22945 w 28527"/>
                <a:gd name="connsiteY0" fmla="*/ 38981 h 38100"/>
                <a:gd name="connsiteX1" fmla="*/ 30553 w 28527"/>
                <a:gd name="connsiteY1" fmla="*/ 32314 h 38100"/>
                <a:gd name="connsiteX2" fmla="*/ 6780 w 28527"/>
                <a:gd name="connsiteY2" fmla="*/ 881 h 38100"/>
                <a:gd name="connsiteX3" fmla="*/ 124 w 28527"/>
                <a:gd name="connsiteY3" fmla="*/ 5644 h 38100"/>
                <a:gd name="connsiteX4" fmla="*/ 22945 w 28527"/>
                <a:gd name="connsiteY4" fmla="*/ 3898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38100">
                  <a:moveTo>
                    <a:pt x="22945" y="38981"/>
                  </a:moveTo>
                  <a:cubicBezTo>
                    <a:pt x="26749" y="43744"/>
                    <a:pt x="34356" y="38029"/>
                    <a:pt x="30553" y="32314"/>
                  </a:cubicBezTo>
                  <a:cubicBezTo>
                    <a:pt x="23896" y="20884"/>
                    <a:pt x="17240" y="9454"/>
                    <a:pt x="6780" y="881"/>
                  </a:cubicBezTo>
                  <a:cubicBezTo>
                    <a:pt x="3927" y="-1976"/>
                    <a:pt x="-827" y="2786"/>
                    <a:pt x="124" y="5644"/>
                  </a:cubicBezTo>
                  <a:cubicBezTo>
                    <a:pt x="4878" y="18979"/>
                    <a:pt x="14387" y="29456"/>
                    <a:pt x="22945" y="3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743D489A-E882-3644-8606-48590CB46116}"/>
                </a:ext>
              </a:extLst>
            </p:cNvPr>
            <p:cNvSpPr/>
            <p:nvPr/>
          </p:nvSpPr>
          <p:spPr>
            <a:xfrm>
              <a:off x="8365624" y="-393777"/>
              <a:ext cx="38036" cy="66675"/>
            </a:xfrm>
            <a:custGeom>
              <a:avLst/>
              <a:gdLst>
                <a:gd name="connsiteX0" fmla="*/ 12443 w 38036"/>
                <a:gd name="connsiteY0" fmla="*/ 42894 h 66675"/>
                <a:gd name="connsiteX1" fmla="*/ 38117 w 38036"/>
                <a:gd name="connsiteY1" fmla="*/ 74327 h 66675"/>
                <a:gd name="connsiteX2" fmla="*/ 41921 w 38036"/>
                <a:gd name="connsiteY2" fmla="*/ 72422 h 66675"/>
                <a:gd name="connsiteX3" fmla="*/ 33363 w 38036"/>
                <a:gd name="connsiteY3" fmla="*/ 34322 h 66675"/>
                <a:gd name="connsiteX4" fmla="*/ 10541 w 38036"/>
                <a:gd name="connsiteY4" fmla="*/ 984 h 66675"/>
                <a:gd name="connsiteX5" fmla="*/ 81 w 38036"/>
                <a:gd name="connsiteY5" fmla="*/ 6699 h 66675"/>
                <a:gd name="connsiteX6" fmla="*/ 12443 w 38036"/>
                <a:gd name="connsiteY6" fmla="*/ 428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36" h="66675">
                  <a:moveTo>
                    <a:pt x="12443" y="42894"/>
                  </a:moveTo>
                  <a:cubicBezTo>
                    <a:pt x="19099" y="54324"/>
                    <a:pt x="27657" y="65754"/>
                    <a:pt x="38117" y="74327"/>
                  </a:cubicBezTo>
                  <a:cubicBezTo>
                    <a:pt x="40019" y="75279"/>
                    <a:pt x="41921" y="75279"/>
                    <a:pt x="41921" y="72422"/>
                  </a:cubicBezTo>
                  <a:cubicBezTo>
                    <a:pt x="41921" y="59087"/>
                    <a:pt x="38117" y="45752"/>
                    <a:pt x="33363" y="34322"/>
                  </a:cubicBezTo>
                  <a:cubicBezTo>
                    <a:pt x="27657" y="21939"/>
                    <a:pt x="22903" y="8604"/>
                    <a:pt x="10541" y="984"/>
                  </a:cubicBezTo>
                  <a:cubicBezTo>
                    <a:pt x="5787" y="-1873"/>
                    <a:pt x="1032" y="1937"/>
                    <a:pt x="81" y="6699"/>
                  </a:cubicBezTo>
                  <a:cubicBezTo>
                    <a:pt x="-870" y="20034"/>
                    <a:pt x="6738" y="32417"/>
                    <a:pt x="12443" y="4289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CD7D2718-B56B-2D47-B3D9-ACFC251D9C93}"/>
                </a:ext>
              </a:extLst>
            </p:cNvPr>
            <p:cNvSpPr/>
            <p:nvPr/>
          </p:nvSpPr>
          <p:spPr>
            <a:xfrm>
              <a:off x="8325542" y="-398883"/>
              <a:ext cx="57054" cy="85725"/>
            </a:xfrm>
            <a:custGeom>
              <a:avLst/>
              <a:gdLst>
                <a:gd name="connsiteX0" fmla="*/ 19244 w 57054"/>
                <a:gd name="connsiteY0" fmla="*/ 53715 h 85725"/>
                <a:gd name="connsiteX1" fmla="*/ 53476 w 57054"/>
                <a:gd name="connsiteY1" fmla="*/ 85148 h 85725"/>
                <a:gd name="connsiteX2" fmla="*/ 59181 w 57054"/>
                <a:gd name="connsiteY2" fmla="*/ 81338 h 85725"/>
                <a:gd name="connsiteX3" fmla="*/ 45869 w 57054"/>
                <a:gd name="connsiteY3" fmla="*/ 36570 h 85725"/>
                <a:gd name="connsiteX4" fmla="*/ 17342 w 57054"/>
                <a:gd name="connsiteY4" fmla="*/ 1328 h 85725"/>
                <a:gd name="connsiteX5" fmla="*/ 225 w 57054"/>
                <a:gd name="connsiteY5" fmla="*/ 10853 h 85725"/>
                <a:gd name="connsiteX6" fmla="*/ 19244 w 57054"/>
                <a:gd name="connsiteY6" fmla="*/ 537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85725">
                  <a:moveTo>
                    <a:pt x="19244" y="53715"/>
                  </a:moveTo>
                  <a:cubicBezTo>
                    <a:pt x="29704" y="66098"/>
                    <a:pt x="39213" y="75623"/>
                    <a:pt x="53476" y="85148"/>
                  </a:cubicBezTo>
                  <a:cubicBezTo>
                    <a:pt x="56329" y="87053"/>
                    <a:pt x="59181" y="84195"/>
                    <a:pt x="59181" y="81338"/>
                  </a:cubicBezTo>
                  <a:cubicBezTo>
                    <a:pt x="56329" y="65145"/>
                    <a:pt x="52525" y="51810"/>
                    <a:pt x="45869" y="36570"/>
                  </a:cubicBezTo>
                  <a:cubicBezTo>
                    <a:pt x="39213" y="23235"/>
                    <a:pt x="32556" y="7995"/>
                    <a:pt x="17342" y="1328"/>
                  </a:cubicBezTo>
                  <a:cubicBezTo>
                    <a:pt x="9734" y="-2482"/>
                    <a:pt x="225" y="2280"/>
                    <a:pt x="225" y="10853"/>
                  </a:cubicBezTo>
                  <a:cubicBezTo>
                    <a:pt x="-1676" y="27998"/>
                    <a:pt x="8784" y="41333"/>
                    <a:pt x="19244" y="537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9CD8C3F0-F12D-D84F-BFAC-5E8BC477E514}"/>
                </a:ext>
              </a:extLst>
            </p:cNvPr>
            <p:cNvSpPr/>
            <p:nvPr/>
          </p:nvSpPr>
          <p:spPr>
            <a:xfrm>
              <a:off x="8239516" y="-296590"/>
              <a:ext cx="133127" cy="57150"/>
            </a:xfrm>
            <a:custGeom>
              <a:avLst/>
              <a:gdLst>
                <a:gd name="connsiteX0" fmla="*/ 2572 w 133126"/>
                <a:gd name="connsiteY0" fmla="*/ 15240 h 57150"/>
                <a:gd name="connsiteX1" fmla="*/ 136650 w 133126"/>
                <a:gd name="connsiteY1" fmla="*/ 62865 h 57150"/>
                <a:gd name="connsiteX2" fmla="*/ 138551 w 133126"/>
                <a:gd name="connsiteY2" fmla="*/ 54292 h 57150"/>
                <a:gd name="connsiteX3" fmla="*/ 68184 w 133126"/>
                <a:gd name="connsiteY3" fmla="*/ 23813 h 57150"/>
                <a:gd name="connsiteX4" fmla="*/ 10179 w 133126"/>
                <a:gd name="connsiteY4" fmla="*/ 0 h 57150"/>
                <a:gd name="connsiteX5" fmla="*/ 2572 w 133126"/>
                <a:gd name="connsiteY5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57150">
                  <a:moveTo>
                    <a:pt x="2572" y="15240"/>
                  </a:moveTo>
                  <a:cubicBezTo>
                    <a:pt x="37755" y="45720"/>
                    <a:pt x="92908" y="53340"/>
                    <a:pt x="136650" y="62865"/>
                  </a:cubicBezTo>
                  <a:cubicBezTo>
                    <a:pt x="142355" y="63817"/>
                    <a:pt x="144257" y="56197"/>
                    <a:pt x="138551" y="54292"/>
                  </a:cubicBezTo>
                  <a:cubicBezTo>
                    <a:pt x="114779" y="45720"/>
                    <a:pt x="91006" y="34290"/>
                    <a:pt x="68184" y="23813"/>
                  </a:cubicBezTo>
                  <a:cubicBezTo>
                    <a:pt x="49166" y="15240"/>
                    <a:pt x="30148" y="4763"/>
                    <a:pt x="10179" y="0"/>
                  </a:cubicBezTo>
                  <a:cubicBezTo>
                    <a:pt x="3523" y="953"/>
                    <a:pt x="-4084" y="9525"/>
                    <a:pt x="2572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151B80F8-D58F-7049-B9BC-EC88FB2AC143}"/>
                </a:ext>
              </a:extLst>
            </p:cNvPr>
            <p:cNvSpPr/>
            <p:nvPr/>
          </p:nvSpPr>
          <p:spPr>
            <a:xfrm>
              <a:off x="8238976" y="-260462"/>
              <a:ext cx="133127" cy="66675"/>
            </a:xfrm>
            <a:custGeom>
              <a:avLst/>
              <a:gdLst>
                <a:gd name="connsiteX0" fmla="*/ 2162 w 133126"/>
                <a:gd name="connsiteY0" fmla="*/ 14354 h 66675"/>
                <a:gd name="connsiteX1" fmla="*/ 129583 w 133126"/>
                <a:gd name="connsiteY1" fmla="*/ 66741 h 66675"/>
                <a:gd name="connsiteX2" fmla="*/ 132436 w 133126"/>
                <a:gd name="connsiteY2" fmla="*/ 55311 h 66675"/>
                <a:gd name="connsiteX3" fmla="*/ 70627 w 133126"/>
                <a:gd name="connsiteY3" fmla="*/ 21974 h 66675"/>
                <a:gd name="connsiteX4" fmla="*/ 9769 w 133126"/>
                <a:gd name="connsiteY4" fmla="*/ 66 h 66675"/>
                <a:gd name="connsiteX5" fmla="*/ 2162 w 133126"/>
                <a:gd name="connsiteY5" fmla="*/ 1435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66675">
                  <a:moveTo>
                    <a:pt x="2162" y="14354"/>
                  </a:moveTo>
                  <a:cubicBezTo>
                    <a:pt x="32591" y="45786"/>
                    <a:pt x="86792" y="65789"/>
                    <a:pt x="129583" y="66741"/>
                  </a:cubicBezTo>
                  <a:cubicBezTo>
                    <a:pt x="136239" y="66741"/>
                    <a:pt x="137190" y="59121"/>
                    <a:pt x="132436" y="55311"/>
                  </a:cubicBezTo>
                  <a:cubicBezTo>
                    <a:pt x="113417" y="41024"/>
                    <a:pt x="91547" y="32451"/>
                    <a:pt x="70627" y="21974"/>
                  </a:cubicBezTo>
                  <a:cubicBezTo>
                    <a:pt x="50658" y="12449"/>
                    <a:pt x="31640" y="2924"/>
                    <a:pt x="9769" y="66"/>
                  </a:cubicBezTo>
                  <a:cubicBezTo>
                    <a:pt x="3113" y="-886"/>
                    <a:pt x="-3544" y="8639"/>
                    <a:pt x="2162" y="1435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E03F7EAF-B7C9-524C-AA42-E64516069284}"/>
                </a:ext>
              </a:extLst>
            </p:cNvPr>
            <p:cNvSpPr/>
            <p:nvPr/>
          </p:nvSpPr>
          <p:spPr>
            <a:xfrm>
              <a:off x="8521541" y="-226675"/>
              <a:ext cx="47545" cy="133350"/>
            </a:xfrm>
            <a:custGeom>
              <a:avLst/>
              <a:gdLst>
                <a:gd name="connsiteX0" fmla="*/ 2015 w 47545"/>
                <a:gd name="connsiteY0" fmla="*/ 131062 h 133350"/>
                <a:gd name="connsiteX1" fmla="*/ 12475 w 47545"/>
                <a:gd name="connsiteY1" fmla="*/ 133920 h 133350"/>
                <a:gd name="connsiteX2" fmla="*/ 40051 w 47545"/>
                <a:gd name="connsiteY2" fmla="*/ 70102 h 133350"/>
                <a:gd name="connsiteX3" fmla="*/ 48609 w 47545"/>
                <a:gd name="connsiteY3" fmla="*/ 2475 h 133350"/>
                <a:gd name="connsiteX4" fmla="*/ 42904 w 47545"/>
                <a:gd name="connsiteY4" fmla="*/ 570 h 133350"/>
                <a:gd name="connsiteX5" fmla="*/ 13426 w 47545"/>
                <a:gd name="connsiteY5" fmla="*/ 61530 h 133350"/>
                <a:gd name="connsiteX6" fmla="*/ 2015 w 47545"/>
                <a:gd name="connsiteY6" fmla="*/ 1310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33350">
                  <a:moveTo>
                    <a:pt x="2015" y="131062"/>
                  </a:moveTo>
                  <a:cubicBezTo>
                    <a:pt x="2966" y="135825"/>
                    <a:pt x="8671" y="136777"/>
                    <a:pt x="12475" y="133920"/>
                  </a:cubicBezTo>
                  <a:cubicBezTo>
                    <a:pt x="29591" y="118680"/>
                    <a:pt x="34346" y="92010"/>
                    <a:pt x="40051" y="70102"/>
                  </a:cubicBezTo>
                  <a:cubicBezTo>
                    <a:pt x="45757" y="48195"/>
                    <a:pt x="55266" y="25335"/>
                    <a:pt x="48609" y="2475"/>
                  </a:cubicBezTo>
                  <a:cubicBezTo>
                    <a:pt x="47658" y="-383"/>
                    <a:pt x="44806" y="-383"/>
                    <a:pt x="42904" y="570"/>
                  </a:cubicBezTo>
                  <a:cubicBezTo>
                    <a:pt x="25787" y="16762"/>
                    <a:pt x="20082" y="40575"/>
                    <a:pt x="13426" y="61530"/>
                  </a:cubicBezTo>
                  <a:cubicBezTo>
                    <a:pt x="6769" y="84390"/>
                    <a:pt x="-4641" y="108202"/>
                    <a:pt x="2015" y="13106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1E45622D-6985-F345-8B7A-D4E9F8D70A7F}"/>
                </a:ext>
              </a:extLst>
            </p:cNvPr>
            <p:cNvSpPr/>
            <p:nvPr/>
          </p:nvSpPr>
          <p:spPr>
            <a:xfrm>
              <a:off x="8486925" y="-253728"/>
              <a:ext cx="47545" cy="104775"/>
            </a:xfrm>
            <a:custGeom>
              <a:avLst/>
              <a:gdLst>
                <a:gd name="connsiteX0" fmla="*/ 3350 w 47545"/>
                <a:gd name="connsiteY0" fmla="*/ 106680 h 104775"/>
                <a:gd name="connsiteX1" fmla="*/ 21417 w 47545"/>
                <a:gd name="connsiteY1" fmla="*/ 108585 h 104775"/>
                <a:gd name="connsiteX2" fmla="*/ 42337 w 47545"/>
                <a:gd name="connsiteY2" fmla="*/ 49530 h 104775"/>
                <a:gd name="connsiteX3" fmla="*/ 48042 w 47545"/>
                <a:gd name="connsiteY3" fmla="*/ 1905 h 104775"/>
                <a:gd name="connsiteX4" fmla="*/ 44238 w 47545"/>
                <a:gd name="connsiteY4" fmla="*/ 0 h 104775"/>
                <a:gd name="connsiteX5" fmla="*/ 10006 w 47545"/>
                <a:gd name="connsiteY5" fmla="*/ 40957 h 104775"/>
                <a:gd name="connsiteX6" fmla="*/ 3350 w 47545"/>
                <a:gd name="connsiteY6" fmla="*/ 10668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04775">
                  <a:moveTo>
                    <a:pt x="3350" y="106680"/>
                  </a:moveTo>
                  <a:cubicBezTo>
                    <a:pt x="5251" y="114300"/>
                    <a:pt x="16662" y="116205"/>
                    <a:pt x="21417" y="108585"/>
                  </a:cubicBezTo>
                  <a:cubicBezTo>
                    <a:pt x="31877" y="89535"/>
                    <a:pt x="35680" y="70485"/>
                    <a:pt x="42337" y="49530"/>
                  </a:cubicBezTo>
                  <a:cubicBezTo>
                    <a:pt x="46140" y="35242"/>
                    <a:pt x="53748" y="15240"/>
                    <a:pt x="48042" y="1905"/>
                  </a:cubicBezTo>
                  <a:cubicBezTo>
                    <a:pt x="47091" y="0"/>
                    <a:pt x="45189" y="0"/>
                    <a:pt x="44238" y="0"/>
                  </a:cubicBezTo>
                  <a:cubicBezTo>
                    <a:pt x="27122" y="2857"/>
                    <a:pt x="15711" y="25717"/>
                    <a:pt x="10006" y="40957"/>
                  </a:cubicBezTo>
                  <a:cubicBezTo>
                    <a:pt x="497" y="62865"/>
                    <a:pt x="-3307" y="83820"/>
                    <a:pt x="3350" y="10668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421F0757-D02F-9745-B16A-A34BDBA7F994}"/>
                </a:ext>
              </a:extLst>
            </p:cNvPr>
            <p:cNvSpPr/>
            <p:nvPr/>
          </p:nvSpPr>
          <p:spPr>
            <a:xfrm>
              <a:off x="8678553" y="-202683"/>
              <a:ext cx="28527" cy="57150"/>
            </a:xfrm>
            <a:custGeom>
              <a:avLst/>
              <a:gdLst>
                <a:gd name="connsiteX0" fmla="*/ 26625 w 28527"/>
                <a:gd name="connsiteY0" fmla="*/ 64208 h 57150"/>
                <a:gd name="connsiteX1" fmla="*/ 36134 w 28527"/>
                <a:gd name="connsiteY1" fmla="*/ 60398 h 57150"/>
                <a:gd name="connsiteX2" fmla="*/ 9509 w 28527"/>
                <a:gd name="connsiteY2" fmla="*/ 1343 h 57150"/>
                <a:gd name="connsiteX3" fmla="*/ 0 w 28527"/>
                <a:gd name="connsiteY3" fmla="*/ 5153 h 57150"/>
                <a:gd name="connsiteX4" fmla="*/ 26625 w 28527"/>
                <a:gd name="connsiteY4" fmla="*/ 6420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57150">
                  <a:moveTo>
                    <a:pt x="26625" y="64208"/>
                  </a:moveTo>
                  <a:cubicBezTo>
                    <a:pt x="29478" y="68970"/>
                    <a:pt x="38036" y="66113"/>
                    <a:pt x="36134" y="60398"/>
                  </a:cubicBezTo>
                  <a:cubicBezTo>
                    <a:pt x="30429" y="41348"/>
                    <a:pt x="23773" y="16583"/>
                    <a:pt x="9509" y="1343"/>
                  </a:cubicBezTo>
                  <a:cubicBezTo>
                    <a:pt x="6656" y="-1515"/>
                    <a:pt x="0" y="390"/>
                    <a:pt x="0" y="5153"/>
                  </a:cubicBezTo>
                  <a:cubicBezTo>
                    <a:pt x="1902" y="25155"/>
                    <a:pt x="16165" y="46110"/>
                    <a:pt x="26625" y="6420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9C9BB0DB-8684-CF48-9A41-41A17CCC97BE}"/>
                </a:ext>
              </a:extLst>
            </p:cNvPr>
            <p:cNvSpPr/>
            <p:nvPr/>
          </p:nvSpPr>
          <p:spPr>
            <a:xfrm>
              <a:off x="8628845" y="-237621"/>
              <a:ext cx="47545" cy="133350"/>
            </a:xfrm>
            <a:custGeom>
              <a:avLst/>
              <a:gdLst>
                <a:gd name="connsiteX0" fmla="*/ 41150 w 47545"/>
                <a:gd name="connsiteY0" fmla="*/ 133436 h 133350"/>
                <a:gd name="connsiteX1" fmla="*/ 51610 w 47545"/>
                <a:gd name="connsiteY1" fmla="*/ 130578 h 133350"/>
                <a:gd name="connsiteX2" fmla="*/ 16427 w 47545"/>
                <a:gd name="connsiteY2" fmla="*/ 2943 h 133350"/>
                <a:gd name="connsiteX3" fmla="*/ 262 w 47545"/>
                <a:gd name="connsiteY3" fmla="*/ 9611 h 133350"/>
                <a:gd name="connsiteX4" fmla="*/ 41150 w 47545"/>
                <a:gd name="connsiteY4" fmla="*/ 13343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1150" y="133436"/>
                  </a:moveTo>
                  <a:cubicBezTo>
                    <a:pt x="44003" y="138198"/>
                    <a:pt x="51610" y="136293"/>
                    <a:pt x="51610" y="130578"/>
                  </a:cubicBezTo>
                  <a:cubicBezTo>
                    <a:pt x="52561" y="87716"/>
                    <a:pt x="44003" y="37233"/>
                    <a:pt x="16427" y="2943"/>
                  </a:cubicBezTo>
                  <a:cubicBezTo>
                    <a:pt x="10722" y="-3724"/>
                    <a:pt x="1212" y="1991"/>
                    <a:pt x="262" y="9611"/>
                  </a:cubicBezTo>
                  <a:cubicBezTo>
                    <a:pt x="-2591" y="51521"/>
                    <a:pt x="18329" y="98193"/>
                    <a:pt x="41150" y="1334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263287CE-62F7-B743-88BA-BAFCD03F7544}"/>
                </a:ext>
              </a:extLst>
            </p:cNvPr>
            <p:cNvSpPr/>
            <p:nvPr/>
          </p:nvSpPr>
          <p:spPr>
            <a:xfrm>
              <a:off x="8707733" y="-78468"/>
              <a:ext cx="114109" cy="38100"/>
            </a:xfrm>
            <a:custGeom>
              <a:avLst/>
              <a:gdLst>
                <a:gd name="connsiteX0" fmla="*/ 3151 w 114108"/>
                <a:gd name="connsiteY0" fmla="*/ 40005 h 38100"/>
                <a:gd name="connsiteX1" fmla="*/ 119161 w 114108"/>
                <a:gd name="connsiteY1" fmla="*/ 6668 h 38100"/>
                <a:gd name="connsiteX2" fmla="*/ 117260 w 114108"/>
                <a:gd name="connsiteY2" fmla="*/ 0 h 38100"/>
                <a:gd name="connsiteX3" fmla="*/ 58303 w 114108"/>
                <a:gd name="connsiteY3" fmla="*/ 10477 h 38100"/>
                <a:gd name="connsiteX4" fmla="*/ 1249 w 114108"/>
                <a:gd name="connsiteY4" fmla="*/ 30480 h 38100"/>
                <a:gd name="connsiteX5" fmla="*/ 3151 w 114108"/>
                <a:gd name="connsiteY5" fmla="*/ 4000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38100">
                  <a:moveTo>
                    <a:pt x="3151" y="40005"/>
                  </a:moveTo>
                  <a:cubicBezTo>
                    <a:pt x="40236" y="47625"/>
                    <a:pt x="88732" y="28575"/>
                    <a:pt x="119161" y="6668"/>
                  </a:cubicBezTo>
                  <a:cubicBezTo>
                    <a:pt x="122014" y="4763"/>
                    <a:pt x="121063" y="0"/>
                    <a:pt x="117260" y="0"/>
                  </a:cubicBezTo>
                  <a:cubicBezTo>
                    <a:pt x="97291" y="952"/>
                    <a:pt x="78273" y="6668"/>
                    <a:pt x="58303" y="10477"/>
                  </a:cubicBezTo>
                  <a:cubicBezTo>
                    <a:pt x="38334" y="15240"/>
                    <a:pt x="19316" y="18098"/>
                    <a:pt x="1249" y="30480"/>
                  </a:cubicBezTo>
                  <a:cubicBezTo>
                    <a:pt x="-653" y="32385"/>
                    <a:pt x="-653" y="39052"/>
                    <a:pt x="3151" y="4000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36E3BD19-8BC9-5243-96A9-0B9539C3AC86}"/>
                </a:ext>
              </a:extLst>
            </p:cNvPr>
            <p:cNvSpPr/>
            <p:nvPr/>
          </p:nvSpPr>
          <p:spPr>
            <a:xfrm>
              <a:off x="8714997" y="-43180"/>
              <a:ext cx="114109" cy="38100"/>
            </a:xfrm>
            <a:custGeom>
              <a:avLst/>
              <a:gdLst>
                <a:gd name="connsiteX0" fmla="*/ 12052 w 114108"/>
                <a:gd name="connsiteY0" fmla="*/ 44722 h 38100"/>
                <a:gd name="connsiteX1" fmla="*/ 60548 w 114108"/>
                <a:gd name="connsiteY1" fmla="*/ 30434 h 38100"/>
                <a:gd name="connsiteX2" fmla="*/ 111897 w 114108"/>
                <a:gd name="connsiteY2" fmla="*/ 14242 h 38100"/>
                <a:gd name="connsiteX3" fmla="*/ 109995 w 114108"/>
                <a:gd name="connsiteY3" fmla="*/ 907 h 38100"/>
                <a:gd name="connsiteX4" fmla="*/ 3494 w 114108"/>
                <a:gd name="connsiteY4" fmla="*/ 24719 h 38100"/>
                <a:gd name="connsiteX5" fmla="*/ 12052 w 114108"/>
                <a:gd name="connsiteY5" fmla="*/ 447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38100">
                  <a:moveTo>
                    <a:pt x="12052" y="44722"/>
                  </a:moveTo>
                  <a:cubicBezTo>
                    <a:pt x="29168" y="43769"/>
                    <a:pt x="44383" y="36149"/>
                    <a:pt x="60548" y="30434"/>
                  </a:cubicBezTo>
                  <a:cubicBezTo>
                    <a:pt x="77664" y="24719"/>
                    <a:pt x="94781" y="19957"/>
                    <a:pt x="111897" y="14242"/>
                  </a:cubicBezTo>
                  <a:cubicBezTo>
                    <a:pt x="119504" y="12337"/>
                    <a:pt x="117602" y="1859"/>
                    <a:pt x="109995" y="907"/>
                  </a:cubicBezTo>
                  <a:cubicBezTo>
                    <a:pt x="76713" y="-1951"/>
                    <a:pt x="30119" y="907"/>
                    <a:pt x="3494" y="24719"/>
                  </a:cubicBezTo>
                  <a:cubicBezTo>
                    <a:pt x="-4113" y="31387"/>
                    <a:pt x="1592" y="45674"/>
                    <a:pt x="12052" y="447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9107A005-114D-6F44-B2FD-C7C433B42F17}"/>
                </a:ext>
              </a:extLst>
            </p:cNvPr>
            <p:cNvSpPr/>
            <p:nvPr/>
          </p:nvSpPr>
          <p:spPr>
            <a:xfrm>
              <a:off x="8717202" y="50786"/>
              <a:ext cx="142636" cy="38100"/>
            </a:xfrm>
            <a:custGeom>
              <a:avLst/>
              <a:gdLst>
                <a:gd name="connsiteX0" fmla="*/ 4142 w 142635"/>
                <a:gd name="connsiteY0" fmla="*/ 21241 h 38100"/>
                <a:gd name="connsiteX1" fmla="*/ 69754 w 142635"/>
                <a:gd name="connsiteY1" fmla="*/ 37433 h 38100"/>
                <a:gd name="connsiteX2" fmla="*/ 137269 w 142635"/>
                <a:gd name="connsiteY2" fmla="*/ 46006 h 38100"/>
                <a:gd name="connsiteX3" fmla="*/ 141072 w 142635"/>
                <a:gd name="connsiteY3" fmla="*/ 36481 h 38100"/>
                <a:gd name="connsiteX4" fmla="*/ 77361 w 142635"/>
                <a:gd name="connsiteY4" fmla="*/ 7906 h 38100"/>
                <a:gd name="connsiteX5" fmla="*/ 6044 w 142635"/>
                <a:gd name="connsiteY5" fmla="*/ 4096 h 38100"/>
                <a:gd name="connsiteX6" fmla="*/ 4142 w 142635"/>
                <a:gd name="connsiteY6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38100">
                  <a:moveTo>
                    <a:pt x="4142" y="21241"/>
                  </a:moveTo>
                  <a:cubicBezTo>
                    <a:pt x="24111" y="33623"/>
                    <a:pt x="47883" y="33623"/>
                    <a:pt x="69754" y="37433"/>
                  </a:cubicBezTo>
                  <a:cubicBezTo>
                    <a:pt x="91625" y="41243"/>
                    <a:pt x="114447" y="46958"/>
                    <a:pt x="137269" y="46006"/>
                  </a:cubicBezTo>
                  <a:cubicBezTo>
                    <a:pt x="142023" y="46006"/>
                    <a:pt x="145827" y="39338"/>
                    <a:pt x="141072" y="36481"/>
                  </a:cubicBezTo>
                  <a:cubicBezTo>
                    <a:pt x="123005" y="21241"/>
                    <a:pt x="100183" y="13621"/>
                    <a:pt x="77361" y="7906"/>
                  </a:cubicBezTo>
                  <a:cubicBezTo>
                    <a:pt x="54540" y="2191"/>
                    <a:pt x="27914" y="-4477"/>
                    <a:pt x="6044" y="4096"/>
                  </a:cubicBezTo>
                  <a:cubicBezTo>
                    <a:pt x="-613" y="7906"/>
                    <a:pt x="-2514" y="17431"/>
                    <a:pt x="4142" y="2124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99D08459-1B0A-CA43-9D0D-578B40D90DBF}"/>
                </a:ext>
              </a:extLst>
            </p:cNvPr>
            <p:cNvSpPr/>
            <p:nvPr/>
          </p:nvSpPr>
          <p:spPr>
            <a:xfrm>
              <a:off x="8719223" y="89640"/>
              <a:ext cx="114109" cy="38100"/>
            </a:xfrm>
            <a:custGeom>
              <a:avLst/>
              <a:gdLst>
                <a:gd name="connsiteX0" fmla="*/ 3072 w 114108"/>
                <a:gd name="connsiteY0" fmla="*/ 18582 h 38100"/>
                <a:gd name="connsiteX1" fmla="*/ 63930 w 114108"/>
                <a:gd name="connsiteY1" fmla="*/ 43347 h 38100"/>
                <a:gd name="connsiteX2" fmla="*/ 120984 w 114108"/>
                <a:gd name="connsiteY2" fmla="*/ 40489 h 38100"/>
                <a:gd name="connsiteX3" fmla="*/ 121935 w 114108"/>
                <a:gd name="connsiteY3" fmla="*/ 34774 h 38100"/>
                <a:gd name="connsiteX4" fmla="*/ 72488 w 114108"/>
                <a:gd name="connsiteY4" fmla="*/ 13819 h 38100"/>
                <a:gd name="connsiteX5" fmla="*/ 11630 w 114108"/>
                <a:gd name="connsiteY5" fmla="*/ 484 h 38100"/>
                <a:gd name="connsiteX6" fmla="*/ 3072 w 114108"/>
                <a:gd name="connsiteY6" fmla="*/ 185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38100">
                  <a:moveTo>
                    <a:pt x="3072" y="18582"/>
                  </a:moveTo>
                  <a:cubicBezTo>
                    <a:pt x="18286" y="35727"/>
                    <a:pt x="42059" y="39537"/>
                    <a:pt x="63930" y="43347"/>
                  </a:cubicBezTo>
                  <a:cubicBezTo>
                    <a:pt x="81997" y="46204"/>
                    <a:pt x="104819" y="50014"/>
                    <a:pt x="120984" y="40489"/>
                  </a:cubicBezTo>
                  <a:cubicBezTo>
                    <a:pt x="122886" y="39537"/>
                    <a:pt x="123837" y="35727"/>
                    <a:pt x="121935" y="34774"/>
                  </a:cubicBezTo>
                  <a:cubicBezTo>
                    <a:pt x="109573" y="22392"/>
                    <a:pt x="88653" y="18582"/>
                    <a:pt x="72488" y="13819"/>
                  </a:cubicBezTo>
                  <a:cubicBezTo>
                    <a:pt x="52519" y="8104"/>
                    <a:pt x="32550" y="-2373"/>
                    <a:pt x="11630" y="484"/>
                  </a:cubicBezTo>
                  <a:cubicBezTo>
                    <a:pt x="1170" y="484"/>
                    <a:pt x="-3584" y="10962"/>
                    <a:pt x="3072" y="1858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BAEFF5D0-1587-AA40-B519-484189BE2174}"/>
                </a:ext>
              </a:extLst>
            </p:cNvPr>
            <p:cNvSpPr/>
            <p:nvPr/>
          </p:nvSpPr>
          <p:spPr>
            <a:xfrm>
              <a:off x="8462698" y="137392"/>
              <a:ext cx="76072" cy="133350"/>
            </a:xfrm>
            <a:custGeom>
              <a:avLst/>
              <a:gdLst>
                <a:gd name="connsiteX0" fmla="*/ 13313 w 76072"/>
                <a:gd name="connsiteY0" fmla="*/ 133707 h 133350"/>
                <a:gd name="connsiteX1" fmla="*/ 58005 w 76072"/>
                <a:gd name="connsiteY1" fmla="*/ 66080 h 133350"/>
                <a:gd name="connsiteX2" fmla="*/ 76072 w 76072"/>
                <a:gd name="connsiteY2" fmla="*/ 3215 h 133350"/>
                <a:gd name="connsiteX3" fmla="*/ 69416 w 76072"/>
                <a:gd name="connsiteY3" fmla="*/ 357 h 133350"/>
                <a:gd name="connsiteX4" fmla="*/ 25674 w 76072"/>
                <a:gd name="connsiteY4" fmla="*/ 57507 h 133350"/>
                <a:gd name="connsiteX5" fmla="*/ 0 w 76072"/>
                <a:gd name="connsiteY5" fmla="*/ 127040 h 133350"/>
                <a:gd name="connsiteX6" fmla="*/ 13313 w 76072"/>
                <a:gd name="connsiteY6" fmla="*/ 13370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33350">
                  <a:moveTo>
                    <a:pt x="13313" y="133707"/>
                  </a:moveTo>
                  <a:cubicBezTo>
                    <a:pt x="34232" y="115610"/>
                    <a:pt x="45643" y="90845"/>
                    <a:pt x="58005" y="66080"/>
                  </a:cubicBezTo>
                  <a:cubicBezTo>
                    <a:pt x="67514" y="46077"/>
                    <a:pt x="80827" y="26075"/>
                    <a:pt x="76072" y="3215"/>
                  </a:cubicBezTo>
                  <a:cubicBezTo>
                    <a:pt x="75121" y="357"/>
                    <a:pt x="72269" y="-595"/>
                    <a:pt x="69416" y="357"/>
                  </a:cubicBezTo>
                  <a:cubicBezTo>
                    <a:pt x="46594" y="10835"/>
                    <a:pt x="37085" y="36552"/>
                    <a:pt x="25674" y="57507"/>
                  </a:cubicBezTo>
                  <a:cubicBezTo>
                    <a:pt x="13313" y="80367"/>
                    <a:pt x="2853" y="101322"/>
                    <a:pt x="0" y="127040"/>
                  </a:cubicBezTo>
                  <a:cubicBezTo>
                    <a:pt x="0" y="135612"/>
                    <a:pt x="9509" y="137517"/>
                    <a:pt x="13313" y="13370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1EC70740-7EDD-AB41-9AA5-DCA3793C25A9}"/>
                </a:ext>
              </a:extLst>
            </p:cNvPr>
            <p:cNvSpPr/>
            <p:nvPr/>
          </p:nvSpPr>
          <p:spPr>
            <a:xfrm>
              <a:off x="8428702" y="114181"/>
              <a:ext cx="57054" cy="114300"/>
            </a:xfrm>
            <a:custGeom>
              <a:avLst/>
              <a:gdLst>
                <a:gd name="connsiteX0" fmla="*/ 14978 w 57054"/>
                <a:gd name="connsiteY0" fmla="*/ 113104 h 114300"/>
                <a:gd name="connsiteX1" fmla="*/ 64425 w 57054"/>
                <a:gd name="connsiteY1" fmla="*/ 3566 h 114300"/>
                <a:gd name="connsiteX2" fmla="*/ 57768 w 57054"/>
                <a:gd name="connsiteY2" fmla="*/ 1661 h 114300"/>
                <a:gd name="connsiteX3" fmla="*/ 714 w 57054"/>
                <a:gd name="connsiteY3" fmla="*/ 104531 h 114300"/>
                <a:gd name="connsiteX4" fmla="*/ 14978 w 57054"/>
                <a:gd name="connsiteY4" fmla="*/ 1131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14300">
                  <a:moveTo>
                    <a:pt x="14978" y="113104"/>
                  </a:moveTo>
                  <a:cubicBezTo>
                    <a:pt x="45406" y="83576"/>
                    <a:pt x="58719" y="44524"/>
                    <a:pt x="64425" y="3566"/>
                  </a:cubicBezTo>
                  <a:cubicBezTo>
                    <a:pt x="65375" y="-244"/>
                    <a:pt x="59670" y="-1196"/>
                    <a:pt x="57768" y="1661"/>
                  </a:cubicBezTo>
                  <a:cubicBezTo>
                    <a:pt x="34946" y="34046"/>
                    <a:pt x="13076" y="67384"/>
                    <a:pt x="714" y="104531"/>
                  </a:cubicBezTo>
                  <a:cubicBezTo>
                    <a:pt x="-3090" y="113104"/>
                    <a:pt x="9272" y="118819"/>
                    <a:pt x="14978" y="11310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3BE9487E-E272-A340-9EAC-AD385F935AA5}"/>
                </a:ext>
              </a:extLst>
            </p:cNvPr>
            <p:cNvSpPr/>
            <p:nvPr/>
          </p:nvSpPr>
          <p:spPr>
            <a:xfrm>
              <a:off x="8525159" y="-35784"/>
              <a:ext cx="95090" cy="104775"/>
            </a:xfrm>
            <a:custGeom>
              <a:avLst/>
              <a:gdLst>
                <a:gd name="connsiteX0" fmla="*/ 299 w 95090"/>
                <a:gd name="connsiteY0" fmla="*/ 8751 h 104775"/>
                <a:gd name="connsiteX1" fmla="*/ 42139 w 95090"/>
                <a:gd name="connsiteY1" fmla="*/ 63996 h 104775"/>
                <a:gd name="connsiteX2" fmla="*/ 100144 w 95090"/>
                <a:gd name="connsiteY2" fmla="*/ 111621 h 104775"/>
                <a:gd name="connsiteX3" fmla="*/ 102997 w 95090"/>
                <a:gd name="connsiteY3" fmla="*/ 108764 h 104775"/>
                <a:gd name="connsiteX4" fmla="*/ 63059 w 95090"/>
                <a:gd name="connsiteY4" fmla="*/ 49709 h 104775"/>
                <a:gd name="connsiteX5" fmla="*/ 10759 w 95090"/>
                <a:gd name="connsiteY5" fmla="*/ 179 h 104775"/>
                <a:gd name="connsiteX6" fmla="*/ 299 w 95090"/>
                <a:gd name="connsiteY6" fmla="*/ 87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04775">
                  <a:moveTo>
                    <a:pt x="299" y="8751"/>
                  </a:moveTo>
                  <a:cubicBezTo>
                    <a:pt x="7906" y="30659"/>
                    <a:pt x="25973" y="47804"/>
                    <a:pt x="42139" y="63996"/>
                  </a:cubicBezTo>
                  <a:cubicBezTo>
                    <a:pt x="60206" y="82094"/>
                    <a:pt x="78273" y="98286"/>
                    <a:pt x="100144" y="111621"/>
                  </a:cubicBezTo>
                  <a:cubicBezTo>
                    <a:pt x="102046" y="112574"/>
                    <a:pt x="102997" y="110669"/>
                    <a:pt x="102997" y="108764"/>
                  </a:cubicBezTo>
                  <a:cubicBezTo>
                    <a:pt x="91586" y="86856"/>
                    <a:pt x="77322" y="68759"/>
                    <a:pt x="63059" y="49709"/>
                  </a:cubicBezTo>
                  <a:cubicBezTo>
                    <a:pt x="48795" y="31611"/>
                    <a:pt x="32630" y="10656"/>
                    <a:pt x="10759" y="179"/>
                  </a:cubicBezTo>
                  <a:cubicBezTo>
                    <a:pt x="6004" y="-774"/>
                    <a:pt x="-1603" y="2084"/>
                    <a:pt x="299" y="875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F4C217DC-1C27-8847-8E71-5B4FDD40E332}"/>
                </a:ext>
              </a:extLst>
            </p:cNvPr>
            <p:cNvSpPr/>
            <p:nvPr/>
          </p:nvSpPr>
          <p:spPr>
            <a:xfrm>
              <a:off x="8503341" y="-501"/>
              <a:ext cx="95090" cy="104775"/>
            </a:xfrm>
            <a:custGeom>
              <a:avLst/>
              <a:gdLst>
                <a:gd name="connsiteX0" fmla="*/ 246 w 95090"/>
                <a:gd name="connsiteY0" fmla="*/ 13473 h 104775"/>
                <a:gd name="connsiteX1" fmla="*/ 37331 w 95090"/>
                <a:gd name="connsiteY1" fmla="*/ 66813 h 104775"/>
                <a:gd name="connsiteX2" fmla="*/ 90582 w 95090"/>
                <a:gd name="connsiteY2" fmla="*/ 108723 h 104775"/>
                <a:gd name="connsiteX3" fmla="*/ 96287 w 95090"/>
                <a:gd name="connsiteY3" fmla="*/ 103008 h 104775"/>
                <a:gd name="connsiteX4" fmla="*/ 61104 w 95090"/>
                <a:gd name="connsiteY4" fmla="*/ 47763 h 104775"/>
                <a:gd name="connsiteX5" fmla="*/ 15461 w 95090"/>
                <a:gd name="connsiteY5" fmla="*/ 1090 h 104775"/>
                <a:gd name="connsiteX6" fmla="*/ 246 w 95090"/>
                <a:gd name="connsiteY6" fmla="*/ 134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04775">
                  <a:moveTo>
                    <a:pt x="246" y="13473"/>
                  </a:moveTo>
                  <a:cubicBezTo>
                    <a:pt x="5001" y="35380"/>
                    <a:pt x="23068" y="51573"/>
                    <a:pt x="37331" y="66813"/>
                  </a:cubicBezTo>
                  <a:cubicBezTo>
                    <a:pt x="53497" y="83005"/>
                    <a:pt x="71564" y="95388"/>
                    <a:pt x="90582" y="108723"/>
                  </a:cubicBezTo>
                  <a:cubicBezTo>
                    <a:pt x="94386" y="110628"/>
                    <a:pt x="98189" y="106818"/>
                    <a:pt x="96287" y="103008"/>
                  </a:cubicBezTo>
                  <a:cubicBezTo>
                    <a:pt x="84877" y="83958"/>
                    <a:pt x="75368" y="64908"/>
                    <a:pt x="61104" y="47763"/>
                  </a:cubicBezTo>
                  <a:cubicBezTo>
                    <a:pt x="47791" y="30618"/>
                    <a:pt x="36380" y="10615"/>
                    <a:pt x="15461" y="1090"/>
                  </a:cubicBezTo>
                  <a:cubicBezTo>
                    <a:pt x="7853" y="-2720"/>
                    <a:pt x="-1656" y="3948"/>
                    <a:pt x="246" y="1347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59CDF6B4-ABDD-AA40-9041-4BB9EAE630D7}"/>
                </a:ext>
              </a:extLst>
            </p:cNvPr>
            <p:cNvSpPr/>
            <p:nvPr/>
          </p:nvSpPr>
          <p:spPr>
            <a:xfrm>
              <a:off x="8391288" y="-44347"/>
              <a:ext cx="76072" cy="114300"/>
            </a:xfrm>
            <a:custGeom>
              <a:avLst/>
              <a:gdLst>
                <a:gd name="connsiteX0" fmla="*/ 8650 w 76072"/>
                <a:gd name="connsiteY0" fmla="*/ 121136 h 114300"/>
                <a:gd name="connsiteX1" fmla="*/ 76165 w 76072"/>
                <a:gd name="connsiteY1" fmla="*/ 6836 h 114300"/>
                <a:gd name="connsiteX2" fmla="*/ 66655 w 76072"/>
                <a:gd name="connsiteY2" fmla="*/ 1121 h 114300"/>
                <a:gd name="connsiteX3" fmla="*/ 92 w 76072"/>
                <a:gd name="connsiteY3" fmla="*/ 117326 h 114300"/>
                <a:gd name="connsiteX4" fmla="*/ 8650 w 76072"/>
                <a:gd name="connsiteY4" fmla="*/ 121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72" h="114300">
                  <a:moveTo>
                    <a:pt x="8650" y="121136"/>
                  </a:moveTo>
                  <a:cubicBezTo>
                    <a:pt x="29570" y="83036"/>
                    <a:pt x="60950" y="47793"/>
                    <a:pt x="76165" y="6836"/>
                  </a:cubicBezTo>
                  <a:cubicBezTo>
                    <a:pt x="78066" y="1121"/>
                    <a:pt x="70459" y="-1736"/>
                    <a:pt x="66655" y="1121"/>
                  </a:cubicBezTo>
                  <a:cubicBezTo>
                    <a:pt x="33374" y="29696"/>
                    <a:pt x="16258" y="78273"/>
                    <a:pt x="92" y="117326"/>
                  </a:cubicBezTo>
                  <a:cubicBezTo>
                    <a:pt x="-859" y="123041"/>
                    <a:pt x="5798" y="125898"/>
                    <a:pt x="8650" y="121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2EE124E4-FC8A-9040-85E2-889495A11917}"/>
                </a:ext>
              </a:extLst>
            </p:cNvPr>
            <p:cNvSpPr/>
            <p:nvPr/>
          </p:nvSpPr>
          <p:spPr>
            <a:xfrm>
              <a:off x="8354825" y="-57888"/>
              <a:ext cx="66563" cy="114300"/>
            </a:xfrm>
            <a:custGeom>
              <a:avLst/>
              <a:gdLst>
                <a:gd name="connsiteX0" fmla="*/ 16586 w 66563"/>
                <a:gd name="connsiteY0" fmla="*/ 113723 h 114300"/>
                <a:gd name="connsiteX1" fmla="*/ 50818 w 66563"/>
                <a:gd name="connsiteY1" fmla="*/ 64193 h 114300"/>
                <a:gd name="connsiteX2" fmla="*/ 69836 w 66563"/>
                <a:gd name="connsiteY2" fmla="*/ 10853 h 114300"/>
                <a:gd name="connsiteX3" fmla="*/ 53671 w 66563"/>
                <a:gd name="connsiteY3" fmla="*/ 1328 h 114300"/>
                <a:gd name="connsiteX4" fmla="*/ 420 w 66563"/>
                <a:gd name="connsiteY4" fmla="*/ 104198 h 114300"/>
                <a:gd name="connsiteX5" fmla="*/ 16586 w 66563"/>
                <a:gd name="connsiteY5" fmla="*/ 1137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63" h="114300">
                  <a:moveTo>
                    <a:pt x="16586" y="113723"/>
                  </a:moveTo>
                  <a:cubicBezTo>
                    <a:pt x="28947" y="97530"/>
                    <a:pt x="40358" y="82290"/>
                    <a:pt x="50818" y="64193"/>
                  </a:cubicBezTo>
                  <a:cubicBezTo>
                    <a:pt x="60327" y="48000"/>
                    <a:pt x="70787" y="29903"/>
                    <a:pt x="69836" y="10853"/>
                  </a:cubicBezTo>
                  <a:cubicBezTo>
                    <a:pt x="69836" y="2280"/>
                    <a:pt x="60327" y="-2482"/>
                    <a:pt x="53671" y="1328"/>
                  </a:cubicBezTo>
                  <a:cubicBezTo>
                    <a:pt x="22291" y="20378"/>
                    <a:pt x="8028" y="70860"/>
                    <a:pt x="420" y="104198"/>
                  </a:cubicBezTo>
                  <a:cubicBezTo>
                    <a:pt x="-2432" y="112770"/>
                    <a:pt x="9929" y="121343"/>
                    <a:pt x="16586" y="11372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D6101B2E-C59B-9F4C-B604-C5A1AC9BF898}"/>
                </a:ext>
              </a:extLst>
            </p:cNvPr>
            <p:cNvSpPr/>
            <p:nvPr/>
          </p:nvSpPr>
          <p:spPr>
            <a:xfrm>
              <a:off x="8269559" y="163471"/>
              <a:ext cx="76072" cy="123825"/>
            </a:xfrm>
            <a:custGeom>
              <a:avLst/>
              <a:gdLst>
                <a:gd name="connsiteX0" fmla="*/ 7713 w 76072"/>
                <a:gd name="connsiteY0" fmla="*/ 129536 h 123825"/>
                <a:gd name="connsiteX1" fmla="*/ 51454 w 76072"/>
                <a:gd name="connsiteY1" fmla="*/ 70481 h 123825"/>
                <a:gd name="connsiteX2" fmla="*/ 82834 w 76072"/>
                <a:gd name="connsiteY2" fmla="*/ 9521 h 123825"/>
                <a:gd name="connsiteX3" fmla="*/ 67620 w 76072"/>
                <a:gd name="connsiteY3" fmla="*/ 949 h 123825"/>
                <a:gd name="connsiteX4" fmla="*/ 24829 w 76072"/>
                <a:gd name="connsiteY4" fmla="*/ 55241 h 123825"/>
                <a:gd name="connsiteX5" fmla="*/ 106 w 76072"/>
                <a:gd name="connsiteY5" fmla="*/ 124774 h 123825"/>
                <a:gd name="connsiteX6" fmla="*/ 7713 w 76072"/>
                <a:gd name="connsiteY6" fmla="*/ 12953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23825">
                  <a:moveTo>
                    <a:pt x="7713" y="129536"/>
                  </a:moveTo>
                  <a:cubicBezTo>
                    <a:pt x="22927" y="110486"/>
                    <a:pt x="38142" y="91436"/>
                    <a:pt x="51454" y="70481"/>
                  </a:cubicBezTo>
                  <a:cubicBezTo>
                    <a:pt x="64767" y="51431"/>
                    <a:pt x="79982" y="32381"/>
                    <a:pt x="82834" y="9521"/>
                  </a:cubicBezTo>
                  <a:cubicBezTo>
                    <a:pt x="83785" y="1901"/>
                    <a:pt x="73325" y="-1909"/>
                    <a:pt x="67620" y="949"/>
                  </a:cubicBezTo>
                  <a:cubicBezTo>
                    <a:pt x="47651" y="11426"/>
                    <a:pt x="35289" y="35239"/>
                    <a:pt x="24829" y="55241"/>
                  </a:cubicBezTo>
                  <a:cubicBezTo>
                    <a:pt x="13418" y="78101"/>
                    <a:pt x="5811" y="100009"/>
                    <a:pt x="106" y="124774"/>
                  </a:cubicBezTo>
                  <a:cubicBezTo>
                    <a:pt x="-845" y="128584"/>
                    <a:pt x="4860" y="132394"/>
                    <a:pt x="7713" y="1295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9E130525-00E6-334B-AD27-AA430BD62F64}"/>
                </a:ext>
              </a:extLst>
            </p:cNvPr>
            <p:cNvSpPr/>
            <p:nvPr/>
          </p:nvSpPr>
          <p:spPr>
            <a:xfrm>
              <a:off x="8222697" y="159593"/>
              <a:ext cx="76072" cy="114300"/>
            </a:xfrm>
            <a:custGeom>
              <a:avLst/>
              <a:gdLst>
                <a:gd name="connsiteX0" fmla="*/ 9882 w 76072"/>
                <a:gd name="connsiteY0" fmla="*/ 113411 h 114300"/>
                <a:gd name="connsiteX1" fmla="*/ 34606 w 76072"/>
                <a:gd name="connsiteY1" fmla="*/ 93409 h 114300"/>
                <a:gd name="connsiteX2" fmla="*/ 54575 w 76072"/>
                <a:gd name="connsiteY2" fmla="*/ 68644 h 114300"/>
                <a:gd name="connsiteX3" fmla="*/ 78347 w 76072"/>
                <a:gd name="connsiteY3" fmla="*/ 13399 h 114300"/>
                <a:gd name="connsiteX4" fmla="*/ 58378 w 76072"/>
                <a:gd name="connsiteY4" fmla="*/ 1969 h 114300"/>
                <a:gd name="connsiteX5" fmla="*/ 24146 w 76072"/>
                <a:gd name="connsiteY5" fmla="*/ 46736 h 114300"/>
                <a:gd name="connsiteX6" fmla="*/ 373 w 76072"/>
                <a:gd name="connsiteY6" fmla="*/ 105791 h 114300"/>
                <a:gd name="connsiteX7" fmla="*/ 9882 w 76072"/>
                <a:gd name="connsiteY7" fmla="*/ 11341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72" h="114300">
                  <a:moveTo>
                    <a:pt x="9882" y="113411"/>
                  </a:moveTo>
                  <a:cubicBezTo>
                    <a:pt x="17489" y="105791"/>
                    <a:pt x="26998" y="101029"/>
                    <a:pt x="34606" y="93409"/>
                  </a:cubicBezTo>
                  <a:cubicBezTo>
                    <a:pt x="42213" y="85789"/>
                    <a:pt x="48869" y="77216"/>
                    <a:pt x="54575" y="68644"/>
                  </a:cubicBezTo>
                  <a:cubicBezTo>
                    <a:pt x="65985" y="53404"/>
                    <a:pt x="78347" y="33401"/>
                    <a:pt x="78347" y="13399"/>
                  </a:cubicBezTo>
                  <a:cubicBezTo>
                    <a:pt x="78347" y="3874"/>
                    <a:pt x="66936" y="-3746"/>
                    <a:pt x="58378" y="1969"/>
                  </a:cubicBezTo>
                  <a:cubicBezTo>
                    <a:pt x="43164" y="12446"/>
                    <a:pt x="32704" y="30544"/>
                    <a:pt x="24146" y="46736"/>
                  </a:cubicBezTo>
                  <a:cubicBezTo>
                    <a:pt x="13686" y="65786"/>
                    <a:pt x="8931" y="86741"/>
                    <a:pt x="373" y="105791"/>
                  </a:cubicBezTo>
                  <a:cubicBezTo>
                    <a:pt x="-1529" y="112459"/>
                    <a:pt x="4177" y="118174"/>
                    <a:pt x="9882" y="1134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B00B0D06-9584-DF47-8454-6EA57AA4AA81}"/>
                </a:ext>
              </a:extLst>
            </p:cNvPr>
            <p:cNvSpPr/>
            <p:nvPr/>
          </p:nvSpPr>
          <p:spPr>
            <a:xfrm>
              <a:off x="8465353" y="329108"/>
              <a:ext cx="38036" cy="142875"/>
            </a:xfrm>
            <a:custGeom>
              <a:avLst/>
              <a:gdLst>
                <a:gd name="connsiteX0" fmla="*/ 15412 w 38036"/>
                <a:gd name="connsiteY0" fmla="*/ 142017 h 142875"/>
                <a:gd name="connsiteX1" fmla="*/ 44890 w 38036"/>
                <a:gd name="connsiteY1" fmla="*/ 7714 h 142875"/>
                <a:gd name="connsiteX2" fmla="*/ 31577 w 38036"/>
                <a:gd name="connsiteY2" fmla="*/ 3904 h 142875"/>
                <a:gd name="connsiteX3" fmla="*/ 12559 w 38036"/>
                <a:gd name="connsiteY3" fmla="*/ 69627 h 142875"/>
                <a:gd name="connsiteX4" fmla="*/ 197 w 38036"/>
                <a:gd name="connsiteY4" fmla="*/ 137254 h 142875"/>
                <a:gd name="connsiteX5" fmla="*/ 15412 w 38036"/>
                <a:gd name="connsiteY5" fmla="*/ 14201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036" h="142875">
                  <a:moveTo>
                    <a:pt x="15412" y="142017"/>
                  </a:moveTo>
                  <a:cubicBezTo>
                    <a:pt x="38233" y="106774"/>
                    <a:pt x="49644" y="49624"/>
                    <a:pt x="44890" y="7714"/>
                  </a:cubicBezTo>
                  <a:cubicBezTo>
                    <a:pt x="43939" y="1047"/>
                    <a:pt x="34430" y="-3716"/>
                    <a:pt x="31577" y="3904"/>
                  </a:cubicBezTo>
                  <a:cubicBezTo>
                    <a:pt x="22068" y="24859"/>
                    <a:pt x="17314" y="46767"/>
                    <a:pt x="12559" y="69627"/>
                  </a:cubicBezTo>
                  <a:cubicBezTo>
                    <a:pt x="7804" y="91534"/>
                    <a:pt x="197" y="114394"/>
                    <a:pt x="197" y="137254"/>
                  </a:cubicBezTo>
                  <a:cubicBezTo>
                    <a:pt x="-1705" y="146779"/>
                    <a:pt x="10657" y="149637"/>
                    <a:pt x="15412" y="14201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9D2A5A9F-7BA9-1D45-91ED-F3461A753FD8}"/>
                </a:ext>
              </a:extLst>
            </p:cNvPr>
            <p:cNvSpPr/>
            <p:nvPr/>
          </p:nvSpPr>
          <p:spPr>
            <a:xfrm>
              <a:off x="8433138" y="330481"/>
              <a:ext cx="38036" cy="123825"/>
            </a:xfrm>
            <a:custGeom>
              <a:avLst/>
              <a:gdLst>
                <a:gd name="connsiteX0" fmla="*/ 9591 w 38036"/>
                <a:gd name="connsiteY0" fmla="*/ 126356 h 123825"/>
                <a:gd name="connsiteX1" fmla="*/ 45725 w 38036"/>
                <a:gd name="connsiteY1" fmla="*/ 7294 h 123825"/>
                <a:gd name="connsiteX2" fmla="*/ 32412 w 38036"/>
                <a:gd name="connsiteY2" fmla="*/ 3484 h 123825"/>
                <a:gd name="connsiteX3" fmla="*/ 9591 w 38036"/>
                <a:gd name="connsiteY3" fmla="*/ 62539 h 123825"/>
                <a:gd name="connsiteX4" fmla="*/ 82 w 38036"/>
                <a:gd name="connsiteY4" fmla="*/ 124451 h 123825"/>
                <a:gd name="connsiteX5" fmla="*/ 9591 w 38036"/>
                <a:gd name="connsiteY5" fmla="*/ 12635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036" h="123825">
                  <a:moveTo>
                    <a:pt x="9591" y="126356"/>
                  </a:moveTo>
                  <a:cubicBezTo>
                    <a:pt x="35265" y="90161"/>
                    <a:pt x="45725" y="50156"/>
                    <a:pt x="45725" y="7294"/>
                  </a:cubicBezTo>
                  <a:cubicBezTo>
                    <a:pt x="45725" y="626"/>
                    <a:pt x="35265" y="-3184"/>
                    <a:pt x="32412" y="3484"/>
                  </a:cubicBezTo>
                  <a:cubicBezTo>
                    <a:pt x="22903" y="23486"/>
                    <a:pt x="14345" y="40631"/>
                    <a:pt x="9591" y="62539"/>
                  </a:cubicBezTo>
                  <a:cubicBezTo>
                    <a:pt x="4836" y="82541"/>
                    <a:pt x="1033" y="103497"/>
                    <a:pt x="82" y="124451"/>
                  </a:cubicBezTo>
                  <a:cubicBezTo>
                    <a:pt x="-869" y="129214"/>
                    <a:pt x="6738" y="130166"/>
                    <a:pt x="9591" y="12635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E4D80453-C188-D945-A731-BA3FC08C442E}"/>
                </a:ext>
              </a:extLst>
            </p:cNvPr>
            <p:cNvSpPr/>
            <p:nvPr/>
          </p:nvSpPr>
          <p:spPr>
            <a:xfrm>
              <a:off x="8212574" y="343263"/>
              <a:ext cx="152145" cy="104775"/>
            </a:xfrm>
            <a:custGeom>
              <a:avLst/>
              <a:gdLst>
                <a:gd name="connsiteX0" fmla="*/ 14300 w 152144"/>
                <a:gd name="connsiteY0" fmla="*/ 77379 h 104775"/>
                <a:gd name="connsiteX1" fmla="*/ 26661 w 152144"/>
                <a:gd name="connsiteY1" fmla="*/ 76427 h 104775"/>
                <a:gd name="connsiteX2" fmla="*/ 6692 w 152144"/>
                <a:gd name="connsiteY2" fmla="*/ 95477 h 104775"/>
                <a:gd name="connsiteX3" fmla="*/ 12398 w 152144"/>
                <a:gd name="connsiteY3" fmla="*/ 109764 h 104775"/>
                <a:gd name="connsiteX4" fmla="*/ 79912 w 152144"/>
                <a:gd name="connsiteY4" fmla="*/ 97382 h 104775"/>
                <a:gd name="connsiteX5" fmla="*/ 148377 w 152144"/>
                <a:gd name="connsiteY5" fmla="*/ 62139 h 104775"/>
                <a:gd name="connsiteX6" fmla="*/ 143623 w 152144"/>
                <a:gd name="connsiteY6" fmla="*/ 43089 h 104775"/>
                <a:gd name="connsiteX7" fmla="*/ 65648 w 152144"/>
                <a:gd name="connsiteY7" fmla="*/ 62139 h 104775"/>
                <a:gd name="connsiteX8" fmla="*/ 58992 w 152144"/>
                <a:gd name="connsiteY8" fmla="*/ 64044 h 104775"/>
                <a:gd name="connsiteX9" fmla="*/ 81814 w 152144"/>
                <a:gd name="connsiteY9" fmla="*/ 50709 h 104775"/>
                <a:gd name="connsiteX10" fmla="*/ 135064 w 152144"/>
                <a:gd name="connsiteY10" fmla="*/ 8799 h 104775"/>
                <a:gd name="connsiteX11" fmla="*/ 130310 w 152144"/>
                <a:gd name="connsiteY11" fmla="*/ 227 h 104775"/>
                <a:gd name="connsiteX12" fmla="*/ 62796 w 152144"/>
                <a:gd name="connsiteY12" fmla="*/ 17372 h 104775"/>
                <a:gd name="connsiteX13" fmla="*/ 3840 w 152144"/>
                <a:gd name="connsiteY13" fmla="*/ 51662 h 104775"/>
                <a:gd name="connsiteX14" fmla="*/ 14300 w 152144"/>
                <a:gd name="connsiteY14" fmla="*/ 773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144" h="104775">
                  <a:moveTo>
                    <a:pt x="14300" y="77379"/>
                  </a:moveTo>
                  <a:cubicBezTo>
                    <a:pt x="18103" y="77379"/>
                    <a:pt x="22858" y="76427"/>
                    <a:pt x="26661" y="76427"/>
                  </a:cubicBezTo>
                  <a:cubicBezTo>
                    <a:pt x="19054" y="81189"/>
                    <a:pt x="11447" y="86904"/>
                    <a:pt x="6692" y="95477"/>
                  </a:cubicBezTo>
                  <a:cubicBezTo>
                    <a:pt x="3840" y="101192"/>
                    <a:pt x="6692" y="106907"/>
                    <a:pt x="12398" y="109764"/>
                  </a:cubicBezTo>
                  <a:cubicBezTo>
                    <a:pt x="34269" y="119289"/>
                    <a:pt x="58992" y="105954"/>
                    <a:pt x="79912" y="97382"/>
                  </a:cubicBezTo>
                  <a:cubicBezTo>
                    <a:pt x="103685" y="87857"/>
                    <a:pt x="127457" y="78332"/>
                    <a:pt x="148377" y="62139"/>
                  </a:cubicBezTo>
                  <a:cubicBezTo>
                    <a:pt x="155984" y="56424"/>
                    <a:pt x="154083" y="42137"/>
                    <a:pt x="143623" y="43089"/>
                  </a:cubicBezTo>
                  <a:cubicBezTo>
                    <a:pt x="116046" y="45947"/>
                    <a:pt x="91323" y="53567"/>
                    <a:pt x="65648" y="62139"/>
                  </a:cubicBezTo>
                  <a:cubicBezTo>
                    <a:pt x="63747" y="63092"/>
                    <a:pt x="61845" y="63092"/>
                    <a:pt x="58992" y="64044"/>
                  </a:cubicBezTo>
                  <a:cubicBezTo>
                    <a:pt x="66599" y="60234"/>
                    <a:pt x="74207" y="55472"/>
                    <a:pt x="81814" y="50709"/>
                  </a:cubicBezTo>
                  <a:cubicBezTo>
                    <a:pt x="100832" y="40232"/>
                    <a:pt x="123654" y="27849"/>
                    <a:pt x="135064" y="8799"/>
                  </a:cubicBezTo>
                  <a:cubicBezTo>
                    <a:pt x="137917" y="4989"/>
                    <a:pt x="134113" y="227"/>
                    <a:pt x="130310" y="227"/>
                  </a:cubicBezTo>
                  <a:cubicBezTo>
                    <a:pt x="107488" y="-1678"/>
                    <a:pt x="83716" y="8799"/>
                    <a:pt x="62796" y="17372"/>
                  </a:cubicBezTo>
                  <a:cubicBezTo>
                    <a:pt x="41876" y="25944"/>
                    <a:pt x="18103" y="33564"/>
                    <a:pt x="3840" y="51662"/>
                  </a:cubicBezTo>
                  <a:cubicBezTo>
                    <a:pt x="-3768" y="62139"/>
                    <a:pt x="36" y="77379"/>
                    <a:pt x="14300" y="7737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C800FA56-5B70-CF4C-9E1C-6F3EC3B4F2F2}"/>
                </a:ext>
              </a:extLst>
            </p:cNvPr>
            <p:cNvSpPr/>
            <p:nvPr/>
          </p:nvSpPr>
          <p:spPr>
            <a:xfrm>
              <a:off x="8184427" y="536587"/>
              <a:ext cx="66563" cy="114300"/>
            </a:xfrm>
            <a:custGeom>
              <a:avLst/>
              <a:gdLst>
                <a:gd name="connsiteX0" fmla="*/ 2509 w 66563"/>
                <a:gd name="connsiteY0" fmla="*/ 116465 h 114300"/>
                <a:gd name="connsiteX1" fmla="*/ 9165 w 66563"/>
                <a:gd name="connsiteY1" fmla="*/ 119323 h 114300"/>
                <a:gd name="connsiteX2" fmla="*/ 46250 w 66563"/>
                <a:gd name="connsiteY2" fmla="*/ 71698 h 114300"/>
                <a:gd name="connsiteX3" fmla="*/ 68121 w 66563"/>
                <a:gd name="connsiteY3" fmla="*/ 10738 h 114300"/>
                <a:gd name="connsiteX4" fmla="*/ 51956 w 66563"/>
                <a:gd name="connsiteY4" fmla="*/ 1213 h 114300"/>
                <a:gd name="connsiteX5" fmla="*/ 13920 w 66563"/>
                <a:gd name="connsiteY5" fmla="*/ 53600 h 114300"/>
                <a:gd name="connsiteX6" fmla="*/ 2509 w 66563"/>
                <a:gd name="connsiteY6" fmla="*/ 1164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14300">
                  <a:moveTo>
                    <a:pt x="2509" y="116465"/>
                  </a:moveTo>
                  <a:cubicBezTo>
                    <a:pt x="3460" y="119323"/>
                    <a:pt x="6312" y="120275"/>
                    <a:pt x="9165" y="119323"/>
                  </a:cubicBezTo>
                  <a:cubicBezTo>
                    <a:pt x="27232" y="110750"/>
                    <a:pt x="36741" y="87890"/>
                    <a:pt x="46250" y="71698"/>
                  </a:cubicBezTo>
                  <a:cubicBezTo>
                    <a:pt x="57661" y="51695"/>
                    <a:pt x="67170" y="34550"/>
                    <a:pt x="68121" y="10738"/>
                  </a:cubicBezTo>
                  <a:cubicBezTo>
                    <a:pt x="68121" y="3118"/>
                    <a:pt x="58612" y="-2597"/>
                    <a:pt x="51956" y="1213"/>
                  </a:cubicBezTo>
                  <a:cubicBezTo>
                    <a:pt x="31987" y="13595"/>
                    <a:pt x="22478" y="31693"/>
                    <a:pt x="13920" y="53600"/>
                  </a:cubicBezTo>
                  <a:cubicBezTo>
                    <a:pt x="6312" y="71698"/>
                    <a:pt x="-5098" y="95510"/>
                    <a:pt x="2509" y="1164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2104A122-EE1E-324C-BC2E-E37C7D37775D}"/>
                </a:ext>
              </a:extLst>
            </p:cNvPr>
            <p:cNvSpPr/>
            <p:nvPr/>
          </p:nvSpPr>
          <p:spPr>
            <a:xfrm>
              <a:off x="8146548" y="500371"/>
              <a:ext cx="66563" cy="133350"/>
            </a:xfrm>
            <a:custGeom>
              <a:avLst/>
              <a:gdLst>
                <a:gd name="connsiteX0" fmla="*/ 15664 w 66563"/>
                <a:gd name="connsiteY0" fmla="*/ 133631 h 133350"/>
                <a:gd name="connsiteX1" fmla="*/ 55602 w 66563"/>
                <a:gd name="connsiteY1" fmla="*/ 72671 h 133350"/>
                <a:gd name="connsiteX2" fmla="*/ 74620 w 66563"/>
                <a:gd name="connsiteY2" fmla="*/ 8854 h 133350"/>
                <a:gd name="connsiteX3" fmla="*/ 62258 w 66563"/>
                <a:gd name="connsiteY3" fmla="*/ 1234 h 133350"/>
                <a:gd name="connsiteX4" fmla="*/ 24222 w 66563"/>
                <a:gd name="connsiteY4" fmla="*/ 53621 h 133350"/>
                <a:gd name="connsiteX5" fmla="*/ 449 w 66563"/>
                <a:gd name="connsiteY5" fmla="*/ 123154 h 133350"/>
                <a:gd name="connsiteX6" fmla="*/ 15664 w 66563"/>
                <a:gd name="connsiteY6" fmla="*/ 133631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15664" y="133631"/>
                  </a:moveTo>
                  <a:cubicBezTo>
                    <a:pt x="30878" y="114581"/>
                    <a:pt x="44191" y="94579"/>
                    <a:pt x="55602" y="72671"/>
                  </a:cubicBezTo>
                  <a:cubicBezTo>
                    <a:pt x="65111" y="53621"/>
                    <a:pt x="77472" y="30761"/>
                    <a:pt x="74620" y="8854"/>
                  </a:cubicBezTo>
                  <a:cubicBezTo>
                    <a:pt x="73669" y="3139"/>
                    <a:pt x="67963" y="-2576"/>
                    <a:pt x="62258" y="1234"/>
                  </a:cubicBezTo>
                  <a:cubicBezTo>
                    <a:pt x="43240" y="12664"/>
                    <a:pt x="33731" y="34571"/>
                    <a:pt x="24222" y="53621"/>
                  </a:cubicBezTo>
                  <a:cubicBezTo>
                    <a:pt x="13762" y="76481"/>
                    <a:pt x="5204" y="99341"/>
                    <a:pt x="449" y="123154"/>
                  </a:cubicBezTo>
                  <a:cubicBezTo>
                    <a:pt x="-2404" y="132679"/>
                    <a:pt x="9007" y="142204"/>
                    <a:pt x="15664" y="1336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8BF9E048-DB0D-164E-8853-C26D36C94433}"/>
                </a:ext>
              </a:extLst>
            </p:cNvPr>
            <p:cNvSpPr/>
            <p:nvPr/>
          </p:nvSpPr>
          <p:spPr>
            <a:xfrm>
              <a:off x="8008105" y="367252"/>
              <a:ext cx="85581" cy="142875"/>
            </a:xfrm>
            <a:custGeom>
              <a:avLst/>
              <a:gdLst>
                <a:gd name="connsiteX0" fmla="*/ 61 w 85581"/>
                <a:gd name="connsiteY0" fmla="*/ 23863 h 142875"/>
                <a:gd name="connsiteX1" fmla="*/ 44753 w 85581"/>
                <a:gd name="connsiteY1" fmla="*/ 128638 h 142875"/>
                <a:gd name="connsiteX2" fmla="*/ 55213 w 85581"/>
                <a:gd name="connsiteY2" fmla="*/ 125780 h 142875"/>
                <a:gd name="connsiteX3" fmla="*/ 48557 w 85581"/>
                <a:gd name="connsiteY3" fmla="*/ 81965 h 142875"/>
                <a:gd name="connsiteX4" fmla="*/ 48557 w 85581"/>
                <a:gd name="connsiteY4" fmla="*/ 82917 h 142875"/>
                <a:gd name="connsiteX5" fmla="*/ 81838 w 85581"/>
                <a:gd name="connsiteY5" fmla="*/ 141972 h 142875"/>
                <a:gd name="connsiteX6" fmla="*/ 89446 w 85581"/>
                <a:gd name="connsiteY6" fmla="*/ 139115 h 142875"/>
                <a:gd name="connsiteX7" fmla="*/ 74231 w 85581"/>
                <a:gd name="connsiteY7" fmla="*/ 65772 h 142875"/>
                <a:gd name="connsiteX8" fmla="*/ 42851 w 85581"/>
                <a:gd name="connsiteY8" fmla="*/ 3860 h 142875"/>
                <a:gd name="connsiteX9" fmla="*/ 30490 w 85581"/>
                <a:gd name="connsiteY9" fmla="*/ 8622 h 142875"/>
                <a:gd name="connsiteX10" fmla="*/ 37146 w 85581"/>
                <a:gd name="connsiteY10" fmla="*/ 47675 h 142875"/>
                <a:gd name="connsiteX11" fmla="*/ 16226 w 85581"/>
                <a:gd name="connsiteY11" fmla="*/ 14338 h 142875"/>
                <a:gd name="connsiteX12" fmla="*/ 61 w 85581"/>
                <a:gd name="connsiteY12" fmla="*/ 238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581" h="142875">
                  <a:moveTo>
                    <a:pt x="61" y="23863"/>
                  </a:moveTo>
                  <a:cubicBezTo>
                    <a:pt x="6717" y="59105"/>
                    <a:pt x="25735" y="98157"/>
                    <a:pt x="44753" y="128638"/>
                  </a:cubicBezTo>
                  <a:cubicBezTo>
                    <a:pt x="47606" y="133400"/>
                    <a:pt x="55213" y="131495"/>
                    <a:pt x="55213" y="125780"/>
                  </a:cubicBezTo>
                  <a:cubicBezTo>
                    <a:pt x="55213" y="111492"/>
                    <a:pt x="52360" y="96253"/>
                    <a:pt x="48557" y="81965"/>
                  </a:cubicBezTo>
                  <a:cubicBezTo>
                    <a:pt x="48557" y="81965"/>
                    <a:pt x="48557" y="81965"/>
                    <a:pt x="48557" y="82917"/>
                  </a:cubicBezTo>
                  <a:cubicBezTo>
                    <a:pt x="57115" y="104825"/>
                    <a:pt x="64722" y="125780"/>
                    <a:pt x="81838" y="141972"/>
                  </a:cubicBezTo>
                  <a:cubicBezTo>
                    <a:pt x="84691" y="144830"/>
                    <a:pt x="89446" y="142925"/>
                    <a:pt x="89446" y="139115"/>
                  </a:cubicBezTo>
                  <a:cubicBezTo>
                    <a:pt x="92298" y="113397"/>
                    <a:pt x="82789" y="89585"/>
                    <a:pt x="74231" y="65772"/>
                  </a:cubicBezTo>
                  <a:cubicBezTo>
                    <a:pt x="66624" y="42913"/>
                    <a:pt x="59017" y="22910"/>
                    <a:pt x="42851" y="3860"/>
                  </a:cubicBezTo>
                  <a:cubicBezTo>
                    <a:pt x="39999" y="-3760"/>
                    <a:pt x="30490" y="1003"/>
                    <a:pt x="30490" y="8622"/>
                  </a:cubicBezTo>
                  <a:cubicBezTo>
                    <a:pt x="30490" y="21957"/>
                    <a:pt x="33342" y="35292"/>
                    <a:pt x="37146" y="47675"/>
                  </a:cubicBezTo>
                  <a:cubicBezTo>
                    <a:pt x="31440" y="35292"/>
                    <a:pt x="24784" y="23863"/>
                    <a:pt x="16226" y="14338"/>
                  </a:cubicBezTo>
                  <a:cubicBezTo>
                    <a:pt x="9570" y="6717"/>
                    <a:pt x="-890" y="15290"/>
                    <a:pt x="61" y="2386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10717095-3F19-164F-89CA-64628D58211A}"/>
                </a:ext>
              </a:extLst>
            </p:cNvPr>
            <p:cNvSpPr/>
            <p:nvPr/>
          </p:nvSpPr>
          <p:spPr>
            <a:xfrm>
              <a:off x="7832171" y="508709"/>
              <a:ext cx="142636" cy="57150"/>
            </a:xfrm>
            <a:custGeom>
              <a:avLst/>
              <a:gdLst>
                <a:gd name="connsiteX0" fmla="*/ 1979 w 142635"/>
                <a:gd name="connsiteY0" fmla="*/ 14803 h 57150"/>
                <a:gd name="connsiteX1" fmla="*/ 65689 w 142635"/>
                <a:gd name="connsiteY1" fmla="*/ 44331 h 57150"/>
                <a:gd name="connsiteX2" fmla="*/ 140811 w 142635"/>
                <a:gd name="connsiteY2" fmla="*/ 62428 h 57150"/>
                <a:gd name="connsiteX3" fmla="*/ 147467 w 142635"/>
                <a:gd name="connsiteY3" fmla="*/ 45283 h 57150"/>
                <a:gd name="connsiteX4" fmla="*/ 79002 w 142635"/>
                <a:gd name="connsiteY4" fmla="*/ 12898 h 57150"/>
                <a:gd name="connsiteX5" fmla="*/ 5782 w 142635"/>
                <a:gd name="connsiteY5" fmla="*/ 1468 h 57150"/>
                <a:gd name="connsiteX6" fmla="*/ 1979 w 142635"/>
                <a:gd name="connsiteY6" fmla="*/ 148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57150">
                  <a:moveTo>
                    <a:pt x="1979" y="14803"/>
                  </a:moveTo>
                  <a:cubicBezTo>
                    <a:pt x="20046" y="31948"/>
                    <a:pt x="41917" y="37663"/>
                    <a:pt x="65689" y="44331"/>
                  </a:cubicBezTo>
                  <a:cubicBezTo>
                    <a:pt x="89462" y="51951"/>
                    <a:pt x="115137" y="64333"/>
                    <a:pt x="140811" y="62428"/>
                  </a:cubicBezTo>
                  <a:cubicBezTo>
                    <a:pt x="149369" y="62428"/>
                    <a:pt x="154124" y="51951"/>
                    <a:pt x="147467" y="45283"/>
                  </a:cubicBezTo>
                  <a:cubicBezTo>
                    <a:pt x="129400" y="28138"/>
                    <a:pt x="101824" y="21471"/>
                    <a:pt x="79002" y="12898"/>
                  </a:cubicBezTo>
                  <a:cubicBezTo>
                    <a:pt x="55230" y="4326"/>
                    <a:pt x="30506" y="-3294"/>
                    <a:pt x="5782" y="1468"/>
                  </a:cubicBezTo>
                  <a:cubicBezTo>
                    <a:pt x="77" y="3373"/>
                    <a:pt x="-1825" y="10993"/>
                    <a:pt x="1979" y="1480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8BF23949-F18F-D647-81B0-EE77CB614224}"/>
                </a:ext>
              </a:extLst>
            </p:cNvPr>
            <p:cNvSpPr/>
            <p:nvPr/>
          </p:nvSpPr>
          <p:spPr>
            <a:xfrm>
              <a:off x="7840978" y="542514"/>
              <a:ext cx="114109" cy="47625"/>
            </a:xfrm>
            <a:custGeom>
              <a:avLst/>
              <a:gdLst>
                <a:gd name="connsiteX0" fmla="*/ 2681 w 114108"/>
                <a:gd name="connsiteY0" fmla="*/ 19098 h 47625"/>
                <a:gd name="connsiteX1" fmla="*/ 57833 w 114108"/>
                <a:gd name="connsiteY1" fmla="*/ 47673 h 47625"/>
                <a:gd name="connsiteX2" fmla="*/ 112035 w 114108"/>
                <a:gd name="connsiteY2" fmla="*/ 49578 h 47625"/>
                <a:gd name="connsiteX3" fmla="*/ 112986 w 114108"/>
                <a:gd name="connsiteY3" fmla="*/ 41006 h 47625"/>
                <a:gd name="connsiteX4" fmla="*/ 63539 w 114108"/>
                <a:gd name="connsiteY4" fmla="*/ 16241 h 47625"/>
                <a:gd name="connsiteX5" fmla="*/ 10288 w 114108"/>
                <a:gd name="connsiteY5" fmla="*/ 48 h 47625"/>
                <a:gd name="connsiteX6" fmla="*/ 2681 w 114108"/>
                <a:gd name="connsiteY6" fmla="*/ 1909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47625">
                  <a:moveTo>
                    <a:pt x="2681" y="19098"/>
                  </a:moveTo>
                  <a:cubicBezTo>
                    <a:pt x="16944" y="35291"/>
                    <a:pt x="37864" y="42911"/>
                    <a:pt x="57833" y="47673"/>
                  </a:cubicBezTo>
                  <a:cubicBezTo>
                    <a:pt x="75900" y="52436"/>
                    <a:pt x="94918" y="57198"/>
                    <a:pt x="112035" y="49578"/>
                  </a:cubicBezTo>
                  <a:cubicBezTo>
                    <a:pt x="115838" y="47673"/>
                    <a:pt x="114887" y="42911"/>
                    <a:pt x="112986" y="41006"/>
                  </a:cubicBezTo>
                  <a:cubicBezTo>
                    <a:pt x="100624" y="27671"/>
                    <a:pt x="79704" y="22908"/>
                    <a:pt x="63539" y="16241"/>
                  </a:cubicBezTo>
                  <a:cubicBezTo>
                    <a:pt x="46422" y="8621"/>
                    <a:pt x="29306" y="1001"/>
                    <a:pt x="10288" y="48"/>
                  </a:cubicBezTo>
                  <a:cubicBezTo>
                    <a:pt x="779" y="-904"/>
                    <a:pt x="-3025" y="12431"/>
                    <a:pt x="2681" y="19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C8AAC4F0-BAAB-E445-8DB6-DA62DCA47E7F}"/>
                </a:ext>
              </a:extLst>
            </p:cNvPr>
            <p:cNvSpPr/>
            <p:nvPr/>
          </p:nvSpPr>
          <p:spPr>
            <a:xfrm>
              <a:off x="7945976" y="763035"/>
              <a:ext cx="104599" cy="133350"/>
            </a:xfrm>
            <a:custGeom>
              <a:avLst/>
              <a:gdLst>
                <a:gd name="connsiteX0" fmla="*/ 380 w 104599"/>
                <a:gd name="connsiteY0" fmla="*/ 6222 h 133350"/>
                <a:gd name="connsiteX1" fmla="*/ 42220 w 104599"/>
                <a:gd name="connsiteY1" fmla="*/ 66229 h 133350"/>
                <a:gd name="connsiteX2" fmla="*/ 101176 w 104599"/>
                <a:gd name="connsiteY2" fmla="*/ 132904 h 133350"/>
                <a:gd name="connsiteX3" fmla="*/ 107832 w 104599"/>
                <a:gd name="connsiteY3" fmla="*/ 127189 h 133350"/>
                <a:gd name="connsiteX4" fmla="*/ 55533 w 104599"/>
                <a:gd name="connsiteY4" fmla="*/ 54799 h 133350"/>
                <a:gd name="connsiteX5" fmla="*/ 7037 w 104599"/>
                <a:gd name="connsiteY5" fmla="*/ 507 h 133350"/>
                <a:gd name="connsiteX6" fmla="*/ 380 w 104599"/>
                <a:gd name="connsiteY6" fmla="*/ 622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33350">
                  <a:moveTo>
                    <a:pt x="380" y="6222"/>
                  </a:moveTo>
                  <a:cubicBezTo>
                    <a:pt x="9889" y="29082"/>
                    <a:pt x="27006" y="47179"/>
                    <a:pt x="42220" y="66229"/>
                  </a:cubicBezTo>
                  <a:cubicBezTo>
                    <a:pt x="61238" y="89089"/>
                    <a:pt x="80256" y="111949"/>
                    <a:pt x="101176" y="132904"/>
                  </a:cubicBezTo>
                  <a:cubicBezTo>
                    <a:pt x="104980" y="136714"/>
                    <a:pt x="111636" y="131952"/>
                    <a:pt x="107832" y="127189"/>
                  </a:cubicBezTo>
                  <a:cubicBezTo>
                    <a:pt x="91667" y="102424"/>
                    <a:pt x="73600" y="78612"/>
                    <a:pt x="55533" y="54799"/>
                  </a:cubicBezTo>
                  <a:cubicBezTo>
                    <a:pt x="41269" y="35749"/>
                    <a:pt x="27006" y="14794"/>
                    <a:pt x="7037" y="507"/>
                  </a:cubicBezTo>
                  <a:cubicBezTo>
                    <a:pt x="4184" y="-1398"/>
                    <a:pt x="-1522" y="2412"/>
                    <a:pt x="380" y="62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4AF88ACA-D4A7-EA4B-B1CD-DB23133C7A2E}"/>
                </a:ext>
              </a:extLst>
            </p:cNvPr>
            <p:cNvSpPr/>
            <p:nvPr/>
          </p:nvSpPr>
          <p:spPr>
            <a:xfrm>
              <a:off x="7943086" y="816118"/>
              <a:ext cx="85581" cy="114300"/>
            </a:xfrm>
            <a:custGeom>
              <a:avLst/>
              <a:gdLst>
                <a:gd name="connsiteX0" fmla="*/ 418 w 85581"/>
                <a:gd name="connsiteY0" fmla="*/ 16004 h 114300"/>
                <a:gd name="connsiteX1" fmla="*/ 86000 w 85581"/>
                <a:gd name="connsiteY1" fmla="*/ 116017 h 114300"/>
                <a:gd name="connsiteX2" fmla="*/ 93607 w 85581"/>
                <a:gd name="connsiteY2" fmla="*/ 109349 h 114300"/>
                <a:gd name="connsiteX3" fmla="*/ 18486 w 85581"/>
                <a:gd name="connsiteY3" fmla="*/ 1717 h 114300"/>
                <a:gd name="connsiteX4" fmla="*/ 418 w 85581"/>
                <a:gd name="connsiteY4" fmla="*/ 160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18" y="16004"/>
                  </a:moveTo>
                  <a:cubicBezTo>
                    <a:pt x="12780" y="58867"/>
                    <a:pt x="55571" y="87442"/>
                    <a:pt x="86000" y="116017"/>
                  </a:cubicBezTo>
                  <a:cubicBezTo>
                    <a:pt x="89803" y="119827"/>
                    <a:pt x="96460" y="115064"/>
                    <a:pt x="93607" y="109349"/>
                  </a:cubicBezTo>
                  <a:cubicBezTo>
                    <a:pt x="73638" y="73154"/>
                    <a:pt x="56522" y="24577"/>
                    <a:pt x="18486" y="1717"/>
                  </a:cubicBezTo>
                  <a:cubicBezTo>
                    <a:pt x="9927" y="-3998"/>
                    <a:pt x="-2434" y="5527"/>
                    <a:pt x="418" y="1600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73600F0E-00CB-F143-A6E4-593B96A4DCEE}"/>
                </a:ext>
              </a:extLst>
            </p:cNvPr>
            <p:cNvSpPr/>
            <p:nvPr/>
          </p:nvSpPr>
          <p:spPr>
            <a:xfrm>
              <a:off x="7990527" y="625398"/>
              <a:ext cx="66563" cy="85725"/>
            </a:xfrm>
            <a:custGeom>
              <a:avLst/>
              <a:gdLst>
                <a:gd name="connsiteX0" fmla="*/ 12884 w 66563"/>
                <a:gd name="connsiteY0" fmla="*/ 85757 h 85725"/>
                <a:gd name="connsiteX1" fmla="*/ 69938 w 66563"/>
                <a:gd name="connsiteY1" fmla="*/ 6699 h 85725"/>
                <a:gd name="connsiteX2" fmla="*/ 62331 w 66563"/>
                <a:gd name="connsiteY2" fmla="*/ 984 h 85725"/>
                <a:gd name="connsiteX3" fmla="*/ 522 w 66563"/>
                <a:gd name="connsiteY3" fmla="*/ 76232 h 85725"/>
                <a:gd name="connsiteX4" fmla="*/ 12884 w 66563"/>
                <a:gd name="connsiteY4" fmla="*/ 8575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85725">
                  <a:moveTo>
                    <a:pt x="12884" y="85757"/>
                  </a:moveTo>
                  <a:cubicBezTo>
                    <a:pt x="38558" y="68612"/>
                    <a:pt x="61380" y="36227"/>
                    <a:pt x="69938" y="6699"/>
                  </a:cubicBezTo>
                  <a:cubicBezTo>
                    <a:pt x="70889" y="1937"/>
                    <a:pt x="66134" y="-1873"/>
                    <a:pt x="62331" y="984"/>
                  </a:cubicBezTo>
                  <a:cubicBezTo>
                    <a:pt x="35705" y="17177"/>
                    <a:pt x="10031" y="46704"/>
                    <a:pt x="522" y="76232"/>
                  </a:cubicBezTo>
                  <a:cubicBezTo>
                    <a:pt x="-2331" y="82899"/>
                    <a:pt x="7178" y="90519"/>
                    <a:pt x="12884" y="8575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F9D0FEC9-15BE-494E-9F7E-8F37A77D6E98}"/>
                </a:ext>
              </a:extLst>
            </p:cNvPr>
            <p:cNvSpPr/>
            <p:nvPr/>
          </p:nvSpPr>
          <p:spPr>
            <a:xfrm>
              <a:off x="7940352" y="600850"/>
              <a:ext cx="66563" cy="104775"/>
            </a:xfrm>
            <a:custGeom>
              <a:avLst/>
              <a:gdLst>
                <a:gd name="connsiteX0" fmla="*/ 10759 w 66563"/>
                <a:gd name="connsiteY0" fmla="*/ 105542 h 104775"/>
                <a:gd name="connsiteX1" fmla="*/ 72568 w 66563"/>
                <a:gd name="connsiteY1" fmla="*/ 3624 h 104775"/>
                <a:gd name="connsiteX2" fmla="*/ 67813 w 66563"/>
                <a:gd name="connsiteY2" fmla="*/ 767 h 104775"/>
                <a:gd name="connsiteX3" fmla="*/ 299 w 66563"/>
                <a:gd name="connsiteY3" fmla="*/ 96969 h 104775"/>
                <a:gd name="connsiteX4" fmla="*/ 10759 w 66563"/>
                <a:gd name="connsiteY4" fmla="*/ 1055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04775">
                  <a:moveTo>
                    <a:pt x="10759" y="105542"/>
                  </a:moveTo>
                  <a:cubicBezTo>
                    <a:pt x="44992" y="82682"/>
                    <a:pt x="62108" y="42677"/>
                    <a:pt x="72568" y="3624"/>
                  </a:cubicBezTo>
                  <a:cubicBezTo>
                    <a:pt x="73519" y="767"/>
                    <a:pt x="69715" y="-1138"/>
                    <a:pt x="67813" y="767"/>
                  </a:cubicBezTo>
                  <a:cubicBezTo>
                    <a:pt x="42139" y="29342"/>
                    <a:pt x="13612" y="58869"/>
                    <a:pt x="299" y="96969"/>
                  </a:cubicBezTo>
                  <a:cubicBezTo>
                    <a:pt x="-1603" y="102684"/>
                    <a:pt x="6004" y="108399"/>
                    <a:pt x="10759" y="1055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611F21A2-BAA9-FA44-980A-52F1E8EF1B47}"/>
                </a:ext>
              </a:extLst>
            </p:cNvPr>
            <p:cNvSpPr/>
            <p:nvPr/>
          </p:nvSpPr>
          <p:spPr>
            <a:xfrm>
              <a:off x="7780144" y="816608"/>
              <a:ext cx="28527" cy="142875"/>
            </a:xfrm>
            <a:custGeom>
              <a:avLst/>
              <a:gdLst>
                <a:gd name="connsiteX0" fmla="*/ 2657 w 28527"/>
                <a:gd name="connsiteY0" fmla="*/ 143149 h 142875"/>
                <a:gd name="connsiteX1" fmla="*/ 14068 w 28527"/>
                <a:gd name="connsiteY1" fmla="*/ 145054 h 142875"/>
                <a:gd name="connsiteX2" fmla="*/ 33086 w 28527"/>
                <a:gd name="connsiteY2" fmla="*/ 4084 h 142875"/>
                <a:gd name="connsiteX3" fmla="*/ 24528 w 28527"/>
                <a:gd name="connsiteY3" fmla="*/ 3131 h 142875"/>
                <a:gd name="connsiteX4" fmla="*/ 2657 w 28527"/>
                <a:gd name="connsiteY4" fmla="*/ 1431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42875">
                  <a:moveTo>
                    <a:pt x="2657" y="143149"/>
                  </a:moveTo>
                  <a:cubicBezTo>
                    <a:pt x="3608" y="147911"/>
                    <a:pt x="11215" y="148864"/>
                    <a:pt x="14068" y="145054"/>
                  </a:cubicBezTo>
                  <a:cubicBezTo>
                    <a:pt x="35938" y="105049"/>
                    <a:pt x="32135" y="47899"/>
                    <a:pt x="33086" y="4084"/>
                  </a:cubicBezTo>
                  <a:cubicBezTo>
                    <a:pt x="33086" y="-679"/>
                    <a:pt x="25478" y="-1631"/>
                    <a:pt x="24528" y="3131"/>
                  </a:cubicBezTo>
                  <a:cubicBezTo>
                    <a:pt x="11215" y="44089"/>
                    <a:pt x="-6852" y="98381"/>
                    <a:pt x="2657" y="1431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53C3D676-2E3B-244A-B55F-E2FE1939AD72}"/>
                </a:ext>
              </a:extLst>
            </p:cNvPr>
            <p:cNvSpPr/>
            <p:nvPr/>
          </p:nvSpPr>
          <p:spPr>
            <a:xfrm>
              <a:off x="7735703" y="811885"/>
              <a:ext cx="38036" cy="161925"/>
            </a:xfrm>
            <a:custGeom>
              <a:avLst/>
              <a:gdLst>
                <a:gd name="connsiteX0" fmla="*/ 2406 w 38036"/>
                <a:gd name="connsiteY0" fmla="*/ 153587 h 161925"/>
                <a:gd name="connsiteX1" fmla="*/ 25227 w 38036"/>
                <a:gd name="connsiteY1" fmla="*/ 156445 h 161925"/>
                <a:gd name="connsiteX2" fmla="*/ 42344 w 38036"/>
                <a:gd name="connsiteY2" fmla="*/ 7855 h 161925"/>
                <a:gd name="connsiteX3" fmla="*/ 26178 w 38036"/>
                <a:gd name="connsiteY3" fmla="*/ 5950 h 161925"/>
                <a:gd name="connsiteX4" fmla="*/ 2406 w 38036"/>
                <a:gd name="connsiteY4" fmla="*/ 15358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61925">
                  <a:moveTo>
                    <a:pt x="2406" y="153587"/>
                  </a:moveTo>
                  <a:cubicBezTo>
                    <a:pt x="4307" y="165017"/>
                    <a:pt x="20473" y="165017"/>
                    <a:pt x="25227" y="156445"/>
                  </a:cubicBezTo>
                  <a:cubicBezTo>
                    <a:pt x="51853" y="113582"/>
                    <a:pt x="45196" y="55480"/>
                    <a:pt x="42344" y="7855"/>
                  </a:cubicBezTo>
                  <a:cubicBezTo>
                    <a:pt x="41393" y="-718"/>
                    <a:pt x="29031" y="-3575"/>
                    <a:pt x="26178" y="5950"/>
                  </a:cubicBezTo>
                  <a:cubicBezTo>
                    <a:pt x="13816" y="52622"/>
                    <a:pt x="-7103" y="104057"/>
                    <a:pt x="2406" y="15358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1B307EC6-0CA5-FF4C-B6A2-95F304C6537D}"/>
                </a:ext>
              </a:extLst>
            </p:cNvPr>
            <p:cNvSpPr/>
            <p:nvPr/>
          </p:nvSpPr>
          <p:spPr>
            <a:xfrm>
              <a:off x="7631577" y="1010731"/>
              <a:ext cx="76072" cy="114300"/>
            </a:xfrm>
            <a:custGeom>
              <a:avLst/>
              <a:gdLst>
                <a:gd name="connsiteX0" fmla="*/ 8588 w 76072"/>
                <a:gd name="connsiteY0" fmla="*/ 122381 h 114300"/>
                <a:gd name="connsiteX1" fmla="*/ 56133 w 76072"/>
                <a:gd name="connsiteY1" fmla="*/ 74756 h 114300"/>
                <a:gd name="connsiteX2" fmla="*/ 82759 w 76072"/>
                <a:gd name="connsiteY2" fmla="*/ 3319 h 114300"/>
                <a:gd name="connsiteX3" fmla="*/ 77053 w 76072"/>
                <a:gd name="connsiteY3" fmla="*/ 1414 h 114300"/>
                <a:gd name="connsiteX4" fmla="*/ 33312 w 76072"/>
                <a:gd name="connsiteY4" fmla="*/ 57611 h 114300"/>
                <a:gd name="connsiteX5" fmla="*/ 30 w 76072"/>
                <a:gd name="connsiteY5" fmla="*/ 113809 h 114300"/>
                <a:gd name="connsiteX6" fmla="*/ 8588 w 76072"/>
                <a:gd name="connsiteY6" fmla="*/ 1223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8588" y="122381"/>
                  </a:moveTo>
                  <a:cubicBezTo>
                    <a:pt x="31410" y="119524"/>
                    <a:pt x="45673" y="92854"/>
                    <a:pt x="56133" y="74756"/>
                  </a:cubicBezTo>
                  <a:cubicBezTo>
                    <a:pt x="68495" y="52849"/>
                    <a:pt x="79906" y="29036"/>
                    <a:pt x="82759" y="3319"/>
                  </a:cubicBezTo>
                  <a:cubicBezTo>
                    <a:pt x="82759" y="461"/>
                    <a:pt x="78955" y="-1444"/>
                    <a:pt x="77053" y="1414"/>
                  </a:cubicBezTo>
                  <a:cubicBezTo>
                    <a:pt x="60888" y="18559"/>
                    <a:pt x="47575" y="38561"/>
                    <a:pt x="33312" y="57611"/>
                  </a:cubicBezTo>
                  <a:cubicBezTo>
                    <a:pt x="20950" y="73804"/>
                    <a:pt x="-921" y="92854"/>
                    <a:pt x="30" y="113809"/>
                  </a:cubicBezTo>
                  <a:cubicBezTo>
                    <a:pt x="30" y="117619"/>
                    <a:pt x="3834" y="122381"/>
                    <a:pt x="8588" y="1223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341BF6E4-86F7-6C44-8848-F33B4EF2FE4C}"/>
                </a:ext>
              </a:extLst>
            </p:cNvPr>
            <p:cNvSpPr/>
            <p:nvPr/>
          </p:nvSpPr>
          <p:spPr>
            <a:xfrm>
              <a:off x="7607416" y="992492"/>
              <a:ext cx="76072" cy="104775"/>
            </a:xfrm>
            <a:custGeom>
              <a:avLst/>
              <a:gdLst>
                <a:gd name="connsiteX0" fmla="*/ 19436 w 76072"/>
                <a:gd name="connsiteY0" fmla="*/ 106330 h 104775"/>
                <a:gd name="connsiteX1" fmla="*/ 41307 w 76072"/>
                <a:gd name="connsiteY1" fmla="*/ 87280 h 104775"/>
                <a:gd name="connsiteX2" fmla="*/ 59374 w 76072"/>
                <a:gd name="connsiteY2" fmla="*/ 60610 h 104775"/>
                <a:gd name="connsiteX3" fmla="*/ 82196 w 76072"/>
                <a:gd name="connsiteY3" fmla="*/ 6318 h 104775"/>
                <a:gd name="connsiteX4" fmla="*/ 73638 w 76072"/>
                <a:gd name="connsiteY4" fmla="*/ 1555 h 104775"/>
                <a:gd name="connsiteX5" fmla="*/ 32749 w 76072"/>
                <a:gd name="connsiteY5" fmla="*/ 44418 h 104775"/>
                <a:gd name="connsiteX6" fmla="*/ 17535 w 76072"/>
                <a:gd name="connsiteY6" fmla="*/ 63468 h 104775"/>
                <a:gd name="connsiteX7" fmla="*/ 1369 w 76072"/>
                <a:gd name="connsiteY7" fmla="*/ 92995 h 104775"/>
                <a:gd name="connsiteX8" fmla="*/ 19436 w 76072"/>
                <a:gd name="connsiteY8" fmla="*/ 10633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72" h="104775">
                  <a:moveTo>
                    <a:pt x="19436" y="106330"/>
                  </a:moveTo>
                  <a:cubicBezTo>
                    <a:pt x="27044" y="99663"/>
                    <a:pt x="34651" y="95853"/>
                    <a:pt x="41307" y="87280"/>
                  </a:cubicBezTo>
                  <a:cubicBezTo>
                    <a:pt x="47963" y="78708"/>
                    <a:pt x="53669" y="69183"/>
                    <a:pt x="59374" y="60610"/>
                  </a:cubicBezTo>
                  <a:cubicBezTo>
                    <a:pt x="69834" y="43465"/>
                    <a:pt x="75540" y="25368"/>
                    <a:pt x="82196" y="6318"/>
                  </a:cubicBezTo>
                  <a:cubicBezTo>
                    <a:pt x="84098" y="1555"/>
                    <a:pt x="77442" y="-2255"/>
                    <a:pt x="73638" y="1555"/>
                  </a:cubicBezTo>
                  <a:cubicBezTo>
                    <a:pt x="59374" y="15843"/>
                    <a:pt x="45111" y="28225"/>
                    <a:pt x="32749" y="44418"/>
                  </a:cubicBezTo>
                  <a:cubicBezTo>
                    <a:pt x="27994" y="51085"/>
                    <a:pt x="22289" y="56800"/>
                    <a:pt x="17535" y="63468"/>
                  </a:cubicBezTo>
                  <a:cubicBezTo>
                    <a:pt x="9927" y="73945"/>
                    <a:pt x="7075" y="82518"/>
                    <a:pt x="1369" y="92995"/>
                  </a:cubicBezTo>
                  <a:cubicBezTo>
                    <a:pt x="-4336" y="104425"/>
                    <a:pt x="8976" y="114903"/>
                    <a:pt x="19436" y="10633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5C001E17-F456-8F47-A96D-EA4C55F884FA}"/>
                </a:ext>
              </a:extLst>
            </p:cNvPr>
            <p:cNvSpPr/>
            <p:nvPr/>
          </p:nvSpPr>
          <p:spPr>
            <a:xfrm>
              <a:off x="7441589" y="914037"/>
              <a:ext cx="152145" cy="95250"/>
            </a:xfrm>
            <a:custGeom>
              <a:avLst/>
              <a:gdLst>
                <a:gd name="connsiteX0" fmla="*/ 2690 w 152144"/>
                <a:gd name="connsiteY0" fmla="*/ 35242 h 95250"/>
                <a:gd name="connsiteX1" fmla="*/ 113946 w 152144"/>
                <a:gd name="connsiteY1" fmla="*/ 101917 h 95250"/>
                <a:gd name="connsiteX2" fmla="*/ 121553 w 152144"/>
                <a:gd name="connsiteY2" fmla="*/ 88583 h 95250"/>
                <a:gd name="connsiteX3" fmla="*/ 69253 w 152144"/>
                <a:gd name="connsiteY3" fmla="*/ 49530 h 95250"/>
                <a:gd name="connsiteX4" fmla="*/ 80664 w 152144"/>
                <a:gd name="connsiteY4" fmla="*/ 55245 h 95250"/>
                <a:gd name="connsiteX5" fmla="*/ 151031 w 152144"/>
                <a:gd name="connsiteY5" fmla="*/ 80963 h 95250"/>
                <a:gd name="connsiteX6" fmla="*/ 157687 w 152144"/>
                <a:gd name="connsiteY6" fmla="*/ 65723 h 95250"/>
                <a:gd name="connsiteX7" fmla="*/ 94928 w 152144"/>
                <a:gd name="connsiteY7" fmla="*/ 22860 h 95250"/>
                <a:gd name="connsiteX8" fmla="*/ 28364 w 152144"/>
                <a:gd name="connsiteY8" fmla="*/ 0 h 95250"/>
                <a:gd name="connsiteX9" fmla="*/ 20757 w 152144"/>
                <a:gd name="connsiteY9" fmla="*/ 13335 h 95250"/>
                <a:gd name="connsiteX10" fmla="*/ 36922 w 152144"/>
                <a:gd name="connsiteY10" fmla="*/ 30480 h 95250"/>
                <a:gd name="connsiteX11" fmla="*/ 12199 w 152144"/>
                <a:gd name="connsiteY11" fmla="*/ 19050 h 95250"/>
                <a:gd name="connsiteX12" fmla="*/ 2690 w 152144"/>
                <a:gd name="connsiteY12" fmla="*/ 3524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144" h="95250">
                  <a:moveTo>
                    <a:pt x="2690" y="35242"/>
                  </a:moveTo>
                  <a:cubicBezTo>
                    <a:pt x="35021" y="65723"/>
                    <a:pt x="74959" y="81915"/>
                    <a:pt x="113946" y="101917"/>
                  </a:cubicBezTo>
                  <a:cubicBezTo>
                    <a:pt x="122504" y="106680"/>
                    <a:pt x="129160" y="94298"/>
                    <a:pt x="121553" y="88583"/>
                  </a:cubicBezTo>
                  <a:cubicBezTo>
                    <a:pt x="103486" y="75248"/>
                    <a:pt x="87320" y="61913"/>
                    <a:pt x="69253" y="49530"/>
                  </a:cubicBezTo>
                  <a:cubicBezTo>
                    <a:pt x="73057" y="51435"/>
                    <a:pt x="76860" y="53340"/>
                    <a:pt x="80664" y="55245"/>
                  </a:cubicBezTo>
                  <a:cubicBezTo>
                    <a:pt x="103486" y="66675"/>
                    <a:pt x="126307" y="77153"/>
                    <a:pt x="151031" y="80963"/>
                  </a:cubicBezTo>
                  <a:cubicBezTo>
                    <a:pt x="159589" y="81915"/>
                    <a:pt x="161491" y="71438"/>
                    <a:pt x="157687" y="65723"/>
                  </a:cubicBezTo>
                  <a:cubicBezTo>
                    <a:pt x="140571" y="46673"/>
                    <a:pt x="117749" y="34290"/>
                    <a:pt x="94928" y="22860"/>
                  </a:cubicBezTo>
                  <a:cubicBezTo>
                    <a:pt x="73057" y="11430"/>
                    <a:pt x="54039" y="0"/>
                    <a:pt x="28364" y="0"/>
                  </a:cubicBezTo>
                  <a:cubicBezTo>
                    <a:pt x="22659" y="0"/>
                    <a:pt x="16953" y="7620"/>
                    <a:pt x="20757" y="13335"/>
                  </a:cubicBezTo>
                  <a:cubicBezTo>
                    <a:pt x="25512" y="20003"/>
                    <a:pt x="31217" y="25717"/>
                    <a:pt x="36922" y="30480"/>
                  </a:cubicBezTo>
                  <a:cubicBezTo>
                    <a:pt x="29315" y="26670"/>
                    <a:pt x="20757" y="22860"/>
                    <a:pt x="12199" y="19050"/>
                  </a:cubicBezTo>
                  <a:cubicBezTo>
                    <a:pt x="2690" y="15240"/>
                    <a:pt x="-3967" y="28575"/>
                    <a:pt x="2690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EDA7A004-61A0-6447-A49E-3CBBE4E99B28}"/>
                </a:ext>
              </a:extLst>
            </p:cNvPr>
            <p:cNvSpPr/>
            <p:nvPr/>
          </p:nvSpPr>
          <p:spPr>
            <a:xfrm>
              <a:off x="7494317" y="738102"/>
              <a:ext cx="123618" cy="85725"/>
            </a:xfrm>
            <a:custGeom>
              <a:avLst/>
              <a:gdLst>
                <a:gd name="connsiteX0" fmla="*/ 6065 w 123617"/>
                <a:gd name="connsiteY0" fmla="*/ 90210 h 85725"/>
                <a:gd name="connsiteX1" fmla="*/ 123026 w 123617"/>
                <a:gd name="connsiteY1" fmla="*/ 12105 h 85725"/>
                <a:gd name="connsiteX2" fmla="*/ 111616 w 123617"/>
                <a:gd name="connsiteY2" fmla="*/ 675 h 85725"/>
                <a:gd name="connsiteX3" fmla="*/ 1311 w 123617"/>
                <a:gd name="connsiteY3" fmla="*/ 79733 h 85725"/>
                <a:gd name="connsiteX4" fmla="*/ 6065 w 123617"/>
                <a:gd name="connsiteY4" fmla="*/ 9021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85725">
                  <a:moveTo>
                    <a:pt x="6065" y="90210"/>
                  </a:moveTo>
                  <a:cubicBezTo>
                    <a:pt x="53610" y="87353"/>
                    <a:pt x="103057" y="55920"/>
                    <a:pt x="123026" y="12105"/>
                  </a:cubicBezTo>
                  <a:cubicBezTo>
                    <a:pt x="126830" y="4485"/>
                    <a:pt x="119223" y="-2182"/>
                    <a:pt x="111616" y="675"/>
                  </a:cubicBezTo>
                  <a:cubicBezTo>
                    <a:pt x="71678" y="18773"/>
                    <a:pt x="31740" y="48300"/>
                    <a:pt x="1311" y="79733"/>
                  </a:cubicBezTo>
                  <a:cubicBezTo>
                    <a:pt x="-1542" y="83543"/>
                    <a:pt x="360" y="91163"/>
                    <a:pt x="6065" y="9021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5BCCF3C3-E6A7-5E44-A1F7-78C6A2DE9D43}"/>
                </a:ext>
              </a:extLst>
            </p:cNvPr>
            <p:cNvSpPr/>
            <p:nvPr/>
          </p:nvSpPr>
          <p:spPr>
            <a:xfrm>
              <a:off x="7479131" y="693147"/>
              <a:ext cx="123618" cy="104775"/>
            </a:xfrm>
            <a:custGeom>
              <a:avLst/>
              <a:gdLst>
                <a:gd name="connsiteX0" fmla="*/ 12694 w 123617"/>
                <a:gd name="connsiteY0" fmla="*/ 108495 h 104775"/>
                <a:gd name="connsiteX1" fmla="*/ 72601 w 123617"/>
                <a:gd name="connsiteY1" fmla="*/ 61823 h 104775"/>
                <a:gd name="connsiteX2" fmla="*/ 122999 w 123617"/>
                <a:gd name="connsiteY2" fmla="*/ 7530 h 104775"/>
                <a:gd name="connsiteX3" fmla="*/ 116342 w 123617"/>
                <a:gd name="connsiteY3" fmla="*/ 863 h 104775"/>
                <a:gd name="connsiteX4" fmla="*/ 54534 w 123617"/>
                <a:gd name="connsiteY4" fmla="*/ 44678 h 104775"/>
                <a:gd name="connsiteX5" fmla="*/ 1283 w 123617"/>
                <a:gd name="connsiteY5" fmla="*/ 98018 h 104775"/>
                <a:gd name="connsiteX6" fmla="*/ 12694 w 123617"/>
                <a:gd name="connsiteY6" fmla="*/ 10849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104775">
                  <a:moveTo>
                    <a:pt x="12694" y="108495"/>
                  </a:moveTo>
                  <a:cubicBezTo>
                    <a:pt x="36466" y="98018"/>
                    <a:pt x="54534" y="79920"/>
                    <a:pt x="72601" y="61823"/>
                  </a:cubicBezTo>
                  <a:cubicBezTo>
                    <a:pt x="90668" y="44678"/>
                    <a:pt x="108735" y="27533"/>
                    <a:pt x="122999" y="7530"/>
                  </a:cubicBezTo>
                  <a:cubicBezTo>
                    <a:pt x="125851" y="2768"/>
                    <a:pt x="120146" y="-1995"/>
                    <a:pt x="116342" y="863"/>
                  </a:cubicBezTo>
                  <a:cubicBezTo>
                    <a:pt x="94472" y="13245"/>
                    <a:pt x="74503" y="28485"/>
                    <a:pt x="54534" y="44678"/>
                  </a:cubicBezTo>
                  <a:cubicBezTo>
                    <a:pt x="34565" y="60870"/>
                    <a:pt x="14596" y="76110"/>
                    <a:pt x="1283" y="98018"/>
                  </a:cubicBezTo>
                  <a:cubicBezTo>
                    <a:pt x="-3472" y="104685"/>
                    <a:pt x="6037" y="112305"/>
                    <a:pt x="12694" y="108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52497EA0-0CCA-994C-85B3-0231A4E1BB69}"/>
                </a:ext>
              </a:extLst>
            </p:cNvPr>
            <p:cNvSpPr/>
            <p:nvPr/>
          </p:nvSpPr>
          <p:spPr>
            <a:xfrm>
              <a:off x="7745532" y="635699"/>
              <a:ext cx="104599" cy="133350"/>
            </a:xfrm>
            <a:custGeom>
              <a:avLst/>
              <a:gdLst>
                <a:gd name="connsiteX0" fmla="*/ 17301 w 104599"/>
                <a:gd name="connsiteY0" fmla="*/ 121176 h 133350"/>
                <a:gd name="connsiteX1" fmla="*/ 21104 w 104599"/>
                <a:gd name="connsiteY1" fmla="*/ 117366 h 133350"/>
                <a:gd name="connsiteX2" fmla="*/ 17301 w 104599"/>
                <a:gd name="connsiteY2" fmla="*/ 125938 h 133350"/>
                <a:gd name="connsiteX3" fmla="*/ 25859 w 104599"/>
                <a:gd name="connsiteY3" fmla="*/ 134511 h 133350"/>
                <a:gd name="connsiteX4" fmla="*/ 111440 w 104599"/>
                <a:gd name="connsiteY4" fmla="*/ 34498 h 133350"/>
                <a:gd name="connsiteX5" fmla="*/ 100980 w 104599"/>
                <a:gd name="connsiteY5" fmla="*/ 28783 h 133350"/>
                <a:gd name="connsiteX6" fmla="*/ 56288 w 104599"/>
                <a:gd name="connsiteY6" fmla="*/ 69741 h 133350"/>
                <a:gd name="connsiteX7" fmla="*/ 83864 w 104599"/>
                <a:gd name="connsiteY7" fmla="*/ 4971 h 133350"/>
                <a:gd name="connsiteX8" fmla="*/ 77208 w 104599"/>
                <a:gd name="connsiteY8" fmla="*/ 1161 h 133350"/>
                <a:gd name="connsiteX9" fmla="*/ 184 w 104599"/>
                <a:gd name="connsiteY9" fmla="*/ 111651 h 133350"/>
                <a:gd name="connsiteX10" fmla="*/ 17301 w 104599"/>
                <a:gd name="connsiteY10" fmla="*/ 1211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599" h="133350">
                  <a:moveTo>
                    <a:pt x="17301" y="121176"/>
                  </a:moveTo>
                  <a:cubicBezTo>
                    <a:pt x="19202" y="120223"/>
                    <a:pt x="20153" y="118318"/>
                    <a:pt x="21104" y="117366"/>
                  </a:cubicBezTo>
                  <a:cubicBezTo>
                    <a:pt x="20153" y="120223"/>
                    <a:pt x="18251" y="123081"/>
                    <a:pt x="17301" y="125938"/>
                  </a:cubicBezTo>
                  <a:cubicBezTo>
                    <a:pt x="15399" y="130701"/>
                    <a:pt x="21104" y="136416"/>
                    <a:pt x="25859" y="134511"/>
                  </a:cubicBezTo>
                  <a:cubicBezTo>
                    <a:pt x="66748" y="118318"/>
                    <a:pt x="95275" y="72598"/>
                    <a:pt x="111440" y="34498"/>
                  </a:cubicBezTo>
                  <a:cubicBezTo>
                    <a:pt x="114293" y="27831"/>
                    <a:pt x="105735" y="25926"/>
                    <a:pt x="100980" y="28783"/>
                  </a:cubicBezTo>
                  <a:cubicBezTo>
                    <a:pt x="84815" y="41166"/>
                    <a:pt x="70551" y="54501"/>
                    <a:pt x="56288" y="69741"/>
                  </a:cubicBezTo>
                  <a:cubicBezTo>
                    <a:pt x="67699" y="48786"/>
                    <a:pt x="76257" y="26878"/>
                    <a:pt x="83864" y="4971"/>
                  </a:cubicBezTo>
                  <a:cubicBezTo>
                    <a:pt x="84815" y="1161"/>
                    <a:pt x="80060" y="-1697"/>
                    <a:pt x="77208" y="1161"/>
                  </a:cubicBezTo>
                  <a:cubicBezTo>
                    <a:pt x="48680" y="35451"/>
                    <a:pt x="17301" y="69741"/>
                    <a:pt x="184" y="111651"/>
                  </a:cubicBezTo>
                  <a:cubicBezTo>
                    <a:pt x="-1717" y="121176"/>
                    <a:pt x="11595" y="126891"/>
                    <a:pt x="17301" y="1211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F2B1C5F0-5660-C741-9621-C52BA63E7FC4}"/>
                </a:ext>
              </a:extLst>
            </p:cNvPr>
            <p:cNvSpPr/>
            <p:nvPr/>
          </p:nvSpPr>
          <p:spPr>
            <a:xfrm>
              <a:off x="7678554" y="493984"/>
              <a:ext cx="57054" cy="152400"/>
            </a:xfrm>
            <a:custGeom>
              <a:avLst/>
              <a:gdLst>
                <a:gd name="connsiteX0" fmla="*/ 598 w 57054"/>
                <a:gd name="connsiteY0" fmla="*/ 150495 h 152400"/>
                <a:gd name="connsiteX1" fmla="*/ 14862 w 57054"/>
                <a:gd name="connsiteY1" fmla="*/ 156210 h 152400"/>
                <a:gd name="connsiteX2" fmla="*/ 47192 w 57054"/>
                <a:gd name="connsiteY2" fmla="*/ 74295 h 152400"/>
                <a:gd name="connsiteX3" fmla="*/ 55751 w 57054"/>
                <a:gd name="connsiteY3" fmla="*/ 952 h 152400"/>
                <a:gd name="connsiteX4" fmla="*/ 53849 w 57054"/>
                <a:gd name="connsiteY4" fmla="*/ 0 h 152400"/>
                <a:gd name="connsiteX5" fmla="*/ 21518 w 57054"/>
                <a:gd name="connsiteY5" fmla="*/ 60960 h 152400"/>
                <a:gd name="connsiteX6" fmla="*/ 598 w 57054"/>
                <a:gd name="connsiteY6" fmla="*/ 15049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598" y="150495"/>
                  </a:moveTo>
                  <a:cubicBezTo>
                    <a:pt x="1549" y="157163"/>
                    <a:pt x="9156" y="162877"/>
                    <a:pt x="14862" y="156210"/>
                  </a:cubicBezTo>
                  <a:cubicBezTo>
                    <a:pt x="34831" y="134302"/>
                    <a:pt x="39585" y="101918"/>
                    <a:pt x="47192" y="74295"/>
                  </a:cubicBezTo>
                  <a:cubicBezTo>
                    <a:pt x="53849" y="52388"/>
                    <a:pt x="67161" y="22860"/>
                    <a:pt x="55751" y="952"/>
                  </a:cubicBezTo>
                  <a:cubicBezTo>
                    <a:pt x="55751" y="0"/>
                    <a:pt x="54800" y="0"/>
                    <a:pt x="53849" y="0"/>
                  </a:cubicBezTo>
                  <a:cubicBezTo>
                    <a:pt x="33880" y="11430"/>
                    <a:pt x="28174" y="40958"/>
                    <a:pt x="21518" y="60960"/>
                  </a:cubicBezTo>
                  <a:cubicBezTo>
                    <a:pt x="12009" y="89535"/>
                    <a:pt x="-3206" y="120968"/>
                    <a:pt x="598" y="150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902B5596-EAFC-0B4E-9F8D-CCA4AC65DBE3}"/>
                </a:ext>
              </a:extLst>
            </p:cNvPr>
            <p:cNvSpPr/>
            <p:nvPr/>
          </p:nvSpPr>
          <p:spPr>
            <a:xfrm>
              <a:off x="7639215" y="478461"/>
              <a:ext cx="57054" cy="152400"/>
            </a:xfrm>
            <a:custGeom>
              <a:avLst/>
              <a:gdLst>
                <a:gd name="connsiteX0" fmla="*/ 18067 w 57054"/>
                <a:gd name="connsiteY0" fmla="*/ 151731 h 152400"/>
                <a:gd name="connsiteX1" fmla="*/ 60858 w 57054"/>
                <a:gd name="connsiteY1" fmla="*/ 5999 h 152400"/>
                <a:gd name="connsiteX2" fmla="*/ 52300 w 57054"/>
                <a:gd name="connsiteY2" fmla="*/ 2189 h 152400"/>
                <a:gd name="connsiteX3" fmla="*/ 0 w 57054"/>
                <a:gd name="connsiteY3" fmla="*/ 146969 h 152400"/>
                <a:gd name="connsiteX4" fmla="*/ 18067 w 57054"/>
                <a:gd name="connsiteY4" fmla="*/ 1517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8067" y="151731"/>
                  </a:moveTo>
                  <a:cubicBezTo>
                    <a:pt x="43742" y="109821"/>
                    <a:pt x="50398" y="53624"/>
                    <a:pt x="60858" y="5999"/>
                  </a:cubicBezTo>
                  <a:cubicBezTo>
                    <a:pt x="61809" y="1236"/>
                    <a:pt x="55152" y="-2574"/>
                    <a:pt x="52300" y="2189"/>
                  </a:cubicBezTo>
                  <a:cubicBezTo>
                    <a:pt x="32331" y="47909"/>
                    <a:pt x="3804" y="96486"/>
                    <a:pt x="0" y="146969"/>
                  </a:cubicBezTo>
                  <a:cubicBezTo>
                    <a:pt x="0" y="157446"/>
                    <a:pt x="14264" y="159351"/>
                    <a:pt x="18067" y="1517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0ABDEAA8-CF4C-6B43-AE48-7A89F9875787}"/>
                </a:ext>
              </a:extLst>
            </p:cNvPr>
            <p:cNvSpPr/>
            <p:nvPr/>
          </p:nvSpPr>
          <p:spPr>
            <a:xfrm>
              <a:off x="7423977" y="634466"/>
              <a:ext cx="142636" cy="76200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A164D008-6D6B-F34A-8F99-F5EA8FA650D8}"/>
                </a:ext>
              </a:extLst>
            </p:cNvPr>
            <p:cNvSpPr/>
            <p:nvPr/>
          </p:nvSpPr>
          <p:spPr>
            <a:xfrm>
              <a:off x="7422861" y="593484"/>
              <a:ext cx="142636" cy="66675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E9440324-2A25-0A4E-9927-92C4B1E2C30E}"/>
                </a:ext>
              </a:extLst>
            </p:cNvPr>
            <p:cNvSpPr/>
            <p:nvPr/>
          </p:nvSpPr>
          <p:spPr>
            <a:xfrm>
              <a:off x="7445736" y="456844"/>
              <a:ext cx="142636" cy="47625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ABC59617-E81D-DA42-BC98-E6170A97D687}"/>
                </a:ext>
              </a:extLst>
            </p:cNvPr>
            <p:cNvSpPr/>
            <p:nvPr/>
          </p:nvSpPr>
          <p:spPr>
            <a:xfrm>
              <a:off x="7459236" y="419364"/>
              <a:ext cx="133127" cy="38100"/>
            </a:xfrm>
            <a:custGeom>
              <a:avLst/>
              <a:gdLst>
                <a:gd name="connsiteX0" fmla="*/ 5012 w 133126"/>
                <a:gd name="connsiteY0" fmla="*/ 21280 h 38100"/>
                <a:gd name="connsiteX1" fmla="*/ 130532 w 133126"/>
                <a:gd name="connsiteY1" fmla="*/ 46997 h 38100"/>
                <a:gd name="connsiteX2" fmla="*/ 133384 w 133126"/>
                <a:gd name="connsiteY2" fmla="*/ 28900 h 38100"/>
                <a:gd name="connsiteX3" fmla="*/ 7865 w 133126"/>
                <a:gd name="connsiteY3" fmla="*/ 1278 h 38100"/>
                <a:gd name="connsiteX4" fmla="*/ 5012 w 133126"/>
                <a:gd name="connsiteY4" fmla="*/ 212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38100">
                  <a:moveTo>
                    <a:pt x="5012" y="21280"/>
                  </a:moveTo>
                  <a:cubicBezTo>
                    <a:pt x="39245" y="44140"/>
                    <a:pt x="91545" y="44140"/>
                    <a:pt x="130532" y="46997"/>
                  </a:cubicBezTo>
                  <a:cubicBezTo>
                    <a:pt x="140992" y="47950"/>
                    <a:pt x="141942" y="32710"/>
                    <a:pt x="133384" y="28900"/>
                  </a:cubicBezTo>
                  <a:cubicBezTo>
                    <a:pt x="95348" y="15565"/>
                    <a:pt x="48754" y="-5390"/>
                    <a:pt x="7865" y="1278"/>
                  </a:cubicBezTo>
                  <a:cubicBezTo>
                    <a:pt x="-2595" y="3182"/>
                    <a:pt x="-1644" y="16518"/>
                    <a:pt x="5012" y="2128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69A0E7E0-121B-4D4F-9488-4807E516DEDA}"/>
                </a:ext>
              </a:extLst>
            </p:cNvPr>
            <p:cNvSpPr/>
            <p:nvPr/>
          </p:nvSpPr>
          <p:spPr>
            <a:xfrm>
              <a:off x="7450180" y="232104"/>
              <a:ext cx="47545" cy="142875"/>
            </a:xfrm>
            <a:custGeom>
              <a:avLst/>
              <a:gdLst>
                <a:gd name="connsiteX0" fmla="*/ 756 w 47545"/>
                <a:gd name="connsiteY0" fmla="*/ 141865 h 142875"/>
                <a:gd name="connsiteX1" fmla="*/ 10265 w 47545"/>
                <a:gd name="connsiteY1" fmla="*/ 145675 h 142875"/>
                <a:gd name="connsiteX2" fmla="*/ 45448 w 47545"/>
                <a:gd name="connsiteY2" fmla="*/ 87573 h 142875"/>
                <a:gd name="connsiteX3" fmla="*/ 56859 w 47545"/>
                <a:gd name="connsiteY3" fmla="*/ 5658 h 142875"/>
                <a:gd name="connsiteX4" fmla="*/ 45448 w 47545"/>
                <a:gd name="connsiteY4" fmla="*/ 3753 h 142875"/>
                <a:gd name="connsiteX5" fmla="*/ 15970 w 47545"/>
                <a:gd name="connsiteY5" fmla="*/ 81858 h 142875"/>
                <a:gd name="connsiteX6" fmla="*/ 756 w 47545"/>
                <a:gd name="connsiteY6" fmla="*/ 14186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42875">
                  <a:moveTo>
                    <a:pt x="756" y="141865"/>
                  </a:moveTo>
                  <a:cubicBezTo>
                    <a:pt x="1706" y="146628"/>
                    <a:pt x="7412" y="147580"/>
                    <a:pt x="10265" y="145675"/>
                  </a:cubicBezTo>
                  <a:cubicBezTo>
                    <a:pt x="31184" y="136150"/>
                    <a:pt x="39743" y="107575"/>
                    <a:pt x="45448" y="87573"/>
                  </a:cubicBezTo>
                  <a:cubicBezTo>
                    <a:pt x="54006" y="59950"/>
                    <a:pt x="56859" y="34233"/>
                    <a:pt x="56859" y="5658"/>
                  </a:cubicBezTo>
                  <a:cubicBezTo>
                    <a:pt x="56859" y="-1010"/>
                    <a:pt x="47350" y="-1962"/>
                    <a:pt x="45448" y="3753"/>
                  </a:cubicBezTo>
                  <a:cubicBezTo>
                    <a:pt x="35939" y="29470"/>
                    <a:pt x="26430" y="56140"/>
                    <a:pt x="15970" y="81858"/>
                  </a:cubicBezTo>
                  <a:cubicBezTo>
                    <a:pt x="8363" y="100908"/>
                    <a:pt x="-3048" y="121863"/>
                    <a:pt x="756" y="1418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3511A0E3-0011-9A47-8E0E-6A8B91C1C344}"/>
                </a:ext>
              </a:extLst>
            </p:cNvPr>
            <p:cNvSpPr/>
            <p:nvPr/>
          </p:nvSpPr>
          <p:spPr>
            <a:xfrm>
              <a:off x="7425049" y="210700"/>
              <a:ext cx="57054" cy="152400"/>
            </a:xfrm>
            <a:custGeom>
              <a:avLst/>
              <a:gdLst>
                <a:gd name="connsiteX0" fmla="*/ 14475 w 57054"/>
                <a:gd name="connsiteY0" fmla="*/ 152792 h 152400"/>
                <a:gd name="connsiteX1" fmla="*/ 62020 w 57054"/>
                <a:gd name="connsiteY1" fmla="*/ 7060 h 152400"/>
                <a:gd name="connsiteX2" fmla="*/ 52511 w 57054"/>
                <a:gd name="connsiteY2" fmla="*/ 3250 h 152400"/>
                <a:gd name="connsiteX3" fmla="*/ 212 w 57054"/>
                <a:gd name="connsiteY3" fmla="*/ 148982 h 152400"/>
                <a:gd name="connsiteX4" fmla="*/ 14475 w 57054"/>
                <a:gd name="connsiteY4" fmla="*/ 15279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4475" y="152792"/>
                  </a:moveTo>
                  <a:cubicBezTo>
                    <a:pt x="43002" y="111835"/>
                    <a:pt x="52511" y="55637"/>
                    <a:pt x="62020" y="7060"/>
                  </a:cubicBezTo>
                  <a:cubicBezTo>
                    <a:pt x="62971" y="1345"/>
                    <a:pt x="55364" y="-3418"/>
                    <a:pt x="52511" y="3250"/>
                  </a:cubicBezTo>
                  <a:cubicBezTo>
                    <a:pt x="29690" y="48017"/>
                    <a:pt x="2114" y="98500"/>
                    <a:pt x="212" y="148982"/>
                  </a:cubicBezTo>
                  <a:cubicBezTo>
                    <a:pt x="-1690" y="157555"/>
                    <a:pt x="9721" y="158507"/>
                    <a:pt x="14475" y="15279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A38D2B89-6ACF-6749-8F08-B66B2FA62BFA}"/>
                </a:ext>
              </a:extLst>
            </p:cNvPr>
            <p:cNvSpPr/>
            <p:nvPr/>
          </p:nvSpPr>
          <p:spPr>
            <a:xfrm>
              <a:off x="7440044" y="75626"/>
              <a:ext cx="142636" cy="47625"/>
            </a:xfrm>
            <a:custGeom>
              <a:avLst/>
              <a:gdLst>
                <a:gd name="connsiteX0" fmla="*/ 1382 w 142635"/>
                <a:gd name="connsiteY0" fmla="*/ 11641 h 47625"/>
                <a:gd name="connsiteX1" fmla="*/ 142116 w 142635"/>
                <a:gd name="connsiteY1" fmla="*/ 46883 h 47625"/>
                <a:gd name="connsiteX2" fmla="*/ 142116 w 142635"/>
                <a:gd name="connsiteY2" fmla="*/ 41168 h 47625"/>
                <a:gd name="connsiteX3" fmla="*/ 71749 w 142635"/>
                <a:gd name="connsiteY3" fmla="*/ 17356 h 47625"/>
                <a:gd name="connsiteX4" fmla="*/ 7088 w 142635"/>
                <a:gd name="connsiteY4" fmla="*/ 211 h 47625"/>
                <a:gd name="connsiteX5" fmla="*/ 1382 w 142635"/>
                <a:gd name="connsiteY5" fmla="*/ 116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382" y="11641"/>
                  </a:moveTo>
                  <a:cubicBezTo>
                    <a:pt x="26106" y="49741"/>
                    <a:pt x="102178" y="55456"/>
                    <a:pt x="142116" y="46883"/>
                  </a:cubicBezTo>
                  <a:cubicBezTo>
                    <a:pt x="144969" y="45931"/>
                    <a:pt x="144969" y="42121"/>
                    <a:pt x="142116" y="41168"/>
                  </a:cubicBezTo>
                  <a:cubicBezTo>
                    <a:pt x="119294" y="31643"/>
                    <a:pt x="95522" y="24976"/>
                    <a:pt x="71749" y="17356"/>
                  </a:cubicBezTo>
                  <a:cubicBezTo>
                    <a:pt x="50829" y="9736"/>
                    <a:pt x="28958" y="-1694"/>
                    <a:pt x="7088" y="211"/>
                  </a:cubicBezTo>
                  <a:cubicBezTo>
                    <a:pt x="2333" y="211"/>
                    <a:pt x="-2421" y="5926"/>
                    <a:pt x="1382" y="1164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020480E7-CCE0-0346-AD21-699AE352A7B0}"/>
                </a:ext>
              </a:extLst>
            </p:cNvPr>
            <p:cNvSpPr/>
            <p:nvPr/>
          </p:nvSpPr>
          <p:spPr>
            <a:xfrm>
              <a:off x="7458017" y="50016"/>
              <a:ext cx="133127" cy="47625"/>
            </a:xfrm>
            <a:custGeom>
              <a:avLst/>
              <a:gdLst>
                <a:gd name="connsiteX0" fmla="*/ 3378 w 133126"/>
                <a:gd name="connsiteY0" fmla="*/ 13439 h 47625"/>
                <a:gd name="connsiteX1" fmla="*/ 129849 w 133126"/>
                <a:gd name="connsiteY1" fmla="*/ 52491 h 47625"/>
                <a:gd name="connsiteX2" fmla="*/ 133652 w 133126"/>
                <a:gd name="connsiteY2" fmla="*/ 37251 h 47625"/>
                <a:gd name="connsiteX3" fmla="*/ 6231 w 133126"/>
                <a:gd name="connsiteY3" fmla="*/ 104 h 47625"/>
                <a:gd name="connsiteX4" fmla="*/ 3378 w 133126"/>
                <a:gd name="connsiteY4" fmla="*/ 134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3378" y="13439"/>
                  </a:moveTo>
                  <a:cubicBezTo>
                    <a:pt x="38562" y="38204"/>
                    <a:pt x="88960" y="42966"/>
                    <a:pt x="129849" y="52491"/>
                  </a:cubicBezTo>
                  <a:cubicBezTo>
                    <a:pt x="139358" y="54396"/>
                    <a:pt x="143161" y="41061"/>
                    <a:pt x="133652" y="37251"/>
                  </a:cubicBezTo>
                  <a:cubicBezTo>
                    <a:pt x="93714" y="22964"/>
                    <a:pt x="49973" y="-1801"/>
                    <a:pt x="6231" y="104"/>
                  </a:cubicBezTo>
                  <a:cubicBezTo>
                    <a:pt x="-425" y="104"/>
                    <a:pt x="-2327" y="8676"/>
                    <a:pt x="3378" y="13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A58761F2-008F-3A40-9FA4-BE18FF7EFF3D}"/>
                </a:ext>
              </a:extLst>
            </p:cNvPr>
            <p:cNvSpPr/>
            <p:nvPr/>
          </p:nvSpPr>
          <p:spPr>
            <a:xfrm>
              <a:off x="7465004" y="-65508"/>
              <a:ext cx="123618" cy="57150"/>
            </a:xfrm>
            <a:custGeom>
              <a:avLst/>
              <a:gdLst>
                <a:gd name="connsiteX0" fmla="*/ 8753 w 123617"/>
                <a:gd name="connsiteY0" fmla="*/ 61335 h 57150"/>
                <a:gd name="connsiteX1" fmla="*/ 120009 w 123617"/>
                <a:gd name="connsiteY1" fmla="*/ 15615 h 57150"/>
                <a:gd name="connsiteX2" fmla="*/ 113353 w 123617"/>
                <a:gd name="connsiteY2" fmla="*/ 375 h 57150"/>
                <a:gd name="connsiteX3" fmla="*/ 2097 w 123617"/>
                <a:gd name="connsiteY3" fmla="*/ 46095 h 57150"/>
                <a:gd name="connsiteX4" fmla="*/ 8753 w 123617"/>
                <a:gd name="connsiteY4" fmla="*/ 613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57150">
                  <a:moveTo>
                    <a:pt x="8753" y="61335"/>
                  </a:moveTo>
                  <a:cubicBezTo>
                    <a:pt x="46789" y="60383"/>
                    <a:pt x="86727" y="32760"/>
                    <a:pt x="120009" y="15615"/>
                  </a:cubicBezTo>
                  <a:cubicBezTo>
                    <a:pt x="128567" y="11805"/>
                    <a:pt x="122862" y="-2482"/>
                    <a:pt x="113353" y="375"/>
                  </a:cubicBezTo>
                  <a:cubicBezTo>
                    <a:pt x="78169" y="11805"/>
                    <a:pt x="30624" y="20378"/>
                    <a:pt x="2097" y="46095"/>
                  </a:cubicBezTo>
                  <a:cubicBezTo>
                    <a:pt x="-2658" y="51810"/>
                    <a:pt x="1146" y="61335"/>
                    <a:pt x="8753" y="6133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F4E92ED8-6193-E549-9C05-A17859A2D9F4}"/>
                </a:ext>
              </a:extLst>
            </p:cNvPr>
            <p:cNvSpPr/>
            <p:nvPr/>
          </p:nvSpPr>
          <p:spPr>
            <a:xfrm>
              <a:off x="7449985" y="-98744"/>
              <a:ext cx="123618" cy="47625"/>
            </a:xfrm>
            <a:custGeom>
              <a:avLst/>
              <a:gdLst>
                <a:gd name="connsiteX0" fmla="*/ 4755 w 123617"/>
                <a:gd name="connsiteY0" fmla="*/ 55518 h 47625"/>
                <a:gd name="connsiteX1" fmla="*/ 121716 w 123617"/>
                <a:gd name="connsiteY1" fmla="*/ 9798 h 47625"/>
                <a:gd name="connsiteX2" fmla="*/ 117912 w 123617"/>
                <a:gd name="connsiteY2" fmla="*/ 273 h 47625"/>
                <a:gd name="connsiteX3" fmla="*/ 58005 w 123617"/>
                <a:gd name="connsiteY3" fmla="*/ 21228 h 47625"/>
                <a:gd name="connsiteX4" fmla="*/ 3804 w 123617"/>
                <a:gd name="connsiteY4" fmla="*/ 41231 h 47625"/>
                <a:gd name="connsiteX5" fmla="*/ 4755 w 123617"/>
                <a:gd name="connsiteY5" fmla="*/ 555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17" h="47625">
                  <a:moveTo>
                    <a:pt x="4755" y="55518"/>
                  </a:moveTo>
                  <a:cubicBezTo>
                    <a:pt x="42791" y="62186"/>
                    <a:pt x="92238" y="32658"/>
                    <a:pt x="121716" y="9798"/>
                  </a:cubicBezTo>
                  <a:cubicBezTo>
                    <a:pt x="125519" y="6941"/>
                    <a:pt x="123618" y="-1632"/>
                    <a:pt x="117912" y="273"/>
                  </a:cubicBezTo>
                  <a:cubicBezTo>
                    <a:pt x="97943" y="6941"/>
                    <a:pt x="77974" y="14561"/>
                    <a:pt x="58005" y="21228"/>
                  </a:cubicBezTo>
                  <a:cubicBezTo>
                    <a:pt x="39938" y="26943"/>
                    <a:pt x="19018" y="29801"/>
                    <a:pt x="3804" y="41231"/>
                  </a:cubicBezTo>
                  <a:cubicBezTo>
                    <a:pt x="-951" y="45041"/>
                    <a:pt x="-1902" y="54566"/>
                    <a:pt x="4755" y="5551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AD2316BC-0E0F-BC41-938B-B07DD9580CA8}"/>
                </a:ext>
              </a:extLst>
            </p:cNvPr>
            <p:cNvSpPr/>
            <p:nvPr/>
          </p:nvSpPr>
          <p:spPr>
            <a:xfrm>
              <a:off x="7600819" y="-271439"/>
              <a:ext cx="76072" cy="114300"/>
            </a:xfrm>
            <a:custGeom>
              <a:avLst/>
              <a:gdLst>
                <a:gd name="connsiteX0" fmla="*/ 1310 w 76072"/>
                <a:gd name="connsiteY0" fmla="*/ 118676 h 114300"/>
                <a:gd name="connsiteX1" fmla="*/ 7967 w 76072"/>
                <a:gd name="connsiteY1" fmla="*/ 121534 h 114300"/>
                <a:gd name="connsiteX2" fmla="*/ 41248 w 76072"/>
                <a:gd name="connsiteY2" fmla="*/ 75814 h 114300"/>
                <a:gd name="connsiteX3" fmla="*/ 76432 w 76072"/>
                <a:gd name="connsiteY3" fmla="*/ 15806 h 114300"/>
                <a:gd name="connsiteX4" fmla="*/ 60266 w 76072"/>
                <a:gd name="connsiteY4" fmla="*/ 3424 h 114300"/>
                <a:gd name="connsiteX5" fmla="*/ 18426 w 76072"/>
                <a:gd name="connsiteY5" fmla="*/ 62479 h 114300"/>
                <a:gd name="connsiteX6" fmla="*/ 1310 w 76072"/>
                <a:gd name="connsiteY6" fmla="*/ 1186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1310" y="118676"/>
                  </a:moveTo>
                  <a:cubicBezTo>
                    <a:pt x="2261" y="121534"/>
                    <a:pt x="5114" y="122486"/>
                    <a:pt x="7967" y="121534"/>
                  </a:cubicBezTo>
                  <a:cubicBezTo>
                    <a:pt x="25083" y="113914"/>
                    <a:pt x="32690" y="92006"/>
                    <a:pt x="41248" y="75814"/>
                  </a:cubicBezTo>
                  <a:cubicBezTo>
                    <a:pt x="52659" y="55811"/>
                    <a:pt x="64070" y="35809"/>
                    <a:pt x="76432" y="15806"/>
                  </a:cubicBezTo>
                  <a:cubicBezTo>
                    <a:pt x="83088" y="6281"/>
                    <a:pt x="67873" y="-6101"/>
                    <a:pt x="60266" y="3424"/>
                  </a:cubicBezTo>
                  <a:cubicBezTo>
                    <a:pt x="45052" y="22474"/>
                    <a:pt x="30788" y="41524"/>
                    <a:pt x="18426" y="62479"/>
                  </a:cubicBezTo>
                  <a:cubicBezTo>
                    <a:pt x="9868" y="78671"/>
                    <a:pt x="-4395" y="99626"/>
                    <a:pt x="1310" y="1186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2609F873-04BE-DE41-9A70-0535960077EE}"/>
                </a:ext>
              </a:extLst>
            </p:cNvPr>
            <p:cNvSpPr/>
            <p:nvPr/>
          </p:nvSpPr>
          <p:spPr>
            <a:xfrm>
              <a:off x="7633214" y="-263026"/>
              <a:ext cx="85581" cy="114300"/>
            </a:xfrm>
            <a:custGeom>
              <a:avLst/>
              <a:gdLst>
                <a:gd name="connsiteX0" fmla="*/ 13608 w 85581"/>
                <a:gd name="connsiteY0" fmla="*/ 121693 h 114300"/>
                <a:gd name="connsiteX1" fmla="*/ 84926 w 85581"/>
                <a:gd name="connsiteY1" fmla="*/ 15013 h 114300"/>
                <a:gd name="connsiteX2" fmla="*/ 69712 w 85581"/>
                <a:gd name="connsiteY2" fmla="*/ 3583 h 114300"/>
                <a:gd name="connsiteX3" fmla="*/ 296 w 85581"/>
                <a:gd name="connsiteY3" fmla="*/ 112168 h 114300"/>
                <a:gd name="connsiteX4" fmla="*/ 13608 w 85581"/>
                <a:gd name="connsiteY4" fmla="*/ 12169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13608" y="121693"/>
                  </a:moveTo>
                  <a:cubicBezTo>
                    <a:pt x="48792" y="96928"/>
                    <a:pt x="64957" y="51208"/>
                    <a:pt x="84926" y="15013"/>
                  </a:cubicBezTo>
                  <a:cubicBezTo>
                    <a:pt x="89681" y="5488"/>
                    <a:pt x="76368" y="-5942"/>
                    <a:pt x="69712" y="3583"/>
                  </a:cubicBezTo>
                  <a:cubicBezTo>
                    <a:pt x="44037" y="36921"/>
                    <a:pt x="8854" y="70258"/>
                    <a:pt x="296" y="112168"/>
                  </a:cubicBezTo>
                  <a:cubicBezTo>
                    <a:pt x="-1606" y="117883"/>
                    <a:pt x="6001" y="126456"/>
                    <a:pt x="13608" y="1216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E3193A96-B83F-A947-82E4-18CD4533AB24}"/>
                </a:ext>
              </a:extLst>
            </p:cNvPr>
            <p:cNvSpPr/>
            <p:nvPr/>
          </p:nvSpPr>
          <p:spPr>
            <a:xfrm>
              <a:off x="7780778" y="-216956"/>
              <a:ext cx="85581" cy="123825"/>
            </a:xfrm>
            <a:custGeom>
              <a:avLst/>
              <a:gdLst>
                <a:gd name="connsiteX0" fmla="*/ 121 w 85581"/>
                <a:gd name="connsiteY0" fmla="*/ 8948 h 123825"/>
                <a:gd name="connsiteX1" fmla="*/ 37206 w 85581"/>
                <a:gd name="connsiteY1" fmla="*/ 72766 h 123825"/>
                <a:gd name="connsiteX2" fmla="*/ 88555 w 85581"/>
                <a:gd name="connsiteY2" fmla="*/ 127058 h 123825"/>
                <a:gd name="connsiteX3" fmla="*/ 94261 w 85581"/>
                <a:gd name="connsiteY3" fmla="*/ 122296 h 123825"/>
                <a:gd name="connsiteX4" fmla="*/ 53372 w 85581"/>
                <a:gd name="connsiteY4" fmla="*/ 52763 h 123825"/>
                <a:gd name="connsiteX5" fmla="*/ 10581 w 85581"/>
                <a:gd name="connsiteY5" fmla="*/ 376 h 123825"/>
                <a:gd name="connsiteX6" fmla="*/ 121 w 85581"/>
                <a:gd name="connsiteY6" fmla="*/ 894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81" h="123825">
                  <a:moveTo>
                    <a:pt x="121" y="8948"/>
                  </a:moveTo>
                  <a:cubicBezTo>
                    <a:pt x="3925" y="32761"/>
                    <a:pt x="21992" y="54669"/>
                    <a:pt x="37206" y="72766"/>
                  </a:cubicBezTo>
                  <a:cubicBezTo>
                    <a:pt x="52421" y="92769"/>
                    <a:pt x="70488" y="109914"/>
                    <a:pt x="88555" y="127058"/>
                  </a:cubicBezTo>
                  <a:cubicBezTo>
                    <a:pt x="91408" y="129916"/>
                    <a:pt x="96163" y="126106"/>
                    <a:pt x="94261" y="122296"/>
                  </a:cubicBezTo>
                  <a:cubicBezTo>
                    <a:pt x="80948" y="98483"/>
                    <a:pt x="67635" y="75624"/>
                    <a:pt x="53372" y="52763"/>
                  </a:cubicBezTo>
                  <a:cubicBezTo>
                    <a:pt x="41010" y="33713"/>
                    <a:pt x="29599" y="12758"/>
                    <a:pt x="10581" y="376"/>
                  </a:cubicBezTo>
                  <a:cubicBezTo>
                    <a:pt x="3925" y="-1529"/>
                    <a:pt x="-830" y="4186"/>
                    <a:pt x="121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5DDB6924-FAE5-5A42-B213-E387C738A690}"/>
                </a:ext>
              </a:extLst>
            </p:cNvPr>
            <p:cNvSpPr/>
            <p:nvPr/>
          </p:nvSpPr>
          <p:spPr>
            <a:xfrm>
              <a:off x="7810297" y="-247205"/>
              <a:ext cx="95090" cy="123825"/>
            </a:xfrm>
            <a:custGeom>
              <a:avLst/>
              <a:gdLst>
                <a:gd name="connsiteX0" fmla="*/ 81 w 95090"/>
                <a:gd name="connsiteY0" fmla="*/ 12527 h 123825"/>
                <a:gd name="connsiteX1" fmla="*/ 37166 w 95090"/>
                <a:gd name="connsiteY1" fmla="*/ 72535 h 123825"/>
                <a:gd name="connsiteX2" fmla="*/ 95171 w 95090"/>
                <a:gd name="connsiteY2" fmla="*/ 130637 h 123825"/>
                <a:gd name="connsiteX3" fmla="*/ 101828 w 95090"/>
                <a:gd name="connsiteY3" fmla="*/ 124922 h 123825"/>
                <a:gd name="connsiteX4" fmla="*/ 61890 w 95090"/>
                <a:gd name="connsiteY4" fmla="*/ 52532 h 123825"/>
                <a:gd name="connsiteX5" fmla="*/ 14344 w 95090"/>
                <a:gd name="connsiteY5" fmla="*/ 1097 h 123825"/>
                <a:gd name="connsiteX6" fmla="*/ 81 w 95090"/>
                <a:gd name="connsiteY6" fmla="*/ 125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23825">
                  <a:moveTo>
                    <a:pt x="81" y="12527"/>
                  </a:moveTo>
                  <a:cubicBezTo>
                    <a:pt x="3884" y="36340"/>
                    <a:pt x="21952" y="54437"/>
                    <a:pt x="37166" y="72535"/>
                  </a:cubicBezTo>
                  <a:cubicBezTo>
                    <a:pt x="55233" y="93490"/>
                    <a:pt x="75202" y="111587"/>
                    <a:pt x="95171" y="130637"/>
                  </a:cubicBezTo>
                  <a:cubicBezTo>
                    <a:pt x="98975" y="134447"/>
                    <a:pt x="104680" y="129685"/>
                    <a:pt x="101828" y="124922"/>
                  </a:cubicBezTo>
                  <a:cubicBezTo>
                    <a:pt x="88515" y="100157"/>
                    <a:pt x="78055" y="76345"/>
                    <a:pt x="61890" y="52532"/>
                  </a:cubicBezTo>
                  <a:cubicBezTo>
                    <a:pt x="48577" y="32530"/>
                    <a:pt x="36215" y="10622"/>
                    <a:pt x="14344" y="1097"/>
                  </a:cubicBezTo>
                  <a:cubicBezTo>
                    <a:pt x="6737" y="-2713"/>
                    <a:pt x="-870" y="3955"/>
                    <a:pt x="81" y="125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6E8E1743-551F-DA4A-9630-92DDD9B85580}"/>
                </a:ext>
              </a:extLst>
            </p:cNvPr>
            <p:cNvSpPr/>
            <p:nvPr/>
          </p:nvSpPr>
          <p:spPr>
            <a:xfrm>
              <a:off x="7914978" y="-299955"/>
              <a:ext cx="57054" cy="142875"/>
            </a:xfrm>
            <a:custGeom>
              <a:avLst/>
              <a:gdLst>
                <a:gd name="connsiteX0" fmla="*/ 19968 w 57054"/>
                <a:gd name="connsiteY0" fmla="*/ 73849 h 142875"/>
                <a:gd name="connsiteX1" fmla="*/ 58004 w 57054"/>
                <a:gd name="connsiteY1" fmla="*/ 142429 h 142875"/>
                <a:gd name="connsiteX2" fmla="*/ 61808 w 57054"/>
                <a:gd name="connsiteY2" fmla="*/ 140524 h 142875"/>
                <a:gd name="connsiteX3" fmla="*/ 44691 w 57054"/>
                <a:gd name="connsiteY3" fmla="*/ 50989 h 142875"/>
                <a:gd name="connsiteX4" fmla="*/ 11410 w 57054"/>
                <a:gd name="connsiteY4" fmla="*/ 507 h 142875"/>
                <a:gd name="connsiteX5" fmla="*/ 1901 w 57054"/>
                <a:gd name="connsiteY5" fmla="*/ 6222 h 142875"/>
                <a:gd name="connsiteX6" fmla="*/ 19968 w 57054"/>
                <a:gd name="connsiteY6" fmla="*/ 738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42875">
                  <a:moveTo>
                    <a:pt x="19968" y="73849"/>
                  </a:moveTo>
                  <a:cubicBezTo>
                    <a:pt x="30428" y="98614"/>
                    <a:pt x="46593" y="118617"/>
                    <a:pt x="58004" y="142429"/>
                  </a:cubicBezTo>
                  <a:cubicBezTo>
                    <a:pt x="58955" y="144334"/>
                    <a:pt x="61808" y="143382"/>
                    <a:pt x="61808" y="140524"/>
                  </a:cubicBezTo>
                  <a:cubicBezTo>
                    <a:pt x="57053" y="109092"/>
                    <a:pt x="56102" y="81469"/>
                    <a:pt x="44691" y="50989"/>
                  </a:cubicBezTo>
                  <a:cubicBezTo>
                    <a:pt x="37084" y="30987"/>
                    <a:pt x="32330" y="9079"/>
                    <a:pt x="11410" y="507"/>
                  </a:cubicBezTo>
                  <a:cubicBezTo>
                    <a:pt x="7606" y="-1398"/>
                    <a:pt x="2852" y="2412"/>
                    <a:pt x="1901" y="6222"/>
                  </a:cubicBezTo>
                  <a:cubicBezTo>
                    <a:pt x="-5706" y="28129"/>
                    <a:pt x="11410" y="53847"/>
                    <a:pt x="19968" y="738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7C3984DA-37E0-2C42-A281-0EF89117803E}"/>
                </a:ext>
              </a:extLst>
            </p:cNvPr>
            <p:cNvSpPr/>
            <p:nvPr/>
          </p:nvSpPr>
          <p:spPr>
            <a:xfrm>
              <a:off x="7953916" y="-305943"/>
              <a:ext cx="57054" cy="133350"/>
            </a:xfrm>
            <a:custGeom>
              <a:avLst/>
              <a:gdLst>
                <a:gd name="connsiteX0" fmla="*/ 19066 w 57054"/>
                <a:gd name="connsiteY0" fmla="*/ 73170 h 133350"/>
                <a:gd name="connsiteX1" fmla="*/ 49495 w 57054"/>
                <a:gd name="connsiteY1" fmla="*/ 136988 h 133350"/>
                <a:gd name="connsiteX2" fmla="*/ 57103 w 57054"/>
                <a:gd name="connsiteY2" fmla="*/ 136035 h 133350"/>
                <a:gd name="connsiteX3" fmla="*/ 18116 w 57054"/>
                <a:gd name="connsiteY3" fmla="*/ 2685 h 133350"/>
                <a:gd name="connsiteX4" fmla="*/ 48 w 57054"/>
                <a:gd name="connsiteY4" fmla="*/ 10305 h 133350"/>
                <a:gd name="connsiteX5" fmla="*/ 19066 w 57054"/>
                <a:gd name="connsiteY5" fmla="*/ 7317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133350">
                  <a:moveTo>
                    <a:pt x="19066" y="73170"/>
                  </a:moveTo>
                  <a:cubicBezTo>
                    <a:pt x="28576" y="95078"/>
                    <a:pt x="36183" y="116985"/>
                    <a:pt x="49495" y="136988"/>
                  </a:cubicBezTo>
                  <a:cubicBezTo>
                    <a:pt x="51397" y="139845"/>
                    <a:pt x="56152" y="139845"/>
                    <a:pt x="57103" y="136035"/>
                  </a:cubicBezTo>
                  <a:cubicBezTo>
                    <a:pt x="67563" y="92220"/>
                    <a:pt x="51397" y="32213"/>
                    <a:pt x="18116" y="2685"/>
                  </a:cubicBezTo>
                  <a:cubicBezTo>
                    <a:pt x="12410" y="-3030"/>
                    <a:pt x="-903" y="780"/>
                    <a:pt x="48" y="10305"/>
                  </a:cubicBezTo>
                  <a:cubicBezTo>
                    <a:pt x="2901" y="33165"/>
                    <a:pt x="10508" y="51263"/>
                    <a:pt x="19066" y="7317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4F967035-B458-0E44-A63E-B7C0B01C47FB}"/>
                </a:ext>
              </a:extLst>
            </p:cNvPr>
            <p:cNvSpPr/>
            <p:nvPr/>
          </p:nvSpPr>
          <p:spPr>
            <a:xfrm>
              <a:off x="8116009" y="-264978"/>
              <a:ext cx="28527" cy="133350"/>
            </a:xfrm>
            <a:custGeom>
              <a:avLst/>
              <a:gdLst>
                <a:gd name="connsiteX0" fmla="*/ 1511 w 28527"/>
                <a:gd name="connsiteY0" fmla="*/ 137933 h 133350"/>
                <a:gd name="connsiteX1" fmla="*/ 11020 w 28527"/>
                <a:gd name="connsiteY1" fmla="*/ 138885 h 133350"/>
                <a:gd name="connsiteX2" fmla="*/ 37645 w 28527"/>
                <a:gd name="connsiteY2" fmla="*/ 2678 h 133350"/>
                <a:gd name="connsiteX3" fmla="*/ 31940 w 28527"/>
                <a:gd name="connsiteY3" fmla="*/ 1725 h 133350"/>
                <a:gd name="connsiteX4" fmla="*/ 1511 w 28527"/>
                <a:gd name="connsiteY4" fmla="*/ 1379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33350">
                  <a:moveTo>
                    <a:pt x="1511" y="137933"/>
                  </a:moveTo>
                  <a:cubicBezTo>
                    <a:pt x="2462" y="142695"/>
                    <a:pt x="9118" y="142695"/>
                    <a:pt x="11020" y="138885"/>
                  </a:cubicBezTo>
                  <a:cubicBezTo>
                    <a:pt x="35744" y="101738"/>
                    <a:pt x="35744" y="46493"/>
                    <a:pt x="37645" y="2678"/>
                  </a:cubicBezTo>
                  <a:cubicBezTo>
                    <a:pt x="37645" y="-180"/>
                    <a:pt x="32891" y="-1132"/>
                    <a:pt x="31940" y="1725"/>
                  </a:cubicBezTo>
                  <a:cubicBezTo>
                    <a:pt x="16725" y="43635"/>
                    <a:pt x="-6096" y="93165"/>
                    <a:pt x="1511" y="1379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F5906C31-BE87-DC4F-A0CB-EAF85CB1A052}"/>
                </a:ext>
              </a:extLst>
            </p:cNvPr>
            <p:cNvSpPr/>
            <p:nvPr/>
          </p:nvSpPr>
          <p:spPr>
            <a:xfrm>
              <a:off x="8143590" y="-259093"/>
              <a:ext cx="57054" cy="133350"/>
            </a:xfrm>
            <a:custGeom>
              <a:avLst/>
              <a:gdLst>
                <a:gd name="connsiteX0" fmla="*/ 3408 w 57054"/>
                <a:gd name="connsiteY0" fmla="*/ 129190 h 133350"/>
                <a:gd name="connsiteX1" fmla="*/ 17671 w 57054"/>
                <a:gd name="connsiteY1" fmla="*/ 133000 h 133350"/>
                <a:gd name="connsiteX2" fmla="*/ 60462 w 57054"/>
                <a:gd name="connsiteY2" fmla="*/ 6318 h 133350"/>
                <a:gd name="connsiteX3" fmla="*/ 51904 w 57054"/>
                <a:gd name="connsiteY3" fmla="*/ 1555 h 133350"/>
                <a:gd name="connsiteX4" fmla="*/ 3408 w 57054"/>
                <a:gd name="connsiteY4" fmla="*/ 12919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3408" y="129190"/>
                  </a:moveTo>
                  <a:cubicBezTo>
                    <a:pt x="5310" y="134905"/>
                    <a:pt x="12917" y="137763"/>
                    <a:pt x="17671" y="133000"/>
                  </a:cubicBezTo>
                  <a:cubicBezTo>
                    <a:pt x="47149" y="101568"/>
                    <a:pt x="52855" y="47275"/>
                    <a:pt x="60462" y="6318"/>
                  </a:cubicBezTo>
                  <a:cubicBezTo>
                    <a:pt x="61413" y="1555"/>
                    <a:pt x="55708" y="-2255"/>
                    <a:pt x="51904" y="1555"/>
                  </a:cubicBezTo>
                  <a:cubicBezTo>
                    <a:pt x="22426" y="32035"/>
                    <a:pt x="-10856" y="84423"/>
                    <a:pt x="3408" y="12919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6117FFA9-75FC-614D-A386-84B93A0584DB}"/>
                </a:ext>
              </a:extLst>
            </p:cNvPr>
            <p:cNvSpPr/>
            <p:nvPr/>
          </p:nvSpPr>
          <p:spPr>
            <a:xfrm>
              <a:off x="8216390" y="-99295"/>
              <a:ext cx="47545" cy="152400"/>
            </a:xfrm>
            <a:custGeom>
              <a:avLst/>
              <a:gdLst>
                <a:gd name="connsiteX0" fmla="*/ 41864 w 47545"/>
                <a:gd name="connsiteY0" fmla="*/ 149415 h 152400"/>
                <a:gd name="connsiteX1" fmla="*/ 55176 w 47545"/>
                <a:gd name="connsiteY1" fmla="*/ 145605 h 152400"/>
                <a:gd name="connsiteX2" fmla="*/ 18091 w 47545"/>
                <a:gd name="connsiteY2" fmla="*/ 4635 h 152400"/>
                <a:gd name="connsiteX3" fmla="*/ 24 w 47545"/>
                <a:gd name="connsiteY3" fmla="*/ 9397 h 152400"/>
                <a:gd name="connsiteX4" fmla="*/ 41864 w 47545"/>
                <a:gd name="connsiteY4" fmla="*/ 1494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1864" y="149415"/>
                  </a:moveTo>
                  <a:cubicBezTo>
                    <a:pt x="44717" y="157987"/>
                    <a:pt x="56127" y="154177"/>
                    <a:pt x="55176" y="145605"/>
                  </a:cubicBezTo>
                  <a:cubicBezTo>
                    <a:pt x="48520" y="99885"/>
                    <a:pt x="47569" y="43687"/>
                    <a:pt x="18091" y="4635"/>
                  </a:cubicBezTo>
                  <a:cubicBezTo>
                    <a:pt x="12386" y="-2985"/>
                    <a:pt x="24" y="-1080"/>
                    <a:pt x="24" y="9397"/>
                  </a:cubicBezTo>
                  <a:cubicBezTo>
                    <a:pt x="-927" y="57975"/>
                    <a:pt x="26649" y="105600"/>
                    <a:pt x="41864" y="1494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302F65B7-19D5-CC4A-B184-8F48FBEA61AE}"/>
                </a:ext>
              </a:extLst>
            </p:cNvPr>
            <p:cNvSpPr/>
            <p:nvPr/>
          </p:nvSpPr>
          <p:spPr>
            <a:xfrm>
              <a:off x="8184998" y="-70947"/>
              <a:ext cx="57054" cy="152400"/>
            </a:xfrm>
            <a:custGeom>
              <a:avLst/>
              <a:gdLst>
                <a:gd name="connsiteX0" fmla="*/ 17152 w 57054"/>
                <a:gd name="connsiteY0" fmla="*/ 82966 h 152400"/>
                <a:gd name="connsiteX1" fmla="*/ 46631 w 57054"/>
                <a:gd name="connsiteY1" fmla="*/ 149641 h 152400"/>
                <a:gd name="connsiteX2" fmla="*/ 59943 w 57054"/>
                <a:gd name="connsiteY2" fmla="*/ 143926 h 152400"/>
                <a:gd name="connsiteX3" fmla="*/ 47581 w 57054"/>
                <a:gd name="connsiteY3" fmla="*/ 69631 h 152400"/>
                <a:gd name="connsiteX4" fmla="*/ 22858 w 57054"/>
                <a:gd name="connsiteY4" fmla="*/ 5814 h 152400"/>
                <a:gd name="connsiteX5" fmla="*/ 36 w 57054"/>
                <a:gd name="connsiteY5" fmla="*/ 11529 h 152400"/>
                <a:gd name="connsiteX6" fmla="*/ 17152 w 57054"/>
                <a:gd name="connsiteY6" fmla="*/ 8296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17152" y="82966"/>
                  </a:moveTo>
                  <a:cubicBezTo>
                    <a:pt x="25711" y="105826"/>
                    <a:pt x="37121" y="126781"/>
                    <a:pt x="46631" y="149641"/>
                  </a:cubicBezTo>
                  <a:cubicBezTo>
                    <a:pt x="50434" y="158214"/>
                    <a:pt x="60894" y="151546"/>
                    <a:pt x="59943" y="143926"/>
                  </a:cubicBezTo>
                  <a:cubicBezTo>
                    <a:pt x="56140" y="119161"/>
                    <a:pt x="53287" y="94396"/>
                    <a:pt x="47581" y="69631"/>
                  </a:cubicBezTo>
                  <a:cubicBezTo>
                    <a:pt x="42827" y="44866"/>
                    <a:pt x="35220" y="26769"/>
                    <a:pt x="22858" y="5814"/>
                  </a:cubicBezTo>
                  <a:cubicBezTo>
                    <a:pt x="17152" y="-4664"/>
                    <a:pt x="-915" y="99"/>
                    <a:pt x="36" y="11529"/>
                  </a:cubicBezTo>
                  <a:cubicBezTo>
                    <a:pt x="3840" y="37246"/>
                    <a:pt x="7643" y="58201"/>
                    <a:pt x="17152" y="8296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7E2FE641-27B0-1042-ACF6-985BEB7D0822}"/>
                </a:ext>
              </a:extLst>
            </p:cNvPr>
            <p:cNvSpPr/>
            <p:nvPr/>
          </p:nvSpPr>
          <p:spPr>
            <a:xfrm>
              <a:off x="8054537" y="152037"/>
              <a:ext cx="114109" cy="57150"/>
            </a:xfrm>
            <a:custGeom>
              <a:avLst/>
              <a:gdLst>
                <a:gd name="connsiteX0" fmla="*/ 2124 w 114108"/>
                <a:gd name="connsiteY0" fmla="*/ 15240 h 57150"/>
                <a:gd name="connsiteX1" fmla="*/ 109577 w 114108"/>
                <a:gd name="connsiteY1" fmla="*/ 63818 h 57150"/>
                <a:gd name="connsiteX2" fmla="*/ 116233 w 114108"/>
                <a:gd name="connsiteY2" fmla="*/ 47625 h 57150"/>
                <a:gd name="connsiteX3" fmla="*/ 7830 w 114108"/>
                <a:gd name="connsiteY3" fmla="*/ 0 h 57150"/>
                <a:gd name="connsiteX4" fmla="*/ 2124 w 114108"/>
                <a:gd name="connsiteY4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08" h="57150">
                  <a:moveTo>
                    <a:pt x="2124" y="15240"/>
                  </a:moveTo>
                  <a:cubicBezTo>
                    <a:pt x="30651" y="41910"/>
                    <a:pt x="73442" y="51435"/>
                    <a:pt x="109577" y="63818"/>
                  </a:cubicBezTo>
                  <a:cubicBezTo>
                    <a:pt x="119086" y="67628"/>
                    <a:pt x="125742" y="52387"/>
                    <a:pt x="116233" y="47625"/>
                  </a:cubicBezTo>
                  <a:cubicBezTo>
                    <a:pt x="82951" y="28575"/>
                    <a:pt x="46817" y="4763"/>
                    <a:pt x="7830" y="0"/>
                  </a:cubicBezTo>
                  <a:cubicBezTo>
                    <a:pt x="1173" y="0"/>
                    <a:pt x="-2630" y="10478"/>
                    <a:pt x="2124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4993A6C1-99A7-C847-AEF1-8EE1CCABA30F}"/>
                </a:ext>
              </a:extLst>
            </p:cNvPr>
            <p:cNvSpPr/>
            <p:nvPr/>
          </p:nvSpPr>
          <p:spPr>
            <a:xfrm>
              <a:off x="8046802" y="192042"/>
              <a:ext cx="114109" cy="57150"/>
            </a:xfrm>
            <a:custGeom>
              <a:avLst/>
              <a:gdLst>
                <a:gd name="connsiteX0" fmla="*/ 1301 w 114108"/>
                <a:gd name="connsiteY0" fmla="*/ 18098 h 57150"/>
                <a:gd name="connsiteX1" fmla="*/ 55503 w 114108"/>
                <a:gd name="connsiteY1" fmla="*/ 55245 h 57150"/>
                <a:gd name="connsiteX2" fmla="*/ 116361 w 114108"/>
                <a:gd name="connsiteY2" fmla="*/ 64770 h 57150"/>
                <a:gd name="connsiteX3" fmla="*/ 118262 w 114108"/>
                <a:gd name="connsiteY3" fmla="*/ 59055 h 57150"/>
                <a:gd name="connsiteX4" fmla="*/ 67864 w 114108"/>
                <a:gd name="connsiteY4" fmla="*/ 23813 h 57150"/>
                <a:gd name="connsiteX5" fmla="*/ 12712 w 114108"/>
                <a:gd name="connsiteY5" fmla="*/ 0 h 57150"/>
                <a:gd name="connsiteX6" fmla="*/ 1301 w 114108"/>
                <a:gd name="connsiteY6" fmla="*/ 180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1301" y="18098"/>
                  </a:moveTo>
                  <a:cubicBezTo>
                    <a:pt x="10810" y="39052"/>
                    <a:pt x="35534" y="47625"/>
                    <a:pt x="55503" y="55245"/>
                  </a:cubicBezTo>
                  <a:cubicBezTo>
                    <a:pt x="76423" y="63817"/>
                    <a:pt x="94490" y="68580"/>
                    <a:pt x="116361" y="64770"/>
                  </a:cubicBezTo>
                  <a:cubicBezTo>
                    <a:pt x="119213" y="64770"/>
                    <a:pt x="119213" y="60960"/>
                    <a:pt x="118262" y="59055"/>
                  </a:cubicBezTo>
                  <a:cubicBezTo>
                    <a:pt x="103999" y="43815"/>
                    <a:pt x="86882" y="34290"/>
                    <a:pt x="67864" y="23813"/>
                  </a:cubicBezTo>
                  <a:cubicBezTo>
                    <a:pt x="50748" y="14288"/>
                    <a:pt x="33632" y="0"/>
                    <a:pt x="12712" y="0"/>
                  </a:cubicBezTo>
                  <a:cubicBezTo>
                    <a:pt x="2252" y="0"/>
                    <a:pt x="-2503" y="9525"/>
                    <a:pt x="1301" y="18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4FB0BA44-EC74-6343-BF58-2E24D3BEC3B8}"/>
                </a:ext>
              </a:extLst>
            </p:cNvPr>
            <p:cNvSpPr/>
            <p:nvPr/>
          </p:nvSpPr>
          <p:spPr>
            <a:xfrm>
              <a:off x="7916628" y="105326"/>
              <a:ext cx="47545" cy="152400"/>
            </a:xfrm>
            <a:custGeom>
              <a:avLst/>
              <a:gdLst>
                <a:gd name="connsiteX0" fmla="*/ 3103 w 47545"/>
                <a:gd name="connsiteY0" fmla="*/ 152439 h 152400"/>
                <a:gd name="connsiteX1" fmla="*/ 17366 w 47545"/>
                <a:gd name="connsiteY1" fmla="*/ 156249 h 152400"/>
                <a:gd name="connsiteX2" fmla="*/ 52550 w 47545"/>
                <a:gd name="connsiteY2" fmla="*/ 2896 h 152400"/>
                <a:gd name="connsiteX3" fmla="*/ 46844 w 47545"/>
                <a:gd name="connsiteY3" fmla="*/ 991 h 152400"/>
                <a:gd name="connsiteX4" fmla="*/ 3103 w 47545"/>
                <a:gd name="connsiteY4" fmla="*/ 15243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3103" y="152439"/>
                  </a:moveTo>
                  <a:cubicBezTo>
                    <a:pt x="5005" y="158154"/>
                    <a:pt x="13563" y="161011"/>
                    <a:pt x="17366" y="156249"/>
                  </a:cubicBezTo>
                  <a:cubicBezTo>
                    <a:pt x="48746" y="118149"/>
                    <a:pt x="50648" y="50521"/>
                    <a:pt x="52550" y="2896"/>
                  </a:cubicBezTo>
                  <a:cubicBezTo>
                    <a:pt x="52550" y="39"/>
                    <a:pt x="48746" y="-914"/>
                    <a:pt x="46844" y="991"/>
                  </a:cubicBezTo>
                  <a:cubicBezTo>
                    <a:pt x="22121" y="41949"/>
                    <a:pt x="-10210" y="103861"/>
                    <a:pt x="3103" y="152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3758F3EB-ABF7-AF49-A6DD-64FDAB38B6D6}"/>
                </a:ext>
              </a:extLst>
            </p:cNvPr>
            <p:cNvSpPr/>
            <p:nvPr/>
          </p:nvSpPr>
          <p:spPr>
            <a:xfrm>
              <a:off x="7870284" y="96972"/>
              <a:ext cx="47545" cy="152400"/>
            </a:xfrm>
            <a:custGeom>
              <a:avLst/>
              <a:gdLst>
                <a:gd name="connsiteX0" fmla="*/ 16165 w 47545"/>
                <a:gd name="connsiteY0" fmla="*/ 150315 h 152400"/>
                <a:gd name="connsiteX1" fmla="*/ 55152 w 47545"/>
                <a:gd name="connsiteY1" fmla="*/ 2678 h 152400"/>
                <a:gd name="connsiteX2" fmla="*/ 50398 w 47545"/>
                <a:gd name="connsiteY2" fmla="*/ 1725 h 152400"/>
                <a:gd name="connsiteX3" fmla="*/ 0 w 47545"/>
                <a:gd name="connsiteY3" fmla="*/ 146505 h 152400"/>
                <a:gd name="connsiteX4" fmla="*/ 16165 w 47545"/>
                <a:gd name="connsiteY4" fmla="*/ 1503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16165" y="150315"/>
                  </a:moveTo>
                  <a:cubicBezTo>
                    <a:pt x="42791" y="108405"/>
                    <a:pt x="54202" y="52208"/>
                    <a:pt x="55152" y="2678"/>
                  </a:cubicBezTo>
                  <a:cubicBezTo>
                    <a:pt x="55152" y="-180"/>
                    <a:pt x="51349" y="-1132"/>
                    <a:pt x="50398" y="1725"/>
                  </a:cubicBezTo>
                  <a:cubicBezTo>
                    <a:pt x="23773" y="43635"/>
                    <a:pt x="1902" y="96975"/>
                    <a:pt x="0" y="146505"/>
                  </a:cubicBezTo>
                  <a:cubicBezTo>
                    <a:pt x="0" y="154125"/>
                    <a:pt x="12362" y="156983"/>
                    <a:pt x="16165" y="1503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B03515B8-F1D0-CB45-847B-27DCF4F4C7FD}"/>
                </a:ext>
              </a:extLst>
            </p:cNvPr>
            <p:cNvSpPr/>
            <p:nvPr/>
          </p:nvSpPr>
          <p:spPr>
            <a:xfrm>
              <a:off x="7830136" y="282669"/>
              <a:ext cx="47545" cy="133350"/>
            </a:xfrm>
            <a:custGeom>
              <a:avLst/>
              <a:gdLst>
                <a:gd name="connsiteX0" fmla="*/ 18277 w 47545"/>
                <a:gd name="connsiteY0" fmla="*/ 74156 h 133350"/>
                <a:gd name="connsiteX1" fmla="*/ 48706 w 47545"/>
                <a:gd name="connsiteY1" fmla="*/ 137973 h 133350"/>
                <a:gd name="connsiteX2" fmla="*/ 55363 w 47545"/>
                <a:gd name="connsiteY2" fmla="*/ 136068 h 133350"/>
                <a:gd name="connsiteX3" fmla="*/ 10670 w 47545"/>
                <a:gd name="connsiteY3" fmla="*/ 1766 h 133350"/>
                <a:gd name="connsiteX4" fmla="*/ 210 w 47545"/>
                <a:gd name="connsiteY4" fmla="*/ 5576 h 133350"/>
                <a:gd name="connsiteX5" fmla="*/ 18277 w 47545"/>
                <a:gd name="connsiteY5" fmla="*/ 741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45" h="133350">
                  <a:moveTo>
                    <a:pt x="18277" y="74156"/>
                  </a:moveTo>
                  <a:cubicBezTo>
                    <a:pt x="27786" y="96063"/>
                    <a:pt x="38246" y="117018"/>
                    <a:pt x="48706" y="137973"/>
                  </a:cubicBezTo>
                  <a:cubicBezTo>
                    <a:pt x="50608" y="140831"/>
                    <a:pt x="55363" y="139878"/>
                    <a:pt x="55363" y="136068"/>
                  </a:cubicBezTo>
                  <a:cubicBezTo>
                    <a:pt x="51559" y="93206"/>
                    <a:pt x="46804" y="31293"/>
                    <a:pt x="10670" y="1766"/>
                  </a:cubicBezTo>
                  <a:cubicBezTo>
                    <a:pt x="6866" y="-2044"/>
                    <a:pt x="1161" y="813"/>
                    <a:pt x="210" y="5576"/>
                  </a:cubicBezTo>
                  <a:cubicBezTo>
                    <a:pt x="-1692" y="30341"/>
                    <a:pt x="9719" y="53201"/>
                    <a:pt x="18277" y="7415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0436ED61-FBBD-2740-A150-BE2EB0767757}"/>
                </a:ext>
              </a:extLst>
            </p:cNvPr>
            <p:cNvSpPr/>
            <p:nvPr/>
          </p:nvSpPr>
          <p:spPr>
            <a:xfrm>
              <a:off x="7785654" y="305139"/>
              <a:ext cx="47545" cy="133350"/>
            </a:xfrm>
            <a:custGeom>
              <a:avLst/>
              <a:gdLst>
                <a:gd name="connsiteX0" fmla="*/ 42791 w 47545"/>
                <a:gd name="connsiteY0" fmla="*/ 139316 h 133350"/>
                <a:gd name="connsiteX1" fmla="*/ 56103 w 47545"/>
                <a:gd name="connsiteY1" fmla="*/ 135506 h 133350"/>
                <a:gd name="connsiteX2" fmla="*/ 18067 w 47545"/>
                <a:gd name="connsiteY2" fmla="*/ 3108 h 133350"/>
                <a:gd name="connsiteX3" fmla="*/ 0 w 47545"/>
                <a:gd name="connsiteY3" fmla="*/ 10728 h 133350"/>
                <a:gd name="connsiteX4" fmla="*/ 42791 w 47545"/>
                <a:gd name="connsiteY4" fmla="*/ 1393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2791" y="139316"/>
                  </a:moveTo>
                  <a:cubicBezTo>
                    <a:pt x="46594" y="145983"/>
                    <a:pt x="56103" y="142173"/>
                    <a:pt x="56103" y="135506"/>
                  </a:cubicBezTo>
                  <a:cubicBezTo>
                    <a:pt x="58956" y="90738"/>
                    <a:pt x="48496" y="36446"/>
                    <a:pt x="18067" y="3108"/>
                  </a:cubicBezTo>
                  <a:cubicBezTo>
                    <a:pt x="12362" y="-3559"/>
                    <a:pt x="0" y="1203"/>
                    <a:pt x="0" y="10728"/>
                  </a:cubicBezTo>
                  <a:cubicBezTo>
                    <a:pt x="1902" y="54543"/>
                    <a:pt x="22822" y="101216"/>
                    <a:pt x="42791" y="13931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78B5605B-CB15-D24B-96A4-8623AC2A2C84}"/>
                </a:ext>
              </a:extLst>
            </p:cNvPr>
            <p:cNvSpPr/>
            <p:nvPr/>
          </p:nvSpPr>
          <p:spPr>
            <a:xfrm>
              <a:off x="7680969" y="185405"/>
              <a:ext cx="57054" cy="133350"/>
            </a:xfrm>
            <a:custGeom>
              <a:avLst/>
              <a:gdLst>
                <a:gd name="connsiteX0" fmla="*/ 85 w 57054"/>
                <a:gd name="connsiteY0" fmla="*/ 130462 h 133350"/>
                <a:gd name="connsiteX1" fmla="*/ 14349 w 57054"/>
                <a:gd name="connsiteY1" fmla="*/ 136177 h 133350"/>
                <a:gd name="connsiteX2" fmla="*/ 60943 w 57054"/>
                <a:gd name="connsiteY2" fmla="*/ 6637 h 133350"/>
                <a:gd name="connsiteX3" fmla="*/ 51434 w 57054"/>
                <a:gd name="connsiteY3" fmla="*/ 2827 h 133350"/>
                <a:gd name="connsiteX4" fmla="*/ 85 w 57054"/>
                <a:gd name="connsiteY4" fmla="*/ 1304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85" y="130462"/>
                  </a:moveTo>
                  <a:cubicBezTo>
                    <a:pt x="85" y="137130"/>
                    <a:pt x="8643" y="141892"/>
                    <a:pt x="14349" y="136177"/>
                  </a:cubicBezTo>
                  <a:cubicBezTo>
                    <a:pt x="45728" y="103792"/>
                    <a:pt x="52385" y="49500"/>
                    <a:pt x="60943" y="6637"/>
                  </a:cubicBezTo>
                  <a:cubicBezTo>
                    <a:pt x="61894" y="922"/>
                    <a:pt x="54286" y="-2888"/>
                    <a:pt x="51434" y="2827"/>
                  </a:cubicBezTo>
                  <a:cubicBezTo>
                    <a:pt x="28612" y="39975"/>
                    <a:pt x="-1817" y="85695"/>
                    <a:pt x="85" y="13046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8A7CA5F0-BB17-7F45-8D72-2B4121E0321E}"/>
                </a:ext>
              </a:extLst>
            </p:cNvPr>
            <p:cNvSpPr/>
            <p:nvPr/>
          </p:nvSpPr>
          <p:spPr>
            <a:xfrm>
              <a:off x="7646224" y="187491"/>
              <a:ext cx="47545" cy="114300"/>
            </a:xfrm>
            <a:custGeom>
              <a:avLst/>
              <a:gdLst>
                <a:gd name="connsiteX0" fmla="*/ 598 w 47545"/>
                <a:gd name="connsiteY0" fmla="*/ 113136 h 114300"/>
                <a:gd name="connsiteX1" fmla="*/ 13911 w 47545"/>
                <a:gd name="connsiteY1" fmla="*/ 116946 h 114300"/>
                <a:gd name="connsiteX2" fmla="*/ 48143 w 47545"/>
                <a:gd name="connsiteY2" fmla="*/ 9313 h 114300"/>
                <a:gd name="connsiteX3" fmla="*/ 34831 w 47545"/>
                <a:gd name="connsiteY3" fmla="*/ 3598 h 114300"/>
                <a:gd name="connsiteX4" fmla="*/ 598 w 47545"/>
                <a:gd name="connsiteY4" fmla="*/ 113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598" y="113136"/>
                  </a:moveTo>
                  <a:cubicBezTo>
                    <a:pt x="1549" y="119803"/>
                    <a:pt x="10107" y="120756"/>
                    <a:pt x="13911" y="116946"/>
                  </a:cubicBezTo>
                  <a:cubicBezTo>
                    <a:pt x="38634" y="90276"/>
                    <a:pt x="41487" y="43603"/>
                    <a:pt x="48143" y="9313"/>
                  </a:cubicBezTo>
                  <a:cubicBezTo>
                    <a:pt x="49094" y="1693"/>
                    <a:pt x="38634" y="-4022"/>
                    <a:pt x="34831" y="3598"/>
                  </a:cubicBezTo>
                  <a:cubicBezTo>
                    <a:pt x="20567" y="35983"/>
                    <a:pt x="-4157" y="75988"/>
                    <a:pt x="598" y="113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C7BA251F-52DC-1F4A-B90A-11E2891E326C}"/>
                </a:ext>
              </a:extLst>
            </p:cNvPr>
            <p:cNvSpPr/>
            <p:nvPr/>
          </p:nvSpPr>
          <p:spPr>
            <a:xfrm>
              <a:off x="7678424" y="6548"/>
              <a:ext cx="123618" cy="57150"/>
            </a:xfrm>
            <a:custGeom>
              <a:avLst/>
              <a:gdLst>
                <a:gd name="connsiteX0" fmla="*/ 729 w 123617"/>
                <a:gd name="connsiteY0" fmla="*/ 10234 h 57150"/>
                <a:gd name="connsiteX1" fmla="*/ 53979 w 123617"/>
                <a:gd name="connsiteY1" fmla="*/ 41667 h 57150"/>
                <a:gd name="connsiteX2" fmla="*/ 126248 w 123617"/>
                <a:gd name="connsiteY2" fmla="*/ 59764 h 57150"/>
                <a:gd name="connsiteX3" fmla="*/ 129101 w 123617"/>
                <a:gd name="connsiteY3" fmla="*/ 53097 h 57150"/>
                <a:gd name="connsiteX4" fmla="*/ 64439 w 123617"/>
                <a:gd name="connsiteY4" fmla="*/ 17854 h 57150"/>
                <a:gd name="connsiteX5" fmla="*/ 5483 w 123617"/>
                <a:gd name="connsiteY5" fmla="*/ 709 h 57150"/>
                <a:gd name="connsiteX6" fmla="*/ 729 w 123617"/>
                <a:gd name="connsiteY6" fmla="*/ 1023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57150">
                  <a:moveTo>
                    <a:pt x="729" y="10234"/>
                  </a:moveTo>
                  <a:cubicBezTo>
                    <a:pt x="12140" y="28332"/>
                    <a:pt x="34961" y="34999"/>
                    <a:pt x="53979" y="41667"/>
                  </a:cubicBezTo>
                  <a:cubicBezTo>
                    <a:pt x="76801" y="50239"/>
                    <a:pt x="101525" y="60717"/>
                    <a:pt x="126248" y="59764"/>
                  </a:cubicBezTo>
                  <a:cubicBezTo>
                    <a:pt x="129101" y="59764"/>
                    <a:pt x="131954" y="55002"/>
                    <a:pt x="129101" y="53097"/>
                  </a:cubicBezTo>
                  <a:cubicBezTo>
                    <a:pt x="111034" y="36904"/>
                    <a:pt x="86310" y="27379"/>
                    <a:pt x="64439" y="17854"/>
                  </a:cubicBezTo>
                  <a:cubicBezTo>
                    <a:pt x="45421" y="9282"/>
                    <a:pt x="26403" y="-3101"/>
                    <a:pt x="5483" y="709"/>
                  </a:cubicBezTo>
                  <a:cubicBezTo>
                    <a:pt x="729" y="1662"/>
                    <a:pt x="-1173" y="7377"/>
                    <a:pt x="729" y="1023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742B129B-23F3-CA4C-B564-127F8E217653}"/>
                </a:ext>
              </a:extLst>
            </p:cNvPr>
            <p:cNvSpPr/>
            <p:nvPr/>
          </p:nvSpPr>
          <p:spPr>
            <a:xfrm>
              <a:off x="7701711" y="-28588"/>
              <a:ext cx="114109" cy="57150"/>
            </a:xfrm>
            <a:custGeom>
              <a:avLst/>
              <a:gdLst>
                <a:gd name="connsiteX0" fmla="*/ 4067 w 114108"/>
                <a:gd name="connsiteY0" fmla="*/ 15842 h 57150"/>
                <a:gd name="connsiteX1" fmla="*/ 63023 w 114108"/>
                <a:gd name="connsiteY1" fmla="*/ 42512 h 57150"/>
                <a:gd name="connsiteX2" fmla="*/ 116274 w 114108"/>
                <a:gd name="connsiteY2" fmla="*/ 64420 h 57150"/>
                <a:gd name="connsiteX3" fmla="*/ 121028 w 114108"/>
                <a:gd name="connsiteY3" fmla="*/ 58705 h 57150"/>
                <a:gd name="connsiteX4" fmla="*/ 73483 w 114108"/>
                <a:gd name="connsiteY4" fmla="*/ 14890 h 57150"/>
                <a:gd name="connsiteX5" fmla="*/ 5969 w 114108"/>
                <a:gd name="connsiteY5" fmla="*/ 1555 h 57150"/>
                <a:gd name="connsiteX6" fmla="*/ 4067 w 114108"/>
                <a:gd name="connsiteY6" fmla="*/ 158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4067" y="15842"/>
                  </a:moveTo>
                  <a:cubicBezTo>
                    <a:pt x="23085" y="27272"/>
                    <a:pt x="43054" y="33940"/>
                    <a:pt x="63023" y="42512"/>
                  </a:cubicBezTo>
                  <a:cubicBezTo>
                    <a:pt x="80139" y="50132"/>
                    <a:pt x="97256" y="63467"/>
                    <a:pt x="116274" y="64420"/>
                  </a:cubicBezTo>
                  <a:cubicBezTo>
                    <a:pt x="119126" y="64420"/>
                    <a:pt x="121979" y="61562"/>
                    <a:pt x="121028" y="58705"/>
                  </a:cubicBezTo>
                  <a:cubicBezTo>
                    <a:pt x="115323" y="37750"/>
                    <a:pt x="91550" y="24415"/>
                    <a:pt x="73483" y="14890"/>
                  </a:cubicBezTo>
                  <a:cubicBezTo>
                    <a:pt x="51612" y="3460"/>
                    <a:pt x="30692" y="-3208"/>
                    <a:pt x="5969" y="1555"/>
                  </a:cubicBezTo>
                  <a:cubicBezTo>
                    <a:pt x="-1639" y="1555"/>
                    <a:pt x="-1639" y="12032"/>
                    <a:pt x="4067" y="158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E0B565F1-0CB8-4943-868F-048D61CF1CB8}"/>
                </a:ext>
              </a:extLst>
            </p:cNvPr>
            <p:cNvSpPr/>
            <p:nvPr/>
          </p:nvSpPr>
          <p:spPr>
            <a:xfrm>
              <a:off x="7917412" y="-40259"/>
              <a:ext cx="133127" cy="28575"/>
            </a:xfrm>
            <a:custGeom>
              <a:avLst/>
              <a:gdLst>
                <a:gd name="connsiteX0" fmla="*/ 4221 w 133126"/>
                <a:gd name="connsiteY0" fmla="*/ 21798 h 28575"/>
                <a:gd name="connsiteX1" fmla="*/ 78392 w 133126"/>
                <a:gd name="connsiteY1" fmla="*/ 29418 h 28575"/>
                <a:gd name="connsiteX2" fmla="*/ 140200 w 133126"/>
                <a:gd name="connsiteY2" fmla="*/ 10368 h 28575"/>
                <a:gd name="connsiteX3" fmla="*/ 138299 w 133126"/>
                <a:gd name="connsiteY3" fmla="*/ 4653 h 28575"/>
                <a:gd name="connsiteX4" fmla="*/ 72686 w 133126"/>
                <a:gd name="connsiteY4" fmla="*/ 1796 h 28575"/>
                <a:gd name="connsiteX5" fmla="*/ 5172 w 133126"/>
                <a:gd name="connsiteY5" fmla="*/ 6558 h 28575"/>
                <a:gd name="connsiteX6" fmla="*/ 4221 w 133126"/>
                <a:gd name="connsiteY6" fmla="*/ 217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28575">
                  <a:moveTo>
                    <a:pt x="4221" y="21798"/>
                  </a:moveTo>
                  <a:cubicBezTo>
                    <a:pt x="27994" y="33228"/>
                    <a:pt x="52717" y="32276"/>
                    <a:pt x="78392" y="29418"/>
                  </a:cubicBezTo>
                  <a:cubicBezTo>
                    <a:pt x="100262" y="27513"/>
                    <a:pt x="123084" y="24656"/>
                    <a:pt x="140200" y="10368"/>
                  </a:cubicBezTo>
                  <a:cubicBezTo>
                    <a:pt x="142102" y="8463"/>
                    <a:pt x="141151" y="5606"/>
                    <a:pt x="138299" y="4653"/>
                  </a:cubicBezTo>
                  <a:cubicBezTo>
                    <a:pt x="118330" y="-2967"/>
                    <a:pt x="94557" y="843"/>
                    <a:pt x="72686" y="1796"/>
                  </a:cubicBezTo>
                  <a:cubicBezTo>
                    <a:pt x="49864" y="2748"/>
                    <a:pt x="27994" y="-109"/>
                    <a:pt x="5172" y="6558"/>
                  </a:cubicBezTo>
                  <a:cubicBezTo>
                    <a:pt x="-533" y="9416"/>
                    <a:pt x="-2435" y="18941"/>
                    <a:pt x="4221" y="217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F05147D1-8509-2B4B-901D-D00B0788AEB6}"/>
                </a:ext>
              </a:extLst>
            </p:cNvPr>
            <p:cNvSpPr/>
            <p:nvPr/>
          </p:nvSpPr>
          <p:spPr>
            <a:xfrm>
              <a:off x="7915392" y="-10364"/>
              <a:ext cx="142636" cy="47625"/>
            </a:xfrm>
            <a:custGeom>
              <a:avLst/>
              <a:gdLst>
                <a:gd name="connsiteX0" fmla="*/ 10995 w 142635"/>
                <a:gd name="connsiteY0" fmla="*/ 48101 h 47625"/>
                <a:gd name="connsiteX1" fmla="*/ 141269 w 142635"/>
                <a:gd name="connsiteY1" fmla="*/ 10954 h 47625"/>
                <a:gd name="connsiteX2" fmla="*/ 140318 w 142635"/>
                <a:gd name="connsiteY2" fmla="*/ 3334 h 47625"/>
                <a:gd name="connsiteX3" fmla="*/ 71853 w 142635"/>
                <a:gd name="connsiteY3" fmla="*/ 2381 h 47625"/>
                <a:gd name="connsiteX4" fmla="*/ 6241 w 142635"/>
                <a:gd name="connsiteY4" fmla="*/ 20479 h 47625"/>
                <a:gd name="connsiteX5" fmla="*/ 10995 w 142635"/>
                <a:gd name="connsiteY5" fmla="*/ 48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0995" y="48101"/>
                  </a:moveTo>
                  <a:cubicBezTo>
                    <a:pt x="52835" y="56674"/>
                    <a:pt x="107988" y="33814"/>
                    <a:pt x="141269" y="10954"/>
                  </a:cubicBezTo>
                  <a:cubicBezTo>
                    <a:pt x="144122" y="9049"/>
                    <a:pt x="144122" y="4286"/>
                    <a:pt x="140318" y="3334"/>
                  </a:cubicBezTo>
                  <a:cubicBezTo>
                    <a:pt x="116546" y="-1429"/>
                    <a:pt x="96577" y="-476"/>
                    <a:pt x="71853" y="2381"/>
                  </a:cubicBezTo>
                  <a:cubicBezTo>
                    <a:pt x="49032" y="5239"/>
                    <a:pt x="25259" y="7144"/>
                    <a:pt x="6241" y="20479"/>
                  </a:cubicBezTo>
                  <a:cubicBezTo>
                    <a:pt x="-2317" y="27146"/>
                    <a:pt x="-3268" y="45244"/>
                    <a:pt x="10995" y="4810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55" name="Forma libre 154">
            <a:extLst>
              <a:ext uri="{FF2B5EF4-FFF2-40B4-BE49-F238E27FC236}">
                <a16:creationId xmlns:a16="http://schemas.microsoft.com/office/drawing/2014/main" id="{B59DDAC5-C535-5E4F-BDF5-F2C30586B11B}"/>
              </a:ext>
            </a:extLst>
          </p:cNvPr>
          <p:cNvSpPr/>
          <p:nvPr userDrawn="1"/>
        </p:nvSpPr>
        <p:spPr>
          <a:xfrm>
            <a:off x="7509957" y="4280945"/>
            <a:ext cx="1298027" cy="433398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/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888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6">
            <a:extLst>
              <a:ext uri="{FF2B5EF4-FFF2-40B4-BE49-F238E27FC236}">
                <a16:creationId xmlns:a16="http://schemas.microsoft.com/office/drawing/2014/main" id="{B493B2DE-25D4-EF45-8719-345C9396E5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28399" y="2570685"/>
            <a:ext cx="1815601" cy="2572814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8EA5B56-771A-6C44-AA47-6A751855F1CB}"/>
              </a:ext>
            </a:extLst>
          </p:cNvPr>
          <p:cNvSpPr/>
          <p:nvPr userDrawn="1"/>
        </p:nvSpPr>
        <p:spPr>
          <a:xfrm>
            <a:off x="0" y="2928060"/>
            <a:ext cx="2094899" cy="22154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Marcador de posición de imagen 6">
            <a:extLst>
              <a:ext uri="{FF2B5EF4-FFF2-40B4-BE49-F238E27FC236}">
                <a16:creationId xmlns:a16="http://schemas.microsoft.com/office/drawing/2014/main" id="{D2BE7CA6-BD31-9748-A5A8-026EB40AEB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56441" y="821530"/>
            <a:ext cx="2627957" cy="3500438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7" name="Marcador de texto 12">
            <a:extLst>
              <a:ext uri="{FF2B5EF4-FFF2-40B4-BE49-F238E27FC236}">
                <a16:creationId xmlns:a16="http://schemas.microsoft.com/office/drawing/2014/main" id="{A367F6CB-0F0C-4248-9ACC-958927AF5D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4296" y="440291"/>
            <a:ext cx="8295408" cy="785813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 lvl="0"/>
            <a:r>
              <a:rPr lang="es-ES" dirty="0" err="1"/>
              <a:t>Slide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8" name="Marcador de texto 14">
            <a:extLst>
              <a:ext uri="{FF2B5EF4-FFF2-40B4-BE49-F238E27FC236}">
                <a16:creationId xmlns:a16="http://schemas.microsoft.com/office/drawing/2014/main" id="{312FFC8F-E207-8A45-AF8F-2DB62E955E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863" y="114853"/>
            <a:ext cx="8296275" cy="325438"/>
          </a:xfrm>
        </p:spPr>
        <p:txBody>
          <a:bodyPr anchor="ctr">
            <a:normAutofit/>
          </a:bodyPr>
          <a:lstStyle>
            <a:lvl1pPr marL="0" indent="0">
              <a:buNone/>
              <a:defRPr sz="800" b="1" spc="3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0.0.0 – SMALL TITLE HERE</a:t>
            </a:r>
          </a:p>
        </p:txBody>
      </p:sp>
    </p:spTree>
    <p:extLst>
      <p:ext uri="{BB962C8B-B14F-4D97-AF65-F5344CB8AC3E}">
        <p14:creationId xmlns:p14="http://schemas.microsoft.com/office/powerpoint/2010/main" val="327850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B8EA5B56-771A-6C44-AA47-6A751855F1CB}"/>
              </a:ext>
            </a:extLst>
          </p:cNvPr>
          <p:cNvSpPr/>
          <p:nvPr userDrawn="1"/>
        </p:nvSpPr>
        <p:spPr>
          <a:xfrm>
            <a:off x="7049101" y="2928061"/>
            <a:ext cx="2094899" cy="22154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Marcador de posición de imagen 6">
            <a:extLst>
              <a:ext uri="{FF2B5EF4-FFF2-40B4-BE49-F238E27FC236}">
                <a16:creationId xmlns:a16="http://schemas.microsoft.com/office/drawing/2014/main" id="{D2BE7CA6-BD31-9748-A5A8-026EB40AEB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54568" y="821530"/>
            <a:ext cx="2627957" cy="3500438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7" name="Marcador de texto 12">
            <a:extLst>
              <a:ext uri="{FF2B5EF4-FFF2-40B4-BE49-F238E27FC236}">
                <a16:creationId xmlns:a16="http://schemas.microsoft.com/office/drawing/2014/main" id="{A367F6CB-0F0C-4248-9ACC-958927AF5D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4296" y="440291"/>
            <a:ext cx="8295408" cy="785813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 lvl="0"/>
            <a:r>
              <a:rPr lang="es-ES" dirty="0" err="1"/>
              <a:t>Slide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8" name="Marcador de texto 14">
            <a:extLst>
              <a:ext uri="{FF2B5EF4-FFF2-40B4-BE49-F238E27FC236}">
                <a16:creationId xmlns:a16="http://schemas.microsoft.com/office/drawing/2014/main" id="{312FFC8F-E207-8A45-AF8F-2DB62E955E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863" y="114853"/>
            <a:ext cx="8296275" cy="325438"/>
          </a:xfrm>
        </p:spPr>
        <p:txBody>
          <a:bodyPr anchor="ctr">
            <a:normAutofit/>
          </a:bodyPr>
          <a:lstStyle>
            <a:lvl1pPr marL="0" indent="0">
              <a:buNone/>
              <a:defRPr sz="800" b="1" spc="3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0.0.0 – SMALL TITLE HERE</a:t>
            </a:r>
          </a:p>
        </p:txBody>
      </p:sp>
    </p:spTree>
    <p:extLst>
      <p:ext uri="{BB962C8B-B14F-4D97-AF65-F5344CB8AC3E}">
        <p14:creationId xmlns:p14="http://schemas.microsoft.com/office/powerpoint/2010/main" val="158818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width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6">
            <a:extLst>
              <a:ext uri="{FF2B5EF4-FFF2-40B4-BE49-F238E27FC236}">
                <a16:creationId xmlns:a16="http://schemas.microsoft.com/office/drawing/2014/main" id="{2E0FC004-4545-5543-A595-240A545CE0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306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6">
            <a:extLst>
              <a:ext uri="{FF2B5EF4-FFF2-40B4-BE49-F238E27FC236}">
                <a16:creationId xmlns:a16="http://schemas.microsoft.com/office/drawing/2014/main" id="{F40B8BE5-24D4-D745-87E2-489B754D50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9522" y="2198330"/>
            <a:ext cx="2128871" cy="207449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9" name="Marcador de posición de imagen 6">
            <a:extLst>
              <a:ext uri="{FF2B5EF4-FFF2-40B4-BE49-F238E27FC236}">
                <a16:creationId xmlns:a16="http://schemas.microsoft.com/office/drawing/2014/main" id="{28938582-88DF-2F41-AF00-1A509E5640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19298" y="2198330"/>
            <a:ext cx="2128871" cy="207449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0" name="Marcador de posición de imagen 6">
            <a:extLst>
              <a:ext uri="{FF2B5EF4-FFF2-40B4-BE49-F238E27FC236}">
                <a16:creationId xmlns:a16="http://schemas.microsoft.com/office/drawing/2014/main" id="{3D9FCADD-CDC0-6342-A40A-0C5D4592A72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08218" y="2198330"/>
            <a:ext cx="2128871" cy="207449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330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02986266-6DE4-F14D-95BB-CB297BCD3DFC}"/>
              </a:ext>
            </a:extLst>
          </p:cNvPr>
          <p:cNvSpPr/>
          <p:nvPr userDrawn="1"/>
        </p:nvSpPr>
        <p:spPr>
          <a:xfrm>
            <a:off x="6209850" y="0"/>
            <a:ext cx="2929205" cy="5143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6D6FA6A-90EF-8D48-8CB3-CD58C4281A25}"/>
              </a:ext>
            </a:extLst>
          </p:cNvPr>
          <p:cNvGrpSpPr/>
          <p:nvPr userDrawn="1"/>
        </p:nvGrpSpPr>
        <p:grpSpPr>
          <a:xfrm>
            <a:off x="7319444" y="215685"/>
            <a:ext cx="1216456" cy="991616"/>
            <a:chOff x="7119385" y="568644"/>
            <a:chExt cx="136730" cy="111458"/>
          </a:xfrm>
        </p:grpSpPr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996CE01F-3ACC-034D-820E-0FBD3C983F6F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9636A334-67B9-A143-A040-9175903F006E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9" name="Marcador de posición de imagen 6">
            <a:extLst>
              <a:ext uri="{FF2B5EF4-FFF2-40B4-BE49-F238E27FC236}">
                <a16:creationId xmlns:a16="http://schemas.microsoft.com/office/drawing/2014/main" id="{7A28C3C0-590D-D54A-A7B1-721AFB9950D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11257" y="923777"/>
            <a:ext cx="3096543" cy="301242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728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6">
            <a:extLst>
              <a:ext uri="{FF2B5EF4-FFF2-40B4-BE49-F238E27FC236}">
                <a16:creationId xmlns:a16="http://schemas.microsoft.com/office/drawing/2014/main" id="{8B23E383-989E-C447-B2A3-5E6F0EA7C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8944" y="1938072"/>
            <a:ext cx="1504415" cy="1454611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0" name="Marcador de posición de imagen 6">
            <a:extLst>
              <a:ext uri="{FF2B5EF4-FFF2-40B4-BE49-F238E27FC236}">
                <a16:creationId xmlns:a16="http://schemas.microsoft.com/office/drawing/2014/main" id="{BF738C91-9A85-094D-9B0A-42C2472DB66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16344" y="1938072"/>
            <a:ext cx="1504415" cy="1454611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Marcador de posición de imagen 6">
            <a:extLst>
              <a:ext uri="{FF2B5EF4-FFF2-40B4-BE49-F238E27FC236}">
                <a16:creationId xmlns:a16="http://schemas.microsoft.com/office/drawing/2014/main" id="{2831DBE3-E84F-BE41-9CAB-3A848E00AC7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64600" y="1938072"/>
            <a:ext cx="1504415" cy="1454611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2" name="Marcador de posición de imagen 6">
            <a:extLst>
              <a:ext uri="{FF2B5EF4-FFF2-40B4-BE49-F238E27FC236}">
                <a16:creationId xmlns:a16="http://schemas.microsoft.com/office/drawing/2014/main" id="{986C3B08-54AD-A545-BD6C-5D791C00139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76280" y="1938072"/>
            <a:ext cx="1504415" cy="1454611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 b="1">
                <a:solidFill>
                  <a:schemeClr val="accent1"/>
                </a:solidFill>
              </a:defRPr>
            </a:lvl1pPr>
          </a:lstStyle>
          <a:p>
            <a:r>
              <a:rPr lang="es-ES" dirty="0" err="1"/>
              <a:t>Drop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2F595BE-5316-8B4E-86F9-1A789DA287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4296" y="440291"/>
            <a:ext cx="8295408" cy="785813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 lvl="0"/>
            <a:r>
              <a:rPr lang="es-ES" dirty="0" err="1"/>
              <a:t>Slide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4" name="Marcador de texto 14">
            <a:extLst>
              <a:ext uri="{FF2B5EF4-FFF2-40B4-BE49-F238E27FC236}">
                <a16:creationId xmlns:a16="http://schemas.microsoft.com/office/drawing/2014/main" id="{784A1274-D063-EC44-918C-5A01644320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863" y="114853"/>
            <a:ext cx="8296275" cy="325438"/>
          </a:xfrm>
        </p:spPr>
        <p:txBody>
          <a:bodyPr anchor="ctr">
            <a:normAutofit/>
          </a:bodyPr>
          <a:lstStyle>
            <a:lvl1pPr marL="0" indent="0">
              <a:buNone/>
              <a:defRPr sz="800" b="1" spc="3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0.0.0 – SMALL TITLE HERE</a:t>
            </a:r>
          </a:p>
        </p:txBody>
      </p:sp>
    </p:spTree>
    <p:extLst>
      <p:ext uri="{BB962C8B-B14F-4D97-AF65-F5344CB8AC3E}">
        <p14:creationId xmlns:p14="http://schemas.microsoft.com/office/powerpoint/2010/main" val="110766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A879EE0C-BF3F-D84E-8EDE-C596B6035B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4296" y="440291"/>
            <a:ext cx="8295408" cy="785813"/>
          </a:xfrm>
        </p:spPr>
        <p:txBody>
          <a:bodyPr anchor="ctr">
            <a:noAutofit/>
          </a:bodyPr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 indent="0">
              <a:buNone/>
              <a:defRPr sz="3200"/>
            </a:lvl2pPr>
            <a:lvl3pPr marL="914400" indent="0">
              <a:buNone/>
              <a:defRPr sz="3200"/>
            </a:lvl3pPr>
            <a:lvl4pPr marL="1371600" indent="0">
              <a:buNone/>
              <a:defRPr sz="3200"/>
            </a:lvl4pPr>
            <a:lvl5pPr marL="1828800" indent="0">
              <a:buNone/>
              <a:defRPr sz="3200"/>
            </a:lvl5pPr>
          </a:lstStyle>
          <a:p>
            <a:pPr lvl="0"/>
            <a:r>
              <a:rPr lang="es-ES" dirty="0" err="1"/>
              <a:t>Slide</a:t>
            </a:r>
            <a:r>
              <a:rPr lang="es-ES" dirty="0"/>
              <a:t>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8D41FE58-69A0-0145-8F87-A543BA6F09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863" y="114853"/>
            <a:ext cx="8296275" cy="325438"/>
          </a:xfrm>
        </p:spPr>
        <p:txBody>
          <a:bodyPr anchor="ctr">
            <a:normAutofit/>
          </a:bodyPr>
          <a:lstStyle>
            <a:lvl1pPr marL="0" indent="0">
              <a:buNone/>
              <a:defRPr sz="800" b="1" spc="3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0.0.0 – SMALL TITLE HERE</a:t>
            </a:r>
          </a:p>
        </p:txBody>
      </p:sp>
    </p:spTree>
    <p:extLst>
      <p:ext uri="{BB962C8B-B14F-4D97-AF65-F5344CB8AC3E}">
        <p14:creationId xmlns:p14="http://schemas.microsoft.com/office/powerpoint/2010/main" val="272928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bre 8">
            <a:extLst>
              <a:ext uri="{FF2B5EF4-FFF2-40B4-BE49-F238E27FC236}">
                <a16:creationId xmlns:a16="http://schemas.microsoft.com/office/drawing/2014/main" id="{25219CAD-4431-6447-BFB2-1FB5DE6D7C73}"/>
              </a:ext>
            </a:extLst>
          </p:cNvPr>
          <p:cNvSpPr/>
          <p:nvPr userDrawn="1"/>
        </p:nvSpPr>
        <p:spPr>
          <a:xfrm rot="8100000">
            <a:off x="8647141" y="140569"/>
            <a:ext cx="365869" cy="326815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6822329" cy="752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A9479-BF6A-4554-9EF8-6090D70A9D9F}" type="datetimeFigureOut">
              <a:rPr lang="en-US" smtClean="0"/>
              <a:t>10/10/19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5EAEB-E0F5-46A3-ACB6-C26ABD0F6ECF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Marcador de número de diapositiva 9">
            <a:extLst>
              <a:ext uri="{FF2B5EF4-FFF2-40B4-BE49-F238E27FC236}">
                <a16:creationId xmlns:a16="http://schemas.microsoft.com/office/drawing/2014/main" id="{BD7D3133-A383-4346-BC23-ED5C190E5457}"/>
              </a:ext>
            </a:extLst>
          </p:cNvPr>
          <p:cNvSpPr txBox="1">
            <a:spLocks/>
          </p:cNvSpPr>
          <p:nvPr userDrawn="1"/>
        </p:nvSpPr>
        <p:spPr>
          <a:xfrm>
            <a:off x="8603060" y="197718"/>
            <a:ext cx="461715" cy="242923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540E274-C6F5-7D40-AAE8-F8E74B52E2D5}" type="slidenum">
              <a:rPr lang="es-ES" sz="700" b="1" smtClean="0">
                <a:solidFill>
                  <a:schemeClr val="tx1">
                    <a:alpha val="65000"/>
                  </a:schemeClr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pPr algn="ctr"/>
              <a:t>‹Nº›</a:t>
            </a:fld>
            <a:endParaRPr lang="es-ES" sz="700" b="1" dirty="0">
              <a:solidFill>
                <a:schemeClr val="tx1">
                  <a:alpha val="65000"/>
                </a:schemeClr>
              </a:solidFill>
              <a:latin typeface="Century Gothic" panose="020B050202020202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67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5" r:id="rId6"/>
    <p:sldLayoutId id="2147483726" r:id="rId7"/>
    <p:sldLayoutId id="2147483724" r:id="rId8"/>
    <p:sldLayoutId id="2147483705" r:id="rId9"/>
    <p:sldLayoutId id="2147483706" r:id="rId10"/>
    <p:sldLayoutId id="2147483714" r:id="rId11"/>
    <p:sldLayoutId id="2147483716" r:id="rId12"/>
    <p:sldLayoutId id="2147483717" r:id="rId13"/>
    <p:sldLayoutId id="2147483718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200" b="1" kern="1200">
          <a:solidFill>
            <a:srgbClr val="71727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800" kern="12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8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8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sv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5.svg"/><Relationship Id="rId18" Type="http://schemas.openxmlformats.org/officeDocument/2006/relationships/image" Target="../media/image80.png"/><Relationship Id="rId26" Type="http://schemas.openxmlformats.org/officeDocument/2006/relationships/image" Target="../media/image86.png"/><Relationship Id="rId39" Type="http://schemas.openxmlformats.org/officeDocument/2006/relationships/image" Target="../media/image95.svg"/><Relationship Id="rId21" Type="http://schemas.openxmlformats.org/officeDocument/2006/relationships/image" Target="../media/image83.svg"/><Relationship Id="rId34" Type="http://schemas.openxmlformats.org/officeDocument/2006/relationships/image" Target="../media/image43.png"/><Relationship Id="rId42" Type="http://schemas.openxmlformats.org/officeDocument/2006/relationships/image" Target="../media/image98.png"/><Relationship Id="rId47" Type="http://schemas.openxmlformats.org/officeDocument/2006/relationships/image" Target="../media/image101.svg"/><Relationship Id="rId50" Type="http://schemas.openxmlformats.org/officeDocument/2006/relationships/image" Target="../media/image104.png"/><Relationship Id="rId55" Type="http://schemas.openxmlformats.org/officeDocument/2006/relationships/image" Target="../media/image109.svg"/><Relationship Id="rId7" Type="http://schemas.openxmlformats.org/officeDocument/2006/relationships/image" Target="../media/image69.svg"/><Relationship Id="rId2" Type="http://schemas.openxmlformats.org/officeDocument/2006/relationships/image" Target="../media/image64.png"/><Relationship Id="rId16" Type="http://schemas.openxmlformats.org/officeDocument/2006/relationships/image" Target="../media/image78.png"/><Relationship Id="rId29" Type="http://schemas.openxmlformats.org/officeDocument/2006/relationships/image" Target="../media/image89.svg"/><Relationship Id="rId11" Type="http://schemas.openxmlformats.org/officeDocument/2006/relationships/image" Target="../media/image73.svg"/><Relationship Id="rId24" Type="http://schemas.openxmlformats.org/officeDocument/2006/relationships/image" Target="../media/image41.png"/><Relationship Id="rId32" Type="http://schemas.openxmlformats.org/officeDocument/2006/relationships/image" Target="../media/image92.png"/><Relationship Id="rId37" Type="http://schemas.openxmlformats.org/officeDocument/2006/relationships/image" Target="../media/image46.svg"/><Relationship Id="rId40" Type="http://schemas.openxmlformats.org/officeDocument/2006/relationships/image" Target="../media/image96.png"/><Relationship Id="rId45" Type="http://schemas.openxmlformats.org/officeDocument/2006/relationships/image" Target="../media/image48.svg"/><Relationship Id="rId53" Type="http://schemas.openxmlformats.org/officeDocument/2006/relationships/image" Target="../media/image107.svg"/><Relationship Id="rId58" Type="http://schemas.openxmlformats.org/officeDocument/2006/relationships/image" Target="../media/image39.png"/><Relationship Id="rId5" Type="http://schemas.openxmlformats.org/officeDocument/2006/relationships/image" Target="../media/image67.svg"/><Relationship Id="rId19" Type="http://schemas.openxmlformats.org/officeDocument/2006/relationships/image" Target="../media/image81.svg"/><Relationship Id="rId4" Type="http://schemas.openxmlformats.org/officeDocument/2006/relationships/image" Target="../media/image66.png"/><Relationship Id="rId9" Type="http://schemas.openxmlformats.org/officeDocument/2006/relationships/image" Target="../media/image71.svg"/><Relationship Id="rId14" Type="http://schemas.openxmlformats.org/officeDocument/2006/relationships/image" Target="../media/image76.png"/><Relationship Id="rId22" Type="http://schemas.openxmlformats.org/officeDocument/2006/relationships/image" Target="../media/image84.png"/><Relationship Id="rId27" Type="http://schemas.openxmlformats.org/officeDocument/2006/relationships/image" Target="../media/image87.svg"/><Relationship Id="rId30" Type="http://schemas.openxmlformats.org/officeDocument/2006/relationships/image" Target="../media/image90.png"/><Relationship Id="rId35" Type="http://schemas.openxmlformats.org/officeDocument/2006/relationships/image" Target="../media/image44.svg"/><Relationship Id="rId43" Type="http://schemas.openxmlformats.org/officeDocument/2006/relationships/image" Target="../media/image99.svg"/><Relationship Id="rId48" Type="http://schemas.openxmlformats.org/officeDocument/2006/relationships/image" Target="../media/image102.png"/><Relationship Id="rId56" Type="http://schemas.openxmlformats.org/officeDocument/2006/relationships/image" Target="../media/image110.png"/><Relationship Id="rId8" Type="http://schemas.openxmlformats.org/officeDocument/2006/relationships/image" Target="../media/image70.png"/><Relationship Id="rId51" Type="http://schemas.openxmlformats.org/officeDocument/2006/relationships/image" Target="../media/image105.svg"/><Relationship Id="rId3" Type="http://schemas.openxmlformats.org/officeDocument/2006/relationships/image" Target="../media/image65.svg"/><Relationship Id="rId12" Type="http://schemas.openxmlformats.org/officeDocument/2006/relationships/image" Target="../media/image74.png"/><Relationship Id="rId17" Type="http://schemas.openxmlformats.org/officeDocument/2006/relationships/image" Target="../media/image79.svg"/><Relationship Id="rId25" Type="http://schemas.openxmlformats.org/officeDocument/2006/relationships/image" Target="../media/image42.svg"/><Relationship Id="rId33" Type="http://schemas.openxmlformats.org/officeDocument/2006/relationships/image" Target="../media/image93.svg"/><Relationship Id="rId38" Type="http://schemas.openxmlformats.org/officeDocument/2006/relationships/image" Target="../media/image94.png"/><Relationship Id="rId46" Type="http://schemas.openxmlformats.org/officeDocument/2006/relationships/image" Target="../media/image100.png"/><Relationship Id="rId59" Type="http://schemas.openxmlformats.org/officeDocument/2006/relationships/image" Target="../media/image40.svg"/><Relationship Id="rId20" Type="http://schemas.openxmlformats.org/officeDocument/2006/relationships/image" Target="../media/image82.png"/><Relationship Id="rId41" Type="http://schemas.openxmlformats.org/officeDocument/2006/relationships/image" Target="../media/image97.svg"/><Relationship Id="rId54" Type="http://schemas.openxmlformats.org/officeDocument/2006/relationships/image" Target="../media/image10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15" Type="http://schemas.openxmlformats.org/officeDocument/2006/relationships/image" Target="../media/image77.svg"/><Relationship Id="rId23" Type="http://schemas.openxmlformats.org/officeDocument/2006/relationships/image" Target="../media/image85.svg"/><Relationship Id="rId28" Type="http://schemas.openxmlformats.org/officeDocument/2006/relationships/image" Target="../media/image88.png"/><Relationship Id="rId36" Type="http://schemas.openxmlformats.org/officeDocument/2006/relationships/image" Target="../media/image45.png"/><Relationship Id="rId49" Type="http://schemas.openxmlformats.org/officeDocument/2006/relationships/image" Target="../media/image103.svg"/><Relationship Id="rId57" Type="http://schemas.openxmlformats.org/officeDocument/2006/relationships/image" Target="../media/image111.svg"/><Relationship Id="rId10" Type="http://schemas.openxmlformats.org/officeDocument/2006/relationships/image" Target="../media/image72.png"/><Relationship Id="rId31" Type="http://schemas.openxmlformats.org/officeDocument/2006/relationships/image" Target="../media/image91.svg"/><Relationship Id="rId44" Type="http://schemas.openxmlformats.org/officeDocument/2006/relationships/image" Target="../media/image47.png"/><Relationship Id="rId52" Type="http://schemas.openxmlformats.org/officeDocument/2006/relationships/image" Target="../media/image10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hyperlink" Target="https://pixabay.com/es/" TargetMode="External"/><Relationship Id="rId7" Type="http://schemas.openxmlformats.org/officeDocument/2006/relationships/hyperlink" Target="https://www.iconfinder.com/unicornstudio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niceandserious.com/" TargetMode="External"/><Relationship Id="rId5" Type="http://schemas.openxmlformats.org/officeDocument/2006/relationships/hyperlink" Target="http://www.slidecoretemplates.com/" TargetMode="External"/><Relationship Id="rId4" Type="http://schemas.openxmlformats.org/officeDocument/2006/relationships/hyperlink" Target="https://landingstock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>
            <a:extLst>
              <a:ext uri="{FF2B5EF4-FFF2-40B4-BE49-F238E27FC236}">
                <a16:creationId xmlns:a16="http://schemas.microsoft.com/office/drawing/2014/main" id="{A8904FDC-BBF2-EC4D-9B77-C84EE17210E8}"/>
              </a:ext>
            </a:extLst>
          </p:cNvPr>
          <p:cNvSpPr/>
          <p:nvPr/>
        </p:nvSpPr>
        <p:spPr>
          <a:xfrm>
            <a:off x="5343091" y="0"/>
            <a:ext cx="3800910" cy="5139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5" name="TextBox 3">
            <a:extLst>
              <a:ext uri="{FF2B5EF4-FFF2-40B4-BE49-F238E27FC236}">
                <a16:creationId xmlns:a16="http://schemas.microsoft.com/office/drawing/2014/main" id="{2B9A72A5-E9D7-644D-9457-260C70EBC057}"/>
              </a:ext>
            </a:extLst>
          </p:cNvPr>
          <p:cNvSpPr txBox="1"/>
          <p:nvPr/>
        </p:nvSpPr>
        <p:spPr>
          <a:xfrm>
            <a:off x="4134279" y="1329990"/>
            <a:ext cx="559106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30000" b="1" dirty="0" err="1">
                <a:solidFill>
                  <a:schemeClr val="accent1">
                    <a:alpha val="24000"/>
                  </a:schemeClr>
                </a:solidFill>
                <a:latin typeface="Century Gothic" panose="020B0502020202020204" pitchFamily="34" charset="0"/>
              </a:rPr>
              <a:t>Os</a:t>
            </a:r>
            <a:endParaRPr lang="en-US" sz="30000" b="1" dirty="0">
              <a:solidFill>
                <a:schemeClr val="accent1">
                  <a:alpha val="24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C9AEE4E5-CA4B-4A4C-8031-EDDBE2C37759}"/>
              </a:ext>
            </a:extLst>
          </p:cNvPr>
          <p:cNvSpPr/>
          <p:nvPr/>
        </p:nvSpPr>
        <p:spPr>
          <a:xfrm>
            <a:off x="187633" y="-141368"/>
            <a:ext cx="1477886" cy="493451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B1F306DD-5CDF-674E-942A-D492E3C23C0D}"/>
              </a:ext>
            </a:extLst>
          </p:cNvPr>
          <p:cNvSpPr/>
          <p:nvPr/>
        </p:nvSpPr>
        <p:spPr>
          <a:xfrm>
            <a:off x="238246" y="613112"/>
            <a:ext cx="3515636" cy="1173835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FD8FB941-E039-5146-8917-0D3CA3375C7F}"/>
              </a:ext>
            </a:extLst>
          </p:cNvPr>
          <p:cNvSpPr txBox="1"/>
          <p:nvPr/>
        </p:nvSpPr>
        <p:spPr>
          <a:xfrm>
            <a:off x="424296" y="1135169"/>
            <a:ext cx="4550953" cy="154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en-US" sz="9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Oslo</a:t>
            </a:r>
            <a:r>
              <a:rPr lang="en-US" sz="8000" dirty="0">
                <a:solidFill>
                  <a:schemeClr val="accent1"/>
                </a:solidFill>
                <a:latin typeface="Century Gothic" panose="020B0502020202020204" pitchFamily="34" charset="0"/>
              </a:rPr>
              <a:t> - </a:t>
            </a:r>
            <a:r>
              <a:rPr lang="en-US" sz="4000" b="1" dirty="0">
                <a:latin typeface="Century Gothic" panose="020B0502020202020204" pitchFamily="34" charset="0"/>
              </a:rPr>
              <a:t>Marketing Plan</a:t>
            </a:r>
            <a:endParaRPr lang="en-US" sz="5400" b="1" dirty="0">
              <a:latin typeface="Century Gothic" panose="020B0502020202020204" pitchFamily="34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4C2FECF8-0D0B-6443-8F59-F58504361896}"/>
              </a:ext>
            </a:extLst>
          </p:cNvPr>
          <p:cNvSpPr txBox="1"/>
          <p:nvPr/>
        </p:nvSpPr>
        <p:spPr>
          <a:xfrm>
            <a:off x="424297" y="2802178"/>
            <a:ext cx="2765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Start</a:t>
            </a:r>
            <a:r>
              <a:rPr lang="es-ES" dirty="0"/>
              <a:t> </a:t>
            </a:r>
            <a:r>
              <a:rPr lang="es-ES" dirty="0" err="1"/>
              <a:t>planning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success</a:t>
            </a:r>
            <a:endParaRPr lang="es-ES" dirty="0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D0B4E9F0-1BE3-324E-86EE-EF39F1AEC8DF}"/>
              </a:ext>
            </a:extLst>
          </p:cNvPr>
          <p:cNvSpPr txBox="1"/>
          <p:nvPr/>
        </p:nvSpPr>
        <p:spPr>
          <a:xfrm rot="16200000">
            <a:off x="6233225" y="2454725"/>
            <a:ext cx="5126745" cy="224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lang="es-ES" sz="600" b="1" spc="600" dirty="0">
                <a:solidFill>
                  <a:schemeClr val="accent1"/>
                </a:solidFill>
              </a:rPr>
              <a:t>A PRESENTATION BY SLIDECORE</a:t>
            </a:r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EF6A5A20-1802-EA4A-96D7-F66D18509866}"/>
              </a:ext>
            </a:extLst>
          </p:cNvPr>
          <p:cNvSpPr/>
          <p:nvPr/>
        </p:nvSpPr>
        <p:spPr>
          <a:xfrm>
            <a:off x="539510" y="4184746"/>
            <a:ext cx="460856" cy="460856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grpSp>
        <p:nvGrpSpPr>
          <p:cNvPr id="318" name="Grupo 317">
            <a:extLst>
              <a:ext uri="{FF2B5EF4-FFF2-40B4-BE49-F238E27FC236}">
                <a16:creationId xmlns:a16="http://schemas.microsoft.com/office/drawing/2014/main" id="{F082E093-23C5-1C42-B9DF-3FBEFD82964E}"/>
              </a:ext>
            </a:extLst>
          </p:cNvPr>
          <p:cNvGrpSpPr/>
          <p:nvPr/>
        </p:nvGrpSpPr>
        <p:grpSpPr>
          <a:xfrm>
            <a:off x="1806864" y="4027241"/>
            <a:ext cx="2084604" cy="1170363"/>
            <a:chOff x="2027632" y="4113861"/>
            <a:chExt cx="1810433" cy="1016436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3D72313B-4184-B24F-AC82-A9FF305A22B9}"/>
                </a:ext>
              </a:extLst>
            </p:cNvPr>
            <p:cNvSpPr/>
            <p:nvPr/>
          </p:nvSpPr>
          <p:spPr>
            <a:xfrm rot="4500000">
              <a:off x="2045978" y="5071921"/>
              <a:ext cx="27438" cy="64130"/>
            </a:xfrm>
            <a:custGeom>
              <a:avLst/>
              <a:gdLst>
                <a:gd name="connsiteX0" fmla="*/ 10460 w 28527"/>
                <a:gd name="connsiteY0" fmla="*/ 75785 h 66675"/>
                <a:gd name="connsiteX1" fmla="*/ 28527 w 28527"/>
                <a:gd name="connsiteY1" fmla="*/ 51021 h 66675"/>
                <a:gd name="connsiteX2" fmla="*/ 33282 w 28527"/>
                <a:gd name="connsiteY2" fmla="*/ 9110 h 66675"/>
                <a:gd name="connsiteX3" fmla="*/ 13313 w 28527"/>
                <a:gd name="connsiteY3" fmla="*/ 3396 h 66675"/>
                <a:gd name="connsiteX4" fmla="*/ 0 w 28527"/>
                <a:gd name="connsiteY4" fmla="*/ 51021 h 66675"/>
                <a:gd name="connsiteX5" fmla="*/ 10460 w 28527"/>
                <a:gd name="connsiteY5" fmla="*/ 757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66675">
                  <a:moveTo>
                    <a:pt x="10460" y="75785"/>
                  </a:moveTo>
                  <a:cubicBezTo>
                    <a:pt x="21871" y="72928"/>
                    <a:pt x="24724" y="60546"/>
                    <a:pt x="28527" y="51021"/>
                  </a:cubicBezTo>
                  <a:cubicBezTo>
                    <a:pt x="33282" y="38638"/>
                    <a:pt x="38987" y="22446"/>
                    <a:pt x="33282" y="9110"/>
                  </a:cubicBezTo>
                  <a:cubicBezTo>
                    <a:pt x="30429" y="538"/>
                    <a:pt x="19969" y="-3272"/>
                    <a:pt x="13313" y="3396"/>
                  </a:cubicBezTo>
                  <a:cubicBezTo>
                    <a:pt x="951" y="15778"/>
                    <a:pt x="0" y="34828"/>
                    <a:pt x="0" y="51021"/>
                  </a:cubicBezTo>
                  <a:cubicBezTo>
                    <a:pt x="951" y="55783"/>
                    <a:pt x="0" y="78643"/>
                    <a:pt x="10460" y="7578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0" name="Forma libre 209">
              <a:extLst>
                <a:ext uri="{FF2B5EF4-FFF2-40B4-BE49-F238E27FC236}">
                  <a16:creationId xmlns:a16="http://schemas.microsoft.com/office/drawing/2014/main" id="{98D29EE4-9CC8-7A41-8B69-F75D3DA8FEA6}"/>
                </a:ext>
              </a:extLst>
            </p:cNvPr>
            <p:cNvSpPr/>
            <p:nvPr/>
          </p:nvSpPr>
          <p:spPr>
            <a:xfrm rot="4500000">
              <a:off x="2396834" y="5011371"/>
              <a:ext cx="54876" cy="137421"/>
            </a:xfrm>
            <a:custGeom>
              <a:avLst/>
              <a:gdLst>
                <a:gd name="connsiteX0" fmla="*/ 55225 w 57054"/>
                <a:gd name="connsiteY0" fmla="*/ 140689 h 142875"/>
                <a:gd name="connsiteX1" fmla="*/ 63784 w 57054"/>
                <a:gd name="connsiteY1" fmla="*/ 137831 h 142875"/>
                <a:gd name="connsiteX2" fmla="*/ 13386 w 57054"/>
                <a:gd name="connsiteY2" fmla="*/ 2576 h 142875"/>
                <a:gd name="connsiteX3" fmla="*/ 73 w 57054"/>
                <a:gd name="connsiteY3" fmla="*/ 10196 h 142875"/>
                <a:gd name="connsiteX4" fmla="*/ 55225 w 57054"/>
                <a:gd name="connsiteY4" fmla="*/ 14068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55225" y="140689"/>
                  </a:moveTo>
                  <a:cubicBezTo>
                    <a:pt x="58078" y="144499"/>
                    <a:pt x="64734" y="143546"/>
                    <a:pt x="63784" y="137831"/>
                  </a:cubicBezTo>
                  <a:cubicBezTo>
                    <a:pt x="60931" y="92111"/>
                    <a:pt x="42864" y="37819"/>
                    <a:pt x="13386" y="2576"/>
                  </a:cubicBezTo>
                  <a:cubicBezTo>
                    <a:pt x="7680" y="-4091"/>
                    <a:pt x="-878" y="3529"/>
                    <a:pt x="73" y="10196"/>
                  </a:cubicBezTo>
                  <a:cubicBezTo>
                    <a:pt x="6729" y="53059"/>
                    <a:pt x="31453" y="105446"/>
                    <a:pt x="55225" y="14068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1" name="Forma libre 210">
              <a:extLst>
                <a:ext uri="{FF2B5EF4-FFF2-40B4-BE49-F238E27FC236}">
                  <a16:creationId xmlns:a16="http://schemas.microsoft.com/office/drawing/2014/main" id="{3780B22A-F272-AA4E-A724-2453F1EBFB59}"/>
                </a:ext>
              </a:extLst>
            </p:cNvPr>
            <p:cNvSpPr/>
            <p:nvPr/>
          </p:nvSpPr>
          <p:spPr>
            <a:xfrm rot="4500000">
              <a:off x="2375599" y="4973145"/>
              <a:ext cx="64022" cy="128260"/>
            </a:xfrm>
            <a:custGeom>
              <a:avLst/>
              <a:gdLst>
                <a:gd name="connsiteX0" fmla="*/ 22822 w 66563"/>
                <a:gd name="connsiteY0" fmla="*/ 77372 h 133350"/>
                <a:gd name="connsiteX1" fmla="*/ 63711 w 66563"/>
                <a:gd name="connsiteY1" fmla="*/ 136427 h 133350"/>
                <a:gd name="connsiteX2" fmla="*/ 73220 w 66563"/>
                <a:gd name="connsiteY2" fmla="*/ 132617 h 133350"/>
                <a:gd name="connsiteX3" fmla="*/ 53251 w 66563"/>
                <a:gd name="connsiteY3" fmla="*/ 64037 h 133350"/>
                <a:gd name="connsiteX4" fmla="*/ 19969 w 66563"/>
                <a:gd name="connsiteY4" fmla="*/ 3077 h 133350"/>
                <a:gd name="connsiteX5" fmla="*/ 0 w 66563"/>
                <a:gd name="connsiteY5" fmla="*/ 11650 h 133350"/>
                <a:gd name="connsiteX6" fmla="*/ 22822 w 66563"/>
                <a:gd name="connsiteY6" fmla="*/ 7737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22822" y="77372"/>
                  </a:moveTo>
                  <a:cubicBezTo>
                    <a:pt x="34233" y="99280"/>
                    <a:pt x="45643" y="120235"/>
                    <a:pt x="63711" y="136427"/>
                  </a:cubicBezTo>
                  <a:cubicBezTo>
                    <a:pt x="66563" y="139285"/>
                    <a:pt x="73220" y="137380"/>
                    <a:pt x="73220" y="132617"/>
                  </a:cubicBezTo>
                  <a:cubicBezTo>
                    <a:pt x="70367" y="108805"/>
                    <a:pt x="61809" y="86897"/>
                    <a:pt x="53251" y="64037"/>
                  </a:cubicBezTo>
                  <a:cubicBezTo>
                    <a:pt x="44692" y="43082"/>
                    <a:pt x="36134" y="20222"/>
                    <a:pt x="19969" y="3077"/>
                  </a:cubicBezTo>
                  <a:cubicBezTo>
                    <a:pt x="13313" y="-3590"/>
                    <a:pt x="0" y="1172"/>
                    <a:pt x="0" y="11650"/>
                  </a:cubicBezTo>
                  <a:cubicBezTo>
                    <a:pt x="1902" y="35462"/>
                    <a:pt x="12362" y="56417"/>
                    <a:pt x="22822" y="773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2" name="Forma libre 211">
              <a:extLst>
                <a:ext uri="{FF2B5EF4-FFF2-40B4-BE49-F238E27FC236}">
                  <a16:creationId xmlns:a16="http://schemas.microsoft.com/office/drawing/2014/main" id="{242DFCC3-1F86-B341-9F84-F58BD020A623}"/>
                </a:ext>
              </a:extLst>
            </p:cNvPr>
            <p:cNvSpPr/>
            <p:nvPr/>
          </p:nvSpPr>
          <p:spPr>
            <a:xfrm rot="4500000">
              <a:off x="2283623" y="4882471"/>
              <a:ext cx="109753" cy="146583"/>
            </a:xfrm>
            <a:custGeom>
              <a:avLst/>
              <a:gdLst>
                <a:gd name="connsiteX0" fmla="*/ 31993 w 114108"/>
                <a:gd name="connsiteY0" fmla="*/ 51809 h 152400"/>
                <a:gd name="connsiteX1" fmla="*/ 12975 w 114108"/>
                <a:gd name="connsiteY1" fmla="*/ 42284 h 152400"/>
                <a:gd name="connsiteX2" fmla="*/ 613 w 114108"/>
                <a:gd name="connsiteY2" fmla="*/ 54666 h 152400"/>
                <a:gd name="connsiteX3" fmla="*/ 36748 w 114108"/>
                <a:gd name="connsiteY3" fmla="*/ 107054 h 152400"/>
                <a:gd name="connsiteX4" fmla="*/ 77636 w 114108"/>
                <a:gd name="connsiteY4" fmla="*/ 154679 h 152400"/>
                <a:gd name="connsiteX5" fmla="*/ 85244 w 114108"/>
                <a:gd name="connsiteY5" fmla="*/ 151821 h 152400"/>
                <a:gd name="connsiteX6" fmla="*/ 64324 w 114108"/>
                <a:gd name="connsiteY6" fmla="*/ 88956 h 152400"/>
                <a:gd name="connsiteX7" fmla="*/ 51962 w 114108"/>
                <a:gd name="connsiteY7" fmla="*/ 71811 h 152400"/>
                <a:gd name="connsiteX8" fmla="*/ 55766 w 114108"/>
                <a:gd name="connsiteY8" fmla="*/ 74669 h 152400"/>
                <a:gd name="connsiteX9" fmla="*/ 117574 w 114108"/>
                <a:gd name="connsiteY9" fmla="*/ 127056 h 152400"/>
                <a:gd name="connsiteX10" fmla="*/ 122329 w 114108"/>
                <a:gd name="connsiteY10" fmla="*/ 122294 h 152400"/>
                <a:gd name="connsiteX11" fmla="*/ 75735 w 114108"/>
                <a:gd name="connsiteY11" fmla="*/ 53714 h 152400"/>
                <a:gd name="connsiteX12" fmla="*/ 12024 w 114108"/>
                <a:gd name="connsiteY12" fmla="*/ 374 h 152400"/>
                <a:gd name="connsiteX13" fmla="*/ 2515 w 114108"/>
                <a:gd name="connsiteY13" fmla="*/ 9899 h 152400"/>
                <a:gd name="connsiteX14" fmla="*/ 31993 w 114108"/>
                <a:gd name="connsiteY14" fmla="*/ 5180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108" h="152400">
                  <a:moveTo>
                    <a:pt x="31993" y="51809"/>
                  </a:moveTo>
                  <a:cubicBezTo>
                    <a:pt x="26288" y="47999"/>
                    <a:pt x="19631" y="44189"/>
                    <a:pt x="12975" y="42284"/>
                  </a:cubicBezTo>
                  <a:cubicBezTo>
                    <a:pt x="5368" y="40379"/>
                    <a:pt x="-2240" y="47046"/>
                    <a:pt x="613" y="54666"/>
                  </a:cubicBezTo>
                  <a:cubicBezTo>
                    <a:pt x="7269" y="73716"/>
                    <a:pt x="24386" y="90861"/>
                    <a:pt x="36748" y="107054"/>
                  </a:cubicBezTo>
                  <a:cubicBezTo>
                    <a:pt x="49109" y="123246"/>
                    <a:pt x="60520" y="144201"/>
                    <a:pt x="77636" y="154679"/>
                  </a:cubicBezTo>
                  <a:cubicBezTo>
                    <a:pt x="80489" y="156584"/>
                    <a:pt x="85244" y="154679"/>
                    <a:pt x="85244" y="151821"/>
                  </a:cubicBezTo>
                  <a:cubicBezTo>
                    <a:pt x="89047" y="129914"/>
                    <a:pt x="75735" y="107054"/>
                    <a:pt x="64324" y="88956"/>
                  </a:cubicBezTo>
                  <a:cubicBezTo>
                    <a:pt x="60520" y="83241"/>
                    <a:pt x="56717" y="77526"/>
                    <a:pt x="51962" y="71811"/>
                  </a:cubicBezTo>
                  <a:cubicBezTo>
                    <a:pt x="52913" y="72764"/>
                    <a:pt x="53864" y="73716"/>
                    <a:pt x="55766" y="74669"/>
                  </a:cubicBezTo>
                  <a:cubicBezTo>
                    <a:pt x="73833" y="92766"/>
                    <a:pt x="92851" y="119436"/>
                    <a:pt x="117574" y="127056"/>
                  </a:cubicBezTo>
                  <a:cubicBezTo>
                    <a:pt x="120427" y="128009"/>
                    <a:pt x="123280" y="125151"/>
                    <a:pt x="122329" y="122294"/>
                  </a:cubicBezTo>
                  <a:cubicBezTo>
                    <a:pt x="118525" y="96576"/>
                    <a:pt x="92851" y="72764"/>
                    <a:pt x="75735" y="53714"/>
                  </a:cubicBezTo>
                  <a:cubicBezTo>
                    <a:pt x="58618" y="33711"/>
                    <a:pt x="37698" y="8946"/>
                    <a:pt x="12024" y="374"/>
                  </a:cubicBezTo>
                  <a:cubicBezTo>
                    <a:pt x="6319" y="-1531"/>
                    <a:pt x="613" y="4184"/>
                    <a:pt x="2515" y="9899"/>
                  </a:cubicBezTo>
                  <a:cubicBezTo>
                    <a:pt x="9171" y="26091"/>
                    <a:pt x="20582" y="39426"/>
                    <a:pt x="31993" y="518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3" name="Forma libre 212">
              <a:extLst>
                <a:ext uri="{FF2B5EF4-FFF2-40B4-BE49-F238E27FC236}">
                  <a16:creationId xmlns:a16="http://schemas.microsoft.com/office/drawing/2014/main" id="{4221629A-69D1-474E-AEC9-C8AD0D208688}"/>
                </a:ext>
              </a:extLst>
            </p:cNvPr>
            <p:cNvSpPr/>
            <p:nvPr/>
          </p:nvSpPr>
          <p:spPr>
            <a:xfrm rot="4500000">
              <a:off x="2105408" y="4908444"/>
              <a:ext cx="109753" cy="54968"/>
            </a:xfrm>
            <a:custGeom>
              <a:avLst/>
              <a:gdLst>
                <a:gd name="connsiteX0" fmla="*/ 1924 w 114108"/>
                <a:gd name="connsiteY0" fmla="*/ 10569 h 57150"/>
                <a:gd name="connsiteX1" fmla="*/ 120787 w 114108"/>
                <a:gd name="connsiteY1" fmla="*/ 59147 h 57150"/>
                <a:gd name="connsiteX2" fmla="*/ 122689 w 114108"/>
                <a:gd name="connsiteY2" fmla="*/ 55337 h 57150"/>
                <a:gd name="connsiteX3" fmla="*/ 68488 w 114108"/>
                <a:gd name="connsiteY3" fmla="*/ 23904 h 57150"/>
                <a:gd name="connsiteX4" fmla="*/ 8581 w 114108"/>
                <a:gd name="connsiteY4" fmla="*/ 92 h 57150"/>
                <a:gd name="connsiteX5" fmla="*/ 1924 w 114108"/>
                <a:gd name="connsiteY5" fmla="*/ 105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57150">
                  <a:moveTo>
                    <a:pt x="1924" y="10569"/>
                  </a:moveTo>
                  <a:cubicBezTo>
                    <a:pt x="28550" y="39144"/>
                    <a:pt x="81800" y="61052"/>
                    <a:pt x="120787" y="59147"/>
                  </a:cubicBezTo>
                  <a:cubicBezTo>
                    <a:pt x="122689" y="59147"/>
                    <a:pt x="123640" y="57242"/>
                    <a:pt x="122689" y="55337"/>
                  </a:cubicBezTo>
                  <a:cubicBezTo>
                    <a:pt x="106524" y="42002"/>
                    <a:pt x="86555" y="33429"/>
                    <a:pt x="68488" y="23904"/>
                  </a:cubicBezTo>
                  <a:cubicBezTo>
                    <a:pt x="48519" y="13427"/>
                    <a:pt x="29501" y="3902"/>
                    <a:pt x="8581" y="92"/>
                  </a:cubicBezTo>
                  <a:cubicBezTo>
                    <a:pt x="1924" y="-861"/>
                    <a:pt x="-2830" y="5807"/>
                    <a:pt x="1924" y="1056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4" name="Forma libre 213">
              <a:extLst>
                <a:ext uri="{FF2B5EF4-FFF2-40B4-BE49-F238E27FC236}">
                  <a16:creationId xmlns:a16="http://schemas.microsoft.com/office/drawing/2014/main" id="{A03C032F-139A-424B-9954-15E7B8314866}"/>
                </a:ext>
              </a:extLst>
            </p:cNvPr>
            <p:cNvSpPr/>
            <p:nvPr/>
          </p:nvSpPr>
          <p:spPr>
            <a:xfrm rot="4500000">
              <a:off x="2045553" y="4897352"/>
              <a:ext cx="128045" cy="45807"/>
            </a:xfrm>
            <a:custGeom>
              <a:avLst/>
              <a:gdLst>
                <a:gd name="connsiteX0" fmla="*/ 2782 w 133126"/>
                <a:gd name="connsiteY0" fmla="*/ 15296 h 47625"/>
                <a:gd name="connsiteX1" fmla="*/ 130203 w 133126"/>
                <a:gd name="connsiteY1" fmla="*/ 48634 h 47625"/>
                <a:gd name="connsiteX2" fmla="*/ 131154 w 133126"/>
                <a:gd name="connsiteY2" fmla="*/ 41966 h 47625"/>
                <a:gd name="connsiteX3" fmla="*/ 8487 w 133126"/>
                <a:gd name="connsiteY3" fmla="*/ 56 h 47625"/>
                <a:gd name="connsiteX4" fmla="*/ 2782 w 133126"/>
                <a:gd name="connsiteY4" fmla="*/ 15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2782" y="15296"/>
                  </a:moveTo>
                  <a:cubicBezTo>
                    <a:pt x="38916" y="43871"/>
                    <a:pt x="87412" y="44824"/>
                    <a:pt x="130203" y="48634"/>
                  </a:cubicBezTo>
                  <a:cubicBezTo>
                    <a:pt x="134957" y="48634"/>
                    <a:pt x="134957" y="42919"/>
                    <a:pt x="131154" y="41966"/>
                  </a:cubicBezTo>
                  <a:cubicBezTo>
                    <a:pt x="92167" y="25774"/>
                    <a:pt x="52229" y="56"/>
                    <a:pt x="8487" y="56"/>
                  </a:cubicBezTo>
                  <a:cubicBezTo>
                    <a:pt x="2782" y="-896"/>
                    <a:pt x="-3875" y="10534"/>
                    <a:pt x="2782" y="1529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5" name="Forma libre 214">
              <a:extLst>
                <a:ext uri="{FF2B5EF4-FFF2-40B4-BE49-F238E27FC236}">
                  <a16:creationId xmlns:a16="http://schemas.microsoft.com/office/drawing/2014/main" id="{9B61CDC4-F83F-2E4A-8298-A985A2F54637}"/>
                </a:ext>
              </a:extLst>
            </p:cNvPr>
            <p:cNvSpPr/>
            <p:nvPr/>
          </p:nvSpPr>
          <p:spPr>
            <a:xfrm rot="4500000">
              <a:off x="2047676" y="4650087"/>
              <a:ext cx="164629" cy="82453"/>
            </a:xfrm>
            <a:custGeom>
              <a:avLst/>
              <a:gdLst>
                <a:gd name="connsiteX0" fmla="*/ 8498 w 171162"/>
                <a:gd name="connsiteY0" fmla="*/ 64067 h 85725"/>
                <a:gd name="connsiteX1" fmla="*/ 17056 w 171162"/>
                <a:gd name="connsiteY1" fmla="*/ 64067 h 85725"/>
                <a:gd name="connsiteX2" fmla="*/ 16105 w 171162"/>
                <a:gd name="connsiteY2" fmla="*/ 65019 h 85725"/>
                <a:gd name="connsiteX3" fmla="*/ 16105 w 171162"/>
                <a:gd name="connsiteY3" fmla="*/ 85022 h 85725"/>
                <a:gd name="connsiteX4" fmla="*/ 101686 w 171162"/>
                <a:gd name="connsiteY4" fmla="*/ 78354 h 85725"/>
                <a:gd name="connsiteX5" fmla="*/ 172053 w 171162"/>
                <a:gd name="connsiteY5" fmla="*/ 36444 h 85725"/>
                <a:gd name="connsiteX6" fmla="*/ 167299 w 171162"/>
                <a:gd name="connsiteY6" fmla="*/ 27872 h 85725"/>
                <a:gd name="connsiteX7" fmla="*/ 92177 w 171162"/>
                <a:gd name="connsiteY7" fmla="*/ 45969 h 85725"/>
                <a:gd name="connsiteX8" fmla="*/ 92177 w 171162"/>
                <a:gd name="connsiteY8" fmla="*/ 45969 h 85725"/>
                <a:gd name="connsiteX9" fmla="*/ 154937 w 171162"/>
                <a:gd name="connsiteY9" fmla="*/ 11679 h 85725"/>
                <a:gd name="connsiteX10" fmla="*/ 150182 w 171162"/>
                <a:gd name="connsiteY10" fmla="*/ 249 h 85725"/>
                <a:gd name="connsiteX11" fmla="*/ 72208 w 171162"/>
                <a:gd name="connsiteY11" fmla="*/ 21204 h 85725"/>
                <a:gd name="connsiteX12" fmla="*/ 4694 w 171162"/>
                <a:gd name="connsiteY12" fmla="*/ 48827 h 85725"/>
                <a:gd name="connsiteX13" fmla="*/ 8498 w 171162"/>
                <a:gd name="connsiteY13" fmla="*/ 640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162" h="85725">
                  <a:moveTo>
                    <a:pt x="8498" y="64067"/>
                  </a:moveTo>
                  <a:cubicBezTo>
                    <a:pt x="11350" y="64067"/>
                    <a:pt x="14203" y="64067"/>
                    <a:pt x="17056" y="64067"/>
                  </a:cubicBezTo>
                  <a:cubicBezTo>
                    <a:pt x="17056" y="64067"/>
                    <a:pt x="16105" y="64067"/>
                    <a:pt x="16105" y="65019"/>
                  </a:cubicBezTo>
                  <a:cubicBezTo>
                    <a:pt x="9449" y="69782"/>
                    <a:pt x="7547" y="80259"/>
                    <a:pt x="16105" y="85022"/>
                  </a:cubicBezTo>
                  <a:cubicBezTo>
                    <a:pt x="41779" y="98357"/>
                    <a:pt x="76012" y="86927"/>
                    <a:pt x="101686" y="78354"/>
                  </a:cubicBezTo>
                  <a:cubicBezTo>
                    <a:pt x="128312" y="69782"/>
                    <a:pt x="155888" y="59304"/>
                    <a:pt x="172053" y="36444"/>
                  </a:cubicBezTo>
                  <a:cubicBezTo>
                    <a:pt x="174906" y="32634"/>
                    <a:pt x="171102" y="27872"/>
                    <a:pt x="167299" y="27872"/>
                  </a:cubicBezTo>
                  <a:cubicBezTo>
                    <a:pt x="141624" y="27872"/>
                    <a:pt x="116901" y="40254"/>
                    <a:pt x="92177" y="45969"/>
                  </a:cubicBezTo>
                  <a:cubicBezTo>
                    <a:pt x="92177" y="45969"/>
                    <a:pt x="92177" y="45969"/>
                    <a:pt x="92177" y="45969"/>
                  </a:cubicBezTo>
                  <a:cubicBezTo>
                    <a:pt x="114999" y="36444"/>
                    <a:pt x="136870" y="23109"/>
                    <a:pt x="154937" y="11679"/>
                  </a:cubicBezTo>
                  <a:cubicBezTo>
                    <a:pt x="160642" y="7869"/>
                    <a:pt x="156839" y="-1656"/>
                    <a:pt x="150182" y="249"/>
                  </a:cubicBezTo>
                  <a:cubicBezTo>
                    <a:pt x="123557" y="5012"/>
                    <a:pt x="97883" y="13584"/>
                    <a:pt x="72208" y="21204"/>
                  </a:cubicBezTo>
                  <a:cubicBezTo>
                    <a:pt x="48436" y="27872"/>
                    <a:pt x="24663" y="34539"/>
                    <a:pt x="4694" y="48827"/>
                  </a:cubicBezTo>
                  <a:cubicBezTo>
                    <a:pt x="-2913" y="53589"/>
                    <a:pt x="-1011" y="64067"/>
                    <a:pt x="8498" y="640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6" name="Forma libre 215">
              <a:extLst>
                <a:ext uri="{FF2B5EF4-FFF2-40B4-BE49-F238E27FC236}">
                  <a16:creationId xmlns:a16="http://schemas.microsoft.com/office/drawing/2014/main" id="{C4E51210-3876-1D4A-AF02-42F701213898}"/>
                </a:ext>
              </a:extLst>
            </p:cNvPr>
            <p:cNvSpPr/>
            <p:nvPr/>
          </p:nvSpPr>
          <p:spPr>
            <a:xfrm rot="4500000">
              <a:off x="2204631" y="4512732"/>
              <a:ext cx="54876" cy="137421"/>
            </a:xfrm>
            <a:custGeom>
              <a:avLst/>
              <a:gdLst>
                <a:gd name="connsiteX0" fmla="*/ 82 w 57054"/>
                <a:gd name="connsiteY0" fmla="*/ 7551 h 142875"/>
                <a:gd name="connsiteX1" fmla="*/ 52381 w 57054"/>
                <a:gd name="connsiteY1" fmla="*/ 141853 h 142875"/>
                <a:gd name="connsiteX2" fmla="*/ 57136 w 57054"/>
                <a:gd name="connsiteY2" fmla="*/ 139948 h 142875"/>
                <a:gd name="connsiteX3" fmla="*/ 10541 w 57054"/>
                <a:gd name="connsiteY3" fmla="*/ 2788 h 142875"/>
                <a:gd name="connsiteX4" fmla="*/ 82 w 57054"/>
                <a:gd name="connsiteY4" fmla="*/ 75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82" y="7551"/>
                  </a:moveTo>
                  <a:cubicBezTo>
                    <a:pt x="9591" y="53271"/>
                    <a:pt x="31461" y="99943"/>
                    <a:pt x="52381" y="141853"/>
                  </a:cubicBezTo>
                  <a:cubicBezTo>
                    <a:pt x="53332" y="144711"/>
                    <a:pt x="57136" y="142806"/>
                    <a:pt x="57136" y="139948"/>
                  </a:cubicBezTo>
                  <a:cubicBezTo>
                    <a:pt x="49529" y="93276"/>
                    <a:pt x="36216" y="43746"/>
                    <a:pt x="10541" y="2788"/>
                  </a:cubicBezTo>
                  <a:cubicBezTo>
                    <a:pt x="6738" y="-2927"/>
                    <a:pt x="-869" y="883"/>
                    <a:pt x="82" y="755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7" name="Forma libre 216">
              <a:extLst>
                <a:ext uri="{FF2B5EF4-FFF2-40B4-BE49-F238E27FC236}">
                  <a16:creationId xmlns:a16="http://schemas.microsoft.com/office/drawing/2014/main" id="{697F646A-894A-534C-885F-63D506B6812E}"/>
                </a:ext>
              </a:extLst>
            </p:cNvPr>
            <p:cNvSpPr/>
            <p:nvPr/>
          </p:nvSpPr>
          <p:spPr>
            <a:xfrm rot="4500000">
              <a:off x="2187389" y="4489621"/>
              <a:ext cx="54876" cy="119098"/>
            </a:xfrm>
            <a:custGeom>
              <a:avLst/>
              <a:gdLst>
                <a:gd name="connsiteX0" fmla="*/ 45689 w 57054"/>
                <a:gd name="connsiteY0" fmla="*/ 128460 h 123825"/>
                <a:gd name="connsiteX1" fmla="*/ 57100 w 57054"/>
                <a:gd name="connsiteY1" fmla="*/ 123697 h 123825"/>
                <a:gd name="connsiteX2" fmla="*/ 19063 w 57054"/>
                <a:gd name="connsiteY2" fmla="*/ 4635 h 123825"/>
                <a:gd name="connsiteX3" fmla="*/ 45 w 57054"/>
                <a:gd name="connsiteY3" fmla="*/ 9397 h 123825"/>
                <a:gd name="connsiteX4" fmla="*/ 45689 w 57054"/>
                <a:gd name="connsiteY4" fmla="*/ 12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23825">
                  <a:moveTo>
                    <a:pt x="45689" y="128460"/>
                  </a:moveTo>
                  <a:cubicBezTo>
                    <a:pt x="48541" y="135127"/>
                    <a:pt x="59001" y="130365"/>
                    <a:pt x="57100" y="123697"/>
                  </a:cubicBezTo>
                  <a:cubicBezTo>
                    <a:pt x="48541" y="85597"/>
                    <a:pt x="41885" y="37020"/>
                    <a:pt x="19063" y="4635"/>
                  </a:cubicBezTo>
                  <a:cubicBezTo>
                    <a:pt x="13358" y="-2985"/>
                    <a:pt x="-906" y="-1080"/>
                    <a:pt x="45" y="9397"/>
                  </a:cubicBezTo>
                  <a:cubicBezTo>
                    <a:pt x="3849" y="50355"/>
                    <a:pt x="28572" y="92265"/>
                    <a:pt x="45689" y="12846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8" name="Forma libre 217">
              <a:extLst>
                <a:ext uri="{FF2B5EF4-FFF2-40B4-BE49-F238E27FC236}">
                  <a16:creationId xmlns:a16="http://schemas.microsoft.com/office/drawing/2014/main" id="{1E5E22FE-0165-324C-AB2E-33399477025C}"/>
                </a:ext>
              </a:extLst>
            </p:cNvPr>
            <p:cNvSpPr/>
            <p:nvPr/>
          </p:nvSpPr>
          <p:spPr>
            <a:xfrm rot="4500000">
              <a:off x="2223344" y="4419726"/>
              <a:ext cx="18292" cy="64130"/>
            </a:xfrm>
            <a:custGeom>
              <a:avLst/>
              <a:gdLst>
                <a:gd name="connsiteX0" fmla="*/ 1800 w 19018"/>
                <a:gd name="connsiteY0" fmla="*/ 61913 h 66675"/>
                <a:gd name="connsiteX1" fmla="*/ 14162 w 19018"/>
                <a:gd name="connsiteY1" fmla="*/ 65722 h 66675"/>
                <a:gd name="connsiteX2" fmla="*/ 23671 w 19018"/>
                <a:gd name="connsiteY2" fmla="*/ 5715 h 66675"/>
                <a:gd name="connsiteX3" fmla="*/ 7506 w 19018"/>
                <a:gd name="connsiteY3" fmla="*/ 5715 h 66675"/>
                <a:gd name="connsiteX4" fmla="*/ 1800 w 19018"/>
                <a:gd name="connsiteY4" fmla="*/ 619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66675">
                  <a:moveTo>
                    <a:pt x="1800" y="61913"/>
                  </a:moveTo>
                  <a:cubicBezTo>
                    <a:pt x="3702" y="67627"/>
                    <a:pt x="10359" y="68580"/>
                    <a:pt x="14162" y="65722"/>
                  </a:cubicBezTo>
                  <a:cubicBezTo>
                    <a:pt x="31278" y="52388"/>
                    <a:pt x="27475" y="24765"/>
                    <a:pt x="23671" y="5715"/>
                  </a:cubicBezTo>
                  <a:cubicBezTo>
                    <a:pt x="21769" y="-1905"/>
                    <a:pt x="9408" y="-1905"/>
                    <a:pt x="7506" y="5715"/>
                  </a:cubicBezTo>
                  <a:cubicBezTo>
                    <a:pt x="5604" y="22860"/>
                    <a:pt x="-3905" y="44767"/>
                    <a:pt x="1800" y="6191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9" name="Forma libre 218">
              <a:extLst>
                <a:ext uri="{FF2B5EF4-FFF2-40B4-BE49-F238E27FC236}">
                  <a16:creationId xmlns:a16="http://schemas.microsoft.com/office/drawing/2014/main" id="{D79B79BC-CBE9-AA42-8AE9-81260025F619}"/>
                </a:ext>
              </a:extLst>
            </p:cNvPr>
            <p:cNvSpPr/>
            <p:nvPr/>
          </p:nvSpPr>
          <p:spPr>
            <a:xfrm rot="4500000">
              <a:off x="2423002" y="4375239"/>
              <a:ext cx="18292" cy="155744"/>
            </a:xfrm>
            <a:custGeom>
              <a:avLst/>
              <a:gdLst>
                <a:gd name="connsiteX0" fmla="*/ 0 w 19018"/>
                <a:gd name="connsiteY0" fmla="*/ 161100 h 161925"/>
                <a:gd name="connsiteX1" fmla="*/ 11411 w 19018"/>
                <a:gd name="connsiteY1" fmla="*/ 161100 h 161925"/>
                <a:gd name="connsiteX2" fmla="*/ 20920 w 19018"/>
                <a:gd name="connsiteY2" fmla="*/ 3937 h 161925"/>
                <a:gd name="connsiteX3" fmla="*/ 11411 w 19018"/>
                <a:gd name="connsiteY3" fmla="*/ 3937 h 161925"/>
                <a:gd name="connsiteX4" fmla="*/ 0 w 19018"/>
                <a:gd name="connsiteY4" fmla="*/ 16110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61925">
                  <a:moveTo>
                    <a:pt x="0" y="161100"/>
                  </a:moveTo>
                  <a:cubicBezTo>
                    <a:pt x="0" y="168720"/>
                    <a:pt x="10460" y="168720"/>
                    <a:pt x="11411" y="161100"/>
                  </a:cubicBezTo>
                  <a:cubicBezTo>
                    <a:pt x="16165" y="111570"/>
                    <a:pt x="30429" y="53467"/>
                    <a:pt x="20920" y="3937"/>
                  </a:cubicBezTo>
                  <a:cubicBezTo>
                    <a:pt x="19969" y="-1778"/>
                    <a:pt x="12362" y="-825"/>
                    <a:pt x="11411" y="3937"/>
                  </a:cubicBezTo>
                  <a:cubicBezTo>
                    <a:pt x="-4755" y="51562"/>
                    <a:pt x="1902" y="111570"/>
                    <a:pt x="0" y="161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0" name="Forma libre 219">
              <a:extLst>
                <a:ext uri="{FF2B5EF4-FFF2-40B4-BE49-F238E27FC236}">
                  <a16:creationId xmlns:a16="http://schemas.microsoft.com/office/drawing/2014/main" id="{2B3FD204-4182-0D4F-8B90-11DDB505BFDF}"/>
                </a:ext>
              </a:extLst>
            </p:cNvPr>
            <p:cNvSpPr/>
            <p:nvPr/>
          </p:nvSpPr>
          <p:spPr>
            <a:xfrm rot="4500000">
              <a:off x="2414730" y="4343131"/>
              <a:ext cx="18292" cy="146583"/>
            </a:xfrm>
            <a:custGeom>
              <a:avLst/>
              <a:gdLst>
                <a:gd name="connsiteX0" fmla="*/ 7689 w 19018"/>
                <a:gd name="connsiteY0" fmla="*/ 154093 h 152400"/>
                <a:gd name="connsiteX1" fmla="*/ 20051 w 19018"/>
                <a:gd name="connsiteY1" fmla="*/ 4551 h 152400"/>
                <a:gd name="connsiteX2" fmla="*/ 6738 w 19018"/>
                <a:gd name="connsiteY2" fmla="*/ 6455 h 152400"/>
                <a:gd name="connsiteX3" fmla="*/ 82 w 19018"/>
                <a:gd name="connsiteY3" fmla="*/ 153140 h 152400"/>
                <a:gd name="connsiteX4" fmla="*/ 7689 w 19018"/>
                <a:gd name="connsiteY4" fmla="*/ 15409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52400">
                  <a:moveTo>
                    <a:pt x="7689" y="154093"/>
                  </a:moveTo>
                  <a:cubicBezTo>
                    <a:pt x="20051" y="105515"/>
                    <a:pt x="30511" y="55033"/>
                    <a:pt x="20051" y="4551"/>
                  </a:cubicBezTo>
                  <a:cubicBezTo>
                    <a:pt x="18149" y="-3070"/>
                    <a:pt x="7689" y="-212"/>
                    <a:pt x="6738" y="6455"/>
                  </a:cubicBezTo>
                  <a:cubicBezTo>
                    <a:pt x="1033" y="55033"/>
                    <a:pt x="4837" y="104563"/>
                    <a:pt x="82" y="153140"/>
                  </a:cubicBezTo>
                  <a:cubicBezTo>
                    <a:pt x="-869" y="157903"/>
                    <a:pt x="6738" y="158856"/>
                    <a:pt x="7689" y="1540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1" name="Forma libre 220">
              <a:extLst>
                <a:ext uri="{FF2B5EF4-FFF2-40B4-BE49-F238E27FC236}">
                  <a16:creationId xmlns:a16="http://schemas.microsoft.com/office/drawing/2014/main" id="{175BC41F-DEB6-5647-A3BA-E4B2079B7F8E}"/>
                </a:ext>
              </a:extLst>
            </p:cNvPr>
            <p:cNvSpPr/>
            <p:nvPr/>
          </p:nvSpPr>
          <p:spPr>
            <a:xfrm rot="4500000">
              <a:off x="2377250" y="4261762"/>
              <a:ext cx="45730" cy="109937"/>
            </a:xfrm>
            <a:custGeom>
              <a:avLst/>
              <a:gdLst>
                <a:gd name="connsiteX0" fmla="*/ 37178 w 47545"/>
                <a:gd name="connsiteY0" fmla="*/ 113242 h 114300"/>
                <a:gd name="connsiteX1" fmla="*/ 48589 w 47545"/>
                <a:gd name="connsiteY1" fmla="*/ 110384 h 114300"/>
                <a:gd name="connsiteX2" fmla="*/ 7700 w 47545"/>
                <a:gd name="connsiteY2" fmla="*/ 1799 h 114300"/>
                <a:gd name="connsiteX3" fmla="*/ 92 w 47545"/>
                <a:gd name="connsiteY3" fmla="*/ 4657 h 114300"/>
                <a:gd name="connsiteX4" fmla="*/ 37178 w 47545"/>
                <a:gd name="connsiteY4" fmla="*/ 11324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37178" y="113242"/>
                  </a:moveTo>
                  <a:cubicBezTo>
                    <a:pt x="40030" y="119909"/>
                    <a:pt x="50490" y="117052"/>
                    <a:pt x="48589" y="110384"/>
                  </a:cubicBezTo>
                  <a:cubicBezTo>
                    <a:pt x="36227" y="73237"/>
                    <a:pt x="23865" y="37042"/>
                    <a:pt x="7700" y="1799"/>
                  </a:cubicBezTo>
                  <a:cubicBezTo>
                    <a:pt x="5798" y="-2011"/>
                    <a:pt x="-858" y="847"/>
                    <a:pt x="92" y="4657"/>
                  </a:cubicBezTo>
                  <a:cubicBezTo>
                    <a:pt x="9601" y="41804"/>
                    <a:pt x="23865" y="77047"/>
                    <a:pt x="37178" y="113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2" name="Forma libre 221">
              <a:extLst>
                <a:ext uri="{FF2B5EF4-FFF2-40B4-BE49-F238E27FC236}">
                  <a16:creationId xmlns:a16="http://schemas.microsoft.com/office/drawing/2014/main" id="{42EEAEDA-077A-504F-85CA-F3BF5D187F86}"/>
                </a:ext>
              </a:extLst>
            </p:cNvPr>
            <p:cNvSpPr/>
            <p:nvPr/>
          </p:nvSpPr>
          <p:spPr>
            <a:xfrm rot="4500000">
              <a:off x="2391741" y="4229619"/>
              <a:ext cx="27438" cy="82453"/>
            </a:xfrm>
            <a:custGeom>
              <a:avLst/>
              <a:gdLst>
                <a:gd name="connsiteX0" fmla="*/ 25717 w 28527"/>
                <a:gd name="connsiteY0" fmla="*/ 88095 h 85725"/>
                <a:gd name="connsiteX1" fmla="*/ 37128 w 28527"/>
                <a:gd name="connsiteY1" fmla="*/ 83333 h 85725"/>
                <a:gd name="connsiteX2" fmla="*/ 13355 w 28527"/>
                <a:gd name="connsiteY2" fmla="*/ 3323 h 85725"/>
                <a:gd name="connsiteX3" fmla="*/ 42 w 28527"/>
                <a:gd name="connsiteY3" fmla="*/ 7133 h 85725"/>
                <a:gd name="connsiteX4" fmla="*/ 25717 w 28527"/>
                <a:gd name="connsiteY4" fmla="*/ 8809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85725">
                  <a:moveTo>
                    <a:pt x="25717" y="88095"/>
                  </a:moveTo>
                  <a:cubicBezTo>
                    <a:pt x="28570" y="94763"/>
                    <a:pt x="38079" y="90000"/>
                    <a:pt x="37128" y="83333"/>
                  </a:cubicBezTo>
                  <a:cubicBezTo>
                    <a:pt x="32373" y="56663"/>
                    <a:pt x="29521" y="26183"/>
                    <a:pt x="13355" y="3323"/>
                  </a:cubicBezTo>
                  <a:cubicBezTo>
                    <a:pt x="9552" y="-2392"/>
                    <a:pt x="42" y="-487"/>
                    <a:pt x="42" y="7133"/>
                  </a:cubicBezTo>
                  <a:cubicBezTo>
                    <a:pt x="-908" y="35708"/>
                    <a:pt x="14306" y="62378"/>
                    <a:pt x="25717" y="880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3" name="Forma libre 222">
              <a:extLst>
                <a:ext uri="{FF2B5EF4-FFF2-40B4-BE49-F238E27FC236}">
                  <a16:creationId xmlns:a16="http://schemas.microsoft.com/office/drawing/2014/main" id="{C5B8E820-5C74-6148-A9D8-2A1BE02E4334}"/>
                </a:ext>
              </a:extLst>
            </p:cNvPr>
            <p:cNvSpPr/>
            <p:nvPr/>
          </p:nvSpPr>
          <p:spPr>
            <a:xfrm rot="4500000">
              <a:off x="2580013" y="4152771"/>
              <a:ext cx="82314" cy="119098"/>
            </a:xfrm>
            <a:custGeom>
              <a:avLst/>
              <a:gdLst>
                <a:gd name="connsiteX0" fmla="*/ 771 w 85581"/>
                <a:gd name="connsiteY0" fmla="*/ 7100 h 123825"/>
                <a:gd name="connsiteX1" fmla="*/ 84451 w 85581"/>
                <a:gd name="connsiteY1" fmla="*/ 127115 h 123825"/>
                <a:gd name="connsiteX2" fmla="*/ 92058 w 85581"/>
                <a:gd name="connsiteY2" fmla="*/ 124257 h 123825"/>
                <a:gd name="connsiteX3" fmla="*/ 7427 w 85581"/>
                <a:gd name="connsiteY3" fmla="*/ 1384 h 123825"/>
                <a:gd name="connsiteX4" fmla="*/ 771 w 85581"/>
                <a:gd name="connsiteY4" fmla="*/ 710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771" y="7100"/>
                  </a:moveTo>
                  <a:cubicBezTo>
                    <a:pt x="30249" y="46152"/>
                    <a:pt x="62580" y="82347"/>
                    <a:pt x="84451" y="127115"/>
                  </a:cubicBezTo>
                  <a:cubicBezTo>
                    <a:pt x="86352" y="130925"/>
                    <a:pt x="93960" y="128067"/>
                    <a:pt x="92058" y="124257"/>
                  </a:cubicBezTo>
                  <a:cubicBezTo>
                    <a:pt x="74942" y="77584"/>
                    <a:pt x="50218" y="29959"/>
                    <a:pt x="7427" y="1384"/>
                  </a:cubicBezTo>
                  <a:cubicBezTo>
                    <a:pt x="3624" y="-2425"/>
                    <a:pt x="-2082" y="2337"/>
                    <a:pt x="771" y="7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4" name="Forma libre 223">
              <a:extLst>
                <a:ext uri="{FF2B5EF4-FFF2-40B4-BE49-F238E27FC236}">
                  <a16:creationId xmlns:a16="http://schemas.microsoft.com/office/drawing/2014/main" id="{E7BADFA6-68E4-DC4C-8A1B-9F41F6B6AAAB}"/>
                </a:ext>
              </a:extLst>
            </p:cNvPr>
            <p:cNvSpPr/>
            <p:nvPr/>
          </p:nvSpPr>
          <p:spPr>
            <a:xfrm rot="4500000">
              <a:off x="2554952" y="4141072"/>
              <a:ext cx="82314" cy="119098"/>
            </a:xfrm>
            <a:custGeom>
              <a:avLst/>
              <a:gdLst>
                <a:gd name="connsiteX0" fmla="*/ 245 w 85581"/>
                <a:gd name="connsiteY0" fmla="*/ 14608 h 123825"/>
                <a:gd name="connsiteX1" fmla="*/ 83925 w 85581"/>
                <a:gd name="connsiteY1" fmla="*/ 127003 h 123825"/>
                <a:gd name="connsiteX2" fmla="*/ 89630 w 85581"/>
                <a:gd name="connsiteY2" fmla="*/ 122240 h 123825"/>
                <a:gd name="connsiteX3" fmla="*/ 16411 w 85581"/>
                <a:gd name="connsiteY3" fmla="*/ 1273 h 123825"/>
                <a:gd name="connsiteX4" fmla="*/ 245 w 85581"/>
                <a:gd name="connsiteY4" fmla="*/ 1460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245" y="14608"/>
                  </a:moveTo>
                  <a:cubicBezTo>
                    <a:pt x="10705" y="62233"/>
                    <a:pt x="51594" y="94618"/>
                    <a:pt x="83925" y="127003"/>
                  </a:cubicBezTo>
                  <a:cubicBezTo>
                    <a:pt x="86778" y="129860"/>
                    <a:pt x="91532" y="126050"/>
                    <a:pt x="89630" y="122240"/>
                  </a:cubicBezTo>
                  <a:cubicBezTo>
                    <a:pt x="71563" y="78425"/>
                    <a:pt x="57300" y="29848"/>
                    <a:pt x="16411" y="1273"/>
                  </a:cubicBezTo>
                  <a:cubicBezTo>
                    <a:pt x="7853" y="-3490"/>
                    <a:pt x="-1656" y="6035"/>
                    <a:pt x="245" y="1460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5" name="Forma libre 224">
              <a:extLst>
                <a:ext uri="{FF2B5EF4-FFF2-40B4-BE49-F238E27FC236}">
                  <a16:creationId xmlns:a16="http://schemas.microsoft.com/office/drawing/2014/main" id="{8FF05CB6-EF33-6346-80AC-038AFC170EB7}"/>
                </a:ext>
              </a:extLst>
            </p:cNvPr>
            <p:cNvSpPr/>
            <p:nvPr/>
          </p:nvSpPr>
          <p:spPr>
            <a:xfrm rot="4500000">
              <a:off x="2686037" y="4279767"/>
              <a:ext cx="54876" cy="146583"/>
            </a:xfrm>
            <a:custGeom>
              <a:avLst/>
              <a:gdLst>
                <a:gd name="connsiteX0" fmla="*/ 48548 w 57054"/>
                <a:gd name="connsiteY0" fmla="*/ 158129 h 152400"/>
                <a:gd name="connsiteX1" fmla="*/ 59959 w 57054"/>
                <a:gd name="connsiteY1" fmla="*/ 155272 h 152400"/>
                <a:gd name="connsiteX2" fmla="*/ 16217 w 57054"/>
                <a:gd name="connsiteY2" fmla="*/ 3824 h 152400"/>
                <a:gd name="connsiteX3" fmla="*/ 52 w 57054"/>
                <a:gd name="connsiteY3" fmla="*/ 8587 h 152400"/>
                <a:gd name="connsiteX4" fmla="*/ 48548 w 57054"/>
                <a:gd name="connsiteY4" fmla="*/ 15812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48548" y="158129"/>
                  </a:moveTo>
                  <a:cubicBezTo>
                    <a:pt x="51401" y="163844"/>
                    <a:pt x="59959" y="160987"/>
                    <a:pt x="59959" y="155272"/>
                  </a:cubicBezTo>
                  <a:cubicBezTo>
                    <a:pt x="61861" y="104789"/>
                    <a:pt x="46646" y="43829"/>
                    <a:pt x="16217" y="3824"/>
                  </a:cubicBezTo>
                  <a:cubicBezTo>
                    <a:pt x="11463" y="-1891"/>
                    <a:pt x="-899" y="-1891"/>
                    <a:pt x="52" y="8587"/>
                  </a:cubicBezTo>
                  <a:cubicBezTo>
                    <a:pt x="2905" y="58117"/>
                    <a:pt x="24775" y="114314"/>
                    <a:pt x="48548" y="15812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6" name="Forma libre 225">
              <a:extLst>
                <a:ext uri="{FF2B5EF4-FFF2-40B4-BE49-F238E27FC236}">
                  <a16:creationId xmlns:a16="http://schemas.microsoft.com/office/drawing/2014/main" id="{0CFF33ED-0FB1-1A45-9075-42E0DCFE4F63}"/>
                </a:ext>
              </a:extLst>
            </p:cNvPr>
            <p:cNvSpPr/>
            <p:nvPr/>
          </p:nvSpPr>
          <p:spPr>
            <a:xfrm rot="4500000">
              <a:off x="2676985" y="4239914"/>
              <a:ext cx="45730" cy="146583"/>
            </a:xfrm>
            <a:custGeom>
              <a:avLst/>
              <a:gdLst>
                <a:gd name="connsiteX0" fmla="*/ 48496 w 47545"/>
                <a:gd name="connsiteY0" fmla="*/ 158981 h 152400"/>
                <a:gd name="connsiteX1" fmla="*/ 56103 w 47545"/>
                <a:gd name="connsiteY1" fmla="*/ 157076 h 152400"/>
                <a:gd name="connsiteX2" fmla="*/ 20920 w 47545"/>
                <a:gd name="connsiteY2" fmla="*/ 7533 h 152400"/>
                <a:gd name="connsiteX3" fmla="*/ 0 w 47545"/>
                <a:gd name="connsiteY3" fmla="*/ 10391 h 152400"/>
                <a:gd name="connsiteX4" fmla="*/ 48496 w 47545"/>
                <a:gd name="connsiteY4" fmla="*/ 15898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8496" y="158981"/>
                  </a:moveTo>
                  <a:cubicBezTo>
                    <a:pt x="50398" y="161838"/>
                    <a:pt x="56103" y="160886"/>
                    <a:pt x="56103" y="157076"/>
                  </a:cubicBezTo>
                  <a:cubicBezTo>
                    <a:pt x="52300" y="105641"/>
                    <a:pt x="39938" y="55158"/>
                    <a:pt x="20920" y="7533"/>
                  </a:cubicBezTo>
                  <a:cubicBezTo>
                    <a:pt x="17116" y="-2944"/>
                    <a:pt x="0" y="-2944"/>
                    <a:pt x="0" y="10391"/>
                  </a:cubicBezTo>
                  <a:cubicBezTo>
                    <a:pt x="951" y="63731"/>
                    <a:pt x="17116" y="115166"/>
                    <a:pt x="48496" y="15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7" name="Forma libre 226">
              <a:extLst>
                <a:ext uri="{FF2B5EF4-FFF2-40B4-BE49-F238E27FC236}">
                  <a16:creationId xmlns:a16="http://schemas.microsoft.com/office/drawing/2014/main" id="{D876B050-AE39-FE41-B6F4-3A96B792F5D5}"/>
                </a:ext>
              </a:extLst>
            </p:cNvPr>
            <p:cNvSpPr/>
            <p:nvPr/>
          </p:nvSpPr>
          <p:spPr>
            <a:xfrm rot="4500000">
              <a:off x="2797458" y="4158415"/>
              <a:ext cx="36584" cy="137421"/>
            </a:xfrm>
            <a:custGeom>
              <a:avLst/>
              <a:gdLst>
                <a:gd name="connsiteX0" fmla="*/ 6762 w 38036"/>
                <a:gd name="connsiteY0" fmla="*/ 142327 h 142875"/>
                <a:gd name="connsiteX1" fmla="*/ 46700 w 38036"/>
                <a:gd name="connsiteY1" fmla="*/ 7072 h 142875"/>
                <a:gd name="connsiteX2" fmla="*/ 32437 w 38036"/>
                <a:gd name="connsiteY2" fmla="*/ 5167 h 142875"/>
                <a:gd name="connsiteX3" fmla="*/ 106 w 38036"/>
                <a:gd name="connsiteY3" fmla="*/ 139469 h 142875"/>
                <a:gd name="connsiteX4" fmla="*/ 6762 w 38036"/>
                <a:gd name="connsiteY4" fmla="*/ 1423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42875">
                  <a:moveTo>
                    <a:pt x="6762" y="142327"/>
                  </a:moveTo>
                  <a:cubicBezTo>
                    <a:pt x="27682" y="102322"/>
                    <a:pt x="50504" y="53744"/>
                    <a:pt x="46700" y="7072"/>
                  </a:cubicBezTo>
                  <a:cubicBezTo>
                    <a:pt x="45749" y="-1501"/>
                    <a:pt x="35290" y="-2453"/>
                    <a:pt x="32437" y="5167"/>
                  </a:cubicBezTo>
                  <a:cubicBezTo>
                    <a:pt x="15321" y="47077"/>
                    <a:pt x="12468" y="95654"/>
                    <a:pt x="106" y="139469"/>
                  </a:cubicBezTo>
                  <a:cubicBezTo>
                    <a:pt x="-845" y="143279"/>
                    <a:pt x="4861" y="146137"/>
                    <a:pt x="6762" y="1423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8" name="Forma libre 227">
              <a:extLst>
                <a:ext uri="{FF2B5EF4-FFF2-40B4-BE49-F238E27FC236}">
                  <a16:creationId xmlns:a16="http://schemas.microsoft.com/office/drawing/2014/main" id="{8E5D6FED-9E49-B443-9BE2-8DC4A88680EF}"/>
                </a:ext>
              </a:extLst>
            </p:cNvPr>
            <p:cNvSpPr/>
            <p:nvPr/>
          </p:nvSpPr>
          <p:spPr>
            <a:xfrm rot="4500000">
              <a:off x="2799327" y="4135843"/>
              <a:ext cx="36584" cy="119098"/>
            </a:xfrm>
            <a:custGeom>
              <a:avLst/>
              <a:gdLst>
                <a:gd name="connsiteX0" fmla="*/ 7700 w 38036"/>
                <a:gd name="connsiteY0" fmla="*/ 126074 h 123825"/>
                <a:gd name="connsiteX1" fmla="*/ 38129 w 38036"/>
                <a:gd name="connsiteY1" fmla="*/ 7964 h 123825"/>
                <a:gd name="connsiteX2" fmla="*/ 22914 w 38036"/>
                <a:gd name="connsiteY2" fmla="*/ 4154 h 123825"/>
                <a:gd name="connsiteX3" fmla="*/ 92 w 38036"/>
                <a:gd name="connsiteY3" fmla="*/ 124169 h 123825"/>
                <a:gd name="connsiteX4" fmla="*/ 7700 w 38036"/>
                <a:gd name="connsiteY4" fmla="*/ 12607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23825">
                  <a:moveTo>
                    <a:pt x="7700" y="126074"/>
                  </a:moveTo>
                  <a:cubicBezTo>
                    <a:pt x="22914" y="89879"/>
                    <a:pt x="38129" y="47969"/>
                    <a:pt x="38129" y="7964"/>
                  </a:cubicBezTo>
                  <a:cubicBezTo>
                    <a:pt x="38129" y="344"/>
                    <a:pt x="26718" y="-3466"/>
                    <a:pt x="22914" y="4154"/>
                  </a:cubicBezTo>
                  <a:cubicBezTo>
                    <a:pt x="5798" y="40349"/>
                    <a:pt x="1043" y="85116"/>
                    <a:pt x="92" y="124169"/>
                  </a:cubicBezTo>
                  <a:cubicBezTo>
                    <a:pt x="-858" y="127979"/>
                    <a:pt x="5798" y="129884"/>
                    <a:pt x="7700" y="12607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9" name="Forma libre 228">
              <a:extLst>
                <a:ext uri="{FF2B5EF4-FFF2-40B4-BE49-F238E27FC236}">
                  <a16:creationId xmlns:a16="http://schemas.microsoft.com/office/drawing/2014/main" id="{FCCCC7B4-708A-0647-A410-6A60A33EAD68}"/>
                </a:ext>
              </a:extLst>
            </p:cNvPr>
            <p:cNvSpPr/>
            <p:nvPr/>
          </p:nvSpPr>
          <p:spPr>
            <a:xfrm rot="4500000">
              <a:off x="2958036" y="4130971"/>
              <a:ext cx="64022" cy="109937"/>
            </a:xfrm>
            <a:custGeom>
              <a:avLst/>
              <a:gdLst>
                <a:gd name="connsiteX0" fmla="*/ 11682 w 66563"/>
                <a:gd name="connsiteY0" fmla="*/ 114137 h 114300"/>
                <a:gd name="connsiteX1" fmla="*/ 67785 w 66563"/>
                <a:gd name="connsiteY1" fmla="*/ 2694 h 114300"/>
                <a:gd name="connsiteX2" fmla="*/ 63982 w 66563"/>
                <a:gd name="connsiteY2" fmla="*/ 789 h 114300"/>
                <a:gd name="connsiteX3" fmla="*/ 271 w 66563"/>
                <a:gd name="connsiteY3" fmla="*/ 107469 h 114300"/>
                <a:gd name="connsiteX4" fmla="*/ 11682 w 66563"/>
                <a:gd name="connsiteY4" fmla="*/ 1141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14300">
                  <a:moveTo>
                    <a:pt x="11682" y="114137"/>
                  </a:moveTo>
                  <a:cubicBezTo>
                    <a:pt x="37356" y="81752"/>
                    <a:pt x="63982" y="44604"/>
                    <a:pt x="67785" y="2694"/>
                  </a:cubicBezTo>
                  <a:cubicBezTo>
                    <a:pt x="67785" y="789"/>
                    <a:pt x="64933" y="-1116"/>
                    <a:pt x="63982" y="789"/>
                  </a:cubicBezTo>
                  <a:cubicBezTo>
                    <a:pt x="28798" y="24602"/>
                    <a:pt x="9780" y="67464"/>
                    <a:pt x="271" y="107469"/>
                  </a:cubicBezTo>
                  <a:cubicBezTo>
                    <a:pt x="-1631" y="113184"/>
                    <a:pt x="6928" y="119852"/>
                    <a:pt x="11682" y="1141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0" name="Forma libre 229">
              <a:extLst>
                <a:ext uri="{FF2B5EF4-FFF2-40B4-BE49-F238E27FC236}">
                  <a16:creationId xmlns:a16="http://schemas.microsoft.com/office/drawing/2014/main" id="{93E71A73-CA5E-E84A-91CD-5186D813385E}"/>
                </a:ext>
              </a:extLst>
            </p:cNvPr>
            <p:cNvSpPr/>
            <p:nvPr/>
          </p:nvSpPr>
          <p:spPr>
            <a:xfrm rot="4500000">
              <a:off x="2982392" y="4095484"/>
              <a:ext cx="64022" cy="100775"/>
            </a:xfrm>
            <a:custGeom>
              <a:avLst/>
              <a:gdLst>
                <a:gd name="connsiteX0" fmla="*/ 12085 w 66563"/>
                <a:gd name="connsiteY0" fmla="*/ 108422 h 104775"/>
                <a:gd name="connsiteX1" fmla="*/ 50121 w 66563"/>
                <a:gd name="connsiteY1" fmla="*/ 58892 h 104775"/>
                <a:gd name="connsiteX2" fmla="*/ 71992 w 66563"/>
                <a:gd name="connsiteY2" fmla="*/ 2694 h 104775"/>
                <a:gd name="connsiteX3" fmla="*/ 67237 w 66563"/>
                <a:gd name="connsiteY3" fmla="*/ 789 h 104775"/>
                <a:gd name="connsiteX4" fmla="*/ 35858 w 66563"/>
                <a:gd name="connsiteY4" fmla="*/ 46509 h 104775"/>
                <a:gd name="connsiteX5" fmla="*/ 674 w 66563"/>
                <a:gd name="connsiteY5" fmla="*/ 96992 h 104775"/>
                <a:gd name="connsiteX6" fmla="*/ 12085 w 66563"/>
                <a:gd name="connsiteY6" fmla="*/ 1084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04775">
                  <a:moveTo>
                    <a:pt x="12085" y="108422"/>
                  </a:moveTo>
                  <a:cubicBezTo>
                    <a:pt x="29201" y="96039"/>
                    <a:pt x="40612" y="76989"/>
                    <a:pt x="50121" y="58892"/>
                  </a:cubicBezTo>
                  <a:cubicBezTo>
                    <a:pt x="59630" y="41747"/>
                    <a:pt x="69139" y="22697"/>
                    <a:pt x="71992" y="2694"/>
                  </a:cubicBezTo>
                  <a:cubicBezTo>
                    <a:pt x="71992" y="789"/>
                    <a:pt x="69139" y="-1116"/>
                    <a:pt x="67237" y="789"/>
                  </a:cubicBezTo>
                  <a:cubicBezTo>
                    <a:pt x="54876" y="15077"/>
                    <a:pt x="46318" y="31269"/>
                    <a:pt x="35858" y="46509"/>
                  </a:cubicBezTo>
                  <a:cubicBezTo>
                    <a:pt x="24447" y="63654"/>
                    <a:pt x="10183" y="78894"/>
                    <a:pt x="674" y="96992"/>
                  </a:cubicBezTo>
                  <a:cubicBezTo>
                    <a:pt x="-2179" y="103659"/>
                    <a:pt x="4478" y="113184"/>
                    <a:pt x="12085" y="1084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1" name="Forma libre 230">
              <a:extLst>
                <a:ext uri="{FF2B5EF4-FFF2-40B4-BE49-F238E27FC236}">
                  <a16:creationId xmlns:a16="http://schemas.microsoft.com/office/drawing/2014/main" id="{69A3935F-DA2F-154B-8B3D-4514B1518F90}"/>
                </a:ext>
              </a:extLst>
            </p:cNvPr>
            <p:cNvSpPr/>
            <p:nvPr/>
          </p:nvSpPr>
          <p:spPr>
            <a:xfrm rot="4500000">
              <a:off x="3145943" y="4164696"/>
              <a:ext cx="100606" cy="100775"/>
            </a:xfrm>
            <a:custGeom>
              <a:avLst/>
              <a:gdLst>
                <a:gd name="connsiteX0" fmla="*/ 148 w 104599"/>
                <a:gd name="connsiteY0" fmla="*/ 8573 h 104775"/>
                <a:gd name="connsiteX1" fmla="*/ 41988 w 104599"/>
                <a:gd name="connsiteY1" fmla="*/ 56198 h 104775"/>
                <a:gd name="connsiteX2" fmla="*/ 99042 w 104599"/>
                <a:gd name="connsiteY2" fmla="*/ 103823 h 104775"/>
                <a:gd name="connsiteX3" fmla="*/ 107600 w 104599"/>
                <a:gd name="connsiteY3" fmla="*/ 97155 h 104775"/>
                <a:gd name="connsiteX4" fmla="*/ 61006 w 104599"/>
                <a:gd name="connsiteY4" fmla="*/ 37148 h 104775"/>
                <a:gd name="connsiteX5" fmla="*/ 6804 w 104599"/>
                <a:gd name="connsiteY5" fmla="*/ 0 h 104775"/>
                <a:gd name="connsiteX6" fmla="*/ 148 w 104599"/>
                <a:gd name="connsiteY6" fmla="*/ 85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04775">
                  <a:moveTo>
                    <a:pt x="148" y="8573"/>
                  </a:moveTo>
                  <a:cubicBezTo>
                    <a:pt x="4902" y="28575"/>
                    <a:pt x="26773" y="43815"/>
                    <a:pt x="41988" y="56198"/>
                  </a:cubicBezTo>
                  <a:cubicBezTo>
                    <a:pt x="61006" y="72390"/>
                    <a:pt x="80024" y="87630"/>
                    <a:pt x="99042" y="103823"/>
                  </a:cubicBezTo>
                  <a:cubicBezTo>
                    <a:pt x="103796" y="107632"/>
                    <a:pt x="111404" y="102870"/>
                    <a:pt x="107600" y="97155"/>
                  </a:cubicBezTo>
                  <a:cubicBezTo>
                    <a:pt x="93336" y="75248"/>
                    <a:pt x="79073" y="56198"/>
                    <a:pt x="61006" y="37148"/>
                  </a:cubicBezTo>
                  <a:cubicBezTo>
                    <a:pt x="46742" y="21907"/>
                    <a:pt x="28675" y="952"/>
                    <a:pt x="6804" y="0"/>
                  </a:cubicBezTo>
                  <a:cubicBezTo>
                    <a:pt x="3000" y="0"/>
                    <a:pt x="-803" y="4763"/>
                    <a:pt x="148" y="857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2" name="Forma libre 231">
              <a:extLst>
                <a:ext uri="{FF2B5EF4-FFF2-40B4-BE49-F238E27FC236}">
                  <a16:creationId xmlns:a16="http://schemas.microsoft.com/office/drawing/2014/main" id="{784977DC-DC1A-1A4A-A437-998DFDF5D510}"/>
                </a:ext>
              </a:extLst>
            </p:cNvPr>
            <p:cNvSpPr/>
            <p:nvPr/>
          </p:nvSpPr>
          <p:spPr>
            <a:xfrm rot="4500000">
              <a:off x="3123733" y="4140728"/>
              <a:ext cx="82314" cy="109937"/>
            </a:xfrm>
            <a:custGeom>
              <a:avLst/>
              <a:gdLst>
                <a:gd name="connsiteX0" fmla="*/ 478 w 85581"/>
                <a:gd name="connsiteY0" fmla="*/ 15637 h 114300"/>
                <a:gd name="connsiteX1" fmla="*/ 82256 w 85581"/>
                <a:gd name="connsiteY1" fmla="*/ 113745 h 114300"/>
                <a:gd name="connsiteX2" fmla="*/ 87961 w 85581"/>
                <a:gd name="connsiteY2" fmla="*/ 108982 h 114300"/>
                <a:gd name="connsiteX3" fmla="*/ 17594 w 85581"/>
                <a:gd name="connsiteY3" fmla="*/ 1350 h 114300"/>
                <a:gd name="connsiteX4" fmla="*/ 478 w 85581"/>
                <a:gd name="connsiteY4" fmla="*/ 156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78" y="15637"/>
                  </a:moveTo>
                  <a:cubicBezTo>
                    <a:pt x="9987" y="56595"/>
                    <a:pt x="52777" y="88027"/>
                    <a:pt x="82256" y="113745"/>
                  </a:cubicBezTo>
                  <a:cubicBezTo>
                    <a:pt x="85108" y="116602"/>
                    <a:pt x="89863" y="112792"/>
                    <a:pt x="87961" y="108982"/>
                  </a:cubicBezTo>
                  <a:cubicBezTo>
                    <a:pt x="71796" y="72787"/>
                    <a:pt x="54679" y="22305"/>
                    <a:pt x="17594" y="1350"/>
                  </a:cubicBezTo>
                  <a:cubicBezTo>
                    <a:pt x="8085" y="-3413"/>
                    <a:pt x="-2375" y="5160"/>
                    <a:pt x="478" y="156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3" name="Forma libre 232">
              <a:extLst>
                <a:ext uri="{FF2B5EF4-FFF2-40B4-BE49-F238E27FC236}">
                  <a16:creationId xmlns:a16="http://schemas.microsoft.com/office/drawing/2014/main" id="{71D362F2-1F2D-244E-84B3-8D9CE0B957F4}"/>
                </a:ext>
              </a:extLst>
            </p:cNvPr>
            <p:cNvSpPr/>
            <p:nvPr/>
          </p:nvSpPr>
          <p:spPr>
            <a:xfrm rot="4500000">
              <a:off x="3375749" y="4237857"/>
              <a:ext cx="27438" cy="73291"/>
            </a:xfrm>
            <a:custGeom>
              <a:avLst/>
              <a:gdLst>
                <a:gd name="connsiteX0" fmla="*/ 9245 w 28527"/>
                <a:gd name="connsiteY0" fmla="*/ 39944 h 76200"/>
                <a:gd name="connsiteX1" fmla="*/ 23508 w 28527"/>
                <a:gd name="connsiteY1" fmla="*/ 80902 h 76200"/>
                <a:gd name="connsiteX2" fmla="*/ 28263 w 28527"/>
                <a:gd name="connsiteY2" fmla="*/ 80902 h 76200"/>
                <a:gd name="connsiteX3" fmla="*/ 12098 w 28527"/>
                <a:gd name="connsiteY3" fmla="*/ 892 h 76200"/>
                <a:gd name="connsiteX4" fmla="*/ 687 w 28527"/>
                <a:gd name="connsiteY4" fmla="*/ 5654 h 76200"/>
                <a:gd name="connsiteX5" fmla="*/ 9245 w 28527"/>
                <a:gd name="connsiteY5" fmla="*/ 399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76200">
                  <a:moveTo>
                    <a:pt x="9245" y="39944"/>
                  </a:moveTo>
                  <a:cubicBezTo>
                    <a:pt x="14950" y="53279"/>
                    <a:pt x="19705" y="67567"/>
                    <a:pt x="23508" y="80902"/>
                  </a:cubicBezTo>
                  <a:cubicBezTo>
                    <a:pt x="24459" y="82807"/>
                    <a:pt x="27312" y="82807"/>
                    <a:pt x="28263" y="80902"/>
                  </a:cubicBezTo>
                  <a:cubicBezTo>
                    <a:pt x="33968" y="58994"/>
                    <a:pt x="37772" y="12322"/>
                    <a:pt x="12098" y="892"/>
                  </a:cubicBezTo>
                  <a:cubicBezTo>
                    <a:pt x="8294" y="-1013"/>
                    <a:pt x="1638" y="-61"/>
                    <a:pt x="687" y="5654"/>
                  </a:cubicBezTo>
                  <a:cubicBezTo>
                    <a:pt x="-2166" y="18037"/>
                    <a:pt x="4490" y="28514"/>
                    <a:pt x="9245" y="3994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4" name="Forma libre 233">
              <a:extLst>
                <a:ext uri="{FF2B5EF4-FFF2-40B4-BE49-F238E27FC236}">
                  <a16:creationId xmlns:a16="http://schemas.microsoft.com/office/drawing/2014/main" id="{B4EAC06F-7E02-994F-88D6-E3BCCC07D04E}"/>
                </a:ext>
              </a:extLst>
            </p:cNvPr>
            <p:cNvSpPr/>
            <p:nvPr/>
          </p:nvSpPr>
          <p:spPr>
            <a:xfrm rot="4500000">
              <a:off x="3349330" y="4228328"/>
              <a:ext cx="18292" cy="45807"/>
            </a:xfrm>
            <a:custGeom>
              <a:avLst/>
              <a:gdLst>
                <a:gd name="connsiteX0" fmla="*/ 14330 w 19018"/>
                <a:gd name="connsiteY0" fmla="*/ 47467 h 47625"/>
                <a:gd name="connsiteX1" fmla="*/ 22888 w 19018"/>
                <a:gd name="connsiteY1" fmla="*/ 43657 h 47625"/>
                <a:gd name="connsiteX2" fmla="*/ 11477 w 19018"/>
                <a:gd name="connsiteY2" fmla="*/ 2699 h 47625"/>
                <a:gd name="connsiteX3" fmla="*/ 67 w 19018"/>
                <a:gd name="connsiteY3" fmla="*/ 5557 h 47625"/>
                <a:gd name="connsiteX4" fmla="*/ 14330 w 19018"/>
                <a:gd name="connsiteY4" fmla="*/ 4746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47625">
                  <a:moveTo>
                    <a:pt x="14330" y="47467"/>
                  </a:moveTo>
                  <a:cubicBezTo>
                    <a:pt x="16232" y="53182"/>
                    <a:pt x="23839" y="48419"/>
                    <a:pt x="22888" y="43657"/>
                  </a:cubicBezTo>
                  <a:cubicBezTo>
                    <a:pt x="20036" y="30322"/>
                    <a:pt x="18134" y="15082"/>
                    <a:pt x="11477" y="2699"/>
                  </a:cubicBezTo>
                  <a:cubicBezTo>
                    <a:pt x="8625" y="-2063"/>
                    <a:pt x="-884" y="-158"/>
                    <a:pt x="67" y="5557"/>
                  </a:cubicBezTo>
                  <a:cubicBezTo>
                    <a:pt x="1017" y="20797"/>
                    <a:pt x="7674" y="34132"/>
                    <a:pt x="14330" y="474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5" name="Forma libre 234">
              <a:extLst>
                <a:ext uri="{FF2B5EF4-FFF2-40B4-BE49-F238E27FC236}">
                  <a16:creationId xmlns:a16="http://schemas.microsoft.com/office/drawing/2014/main" id="{1CD0884B-C96B-D343-A2F5-8D2F8B3B2D4F}"/>
                </a:ext>
              </a:extLst>
            </p:cNvPr>
            <p:cNvSpPr/>
            <p:nvPr/>
          </p:nvSpPr>
          <p:spPr>
            <a:xfrm rot="4500000">
              <a:off x="3514590" y="4352035"/>
              <a:ext cx="54876" cy="27484"/>
            </a:xfrm>
            <a:custGeom>
              <a:avLst/>
              <a:gdLst>
                <a:gd name="connsiteX0" fmla="*/ 148 w 57054"/>
                <a:gd name="connsiteY0" fmla="*/ 8572 h 28575"/>
                <a:gd name="connsiteX1" fmla="*/ 61006 w 57054"/>
                <a:gd name="connsiteY1" fmla="*/ 35243 h 28575"/>
                <a:gd name="connsiteX2" fmla="*/ 63858 w 57054"/>
                <a:gd name="connsiteY2" fmla="*/ 26670 h 28575"/>
                <a:gd name="connsiteX3" fmla="*/ 34380 w 57054"/>
                <a:gd name="connsiteY3" fmla="*/ 11430 h 28575"/>
                <a:gd name="connsiteX4" fmla="*/ 6804 w 57054"/>
                <a:gd name="connsiteY4" fmla="*/ 0 h 28575"/>
                <a:gd name="connsiteX5" fmla="*/ 148 w 57054"/>
                <a:gd name="connsiteY5" fmla="*/ 857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28575">
                  <a:moveTo>
                    <a:pt x="148" y="8572"/>
                  </a:moveTo>
                  <a:cubicBezTo>
                    <a:pt x="7755" y="29527"/>
                    <a:pt x="41988" y="34290"/>
                    <a:pt x="61006" y="35243"/>
                  </a:cubicBezTo>
                  <a:cubicBezTo>
                    <a:pt x="65760" y="35243"/>
                    <a:pt x="67662" y="28575"/>
                    <a:pt x="63858" y="26670"/>
                  </a:cubicBezTo>
                  <a:cubicBezTo>
                    <a:pt x="53398" y="21908"/>
                    <a:pt x="43889" y="17145"/>
                    <a:pt x="34380" y="11430"/>
                  </a:cubicBezTo>
                  <a:cubicBezTo>
                    <a:pt x="25822" y="6667"/>
                    <a:pt x="16313" y="0"/>
                    <a:pt x="6804" y="0"/>
                  </a:cubicBezTo>
                  <a:cubicBezTo>
                    <a:pt x="3000" y="0"/>
                    <a:pt x="-803" y="4763"/>
                    <a:pt x="148" y="85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6" name="Forma libre 235">
              <a:extLst>
                <a:ext uri="{FF2B5EF4-FFF2-40B4-BE49-F238E27FC236}">
                  <a16:creationId xmlns:a16="http://schemas.microsoft.com/office/drawing/2014/main" id="{EDDD6607-9488-6B4C-B540-F6E4DE749336}"/>
                </a:ext>
              </a:extLst>
            </p:cNvPr>
            <p:cNvSpPr/>
            <p:nvPr/>
          </p:nvSpPr>
          <p:spPr>
            <a:xfrm rot="4500000">
              <a:off x="3472512" y="4323888"/>
              <a:ext cx="54876" cy="45807"/>
            </a:xfrm>
            <a:custGeom>
              <a:avLst/>
              <a:gdLst>
                <a:gd name="connsiteX0" fmla="*/ 16273 w 57054"/>
                <a:gd name="connsiteY0" fmla="*/ 35242 h 47625"/>
                <a:gd name="connsiteX1" fmla="*/ 46702 w 57054"/>
                <a:gd name="connsiteY1" fmla="*/ 48577 h 47625"/>
                <a:gd name="connsiteX2" fmla="*/ 53358 w 57054"/>
                <a:gd name="connsiteY2" fmla="*/ 23813 h 47625"/>
                <a:gd name="connsiteX3" fmla="*/ 27684 w 57054"/>
                <a:gd name="connsiteY3" fmla="*/ 8572 h 47625"/>
                <a:gd name="connsiteX4" fmla="*/ 12470 w 57054"/>
                <a:gd name="connsiteY4" fmla="*/ 0 h 47625"/>
                <a:gd name="connsiteX5" fmla="*/ 1059 w 57054"/>
                <a:gd name="connsiteY5" fmla="*/ 7620 h 47625"/>
                <a:gd name="connsiteX6" fmla="*/ 16273 w 57054"/>
                <a:gd name="connsiteY6" fmla="*/ 3524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47625">
                  <a:moveTo>
                    <a:pt x="16273" y="35242"/>
                  </a:moveTo>
                  <a:cubicBezTo>
                    <a:pt x="24831" y="41910"/>
                    <a:pt x="35291" y="45720"/>
                    <a:pt x="46702" y="48577"/>
                  </a:cubicBezTo>
                  <a:cubicBezTo>
                    <a:pt x="62867" y="52388"/>
                    <a:pt x="68573" y="29527"/>
                    <a:pt x="53358" y="23813"/>
                  </a:cubicBezTo>
                  <a:cubicBezTo>
                    <a:pt x="43849" y="20002"/>
                    <a:pt x="36242" y="14288"/>
                    <a:pt x="27684" y="8572"/>
                  </a:cubicBezTo>
                  <a:cubicBezTo>
                    <a:pt x="22930" y="4763"/>
                    <a:pt x="19126" y="0"/>
                    <a:pt x="12470" y="0"/>
                  </a:cubicBezTo>
                  <a:cubicBezTo>
                    <a:pt x="6764" y="0"/>
                    <a:pt x="2960" y="2857"/>
                    <a:pt x="1059" y="7620"/>
                  </a:cubicBezTo>
                  <a:cubicBezTo>
                    <a:pt x="-3696" y="18097"/>
                    <a:pt x="8666" y="29527"/>
                    <a:pt x="16273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7" name="Forma libre 236">
              <a:extLst>
                <a:ext uri="{FF2B5EF4-FFF2-40B4-BE49-F238E27FC236}">
                  <a16:creationId xmlns:a16="http://schemas.microsoft.com/office/drawing/2014/main" id="{504A35BD-4E65-D741-B120-DF13DBA2EAC7}"/>
                </a:ext>
              </a:extLst>
            </p:cNvPr>
            <p:cNvSpPr/>
            <p:nvPr/>
          </p:nvSpPr>
          <p:spPr>
            <a:xfrm rot="4500000">
              <a:off x="3646841" y="4487856"/>
              <a:ext cx="18292" cy="128260"/>
            </a:xfrm>
            <a:custGeom>
              <a:avLst/>
              <a:gdLst>
                <a:gd name="connsiteX0" fmla="*/ 4040 w 19018"/>
                <a:gd name="connsiteY0" fmla="*/ 138633 h 133350"/>
                <a:gd name="connsiteX1" fmla="*/ 8795 w 19018"/>
                <a:gd name="connsiteY1" fmla="*/ 139585 h 133350"/>
                <a:gd name="connsiteX2" fmla="*/ 14500 w 19018"/>
                <a:gd name="connsiteY2" fmla="*/ 2425 h 133350"/>
                <a:gd name="connsiteX3" fmla="*/ 4991 w 19018"/>
                <a:gd name="connsiteY3" fmla="*/ 3378 h 133350"/>
                <a:gd name="connsiteX4" fmla="*/ 4040 w 19018"/>
                <a:gd name="connsiteY4" fmla="*/ 1386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33350">
                  <a:moveTo>
                    <a:pt x="4040" y="138633"/>
                  </a:moveTo>
                  <a:cubicBezTo>
                    <a:pt x="4040" y="141490"/>
                    <a:pt x="7844" y="141490"/>
                    <a:pt x="8795" y="139585"/>
                  </a:cubicBezTo>
                  <a:cubicBezTo>
                    <a:pt x="24009" y="97675"/>
                    <a:pt x="33518" y="44335"/>
                    <a:pt x="14500" y="2425"/>
                  </a:cubicBezTo>
                  <a:cubicBezTo>
                    <a:pt x="12598" y="-1385"/>
                    <a:pt x="5942" y="-432"/>
                    <a:pt x="4991" y="3378"/>
                  </a:cubicBezTo>
                  <a:cubicBezTo>
                    <a:pt x="-4518" y="45288"/>
                    <a:pt x="2138" y="94818"/>
                    <a:pt x="4040" y="1386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8" name="Forma libre 237">
              <a:extLst>
                <a:ext uri="{FF2B5EF4-FFF2-40B4-BE49-F238E27FC236}">
                  <a16:creationId xmlns:a16="http://schemas.microsoft.com/office/drawing/2014/main" id="{CB66FAB3-FAE1-1243-8DC0-B982FF46D0AF}"/>
                </a:ext>
              </a:extLst>
            </p:cNvPr>
            <p:cNvSpPr/>
            <p:nvPr/>
          </p:nvSpPr>
          <p:spPr>
            <a:xfrm rot="4500000">
              <a:off x="3624579" y="4473911"/>
              <a:ext cx="27438" cy="91614"/>
            </a:xfrm>
            <a:custGeom>
              <a:avLst/>
              <a:gdLst>
                <a:gd name="connsiteX0" fmla="*/ 1268 w 28527"/>
                <a:gd name="connsiteY0" fmla="*/ 83831 h 95250"/>
                <a:gd name="connsiteX1" fmla="*/ 25041 w 28527"/>
                <a:gd name="connsiteY1" fmla="*/ 86689 h 95250"/>
                <a:gd name="connsiteX2" fmla="*/ 31697 w 28527"/>
                <a:gd name="connsiteY2" fmla="*/ 7631 h 95250"/>
                <a:gd name="connsiteX3" fmla="*/ 12679 w 28527"/>
                <a:gd name="connsiteY3" fmla="*/ 4774 h 95250"/>
                <a:gd name="connsiteX4" fmla="*/ 1268 w 28527"/>
                <a:gd name="connsiteY4" fmla="*/ 8383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95250">
                  <a:moveTo>
                    <a:pt x="1268" y="83831"/>
                  </a:moveTo>
                  <a:cubicBezTo>
                    <a:pt x="2219" y="97166"/>
                    <a:pt x="21237" y="100976"/>
                    <a:pt x="25041" y="86689"/>
                  </a:cubicBezTo>
                  <a:cubicBezTo>
                    <a:pt x="32648" y="61924"/>
                    <a:pt x="41206" y="32396"/>
                    <a:pt x="31697" y="7631"/>
                  </a:cubicBezTo>
                  <a:cubicBezTo>
                    <a:pt x="28844" y="-941"/>
                    <a:pt x="18384" y="-2846"/>
                    <a:pt x="12679" y="4774"/>
                  </a:cubicBezTo>
                  <a:cubicBezTo>
                    <a:pt x="-2536" y="27634"/>
                    <a:pt x="-634" y="58114"/>
                    <a:pt x="1268" y="838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9" name="Forma libre 238">
              <a:extLst>
                <a:ext uri="{FF2B5EF4-FFF2-40B4-BE49-F238E27FC236}">
                  <a16:creationId xmlns:a16="http://schemas.microsoft.com/office/drawing/2014/main" id="{F0D0A564-9B05-9D41-B096-5FAED4EE253E}"/>
                </a:ext>
              </a:extLst>
            </p:cNvPr>
            <p:cNvSpPr/>
            <p:nvPr/>
          </p:nvSpPr>
          <p:spPr>
            <a:xfrm rot="4500000">
              <a:off x="3727794" y="4705107"/>
              <a:ext cx="64022" cy="73291"/>
            </a:xfrm>
            <a:custGeom>
              <a:avLst/>
              <a:gdLst>
                <a:gd name="connsiteX0" fmla="*/ 433 w 66563"/>
                <a:gd name="connsiteY0" fmla="*/ 8948 h 76200"/>
                <a:gd name="connsiteX1" fmla="*/ 30862 w 66563"/>
                <a:gd name="connsiteY1" fmla="*/ 45143 h 76200"/>
                <a:gd name="connsiteX2" fmla="*/ 69849 w 66563"/>
                <a:gd name="connsiteY2" fmla="*/ 78481 h 76200"/>
                <a:gd name="connsiteX3" fmla="*/ 74604 w 66563"/>
                <a:gd name="connsiteY3" fmla="*/ 73718 h 76200"/>
                <a:gd name="connsiteX4" fmla="*/ 42273 w 66563"/>
                <a:gd name="connsiteY4" fmla="*/ 32761 h 76200"/>
                <a:gd name="connsiteX5" fmla="*/ 7089 w 66563"/>
                <a:gd name="connsiteY5" fmla="*/ 376 h 76200"/>
                <a:gd name="connsiteX6" fmla="*/ 433 w 66563"/>
                <a:gd name="connsiteY6" fmla="*/ 89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76200">
                  <a:moveTo>
                    <a:pt x="433" y="8948"/>
                  </a:moveTo>
                  <a:cubicBezTo>
                    <a:pt x="7089" y="23236"/>
                    <a:pt x="19451" y="34666"/>
                    <a:pt x="30862" y="45143"/>
                  </a:cubicBezTo>
                  <a:cubicBezTo>
                    <a:pt x="44175" y="56573"/>
                    <a:pt x="57487" y="67051"/>
                    <a:pt x="69849" y="78481"/>
                  </a:cubicBezTo>
                  <a:cubicBezTo>
                    <a:pt x="73653" y="81338"/>
                    <a:pt x="77456" y="76576"/>
                    <a:pt x="74604" y="73718"/>
                  </a:cubicBezTo>
                  <a:cubicBezTo>
                    <a:pt x="64144" y="60383"/>
                    <a:pt x="53684" y="46096"/>
                    <a:pt x="42273" y="32761"/>
                  </a:cubicBezTo>
                  <a:cubicBezTo>
                    <a:pt x="32764" y="20378"/>
                    <a:pt x="21353" y="7043"/>
                    <a:pt x="7089" y="376"/>
                  </a:cubicBezTo>
                  <a:cubicBezTo>
                    <a:pt x="3286" y="-1529"/>
                    <a:pt x="-1469" y="4186"/>
                    <a:pt x="433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0" name="Forma libre 239">
              <a:extLst>
                <a:ext uri="{FF2B5EF4-FFF2-40B4-BE49-F238E27FC236}">
                  <a16:creationId xmlns:a16="http://schemas.microsoft.com/office/drawing/2014/main" id="{33616215-72C7-C548-B313-9D709331DA3D}"/>
                </a:ext>
              </a:extLst>
            </p:cNvPr>
            <p:cNvSpPr/>
            <p:nvPr/>
          </p:nvSpPr>
          <p:spPr>
            <a:xfrm rot="4500000">
              <a:off x="3694386" y="4661796"/>
              <a:ext cx="82314" cy="100775"/>
            </a:xfrm>
            <a:custGeom>
              <a:avLst/>
              <a:gdLst>
                <a:gd name="connsiteX0" fmla="*/ 522 w 85581"/>
                <a:gd name="connsiteY0" fmla="*/ 10638 h 104775"/>
                <a:gd name="connsiteX1" fmla="*/ 81349 w 85581"/>
                <a:gd name="connsiteY1" fmla="*/ 107793 h 104775"/>
                <a:gd name="connsiteX2" fmla="*/ 89907 w 85581"/>
                <a:gd name="connsiteY2" fmla="*/ 101125 h 104775"/>
                <a:gd name="connsiteX3" fmla="*/ 12884 w 85581"/>
                <a:gd name="connsiteY3" fmla="*/ 1113 h 104775"/>
                <a:gd name="connsiteX4" fmla="*/ 522 w 85581"/>
                <a:gd name="connsiteY4" fmla="*/ 1063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04775">
                  <a:moveTo>
                    <a:pt x="522" y="10638"/>
                  </a:moveTo>
                  <a:cubicBezTo>
                    <a:pt x="15736" y="51595"/>
                    <a:pt x="51871" y="78265"/>
                    <a:pt x="81349" y="107793"/>
                  </a:cubicBezTo>
                  <a:cubicBezTo>
                    <a:pt x="86103" y="112555"/>
                    <a:pt x="93711" y="106840"/>
                    <a:pt x="89907" y="101125"/>
                  </a:cubicBezTo>
                  <a:cubicBezTo>
                    <a:pt x="67085" y="65883"/>
                    <a:pt x="49018" y="24925"/>
                    <a:pt x="12884" y="1113"/>
                  </a:cubicBezTo>
                  <a:cubicBezTo>
                    <a:pt x="7178" y="-2697"/>
                    <a:pt x="-2331" y="3970"/>
                    <a:pt x="522" y="1063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1" name="Forma libre 240">
              <a:extLst>
                <a:ext uri="{FF2B5EF4-FFF2-40B4-BE49-F238E27FC236}">
                  <a16:creationId xmlns:a16="http://schemas.microsoft.com/office/drawing/2014/main" id="{C75184FF-83D1-0C49-8B0B-C80C1A44A2E5}"/>
                </a:ext>
              </a:extLst>
            </p:cNvPr>
            <p:cNvSpPr/>
            <p:nvPr/>
          </p:nvSpPr>
          <p:spPr>
            <a:xfrm rot="4500000">
              <a:off x="3801602" y="4858715"/>
              <a:ext cx="18292" cy="27484"/>
            </a:xfrm>
            <a:custGeom>
              <a:avLst/>
              <a:gdLst>
                <a:gd name="connsiteX0" fmla="*/ 19018 w 19018"/>
                <a:gd name="connsiteY0" fmla="*/ 33509 h 28575"/>
                <a:gd name="connsiteX1" fmla="*/ 24724 w 19018"/>
                <a:gd name="connsiteY1" fmla="*/ 27794 h 28575"/>
                <a:gd name="connsiteX2" fmla="*/ 7607 w 19018"/>
                <a:gd name="connsiteY2" fmla="*/ 2077 h 28575"/>
                <a:gd name="connsiteX3" fmla="*/ 0 w 19018"/>
                <a:gd name="connsiteY3" fmla="*/ 3982 h 28575"/>
                <a:gd name="connsiteX4" fmla="*/ 19018 w 19018"/>
                <a:gd name="connsiteY4" fmla="*/ 3350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28575">
                  <a:moveTo>
                    <a:pt x="19018" y="33509"/>
                  </a:moveTo>
                  <a:cubicBezTo>
                    <a:pt x="21871" y="34462"/>
                    <a:pt x="26625" y="31604"/>
                    <a:pt x="24724" y="27794"/>
                  </a:cubicBezTo>
                  <a:cubicBezTo>
                    <a:pt x="18067" y="20174"/>
                    <a:pt x="11411" y="11602"/>
                    <a:pt x="7607" y="2077"/>
                  </a:cubicBezTo>
                  <a:cubicBezTo>
                    <a:pt x="5705" y="-1733"/>
                    <a:pt x="0" y="172"/>
                    <a:pt x="0" y="3982"/>
                  </a:cubicBezTo>
                  <a:cubicBezTo>
                    <a:pt x="0" y="17317"/>
                    <a:pt x="6656" y="28747"/>
                    <a:pt x="19018" y="335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2" name="Forma libre 241">
              <a:extLst>
                <a:ext uri="{FF2B5EF4-FFF2-40B4-BE49-F238E27FC236}">
                  <a16:creationId xmlns:a16="http://schemas.microsoft.com/office/drawing/2014/main" id="{C4F79179-167F-B84A-988F-73F07C0C3CAF}"/>
                </a:ext>
              </a:extLst>
            </p:cNvPr>
            <p:cNvSpPr/>
            <p:nvPr/>
          </p:nvSpPr>
          <p:spPr>
            <a:xfrm rot="4500000">
              <a:off x="3778803" y="4815339"/>
              <a:ext cx="27438" cy="36646"/>
            </a:xfrm>
            <a:custGeom>
              <a:avLst/>
              <a:gdLst>
                <a:gd name="connsiteX0" fmla="*/ 22945 w 28527"/>
                <a:gd name="connsiteY0" fmla="*/ 38981 h 38100"/>
                <a:gd name="connsiteX1" fmla="*/ 30553 w 28527"/>
                <a:gd name="connsiteY1" fmla="*/ 32314 h 38100"/>
                <a:gd name="connsiteX2" fmla="*/ 6780 w 28527"/>
                <a:gd name="connsiteY2" fmla="*/ 881 h 38100"/>
                <a:gd name="connsiteX3" fmla="*/ 124 w 28527"/>
                <a:gd name="connsiteY3" fmla="*/ 5644 h 38100"/>
                <a:gd name="connsiteX4" fmla="*/ 22945 w 28527"/>
                <a:gd name="connsiteY4" fmla="*/ 3898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38100">
                  <a:moveTo>
                    <a:pt x="22945" y="38981"/>
                  </a:moveTo>
                  <a:cubicBezTo>
                    <a:pt x="26749" y="43744"/>
                    <a:pt x="34356" y="38029"/>
                    <a:pt x="30553" y="32314"/>
                  </a:cubicBezTo>
                  <a:cubicBezTo>
                    <a:pt x="23896" y="20884"/>
                    <a:pt x="17240" y="9454"/>
                    <a:pt x="6780" y="881"/>
                  </a:cubicBezTo>
                  <a:cubicBezTo>
                    <a:pt x="3927" y="-1976"/>
                    <a:pt x="-827" y="2786"/>
                    <a:pt x="124" y="5644"/>
                  </a:cubicBezTo>
                  <a:cubicBezTo>
                    <a:pt x="4878" y="18979"/>
                    <a:pt x="14387" y="29456"/>
                    <a:pt x="22945" y="3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3" name="Forma libre 242">
              <a:extLst>
                <a:ext uri="{FF2B5EF4-FFF2-40B4-BE49-F238E27FC236}">
                  <a16:creationId xmlns:a16="http://schemas.microsoft.com/office/drawing/2014/main" id="{3B7A199C-9EE1-6D4E-BA50-27D4F496AA49}"/>
                </a:ext>
              </a:extLst>
            </p:cNvPr>
            <p:cNvSpPr/>
            <p:nvPr/>
          </p:nvSpPr>
          <p:spPr>
            <a:xfrm rot="4500000">
              <a:off x="3787708" y="5074513"/>
              <a:ext cx="36584" cy="64130"/>
            </a:xfrm>
            <a:custGeom>
              <a:avLst/>
              <a:gdLst>
                <a:gd name="connsiteX0" fmla="*/ 12443 w 38036"/>
                <a:gd name="connsiteY0" fmla="*/ 42894 h 66675"/>
                <a:gd name="connsiteX1" fmla="*/ 38117 w 38036"/>
                <a:gd name="connsiteY1" fmla="*/ 74327 h 66675"/>
                <a:gd name="connsiteX2" fmla="*/ 41921 w 38036"/>
                <a:gd name="connsiteY2" fmla="*/ 72422 h 66675"/>
                <a:gd name="connsiteX3" fmla="*/ 33363 w 38036"/>
                <a:gd name="connsiteY3" fmla="*/ 34322 h 66675"/>
                <a:gd name="connsiteX4" fmla="*/ 10541 w 38036"/>
                <a:gd name="connsiteY4" fmla="*/ 984 h 66675"/>
                <a:gd name="connsiteX5" fmla="*/ 81 w 38036"/>
                <a:gd name="connsiteY5" fmla="*/ 6699 h 66675"/>
                <a:gd name="connsiteX6" fmla="*/ 12443 w 38036"/>
                <a:gd name="connsiteY6" fmla="*/ 428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36" h="66675">
                  <a:moveTo>
                    <a:pt x="12443" y="42894"/>
                  </a:moveTo>
                  <a:cubicBezTo>
                    <a:pt x="19099" y="54324"/>
                    <a:pt x="27657" y="65754"/>
                    <a:pt x="38117" y="74327"/>
                  </a:cubicBezTo>
                  <a:cubicBezTo>
                    <a:pt x="40019" y="75279"/>
                    <a:pt x="41921" y="75279"/>
                    <a:pt x="41921" y="72422"/>
                  </a:cubicBezTo>
                  <a:cubicBezTo>
                    <a:pt x="41921" y="59087"/>
                    <a:pt x="38117" y="45752"/>
                    <a:pt x="33363" y="34322"/>
                  </a:cubicBezTo>
                  <a:cubicBezTo>
                    <a:pt x="27657" y="21939"/>
                    <a:pt x="22903" y="8604"/>
                    <a:pt x="10541" y="984"/>
                  </a:cubicBezTo>
                  <a:cubicBezTo>
                    <a:pt x="5787" y="-1873"/>
                    <a:pt x="1032" y="1937"/>
                    <a:pt x="81" y="6699"/>
                  </a:cubicBezTo>
                  <a:cubicBezTo>
                    <a:pt x="-870" y="20034"/>
                    <a:pt x="6738" y="32417"/>
                    <a:pt x="12443" y="4289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4" name="Forma libre 243">
              <a:extLst>
                <a:ext uri="{FF2B5EF4-FFF2-40B4-BE49-F238E27FC236}">
                  <a16:creationId xmlns:a16="http://schemas.microsoft.com/office/drawing/2014/main" id="{FFC95DE7-D658-EF49-813B-2E5B1BB28612}"/>
                </a:ext>
              </a:extLst>
            </p:cNvPr>
            <p:cNvSpPr/>
            <p:nvPr/>
          </p:nvSpPr>
          <p:spPr>
            <a:xfrm rot="4500000">
              <a:off x="3766846" y="5038048"/>
              <a:ext cx="54876" cy="82453"/>
            </a:xfrm>
            <a:custGeom>
              <a:avLst/>
              <a:gdLst>
                <a:gd name="connsiteX0" fmla="*/ 19244 w 57054"/>
                <a:gd name="connsiteY0" fmla="*/ 53715 h 85725"/>
                <a:gd name="connsiteX1" fmla="*/ 53476 w 57054"/>
                <a:gd name="connsiteY1" fmla="*/ 85148 h 85725"/>
                <a:gd name="connsiteX2" fmla="*/ 59181 w 57054"/>
                <a:gd name="connsiteY2" fmla="*/ 81338 h 85725"/>
                <a:gd name="connsiteX3" fmla="*/ 45869 w 57054"/>
                <a:gd name="connsiteY3" fmla="*/ 36570 h 85725"/>
                <a:gd name="connsiteX4" fmla="*/ 17342 w 57054"/>
                <a:gd name="connsiteY4" fmla="*/ 1328 h 85725"/>
                <a:gd name="connsiteX5" fmla="*/ 225 w 57054"/>
                <a:gd name="connsiteY5" fmla="*/ 10853 h 85725"/>
                <a:gd name="connsiteX6" fmla="*/ 19244 w 57054"/>
                <a:gd name="connsiteY6" fmla="*/ 537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85725">
                  <a:moveTo>
                    <a:pt x="19244" y="53715"/>
                  </a:moveTo>
                  <a:cubicBezTo>
                    <a:pt x="29704" y="66098"/>
                    <a:pt x="39213" y="75623"/>
                    <a:pt x="53476" y="85148"/>
                  </a:cubicBezTo>
                  <a:cubicBezTo>
                    <a:pt x="56329" y="87053"/>
                    <a:pt x="59181" y="84195"/>
                    <a:pt x="59181" y="81338"/>
                  </a:cubicBezTo>
                  <a:cubicBezTo>
                    <a:pt x="56329" y="65145"/>
                    <a:pt x="52525" y="51810"/>
                    <a:pt x="45869" y="36570"/>
                  </a:cubicBezTo>
                  <a:cubicBezTo>
                    <a:pt x="39213" y="23235"/>
                    <a:pt x="32556" y="7995"/>
                    <a:pt x="17342" y="1328"/>
                  </a:cubicBezTo>
                  <a:cubicBezTo>
                    <a:pt x="9734" y="-2482"/>
                    <a:pt x="225" y="2280"/>
                    <a:pt x="225" y="10853"/>
                  </a:cubicBezTo>
                  <a:cubicBezTo>
                    <a:pt x="-1676" y="27998"/>
                    <a:pt x="8784" y="41333"/>
                    <a:pt x="19244" y="537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5" name="Forma libre 244">
              <a:extLst>
                <a:ext uri="{FF2B5EF4-FFF2-40B4-BE49-F238E27FC236}">
                  <a16:creationId xmlns:a16="http://schemas.microsoft.com/office/drawing/2014/main" id="{AFC84F5A-E242-EC4B-83EC-3C1BE0BC355E}"/>
                </a:ext>
              </a:extLst>
            </p:cNvPr>
            <p:cNvSpPr/>
            <p:nvPr/>
          </p:nvSpPr>
          <p:spPr>
            <a:xfrm rot="4500000">
              <a:off x="3636553" y="5029113"/>
              <a:ext cx="128045" cy="54968"/>
            </a:xfrm>
            <a:custGeom>
              <a:avLst/>
              <a:gdLst>
                <a:gd name="connsiteX0" fmla="*/ 2572 w 133126"/>
                <a:gd name="connsiteY0" fmla="*/ 15240 h 57150"/>
                <a:gd name="connsiteX1" fmla="*/ 136650 w 133126"/>
                <a:gd name="connsiteY1" fmla="*/ 62865 h 57150"/>
                <a:gd name="connsiteX2" fmla="*/ 138551 w 133126"/>
                <a:gd name="connsiteY2" fmla="*/ 54292 h 57150"/>
                <a:gd name="connsiteX3" fmla="*/ 68184 w 133126"/>
                <a:gd name="connsiteY3" fmla="*/ 23813 h 57150"/>
                <a:gd name="connsiteX4" fmla="*/ 10179 w 133126"/>
                <a:gd name="connsiteY4" fmla="*/ 0 h 57150"/>
                <a:gd name="connsiteX5" fmla="*/ 2572 w 133126"/>
                <a:gd name="connsiteY5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57150">
                  <a:moveTo>
                    <a:pt x="2572" y="15240"/>
                  </a:moveTo>
                  <a:cubicBezTo>
                    <a:pt x="37755" y="45720"/>
                    <a:pt x="92908" y="53340"/>
                    <a:pt x="136650" y="62865"/>
                  </a:cubicBezTo>
                  <a:cubicBezTo>
                    <a:pt x="142355" y="63817"/>
                    <a:pt x="144257" y="56197"/>
                    <a:pt x="138551" y="54292"/>
                  </a:cubicBezTo>
                  <a:cubicBezTo>
                    <a:pt x="114779" y="45720"/>
                    <a:pt x="91006" y="34290"/>
                    <a:pt x="68184" y="23813"/>
                  </a:cubicBezTo>
                  <a:cubicBezTo>
                    <a:pt x="49166" y="15240"/>
                    <a:pt x="30148" y="4763"/>
                    <a:pt x="10179" y="0"/>
                  </a:cubicBezTo>
                  <a:cubicBezTo>
                    <a:pt x="3523" y="953"/>
                    <a:pt x="-4084" y="9525"/>
                    <a:pt x="2572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6" name="Forma libre 245">
              <a:extLst>
                <a:ext uri="{FF2B5EF4-FFF2-40B4-BE49-F238E27FC236}">
                  <a16:creationId xmlns:a16="http://schemas.microsoft.com/office/drawing/2014/main" id="{31E2C046-385C-2941-95FC-38384A064FF8}"/>
                </a:ext>
              </a:extLst>
            </p:cNvPr>
            <p:cNvSpPr/>
            <p:nvPr/>
          </p:nvSpPr>
          <p:spPr>
            <a:xfrm rot="4500000">
              <a:off x="3598429" y="5034210"/>
              <a:ext cx="128045" cy="64130"/>
            </a:xfrm>
            <a:custGeom>
              <a:avLst/>
              <a:gdLst>
                <a:gd name="connsiteX0" fmla="*/ 2162 w 133126"/>
                <a:gd name="connsiteY0" fmla="*/ 14354 h 66675"/>
                <a:gd name="connsiteX1" fmla="*/ 129583 w 133126"/>
                <a:gd name="connsiteY1" fmla="*/ 66741 h 66675"/>
                <a:gd name="connsiteX2" fmla="*/ 132436 w 133126"/>
                <a:gd name="connsiteY2" fmla="*/ 55311 h 66675"/>
                <a:gd name="connsiteX3" fmla="*/ 70627 w 133126"/>
                <a:gd name="connsiteY3" fmla="*/ 21974 h 66675"/>
                <a:gd name="connsiteX4" fmla="*/ 9769 w 133126"/>
                <a:gd name="connsiteY4" fmla="*/ 66 h 66675"/>
                <a:gd name="connsiteX5" fmla="*/ 2162 w 133126"/>
                <a:gd name="connsiteY5" fmla="*/ 1435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66675">
                  <a:moveTo>
                    <a:pt x="2162" y="14354"/>
                  </a:moveTo>
                  <a:cubicBezTo>
                    <a:pt x="32591" y="45786"/>
                    <a:pt x="86792" y="65789"/>
                    <a:pt x="129583" y="66741"/>
                  </a:cubicBezTo>
                  <a:cubicBezTo>
                    <a:pt x="136239" y="66741"/>
                    <a:pt x="137190" y="59121"/>
                    <a:pt x="132436" y="55311"/>
                  </a:cubicBezTo>
                  <a:cubicBezTo>
                    <a:pt x="113417" y="41024"/>
                    <a:pt x="91547" y="32451"/>
                    <a:pt x="70627" y="21974"/>
                  </a:cubicBezTo>
                  <a:cubicBezTo>
                    <a:pt x="50658" y="12449"/>
                    <a:pt x="31640" y="2924"/>
                    <a:pt x="9769" y="66"/>
                  </a:cubicBezTo>
                  <a:cubicBezTo>
                    <a:pt x="3113" y="-886"/>
                    <a:pt x="-3544" y="8639"/>
                    <a:pt x="2162" y="1435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8" name="Forma libre 267">
              <a:extLst>
                <a:ext uri="{FF2B5EF4-FFF2-40B4-BE49-F238E27FC236}">
                  <a16:creationId xmlns:a16="http://schemas.microsoft.com/office/drawing/2014/main" id="{AE8F482E-4404-DC48-9CB6-C8A61C818C03}"/>
                </a:ext>
              </a:extLst>
            </p:cNvPr>
            <p:cNvSpPr/>
            <p:nvPr/>
          </p:nvSpPr>
          <p:spPr>
            <a:xfrm rot="4500000">
              <a:off x="2939326" y="4926734"/>
              <a:ext cx="82314" cy="137421"/>
            </a:xfrm>
            <a:custGeom>
              <a:avLst/>
              <a:gdLst>
                <a:gd name="connsiteX0" fmla="*/ 61 w 85581"/>
                <a:gd name="connsiteY0" fmla="*/ 23863 h 142875"/>
                <a:gd name="connsiteX1" fmla="*/ 44753 w 85581"/>
                <a:gd name="connsiteY1" fmla="*/ 128638 h 142875"/>
                <a:gd name="connsiteX2" fmla="*/ 55213 w 85581"/>
                <a:gd name="connsiteY2" fmla="*/ 125780 h 142875"/>
                <a:gd name="connsiteX3" fmla="*/ 48557 w 85581"/>
                <a:gd name="connsiteY3" fmla="*/ 81965 h 142875"/>
                <a:gd name="connsiteX4" fmla="*/ 48557 w 85581"/>
                <a:gd name="connsiteY4" fmla="*/ 82917 h 142875"/>
                <a:gd name="connsiteX5" fmla="*/ 81838 w 85581"/>
                <a:gd name="connsiteY5" fmla="*/ 141972 h 142875"/>
                <a:gd name="connsiteX6" fmla="*/ 89446 w 85581"/>
                <a:gd name="connsiteY6" fmla="*/ 139115 h 142875"/>
                <a:gd name="connsiteX7" fmla="*/ 74231 w 85581"/>
                <a:gd name="connsiteY7" fmla="*/ 65772 h 142875"/>
                <a:gd name="connsiteX8" fmla="*/ 42851 w 85581"/>
                <a:gd name="connsiteY8" fmla="*/ 3860 h 142875"/>
                <a:gd name="connsiteX9" fmla="*/ 30490 w 85581"/>
                <a:gd name="connsiteY9" fmla="*/ 8622 h 142875"/>
                <a:gd name="connsiteX10" fmla="*/ 37146 w 85581"/>
                <a:gd name="connsiteY10" fmla="*/ 47675 h 142875"/>
                <a:gd name="connsiteX11" fmla="*/ 16226 w 85581"/>
                <a:gd name="connsiteY11" fmla="*/ 14338 h 142875"/>
                <a:gd name="connsiteX12" fmla="*/ 61 w 85581"/>
                <a:gd name="connsiteY12" fmla="*/ 238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581" h="142875">
                  <a:moveTo>
                    <a:pt x="61" y="23863"/>
                  </a:moveTo>
                  <a:cubicBezTo>
                    <a:pt x="6717" y="59105"/>
                    <a:pt x="25735" y="98157"/>
                    <a:pt x="44753" y="128638"/>
                  </a:cubicBezTo>
                  <a:cubicBezTo>
                    <a:pt x="47606" y="133400"/>
                    <a:pt x="55213" y="131495"/>
                    <a:pt x="55213" y="125780"/>
                  </a:cubicBezTo>
                  <a:cubicBezTo>
                    <a:pt x="55213" y="111492"/>
                    <a:pt x="52360" y="96253"/>
                    <a:pt x="48557" y="81965"/>
                  </a:cubicBezTo>
                  <a:cubicBezTo>
                    <a:pt x="48557" y="81965"/>
                    <a:pt x="48557" y="81965"/>
                    <a:pt x="48557" y="82917"/>
                  </a:cubicBezTo>
                  <a:cubicBezTo>
                    <a:pt x="57115" y="104825"/>
                    <a:pt x="64722" y="125780"/>
                    <a:pt x="81838" y="141972"/>
                  </a:cubicBezTo>
                  <a:cubicBezTo>
                    <a:pt x="84691" y="144830"/>
                    <a:pt x="89446" y="142925"/>
                    <a:pt x="89446" y="139115"/>
                  </a:cubicBezTo>
                  <a:cubicBezTo>
                    <a:pt x="92298" y="113397"/>
                    <a:pt x="82789" y="89585"/>
                    <a:pt x="74231" y="65772"/>
                  </a:cubicBezTo>
                  <a:cubicBezTo>
                    <a:pt x="66624" y="42913"/>
                    <a:pt x="59017" y="22910"/>
                    <a:pt x="42851" y="3860"/>
                  </a:cubicBezTo>
                  <a:cubicBezTo>
                    <a:pt x="39999" y="-3760"/>
                    <a:pt x="30490" y="1003"/>
                    <a:pt x="30490" y="8622"/>
                  </a:cubicBezTo>
                  <a:cubicBezTo>
                    <a:pt x="30490" y="21957"/>
                    <a:pt x="33342" y="35292"/>
                    <a:pt x="37146" y="47675"/>
                  </a:cubicBezTo>
                  <a:cubicBezTo>
                    <a:pt x="31440" y="35292"/>
                    <a:pt x="24784" y="23863"/>
                    <a:pt x="16226" y="14338"/>
                  </a:cubicBezTo>
                  <a:cubicBezTo>
                    <a:pt x="9570" y="6717"/>
                    <a:pt x="-890" y="15290"/>
                    <a:pt x="61" y="2386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9" name="Forma libre 268">
              <a:extLst>
                <a:ext uri="{FF2B5EF4-FFF2-40B4-BE49-F238E27FC236}">
                  <a16:creationId xmlns:a16="http://schemas.microsoft.com/office/drawing/2014/main" id="{629974E4-612B-EE4F-AE27-0DDA0821C7FF}"/>
                </a:ext>
              </a:extLst>
            </p:cNvPr>
            <p:cNvSpPr/>
            <p:nvPr/>
          </p:nvSpPr>
          <p:spPr>
            <a:xfrm rot="4500000">
              <a:off x="2783593" y="4855556"/>
              <a:ext cx="137191" cy="54968"/>
            </a:xfrm>
            <a:custGeom>
              <a:avLst/>
              <a:gdLst>
                <a:gd name="connsiteX0" fmla="*/ 1979 w 142635"/>
                <a:gd name="connsiteY0" fmla="*/ 14803 h 57150"/>
                <a:gd name="connsiteX1" fmla="*/ 65689 w 142635"/>
                <a:gd name="connsiteY1" fmla="*/ 44331 h 57150"/>
                <a:gd name="connsiteX2" fmla="*/ 140811 w 142635"/>
                <a:gd name="connsiteY2" fmla="*/ 62428 h 57150"/>
                <a:gd name="connsiteX3" fmla="*/ 147467 w 142635"/>
                <a:gd name="connsiteY3" fmla="*/ 45283 h 57150"/>
                <a:gd name="connsiteX4" fmla="*/ 79002 w 142635"/>
                <a:gd name="connsiteY4" fmla="*/ 12898 h 57150"/>
                <a:gd name="connsiteX5" fmla="*/ 5782 w 142635"/>
                <a:gd name="connsiteY5" fmla="*/ 1468 h 57150"/>
                <a:gd name="connsiteX6" fmla="*/ 1979 w 142635"/>
                <a:gd name="connsiteY6" fmla="*/ 148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57150">
                  <a:moveTo>
                    <a:pt x="1979" y="14803"/>
                  </a:moveTo>
                  <a:cubicBezTo>
                    <a:pt x="20046" y="31948"/>
                    <a:pt x="41917" y="37663"/>
                    <a:pt x="65689" y="44331"/>
                  </a:cubicBezTo>
                  <a:cubicBezTo>
                    <a:pt x="89462" y="51951"/>
                    <a:pt x="115137" y="64333"/>
                    <a:pt x="140811" y="62428"/>
                  </a:cubicBezTo>
                  <a:cubicBezTo>
                    <a:pt x="149369" y="62428"/>
                    <a:pt x="154124" y="51951"/>
                    <a:pt x="147467" y="45283"/>
                  </a:cubicBezTo>
                  <a:cubicBezTo>
                    <a:pt x="129400" y="28138"/>
                    <a:pt x="101824" y="21471"/>
                    <a:pt x="79002" y="12898"/>
                  </a:cubicBezTo>
                  <a:cubicBezTo>
                    <a:pt x="55230" y="4326"/>
                    <a:pt x="30506" y="-3294"/>
                    <a:pt x="5782" y="1468"/>
                  </a:cubicBezTo>
                  <a:cubicBezTo>
                    <a:pt x="77" y="3373"/>
                    <a:pt x="-1825" y="10993"/>
                    <a:pt x="1979" y="1480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0" name="Forma libre 269">
              <a:extLst>
                <a:ext uri="{FF2B5EF4-FFF2-40B4-BE49-F238E27FC236}">
                  <a16:creationId xmlns:a16="http://schemas.microsoft.com/office/drawing/2014/main" id="{F1B00D38-B390-B445-ADF9-8804F94BF2E9}"/>
                </a:ext>
              </a:extLst>
            </p:cNvPr>
            <p:cNvSpPr/>
            <p:nvPr/>
          </p:nvSpPr>
          <p:spPr>
            <a:xfrm rot="4500000">
              <a:off x="2768972" y="4862297"/>
              <a:ext cx="109753" cy="45807"/>
            </a:xfrm>
            <a:custGeom>
              <a:avLst/>
              <a:gdLst>
                <a:gd name="connsiteX0" fmla="*/ 2681 w 114108"/>
                <a:gd name="connsiteY0" fmla="*/ 19098 h 47625"/>
                <a:gd name="connsiteX1" fmla="*/ 57833 w 114108"/>
                <a:gd name="connsiteY1" fmla="*/ 47673 h 47625"/>
                <a:gd name="connsiteX2" fmla="*/ 112035 w 114108"/>
                <a:gd name="connsiteY2" fmla="*/ 49578 h 47625"/>
                <a:gd name="connsiteX3" fmla="*/ 112986 w 114108"/>
                <a:gd name="connsiteY3" fmla="*/ 41006 h 47625"/>
                <a:gd name="connsiteX4" fmla="*/ 63539 w 114108"/>
                <a:gd name="connsiteY4" fmla="*/ 16241 h 47625"/>
                <a:gd name="connsiteX5" fmla="*/ 10288 w 114108"/>
                <a:gd name="connsiteY5" fmla="*/ 48 h 47625"/>
                <a:gd name="connsiteX6" fmla="*/ 2681 w 114108"/>
                <a:gd name="connsiteY6" fmla="*/ 1909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47625">
                  <a:moveTo>
                    <a:pt x="2681" y="19098"/>
                  </a:moveTo>
                  <a:cubicBezTo>
                    <a:pt x="16944" y="35291"/>
                    <a:pt x="37864" y="42911"/>
                    <a:pt x="57833" y="47673"/>
                  </a:cubicBezTo>
                  <a:cubicBezTo>
                    <a:pt x="75900" y="52436"/>
                    <a:pt x="94918" y="57198"/>
                    <a:pt x="112035" y="49578"/>
                  </a:cubicBezTo>
                  <a:cubicBezTo>
                    <a:pt x="115838" y="47673"/>
                    <a:pt x="114887" y="42911"/>
                    <a:pt x="112986" y="41006"/>
                  </a:cubicBezTo>
                  <a:cubicBezTo>
                    <a:pt x="100624" y="27671"/>
                    <a:pt x="79704" y="22908"/>
                    <a:pt x="63539" y="16241"/>
                  </a:cubicBezTo>
                  <a:cubicBezTo>
                    <a:pt x="46422" y="8621"/>
                    <a:pt x="29306" y="1001"/>
                    <a:pt x="10288" y="48"/>
                  </a:cubicBezTo>
                  <a:cubicBezTo>
                    <a:pt x="779" y="-904"/>
                    <a:pt x="-3025" y="12431"/>
                    <a:pt x="2681" y="19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1" name="Forma libre 270">
              <a:extLst>
                <a:ext uri="{FF2B5EF4-FFF2-40B4-BE49-F238E27FC236}">
                  <a16:creationId xmlns:a16="http://schemas.microsoft.com/office/drawing/2014/main" id="{D2F4BFD7-5B3A-DF48-B152-A3231B22BFF0}"/>
                </a:ext>
              </a:extLst>
            </p:cNvPr>
            <p:cNvSpPr/>
            <p:nvPr/>
          </p:nvSpPr>
          <p:spPr>
            <a:xfrm rot="4500000">
              <a:off x="2553802" y="4979768"/>
              <a:ext cx="100606" cy="128260"/>
            </a:xfrm>
            <a:custGeom>
              <a:avLst/>
              <a:gdLst>
                <a:gd name="connsiteX0" fmla="*/ 380 w 104599"/>
                <a:gd name="connsiteY0" fmla="*/ 6222 h 133350"/>
                <a:gd name="connsiteX1" fmla="*/ 42220 w 104599"/>
                <a:gd name="connsiteY1" fmla="*/ 66229 h 133350"/>
                <a:gd name="connsiteX2" fmla="*/ 101176 w 104599"/>
                <a:gd name="connsiteY2" fmla="*/ 132904 h 133350"/>
                <a:gd name="connsiteX3" fmla="*/ 107832 w 104599"/>
                <a:gd name="connsiteY3" fmla="*/ 127189 h 133350"/>
                <a:gd name="connsiteX4" fmla="*/ 55533 w 104599"/>
                <a:gd name="connsiteY4" fmla="*/ 54799 h 133350"/>
                <a:gd name="connsiteX5" fmla="*/ 7037 w 104599"/>
                <a:gd name="connsiteY5" fmla="*/ 507 h 133350"/>
                <a:gd name="connsiteX6" fmla="*/ 380 w 104599"/>
                <a:gd name="connsiteY6" fmla="*/ 622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33350">
                  <a:moveTo>
                    <a:pt x="380" y="6222"/>
                  </a:moveTo>
                  <a:cubicBezTo>
                    <a:pt x="9889" y="29082"/>
                    <a:pt x="27006" y="47179"/>
                    <a:pt x="42220" y="66229"/>
                  </a:cubicBezTo>
                  <a:cubicBezTo>
                    <a:pt x="61238" y="89089"/>
                    <a:pt x="80256" y="111949"/>
                    <a:pt x="101176" y="132904"/>
                  </a:cubicBezTo>
                  <a:cubicBezTo>
                    <a:pt x="104980" y="136714"/>
                    <a:pt x="111636" y="131952"/>
                    <a:pt x="107832" y="127189"/>
                  </a:cubicBezTo>
                  <a:cubicBezTo>
                    <a:pt x="91667" y="102424"/>
                    <a:pt x="73600" y="78612"/>
                    <a:pt x="55533" y="54799"/>
                  </a:cubicBezTo>
                  <a:cubicBezTo>
                    <a:pt x="41269" y="35749"/>
                    <a:pt x="27006" y="14794"/>
                    <a:pt x="7037" y="507"/>
                  </a:cubicBezTo>
                  <a:cubicBezTo>
                    <a:pt x="4184" y="-1398"/>
                    <a:pt x="-1522" y="2412"/>
                    <a:pt x="380" y="62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2" name="Forma libre 271">
              <a:extLst>
                <a:ext uri="{FF2B5EF4-FFF2-40B4-BE49-F238E27FC236}">
                  <a16:creationId xmlns:a16="http://schemas.microsoft.com/office/drawing/2014/main" id="{D8D44150-B250-924C-A7B0-5AE189B9AACC}"/>
                </a:ext>
              </a:extLst>
            </p:cNvPr>
            <p:cNvSpPr/>
            <p:nvPr/>
          </p:nvSpPr>
          <p:spPr>
            <a:xfrm rot="4500000">
              <a:off x="2519394" y="4988254"/>
              <a:ext cx="82314" cy="109937"/>
            </a:xfrm>
            <a:custGeom>
              <a:avLst/>
              <a:gdLst>
                <a:gd name="connsiteX0" fmla="*/ 418 w 85581"/>
                <a:gd name="connsiteY0" fmla="*/ 16004 h 114300"/>
                <a:gd name="connsiteX1" fmla="*/ 86000 w 85581"/>
                <a:gd name="connsiteY1" fmla="*/ 116017 h 114300"/>
                <a:gd name="connsiteX2" fmla="*/ 93607 w 85581"/>
                <a:gd name="connsiteY2" fmla="*/ 109349 h 114300"/>
                <a:gd name="connsiteX3" fmla="*/ 18486 w 85581"/>
                <a:gd name="connsiteY3" fmla="*/ 1717 h 114300"/>
                <a:gd name="connsiteX4" fmla="*/ 418 w 85581"/>
                <a:gd name="connsiteY4" fmla="*/ 160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18" y="16004"/>
                  </a:moveTo>
                  <a:cubicBezTo>
                    <a:pt x="12780" y="58867"/>
                    <a:pt x="55571" y="87442"/>
                    <a:pt x="86000" y="116017"/>
                  </a:cubicBezTo>
                  <a:cubicBezTo>
                    <a:pt x="89803" y="119827"/>
                    <a:pt x="96460" y="115064"/>
                    <a:pt x="93607" y="109349"/>
                  </a:cubicBezTo>
                  <a:cubicBezTo>
                    <a:pt x="73638" y="73154"/>
                    <a:pt x="56522" y="24577"/>
                    <a:pt x="18486" y="1717"/>
                  </a:cubicBezTo>
                  <a:cubicBezTo>
                    <a:pt x="9927" y="-3998"/>
                    <a:pt x="-2434" y="5527"/>
                    <a:pt x="418" y="1600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3" name="Forma libre 272">
              <a:extLst>
                <a:ext uri="{FF2B5EF4-FFF2-40B4-BE49-F238E27FC236}">
                  <a16:creationId xmlns:a16="http://schemas.microsoft.com/office/drawing/2014/main" id="{9341675C-2B8F-4244-926F-CDD827B8752D}"/>
                </a:ext>
              </a:extLst>
            </p:cNvPr>
            <p:cNvSpPr/>
            <p:nvPr/>
          </p:nvSpPr>
          <p:spPr>
            <a:xfrm rot="4500000">
              <a:off x="2728445" y="4986202"/>
              <a:ext cx="64022" cy="82453"/>
            </a:xfrm>
            <a:custGeom>
              <a:avLst/>
              <a:gdLst>
                <a:gd name="connsiteX0" fmla="*/ 12884 w 66563"/>
                <a:gd name="connsiteY0" fmla="*/ 85757 h 85725"/>
                <a:gd name="connsiteX1" fmla="*/ 69938 w 66563"/>
                <a:gd name="connsiteY1" fmla="*/ 6699 h 85725"/>
                <a:gd name="connsiteX2" fmla="*/ 62331 w 66563"/>
                <a:gd name="connsiteY2" fmla="*/ 984 h 85725"/>
                <a:gd name="connsiteX3" fmla="*/ 522 w 66563"/>
                <a:gd name="connsiteY3" fmla="*/ 76232 h 85725"/>
                <a:gd name="connsiteX4" fmla="*/ 12884 w 66563"/>
                <a:gd name="connsiteY4" fmla="*/ 8575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85725">
                  <a:moveTo>
                    <a:pt x="12884" y="85757"/>
                  </a:moveTo>
                  <a:cubicBezTo>
                    <a:pt x="38558" y="68612"/>
                    <a:pt x="61380" y="36227"/>
                    <a:pt x="69938" y="6699"/>
                  </a:cubicBezTo>
                  <a:cubicBezTo>
                    <a:pt x="70889" y="1937"/>
                    <a:pt x="66134" y="-1873"/>
                    <a:pt x="62331" y="984"/>
                  </a:cubicBezTo>
                  <a:cubicBezTo>
                    <a:pt x="35705" y="17177"/>
                    <a:pt x="10031" y="46704"/>
                    <a:pt x="522" y="76232"/>
                  </a:cubicBezTo>
                  <a:cubicBezTo>
                    <a:pt x="-2331" y="82899"/>
                    <a:pt x="7178" y="90519"/>
                    <a:pt x="12884" y="8575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4" name="Forma libre 273">
              <a:extLst>
                <a:ext uri="{FF2B5EF4-FFF2-40B4-BE49-F238E27FC236}">
                  <a16:creationId xmlns:a16="http://schemas.microsoft.com/office/drawing/2014/main" id="{49DBB1C5-CCF2-D14A-920C-265FD50D4BF8}"/>
                </a:ext>
              </a:extLst>
            </p:cNvPr>
            <p:cNvSpPr/>
            <p:nvPr/>
          </p:nvSpPr>
          <p:spPr>
            <a:xfrm rot="4500000">
              <a:off x="2729912" y="4926686"/>
              <a:ext cx="64022" cy="100775"/>
            </a:xfrm>
            <a:custGeom>
              <a:avLst/>
              <a:gdLst>
                <a:gd name="connsiteX0" fmla="*/ 10759 w 66563"/>
                <a:gd name="connsiteY0" fmla="*/ 105542 h 104775"/>
                <a:gd name="connsiteX1" fmla="*/ 72568 w 66563"/>
                <a:gd name="connsiteY1" fmla="*/ 3624 h 104775"/>
                <a:gd name="connsiteX2" fmla="*/ 67813 w 66563"/>
                <a:gd name="connsiteY2" fmla="*/ 767 h 104775"/>
                <a:gd name="connsiteX3" fmla="*/ 299 w 66563"/>
                <a:gd name="connsiteY3" fmla="*/ 96969 h 104775"/>
                <a:gd name="connsiteX4" fmla="*/ 10759 w 66563"/>
                <a:gd name="connsiteY4" fmla="*/ 1055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04775">
                  <a:moveTo>
                    <a:pt x="10759" y="105542"/>
                  </a:moveTo>
                  <a:cubicBezTo>
                    <a:pt x="44992" y="82682"/>
                    <a:pt x="62108" y="42677"/>
                    <a:pt x="72568" y="3624"/>
                  </a:cubicBezTo>
                  <a:cubicBezTo>
                    <a:pt x="73519" y="767"/>
                    <a:pt x="69715" y="-1138"/>
                    <a:pt x="67813" y="767"/>
                  </a:cubicBezTo>
                  <a:cubicBezTo>
                    <a:pt x="42139" y="29342"/>
                    <a:pt x="13612" y="58869"/>
                    <a:pt x="299" y="96969"/>
                  </a:cubicBezTo>
                  <a:cubicBezTo>
                    <a:pt x="-1603" y="102684"/>
                    <a:pt x="6004" y="108399"/>
                    <a:pt x="10759" y="1055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5" name="Forma libre 274">
              <a:extLst>
                <a:ext uri="{FF2B5EF4-FFF2-40B4-BE49-F238E27FC236}">
                  <a16:creationId xmlns:a16="http://schemas.microsoft.com/office/drawing/2014/main" id="{8F9B05B9-D71B-9E42-86AF-E7274F2B8513}"/>
                </a:ext>
              </a:extLst>
            </p:cNvPr>
            <p:cNvSpPr/>
            <p:nvPr/>
          </p:nvSpPr>
          <p:spPr>
            <a:xfrm rot="4500000">
              <a:off x="2485438" y="4800305"/>
              <a:ext cx="27438" cy="137421"/>
            </a:xfrm>
            <a:custGeom>
              <a:avLst/>
              <a:gdLst>
                <a:gd name="connsiteX0" fmla="*/ 2657 w 28527"/>
                <a:gd name="connsiteY0" fmla="*/ 143149 h 142875"/>
                <a:gd name="connsiteX1" fmla="*/ 14068 w 28527"/>
                <a:gd name="connsiteY1" fmla="*/ 145054 h 142875"/>
                <a:gd name="connsiteX2" fmla="*/ 33086 w 28527"/>
                <a:gd name="connsiteY2" fmla="*/ 4084 h 142875"/>
                <a:gd name="connsiteX3" fmla="*/ 24528 w 28527"/>
                <a:gd name="connsiteY3" fmla="*/ 3131 h 142875"/>
                <a:gd name="connsiteX4" fmla="*/ 2657 w 28527"/>
                <a:gd name="connsiteY4" fmla="*/ 1431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42875">
                  <a:moveTo>
                    <a:pt x="2657" y="143149"/>
                  </a:moveTo>
                  <a:cubicBezTo>
                    <a:pt x="3608" y="147911"/>
                    <a:pt x="11215" y="148864"/>
                    <a:pt x="14068" y="145054"/>
                  </a:cubicBezTo>
                  <a:cubicBezTo>
                    <a:pt x="35938" y="105049"/>
                    <a:pt x="32135" y="47899"/>
                    <a:pt x="33086" y="4084"/>
                  </a:cubicBezTo>
                  <a:cubicBezTo>
                    <a:pt x="33086" y="-679"/>
                    <a:pt x="25478" y="-1631"/>
                    <a:pt x="24528" y="3131"/>
                  </a:cubicBezTo>
                  <a:cubicBezTo>
                    <a:pt x="11215" y="44089"/>
                    <a:pt x="-6852" y="98381"/>
                    <a:pt x="2657" y="1431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6" name="Forma libre 275">
              <a:extLst>
                <a:ext uri="{FF2B5EF4-FFF2-40B4-BE49-F238E27FC236}">
                  <a16:creationId xmlns:a16="http://schemas.microsoft.com/office/drawing/2014/main" id="{A84591E7-4CD9-A645-8612-C6F60EB36A30}"/>
                </a:ext>
              </a:extLst>
            </p:cNvPr>
            <p:cNvSpPr/>
            <p:nvPr/>
          </p:nvSpPr>
          <p:spPr>
            <a:xfrm rot="4500000">
              <a:off x="2466525" y="4755468"/>
              <a:ext cx="36584" cy="155744"/>
            </a:xfrm>
            <a:custGeom>
              <a:avLst/>
              <a:gdLst>
                <a:gd name="connsiteX0" fmla="*/ 2406 w 38036"/>
                <a:gd name="connsiteY0" fmla="*/ 153587 h 161925"/>
                <a:gd name="connsiteX1" fmla="*/ 25227 w 38036"/>
                <a:gd name="connsiteY1" fmla="*/ 156445 h 161925"/>
                <a:gd name="connsiteX2" fmla="*/ 42344 w 38036"/>
                <a:gd name="connsiteY2" fmla="*/ 7855 h 161925"/>
                <a:gd name="connsiteX3" fmla="*/ 26178 w 38036"/>
                <a:gd name="connsiteY3" fmla="*/ 5950 h 161925"/>
                <a:gd name="connsiteX4" fmla="*/ 2406 w 38036"/>
                <a:gd name="connsiteY4" fmla="*/ 15358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61925">
                  <a:moveTo>
                    <a:pt x="2406" y="153587"/>
                  </a:moveTo>
                  <a:cubicBezTo>
                    <a:pt x="4307" y="165017"/>
                    <a:pt x="20473" y="165017"/>
                    <a:pt x="25227" y="156445"/>
                  </a:cubicBezTo>
                  <a:cubicBezTo>
                    <a:pt x="51853" y="113582"/>
                    <a:pt x="45196" y="55480"/>
                    <a:pt x="42344" y="7855"/>
                  </a:cubicBezTo>
                  <a:cubicBezTo>
                    <a:pt x="41393" y="-718"/>
                    <a:pt x="29031" y="-3575"/>
                    <a:pt x="26178" y="5950"/>
                  </a:cubicBezTo>
                  <a:cubicBezTo>
                    <a:pt x="13816" y="52622"/>
                    <a:pt x="-7103" y="104057"/>
                    <a:pt x="2406" y="15358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7" name="Forma libre 276">
              <a:extLst>
                <a:ext uri="{FF2B5EF4-FFF2-40B4-BE49-F238E27FC236}">
                  <a16:creationId xmlns:a16="http://schemas.microsoft.com/office/drawing/2014/main" id="{1FC73F4A-E223-FD4F-BB6F-686BB127ED5E}"/>
                </a:ext>
              </a:extLst>
            </p:cNvPr>
            <p:cNvSpPr/>
            <p:nvPr/>
          </p:nvSpPr>
          <p:spPr>
            <a:xfrm rot="4500000">
              <a:off x="2264430" y="4742875"/>
              <a:ext cx="73168" cy="109937"/>
            </a:xfrm>
            <a:custGeom>
              <a:avLst/>
              <a:gdLst>
                <a:gd name="connsiteX0" fmla="*/ 8588 w 76072"/>
                <a:gd name="connsiteY0" fmla="*/ 122381 h 114300"/>
                <a:gd name="connsiteX1" fmla="*/ 56133 w 76072"/>
                <a:gd name="connsiteY1" fmla="*/ 74756 h 114300"/>
                <a:gd name="connsiteX2" fmla="*/ 82759 w 76072"/>
                <a:gd name="connsiteY2" fmla="*/ 3319 h 114300"/>
                <a:gd name="connsiteX3" fmla="*/ 77053 w 76072"/>
                <a:gd name="connsiteY3" fmla="*/ 1414 h 114300"/>
                <a:gd name="connsiteX4" fmla="*/ 33312 w 76072"/>
                <a:gd name="connsiteY4" fmla="*/ 57611 h 114300"/>
                <a:gd name="connsiteX5" fmla="*/ 30 w 76072"/>
                <a:gd name="connsiteY5" fmla="*/ 113809 h 114300"/>
                <a:gd name="connsiteX6" fmla="*/ 8588 w 76072"/>
                <a:gd name="connsiteY6" fmla="*/ 1223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8588" y="122381"/>
                  </a:moveTo>
                  <a:cubicBezTo>
                    <a:pt x="31410" y="119524"/>
                    <a:pt x="45673" y="92854"/>
                    <a:pt x="56133" y="74756"/>
                  </a:cubicBezTo>
                  <a:cubicBezTo>
                    <a:pt x="68495" y="52849"/>
                    <a:pt x="79906" y="29036"/>
                    <a:pt x="82759" y="3319"/>
                  </a:cubicBezTo>
                  <a:cubicBezTo>
                    <a:pt x="82759" y="461"/>
                    <a:pt x="78955" y="-1444"/>
                    <a:pt x="77053" y="1414"/>
                  </a:cubicBezTo>
                  <a:cubicBezTo>
                    <a:pt x="60888" y="18559"/>
                    <a:pt x="47575" y="38561"/>
                    <a:pt x="33312" y="57611"/>
                  </a:cubicBezTo>
                  <a:cubicBezTo>
                    <a:pt x="20950" y="73804"/>
                    <a:pt x="-921" y="92854"/>
                    <a:pt x="30" y="113809"/>
                  </a:cubicBezTo>
                  <a:cubicBezTo>
                    <a:pt x="30" y="117619"/>
                    <a:pt x="3834" y="122381"/>
                    <a:pt x="8588" y="1223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8" name="Forma libre 277">
              <a:extLst>
                <a:ext uri="{FF2B5EF4-FFF2-40B4-BE49-F238E27FC236}">
                  <a16:creationId xmlns:a16="http://schemas.microsoft.com/office/drawing/2014/main" id="{ECAE6EBF-B3A1-5149-AA04-4B7D7A241260}"/>
                </a:ext>
              </a:extLst>
            </p:cNvPr>
            <p:cNvSpPr/>
            <p:nvPr/>
          </p:nvSpPr>
          <p:spPr>
            <a:xfrm rot="4500000">
              <a:off x="2279785" y="4719283"/>
              <a:ext cx="73168" cy="100775"/>
            </a:xfrm>
            <a:custGeom>
              <a:avLst/>
              <a:gdLst>
                <a:gd name="connsiteX0" fmla="*/ 19436 w 76072"/>
                <a:gd name="connsiteY0" fmla="*/ 106330 h 104775"/>
                <a:gd name="connsiteX1" fmla="*/ 41307 w 76072"/>
                <a:gd name="connsiteY1" fmla="*/ 87280 h 104775"/>
                <a:gd name="connsiteX2" fmla="*/ 59374 w 76072"/>
                <a:gd name="connsiteY2" fmla="*/ 60610 h 104775"/>
                <a:gd name="connsiteX3" fmla="*/ 82196 w 76072"/>
                <a:gd name="connsiteY3" fmla="*/ 6318 h 104775"/>
                <a:gd name="connsiteX4" fmla="*/ 73638 w 76072"/>
                <a:gd name="connsiteY4" fmla="*/ 1555 h 104775"/>
                <a:gd name="connsiteX5" fmla="*/ 32749 w 76072"/>
                <a:gd name="connsiteY5" fmla="*/ 44418 h 104775"/>
                <a:gd name="connsiteX6" fmla="*/ 17535 w 76072"/>
                <a:gd name="connsiteY6" fmla="*/ 63468 h 104775"/>
                <a:gd name="connsiteX7" fmla="*/ 1369 w 76072"/>
                <a:gd name="connsiteY7" fmla="*/ 92995 h 104775"/>
                <a:gd name="connsiteX8" fmla="*/ 19436 w 76072"/>
                <a:gd name="connsiteY8" fmla="*/ 10633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72" h="104775">
                  <a:moveTo>
                    <a:pt x="19436" y="106330"/>
                  </a:moveTo>
                  <a:cubicBezTo>
                    <a:pt x="27044" y="99663"/>
                    <a:pt x="34651" y="95853"/>
                    <a:pt x="41307" y="87280"/>
                  </a:cubicBezTo>
                  <a:cubicBezTo>
                    <a:pt x="47963" y="78708"/>
                    <a:pt x="53669" y="69183"/>
                    <a:pt x="59374" y="60610"/>
                  </a:cubicBezTo>
                  <a:cubicBezTo>
                    <a:pt x="69834" y="43465"/>
                    <a:pt x="75540" y="25368"/>
                    <a:pt x="82196" y="6318"/>
                  </a:cubicBezTo>
                  <a:cubicBezTo>
                    <a:pt x="84098" y="1555"/>
                    <a:pt x="77442" y="-2255"/>
                    <a:pt x="73638" y="1555"/>
                  </a:cubicBezTo>
                  <a:cubicBezTo>
                    <a:pt x="59374" y="15843"/>
                    <a:pt x="45111" y="28225"/>
                    <a:pt x="32749" y="44418"/>
                  </a:cubicBezTo>
                  <a:cubicBezTo>
                    <a:pt x="27994" y="51085"/>
                    <a:pt x="22289" y="56800"/>
                    <a:pt x="17535" y="63468"/>
                  </a:cubicBezTo>
                  <a:cubicBezTo>
                    <a:pt x="9927" y="73945"/>
                    <a:pt x="7075" y="82518"/>
                    <a:pt x="1369" y="92995"/>
                  </a:cubicBezTo>
                  <a:cubicBezTo>
                    <a:pt x="-4336" y="104425"/>
                    <a:pt x="8976" y="114903"/>
                    <a:pt x="19436" y="10633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9" name="Forma libre 278">
              <a:extLst>
                <a:ext uri="{FF2B5EF4-FFF2-40B4-BE49-F238E27FC236}">
                  <a16:creationId xmlns:a16="http://schemas.microsoft.com/office/drawing/2014/main" id="{EF4EAB84-0972-3645-9BDB-ED03B3F6DA22}"/>
                </a:ext>
              </a:extLst>
            </p:cNvPr>
            <p:cNvSpPr/>
            <p:nvPr/>
          </p:nvSpPr>
          <p:spPr>
            <a:xfrm rot="4500000">
              <a:off x="2288702" y="4584423"/>
              <a:ext cx="146337" cy="91614"/>
            </a:xfrm>
            <a:custGeom>
              <a:avLst/>
              <a:gdLst>
                <a:gd name="connsiteX0" fmla="*/ 2690 w 152144"/>
                <a:gd name="connsiteY0" fmla="*/ 35242 h 95250"/>
                <a:gd name="connsiteX1" fmla="*/ 113946 w 152144"/>
                <a:gd name="connsiteY1" fmla="*/ 101917 h 95250"/>
                <a:gd name="connsiteX2" fmla="*/ 121553 w 152144"/>
                <a:gd name="connsiteY2" fmla="*/ 88583 h 95250"/>
                <a:gd name="connsiteX3" fmla="*/ 69253 w 152144"/>
                <a:gd name="connsiteY3" fmla="*/ 49530 h 95250"/>
                <a:gd name="connsiteX4" fmla="*/ 80664 w 152144"/>
                <a:gd name="connsiteY4" fmla="*/ 55245 h 95250"/>
                <a:gd name="connsiteX5" fmla="*/ 151031 w 152144"/>
                <a:gd name="connsiteY5" fmla="*/ 80963 h 95250"/>
                <a:gd name="connsiteX6" fmla="*/ 157687 w 152144"/>
                <a:gd name="connsiteY6" fmla="*/ 65723 h 95250"/>
                <a:gd name="connsiteX7" fmla="*/ 94928 w 152144"/>
                <a:gd name="connsiteY7" fmla="*/ 22860 h 95250"/>
                <a:gd name="connsiteX8" fmla="*/ 28364 w 152144"/>
                <a:gd name="connsiteY8" fmla="*/ 0 h 95250"/>
                <a:gd name="connsiteX9" fmla="*/ 20757 w 152144"/>
                <a:gd name="connsiteY9" fmla="*/ 13335 h 95250"/>
                <a:gd name="connsiteX10" fmla="*/ 36922 w 152144"/>
                <a:gd name="connsiteY10" fmla="*/ 30480 h 95250"/>
                <a:gd name="connsiteX11" fmla="*/ 12199 w 152144"/>
                <a:gd name="connsiteY11" fmla="*/ 19050 h 95250"/>
                <a:gd name="connsiteX12" fmla="*/ 2690 w 152144"/>
                <a:gd name="connsiteY12" fmla="*/ 3524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144" h="95250">
                  <a:moveTo>
                    <a:pt x="2690" y="35242"/>
                  </a:moveTo>
                  <a:cubicBezTo>
                    <a:pt x="35021" y="65723"/>
                    <a:pt x="74959" y="81915"/>
                    <a:pt x="113946" y="101917"/>
                  </a:cubicBezTo>
                  <a:cubicBezTo>
                    <a:pt x="122504" y="106680"/>
                    <a:pt x="129160" y="94298"/>
                    <a:pt x="121553" y="88583"/>
                  </a:cubicBezTo>
                  <a:cubicBezTo>
                    <a:pt x="103486" y="75248"/>
                    <a:pt x="87320" y="61913"/>
                    <a:pt x="69253" y="49530"/>
                  </a:cubicBezTo>
                  <a:cubicBezTo>
                    <a:pt x="73057" y="51435"/>
                    <a:pt x="76860" y="53340"/>
                    <a:pt x="80664" y="55245"/>
                  </a:cubicBezTo>
                  <a:cubicBezTo>
                    <a:pt x="103486" y="66675"/>
                    <a:pt x="126307" y="77153"/>
                    <a:pt x="151031" y="80963"/>
                  </a:cubicBezTo>
                  <a:cubicBezTo>
                    <a:pt x="159589" y="81915"/>
                    <a:pt x="161491" y="71438"/>
                    <a:pt x="157687" y="65723"/>
                  </a:cubicBezTo>
                  <a:cubicBezTo>
                    <a:pt x="140571" y="46673"/>
                    <a:pt x="117749" y="34290"/>
                    <a:pt x="94928" y="22860"/>
                  </a:cubicBezTo>
                  <a:cubicBezTo>
                    <a:pt x="73057" y="11430"/>
                    <a:pt x="54039" y="0"/>
                    <a:pt x="28364" y="0"/>
                  </a:cubicBezTo>
                  <a:cubicBezTo>
                    <a:pt x="22659" y="0"/>
                    <a:pt x="16953" y="7620"/>
                    <a:pt x="20757" y="13335"/>
                  </a:cubicBezTo>
                  <a:cubicBezTo>
                    <a:pt x="25512" y="20003"/>
                    <a:pt x="31217" y="25717"/>
                    <a:pt x="36922" y="30480"/>
                  </a:cubicBezTo>
                  <a:cubicBezTo>
                    <a:pt x="29315" y="26670"/>
                    <a:pt x="20757" y="22860"/>
                    <a:pt x="12199" y="19050"/>
                  </a:cubicBezTo>
                  <a:cubicBezTo>
                    <a:pt x="2690" y="15240"/>
                    <a:pt x="-3967" y="28575"/>
                    <a:pt x="2690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0" name="Forma libre 279">
              <a:extLst>
                <a:ext uri="{FF2B5EF4-FFF2-40B4-BE49-F238E27FC236}">
                  <a16:creationId xmlns:a16="http://schemas.microsoft.com/office/drawing/2014/main" id="{F0948024-BBA8-F241-94BB-16C97E1C1CD9}"/>
                </a:ext>
              </a:extLst>
            </p:cNvPr>
            <p:cNvSpPr/>
            <p:nvPr/>
          </p:nvSpPr>
          <p:spPr>
            <a:xfrm rot="4500000">
              <a:off x="2479874" y="4579756"/>
              <a:ext cx="118899" cy="82453"/>
            </a:xfrm>
            <a:custGeom>
              <a:avLst/>
              <a:gdLst>
                <a:gd name="connsiteX0" fmla="*/ 6065 w 123617"/>
                <a:gd name="connsiteY0" fmla="*/ 90210 h 85725"/>
                <a:gd name="connsiteX1" fmla="*/ 123026 w 123617"/>
                <a:gd name="connsiteY1" fmla="*/ 12105 h 85725"/>
                <a:gd name="connsiteX2" fmla="*/ 111616 w 123617"/>
                <a:gd name="connsiteY2" fmla="*/ 675 h 85725"/>
                <a:gd name="connsiteX3" fmla="*/ 1311 w 123617"/>
                <a:gd name="connsiteY3" fmla="*/ 79733 h 85725"/>
                <a:gd name="connsiteX4" fmla="*/ 6065 w 123617"/>
                <a:gd name="connsiteY4" fmla="*/ 9021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85725">
                  <a:moveTo>
                    <a:pt x="6065" y="90210"/>
                  </a:moveTo>
                  <a:cubicBezTo>
                    <a:pt x="53610" y="87353"/>
                    <a:pt x="103057" y="55920"/>
                    <a:pt x="123026" y="12105"/>
                  </a:cubicBezTo>
                  <a:cubicBezTo>
                    <a:pt x="126830" y="4485"/>
                    <a:pt x="119223" y="-2182"/>
                    <a:pt x="111616" y="675"/>
                  </a:cubicBezTo>
                  <a:cubicBezTo>
                    <a:pt x="71678" y="18773"/>
                    <a:pt x="31740" y="48300"/>
                    <a:pt x="1311" y="79733"/>
                  </a:cubicBezTo>
                  <a:cubicBezTo>
                    <a:pt x="-1542" y="83543"/>
                    <a:pt x="360" y="91163"/>
                    <a:pt x="6065" y="9021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1" name="Forma libre 280">
              <a:extLst>
                <a:ext uri="{FF2B5EF4-FFF2-40B4-BE49-F238E27FC236}">
                  <a16:creationId xmlns:a16="http://schemas.microsoft.com/office/drawing/2014/main" id="{F22C8989-63E5-3145-994B-357627B7FA5F}"/>
                </a:ext>
              </a:extLst>
            </p:cNvPr>
            <p:cNvSpPr/>
            <p:nvPr/>
          </p:nvSpPr>
          <p:spPr>
            <a:xfrm rot="4500000">
              <a:off x="2509010" y="4547667"/>
              <a:ext cx="118899" cy="100775"/>
            </a:xfrm>
            <a:custGeom>
              <a:avLst/>
              <a:gdLst>
                <a:gd name="connsiteX0" fmla="*/ 12694 w 123617"/>
                <a:gd name="connsiteY0" fmla="*/ 108495 h 104775"/>
                <a:gd name="connsiteX1" fmla="*/ 72601 w 123617"/>
                <a:gd name="connsiteY1" fmla="*/ 61823 h 104775"/>
                <a:gd name="connsiteX2" fmla="*/ 122999 w 123617"/>
                <a:gd name="connsiteY2" fmla="*/ 7530 h 104775"/>
                <a:gd name="connsiteX3" fmla="*/ 116342 w 123617"/>
                <a:gd name="connsiteY3" fmla="*/ 863 h 104775"/>
                <a:gd name="connsiteX4" fmla="*/ 54534 w 123617"/>
                <a:gd name="connsiteY4" fmla="*/ 44678 h 104775"/>
                <a:gd name="connsiteX5" fmla="*/ 1283 w 123617"/>
                <a:gd name="connsiteY5" fmla="*/ 98018 h 104775"/>
                <a:gd name="connsiteX6" fmla="*/ 12694 w 123617"/>
                <a:gd name="connsiteY6" fmla="*/ 10849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104775">
                  <a:moveTo>
                    <a:pt x="12694" y="108495"/>
                  </a:moveTo>
                  <a:cubicBezTo>
                    <a:pt x="36466" y="98018"/>
                    <a:pt x="54534" y="79920"/>
                    <a:pt x="72601" y="61823"/>
                  </a:cubicBezTo>
                  <a:cubicBezTo>
                    <a:pt x="90668" y="44678"/>
                    <a:pt x="108735" y="27533"/>
                    <a:pt x="122999" y="7530"/>
                  </a:cubicBezTo>
                  <a:cubicBezTo>
                    <a:pt x="125851" y="2768"/>
                    <a:pt x="120146" y="-1995"/>
                    <a:pt x="116342" y="863"/>
                  </a:cubicBezTo>
                  <a:cubicBezTo>
                    <a:pt x="94472" y="13245"/>
                    <a:pt x="74503" y="28485"/>
                    <a:pt x="54534" y="44678"/>
                  </a:cubicBezTo>
                  <a:cubicBezTo>
                    <a:pt x="34565" y="60870"/>
                    <a:pt x="14596" y="76110"/>
                    <a:pt x="1283" y="98018"/>
                  </a:cubicBezTo>
                  <a:cubicBezTo>
                    <a:pt x="-3472" y="104685"/>
                    <a:pt x="6037" y="112305"/>
                    <a:pt x="12694" y="108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2" name="Forma libre 281">
              <a:extLst>
                <a:ext uri="{FF2B5EF4-FFF2-40B4-BE49-F238E27FC236}">
                  <a16:creationId xmlns:a16="http://schemas.microsoft.com/office/drawing/2014/main" id="{5B4A6864-7328-B54D-BDFF-A1F126388CFA}"/>
                </a:ext>
              </a:extLst>
            </p:cNvPr>
            <p:cNvSpPr/>
            <p:nvPr/>
          </p:nvSpPr>
          <p:spPr>
            <a:xfrm rot="4500000">
              <a:off x="2622206" y="4761846"/>
              <a:ext cx="100606" cy="128260"/>
            </a:xfrm>
            <a:custGeom>
              <a:avLst/>
              <a:gdLst>
                <a:gd name="connsiteX0" fmla="*/ 17301 w 104599"/>
                <a:gd name="connsiteY0" fmla="*/ 121176 h 133350"/>
                <a:gd name="connsiteX1" fmla="*/ 21104 w 104599"/>
                <a:gd name="connsiteY1" fmla="*/ 117366 h 133350"/>
                <a:gd name="connsiteX2" fmla="*/ 17301 w 104599"/>
                <a:gd name="connsiteY2" fmla="*/ 125938 h 133350"/>
                <a:gd name="connsiteX3" fmla="*/ 25859 w 104599"/>
                <a:gd name="connsiteY3" fmla="*/ 134511 h 133350"/>
                <a:gd name="connsiteX4" fmla="*/ 111440 w 104599"/>
                <a:gd name="connsiteY4" fmla="*/ 34498 h 133350"/>
                <a:gd name="connsiteX5" fmla="*/ 100980 w 104599"/>
                <a:gd name="connsiteY5" fmla="*/ 28783 h 133350"/>
                <a:gd name="connsiteX6" fmla="*/ 56288 w 104599"/>
                <a:gd name="connsiteY6" fmla="*/ 69741 h 133350"/>
                <a:gd name="connsiteX7" fmla="*/ 83864 w 104599"/>
                <a:gd name="connsiteY7" fmla="*/ 4971 h 133350"/>
                <a:gd name="connsiteX8" fmla="*/ 77208 w 104599"/>
                <a:gd name="connsiteY8" fmla="*/ 1161 h 133350"/>
                <a:gd name="connsiteX9" fmla="*/ 184 w 104599"/>
                <a:gd name="connsiteY9" fmla="*/ 111651 h 133350"/>
                <a:gd name="connsiteX10" fmla="*/ 17301 w 104599"/>
                <a:gd name="connsiteY10" fmla="*/ 1211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599" h="133350">
                  <a:moveTo>
                    <a:pt x="17301" y="121176"/>
                  </a:moveTo>
                  <a:cubicBezTo>
                    <a:pt x="19202" y="120223"/>
                    <a:pt x="20153" y="118318"/>
                    <a:pt x="21104" y="117366"/>
                  </a:cubicBezTo>
                  <a:cubicBezTo>
                    <a:pt x="20153" y="120223"/>
                    <a:pt x="18251" y="123081"/>
                    <a:pt x="17301" y="125938"/>
                  </a:cubicBezTo>
                  <a:cubicBezTo>
                    <a:pt x="15399" y="130701"/>
                    <a:pt x="21104" y="136416"/>
                    <a:pt x="25859" y="134511"/>
                  </a:cubicBezTo>
                  <a:cubicBezTo>
                    <a:pt x="66748" y="118318"/>
                    <a:pt x="95275" y="72598"/>
                    <a:pt x="111440" y="34498"/>
                  </a:cubicBezTo>
                  <a:cubicBezTo>
                    <a:pt x="114293" y="27831"/>
                    <a:pt x="105735" y="25926"/>
                    <a:pt x="100980" y="28783"/>
                  </a:cubicBezTo>
                  <a:cubicBezTo>
                    <a:pt x="84815" y="41166"/>
                    <a:pt x="70551" y="54501"/>
                    <a:pt x="56288" y="69741"/>
                  </a:cubicBezTo>
                  <a:cubicBezTo>
                    <a:pt x="67699" y="48786"/>
                    <a:pt x="76257" y="26878"/>
                    <a:pt x="83864" y="4971"/>
                  </a:cubicBezTo>
                  <a:cubicBezTo>
                    <a:pt x="84815" y="1161"/>
                    <a:pt x="80060" y="-1697"/>
                    <a:pt x="77208" y="1161"/>
                  </a:cubicBezTo>
                  <a:cubicBezTo>
                    <a:pt x="48680" y="35451"/>
                    <a:pt x="17301" y="69741"/>
                    <a:pt x="184" y="111651"/>
                  </a:cubicBezTo>
                  <a:cubicBezTo>
                    <a:pt x="-1717" y="121176"/>
                    <a:pt x="11595" y="126891"/>
                    <a:pt x="17301" y="1211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3" name="Forma libre 282">
              <a:extLst>
                <a:ext uri="{FF2B5EF4-FFF2-40B4-BE49-F238E27FC236}">
                  <a16:creationId xmlns:a16="http://schemas.microsoft.com/office/drawing/2014/main" id="{EA40FCF7-91A8-0A48-9103-D913C83A8B20}"/>
                </a:ext>
              </a:extLst>
            </p:cNvPr>
            <p:cNvSpPr/>
            <p:nvPr/>
          </p:nvSpPr>
          <p:spPr>
            <a:xfrm rot="4500000">
              <a:off x="2745291" y="4635465"/>
              <a:ext cx="54876" cy="146583"/>
            </a:xfrm>
            <a:custGeom>
              <a:avLst/>
              <a:gdLst>
                <a:gd name="connsiteX0" fmla="*/ 598 w 57054"/>
                <a:gd name="connsiteY0" fmla="*/ 150495 h 152400"/>
                <a:gd name="connsiteX1" fmla="*/ 14862 w 57054"/>
                <a:gd name="connsiteY1" fmla="*/ 156210 h 152400"/>
                <a:gd name="connsiteX2" fmla="*/ 47192 w 57054"/>
                <a:gd name="connsiteY2" fmla="*/ 74295 h 152400"/>
                <a:gd name="connsiteX3" fmla="*/ 55751 w 57054"/>
                <a:gd name="connsiteY3" fmla="*/ 952 h 152400"/>
                <a:gd name="connsiteX4" fmla="*/ 53849 w 57054"/>
                <a:gd name="connsiteY4" fmla="*/ 0 h 152400"/>
                <a:gd name="connsiteX5" fmla="*/ 21518 w 57054"/>
                <a:gd name="connsiteY5" fmla="*/ 60960 h 152400"/>
                <a:gd name="connsiteX6" fmla="*/ 598 w 57054"/>
                <a:gd name="connsiteY6" fmla="*/ 15049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598" y="150495"/>
                  </a:moveTo>
                  <a:cubicBezTo>
                    <a:pt x="1549" y="157163"/>
                    <a:pt x="9156" y="162877"/>
                    <a:pt x="14862" y="156210"/>
                  </a:cubicBezTo>
                  <a:cubicBezTo>
                    <a:pt x="34831" y="134302"/>
                    <a:pt x="39585" y="101918"/>
                    <a:pt x="47192" y="74295"/>
                  </a:cubicBezTo>
                  <a:cubicBezTo>
                    <a:pt x="53849" y="52388"/>
                    <a:pt x="67161" y="22860"/>
                    <a:pt x="55751" y="952"/>
                  </a:cubicBezTo>
                  <a:cubicBezTo>
                    <a:pt x="55751" y="0"/>
                    <a:pt x="54800" y="0"/>
                    <a:pt x="53849" y="0"/>
                  </a:cubicBezTo>
                  <a:cubicBezTo>
                    <a:pt x="33880" y="11430"/>
                    <a:pt x="28174" y="40958"/>
                    <a:pt x="21518" y="60960"/>
                  </a:cubicBezTo>
                  <a:cubicBezTo>
                    <a:pt x="12009" y="89535"/>
                    <a:pt x="-3206" y="120968"/>
                    <a:pt x="598" y="150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4" name="Forma libre 283">
              <a:extLst>
                <a:ext uri="{FF2B5EF4-FFF2-40B4-BE49-F238E27FC236}">
                  <a16:creationId xmlns:a16="http://schemas.microsoft.com/office/drawing/2014/main" id="{E1AB76B6-BF7F-E741-B5A6-722D598B893B}"/>
                </a:ext>
              </a:extLst>
            </p:cNvPr>
            <p:cNvSpPr/>
            <p:nvPr/>
          </p:nvSpPr>
          <p:spPr>
            <a:xfrm rot="4500000">
              <a:off x="2749920" y="4595053"/>
              <a:ext cx="54876" cy="146583"/>
            </a:xfrm>
            <a:custGeom>
              <a:avLst/>
              <a:gdLst>
                <a:gd name="connsiteX0" fmla="*/ 18067 w 57054"/>
                <a:gd name="connsiteY0" fmla="*/ 151731 h 152400"/>
                <a:gd name="connsiteX1" fmla="*/ 60858 w 57054"/>
                <a:gd name="connsiteY1" fmla="*/ 5999 h 152400"/>
                <a:gd name="connsiteX2" fmla="*/ 52300 w 57054"/>
                <a:gd name="connsiteY2" fmla="*/ 2189 h 152400"/>
                <a:gd name="connsiteX3" fmla="*/ 0 w 57054"/>
                <a:gd name="connsiteY3" fmla="*/ 146969 h 152400"/>
                <a:gd name="connsiteX4" fmla="*/ 18067 w 57054"/>
                <a:gd name="connsiteY4" fmla="*/ 1517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8067" y="151731"/>
                  </a:moveTo>
                  <a:cubicBezTo>
                    <a:pt x="43742" y="109821"/>
                    <a:pt x="50398" y="53624"/>
                    <a:pt x="60858" y="5999"/>
                  </a:cubicBezTo>
                  <a:cubicBezTo>
                    <a:pt x="61809" y="1236"/>
                    <a:pt x="55152" y="-2574"/>
                    <a:pt x="52300" y="2189"/>
                  </a:cubicBezTo>
                  <a:cubicBezTo>
                    <a:pt x="32331" y="47909"/>
                    <a:pt x="3804" y="96486"/>
                    <a:pt x="0" y="146969"/>
                  </a:cubicBezTo>
                  <a:cubicBezTo>
                    <a:pt x="0" y="157446"/>
                    <a:pt x="14264" y="159351"/>
                    <a:pt x="18067" y="1517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5" name="Forma libre 284">
              <a:extLst>
                <a:ext uri="{FF2B5EF4-FFF2-40B4-BE49-F238E27FC236}">
                  <a16:creationId xmlns:a16="http://schemas.microsoft.com/office/drawing/2014/main" id="{D97494F9-3559-5649-9F02-2A5C1CF9F96E}"/>
                </a:ext>
              </a:extLst>
            </p:cNvPr>
            <p:cNvSpPr/>
            <p:nvPr/>
          </p:nvSpPr>
          <p:spPr>
            <a:xfrm rot="4500000">
              <a:off x="2556293" y="4500837"/>
              <a:ext cx="137191" cy="73291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6" name="Forma libre 285">
              <a:extLst>
                <a:ext uri="{FF2B5EF4-FFF2-40B4-BE49-F238E27FC236}">
                  <a16:creationId xmlns:a16="http://schemas.microsoft.com/office/drawing/2014/main" id="{D1825FD3-C7CF-9C43-92AA-1726DE1BE403}"/>
                </a:ext>
              </a:extLst>
            </p:cNvPr>
            <p:cNvSpPr/>
            <p:nvPr/>
          </p:nvSpPr>
          <p:spPr>
            <a:xfrm rot="4500000">
              <a:off x="2598514" y="4492994"/>
              <a:ext cx="137191" cy="64130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7" name="Forma libre 286">
              <a:extLst>
                <a:ext uri="{FF2B5EF4-FFF2-40B4-BE49-F238E27FC236}">
                  <a16:creationId xmlns:a16="http://schemas.microsoft.com/office/drawing/2014/main" id="{0115C3E9-F231-2444-92FA-3CEE55112227}"/>
                </a:ext>
              </a:extLst>
            </p:cNvPr>
            <p:cNvSpPr/>
            <p:nvPr/>
          </p:nvSpPr>
          <p:spPr>
            <a:xfrm rot="4500000">
              <a:off x="2740004" y="4487021"/>
              <a:ext cx="137191" cy="45807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8" name="Forma libre 287">
              <a:extLst>
                <a:ext uri="{FF2B5EF4-FFF2-40B4-BE49-F238E27FC236}">
                  <a16:creationId xmlns:a16="http://schemas.microsoft.com/office/drawing/2014/main" id="{AC32B588-0FC2-FD48-833C-F2B0F45967DC}"/>
                </a:ext>
              </a:extLst>
            </p:cNvPr>
            <p:cNvSpPr/>
            <p:nvPr/>
          </p:nvSpPr>
          <p:spPr>
            <a:xfrm rot="4500000">
              <a:off x="2786000" y="4489211"/>
              <a:ext cx="128045" cy="36646"/>
            </a:xfrm>
            <a:custGeom>
              <a:avLst/>
              <a:gdLst>
                <a:gd name="connsiteX0" fmla="*/ 5012 w 133126"/>
                <a:gd name="connsiteY0" fmla="*/ 21280 h 38100"/>
                <a:gd name="connsiteX1" fmla="*/ 130532 w 133126"/>
                <a:gd name="connsiteY1" fmla="*/ 46997 h 38100"/>
                <a:gd name="connsiteX2" fmla="*/ 133384 w 133126"/>
                <a:gd name="connsiteY2" fmla="*/ 28900 h 38100"/>
                <a:gd name="connsiteX3" fmla="*/ 7865 w 133126"/>
                <a:gd name="connsiteY3" fmla="*/ 1278 h 38100"/>
                <a:gd name="connsiteX4" fmla="*/ 5012 w 133126"/>
                <a:gd name="connsiteY4" fmla="*/ 212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38100">
                  <a:moveTo>
                    <a:pt x="5012" y="21280"/>
                  </a:moveTo>
                  <a:cubicBezTo>
                    <a:pt x="39245" y="44140"/>
                    <a:pt x="91545" y="44140"/>
                    <a:pt x="130532" y="46997"/>
                  </a:cubicBezTo>
                  <a:cubicBezTo>
                    <a:pt x="140992" y="47950"/>
                    <a:pt x="141942" y="32710"/>
                    <a:pt x="133384" y="28900"/>
                  </a:cubicBezTo>
                  <a:cubicBezTo>
                    <a:pt x="95348" y="15565"/>
                    <a:pt x="48754" y="-5390"/>
                    <a:pt x="7865" y="1278"/>
                  </a:cubicBezTo>
                  <a:cubicBezTo>
                    <a:pt x="-2595" y="3182"/>
                    <a:pt x="-1644" y="16518"/>
                    <a:pt x="5012" y="2128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9" name="Forma libre 288">
              <a:extLst>
                <a:ext uri="{FF2B5EF4-FFF2-40B4-BE49-F238E27FC236}">
                  <a16:creationId xmlns:a16="http://schemas.microsoft.com/office/drawing/2014/main" id="{C65EB83A-E540-7B40-BAB8-52C7CBA2933A}"/>
                </a:ext>
              </a:extLst>
            </p:cNvPr>
            <p:cNvSpPr/>
            <p:nvPr/>
          </p:nvSpPr>
          <p:spPr>
            <a:xfrm rot="4500000">
              <a:off x="2939554" y="4357079"/>
              <a:ext cx="45730" cy="137421"/>
            </a:xfrm>
            <a:custGeom>
              <a:avLst/>
              <a:gdLst>
                <a:gd name="connsiteX0" fmla="*/ 756 w 47545"/>
                <a:gd name="connsiteY0" fmla="*/ 141865 h 142875"/>
                <a:gd name="connsiteX1" fmla="*/ 10265 w 47545"/>
                <a:gd name="connsiteY1" fmla="*/ 145675 h 142875"/>
                <a:gd name="connsiteX2" fmla="*/ 45448 w 47545"/>
                <a:gd name="connsiteY2" fmla="*/ 87573 h 142875"/>
                <a:gd name="connsiteX3" fmla="*/ 56859 w 47545"/>
                <a:gd name="connsiteY3" fmla="*/ 5658 h 142875"/>
                <a:gd name="connsiteX4" fmla="*/ 45448 w 47545"/>
                <a:gd name="connsiteY4" fmla="*/ 3753 h 142875"/>
                <a:gd name="connsiteX5" fmla="*/ 15970 w 47545"/>
                <a:gd name="connsiteY5" fmla="*/ 81858 h 142875"/>
                <a:gd name="connsiteX6" fmla="*/ 756 w 47545"/>
                <a:gd name="connsiteY6" fmla="*/ 14186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42875">
                  <a:moveTo>
                    <a:pt x="756" y="141865"/>
                  </a:moveTo>
                  <a:cubicBezTo>
                    <a:pt x="1706" y="146628"/>
                    <a:pt x="7412" y="147580"/>
                    <a:pt x="10265" y="145675"/>
                  </a:cubicBezTo>
                  <a:cubicBezTo>
                    <a:pt x="31184" y="136150"/>
                    <a:pt x="39743" y="107575"/>
                    <a:pt x="45448" y="87573"/>
                  </a:cubicBezTo>
                  <a:cubicBezTo>
                    <a:pt x="54006" y="59950"/>
                    <a:pt x="56859" y="34233"/>
                    <a:pt x="56859" y="5658"/>
                  </a:cubicBezTo>
                  <a:cubicBezTo>
                    <a:pt x="56859" y="-1010"/>
                    <a:pt x="47350" y="-1962"/>
                    <a:pt x="45448" y="3753"/>
                  </a:cubicBezTo>
                  <a:cubicBezTo>
                    <a:pt x="35939" y="29470"/>
                    <a:pt x="26430" y="56140"/>
                    <a:pt x="15970" y="81858"/>
                  </a:cubicBezTo>
                  <a:cubicBezTo>
                    <a:pt x="8363" y="100908"/>
                    <a:pt x="-3048" y="121863"/>
                    <a:pt x="756" y="1418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0" name="Forma libre 289">
              <a:extLst>
                <a:ext uri="{FF2B5EF4-FFF2-40B4-BE49-F238E27FC236}">
                  <a16:creationId xmlns:a16="http://schemas.microsoft.com/office/drawing/2014/main" id="{8F3465FC-7CBD-7949-9FDB-886FCF209CE1}"/>
                </a:ext>
              </a:extLst>
            </p:cNvPr>
            <p:cNvSpPr/>
            <p:nvPr/>
          </p:nvSpPr>
          <p:spPr>
            <a:xfrm rot="4500000">
              <a:off x="2945370" y="4329425"/>
              <a:ext cx="54876" cy="146583"/>
            </a:xfrm>
            <a:custGeom>
              <a:avLst/>
              <a:gdLst>
                <a:gd name="connsiteX0" fmla="*/ 14475 w 57054"/>
                <a:gd name="connsiteY0" fmla="*/ 152792 h 152400"/>
                <a:gd name="connsiteX1" fmla="*/ 62020 w 57054"/>
                <a:gd name="connsiteY1" fmla="*/ 7060 h 152400"/>
                <a:gd name="connsiteX2" fmla="*/ 52511 w 57054"/>
                <a:gd name="connsiteY2" fmla="*/ 3250 h 152400"/>
                <a:gd name="connsiteX3" fmla="*/ 212 w 57054"/>
                <a:gd name="connsiteY3" fmla="*/ 148982 h 152400"/>
                <a:gd name="connsiteX4" fmla="*/ 14475 w 57054"/>
                <a:gd name="connsiteY4" fmla="*/ 15279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4475" y="152792"/>
                  </a:moveTo>
                  <a:cubicBezTo>
                    <a:pt x="43002" y="111835"/>
                    <a:pt x="52511" y="55637"/>
                    <a:pt x="62020" y="7060"/>
                  </a:cubicBezTo>
                  <a:cubicBezTo>
                    <a:pt x="62971" y="1345"/>
                    <a:pt x="55364" y="-3418"/>
                    <a:pt x="52511" y="3250"/>
                  </a:cubicBezTo>
                  <a:cubicBezTo>
                    <a:pt x="29690" y="48017"/>
                    <a:pt x="2114" y="98500"/>
                    <a:pt x="212" y="148982"/>
                  </a:cubicBezTo>
                  <a:cubicBezTo>
                    <a:pt x="-1690" y="157555"/>
                    <a:pt x="9721" y="158507"/>
                    <a:pt x="14475" y="15279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1" name="Forma libre 290">
              <a:extLst>
                <a:ext uri="{FF2B5EF4-FFF2-40B4-BE49-F238E27FC236}">
                  <a16:creationId xmlns:a16="http://schemas.microsoft.com/office/drawing/2014/main" id="{70EE1084-EE55-0D44-B134-158F03DE7F9B}"/>
                </a:ext>
              </a:extLst>
            </p:cNvPr>
            <p:cNvSpPr/>
            <p:nvPr/>
          </p:nvSpPr>
          <p:spPr>
            <a:xfrm rot="4500000">
              <a:off x="3092759" y="4386833"/>
              <a:ext cx="137191" cy="45807"/>
            </a:xfrm>
            <a:custGeom>
              <a:avLst/>
              <a:gdLst>
                <a:gd name="connsiteX0" fmla="*/ 1382 w 142635"/>
                <a:gd name="connsiteY0" fmla="*/ 11641 h 47625"/>
                <a:gd name="connsiteX1" fmla="*/ 142116 w 142635"/>
                <a:gd name="connsiteY1" fmla="*/ 46883 h 47625"/>
                <a:gd name="connsiteX2" fmla="*/ 142116 w 142635"/>
                <a:gd name="connsiteY2" fmla="*/ 41168 h 47625"/>
                <a:gd name="connsiteX3" fmla="*/ 71749 w 142635"/>
                <a:gd name="connsiteY3" fmla="*/ 17356 h 47625"/>
                <a:gd name="connsiteX4" fmla="*/ 7088 w 142635"/>
                <a:gd name="connsiteY4" fmla="*/ 211 h 47625"/>
                <a:gd name="connsiteX5" fmla="*/ 1382 w 142635"/>
                <a:gd name="connsiteY5" fmla="*/ 116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382" y="11641"/>
                  </a:moveTo>
                  <a:cubicBezTo>
                    <a:pt x="26106" y="49741"/>
                    <a:pt x="102178" y="55456"/>
                    <a:pt x="142116" y="46883"/>
                  </a:cubicBezTo>
                  <a:cubicBezTo>
                    <a:pt x="144969" y="45931"/>
                    <a:pt x="144969" y="42121"/>
                    <a:pt x="142116" y="41168"/>
                  </a:cubicBezTo>
                  <a:cubicBezTo>
                    <a:pt x="119294" y="31643"/>
                    <a:pt x="95522" y="24976"/>
                    <a:pt x="71749" y="17356"/>
                  </a:cubicBezTo>
                  <a:cubicBezTo>
                    <a:pt x="50829" y="9736"/>
                    <a:pt x="28958" y="-1694"/>
                    <a:pt x="7088" y="211"/>
                  </a:cubicBezTo>
                  <a:cubicBezTo>
                    <a:pt x="2333" y="211"/>
                    <a:pt x="-2421" y="5926"/>
                    <a:pt x="1382" y="1164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2" name="Forma libre 291">
              <a:extLst>
                <a:ext uri="{FF2B5EF4-FFF2-40B4-BE49-F238E27FC236}">
                  <a16:creationId xmlns:a16="http://schemas.microsoft.com/office/drawing/2014/main" id="{39CC6438-7D5F-2548-B886-66BF191979E4}"/>
                </a:ext>
              </a:extLst>
            </p:cNvPr>
            <p:cNvSpPr/>
            <p:nvPr/>
          </p:nvSpPr>
          <p:spPr>
            <a:xfrm rot="4500000">
              <a:off x="3124416" y="4392738"/>
              <a:ext cx="128045" cy="45807"/>
            </a:xfrm>
            <a:custGeom>
              <a:avLst/>
              <a:gdLst>
                <a:gd name="connsiteX0" fmla="*/ 3378 w 133126"/>
                <a:gd name="connsiteY0" fmla="*/ 13439 h 47625"/>
                <a:gd name="connsiteX1" fmla="*/ 129849 w 133126"/>
                <a:gd name="connsiteY1" fmla="*/ 52491 h 47625"/>
                <a:gd name="connsiteX2" fmla="*/ 133652 w 133126"/>
                <a:gd name="connsiteY2" fmla="*/ 37251 h 47625"/>
                <a:gd name="connsiteX3" fmla="*/ 6231 w 133126"/>
                <a:gd name="connsiteY3" fmla="*/ 104 h 47625"/>
                <a:gd name="connsiteX4" fmla="*/ 3378 w 133126"/>
                <a:gd name="connsiteY4" fmla="*/ 134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3378" y="13439"/>
                  </a:moveTo>
                  <a:cubicBezTo>
                    <a:pt x="38562" y="38204"/>
                    <a:pt x="88960" y="42966"/>
                    <a:pt x="129849" y="52491"/>
                  </a:cubicBezTo>
                  <a:cubicBezTo>
                    <a:pt x="139358" y="54396"/>
                    <a:pt x="143161" y="41061"/>
                    <a:pt x="133652" y="37251"/>
                  </a:cubicBezTo>
                  <a:cubicBezTo>
                    <a:pt x="93714" y="22964"/>
                    <a:pt x="49973" y="-1801"/>
                    <a:pt x="6231" y="104"/>
                  </a:cubicBezTo>
                  <a:cubicBezTo>
                    <a:pt x="-425" y="104"/>
                    <a:pt x="-2327" y="8676"/>
                    <a:pt x="3378" y="13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3" name="Forma libre 292">
              <a:extLst>
                <a:ext uri="{FF2B5EF4-FFF2-40B4-BE49-F238E27FC236}">
                  <a16:creationId xmlns:a16="http://schemas.microsoft.com/office/drawing/2014/main" id="{9E92C1B0-1A7E-6743-8903-F4B5B3A16A73}"/>
                </a:ext>
              </a:extLst>
            </p:cNvPr>
            <p:cNvSpPr/>
            <p:nvPr/>
          </p:nvSpPr>
          <p:spPr>
            <a:xfrm rot="4500000">
              <a:off x="3232448" y="4362659"/>
              <a:ext cx="118899" cy="54968"/>
            </a:xfrm>
            <a:custGeom>
              <a:avLst/>
              <a:gdLst>
                <a:gd name="connsiteX0" fmla="*/ 8753 w 123617"/>
                <a:gd name="connsiteY0" fmla="*/ 61335 h 57150"/>
                <a:gd name="connsiteX1" fmla="*/ 120009 w 123617"/>
                <a:gd name="connsiteY1" fmla="*/ 15615 h 57150"/>
                <a:gd name="connsiteX2" fmla="*/ 113353 w 123617"/>
                <a:gd name="connsiteY2" fmla="*/ 375 h 57150"/>
                <a:gd name="connsiteX3" fmla="*/ 2097 w 123617"/>
                <a:gd name="connsiteY3" fmla="*/ 46095 h 57150"/>
                <a:gd name="connsiteX4" fmla="*/ 8753 w 123617"/>
                <a:gd name="connsiteY4" fmla="*/ 613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57150">
                  <a:moveTo>
                    <a:pt x="8753" y="61335"/>
                  </a:moveTo>
                  <a:cubicBezTo>
                    <a:pt x="46789" y="60383"/>
                    <a:pt x="86727" y="32760"/>
                    <a:pt x="120009" y="15615"/>
                  </a:cubicBezTo>
                  <a:cubicBezTo>
                    <a:pt x="128567" y="11805"/>
                    <a:pt x="122862" y="-2482"/>
                    <a:pt x="113353" y="375"/>
                  </a:cubicBezTo>
                  <a:cubicBezTo>
                    <a:pt x="78169" y="11805"/>
                    <a:pt x="30624" y="20378"/>
                    <a:pt x="2097" y="46095"/>
                  </a:cubicBezTo>
                  <a:cubicBezTo>
                    <a:pt x="-2658" y="51810"/>
                    <a:pt x="1146" y="61335"/>
                    <a:pt x="8753" y="6133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4" name="Forma libre 293">
              <a:extLst>
                <a:ext uri="{FF2B5EF4-FFF2-40B4-BE49-F238E27FC236}">
                  <a16:creationId xmlns:a16="http://schemas.microsoft.com/office/drawing/2014/main" id="{637691C7-EE3F-1F44-BD1E-53BD0DBEC28A}"/>
                </a:ext>
              </a:extLst>
            </p:cNvPr>
            <p:cNvSpPr/>
            <p:nvPr/>
          </p:nvSpPr>
          <p:spPr>
            <a:xfrm rot="4500000">
              <a:off x="3264012" y="4343826"/>
              <a:ext cx="118899" cy="45807"/>
            </a:xfrm>
            <a:custGeom>
              <a:avLst/>
              <a:gdLst>
                <a:gd name="connsiteX0" fmla="*/ 4755 w 123617"/>
                <a:gd name="connsiteY0" fmla="*/ 55518 h 47625"/>
                <a:gd name="connsiteX1" fmla="*/ 121716 w 123617"/>
                <a:gd name="connsiteY1" fmla="*/ 9798 h 47625"/>
                <a:gd name="connsiteX2" fmla="*/ 117912 w 123617"/>
                <a:gd name="connsiteY2" fmla="*/ 273 h 47625"/>
                <a:gd name="connsiteX3" fmla="*/ 58005 w 123617"/>
                <a:gd name="connsiteY3" fmla="*/ 21228 h 47625"/>
                <a:gd name="connsiteX4" fmla="*/ 3804 w 123617"/>
                <a:gd name="connsiteY4" fmla="*/ 41231 h 47625"/>
                <a:gd name="connsiteX5" fmla="*/ 4755 w 123617"/>
                <a:gd name="connsiteY5" fmla="*/ 555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17" h="47625">
                  <a:moveTo>
                    <a:pt x="4755" y="55518"/>
                  </a:moveTo>
                  <a:cubicBezTo>
                    <a:pt x="42791" y="62186"/>
                    <a:pt x="92238" y="32658"/>
                    <a:pt x="121716" y="9798"/>
                  </a:cubicBezTo>
                  <a:cubicBezTo>
                    <a:pt x="125519" y="6941"/>
                    <a:pt x="123618" y="-1632"/>
                    <a:pt x="117912" y="273"/>
                  </a:cubicBezTo>
                  <a:cubicBezTo>
                    <a:pt x="97943" y="6941"/>
                    <a:pt x="77974" y="14561"/>
                    <a:pt x="58005" y="21228"/>
                  </a:cubicBezTo>
                  <a:cubicBezTo>
                    <a:pt x="39938" y="26943"/>
                    <a:pt x="19018" y="29801"/>
                    <a:pt x="3804" y="41231"/>
                  </a:cubicBezTo>
                  <a:cubicBezTo>
                    <a:pt x="-951" y="45041"/>
                    <a:pt x="-1902" y="54566"/>
                    <a:pt x="4755" y="5551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5" name="Forma libre 294">
              <a:extLst>
                <a:ext uri="{FF2B5EF4-FFF2-40B4-BE49-F238E27FC236}">
                  <a16:creationId xmlns:a16="http://schemas.microsoft.com/office/drawing/2014/main" id="{1202C81C-0FEC-814B-ADF8-5DB0DFF7D315}"/>
                </a:ext>
              </a:extLst>
            </p:cNvPr>
            <p:cNvSpPr/>
            <p:nvPr/>
          </p:nvSpPr>
          <p:spPr>
            <a:xfrm rot="4500000">
              <a:off x="3447979" y="4395116"/>
              <a:ext cx="73168" cy="109937"/>
            </a:xfrm>
            <a:custGeom>
              <a:avLst/>
              <a:gdLst>
                <a:gd name="connsiteX0" fmla="*/ 1310 w 76072"/>
                <a:gd name="connsiteY0" fmla="*/ 118676 h 114300"/>
                <a:gd name="connsiteX1" fmla="*/ 7967 w 76072"/>
                <a:gd name="connsiteY1" fmla="*/ 121534 h 114300"/>
                <a:gd name="connsiteX2" fmla="*/ 41248 w 76072"/>
                <a:gd name="connsiteY2" fmla="*/ 75814 h 114300"/>
                <a:gd name="connsiteX3" fmla="*/ 76432 w 76072"/>
                <a:gd name="connsiteY3" fmla="*/ 15806 h 114300"/>
                <a:gd name="connsiteX4" fmla="*/ 60266 w 76072"/>
                <a:gd name="connsiteY4" fmla="*/ 3424 h 114300"/>
                <a:gd name="connsiteX5" fmla="*/ 18426 w 76072"/>
                <a:gd name="connsiteY5" fmla="*/ 62479 h 114300"/>
                <a:gd name="connsiteX6" fmla="*/ 1310 w 76072"/>
                <a:gd name="connsiteY6" fmla="*/ 1186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1310" y="118676"/>
                  </a:moveTo>
                  <a:cubicBezTo>
                    <a:pt x="2261" y="121534"/>
                    <a:pt x="5114" y="122486"/>
                    <a:pt x="7967" y="121534"/>
                  </a:cubicBezTo>
                  <a:cubicBezTo>
                    <a:pt x="25083" y="113914"/>
                    <a:pt x="32690" y="92006"/>
                    <a:pt x="41248" y="75814"/>
                  </a:cubicBezTo>
                  <a:cubicBezTo>
                    <a:pt x="52659" y="55811"/>
                    <a:pt x="64070" y="35809"/>
                    <a:pt x="76432" y="15806"/>
                  </a:cubicBezTo>
                  <a:cubicBezTo>
                    <a:pt x="83088" y="6281"/>
                    <a:pt x="67873" y="-6101"/>
                    <a:pt x="60266" y="3424"/>
                  </a:cubicBezTo>
                  <a:cubicBezTo>
                    <a:pt x="45052" y="22474"/>
                    <a:pt x="30788" y="41524"/>
                    <a:pt x="18426" y="62479"/>
                  </a:cubicBezTo>
                  <a:cubicBezTo>
                    <a:pt x="9868" y="78671"/>
                    <a:pt x="-4395" y="99626"/>
                    <a:pt x="1310" y="1186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6" name="Forma libre 295">
              <a:extLst>
                <a:ext uri="{FF2B5EF4-FFF2-40B4-BE49-F238E27FC236}">
                  <a16:creationId xmlns:a16="http://schemas.microsoft.com/office/drawing/2014/main" id="{7E2D3C41-8A29-584B-99C6-9EE7C5E01064}"/>
                </a:ext>
              </a:extLst>
            </p:cNvPr>
            <p:cNvSpPr/>
            <p:nvPr/>
          </p:nvSpPr>
          <p:spPr>
            <a:xfrm rot="4500000">
              <a:off x="3444837" y="4431725"/>
              <a:ext cx="82314" cy="109937"/>
            </a:xfrm>
            <a:custGeom>
              <a:avLst/>
              <a:gdLst>
                <a:gd name="connsiteX0" fmla="*/ 13608 w 85581"/>
                <a:gd name="connsiteY0" fmla="*/ 121693 h 114300"/>
                <a:gd name="connsiteX1" fmla="*/ 84926 w 85581"/>
                <a:gd name="connsiteY1" fmla="*/ 15013 h 114300"/>
                <a:gd name="connsiteX2" fmla="*/ 69712 w 85581"/>
                <a:gd name="connsiteY2" fmla="*/ 3583 h 114300"/>
                <a:gd name="connsiteX3" fmla="*/ 296 w 85581"/>
                <a:gd name="connsiteY3" fmla="*/ 112168 h 114300"/>
                <a:gd name="connsiteX4" fmla="*/ 13608 w 85581"/>
                <a:gd name="connsiteY4" fmla="*/ 12169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13608" y="121693"/>
                  </a:moveTo>
                  <a:cubicBezTo>
                    <a:pt x="48792" y="96928"/>
                    <a:pt x="64957" y="51208"/>
                    <a:pt x="84926" y="15013"/>
                  </a:cubicBezTo>
                  <a:cubicBezTo>
                    <a:pt x="89681" y="5488"/>
                    <a:pt x="76368" y="-5942"/>
                    <a:pt x="69712" y="3583"/>
                  </a:cubicBezTo>
                  <a:cubicBezTo>
                    <a:pt x="44037" y="36921"/>
                    <a:pt x="8854" y="70258"/>
                    <a:pt x="296" y="112168"/>
                  </a:cubicBezTo>
                  <a:cubicBezTo>
                    <a:pt x="-1606" y="117883"/>
                    <a:pt x="6001" y="126456"/>
                    <a:pt x="13608" y="1216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7" name="Forma libre 296">
              <a:extLst>
                <a:ext uri="{FF2B5EF4-FFF2-40B4-BE49-F238E27FC236}">
                  <a16:creationId xmlns:a16="http://schemas.microsoft.com/office/drawing/2014/main" id="{2540FC27-A2CA-514E-AFAE-C152C66D43FC}"/>
                </a:ext>
              </a:extLst>
            </p:cNvPr>
            <p:cNvSpPr/>
            <p:nvPr/>
          </p:nvSpPr>
          <p:spPr>
            <a:xfrm rot="4500000">
              <a:off x="3434346" y="4576893"/>
              <a:ext cx="82314" cy="119098"/>
            </a:xfrm>
            <a:custGeom>
              <a:avLst/>
              <a:gdLst>
                <a:gd name="connsiteX0" fmla="*/ 121 w 85581"/>
                <a:gd name="connsiteY0" fmla="*/ 8948 h 123825"/>
                <a:gd name="connsiteX1" fmla="*/ 37206 w 85581"/>
                <a:gd name="connsiteY1" fmla="*/ 72766 h 123825"/>
                <a:gd name="connsiteX2" fmla="*/ 88555 w 85581"/>
                <a:gd name="connsiteY2" fmla="*/ 127058 h 123825"/>
                <a:gd name="connsiteX3" fmla="*/ 94261 w 85581"/>
                <a:gd name="connsiteY3" fmla="*/ 122296 h 123825"/>
                <a:gd name="connsiteX4" fmla="*/ 53372 w 85581"/>
                <a:gd name="connsiteY4" fmla="*/ 52763 h 123825"/>
                <a:gd name="connsiteX5" fmla="*/ 10581 w 85581"/>
                <a:gd name="connsiteY5" fmla="*/ 376 h 123825"/>
                <a:gd name="connsiteX6" fmla="*/ 121 w 85581"/>
                <a:gd name="connsiteY6" fmla="*/ 894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81" h="123825">
                  <a:moveTo>
                    <a:pt x="121" y="8948"/>
                  </a:moveTo>
                  <a:cubicBezTo>
                    <a:pt x="3925" y="32761"/>
                    <a:pt x="21992" y="54669"/>
                    <a:pt x="37206" y="72766"/>
                  </a:cubicBezTo>
                  <a:cubicBezTo>
                    <a:pt x="52421" y="92769"/>
                    <a:pt x="70488" y="109914"/>
                    <a:pt x="88555" y="127058"/>
                  </a:cubicBezTo>
                  <a:cubicBezTo>
                    <a:pt x="91408" y="129916"/>
                    <a:pt x="96163" y="126106"/>
                    <a:pt x="94261" y="122296"/>
                  </a:cubicBezTo>
                  <a:cubicBezTo>
                    <a:pt x="80948" y="98483"/>
                    <a:pt x="67635" y="75624"/>
                    <a:pt x="53372" y="52763"/>
                  </a:cubicBezTo>
                  <a:cubicBezTo>
                    <a:pt x="41010" y="33713"/>
                    <a:pt x="29599" y="12758"/>
                    <a:pt x="10581" y="376"/>
                  </a:cubicBezTo>
                  <a:cubicBezTo>
                    <a:pt x="3925" y="-1529"/>
                    <a:pt x="-830" y="4186"/>
                    <a:pt x="121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8" name="Forma libre 297">
              <a:extLst>
                <a:ext uri="{FF2B5EF4-FFF2-40B4-BE49-F238E27FC236}">
                  <a16:creationId xmlns:a16="http://schemas.microsoft.com/office/drawing/2014/main" id="{7FC6C69C-38DD-7B43-9389-EE1F7F3B9131}"/>
                </a:ext>
              </a:extLst>
            </p:cNvPr>
            <p:cNvSpPr/>
            <p:nvPr/>
          </p:nvSpPr>
          <p:spPr>
            <a:xfrm rot="4500000">
              <a:off x="3466408" y="4601205"/>
              <a:ext cx="91460" cy="119098"/>
            </a:xfrm>
            <a:custGeom>
              <a:avLst/>
              <a:gdLst>
                <a:gd name="connsiteX0" fmla="*/ 81 w 95090"/>
                <a:gd name="connsiteY0" fmla="*/ 12527 h 123825"/>
                <a:gd name="connsiteX1" fmla="*/ 37166 w 95090"/>
                <a:gd name="connsiteY1" fmla="*/ 72535 h 123825"/>
                <a:gd name="connsiteX2" fmla="*/ 95171 w 95090"/>
                <a:gd name="connsiteY2" fmla="*/ 130637 h 123825"/>
                <a:gd name="connsiteX3" fmla="*/ 101828 w 95090"/>
                <a:gd name="connsiteY3" fmla="*/ 124922 h 123825"/>
                <a:gd name="connsiteX4" fmla="*/ 61890 w 95090"/>
                <a:gd name="connsiteY4" fmla="*/ 52532 h 123825"/>
                <a:gd name="connsiteX5" fmla="*/ 14344 w 95090"/>
                <a:gd name="connsiteY5" fmla="*/ 1097 h 123825"/>
                <a:gd name="connsiteX6" fmla="*/ 81 w 95090"/>
                <a:gd name="connsiteY6" fmla="*/ 125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23825">
                  <a:moveTo>
                    <a:pt x="81" y="12527"/>
                  </a:moveTo>
                  <a:cubicBezTo>
                    <a:pt x="3884" y="36340"/>
                    <a:pt x="21952" y="54437"/>
                    <a:pt x="37166" y="72535"/>
                  </a:cubicBezTo>
                  <a:cubicBezTo>
                    <a:pt x="55233" y="93490"/>
                    <a:pt x="75202" y="111587"/>
                    <a:pt x="95171" y="130637"/>
                  </a:cubicBezTo>
                  <a:cubicBezTo>
                    <a:pt x="98975" y="134447"/>
                    <a:pt x="104680" y="129685"/>
                    <a:pt x="101828" y="124922"/>
                  </a:cubicBezTo>
                  <a:cubicBezTo>
                    <a:pt x="88515" y="100157"/>
                    <a:pt x="78055" y="76345"/>
                    <a:pt x="61890" y="52532"/>
                  </a:cubicBezTo>
                  <a:cubicBezTo>
                    <a:pt x="48577" y="32530"/>
                    <a:pt x="36215" y="10622"/>
                    <a:pt x="14344" y="1097"/>
                  </a:cubicBezTo>
                  <a:cubicBezTo>
                    <a:pt x="6737" y="-2713"/>
                    <a:pt x="-870" y="3955"/>
                    <a:pt x="81" y="125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9" name="Forma libre 298">
              <a:extLst>
                <a:ext uri="{FF2B5EF4-FFF2-40B4-BE49-F238E27FC236}">
                  <a16:creationId xmlns:a16="http://schemas.microsoft.com/office/drawing/2014/main" id="{3A273396-D643-7C40-A37F-D5F173294439}"/>
                </a:ext>
              </a:extLst>
            </p:cNvPr>
            <p:cNvSpPr/>
            <p:nvPr/>
          </p:nvSpPr>
          <p:spPr>
            <a:xfrm rot="4500000">
              <a:off x="3546183" y="4660868"/>
              <a:ext cx="54876" cy="137421"/>
            </a:xfrm>
            <a:custGeom>
              <a:avLst/>
              <a:gdLst>
                <a:gd name="connsiteX0" fmla="*/ 19968 w 57054"/>
                <a:gd name="connsiteY0" fmla="*/ 73849 h 142875"/>
                <a:gd name="connsiteX1" fmla="*/ 58004 w 57054"/>
                <a:gd name="connsiteY1" fmla="*/ 142429 h 142875"/>
                <a:gd name="connsiteX2" fmla="*/ 61808 w 57054"/>
                <a:gd name="connsiteY2" fmla="*/ 140524 h 142875"/>
                <a:gd name="connsiteX3" fmla="*/ 44691 w 57054"/>
                <a:gd name="connsiteY3" fmla="*/ 50989 h 142875"/>
                <a:gd name="connsiteX4" fmla="*/ 11410 w 57054"/>
                <a:gd name="connsiteY4" fmla="*/ 507 h 142875"/>
                <a:gd name="connsiteX5" fmla="*/ 1901 w 57054"/>
                <a:gd name="connsiteY5" fmla="*/ 6222 h 142875"/>
                <a:gd name="connsiteX6" fmla="*/ 19968 w 57054"/>
                <a:gd name="connsiteY6" fmla="*/ 738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42875">
                  <a:moveTo>
                    <a:pt x="19968" y="73849"/>
                  </a:moveTo>
                  <a:cubicBezTo>
                    <a:pt x="30428" y="98614"/>
                    <a:pt x="46593" y="118617"/>
                    <a:pt x="58004" y="142429"/>
                  </a:cubicBezTo>
                  <a:cubicBezTo>
                    <a:pt x="58955" y="144334"/>
                    <a:pt x="61808" y="143382"/>
                    <a:pt x="61808" y="140524"/>
                  </a:cubicBezTo>
                  <a:cubicBezTo>
                    <a:pt x="57053" y="109092"/>
                    <a:pt x="56102" y="81469"/>
                    <a:pt x="44691" y="50989"/>
                  </a:cubicBezTo>
                  <a:cubicBezTo>
                    <a:pt x="37084" y="30987"/>
                    <a:pt x="32330" y="9079"/>
                    <a:pt x="11410" y="507"/>
                  </a:cubicBezTo>
                  <a:cubicBezTo>
                    <a:pt x="7606" y="-1398"/>
                    <a:pt x="2852" y="2412"/>
                    <a:pt x="1901" y="6222"/>
                  </a:cubicBezTo>
                  <a:cubicBezTo>
                    <a:pt x="-5706" y="28129"/>
                    <a:pt x="11410" y="53847"/>
                    <a:pt x="19968" y="738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0" name="Forma libre 299">
              <a:extLst>
                <a:ext uri="{FF2B5EF4-FFF2-40B4-BE49-F238E27FC236}">
                  <a16:creationId xmlns:a16="http://schemas.microsoft.com/office/drawing/2014/main" id="{058F4702-62CA-ED4E-8622-9A7060289916}"/>
                </a:ext>
              </a:extLst>
            </p:cNvPr>
            <p:cNvSpPr/>
            <p:nvPr/>
          </p:nvSpPr>
          <p:spPr>
            <a:xfrm rot="4500000">
              <a:off x="3565864" y="4698948"/>
              <a:ext cx="54876" cy="128260"/>
            </a:xfrm>
            <a:custGeom>
              <a:avLst/>
              <a:gdLst>
                <a:gd name="connsiteX0" fmla="*/ 19066 w 57054"/>
                <a:gd name="connsiteY0" fmla="*/ 73170 h 133350"/>
                <a:gd name="connsiteX1" fmla="*/ 49495 w 57054"/>
                <a:gd name="connsiteY1" fmla="*/ 136988 h 133350"/>
                <a:gd name="connsiteX2" fmla="*/ 57103 w 57054"/>
                <a:gd name="connsiteY2" fmla="*/ 136035 h 133350"/>
                <a:gd name="connsiteX3" fmla="*/ 18116 w 57054"/>
                <a:gd name="connsiteY3" fmla="*/ 2685 h 133350"/>
                <a:gd name="connsiteX4" fmla="*/ 48 w 57054"/>
                <a:gd name="connsiteY4" fmla="*/ 10305 h 133350"/>
                <a:gd name="connsiteX5" fmla="*/ 19066 w 57054"/>
                <a:gd name="connsiteY5" fmla="*/ 7317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133350">
                  <a:moveTo>
                    <a:pt x="19066" y="73170"/>
                  </a:moveTo>
                  <a:cubicBezTo>
                    <a:pt x="28576" y="95078"/>
                    <a:pt x="36183" y="116985"/>
                    <a:pt x="49495" y="136988"/>
                  </a:cubicBezTo>
                  <a:cubicBezTo>
                    <a:pt x="51397" y="139845"/>
                    <a:pt x="56152" y="139845"/>
                    <a:pt x="57103" y="136035"/>
                  </a:cubicBezTo>
                  <a:cubicBezTo>
                    <a:pt x="67563" y="92220"/>
                    <a:pt x="51397" y="32213"/>
                    <a:pt x="18116" y="2685"/>
                  </a:cubicBezTo>
                  <a:cubicBezTo>
                    <a:pt x="12410" y="-3030"/>
                    <a:pt x="-903" y="780"/>
                    <a:pt x="48" y="10305"/>
                  </a:cubicBezTo>
                  <a:cubicBezTo>
                    <a:pt x="2901" y="33165"/>
                    <a:pt x="10508" y="51263"/>
                    <a:pt x="19066" y="7317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1" name="Forma libre 300">
              <a:extLst>
                <a:ext uri="{FF2B5EF4-FFF2-40B4-BE49-F238E27FC236}">
                  <a16:creationId xmlns:a16="http://schemas.microsoft.com/office/drawing/2014/main" id="{FC3A55C3-7C72-C14B-B771-D02C78805A00}"/>
                </a:ext>
              </a:extLst>
            </p:cNvPr>
            <p:cNvSpPr/>
            <p:nvPr/>
          </p:nvSpPr>
          <p:spPr>
            <a:xfrm rot="4500000">
              <a:off x="3578325" y="4846488"/>
              <a:ext cx="27438" cy="128260"/>
            </a:xfrm>
            <a:custGeom>
              <a:avLst/>
              <a:gdLst>
                <a:gd name="connsiteX0" fmla="*/ 1511 w 28527"/>
                <a:gd name="connsiteY0" fmla="*/ 137933 h 133350"/>
                <a:gd name="connsiteX1" fmla="*/ 11020 w 28527"/>
                <a:gd name="connsiteY1" fmla="*/ 138885 h 133350"/>
                <a:gd name="connsiteX2" fmla="*/ 37645 w 28527"/>
                <a:gd name="connsiteY2" fmla="*/ 2678 h 133350"/>
                <a:gd name="connsiteX3" fmla="*/ 31940 w 28527"/>
                <a:gd name="connsiteY3" fmla="*/ 1725 h 133350"/>
                <a:gd name="connsiteX4" fmla="*/ 1511 w 28527"/>
                <a:gd name="connsiteY4" fmla="*/ 1379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33350">
                  <a:moveTo>
                    <a:pt x="1511" y="137933"/>
                  </a:moveTo>
                  <a:cubicBezTo>
                    <a:pt x="2462" y="142695"/>
                    <a:pt x="9118" y="142695"/>
                    <a:pt x="11020" y="138885"/>
                  </a:cubicBezTo>
                  <a:cubicBezTo>
                    <a:pt x="35744" y="101738"/>
                    <a:pt x="35744" y="46493"/>
                    <a:pt x="37645" y="2678"/>
                  </a:cubicBezTo>
                  <a:cubicBezTo>
                    <a:pt x="37645" y="-180"/>
                    <a:pt x="32891" y="-1132"/>
                    <a:pt x="31940" y="1725"/>
                  </a:cubicBezTo>
                  <a:cubicBezTo>
                    <a:pt x="16725" y="43635"/>
                    <a:pt x="-6096" y="93165"/>
                    <a:pt x="1511" y="1379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2" name="Forma libre 301">
              <a:extLst>
                <a:ext uri="{FF2B5EF4-FFF2-40B4-BE49-F238E27FC236}">
                  <a16:creationId xmlns:a16="http://schemas.microsoft.com/office/drawing/2014/main" id="{155571E6-7BF3-B048-B048-7B3FA621E676}"/>
                </a:ext>
              </a:extLst>
            </p:cNvPr>
            <p:cNvSpPr/>
            <p:nvPr/>
          </p:nvSpPr>
          <p:spPr>
            <a:xfrm rot="4500000">
              <a:off x="3569555" y="4886828"/>
              <a:ext cx="54876" cy="128260"/>
            </a:xfrm>
            <a:custGeom>
              <a:avLst/>
              <a:gdLst>
                <a:gd name="connsiteX0" fmla="*/ 3408 w 57054"/>
                <a:gd name="connsiteY0" fmla="*/ 129190 h 133350"/>
                <a:gd name="connsiteX1" fmla="*/ 17671 w 57054"/>
                <a:gd name="connsiteY1" fmla="*/ 133000 h 133350"/>
                <a:gd name="connsiteX2" fmla="*/ 60462 w 57054"/>
                <a:gd name="connsiteY2" fmla="*/ 6318 h 133350"/>
                <a:gd name="connsiteX3" fmla="*/ 51904 w 57054"/>
                <a:gd name="connsiteY3" fmla="*/ 1555 h 133350"/>
                <a:gd name="connsiteX4" fmla="*/ 3408 w 57054"/>
                <a:gd name="connsiteY4" fmla="*/ 12919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3408" y="129190"/>
                  </a:moveTo>
                  <a:cubicBezTo>
                    <a:pt x="5310" y="134905"/>
                    <a:pt x="12917" y="137763"/>
                    <a:pt x="17671" y="133000"/>
                  </a:cubicBezTo>
                  <a:cubicBezTo>
                    <a:pt x="47149" y="101568"/>
                    <a:pt x="52855" y="47275"/>
                    <a:pt x="60462" y="6318"/>
                  </a:cubicBezTo>
                  <a:cubicBezTo>
                    <a:pt x="61413" y="1555"/>
                    <a:pt x="55708" y="-2255"/>
                    <a:pt x="51904" y="1555"/>
                  </a:cubicBezTo>
                  <a:cubicBezTo>
                    <a:pt x="22426" y="32035"/>
                    <a:pt x="-10856" y="84423"/>
                    <a:pt x="3408" y="12919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3" name="Forma libre 302">
              <a:extLst>
                <a:ext uri="{FF2B5EF4-FFF2-40B4-BE49-F238E27FC236}">
                  <a16:creationId xmlns:a16="http://schemas.microsoft.com/office/drawing/2014/main" id="{696E65C7-DD1F-094D-8746-C6913018D626}"/>
                </a:ext>
              </a:extLst>
            </p:cNvPr>
            <p:cNvSpPr/>
            <p:nvPr/>
          </p:nvSpPr>
          <p:spPr>
            <a:xfrm rot="4500000">
              <a:off x="3433757" y="4983036"/>
              <a:ext cx="45730" cy="146583"/>
            </a:xfrm>
            <a:custGeom>
              <a:avLst/>
              <a:gdLst>
                <a:gd name="connsiteX0" fmla="*/ 41864 w 47545"/>
                <a:gd name="connsiteY0" fmla="*/ 149415 h 152400"/>
                <a:gd name="connsiteX1" fmla="*/ 55176 w 47545"/>
                <a:gd name="connsiteY1" fmla="*/ 145605 h 152400"/>
                <a:gd name="connsiteX2" fmla="*/ 18091 w 47545"/>
                <a:gd name="connsiteY2" fmla="*/ 4635 h 152400"/>
                <a:gd name="connsiteX3" fmla="*/ 24 w 47545"/>
                <a:gd name="connsiteY3" fmla="*/ 9397 h 152400"/>
                <a:gd name="connsiteX4" fmla="*/ 41864 w 47545"/>
                <a:gd name="connsiteY4" fmla="*/ 1494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1864" y="149415"/>
                  </a:moveTo>
                  <a:cubicBezTo>
                    <a:pt x="44717" y="157987"/>
                    <a:pt x="56127" y="154177"/>
                    <a:pt x="55176" y="145605"/>
                  </a:cubicBezTo>
                  <a:cubicBezTo>
                    <a:pt x="48520" y="99885"/>
                    <a:pt x="47569" y="43687"/>
                    <a:pt x="18091" y="4635"/>
                  </a:cubicBezTo>
                  <a:cubicBezTo>
                    <a:pt x="12386" y="-2985"/>
                    <a:pt x="24" y="-1080"/>
                    <a:pt x="24" y="9397"/>
                  </a:cubicBezTo>
                  <a:cubicBezTo>
                    <a:pt x="-927" y="57975"/>
                    <a:pt x="26649" y="105600"/>
                    <a:pt x="41864" y="1494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4" name="Forma libre 303">
              <a:extLst>
                <a:ext uri="{FF2B5EF4-FFF2-40B4-BE49-F238E27FC236}">
                  <a16:creationId xmlns:a16="http://schemas.microsoft.com/office/drawing/2014/main" id="{69D58FC7-CBE8-3C41-9A79-5885EBD6CEED}"/>
                </a:ext>
              </a:extLst>
            </p:cNvPr>
            <p:cNvSpPr/>
            <p:nvPr/>
          </p:nvSpPr>
          <p:spPr>
            <a:xfrm rot="4500000">
              <a:off x="3396216" y="4965345"/>
              <a:ext cx="54876" cy="146583"/>
            </a:xfrm>
            <a:custGeom>
              <a:avLst/>
              <a:gdLst>
                <a:gd name="connsiteX0" fmla="*/ 17152 w 57054"/>
                <a:gd name="connsiteY0" fmla="*/ 82966 h 152400"/>
                <a:gd name="connsiteX1" fmla="*/ 46631 w 57054"/>
                <a:gd name="connsiteY1" fmla="*/ 149641 h 152400"/>
                <a:gd name="connsiteX2" fmla="*/ 59943 w 57054"/>
                <a:gd name="connsiteY2" fmla="*/ 143926 h 152400"/>
                <a:gd name="connsiteX3" fmla="*/ 47581 w 57054"/>
                <a:gd name="connsiteY3" fmla="*/ 69631 h 152400"/>
                <a:gd name="connsiteX4" fmla="*/ 22858 w 57054"/>
                <a:gd name="connsiteY4" fmla="*/ 5814 h 152400"/>
                <a:gd name="connsiteX5" fmla="*/ 36 w 57054"/>
                <a:gd name="connsiteY5" fmla="*/ 11529 h 152400"/>
                <a:gd name="connsiteX6" fmla="*/ 17152 w 57054"/>
                <a:gd name="connsiteY6" fmla="*/ 8296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17152" y="82966"/>
                  </a:moveTo>
                  <a:cubicBezTo>
                    <a:pt x="25711" y="105826"/>
                    <a:pt x="37121" y="126781"/>
                    <a:pt x="46631" y="149641"/>
                  </a:cubicBezTo>
                  <a:cubicBezTo>
                    <a:pt x="50434" y="158214"/>
                    <a:pt x="60894" y="151546"/>
                    <a:pt x="59943" y="143926"/>
                  </a:cubicBezTo>
                  <a:cubicBezTo>
                    <a:pt x="56140" y="119161"/>
                    <a:pt x="53287" y="94396"/>
                    <a:pt x="47581" y="69631"/>
                  </a:cubicBezTo>
                  <a:cubicBezTo>
                    <a:pt x="42827" y="44866"/>
                    <a:pt x="35220" y="26769"/>
                    <a:pt x="22858" y="5814"/>
                  </a:cubicBezTo>
                  <a:cubicBezTo>
                    <a:pt x="17152" y="-4664"/>
                    <a:pt x="-915" y="99"/>
                    <a:pt x="36" y="11529"/>
                  </a:cubicBezTo>
                  <a:cubicBezTo>
                    <a:pt x="3840" y="37246"/>
                    <a:pt x="7643" y="58201"/>
                    <a:pt x="17152" y="8296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5" name="Forma libre 304">
              <a:extLst>
                <a:ext uri="{FF2B5EF4-FFF2-40B4-BE49-F238E27FC236}">
                  <a16:creationId xmlns:a16="http://schemas.microsoft.com/office/drawing/2014/main" id="{306933E0-6015-DE4D-9D9B-5EA1899C0801}"/>
                </a:ext>
              </a:extLst>
            </p:cNvPr>
            <p:cNvSpPr/>
            <p:nvPr/>
          </p:nvSpPr>
          <p:spPr>
            <a:xfrm rot="4500000">
              <a:off x="3180484" y="4960104"/>
              <a:ext cx="109753" cy="54968"/>
            </a:xfrm>
            <a:custGeom>
              <a:avLst/>
              <a:gdLst>
                <a:gd name="connsiteX0" fmla="*/ 2124 w 114108"/>
                <a:gd name="connsiteY0" fmla="*/ 15240 h 57150"/>
                <a:gd name="connsiteX1" fmla="*/ 109577 w 114108"/>
                <a:gd name="connsiteY1" fmla="*/ 63818 h 57150"/>
                <a:gd name="connsiteX2" fmla="*/ 116233 w 114108"/>
                <a:gd name="connsiteY2" fmla="*/ 47625 h 57150"/>
                <a:gd name="connsiteX3" fmla="*/ 7830 w 114108"/>
                <a:gd name="connsiteY3" fmla="*/ 0 h 57150"/>
                <a:gd name="connsiteX4" fmla="*/ 2124 w 114108"/>
                <a:gd name="connsiteY4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08" h="57150">
                  <a:moveTo>
                    <a:pt x="2124" y="15240"/>
                  </a:moveTo>
                  <a:cubicBezTo>
                    <a:pt x="30651" y="41910"/>
                    <a:pt x="73442" y="51435"/>
                    <a:pt x="109577" y="63818"/>
                  </a:cubicBezTo>
                  <a:cubicBezTo>
                    <a:pt x="119086" y="67628"/>
                    <a:pt x="125742" y="52387"/>
                    <a:pt x="116233" y="47625"/>
                  </a:cubicBezTo>
                  <a:cubicBezTo>
                    <a:pt x="82951" y="28575"/>
                    <a:pt x="46817" y="4763"/>
                    <a:pt x="7830" y="0"/>
                  </a:cubicBezTo>
                  <a:cubicBezTo>
                    <a:pt x="1173" y="0"/>
                    <a:pt x="-2630" y="10478"/>
                    <a:pt x="2124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6" name="Forma libre 305">
              <a:extLst>
                <a:ext uri="{FF2B5EF4-FFF2-40B4-BE49-F238E27FC236}">
                  <a16:creationId xmlns:a16="http://schemas.microsoft.com/office/drawing/2014/main" id="{47F03755-CF94-8C44-AF00-35391D464B1F}"/>
                </a:ext>
              </a:extLst>
            </p:cNvPr>
            <p:cNvSpPr/>
            <p:nvPr/>
          </p:nvSpPr>
          <p:spPr>
            <a:xfrm rot="4500000">
              <a:off x="3141392" y="4962877"/>
              <a:ext cx="109753" cy="54968"/>
            </a:xfrm>
            <a:custGeom>
              <a:avLst/>
              <a:gdLst>
                <a:gd name="connsiteX0" fmla="*/ 1301 w 114108"/>
                <a:gd name="connsiteY0" fmla="*/ 18098 h 57150"/>
                <a:gd name="connsiteX1" fmla="*/ 55503 w 114108"/>
                <a:gd name="connsiteY1" fmla="*/ 55245 h 57150"/>
                <a:gd name="connsiteX2" fmla="*/ 116361 w 114108"/>
                <a:gd name="connsiteY2" fmla="*/ 64770 h 57150"/>
                <a:gd name="connsiteX3" fmla="*/ 118262 w 114108"/>
                <a:gd name="connsiteY3" fmla="*/ 59055 h 57150"/>
                <a:gd name="connsiteX4" fmla="*/ 67864 w 114108"/>
                <a:gd name="connsiteY4" fmla="*/ 23813 h 57150"/>
                <a:gd name="connsiteX5" fmla="*/ 12712 w 114108"/>
                <a:gd name="connsiteY5" fmla="*/ 0 h 57150"/>
                <a:gd name="connsiteX6" fmla="*/ 1301 w 114108"/>
                <a:gd name="connsiteY6" fmla="*/ 180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1301" y="18098"/>
                  </a:moveTo>
                  <a:cubicBezTo>
                    <a:pt x="10810" y="39052"/>
                    <a:pt x="35534" y="47625"/>
                    <a:pt x="55503" y="55245"/>
                  </a:cubicBezTo>
                  <a:cubicBezTo>
                    <a:pt x="76423" y="63817"/>
                    <a:pt x="94490" y="68580"/>
                    <a:pt x="116361" y="64770"/>
                  </a:cubicBezTo>
                  <a:cubicBezTo>
                    <a:pt x="119213" y="64770"/>
                    <a:pt x="119213" y="60960"/>
                    <a:pt x="118262" y="59055"/>
                  </a:cubicBezTo>
                  <a:cubicBezTo>
                    <a:pt x="103999" y="43815"/>
                    <a:pt x="86882" y="34290"/>
                    <a:pt x="67864" y="23813"/>
                  </a:cubicBezTo>
                  <a:cubicBezTo>
                    <a:pt x="50748" y="14288"/>
                    <a:pt x="33632" y="0"/>
                    <a:pt x="12712" y="0"/>
                  </a:cubicBezTo>
                  <a:cubicBezTo>
                    <a:pt x="2252" y="0"/>
                    <a:pt x="-2503" y="9525"/>
                    <a:pt x="1301" y="18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7" name="Forma libre 306">
              <a:extLst>
                <a:ext uri="{FF2B5EF4-FFF2-40B4-BE49-F238E27FC236}">
                  <a16:creationId xmlns:a16="http://schemas.microsoft.com/office/drawing/2014/main" id="{DAF47C0F-3082-AB48-9CE4-4E0AD58A019A}"/>
                </a:ext>
              </a:extLst>
            </p:cNvPr>
            <p:cNvSpPr/>
            <p:nvPr/>
          </p:nvSpPr>
          <p:spPr>
            <a:xfrm rot="4500000">
              <a:off x="3169031" y="4755479"/>
              <a:ext cx="45730" cy="146583"/>
            </a:xfrm>
            <a:custGeom>
              <a:avLst/>
              <a:gdLst>
                <a:gd name="connsiteX0" fmla="*/ 3103 w 47545"/>
                <a:gd name="connsiteY0" fmla="*/ 152439 h 152400"/>
                <a:gd name="connsiteX1" fmla="*/ 17366 w 47545"/>
                <a:gd name="connsiteY1" fmla="*/ 156249 h 152400"/>
                <a:gd name="connsiteX2" fmla="*/ 52550 w 47545"/>
                <a:gd name="connsiteY2" fmla="*/ 2896 h 152400"/>
                <a:gd name="connsiteX3" fmla="*/ 46844 w 47545"/>
                <a:gd name="connsiteY3" fmla="*/ 991 h 152400"/>
                <a:gd name="connsiteX4" fmla="*/ 3103 w 47545"/>
                <a:gd name="connsiteY4" fmla="*/ 15243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3103" y="152439"/>
                  </a:moveTo>
                  <a:cubicBezTo>
                    <a:pt x="5005" y="158154"/>
                    <a:pt x="13563" y="161011"/>
                    <a:pt x="17366" y="156249"/>
                  </a:cubicBezTo>
                  <a:cubicBezTo>
                    <a:pt x="48746" y="118149"/>
                    <a:pt x="50648" y="50521"/>
                    <a:pt x="52550" y="2896"/>
                  </a:cubicBezTo>
                  <a:cubicBezTo>
                    <a:pt x="52550" y="39"/>
                    <a:pt x="48746" y="-914"/>
                    <a:pt x="46844" y="991"/>
                  </a:cubicBezTo>
                  <a:cubicBezTo>
                    <a:pt x="22121" y="41949"/>
                    <a:pt x="-10210" y="103861"/>
                    <a:pt x="3103" y="152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8" name="Forma libre 307">
              <a:extLst>
                <a:ext uri="{FF2B5EF4-FFF2-40B4-BE49-F238E27FC236}">
                  <a16:creationId xmlns:a16="http://schemas.microsoft.com/office/drawing/2014/main" id="{48556CD5-2561-314B-B172-9E510076D055}"/>
                </a:ext>
              </a:extLst>
            </p:cNvPr>
            <p:cNvSpPr/>
            <p:nvPr/>
          </p:nvSpPr>
          <p:spPr>
            <a:xfrm rot="4500000">
              <a:off x="3165255" y="4710344"/>
              <a:ext cx="45730" cy="146583"/>
            </a:xfrm>
            <a:custGeom>
              <a:avLst/>
              <a:gdLst>
                <a:gd name="connsiteX0" fmla="*/ 16165 w 47545"/>
                <a:gd name="connsiteY0" fmla="*/ 150315 h 152400"/>
                <a:gd name="connsiteX1" fmla="*/ 55152 w 47545"/>
                <a:gd name="connsiteY1" fmla="*/ 2678 h 152400"/>
                <a:gd name="connsiteX2" fmla="*/ 50398 w 47545"/>
                <a:gd name="connsiteY2" fmla="*/ 1725 h 152400"/>
                <a:gd name="connsiteX3" fmla="*/ 0 w 47545"/>
                <a:gd name="connsiteY3" fmla="*/ 146505 h 152400"/>
                <a:gd name="connsiteX4" fmla="*/ 16165 w 47545"/>
                <a:gd name="connsiteY4" fmla="*/ 1503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16165" y="150315"/>
                  </a:moveTo>
                  <a:cubicBezTo>
                    <a:pt x="42791" y="108405"/>
                    <a:pt x="54202" y="52208"/>
                    <a:pt x="55152" y="2678"/>
                  </a:cubicBezTo>
                  <a:cubicBezTo>
                    <a:pt x="55152" y="-180"/>
                    <a:pt x="51349" y="-1132"/>
                    <a:pt x="50398" y="1725"/>
                  </a:cubicBezTo>
                  <a:cubicBezTo>
                    <a:pt x="23773" y="43635"/>
                    <a:pt x="1902" y="96975"/>
                    <a:pt x="0" y="146505"/>
                  </a:cubicBezTo>
                  <a:cubicBezTo>
                    <a:pt x="0" y="154125"/>
                    <a:pt x="12362" y="156983"/>
                    <a:pt x="16165" y="1503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9" name="Forma libre 308">
              <a:extLst>
                <a:ext uri="{FF2B5EF4-FFF2-40B4-BE49-F238E27FC236}">
                  <a16:creationId xmlns:a16="http://schemas.microsoft.com/office/drawing/2014/main" id="{70B9816A-7850-5D45-A129-8B85E11FAA0A}"/>
                </a:ext>
              </a:extLst>
            </p:cNvPr>
            <p:cNvSpPr/>
            <p:nvPr/>
          </p:nvSpPr>
          <p:spPr>
            <a:xfrm rot="4500000">
              <a:off x="2991587" y="4726062"/>
              <a:ext cx="45730" cy="128260"/>
            </a:xfrm>
            <a:custGeom>
              <a:avLst/>
              <a:gdLst>
                <a:gd name="connsiteX0" fmla="*/ 18277 w 47545"/>
                <a:gd name="connsiteY0" fmla="*/ 74156 h 133350"/>
                <a:gd name="connsiteX1" fmla="*/ 48706 w 47545"/>
                <a:gd name="connsiteY1" fmla="*/ 137973 h 133350"/>
                <a:gd name="connsiteX2" fmla="*/ 55363 w 47545"/>
                <a:gd name="connsiteY2" fmla="*/ 136068 h 133350"/>
                <a:gd name="connsiteX3" fmla="*/ 10670 w 47545"/>
                <a:gd name="connsiteY3" fmla="*/ 1766 h 133350"/>
                <a:gd name="connsiteX4" fmla="*/ 210 w 47545"/>
                <a:gd name="connsiteY4" fmla="*/ 5576 h 133350"/>
                <a:gd name="connsiteX5" fmla="*/ 18277 w 47545"/>
                <a:gd name="connsiteY5" fmla="*/ 741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45" h="133350">
                  <a:moveTo>
                    <a:pt x="18277" y="74156"/>
                  </a:moveTo>
                  <a:cubicBezTo>
                    <a:pt x="27786" y="96063"/>
                    <a:pt x="38246" y="117018"/>
                    <a:pt x="48706" y="137973"/>
                  </a:cubicBezTo>
                  <a:cubicBezTo>
                    <a:pt x="50608" y="140831"/>
                    <a:pt x="55363" y="139878"/>
                    <a:pt x="55363" y="136068"/>
                  </a:cubicBezTo>
                  <a:cubicBezTo>
                    <a:pt x="51559" y="93206"/>
                    <a:pt x="46804" y="31293"/>
                    <a:pt x="10670" y="1766"/>
                  </a:cubicBezTo>
                  <a:cubicBezTo>
                    <a:pt x="6866" y="-2044"/>
                    <a:pt x="1161" y="813"/>
                    <a:pt x="210" y="5576"/>
                  </a:cubicBezTo>
                  <a:cubicBezTo>
                    <a:pt x="-1692" y="30341"/>
                    <a:pt x="9719" y="53201"/>
                    <a:pt x="18277" y="7415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0" name="Forma libre 309">
              <a:extLst>
                <a:ext uri="{FF2B5EF4-FFF2-40B4-BE49-F238E27FC236}">
                  <a16:creationId xmlns:a16="http://schemas.microsoft.com/office/drawing/2014/main" id="{B2B5ADA4-8C43-1F47-8779-007A35671B82}"/>
                </a:ext>
              </a:extLst>
            </p:cNvPr>
            <p:cNvSpPr/>
            <p:nvPr/>
          </p:nvSpPr>
          <p:spPr>
            <a:xfrm rot="4500000">
              <a:off x="2959638" y="4690329"/>
              <a:ext cx="45730" cy="128260"/>
            </a:xfrm>
            <a:custGeom>
              <a:avLst/>
              <a:gdLst>
                <a:gd name="connsiteX0" fmla="*/ 42791 w 47545"/>
                <a:gd name="connsiteY0" fmla="*/ 139316 h 133350"/>
                <a:gd name="connsiteX1" fmla="*/ 56103 w 47545"/>
                <a:gd name="connsiteY1" fmla="*/ 135506 h 133350"/>
                <a:gd name="connsiteX2" fmla="*/ 18067 w 47545"/>
                <a:gd name="connsiteY2" fmla="*/ 3108 h 133350"/>
                <a:gd name="connsiteX3" fmla="*/ 0 w 47545"/>
                <a:gd name="connsiteY3" fmla="*/ 10728 h 133350"/>
                <a:gd name="connsiteX4" fmla="*/ 42791 w 47545"/>
                <a:gd name="connsiteY4" fmla="*/ 1393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2791" y="139316"/>
                  </a:moveTo>
                  <a:cubicBezTo>
                    <a:pt x="46594" y="145983"/>
                    <a:pt x="56103" y="142173"/>
                    <a:pt x="56103" y="135506"/>
                  </a:cubicBezTo>
                  <a:cubicBezTo>
                    <a:pt x="58956" y="90738"/>
                    <a:pt x="48496" y="36446"/>
                    <a:pt x="18067" y="3108"/>
                  </a:cubicBezTo>
                  <a:cubicBezTo>
                    <a:pt x="12362" y="-3559"/>
                    <a:pt x="0" y="1203"/>
                    <a:pt x="0" y="10728"/>
                  </a:cubicBezTo>
                  <a:cubicBezTo>
                    <a:pt x="1902" y="54543"/>
                    <a:pt x="22822" y="101216"/>
                    <a:pt x="42791" y="13931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1" name="Forma libre 310">
              <a:extLst>
                <a:ext uri="{FF2B5EF4-FFF2-40B4-BE49-F238E27FC236}">
                  <a16:creationId xmlns:a16="http://schemas.microsoft.com/office/drawing/2014/main" id="{4F551721-6FEF-EC4A-BE0A-4AB4C500BE2D}"/>
                </a:ext>
              </a:extLst>
            </p:cNvPr>
            <p:cNvSpPr/>
            <p:nvPr/>
          </p:nvSpPr>
          <p:spPr>
            <a:xfrm rot="4500000">
              <a:off x="3041428" y="4567682"/>
              <a:ext cx="54876" cy="128260"/>
            </a:xfrm>
            <a:custGeom>
              <a:avLst/>
              <a:gdLst>
                <a:gd name="connsiteX0" fmla="*/ 85 w 57054"/>
                <a:gd name="connsiteY0" fmla="*/ 130462 h 133350"/>
                <a:gd name="connsiteX1" fmla="*/ 14349 w 57054"/>
                <a:gd name="connsiteY1" fmla="*/ 136177 h 133350"/>
                <a:gd name="connsiteX2" fmla="*/ 60943 w 57054"/>
                <a:gd name="connsiteY2" fmla="*/ 6637 h 133350"/>
                <a:gd name="connsiteX3" fmla="*/ 51434 w 57054"/>
                <a:gd name="connsiteY3" fmla="*/ 2827 h 133350"/>
                <a:gd name="connsiteX4" fmla="*/ 85 w 57054"/>
                <a:gd name="connsiteY4" fmla="*/ 1304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85" y="130462"/>
                  </a:moveTo>
                  <a:cubicBezTo>
                    <a:pt x="85" y="137130"/>
                    <a:pt x="8643" y="141892"/>
                    <a:pt x="14349" y="136177"/>
                  </a:cubicBezTo>
                  <a:cubicBezTo>
                    <a:pt x="45728" y="103792"/>
                    <a:pt x="52385" y="49500"/>
                    <a:pt x="60943" y="6637"/>
                  </a:cubicBezTo>
                  <a:cubicBezTo>
                    <a:pt x="61894" y="922"/>
                    <a:pt x="54286" y="-2888"/>
                    <a:pt x="51434" y="2827"/>
                  </a:cubicBezTo>
                  <a:cubicBezTo>
                    <a:pt x="28612" y="39975"/>
                    <a:pt x="-1817" y="85695"/>
                    <a:pt x="85" y="13046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2" name="Forma libre 311">
              <a:extLst>
                <a:ext uri="{FF2B5EF4-FFF2-40B4-BE49-F238E27FC236}">
                  <a16:creationId xmlns:a16="http://schemas.microsoft.com/office/drawing/2014/main" id="{B436ED4A-796B-CA42-8A80-B4FD8AFBBFB6}"/>
                </a:ext>
              </a:extLst>
            </p:cNvPr>
            <p:cNvSpPr/>
            <p:nvPr/>
          </p:nvSpPr>
          <p:spPr>
            <a:xfrm rot="4500000">
              <a:off x="3043079" y="4538294"/>
              <a:ext cx="45730" cy="109937"/>
            </a:xfrm>
            <a:custGeom>
              <a:avLst/>
              <a:gdLst>
                <a:gd name="connsiteX0" fmla="*/ 598 w 47545"/>
                <a:gd name="connsiteY0" fmla="*/ 113136 h 114300"/>
                <a:gd name="connsiteX1" fmla="*/ 13911 w 47545"/>
                <a:gd name="connsiteY1" fmla="*/ 116946 h 114300"/>
                <a:gd name="connsiteX2" fmla="*/ 48143 w 47545"/>
                <a:gd name="connsiteY2" fmla="*/ 9313 h 114300"/>
                <a:gd name="connsiteX3" fmla="*/ 34831 w 47545"/>
                <a:gd name="connsiteY3" fmla="*/ 3598 h 114300"/>
                <a:gd name="connsiteX4" fmla="*/ 598 w 47545"/>
                <a:gd name="connsiteY4" fmla="*/ 113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598" y="113136"/>
                  </a:moveTo>
                  <a:cubicBezTo>
                    <a:pt x="1549" y="119803"/>
                    <a:pt x="10107" y="120756"/>
                    <a:pt x="13911" y="116946"/>
                  </a:cubicBezTo>
                  <a:cubicBezTo>
                    <a:pt x="38634" y="90276"/>
                    <a:pt x="41487" y="43603"/>
                    <a:pt x="48143" y="9313"/>
                  </a:cubicBezTo>
                  <a:cubicBezTo>
                    <a:pt x="49094" y="1693"/>
                    <a:pt x="38634" y="-4022"/>
                    <a:pt x="34831" y="3598"/>
                  </a:cubicBezTo>
                  <a:cubicBezTo>
                    <a:pt x="20567" y="35983"/>
                    <a:pt x="-4157" y="75988"/>
                    <a:pt x="598" y="113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3" name="Forma libre 312">
              <a:extLst>
                <a:ext uri="{FF2B5EF4-FFF2-40B4-BE49-F238E27FC236}">
                  <a16:creationId xmlns:a16="http://schemas.microsoft.com/office/drawing/2014/main" id="{AB0FC6E9-1E92-204D-B6E1-1130761AC195}"/>
                </a:ext>
              </a:extLst>
            </p:cNvPr>
            <p:cNvSpPr/>
            <p:nvPr/>
          </p:nvSpPr>
          <p:spPr>
            <a:xfrm rot="4500000">
              <a:off x="3218633" y="4578875"/>
              <a:ext cx="118899" cy="54968"/>
            </a:xfrm>
            <a:custGeom>
              <a:avLst/>
              <a:gdLst>
                <a:gd name="connsiteX0" fmla="*/ 729 w 123617"/>
                <a:gd name="connsiteY0" fmla="*/ 10234 h 57150"/>
                <a:gd name="connsiteX1" fmla="*/ 53979 w 123617"/>
                <a:gd name="connsiteY1" fmla="*/ 41667 h 57150"/>
                <a:gd name="connsiteX2" fmla="*/ 126248 w 123617"/>
                <a:gd name="connsiteY2" fmla="*/ 59764 h 57150"/>
                <a:gd name="connsiteX3" fmla="*/ 129101 w 123617"/>
                <a:gd name="connsiteY3" fmla="*/ 53097 h 57150"/>
                <a:gd name="connsiteX4" fmla="*/ 64439 w 123617"/>
                <a:gd name="connsiteY4" fmla="*/ 17854 h 57150"/>
                <a:gd name="connsiteX5" fmla="*/ 5483 w 123617"/>
                <a:gd name="connsiteY5" fmla="*/ 709 h 57150"/>
                <a:gd name="connsiteX6" fmla="*/ 729 w 123617"/>
                <a:gd name="connsiteY6" fmla="*/ 1023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57150">
                  <a:moveTo>
                    <a:pt x="729" y="10234"/>
                  </a:moveTo>
                  <a:cubicBezTo>
                    <a:pt x="12140" y="28332"/>
                    <a:pt x="34961" y="34999"/>
                    <a:pt x="53979" y="41667"/>
                  </a:cubicBezTo>
                  <a:cubicBezTo>
                    <a:pt x="76801" y="50239"/>
                    <a:pt x="101525" y="60717"/>
                    <a:pt x="126248" y="59764"/>
                  </a:cubicBezTo>
                  <a:cubicBezTo>
                    <a:pt x="129101" y="59764"/>
                    <a:pt x="131954" y="55002"/>
                    <a:pt x="129101" y="53097"/>
                  </a:cubicBezTo>
                  <a:cubicBezTo>
                    <a:pt x="111034" y="36904"/>
                    <a:pt x="86310" y="27379"/>
                    <a:pt x="64439" y="17854"/>
                  </a:cubicBezTo>
                  <a:cubicBezTo>
                    <a:pt x="45421" y="9282"/>
                    <a:pt x="26403" y="-3101"/>
                    <a:pt x="5483" y="709"/>
                  </a:cubicBezTo>
                  <a:cubicBezTo>
                    <a:pt x="729" y="1662"/>
                    <a:pt x="-1173" y="7377"/>
                    <a:pt x="729" y="1023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4" name="Forma libre 313">
              <a:extLst>
                <a:ext uri="{FF2B5EF4-FFF2-40B4-BE49-F238E27FC236}">
                  <a16:creationId xmlns:a16="http://schemas.microsoft.com/office/drawing/2014/main" id="{696FE522-02F3-9042-9588-2F0C7BB749C3}"/>
                </a:ext>
              </a:extLst>
            </p:cNvPr>
            <p:cNvSpPr/>
            <p:nvPr/>
          </p:nvSpPr>
          <p:spPr>
            <a:xfrm rot="4500000">
              <a:off x="3260463" y="4587346"/>
              <a:ext cx="109753" cy="54968"/>
            </a:xfrm>
            <a:custGeom>
              <a:avLst/>
              <a:gdLst>
                <a:gd name="connsiteX0" fmla="*/ 4067 w 114108"/>
                <a:gd name="connsiteY0" fmla="*/ 15842 h 57150"/>
                <a:gd name="connsiteX1" fmla="*/ 63023 w 114108"/>
                <a:gd name="connsiteY1" fmla="*/ 42512 h 57150"/>
                <a:gd name="connsiteX2" fmla="*/ 116274 w 114108"/>
                <a:gd name="connsiteY2" fmla="*/ 64420 h 57150"/>
                <a:gd name="connsiteX3" fmla="*/ 121028 w 114108"/>
                <a:gd name="connsiteY3" fmla="*/ 58705 h 57150"/>
                <a:gd name="connsiteX4" fmla="*/ 73483 w 114108"/>
                <a:gd name="connsiteY4" fmla="*/ 14890 h 57150"/>
                <a:gd name="connsiteX5" fmla="*/ 5969 w 114108"/>
                <a:gd name="connsiteY5" fmla="*/ 1555 h 57150"/>
                <a:gd name="connsiteX6" fmla="*/ 4067 w 114108"/>
                <a:gd name="connsiteY6" fmla="*/ 158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4067" y="15842"/>
                  </a:moveTo>
                  <a:cubicBezTo>
                    <a:pt x="23085" y="27272"/>
                    <a:pt x="43054" y="33940"/>
                    <a:pt x="63023" y="42512"/>
                  </a:cubicBezTo>
                  <a:cubicBezTo>
                    <a:pt x="80139" y="50132"/>
                    <a:pt x="97256" y="63467"/>
                    <a:pt x="116274" y="64420"/>
                  </a:cubicBezTo>
                  <a:cubicBezTo>
                    <a:pt x="119126" y="64420"/>
                    <a:pt x="121979" y="61562"/>
                    <a:pt x="121028" y="58705"/>
                  </a:cubicBezTo>
                  <a:cubicBezTo>
                    <a:pt x="115323" y="37750"/>
                    <a:pt x="91550" y="24415"/>
                    <a:pt x="73483" y="14890"/>
                  </a:cubicBezTo>
                  <a:cubicBezTo>
                    <a:pt x="51612" y="3460"/>
                    <a:pt x="30692" y="-3208"/>
                    <a:pt x="5969" y="1555"/>
                  </a:cubicBezTo>
                  <a:cubicBezTo>
                    <a:pt x="-1639" y="1555"/>
                    <a:pt x="-1639" y="12032"/>
                    <a:pt x="4067" y="158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5" name="Forma libre 314">
              <a:extLst>
                <a:ext uri="{FF2B5EF4-FFF2-40B4-BE49-F238E27FC236}">
                  <a16:creationId xmlns:a16="http://schemas.microsoft.com/office/drawing/2014/main" id="{E002AB17-2E60-2B4F-B970-C05F95946A93}"/>
                </a:ext>
              </a:extLst>
            </p:cNvPr>
            <p:cNvSpPr/>
            <p:nvPr/>
          </p:nvSpPr>
          <p:spPr>
            <a:xfrm rot="4500000">
              <a:off x="3331497" y="4803858"/>
              <a:ext cx="128045" cy="27484"/>
            </a:xfrm>
            <a:custGeom>
              <a:avLst/>
              <a:gdLst>
                <a:gd name="connsiteX0" fmla="*/ 4221 w 133126"/>
                <a:gd name="connsiteY0" fmla="*/ 21798 h 28575"/>
                <a:gd name="connsiteX1" fmla="*/ 78392 w 133126"/>
                <a:gd name="connsiteY1" fmla="*/ 29418 h 28575"/>
                <a:gd name="connsiteX2" fmla="*/ 140200 w 133126"/>
                <a:gd name="connsiteY2" fmla="*/ 10368 h 28575"/>
                <a:gd name="connsiteX3" fmla="*/ 138299 w 133126"/>
                <a:gd name="connsiteY3" fmla="*/ 4653 h 28575"/>
                <a:gd name="connsiteX4" fmla="*/ 72686 w 133126"/>
                <a:gd name="connsiteY4" fmla="*/ 1796 h 28575"/>
                <a:gd name="connsiteX5" fmla="*/ 5172 w 133126"/>
                <a:gd name="connsiteY5" fmla="*/ 6558 h 28575"/>
                <a:gd name="connsiteX6" fmla="*/ 4221 w 133126"/>
                <a:gd name="connsiteY6" fmla="*/ 217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28575">
                  <a:moveTo>
                    <a:pt x="4221" y="21798"/>
                  </a:moveTo>
                  <a:cubicBezTo>
                    <a:pt x="27994" y="33228"/>
                    <a:pt x="52717" y="32276"/>
                    <a:pt x="78392" y="29418"/>
                  </a:cubicBezTo>
                  <a:cubicBezTo>
                    <a:pt x="100262" y="27513"/>
                    <a:pt x="123084" y="24656"/>
                    <a:pt x="140200" y="10368"/>
                  </a:cubicBezTo>
                  <a:cubicBezTo>
                    <a:pt x="142102" y="8463"/>
                    <a:pt x="141151" y="5606"/>
                    <a:pt x="138299" y="4653"/>
                  </a:cubicBezTo>
                  <a:cubicBezTo>
                    <a:pt x="118330" y="-2967"/>
                    <a:pt x="94557" y="843"/>
                    <a:pt x="72686" y="1796"/>
                  </a:cubicBezTo>
                  <a:cubicBezTo>
                    <a:pt x="49864" y="2748"/>
                    <a:pt x="27994" y="-109"/>
                    <a:pt x="5172" y="6558"/>
                  </a:cubicBezTo>
                  <a:cubicBezTo>
                    <a:pt x="-533" y="9416"/>
                    <a:pt x="-2435" y="18941"/>
                    <a:pt x="4221" y="217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6" name="Forma libre 315">
              <a:extLst>
                <a:ext uri="{FF2B5EF4-FFF2-40B4-BE49-F238E27FC236}">
                  <a16:creationId xmlns:a16="http://schemas.microsoft.com/office/drawing/2014/main" id="{C5844942-D19E-2341-9450-D9DC71935810}"/>
                </a:ext>
              </a:extLst>
            </p:cNvPr>
            <p:cNvSpPr/>
            <p:nvPr/>
          </p:nvSpPr>
          <p:spPr>
            <a:xfrm rot="4500000">
              <a:off x="3290981" y="4807050"/>
              <a:ext cx="137191" cy="45807"/>
            </a:xfrm>
            <a:custGeom>
              <a:avLst/>
              <a:gdLst>
                <a:gd name="connsiteX0" fmla="*/ 10995 w 142635"/>
                <a:gd name="connsiteY0" fmla="*/ 48101 h 47625"/>
                <a:gd name="connsiteX1" fmla="*/ 141269 w 142635"/>
                <a:gd name="connsiteY1" fmla="*/ 10954 h 47625"/>
                <a:gd name="connsiteX2" fmla="*/ 140318 w 142635"/>
                <a:gd name="connsiteY2" fmla="*/ 3334 h 47625"/>
                <a:gd name="connsiteX3" fmla="*/ 71853 w 142635"/>
                <a:gd name="connsiteY3" fmla="*/ 2381 h 47625"/>
                <a:gd name="connsiteX4" fmla="*/ 6241 w 142635"/>
                <a:gd name="connsiteY4" fmla="*/ 20479 h 47625"/>
                <a:gd name="connsiteX5" fmla="*/ 10995 w 142635"/>
                <a:gd name="connsiteY5" fmla="*/ 48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0995" y="48101"/>
                  </a:moveTo>
                  <a:cubicBezTo>
                    <a:pt x="52835" y="56674"/>
                    <a:pt x="107988" y="33814"/>
                    <a:pt x="141269" y="10954"/>
                  </a:cubicBezTo>
                  <a:cubicBezTo>
                    <a:pt x="144122" y="9049"/>
                    <a:pt x="144122" y="4286"/>
                    <a:pt x="140318" y="3334"/>
                  </a:cubicBezTo>
                  <a:cubicBezTo>
                    <a:pt x="116546" y="-1429"/>
                    <a:pt x="96577" y="-476"/>
                    <a:pt x="71853" y="2381"/>
                  </a:cubicBezTo>
                  <a:cubicBezTo>
                    <a:pt x="49032" y="5239"/>
                    <a:pt x="25259" y="7144"/>
                    <a:pt x="6241" y="20479"/>
                  </a:cubicBezTo>
                  <a:cubicBezTo>
                    <a:pt x="-2317" y="27146"/>
                    <a:pt x="-3268" y="45244"/>
                    <a:pt x="10995" y="4810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21" name="Marcador de posición de imagen 20">
            <a:extLst>
              <a:ext uri="{FF2B5EF4-FFF2-40B4-BE49-F238E27FC236}">
                <a16:creationId xmlns:a16="http://schemas.microsoft.com/office/drawing/2014/main" id="{9595131B-9496-6046-9B71-79CC1B4BCD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667" r="-12383"/>
          <a:stretch/>
        </p:blipFill>
        <p:spPr>
          <a:xfrm>
            <a:off x="4456120" y="0"/>
            <a:ext cx="3391991" cy="5143500"/>
          </a:xfrm>
          <a:noFill/>
        </p:spPr>
      </p:pic>
      <p:sp>
        <p:nvSpPr>
          <p:cNvPr id="126" name="Forma libre 125">
            <a:extLst>
              <a:ext uri="{FF2B5EF4-FFF2-40B4-BE49-F238E27FC236}">
                <a16:creationId xmlns:a16="http://schemas.microsoft.com/office/drawing/2014/main" id="{C1C17704-B671-DE43-BFDC-21F2A02004D2}"/>
              </a:ext>
            </a:extLst>
          </p:cNvPr>
          <p:cNvSpPr/>
          <p:nvPr/>
        </p:nvSpPr>
        <p:spPr>
          <a:xfrm>
            <a:off x="8519882" y="257616"/>
            <a:ext cx="1477886" cy="493451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28" name="Forma libre 127">
            <a:extLst>
              <a:ext uri="{FF2B5EF4-FFF2-40B4-BE49-F238E27FC236}">
                <a16:creationId xmlns:a16="http://schemas.microsoft.com/office/drawing/2014/main" id="{17ABA539-6636-5D46-8D8B-74173C226711}"/>
              </a:ext>
            </a:extLst>
          </p:cNvPr>
          <p:cNvSpPr/>
          <p:nvPr/>
        </p:nvSpPr>
        <p:spPr>
          <a:xfrm>
            <a:off x="7793797" y="527808"/>
            <a:ext cx="821749" cy="274374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/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049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rma libre 28">
            <a:extLst>
              <a:ext uri="{FF2B5EF4-FFF2-40B4-BE49-F238E27FC236}">
                <a16:creationId xmlns:a16="http://schemas.microsoft.com/office/drawing/2014/main" id="{CF7AAF09-A93B-9E49-9E12-CE1D000B6D2A}"/>
              </a:ext>
            </a:extLst>
          </p:cNvPr>
          <p:cNvSpPr/>
          <p:nvPr/>
        </p:nvSpPr>
        <p:spPr>
          <a:xfrm>
            <a:off x="333156" y="727372"/>
            <a:ext cx="2143118" cy="715565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3888CD-D8D6-534C-92CF-D996A6824427}"/>
              </a:ext>
            </a:extLst>
          </p:cNvPr>
          <p:cNvSpPr txBox="1"/>
          <p:nvPr/>
        </p:nvSpPr>
        <p:spPr>
          <a:xfrm>
            <a:off x="1075688" y="2194536"/>
            <a:ext cx="141470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Fact name one</a:t>
            </a:r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6AC4F211-AFC2-1F4E-9886-1995445C2A61}"/>
              </a:ext>
            </a:extLst>
          </p:cNvPr>
          <p:cNvSpPr txBox="1"/>
          <p:nvPr/>
        </p:nvSpPr>
        <p:spPr>
          <a:xfrm>
            <a:off x="892740" y="2441863"/>
            <a:ext cx="1597654" cy="5305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A81B75EE-E7C2-814D-BA2D-3227498F5ED7}"/>
              </a:ext>
            </a:extLst>
          </p:cNvPr>
          <p:cNvSpPr txBox="1"/>
          <p:nvPr/>
        </p:nvSpPr>
        <p:spPr>
          <a:xfrm>
            <a:off x="1066885" y="3597539"/>
            <a:ext cx="141470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2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Fact name two</a:t>
            </a:r>
          </a:p>
        </p:txBody>
      </p:sp>
      <p:sp>
        <p:nvSpPr>
          <p:cNvPr id="10" name="7 CuadroTexto">
            <a:extLst>
              <a:ext uri="{FF2B5EF4-FFF2-40B4-BE49-F238E27FC236}">
                <a16:creationId xmlns:a16="http://schemas.microsoft.com/office/drawing/2014/main" id="{29510A54-2D29-8C42-B3D9-AB0CE75DD127}"/>
              </a:ext>
            </a:extLst>
          </p:cNvPr>
          <p:cNvSpPr txBox="1"/>
          <p:nvPr/>
        </p:nvSpPr>
        <p:spPr>
          <a:xfrm>
            <a:off x="892740" y="3864770"/>
            <a:ext cx="1597654" cy="5305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views.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950366E2-91CE-D141-92C5-6BDD1B4B47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09098" y="2191975"/>
            <a:ext cx="379775" cy="379775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ECE9CEFE-51E6-244E-82C7-1B0AD9519224}"/>
              </a:ext>
            </a:extLst>
          </p:cNvPr>
          <p:cNvSpPr txBox="1"/>
          <p:nvPr/>
        </p:nvSpPr>
        <p:spPr>
          <a:xfrm>
            <a:off x="6704681" y="2194536"/>
            <a:ext cx="141470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Fact name three</a:t>
            </a:r>
          </a:p>
        </p:txBody>
      </p:sp>
      <p:sp>
        <p:nvSpPr>
          <p:cNvPr id="14" name="7 CuadroTexto">
            <a:extLst>
              <a:ext uri="{FF2B5EF4-FFF2-40B4-BE49-F238E27FC236}">
                <a16:creationId xmlns:a16="http://schemas.microsoft.com/office/drawing/2014/main" id="{139C6958-9082-7E49-B9F2-2221E5B2C3CC}"/>
              </a:ext>
            </a:extLst>
          </p:cNvPr>
          <p:cNvSpPr txBox="1"/>
          <p:nvPr/>
        </p:nvSpPr>
        <p:spPr>
          <a:xfrm>
            <a:off x="6718801" y="2441863"/>
            <a:ext cx="1597654" cy="5305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3C428802-D129-B04C-BF35-3D97A610317F}"/>
              </a:ext>
            </a:extLst>
          </p:cNvPr>
          <p:cNvSpPr txBox="1"/>
          <p:nvPr/>
        </p:nvSpPr>
        <p:spPr>
          <a:xfrm>
            <a:off x="6695878" y="3597539"/>
            <a:ext cx="141470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Fact name four</a:t>
            </a:r>
          </a:p>
        </p:txBody>
      </p:sp>
      <p:sp>
        <p:nvSpPr>
          <p:cNvPr id="16" name="7 CuadroTexto">
            <a:extLst>
              <a:ext uri="{FF2B5EF4-FFF2-40B4-BE49-F238E27FC236}">
                <a16:creationId xmlns:a16="http://schemas.microsoft.com/office/drawing/2014/main" id="{DDC49DDD-C79C-6E40-BC05-A78F86BE0114}"/>
              </a:ext>
            </a:extLst>
          </p:cNvPr>
          <p:cNvSpPr txBox="1"/>
          <p:nvPr/>
        </p:nvSpPr>
        <p:spPr>
          <a:xfrm>
            <a:off x="6718801" y="3864770"/>
            <a:ext cx="1597654" cy="5305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views.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191598B8-16DC-074B-A6B7-80DA4FF03EF0}"/>
              </a:ext>
            </a:extLst>
          </p:cNvPr>
          <p:cNvGrpSpPr/>
          <p:nvPr/>
        </p:nvGrpSpPr>
        <p:grpSpPr>
          <a:xfrm>
            <a:off x="3537221" y="1304396"/>
            <a:ext cx="2120633" cy="3782812"/>
            <a:chOff x="3511683" y="1304396"/>
            <a:chExt cx="2120633" cy="3782812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B49A5DF4-1F1C-9443-9F18-B9B2EB98E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11683" y="1304396"/>
              <a:ext cx="2120633" cy="3782812"/>
            </a:xfrm>
            <a:prstGeom prst="rect">
              <a:avLst/>
            </a:prstGeom>
            <a:effectLst/>
          </p:spPr>
        </p:pic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6F22B461-B561-AF40-8F0E-AD39A4EA7CFF}"/>
                </a:ext>
              </a:extLst>
            </p:cNvPr>
            <p:cNvSpPr/>
            <p:nvPr/>
          </p:nvSpPr>
          <p:spPr>
            <a:xfrm>
              <a:off x="3849578" y="1822859"/>
              <a:ext cx="1440175" cy="260441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26" name="Gráfico 25">
            <a:extLst>
              <a:ext uri="{FF2B5EF4-FFF2-40B4-BE49-F238E27FC236}">
                <a16:creationId xmlns:a16="http://schemas.microsoft.com/office/drawing/2014/main" id="{E548D9E5-22B7-D24D-9019-3C763ECE4A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5976" y="3484994"/>
            <a:ext cx="379775" cy="379775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1085792A-0E3F-FA46-9BA8-B5ECAB53C4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03442" y="3484994"/>
            <a:ext cx="379775" cy="379775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9E1C9BB3-2286-C64A-9C4A-0662BC18A5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08217" y="2194536"/>
            <a:ext cx="391245" cy="391245"/>
          </a:xfrm>
          <a:prstGeom prst="rect">
            <a:avLst/>
          </a:prstGeom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9D3D1DC3-FE43-2B4C-A8CB-4C765C590E02}"/>
              </a:ext>
            </a:extLst>
          </p:cNvPr>
          <p:cNvGrpSpPr/>
          <p:nvPr/>
        </p:nvGrpSpPr>
        <p:grpSpPr>
          <a:xfrm rot="10800000">
            <a:off x="6656970" y="-131380"/>
            <a:ext cx="1721316" cy="1107579"/>
            <a:chOff x="2027632" y="4113861"/>
            <a:chExt cx="1810433" cy="116492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3699628D-6F78-A649-A68A-C47444B80191}"/>
                </a:ext>
              </a:extLst>
            </p:cNvPr>
            <p:cNvSpPr/>
            <p:nvPr/>
          </p:nvSpPr>
          <p:spPr>
            <a:xfrm rot="4500000">
              <a:off x="2151649" y="5101949"/>
              <a:ext cx="137191" cy="64130"/>
            </a:xfrm>
            <a:custGeom>
              <a:avLst/>
              <a:gdLst>
                <a:gd name="connsiteX0" fmla="*/ 5567 w 142635"/>
                <a:gd name="connsiteY0" fmla="*/ 70822 h 66675"/>
                <a:gd name="connsiteX1" fmla="*/ 83541 w 142635"/>
                <a:gd name="connsiteY1" fmla="*/ 73679 h 66675"/>
                <a:gd name="connsiteX2" fmla="*/ 147252 w 142635"/>
                <a:gd name="connsiteY2" fmla="*/ 55582 h 66675"/>
                <a:gd name="connsiteX3" fmla="*/ 146301 w 142635"/>
                <a:gd name="connsiteY3" fmla="*/ 50819 h 66675"/>
                <a:gd name="connsiteX4" fmla="*/ 75934 w 142635"/>
                <a:gd name="connsiteY4" fmla="*/ 43199 h 66675"/>
                <a:gd name="connsiteX5" fmla="*/ 55014 w 142635"/>
                <a:gd name="connsiteY5" fmla="*/ 45104 h 66675"/>
                <a:gd name="connsiteX6" fmla="*/ 78787 w 142635"/>
                <a:gd name="connsiteY6" fmla="*/ 39389 h 66675"/>
                <a:gd name="connsiteX7" fmla="*/ 141546 w 142635"/>
                <a:gd name="connsiteY7" fmla="*/ 20339 h 66675"/>
                <a:gd name="connsiteX8" fmla="*/ 145350 w 142635"/>
                <a:gd name="connsiteY8" fmla="*/ 7004 h 66675"/>
                <a:gd name="connsiteX9" fmla="*/ 87345 w 142635"/>
                <a:gd name="connsiteY9" fmla="*/ 1289 h 66675"/>
                <a:gd name="connsiteX10" fmla="*/ 14125 w 142635"/>
                <a:gd name="connsiteY10" fmla="*/ 18434 h 66675"/>
                <a:gd name="connsiteX11" fmla="*/ 17929 w 142635"/>
                <a:gd name="connsiteY11" fmla="*/ 45104 h 66675"/>
                <a:gd name="connsiteX12" fmla="*/ 39800 w 142635"/>
                <a:gd name="connsiteY12" fmla="*/ 46057 h 66675"/>
                <a:gd name="connsiteX13" fmla="*/ 4616 w 142635"/>
                <a:gd name="connsiteY13" fmla="*/ 56534 h 66675"/>
                <a:gd name="connsiteX14" fmla="*/ 5567 w 142635"/>
                <a:gd name="connsiteY14" fmla="*/ 708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635" h="66675">
                  <a:moveTo>
                    <a:pt x="5567" y="70822"/>
                  </a:moveTo>
                  <a:cubicBezTo>
                    <a:pt x="31241" y="77489"/>
                    <a:pt x="56916" y="76537"/>
                    <a:pt x="83541" y="73679"/>
                  </a:cubicBezTo>
                  <a:cubicBezTo>
                    <a:pt x="105412" y="70822"/>
                    <a:pt x="129185" y="69869"/>
                    <a:pt x="147252" y="55582"/>
                  </a:cubicBezTo>
                  <a:cubicBezTo>
                    <a:pt x="149154" y="54629"/>
                    <a:pt x="148203" y="51772"/>
                    <a:pt x="146301" y="50819"/>
                  </a:cubicBezTo>
                  <a:cubicBezTo>
                    <a:pt x="125381" y="38437"/>
                    <a:pt x="98756" y="41294"/>
                    <a:pt x="75934" y="43199"/>
                  </a:cubicBezTo>
                  <a:cubicBezTo>
                    <a:pt x="68327" y="43199"/>
                    <a:pt x="61670" y="44152"/>
                    <a:pt x="55014" y="45104"/>
                  </a:cubicBezTo>
                  <a:cubicBezTo>
                    <a:pt x="62621" y="43199"/>
                    <a:pt x="70229" y="41294"/>
                    <a:pt x="78787" y="39389"/>
                  </a:cubicBezTo>
                  <a:cubicBezTo>
                    <a:pt x="99707" y="34627"/>
                    <a:pt x="121577" y="22244"/>
                    <a:pt x="141546" y="20339"/>
                  </a:cubicBezTo>
                  <a:cubicBezTo>
                    <a:pt x="147252" y="19387"/>
                    <a:pt x="152006" y="10814"/>
                    <a:pt x="145350" y="7004"/>
                  </a:cubicBezTo>
                  <a:cubicBezTo>
                    <a:pt x="126332" y="-1568"/>
                    <a:pt x="108265" y="-616"/>
                    <a:pt x="87345" y="1289"/>
                  </a:cubicBezTo>
                  <a:cubicBezTo>
                    <a:pt x="63572" y="4147"/>
                    <a:pt x="35045" y="5099"/>
                    <a:pt x="14125" y="18434"/>
                  </a:cubicBezTo>
                  <a:cubicBezTo>
                    <a:pt x="4616" y="25102"/>
                    <a:pt x="4616" y="42247"/>
                    <a:pt x="17929" y="45104"/>
                  </a:cubicBezTo>
                  <a:cubicBezTo>
                    <a:pt x="25536" y="47009"/>
                    <a:pt x="32192" y="47009"/>
                    <a:pt x="39800" y="46057"/>
                  </a:cubicBezTo>
                  <a:cubicBezTo>
                    <a:pt x="27438" y="47962"/>
                    <a:pt x="16027" y="51772"/>
                    <a:pt x="4616" y="56534"/>
                  </a:cubicBezTo>
                  <a:cubicBezTo>
                    <a:pt x="-2991" y="59392"/>
                    <a:pt x="-138" y="68917"/>
                    <a:pt x="5567" y="708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37A67397-F0F0-3843-AC53-C8EB38B6B314}"/>
                </a:ext>
              </a:extLst>
            </p:cNvPr>
            <p:cNvSpPr/>
            <p:nvPr/>
          </p:nvSpPr>
          <p:spPr>
            <a:xfrm rot="4500000">
              <a:off x="2058554" y="5093229"/>
              <a:ext cx="36584" cy="91614"/>
            </a:xfrm>
            <a:custGeom>
              <a:avLst/>
              <a:gdLst>
                <a:gd name="connsiteX0" fmla="*/ 5830 w 38036"/>
                <a:gd name="connsiteY0" fmla="*/ 96911 h 95250"/>
                <a:gd name="connsiteX1" fmla="*/ 39111 w 38036"/>
                <a:gd name="connsiteY1" fmla="*/ 3566 h 95250"/>
                <a:gd name="connsiteX2" fmla="*/ 32455 w 38036"/>
                <a:gd name="connsiteY2" fmla="*/ 1661 h 95250"/>
                <a:gd name="connsiteX3" fmla="*/ 15339 w 38036"/>
                <a:gd name="connsiteY3" fmla="*/ 44524 h 95250"/>
                <a:gd name="connsiteX4" fmla="*/ 124 w 38036"/>
                <a:gd name="connsiteY4" fmla="*/ 94054 h 95250"/>
                <a:gd name="connsiteX5" fmla="*/ 5830 w 38036"/>
                <a:gd name="connsiteY5" fmla="*/ 969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036" h="95250">
                  <a:moveTo>
                    <a:pt x="5830" y="96911"/>
                  </a:moveTo>
                  <a:cubicBezTo>
                    <a:pt x="21995" y="70241"/>
                    <a:pt x="41013" y="35951"/>
                    <a:pt x="39111" y="3566"/>
                  </a:cubicBezTo>
                  <a:cubicBezTo>
                    <a:pt x="39111" y="-243"/>
                    <a:pt x="34357" y="-1196"/>
                    <a:pt x="32455" y="1661"/>
                  </a:cubicBezTo>
                  <a:cubicBezTo>
                    <a:pt x="23897" y="14996"/>
                    <a:pt x="20093" y="29284"/>
                    <a:pt x="15339" y="44524"/>
                  </a:cubicBezTo>
                  <a:cubicBezTo>
                    <a:pt x="10584" y="60716"/>
                    <a:pt x="4879" y="76909"/>
                    <a:pt x="124" y="94054"/>
                  </a:cubicBezTo>
                  <a:cubicBezTo>
                    <a:pt x="-827" y="97864"/>
                    <a:pt x="3928" y="99769"/>
                    <a:pt x="5830" y="969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DF7ABC4E-2426-C54F-902A-6800F1C3D158}"/>
                </a:ext>
              </a:extLst>
            </p:cNvPr>
            <p:cNvSpPr/>
            <p:nvPr/>
          </p:nvSpPr>
          <p:spPr>
            <a:xfrm rot="4500000">
              <a:off x="2045978" y="5071921"/>
              <a:ext cx="27438" cy="64130"/>
            </a:xfrm>
            <a:custGeom>
              <a:avLst/>
              <a:gdLst>
                <a:gd name="connsiteX0" fmla="*/ 10460 w 28527"/>
                <a:gd name="connsiteY0" fmla="*/ 75785 h 66675"/>
                <a:gd name="connsiteX1" fmla="*/ 28527 w 28527"/>
                <a:gd name="connsiteY1" fmla="*/ 51021 h 66675"/>
                <a:gd name="connsiteX2" fmla="*/ 33282 w 28527"/>
                <a:gd name="connsiteY2" fmla="*/ 9110 h 66675"/>
                <a:gd name="connsiteX3" fmla="*/ 13313 w 28527"/>
                <a:gd name="connsiteY3" fmla="*/ 3396 h 66675"/>
                <a:gd name="connsiteX4" fmla="*/ 0 w 28527"/>
                <a:gd name="connsiteY4" fmla="*/ 51021 h 66675"/>
                <a:gd name="connsiteX5" fmla="*/ 10460 w 28527"/>
                <a:gd name="connsiteY5" fmla="*/ 757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66675">
                  <a:moveTo>
                    <a:pt x="10460" y="75785"/>
                  </a:moveTo>
                  <a:cubicBezTo>
                    <a:pt x="21871" y="72928"/>
                    <a:pt x="24724" y="60546"/>
                    <a:pt x="28527" y="51021"/>
                  </a:cubicBezTo>
                  <a:cubicBezTo>
                    <a:pt x="33282" y="38638"/>
                    <a:pt x="38987" y="22446"/>
                    <a:pt x="33282" y="9110"/>
                  </a:cubicBezTo>
                  <a:cubicBezTo>
                    <a:pt x="30429" y="538"/>
                    <a:pt x="19969" y="-3272"/>
                    <a:pt x="13313" y="3396"/>
                  </a:cubicBezTo>
                  <a:cubicBezTo>
                    <a:pt x="951" y="15778"/>
                    <a:pt x="0" y="34828"/>
                    <a:pt x="0" y="51021"/>
                  </a:cubicBezTo>
                  <a:cubicBezTo>
                    <a:pt x="951" y="55783"/>
                    <a:pt x="0" y="78643"/>
                    <a:pt x="10460" y="7578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B205C2BD-A1E9-7C4A-B65B-848AC0BB6169}"/>
                </a:ext>
              </a:extLst>
            </p:cNvPr>
            <p:cNvSpPr/>
            <p:nvPr/>
          </p:nvSpPr>
          <p:spPr>
            <a:xfrm rot="4500000">
              <a:off x="2641605" y="5086004"/>
              <a:ext cx="73168" cy="119098"/>
            </a:xfrm>
            <a:custGeom>
              <a:avLst/>
              <a:gdLst>
                <a:gd name="connsiteX0" fmla="*/ 14336 w 76072"/>
                <a:gd name="connsiteY0" fmla="*/ 79937 h 123825"/>
                <a:gd name="connsiteX1" fmla="*/ 39060 w 76072"/>
                <a:gd name="connsiteY1" fmla="*/ 131372 h 123825"/>
                <a:gd name="connsiteX2" fmla="*/ 46667 w 76072"/>
                <a:gd name="connsiteY2" fmla="*/ 128515 h 123825"/>
                <a:gd name="connsiteX3" fmla="*/ 35256 w 76072"/>
                <a:gd name="connsiteY3" fmla="*/ 65650 h 123825"/>
                <a:gd name="connsiteX4" fmla="*/ 72342 w 76072"/>
                <a:gd name="connsiteY4" fmla="*/ 131372 h 123825"/>
                <a:gd name="connsiteX5" fmla="*/ 79949 w 76072"/>
                <a:gd name="connsiteY5" fmla="*/ 126610 h 123825"/>
                <a:gd name="connsiteX6" fmla="*/ 60931 w 76072"/>
                <a:gd name="connsiteY6" fmla="*/ 61840 h 123825"/>
                <a:gd name="connsiteX7" fmla="*/ 39060 w 76072"/>
                <a:gd name="connsiteY7" fmla="*/ 3737 h 123825"/>
                <a:gd name="connsiteX8" fmla="*/ 23845 w 76072"/>
                <a:gd name="connsiteY8" fmla="*/ 7547 h 123825"/>
                <a:gd name="connsiteX9" fmla="*/ 29551 w 76072"/>
                <a:gd name="connsiteY9" fmla="*/ 47552 h 123825"/>
                <a:gd name="connsiteX10" fmla="*/ 10533 w 76072"/>
                <a:gd name="connsiteY10" fmla="*/ 11357 h 123825"/>
                <a:gd name="connsiteX11" fmla="*/ 73 w 76072"/>
                <a:gd name="connsiteY11" fmla="*/ 15167 h 123825"/>
                <a:gd name="connsiteX12" fmla="*/ 14336 w 76072"/>
                <a:gd name="connsiteY12" fmla="*/ 799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72" h="123825">
                  <a:moveTo>
                    <a:pt x="14336" y="79937"/>
                  </a:moveTo>
                  <a:cubicBezTo>
                    <a:pt x="20042" y="98035"/>
                    <a:pt x="27649" y="117085"/>
                    <a:pt x="39060" y="131372"/>
                  </a:cubicBezTo>
                  <a:cubicBezTo>
                    <a:pt x="41913" y="134230"/>
                    <a:pt x="46667" y="131372"/>
                    <a:pt x="46667" y="128515"/>
                  </a:cubicBezTo>
                  <a:cubicBezTo>
                    <a:pt x="48569" y="107560"/>
                    <a:pt x="40962" y="85652"/>
                    <a:pt x="35256" y="65650"/>
                  </a:cubicBezTo>
                  <a:cubicBezTo>
                    <a:pt x="44765" y="90415"/>
                    <a:pt x="58078" y="115180"/>
                    <a:pt x="72342" y="131372"/>
                  </a:cubicBezTo>
                  <a:cubicBezTo>
                    <a:pt x="75194" y="135182"/>
                    <a:pt x="80900" y="131372"/>
                    <a:pt x="79949" y="126610"/>
                  </a:cubicBezTo>
                  <a:cubicBezTo>
                    <a:pt x="77096" y="104702"/>
                    <a:pt x="67587" y="82795"/>
                    <a:pt x="60931" y="61840"/>
                  </a:cubicBezTo>
                  <a:cubicBezTo>
                    <a:pt x="55225" y="41837"/>
                    <a:pt x="50471" y="20882"/>
                    <a:pt x="39060" y="3737"/>
                  </a:cubicBezTo>
                  <a:cubicBezTo>
                    <a:pt x="34305" y="-2930"/>
                    <a:pt x="23845" y="-73"/>
                    <a:pt x="23845" y="7547"/>
                  </a:cubicBezTo>
                  <a:cubicBezTo>
                    <a:pt x="22895" y="19930"/>
                    <a:pt x="25747" y="33265"/>
                    <a:pt x="29551" y="47552"/>
                  </a:cubicBezTo>
                  <a:cubicBezTo>
                    <a:pt x="24796" y="34217"/>
                    <a:pt x="20042" y="22787"/>
                    <a:pt x="10533" y="11357"/>
                  </a:cubicBezTo>
                  <a:cubicBezTo>
                    <a:pt x="6729" y="6595"/>
                    <a:pt x="1024" y="11357"/>
                    <a:pt x="73" y="15167"/>
                  </a:cubicBezTo>
                  <a:cubicBezTo>
                    <a:pt x="-878" y="38980"/>
                    <a:pt x="7680" y="59935"/>
                    <a:pt x="14336" y="799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9C9BC4B7-8672-E643-9FCD-C5CD3ACFBD88}"/>
                </a:ext>
              </a:extLst>
            </p:cNvPr>
            <p:cNvSpPr/>
            <p:nvPr/>
          </p:nvSpPr>
          <p:spPr>
            <a:xfrm rot="4500000">
              <a:off x="2396834" y="5011371"/>
              <a:ext cx="54876" cy="137421"/>
            </a:xfrm>
            <a:custGeom>
              <a:avLst/>
              <a:gdLst>
                <a:gd name="connsiteX0" fmla="*/ 55225 w 57054"/>
                <a:gd name="connsiteY0" fmla="*/ 140689 h 142875"/>
                <a:gd name="connsiteX1" fmla="*/ 63784 w 57054"/>
                <a:gd name="connsiteY1" fmla="*/ 137831 h 142875"/>
                <a:gd name="connsiteX2" fmla="*/ 13386 w 57054"/>
                <a:gd name="connsiteY2" fmla="*/ 2576 h 142875"/>
                <a:gd name="connsiteX3" fmla="*/ 73 w 57054"/>
                <a:gd name="connsiteY3" fmla="*/ 10196 h 142875"/>
                <a:gd name="connsiteX4" fmla="*/ 55225 w 57054"/>
                <a:gd name="connsiteY4" fmla="*/ 14068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55225" y="140689"/>
                  </a:moveTo>
                  <a:cubicBezTo>
                    <a:pt x="58078" y="144499"/>
                    <a:pt x="64734" y="143546"/>
                    <a:pt x="63784" y="137831"/>
                  </a:cubicBezTo>
                  <a:cubicBezTo>
                    <a:pt x="60931" y="92111"/>
                    <a:pt x="42864" y="37819"/>
                    <a:pt x="13386" y="2576"/>
                  </a:cubicBezTo>
                  <a:cubicBezTo>
                    <a:pt x="7680" y="-4091"/>
                    <a:pt x="-878" y="3529"/>
                    <a:pt x="73" y="10196"/>
                  </a:cubicBezTo>
                  <a:cubicBezTo>
                    <a:pt x="6729" y="53059"/>
                    <a:pt x="31453" y="105446"/>
                    <a:pt x="55225" y="14068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6BF1EBA6-7A1D-D743-A943-CAF8D008074D}"/>
                </a:ext>
              </a:extLst>
            </p:cNvPr>
            <p:cNvSpPr/>
            <p:nvPr/>
          </p:nvSpPr>
          <p:spPr>
            <a:xfrm rot="4500000">
              <a:off x="2375599" y="4973145"/>
              <a:ext cx="64022" cy="128260"/>
            </a:xfrm>
            <a:custGeom>
              <a:avLst/>
              <a:gdLst>
                <a:gd name="connsiteX0" fmla="*/ 22822 w 66563"/>
                <a:gd name="connsiteY0" fmla="*/ 77372 h 133350"/>
                <a:gd name="connsiteX1" fmla="*/ 63711 w 66563"/>
                <a:gd name="connsiteY1" fmla="*/ 136427 h 133350"/>
                <a:gd name="connsiteX2" fmla="*/ 73220 w 66563"/>
                <a:gd name="connsiteY2" fmla="*/ 132617 h 133350"/>
                <a:gd name="connsiteX3" fmla="*/ 53251 w 66563"/>
                <a:gd name="connsiteY3" fmla="*/ 64037 h 133350"/>
                <a:gd name="connsiteX4" fmla="*/ 19969 w 66563"/>
                <a:gd name="connsiteY4" fmla="*/ 3077 h 133350"/>
                <a:gd name="connsiteX5" fmla="*/ 0 w 66563"/>
                <a:gd name="connsiteY5" fmla="*/ 11650 h 133350"/>
                <a:gd name="connsiteX6" fmla="*/ 22822 w 66563"/>
                <a:gd name="connsiteY6" fmla="*/ 7737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22822" y="77372"/>
                  </a:moveTo>
                  <a:cubicBezTo>
                    <a:pt x="34233" y="99280"/>
                    <a:pt x="45643" y="120235"/>
                    <a:pt x="63711" y="136427"/>
                  </a:cubicBezTo>
                  <a:cubicBezTo>
                    <a:pt x="66563" y="139285"/>
                    <a:pt x="73220" y="137380"/>
                    <a:pt x="73220" y="132617"/>
                  </a:cubicBezTo>
                  <a:cubicBezTo>
                    <a:pt x="70367" y="108805"/>
                    <a:pt x="61809" y="86897"/>
                    <a:pt x="53251" y="64037"/>
                  </a:cubicBezTo>
                  <a:cubicBezTo>
                    <a:pt x="44692" y="43082"/>
                    <a:pt x="36134" y="20222"/>
                    <a:pt x="19969" y="3077"/>
                  </a:cubicBezTo>
                  <a:cubicBezTo>
                    <a:pt x="13313" y="-3590"/>
                    <a:pt x="0" y="1172"/>
                    <a:pt x="0" y="11650"/>
                  </a:cubicBezTo>
                  <a:cubicBezTo>
                    <a:pt x="1902" y="35462"/>
                    <a:pt x="12362" y="56417"/>
                    <a:pt x="22822" y="773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EAA98E3F-E9EC-8E42-AAB4-F408E175A6F0}"/>
                </a:ext>
              </a:extLst>
            </p:cNvPr>
            <p:cNvSpPr/>
            <p:nvPr/>
          </p:nvSpPr>
          <p:spPr>
            <a:xfrm rot="4500000">
              <a:off x="2283623" y="4882471"/>
              <a:ext cx="109753" cy="146583"/>
            </a:xfrm>
            <a:custGeom>
              <a:avLst/>
              <a:gdLst>
                <a:gd name="connsiteX0" fmla="*/ 31993 w 114108"/>
                <a:gd name="connsiteY0" fmla="*/ 51809 h 152400"/>
                <a:gd name="connsiteX1" fmla="*/ 12975 w 114108"/>
                <a:gd name="connsiteY1" fmla="*/ 42284 h 152400"/>
                <a:gd name="connsiteX2" fmla="*/ 613 w 114108"/>
                <a:gd name="connsiteY2" fmla="*/ 54666 h 152400"/>
                <a:gd name="connsiteX3" fmla="*/ 36748 w 114108"/>
                <a:gd name="connsiteY3" fmla="*/ 107054 h 152400"/>
                <a:gd name="connsiteX4" fmla="*/ 77636 w 114108"/>
                <a:gd name="connsiteY4" fmla="*/ 154679 h 152400"/>
                <a:gd name="connsiteX5" fmla="*/ 85244 w 114108"/>
                <a:gd name="connsiteY5" fmla="*/ 151821 h 152400"/>
                <a:gd name="connsiteX6" fmla="*/ 64324 w 114108"/>
                <a:gd name="connsiteY6" fmla="*/ 88956 h 152400"/>
                <a:gd name="connsiteX7" fmla="*/ 51962 w 114108"/>
                <a:gd name="connsiteY7" fmla="*/ 71811 h 152400"/>
                <a:gd name="connsiteX8" fmla="*/ 55766 w 114108"/>
                <a:gd name="connsiteY8" fmla="*/ 74669 h 152400"/>
                <a:gd name="connsiteX9" fmla="*/ 117574 w 114108"/>
                <a:gd name="connsiteY9" fmla="*/ 127056 h 152400"/>
                <a:gd name="connsiteX10" fmla="*/ 122329 w 114108"/>
                <a:gd name="connsiteY10" fmla="*/ 122294 h 152400"/>
                <a:gd name="connsiteX11" fmla="*/ 75735 w 114108"/>
                <a:gd name="connsiteY11" fmla="*/ 53714 h 152400"/>
                <a:gd name="connsiteX12" fmla="*/ 12024 w 114108"/>
                <a:gd name="connsiteY12" fmla="*/ 374 h 152400"/>
                <a:gd name="connsiteX13" fmla="*/ 2515 w 114108"/>
                <a:gd name="connsiteY13" fmla="*/ 9899 h 152400"/>
                <a:gd name="connsiteX14" fmla="*/ 31993 w 114108"/>
                <a:gd name="connsiteY14" fmla="*/ 5180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108" h="152400">
                  <a:moveTo>
                    <a:pt x="31993" y="51809"/>
                  </a:moveTo>
                  <a:cubicBezTo>
                    <a:pt x="26288" y="47999"/>
                    <a:pt x="19631" y="44189"/>
                    <a:pt x="12975" y="42284"/>
                  </a:cubicBezTo>
                  <a:cubicBezTo>
                    <a:pt x="5368" y="40379"/>
                    <a:pt x="-2240" y="47046"/>
                    <a:pt x="613" y="54666"/>
                  </a:cubicBezTo>
                  <a:cubicBezTo>
                    <a:pt x="7269" y="73716"/>
                    <a:pt x="24386" y="90861"/>
                    <a:pt x="36748" y="107054"/>
                  </a:cubicBezTo>
                  <a:cubicBezTo>
                    <a:pt x="49109" y="123246"/>
                    <a:pt x="60520" y="144201"/>
                    <a:pt x="77636" y="154679"/>
                  </a:cubicBezTo>
                  <a:cubicBezTo>
                    <a:pt x="80489" y="156584"/>
                    <a:pt x="85244" y="154679"/>
                    <a:pt x="85244" y="151821"/>
                  </a:cubicBezTo>
                  <a:cubicBezTo>
                    <a:pt x="89047" y="129914"/>
                    <a:pt x="75735" y="107054"/>
                    <a:pt x="64324" y="88956"/>
                  </a:cubicBezTo>
                  <a:cubicBezTo>
                    <a:pt x="60520" y="83241"/>
                    <a:pt x="56717" y="77526"/>
                    <a:pt x="51962" y="71811"/>
                  </a:cubicBezTo>
                  <a:cubicBezTo>
                    <a:pt x="52913" y="72764"/>
                    <a:pt x="53864" y="73716"/>
                    <a:pt x="55766" y="74669"/>
                  </a:cubicBezTo>
                  <a:cubicBezTo>
                    <a:pt x="73833" y="92766"/>
                    <a:pt x="92851" y="119436"/>
                    <a:pt x="117574" y="127056"/>
                  </a:cubicBezTo>
                  <a:cubicBezTo>
                    <a:pt x="120427" y="128009"/>
                    <a:pt x="123280" y="125151"/>
                    <a:pt x="122329" y="122294"/>
                  </a:cubicBezTo>
                  <a:cubicBezTo>
                    <a:pt x="118525" y="96576"/>
                    <a:pt x="92851" y="72764"/>
                    <a:pt x="75735" y="53714"/>
                  </a:cubicBezTo>
                  <a:cubicBezTo>
                    <a:pt x="58618" y="33711"/>
                    <a:pt x="37698" y="8946"/>
                    <a:pt x="12024" y="374"/>
                  </a:cubicBezTo>
                  <a:cubicBezTo>
                    <a:pt x="6319" y="-1531"/>
                    <a:pt x="613" y="4184"/>
                    <a:pt x="2515" y="9899"/>
                  </a:cubicBezTo>
                  <a:cubicBezTo>
                    <a:pt x="9171" y="26091"/>
                    <a:pt x="20582" y="39426"/>
                    <a:pt x="31993" y="518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6D8575FB-1AF8-4A4C-988C-CCD922C99B08}"/>
                </a:ext>
              </a:extLst>
            </p:cNvPr>
            <p:cNvSpPr/>
            <p:nvPr/>
          </p:nvSpPr>
          <p:spPr>
            <a:xfrm rot="4500000">
              <a:off x="2105408" y="4908444"/>
              <a:ext cx="109753" cy="54968"/>
            </a:xfrm>
            <a:custGeom>
              <a:avLst/>
              <a:gdLst>
                <a:gd name="connsiteX0" fmla="*/ 1924 w 114108"/>
                <a:gd name="connsiteY0" fmla="*/ 10569 h 57150"/>
                <a:gd name="connsiteX1" fmla="*/ 120787 w 114108"/>
                <a:gd name="connsiteY1" fmla="*/ 59147 h 57150"/>
                <a:gd name="connsiteX2" fmla="*/ 122689 w 114108"/>
                <a:gd name="connsiteY2" fmla="*/ 55337 h 57150"/>
                <a:gd name="connsiteX3" fmla="*/ 68488 w 114108"/>
                <a:gd name="connsiteY3" fmla="*/ 23904 h 57150"/>
                <a:gd name="connsiteX4" fmla="*/ 8581 w 114108"/>
                <a:gd name="connsiteY4" fmla="*/ 92 h 57150"/>
                <a:gd name="connsiteX5" fmla="*/ 1924 w 114108"/>
                <a:gd name="connsiteY5" fmla="*/ 105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57150">
                  <a:moveTo>
                    <a:pt x="1924" y="10569"/>
                  </a:moveTo>
                  <a:cubicBezTo>
                    <a:pt x="28550" y="39144"/>
                    <a:pt x="81800" y="61052"/>
                    <a:pt x="120787" y="59147"/>
                  </a:cubicBezTo>
                  <a:cubicBezTo>
                    <a:pt x="122689" y="59147"/>
                    <a:pt x="123640" y="57242"/>
                    <a:pt x="122689" y="55337"/>
                  </a:cubicBezTo>
                  <a:cubicBezTo>
                    <a:pt x="106524" y="42002"/>
                    <a:pt x="86555" y="33429"/>
                    <a:pt x="68488" y="23904"/>
                  </a:cubicBezTo>
                  <a:cubicBezTo>
                    <a:pt x="48519" y="13427"/>
                    <a:pt x="29501" y="3902"/>
                    <a:pt x="8581" y="92"/>
                  </a:cubicBezTo>
                  <a:cubicBezTo>
                    <a:pt x="1924" y="-861"/>
                    <a:pt x="-2830" y="5807"/>
                    <a:pt x="1924" y="1056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FA00A415-2A6D-D847-AD9C-4C7D8B0020A7}"/>
                </a:ext>
              </a:extLst>
            </p:cNvPr>
            <p:cNvSpPr/>
            <p:nvPr/>
          </p:nvSpPr>
          <p:spPr>
            <a:xfrm rot="4500000">
              <a:off x="2045553" y="4897352"/>
              <a:ext cx="128045" cy="45807"/>
            </a:xfrm>
            <a:custGeom>
              <a:avLst/>
              <a:gdLst>
                <a:gd name="connsiteX0" fmla="*/ 2782 w 133126"/>
                <a:gd name="connsiteY0" fmla="*/ 15296 h 47625"/>
                <a:gd name="connsiteX1" fmla="*/ 130203 w 133126"/>
                <a:gd name="connsiteY1" fmla="*/ 48634 h 47625"/>
                <a:gd name="connsiteX2" fmla="*/ 131154 w 133126"/>
                <a:gd name="connsiteY2" fmla="*/ 41966 h 47625"/>
                <a:gd name="connsiteX3" fmla="*/ 8487 w 133126"/>
                <a:gd name="connsiteY3" fmla="*/ 56 h 47625"/>
                <a:gd name="connsiteX4" fmla="*/ 2782 w 133126"/>
                <a:gd name="connsiteY4" fmla="*/ 15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2782" y="15296"/>
                  </a:moveTo>
                  <a:cubicBezTo>
                    <a:pt x="38916" y="43871"/>
                    <a:pt x="87412" y="44824"/>
                    <a:pt x="130203" y="48634"/>
                  </a:cubicBezTo>
                  <a:cubicBezTo>
                    <a:pt x="134957" y="48634"/>
                    <a:pt x="134957" y="42919"/>
                    <a:pt x="131154" y="41966"/>
                  </a:cubicBezTo>
                  <a:cubicBezTo>
                    <a:pt x="92167" y="25774"/>
                    <a:pt x="52229" y="56"/>
                    <a:pt x="8487" y="56"/>
                  </a:cubicBezTo>
                  <a:cubicBezTo>
                    <a:pt x="2782" y="-896"/>
                    <a:pt x="-3875" y="10534"/>
                    <a:pt x="2782" y="1529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9C06C240-6675-5347-918E-49C0E53A24C6}"/>
                </a:ext>
              </a:extLst>
            </p:cNvPr>
            <p:cNvSpPr/>
            <p:nvPr/>
          </p:nvSpPr>
          <p:spPr>
            <a:xfrm rot="4500000">
              <a:off x="2047676" y="4650087"/>
              <a:ext cx="164629" cy="82453"/>
            </a:xfrm>
            <a:custGeom>
              <a:avLst/>
              <a:gdLst>
                <a:gd name="connsiteX0" fmla="*/ 8498 w 171162"/>
                <a:gd name="connsiteY0" fmla="*/ 64067 h 85725"/>
                <a:gd name="connsiteX1" fmla="*/ 17056 w 171162"/>
                <a:gd name="connsiteY1" fmla="*/ 64067 h 85725"/>
                <a:gd name="connsiteX2" fmla="*/ 16105 w 171162"/>
                <a:gd name="connsiteY2" fmla="*/ 65019 h 85725"/>
                <a:gd name="connsiteX3" fmla="*/ 16105 w 171162"/>
                <a:gd name="connsiteY3" fmla="*/ 85022 h 85725"/>
                <a:gd name="connsiteX4" fmla="*/ 101686 w 171162"/>
                <a:gd name="connsiteY4" fmla="*/ 78354 h 85725"/>
                <a:gd name="connsiteX5" fmla="*/ 172053 w 171162"/>
                <a:gd name="connsiteY5" fmla="*/ 36444 h 85725"/>
                <a:gd name="connsiteX6" fmla="*/ 167299 w 171162"/>
                <a:gd name="connsiteY6" fmla="*/ 27872 h 85725"/>
                <a:gd name="connsiteX7" fmla="*/ 92177 w 171162"/>
                <a:gd name="connsiteY7" fmla="*/ 45969 h 85725"/>
                <a:gd name="connsiteX8" fmla="*/ 92177 w 171162"/>
                <a:gd name="connsiteY8" fmla="*/ 45969 h 85725"/>
                <a:gd name="connsiteX9" fmla="*/ 154937 w 171162"/>
                <a:gd name="connsiteY9" fmla="*/ 11679 h 85725"/>
                <a:gd name="connsiteX10" fmla="*/ 150182 w 171162"/>
                <a:gd name="connsiteY10" fmla="*/ 249 h 85725"/>
                <a:gd name="connsiteX11" fmla="*/ 72208 w 171162"/>
                <a:gd name="connsiteY11" fmla="*/ 21204 h 85725"/>
                <a:gd name="connsiteX12" fmla="*/ 4694 w 171162"/>
                <a:gd name="connsiteY12" fmla="*/ 48827 h 85725"/>
                <a:gd name="connsiteX13" fmla="*/ 8498 w 171162"/>
                <a:gd name="connsiteY13" fmla="*/ 640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162" h="85725">
                  <a:moveTo>
                    <a:pt x="8498" y="64067"/>
                  </a:moveTo>
                  <a:cubicBezTo>
                    <a:pt x="11350" y="64067"/>
                    <a:pt x="14203" y="64067"/>
                    <a:pt x="17056" y="64067"/>
                  </a:cubicBezTo>
                  <a:cubicBezTo>
                    <a:pt x="17056" y="64067"/>
                    <a:pt x="16105" y="64067"/>
                    <a:pt x="16105" y="65019"/>
                  </a:cubicBezTo>
                  <a:cubicBezTo>
                    <a:pt x="9449" y="69782"/>
                    <a:pt x="7547" y="80259"/>
                    <a:pt x="16105" y="85022"/>
                  </a:cubicBezTo>
                  <a:cubicBezTo>
                    <a:pt x="41779" y="98357"/>
                    <a:pt x="76012" y="86927"/>
                    <a:pt x="101686" y="78354"/>
                  </a:cubicBezTo>
                  <a:cubicBezTo>
                    <a:pt x="128312" y="69782"/>
                    <a:pt x="155888" y="59304"/>
                    <a:pt x="172053" y="36444"/>
                  </a:cubicBezTo>
                  <a:cubicBezTo>
                    <a:pt x="174906" y="32634"/>
                    <a:pt x="171102" y="27872"/>
                    <a:pt x="167299" y="27872"/>
                  </a:cubicBezTo>
                  <a:cubicBezTo>
                    <a:pt x="141624" y="27872"/>
                    <a:pt x="116901" y="40254"/>
                    <a:pt x="92177" y="45969"/>
                  </a:cubicBezTo>
                  <a:cubicBezTo>
                    <a:pt x="92177" y="45969"/>
                    <a:pt x="92177" y="45969"/>
                    <a:pt x="92177" y="45969"/>
                  </a:cubicBezTo>
                  <a:cubicBezTo>
                    <a:pt x="114999" y="36444"/>
                    <a:pt x="136870" y="23109"/>
                    <a:pt x="154937" y="11679"/>
                  </a:cubicBezTo>
                  <a:cubicBezTo>
                    <a:pt x="160642" y="7869"/>
                    <a:pt x="156839" y="-1656"/>
                    <a:pt x="150182" y="249"/>
                  </a:cubicBezTo>
                  <a:cubicBezTo>
                    <a:pt x="123557" y="5012"/>
                    <a:pt x="97883" y="13584"/>
                    <a:pt x="72208" y="21204"/>
                  </a:cubicBezTo>
                  <a:cubicBezTo>
                    <a:pt x="48436" y="27872"/>
                    <a:pt x="24663" y="34539"/>
                    <a:pt x="4694" y="48827"/>
                  </a:cubicBezTo>
                  <a:cubicBezTo>
                    <a:pt x="-2913" y="53589"/>
                    <a:pt x="-1011" y="64067"/>
                    <a:pt x="8498" y="640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AB72C1AA-990A-7E49-8859-529AB0787B86}"/>
                </a:ext>
              </a:extLst>
            </p:cNvPr>
            <p:cNvSpPr/>
            <p:nvPr/>
          </p:nvSpPr>
          <p:spPr>
            <a:xfrm rot="4500000">
              <a:off x="2204631" y="4512732"/>
              <a:ext cx="54876" cy="137421"/>
            </a:xfrm>
            <a:custGeom>
              <a:avLst/>
              <a:gdLst>
                <a:gd name="connsiteX0" fmla="*/ 82 w 57054"/>
                <a:gd name="connsiteY0" fmla="*/ 7551 h 142875"/>
                <a:gd name="connsiteX1" fmla="*/ 52381 w 57054"/>
                <a:gd name="connsiteY1" fmla="*/ 141853 h 142875"/>
                <a:gd name="connsiteX2" fmla="*/ 57136 w 57054"/>
                <a:gd name="connsiteY2" fmla="*/ 139948 h 142875"/>
                <a:gd name="connsiteX3" fmla="*/ 10541 w 57054"/>
                <a:gd name="connsiteY3" fmla="*/ 2788 h 142875"/>
                <a:gd name="connsiteX4" fmla="*/ 82 w 57054"/>
                <a:gd name="connsiteY4" fmla="*/ 75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82" y="7551"/>
                  </a:moveTo>
                  <a:cubicBezTo>
                    <a:pt x="9591" y="53271"/>
                    <a:pt x="31461" y="99943"/>
                    <a:pt x="52381" y="141853"/>
                  </a:cubicBezTo>
                  <a:cubicBezTo>
                    <a:pt x="53332" y="144711"/>
                    <a:pt x="57136" y="142806"/>
                    <a:pt x="57136" y="139948"/>
                  </a:cubicBezTo>
                  <a:cubicBezTo>
                    <a:pt x="49529" y="93276"/>
                    <a:pt x="36216" y="43746"/>
                    <a:pt x="10541" y="2788"/>
                  </a:cubicBezTo>
                  <a:cubicBezTo>
                    <a:pt x="6738" y="-2927"/>
                    <a:pt x="-869" y="883"/>
                    <a:pt x="82" y="755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3965FCFC-BBA1-7E42-A57B-06962276B45E}"/>
                </a:ext>
              </a:extLst>
            </p:cNvPr>
            <p:cNvSpPr/>
            <p:nvPr/>
          </p:nvSpPr>
          <p:spPr>
            <a:xfrm rot="4500000">
              <a:off x="2187389" y="4489621"/>
              <a:ext cx="54876" cy="119098"/>
            </a:xfrm>
            <a:custGeom>
              <a:avLst/>
              <a:gdLst>
                <a:gd name="connsiteX0" fmla="*/ 45689 w 57054"/>
                <a:gd name="connsiteY0" fmla="*/ 128460 h 123825"/>
                <a:gd name="connsiteX1" fmla="*/ 57100 w 57054"/>
                <a:gd name="connsiteY1" fmla="*/ 123697 h 123825"/>
                <a:gd name="connsiteX2" fmla="*/ 19063 w 57054"/>
                <a:gd name="connsiteY2" fmla="*/ 4635 h 123825"/>
                <a:gd name="connsiteX3" fmla="*/ 45 w 57054"/>
                <a:gd name="connsiteY3" fmla="*/ 9397 h 123825"/>
                <a:gd name="connsiteX4" fmla="*/ 45689 w 57054"/>
                <a:gd name="connsiteY4" fmla="*/ 12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23825">
                  <a:moveTo>
                    <a:pt x="45689" y="128460"/>
                  </a:moveTo>
                  <a:cubicBezTo>
                    <a:pt x="48541" y="135127"/>
                    <a:pt x="59001" y="130365"/>
                    <a:pt x="57100" y="123697"/>
                  </a:cubicBezTo>
                  <a:cubicBezTo>
                    <a:pt x="48541" y="85597"/>
                    <a:pt x="41885" y="37020"/>
                    <a:pt x="19063" y="4635"/>
                  </a:cubicBezTo>
                  <a:cubicBezTo>
                    <a:pt x="13358" y="-2985"/>
                    <a:pt x="-906" y="-1080"/>
                    <a:pt x="45" y="9397"/>
                  </a:cubicBezTo>
                  <a:cubicBezTo>
                    <a:pt x="3849" y="50355"/>
                    <a:pt x="28572" y="92265"/>
                    <a:pt x="45689" y="12846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5D8B9ADE-7A44-B14F-BB2B-116A8CB6E8BC}"/>
                </a:ext>
              </a:extLst>
            </p:cNvPr>
            <p:cNvSpPr/>
            <p:nvPr/>
          </p:nvSpPr>
          <p:spPr>
            <a:xfrm rot="4500000">
              <a:off x="2223344" y="4419726"/>
              <a:ext cx="18292" cy="64130"/>
            </a:xfrm>
            <a:custGeom>
              <a:avLst/>
              <a:gdLst>
                <a:gd name="connsiteX0" fmla="*/ 1800 w 19018"/>
                <a:gd name="connsiteY0" fmla="*/ 61913 h 66675"/>
                <a:gd name="connsiteX1" fmla="*/ 14162 w 19018"/>
                <a:gd name="connsiteY1" fmla="*/ 65722 h 66675"/>
                <a:gd name="connsiteX2" fmla="*/ 23671 w 19018"/>
                <a:gd name="connsiteY2" fmla="*/ 5715 h 66675"/>
                <a:gd name="connsiteX3" fmla="*/ 7506 w 19018"/>
                <a:gd name="connsiteY3" fmla="*/ 5715 h 66675"/>
                <a:gd name="connsiteX4" fmla="*/ 1800 w 19018"/>
                <a:gd name="connsiteY4" fmla="*/ 619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66675">
                  <a:moveTo>
                    <a:pt x="1800" y="61913"/>
                  </a:moveTo>
                  <a:cubicBezTo>
                    <a:pt x="3702" y="67627"/>
                    <a:pt x="10359" y="68580"/>
                    <a:pt x="14162" y="65722"/>
                  </a:cubicBezTo>
                  <a:cubicBezTo>
                    <a:pt x="31278" y="52388"/>
                    <a:pt x="27475" y="24765"/>
                    <a:pt x="23671" y="5715"/>
                  </a:cubicBezTo>
                  <a:cubicBezTo>
                    <a:pt x="21769" y="-1905"/>
                    <a:pt x="9408" y="-1905"/>
                    <a:pt x="7506" y="5715"/>
                  </a:cubicBezTo>
                  <a:cubicBezTo>
                    <a:pt x="5604" y="22860"/>
                    <a:pt x="-3905" y="44767"/>
                    <a:pt x="1800" y="6191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56ED444D-336D-DE4B-B7C9-4FC71B624D03}"/>
                </a:ext>
              </a:extLst>
            </p:cNvPr>
            <p:cNvSpPr/>
            <p:nvPr/>
          </p:nvSpPr>
          <p:spPr>
            <a:xfrm rot="4500000">
              <a:off x="2423002" y="4375239"/>
              <a:ext cx="18292" cy="155744"/>
            </a:xfrm>
            <a:custGeom>
              <a:avLst/>
              <a:gdLst>
                <a:gd name="connsiteX0" fmla="*/ 0 w 19018"/>
                <a:gd name="connsiteY0" fmla="*/ 161100 h 161925"/>
                <a:gd name="connsiteX1" fmla="*/ 11411 w 19018"/>
                <a:gd name="connsiteY1" fmla="*/ 161100 h 161925"/>
                <a:gd name="connsiteX2" fmla="*/ 20920 w 19018"/>
                <a:gd name="connsiteY2" fmla="*/ 3937 h 161925"/>
                <a:gd name="connsiteX3" fmla="*/ 11411 w 19018"/>
                <a:gd name="connsiteY3" fmla="*/ 3937 h 161925"/>
                <a:gd name="connsiteX4" fmla="*/ 0 w 19018"/>
                <a:gd name="connsiteY4" fmla="*/ 16110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61925">
                  <a:moveTo>
                    <a:pt x="0" y="161100"/>
                  </a:moveTo>
                  <a:cubicBezTo>
                    <a:pt x="0" y="168720"/>
                    <a:pt x="10460" y="168720"/>
                    <a:pt x="11411" y="161100"/>
                  </a:cubicBezTo>
                  <a:cubicBezTo>
                    <a:pt x="16165" y="111570"/>
                    <a:pt x="30429" y="53467"/>
                    <a:pt x="20920" y="3937"/>
                  </a:cubicBezTo>
                  <a:cubicBezTo>
                    <a:pt x="19969" y="-1778"/>
                    <a:pt x="12362" y="-825"/>
                    <a:pt x="11411" y="3937"/>
                  </a:cubicBezTo>
                  <a:cubicBezTo>
                    <a:pt x="-4755" y="51562"/>
                    <a:pt x="1902" y="111570"/>
                    <a:pt x="0" y="161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B8389F30-266F-1145-A3C4-507D658BDB28}"/>
                </a:ext>
              </a:extLst>
            </p:cNvPr>
            <p:cNvSpPr/>
            <p:nvPr/>
          </p:nvSpPr>
          <p:spPr>
            <a:xfrm rot="4500000">
              <a:off x="2414730" y="4343131"/>
              <a:ext cx="18292" cy="146583"/>
            </a:xfrm>
            <a:custGeom>
              <a:avLst/>
              <a:gdLst>
                <a:gd name="connsiteX0" fmla="*/ 7689 w 19018"/>
                <a:gd name="connsiteY0" fmla="*/ 154093 h 152400"/>
                <a:gd name="connsiteX1" fmla="*/ 20051 w 19018"/>
                <a:gd name="connsiteY1" fmla="*/ 4551 h 152400"/>
                <a:gd name="connsiteX2" fmla="*/ 6738 w 19018"/>
                <a:gd name="connsiteY2" fmla="*/ 6455 h 152400"/>
                <a:gd name="connsiteX3" fmla="*/ 82 w 19018"/>
                <a:gd name="connsiteY3" fmla="*/ 153140 h 152400"/>
                <a:gd name="connsiteX4" fmla="*/ 7689 w 19018"/>
                <a:gd name="connsiteY4" fmla="*/ 15409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52400">
                  <a:moveTo>
                    <a:pt x="7689" y="154093"/>
                  </a:moveTo>
                  <a:cubicBezTo>
                    <a:pt x="20051" y="105515"/>
                    <a:pt x="30511" y="55033"/>
                    <a:pt x="20051" y="4551"/>
                  </a:cubicBezTo>
                  <a:cubicBezTo>
                    <a:pt x="18149" y="-3070"/>
                    <a:pt x="7689" y="-212"/>
                    <a:pt x="6738" y="6455"/>
                  </a:cubicBezTo>
                  <a:cubicBezTo>
                    <a:pt x="1033" y="55033"/>
                    <a:pt x="4837" y="104563"/>
                    <a:pt x="82" y="153140"/>
                  </a:cubicBezTo>
                  <a:cubicBezTo>
                    <a:pt x="-869" y="157903"/>
                    <a:pt x="6738" y="158856"/>
                    <a:pt x="7689" y="1540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F6D15825-AADD-3F47-ABC3-872B8A5F2134}"/>
                </a:ext>
              </a:extLst>
            </p:cNvPr>
            <p:cNvSpPr/>
            <p:nvPr/>
          </p:nvSpPr>
          <p:spPr>
            <a:xfrm rot="4500000">
              <a:off x="2377250" y="4261762"/>
              <a:ext cx="45730" cy="109937"/>
            </a:xfrm>
            <a:custGeom>
              <a:avLst/>
              <a:gdLst>
                <a:gd name="connsiteX0" fmla="*/ 37178 w 47545"/>
                <a:gd name="connsiteY0" fmla="*/ 113242 h 114300"/>
                <a:gd name="connsiteX1" fmla="*/ 48589 w 47545"/>
                <a:gd name="connsiteY1" fmla="*/ 110384 h 114300"/>
                <a:gd name="connsiteX2" fmla="*/ 7700 w 47545"/>
                <a:gd name="connsiteY2" fmla="*/ 1799 h 114300"/>
                <a:gd name="connsiteX3" fmla="*/ 92 w 47545"/>
                <a:gd name="connsiteY3" fmla="*/ 4657 h 114300"/>
                <a:gd name="connsiteX4" fmla="*/ 37178 w 47545"/>
                <a:gd name="connsiteY4" fmla="*/ 11324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37178" y="113242"/>
                  </a:moveTo>
                  <a:cubicBezTo>
                    <a:pt x="40030" y="119909"/>
                    <a:pt x="50490" y="117052"/>
                    <a:pt x="48589" y="110384"/>
                  </a:cubicBezTo>
                  <a:cubicBezTo>
                    <a:pt x="36227" y="73237"/>
                    <a:pt x="23865" y="37042"/>
                    <a:pt x="7700" y="1799"/>
                  </a:cubicBezTo>
                  <a:cubicBezTo>
                    <a:pt x="5798" y="-2011"/>
                    <a:pt x="-858" y="847"/>
                    <a:pt x="92" y="4657"/>
                  </a:cubicBezTo>
                  <a:cubicBezTo>
                    <a:pt x="9601" y="41804"/>
                    <a:pt x="23865" y="77047"/>
                    <a:pt x="37178" y="113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8B925A86-02F8-8D48-B45D-2F45688A9EF9}"/>
                </a:ext>
              </a:extLst>
            </p:cNvPr>
            <p:cNvSpPr/>
            <p:nvPr/>
          </p:nvSpPr>
          <p:spPr>
            <a:xfrm rot="4500000">
              <a:off x="2391741" y="4229619"/>
              <a:ext cx="27438" cy="82453"/>
            </a:xfrm>
            <a:custGeom>
              <a:avLst/>
              <a:gdLst>
                <a:gd name="connsiteX0" fmla="*/ 25717 w 28527"/>
                <a:gd name="connsiteY0" fmla="*/ 88095 h 85725"/>
                <a:gd name="connsiteX1" fmla="*/ 37128 w 28527"/>
                <a:gd name="connsiteY1" fmla="*/ 83333 h 85725"/>
                <a:gd name="connsiteX2" fmla="*/ 13355 w 28527"/>
                <a:gd name="connsiteY2" fmla="*/ 3323 h 85725"/>
                <a:gd name="connsiteX3" fmla="*/ 42 w 28527"/>
                <a:gd name="connsiteY3" fmla="*/ 7133 h 85725"/>
                <a:gd name="connsiteX4" fmla="*/ 25717 w 28527"/>
                <a:gd name="connsiteY4" fmla="*/ 8809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85725">
                  <a:moveTo>
                    <a:pt x="25717" y="88095"/>
                  </a:moveTo>
                  <a:cubicBezTo>
                    <a:pt x="28570" y="94763"/>
                    <a:pt x="38079" y="90000"/>
                    <a:pt x="37128" y="83333"/>
                  </a:cubicBezTo>
                  <a:cubicBezTo>
                    <a:pt x="32373" y="56663"/>
                    <a:pt x="29521" y="26183"/>
                    <a:pt x="13355" y="3323"/>
                  </a:cubicBezTo>
                  <a:cubicBezTo>
                    <a:pt x="9552" y="-2392"/>
                    <a:pt x="42" y="-487"/>
                    <a:pt x="42" y="7133"/>
                  </a:cubicBezTo>
                  <a:cubicBezTo>
                    <a:pt x="-908" y="35708"/>
                    <a:pt x="14306" y="62378"/>
                    <a:pt x="25717" y="880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AA7E32F4-EEB4-7C4D-8BB0-3B00E443CEE0}"/>
                </a:ext>
              </a:extLst>
            </p:cNvPr>
            <p:cNvSpPr/>
            <p:nvPr/>
          </p:nvSpPr>
          <p:spPr>
            <a:xfrm rot="4500000">
              <a:off x="2580013" y="4152771"/>
              <a:ext cx="82314" cy="119098"/>
            </a:xfrm>
            <a:custGeom>
              <a:avLst/>
              <a:gdLst>
                <a:gd name="connsiteX0" fmla="*/ 771 w 85581"/>
                <a:gd name="connsiteY0" fmla="*/ 7100 h 123825"/>
                <a:gd name="connsiteX1" fmla="*/ 84451 w 85581"/>
                <a:gd name="connsiteY1" fmla="*/ 127115 h 123825"/>
                <a:gd name="connsiteX2" fmla="*/ 92058 w 85581"/>
                <a:gd name="connsiteY2" fmla="*/ 124257 h 123825"/>
                <a:gd name="connsiteX3" fmla="*/ 7427 w 85581"/>
                <a:gd name="connsiteY3" fmla="*/ 1384 h 123825"/>
                <a:gd name="connsiteX4" fmla="*/ 771 w 85581"/>
                <a:gd name="connsiteY4" fmla="*/ 710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771" y="7100"/>
                  </a:moveTo>
                  <a:cubicBezTo>
                    <a:pt x="30249" y="46152"/>
                    <a:pt x="62580" y="82347"/>
                    <a:pt x="84451" y="127115"/>
                  </a:cubicBezTo>
                  <a:cubicBezTo>
                    <a:pt x="86352" y="130925"/>
                    <a:pt x="93960" y="128067"/>
                    <a:pt x="92058" y="124257"/>
                  </a:cubicBezTo>
                  <a:cubicBezTo>
                    <a:pt x="74942" y="77584"/>
                    <a:pt x="50218" y="29959"/>
                    <a:pt x="7427" y="1384"/>
                  </a:cubicBezTo>
                  <a:cubicBezTo>
                    <a:pt x="3624" y="-2425"/>
                    <a:pt x="-2082" y="2337"/>
                    <a:pt x="771" y="7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56C52DF8-AB69-DA4D-8A4B-1E6C78DDDC25}"/>
                </a:ext>
              </a:extLst>
            </p:cNvPr>
            <p:cNvSpPr/>
            <p:nvPr/>
          </p:nvSpPr>
          <p:spPr>
            <a:xfrm rot="4500000">
              <a:off x="2554952" y="4141072"/>
              <a:ext cx="82314" cy="119098"/>
            </a:xfrm>
            <a:custGeom>
              <a:avLst/>
              <a:gdLst>
                <a:gd name="connsiteX0" fmla="*/ 245 w 85581"/>
                <a:gd name="connsiteY0" fmla="*/ 14608 h 123825"/>
                <a:gd name="connsiteX1" fmla="*/ 83925 w 85581"/>
                <a:gd name="connsiteY1" fmla="*/ 127003 h 123825"/>
                <a:gd name="connsiteX2" fmla="*/ 89630 w 85581"/>
                <a:gd name="connsiteY2" fmla="*/ 122240 h 123825"/>
                <a:gd name="connsiteX3" fmla="*/ 16411 w 85581"/>
                <a:gd name="connsiteY3" fmla="*/ 1273 h 123825"/>
                <a:gd name="connsiteX4" fmla="*/ 245 w 85581"/>
                <a:gd name="connsiteY4" fmla="*/ 1460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245" y="14608"/>
                  </a:moveTo>
                  <a:cubicBezTo>
                    <a:pt x="10705" y="62233"/>
                    <a:pt x="51594" y="94618"/>
                    <a:pt x="83925" y="127003"/>
                  </a:cubicBezTo>
                  <a:cubicBezTo>
                    <a:pt x="86778" y="129860"/>
                    <a:pt x="91532" y="126050"/>
                    <a:pt x="89630" y="122240"/>
                  </a:cubicBezTo>
                  <a:cubicBezTo>
                    <a:pt x="71563" y="78425"/>
                    <a:pt x="57300" y="29848"/>
                    <a:pt x="16411" y="1273"/>
                  </a:cubicBezTo>
                  <a:cubicBezTo>
                    <a:pt x="7853" y="-3490"/>
                    <a:pt x="-1656" y="6035"/>
                    <a:pt x="245" y="1460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8F2D1AD7-7C80-EC4A-9A5E-62C2250D9CA1}"/>
                </a:ext>
              </a:extLst>
            </p:cNvPr>
            <p:cNvSpPr/>
            <p:nvPr/>
          </p:nvSpPr>
          <p:spPr>
            <a:xfrm rot="4500000">
              <a:off x="2686037" y="4279767"/>
              <a:ext cx="54876" cy="146583"/>
            </a:xfrm>
            <a:custGeom>
              <a:avLst/>
              <a:gdLst>
                <a:gd name="connsiteX0" fmla="*/ 48548 w 57054"/>
                <a:gd name="connsiteY0" fmla="*/ 158129 h 152400"/>
                <a:gd name="connsiteX1" fmla="*/ 59959 w 57054"/>
                <a:gd name="connsiteY1" fmla="*/ 155272 h 152400"/>
                <a:gd name="connsiteX2" fmla="*/ 16217 w 57054"/>
                <a:gd name="connsiteY2" fmla="*/ 3824 h 152400"/>
                <a:gd name="connsiteX3" fmla="*/ 52 w 57054"/>
                <a:gd name="connsiteY3" fmla="*/ 8587 h 152400"/>
                <a:gd name="connsiteX4" fmla="*/ 48548 w 57054"/>
                <a:gd name="connsiteY4" fmla="*/ 15812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48548" y="158129"/>
                  </a:moveTo>
                  <a:cubicBezTo>
                    <a:pt x="51401" y="163844"/>
                    <a:pt x="59959" y="160987"/>
                    <a:pt x="59959" y="155272"/>
                  </a:cubicBezTo>
                  <a:cubicBezTo>
                    <a:pt x="61861" y="104789"/>
                    <a:pt x="46646" y="43829"/>
                    <a:pt x="16217" y="3824"/>
                  </a:cubicBezTo>
                  <a:cubicBezTo>
                    <a:pt x="11463" y="-1891"/>
                    <a:pt x="-899" y="-1891"/>
                    <a:pt x="52" y="8587"/>
                  </a:cubicBezTo>
                  <a:cubicBezTo>
                    <a:pt x="2905" y="58117"/>
                    <a:pt x="24775" y="114314"/>
                    <a:pt x="48548" y="15812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1C2B37F1-74B1-004A-8FD0-C6B4EF6AF200}"/>
                </a:ext>
              </a:extLst>
            </p:cNvPr>
            <p:cNvSpPr/>
            <p:nvPr/>
          </p:nvSpPr>
          <p:spPr>
            <a:xfrm rot="4500000">
              <a:off x="2676985" y="4239914"/>
              <a:ext cx="45730" cy="146583"/>
            </a:xfrm>
            <a:custGeom>
              <a:avLst/>
              <a:gdLst>
                <a:gd name="connsiteX0" fmla="*/ 48496 w 47545"/>
                <a:gd name="connsiteY0" fmla="*/ 158981 h 152400"/>
                <a:gd name="connsiteX1" fmla="*/ 56103 w 47545"/>
                <a:gd name="connsiteY1" fmla="*/ 157076 h 152400"/>
                <a:gd name="connsiteX2" fmla="*/ 20920 w 47545"/>
                <a:gd name="connsiteY2" fmla="*/ 7533 h 152400"/>
                <a:gd name="connsiteX3" fmla="*/ 0 w 47545"/>
                <a:gd name="connsiteY3" fmla="*/ 10391 h 152400"/>
                <a:gd name="connsiteX4" fmla="*/ 48496 w 47545"/>
                <a:gd name="connsiteY4" fmla="*/ 15898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8496" y="158981"/>
                  </a:moveTo>
                  <a:cubicBezTo>
                    <a:pt x="50398" y="161838"/>
                    <a:pt x="56103" y="160886"/>
                    <a:pt x="56103" y="157076"/>
                  </a:cubicBezTo>
                  <a:cubicBezTo>
                    <a:pt x="52300" y="105641"/>
                    <a:pt x="39938" y="55158"/>
                    <a:pt x="20920" y="7533"/>
                  </a:cubicBezTo>
                  <a:cubicBezTo>
                    <a:pt x="17116" y="-2944"/>
                    <a:pt x="0" y="-2944"/>
                    <a:pt x="0" y="10391"/>
                  </a:cubicBezTo>
                  <a:cubicBezTo>
                    <a:pt x="951" y="63731"/>
                    <a:pt x="17116" y="115166"/>
                    <a:pt x="48496" y="15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6519AF03-B314-D343-ADD7-3D4D47DAB4F8}"/>
                </a:ext>
              </a:extLst>
            </p:cNvPr>
            <p:cNvSpPr/>
            <p:nvPr/>
          </p:nvSpPr>
          <p:spPr>
            <a:xfrm rot="4500000">
              <a:off x="2797458" y="4158415"/>
              <a:ext cx="36584" cy="137421"/>
            </a:xfrm>
            <a:custGeom>
              <a:avLst/>
              <a:gdLst>
                <a:gd name="connsiteX0" fmla="*/ 6762 w 38036"/>
                <a:gd name="connsiteY0" fmla="*/ 142327 h 142875"/>
                <a:gd name="connsiteX1" fmla="*/ 46700 w 38036"/>
                <a:gd name="connsiteY1" fmla="*/ 7072 h 142875"/>
                <a:gd name="connsiteX2" fmla="*/ 32437 w 38036"/>
                <a:gd name="connsiteY2" fmla="*/ 5167 h 142875"/>
                <a:gd name="connsiteX3" fmla="*/ 106 w 38036"/>
                <a:gd name="connsiteY3" fmla="*/ 139469 h 142875"/>
                <a:gd name="connsiteX4" fmla="*/ 6762 w 38036"/>
                <a:gd name="connsiteY4" fmla="*/ 1423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42875">
                  <a:moveTo>
                    <a:pt x="6762" y="142327"/>
                  </a:moveTo>
                  <a:cubicBezTo>
                    <a:pt x="27682" y="102322"/>
                    <a:pt x="50504" y="53744"/>
                    <a:pt x="46700" y="7072"/>
                  </a:cubicBezTo>
                  <a:cubicBezTo>
                    <a:pt x="45749" y="-1501"/>
                    <a:pt x="35290" y="-2453"/>
                    <a:pt x="32437" y="5167"/>
                  </a:cubicBezTo>
                  <a:cubicBezTo>
                    <a:pt x="15321" y="47077"/>
                    <a:pt x="12468" y="95654"/>
                    <a:pt x="106" y="139469"/>
                  </a:cubicBezTo>
                  <a:cubicBezTo>
                    <a:pt x="-845" y="143279"/>
                    <a:pt x="4861" y="146137"/>
                    <a:pt x="6762" y="1423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FB5ADA90-5147-7D41-89B4-E10972F82BE4}"/>
                </a:ext>
              </a:extLst>
            </p:cNvPr>
            <p:cNvSpPr/>
            <p:nvPr/>
          </p:nvSpPr>
          <p:spPr>
            <a:xfrm rot="4500000">
              <a:off x="2799327" y="4135843"/>
              <a:ext cx="36584" cy="119098"/>
            </a:xfrm>
            <a:custGeom>
              <a:avLst/>
              <a:gdLst>
                <a:gd name="connsiteX0" fmla="*/ 7700 w 38036"/>
                <a:gd name="connsiteY0" fmla="*/ 126074 h 123825"/>
                <a:gd name="connsiteX1" fmla="*/ 38129 w 38036"/>
                <a:gd name="connsiteY1" fmla="*/ 7964 h 123825"/>
                <a:gd name="connsiteX2" fmla="*/ 22914 w 38036"/>
                <a:gd name="connsiteY2" fmla="*/ 4154 h 123825"/>
                <a:gd name="connsiteX3" fmla="*/ 92 w 38036"/>
                <a:gd name="connsiteY3" fmla="*/ 124169 h 123825"/>
                <a:gd name="connsiteX4" fmla="*/ 7700 w 38036"/>
                <a:gd name="connsiteY4" fmla="*/ 12607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23825">
                  <a:moveTo>
                    <a:pt x="7700" y="126074"/>
                  </a:moveTo>
                  <a:cubicBezTo>
                    <a:pt x="22914" y="89879"/>
                    <a:pt x="38129" y="47969"/>
                    <a:pt x="38129" y="7964"/>
                  </a:cubicBezTo>
                  <a:cubicBezTo>
                    <a:pt x="38129" y="344"/>
                    <a:pt x="26718" y="-3466"/>
                    <a:pt x="22914" y="4154"/>
                  </a:cubicBezTo>
                  <a:cubicBezTo>
                    <a:pt x="5798" y="40349"/>
                    <a:pt x="1043" y="85116"/>
                    <a:pt x="92" y="124169"/>
                  </a:cubicBezTo>
                  <a:cubicBezTo>
                    <a:pt x="-858" y="127979"/>
                    <a:pt x="5798" y="129884"/>
                    <a:pt x="7700" y="12607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5BFD2E0A-34A7-F943-965D-8EBBE8A18FF6}"/>
                </a:ext>
              </a:extLst>
            </p:cNvPr>
            <p:cNvSpPr/>
            <p:nvPr/>
          </p:nvSpPr>
          <p:spPr>
            <a:xfrm rot="4500000">
              <a:off x="2958036" y="4130971"/>
              <a:ext cx="64022" cy="109937"/>
            </a:xfrm>
            <a:custGeom>
              <a:avLst/>
              <a:gdLst>
                <a:gd name="connsiteX0" fmla="*/ 11682 w 66563"/>
                <a:gd name="connsiteY0" fmla="*/ 114137 h 114300"/>
                <a:gd name="connsiteX1" fmla="*/ 67785 w 66563"/>
                <a:gd name="connsiteY1" fmla="*/ 2694 h 114300"/>
                <a:gd name="connsiteX2" fmla="*/ 63982 w 66563"/>
                <a:gd name="connsiteY2" fmla="*/ 789 h 114300"/>
                <a:gd name="connsiteX3" fmla="*/ 271 w 66563"/>
                <a:gd name="connsiteY3" fmla="*/ 107469 h 114300"/>
                <a:gd name="connsiteX4" fmla="*/ 11682 w 66563"/>
                <a:gd name="connsiteY4" fmla="*/ 1141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14300">
                  <a:moveTo>
                    <a:pt x="11682" y="114137"/>
                  </a:moveTo>
                  <a:cubicBezTo>
                    <a:pt x="37356" y="81752"/>
                    <a:pt x="63982" y="44604"/>
                    <a:pt x="67785" y="2694"/>
                  </a:cubicBezTo>
                  <a:cubicBezTo>
                    <a:pt x="67785" y="789"/>
                    <a:pt x="64933" y="-1116"/>
                    <a:pt x="63982" y="789"/>
                  </a:cubicBezTo>
                  <a:cubicBezTo>
                    <a:pt x="28798" y="24602"/>
                    <a:pt x="9780" y="67464"/>
                    <a:pt x="271" y="107469"/>
                  </a:cubicBezTo>
                  <a:cubicBezTo>
                    <a:pt x="-1631" y="113184"/>
                    <a:pt x="6928" y="119852"/>
                    <a:pt x="11682" y="1141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7C3773F2-B364-9D4C-B6D5-9FFEDDCFD595}"/>
                </a:ext>
              </a:extLst>
            </p:cNvPr>
            <p:cNvSpPr/>
            <p:nvPr/>
          </p:nvSpPr>
          <p:spPr>
            <a:xfrm rot="4500000">
              <a:off x="2982392" y="4095484"/>
              <a:ext cx="64022" cy="100775"/>
            </a:xfrm>
            <a:custGeom>
              <a:avLst/>
              <a:gdLst>
                <a:gd name="connsiteX0" fmla="*/ 12085 w 66563"/>
                <a:gd name="connsiteY0" fmla="*/ 108422 h 104775"/>
                <a:gd name="connsiteX1" fmla="*/ 50121 w 66563"/>
                <a:gd name="connsiteY1" fmla="*/ 58892 h 104775"/>
                <a:gd name="connsiteX2" fmla="*/ 71992 w 66563"/>
                <a:gd name="connsiteY2" fmla="*/ 2694 h 104775"/>
                <a:gd name="connsiteX3" fmla="*/ 67237 w 66563"/>
                <a:gd name="connsiteY3" fmla="*/ 789 h 104775"/>
                <a:gd name="connsiteX4" fmla="*/ 35858 w 66563"/>
                <a:gd name="connsiteY4" fmla="*/ 46509 h 104775"/>
                <a:gd name="connsiteX5" fmla="*/ 674 w 66563"/>
                <a:gd name="connsiteY5" fmla="*/ 96992 h 104775"/>
                <a:gd name="connsiteX6" fmla="*/ 12085 w 66563"/>
                <a:gd name="connsiteY6" fmla="*/ 1084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04775">
                  <a:moveTo>
                    <a:pt x="12085" y="108422"/>
                  </a:moveTo>
                  <a:cubicBezTo>
                    <a:pt x="29201" y="96039"/>
                    <a:pt x="40612" y="76989"/>
                    <a:pt x="50121" y="58892"/>
                  </a:cubicBezTo>
                  <a:cubicBezTo>
                    <a:pt x="59630" y="41747"/>
                    <a:pt x="69139" y="22697"/>
                    <a:pt x="71992" y="2694"/>
                  </a:cubicBezTo>
                  <a:cubicBezTo>
                    <a:pt x="71992" y="789"/>
                    <a:pt x="69139" y="-1116"/>
                    <a:pt x="67237" y="789"/>
                  </a:cubicBezTo>
                  <a:cubicBezTo>
                    <a:pt x="54876" y="15077"/>
                    <a:pt x="46318" y="31269"/>
                    <a:pt x="35858" y="46509"/>
                  </a:cubicBezTo>
                  <a:cubicBezTo>
                    <a:pt x="24447" y="63654"/>
                    <a:pt x="10183" y="78894"/>
                    <a:pt x="674" y="96992"/>
                  </a:cubicBezTo>
                  <a:cubicBezTo>
                    <a:pt x="-2179" y="103659"/>
                    <a:pt x="4478" y="113184"/>
                    <a:pt x="12085" y="1084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3AC36614-9A39-2F4C-91B5-DE2F62E58125}"/>
                </a:ext>
              </a:extLst>
            </p:cNvPr>
            <p:cNvSpPr/>
            <p:nvPr/>
          </p:nvSpPr>
          <p:spPr>
            <a:xfrm rot="4500000">
              <a:off x="3145943" y="4164696"/>
              <a:ext cx="100606" cy="100775"/>
            </a:xfrm>
            <a:custGeom>
              <a:avLst/>
              <a:gdLst>
                <a:gd name="connsiteX0" fmla="*/ 148 w 104599"/>
                <a:gd name="connsiteY0" fmla="*/ 8573 h 104775"/>
                <a:gd name="connsiteX1" fmla="*/ 41988 w 104599"/>
                <a:gd name="connsiteY1" fmla="*/ 56198 h 104775"/>
                <a:gd name="connsiteX2" fmla="*/ 99042 w 104599"/>
                <a:gd name="connsiteY2" fmla="*/ 103823 h 104775"/>
                <a:gd name="connsiteX3" fmla="*/ 107600 w 104599"/>
                <a:gd name="connsiteY3" fmla="*/ 97155 h 104775"/>
                <a:gd name="connsiteX4" fmla="*/ 61006 w 104599"/>
                <a:gd name="connsiteY4" fmla="*/ 37148 h 104775"/>
                <a:gd name="connsiteX5" fmla="*/ 6804 w 104599"/>
                <a:gd name="connsiteY5" fmla="*/ 0 h 104775"/>
                <a:gd name="connsiteX6" fmla="*/ 148 w 104599"/>
                <a:gd name="connsiteY6" fmla="*/ 85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04775">
                  <a:moveTo>
                    <a:pt x="148" y="8573"/>
                  </a:moveTo>
                  <a:cubicBezTo>
                    <a:pt x="4902" y="28575"/>
                    <a:pt x="26773" y="43815"/>
                    <a:pt x="41988" y="56198"/>
                  </a:cubicBezTo>
                  <a:cubicBezTo>
                    <a:pt x="61006" y="72390"/>
                    <a:pt x="80024" y="87630"/>
                    <a:pt x="99042" y="103823"/>
                  </a:cubicBezTo>
                  <a:cubicBezTo>
                    <a:pt x="103796" y="107632"/>
                    <a:pt x="111404" y="102870"/>
                    <a:pt x="107600" y="97155"/>
                  </a:cubicBezTo>
                  <a:cubicBezTo>
                    <a:pt x="93336" y="75248"/>
                    <a:pt x="79073" y="56198"/>
                    <a:pt x="61006" y="37148"/>
                  </a:cubicBezTo>
                  <a:cubicBezTo>
                    <a:pt x="46742" y="21907"/>
                    <a:pt x="28675" y="952"/>
                    <a:pt x="6804" y="0"/>
                  </a:cubicBezTo>
                  <a:cubicBezTo>
                    <a:pt x="3000" y="0"/>
                    <a:pt x="-803" y="4763"/>
                    <a:pt x="148" y="857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2A4FDCA7-A19F-F349-A67B-6712DE55F425}"/>
                </a:ext>
              </a:extLst>
            </p:cNvPr>
            <p:cNvSpPr/>
            <p:nvPr/>
          </p:nvSpPr>
          <p:spPr>
            <a:xfrm rot="4500000">
              <a:off x="3123733" y="4140728"/>
              <a:ext cx="82314" cy="109937"/>
            </a:xfrm>
            <a:custGeom>
              <a:avLst/>
              <a:gdLst>
                <a:gd name="connsiteX0" fmla="*/ 478 w 85581"/>
                <a:gd name="connsiteY0" fmla="*/ 15637 h 114300"/>
                <a:gd name="connsiteX1" fmla="*/ 82256 w 85581"/>
                <a:gd name="connsiteY1" fmla="*/ 113745 h 114300"/>
                <a:gd name="connsiteX2" fmla="*/ 87961 w 85581"/>
                <a:gd name="connsiteY2" fmla="*/ 108982 h 114300"/>
                <a:gd name="connsiteX3" fmla="*/ 17594 w 85581"/>
                <a:gd name="connsiteY3" fmla="*/ 1350 h 114300"/>
                <a:gd name="connsiteX4" fmla="*/ 478 w 85581"/>
                <a:gd name="connsiteY4" fmla="*/ 156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78" y="15637"/>
                  </a:moveTo>
                  <a:cubicBezTo>
                    <a:pt x="9987" y="56595"/>
                    <a:pt x="52777" y="88027"/>
                    <a:pt x="82256" y="113745"/>
                  </a:cubicBezTo>
                  <a:cubicBezTo>
                    <a:pt x="85108" y="116602"/>
                    <a:pt x="89863" y="112792"/>
                    <a:pt x="87961" y="108982"/>
                  </a:cubicBezTo>
                  <a:cubicBezTo>
                    <a:pt x="71796" y="72787"/>
                    <a:pt x="54679" y="22305"/>
                    <a:pt x="17594" y="1350"/>
                  </a:cubicBezTo>
                  <a:cubicBezTo>
                    <a:pt x="8085" y="-3413"/>
                    <a:pt x="-2375" y="5160"/>
                    <a:pt x="478" y="156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95BC7BF6-2619-B24A-A9C1-E27884C5332B}"/>
                </a:ext>
              </a:extLst>
            </p:cNvPr>
            <p:cNvSpPr/>
            <p:nvPr/>
          </p:nvSpPr>
          <p:spPr>
            <a:xfrm rot="4500000">
              <a:off x="3375749" y="4237857"/>
              <a:ext cx="27438" cy="73291"/>
            </a:xfrm>
            <a:custGeom>
              <a:avLst/>
              <a:gdLst>
                <a:gd name="connsiteX0" fmla="*/ 9245 w 28527"/>
                <a:gd name="connsiteY0" fmla="*/ 39944 h 76200"/>
                <a:gd name="connsiteX1" fmla="*/ 23508 w 28527"/>
                <a:gd name="connsiteY1" fmla="*/ 80902 h 76200"/>
                <a:gd name="connsiteX2" fmla="*/ 28263 w 28527"/>
                <a:gd name="connsiteY2" fmla="*/ 80902 h 76200"/>
                <a:gd name="connsiteX3" fmla="*/ 12098 w 28527"/>
                <a:gd name="connsiteY3" fmla="*/ 892 h 76200"/>
                <a:gd name="connsiteX4" fmla="*/ 687 w 28527"/>
                <a:gd name="connsiteY4" fmla="*/ 5654 h 76200"/>
                <a:gd name="connsiteX5" fmla="*/ 9245 w 28527"/>
                <a:gd name="connsiteY5" fmla="*/ 399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76200">
                  <a:moveTo>
                    <a:pt x="9245" y="39944"/>
                  </a:moveTo>
                  <a:cubicBezTo>
                    <a:pt x="14950" y="53279"/>
                    <a:pt x="19705" y="67567"/>
                    <a:pt x="23508" y="80902"/>
                  </a:cubicBezTo>
                  <a:cubicBezTo>
                    <a:pt x="24459" y="82807"/>
                    <a:pt x="27312" y="82807"/>
                    <a:pt x="28263" y="80902"/>
                  </a:cubicBezTo>
                  <a:cubicBezTo>
                    <a:pt x="33968" y="58994"/>
                    <a:pt x="37772" y="12322"/>
                    <a:pt x="12098" y="892"/>
                  </a:cubicBezTo>
                  <a:cubicBezTo>
                    <a:pt x="8294" y="-1013"/>
                    <a:pt x="1638" y="-61"/>
                    <a:pt x="687" y="5654"/>
                  </a:cubicBezTo>
                  <a:cubicBezTo>
                    <a:pt x="-2166" y="18037"/>
                    <a:pt x="4490" y="28514"/>
                    <a:pt x="9245" y="3994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A346B3DB-1F9C-314D-8D36-197942A30542}"/>
                </a:ext>
              </a:extLst>
            </p:cNvPr>
            <p:cNvSpPr/>
            <p:nvPr/>
          </p:nvSpPr>
          <p:spPr>
            <a:xfrm rot="4500000">
              <a:off x="3349330" y="4228328"/>
              <a:ext cx="18292" cy="45807"/>
            </a:xfrm>
            <a:custGeom>
              <a:avLst/>
              <a:gdLst>
                <a:gd name="connsiteX0" fmla="*/ 14330 w 19018"/>
                <a:gd name="connsiteY0" fmla="*/ 47467 h 47625"/>
                <a:gd name="connsiteX1" fmla="*/ 22888 w 19018"/>
                <a:gd name="connsiteY1" fmla="*/ 43657 h 47625"/>
                <a:gd name="connsiteX2" fmla="*/ 11477 w 19018"/>
                <a:gd name="connsiteY2" fmla="*/ 2699 h 47625"/>
                <a:gd name="connsiteX3" fmla="*/ 67 w 19018"/>
                <a:gd name="connsiteY3" fmla="*/ 5557 h 47625"/>
                <a:gd name="connsiteX4" fmla="*/ 14330 w 19018"/>
                <a:gd name="connsiteY4" fmla="*/ 4746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47625">
                  <a:moveTo>
                    <a:pt x="14330" y="47467"/>
                  </a:moveTo>
                  <a:cubicBezTo>
                    <a:pt x="16232" y="53182"/>
                    <a:pt x="23839" y="48419"/>
                    <a:pt x="22888" y="43657"/>
                  </a:cubicBezTo>
                  <a:cubicBezTo>
                    <a:pt x="20036" y="30322"/>
                    <a:pt x="18134" y="15082"/>
                    <a:pt x="11477" y="2699"/>
                  </a:cubicBezTo>
                  <a:cubicBezTo>
                    <a:pt x="8625" y="-2063"/>
                    <a:pt x="-884" y="-158"/>
                    <a:pt x="67" y="5557"/>
                  </a:cubicBezTo>
                  <a:cubicBezTo>
                    <a:pt x="1017" y="20797"/>
                    <a:pt x="7674" y="34132"/>
                    <a:pt x="14330" y="474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31E4A275-7398-6C45-AE5B-1BC4C070E9BC}"/>
                </a:ext>
              </a:extLst>
            </p:cNvPr>
            <p:cNvSpPr/>
            <p:nvPr/>
          </p:nvSpPr>
          <p:spPr>
            <a:xfrm rot="4500000">
              <a:off x="3514590" y="4352035"/>
              <a:ext cx="54876" cy="27484"/>
            </a:xfrm>
            <a:custGeom>
              <a:avLst/>
              <a:gdLst>
                <a:gd name="connsiteX0" fmla="*/ 148 w 57054"/>
                <a:gd name="connsiteY0" fmla="*/ 8572 h 28575"/>
                <a:gd name="connsiteX1" fmla="*/ 61006 w 57054"/>
                <a:gd name="connsiteY1" fmla="*/ 35243 h 28575"/>
                <a:gd name="connsiteX2" fmla="*/ 63858 w 57054"/>
                <a:gd name="connsiteY2" fmla="*/ 26670 h 28575"/>
                <a:gd name="connsiteX3" fmla="*/ 34380 w 57054"/>
                <a:gd name="connsiteY3" fmla="*/ 11430 h 28575"/>
                <a:gd name="connsiteX4" fmla="*/ 6804 w 57054"/>
                <a:gd name="connsiteY4" fmla="*/ 0 h 28575"/>
                <a:gd name="connsiteX5" fmla="*/ 148 w 57054"/>
                <a:gd name="connsiteY5" fmla="*/ 857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28575">
                  <a:moveTo>
                    <a:pt x="148" y="8572"/>
                  </a:moveTo>
                  <a:cubicBezTo>
                    <a:pt x="7755" y="29527"/>
                    <a:pt x="41988" y="34290"/>
                    <a:pt x="61006" y="35243"/>
                  </a:cubicBezTo>
                  <a:cubicBezTo>
                    <a:pt x="65760" y="35243"/>
                    <a:pt x="67662" y="28575"/>
                    <a:pt x="63858" y="26670"/>
                  </a:cubicBezTo>
                  <a:cubicBezTo>
                    <a:pt x="53398" y="21908"/>
                    <a:pt x="43889" y="17145"/>
                    <a:pt x="34380" y="11430"/>
                  </a:cubicBezTo>
                  <a:cubicBezTo>
                    <a:pt x="25822" y="6667"/>
                    <a:pt x="16313" y="0"/>
                    <a:pt x="6804" y="0"/>
                  </a:cubicBezTo>
                  <a:cubicBezTo>
                    <a:pt x="3000" y="0"/>
                    <a:pt x="-803" y="4763"/>
                    <a:pt x="148" y="85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805D9CE6-B518-FD4B-9171-B6DD85716B47}"/>
                </a:ext>
              </a:extLst>
            </p:cNvPr>
            <p:cNvSpPr/>
            <p:nvPr/>
          </p:nvSpPr>
          <p:spPr>
            <a:xfrm rot="4500000">
              <a:off x="3472512" y="4323888"/>
              <a:ext cx="54876" cy="45807"/>
            </a:xfrm>
            <a:custGeom>
              <a:avLst/>
              <a:gdLst>
                <a:gd name="connsiteX0" fmla="*/ 16273 w 57054"/>
                <a:gd name="connsiteY0" fmla="*/ 35242 h 47625"/>
                <a:gd name="connsiteX1" fmla="*/ 46702 w 57054"/>
                <a:gd name="connsiteY1" fmla="*/ 48577 h 47625"/>
                <a:gd name="connsiteX2" fmla="*/ 53358 w 57054"/>
                <a:gd name="connsiteY2" fmla="*/ 23813 h 47625"/>
                <a:gd name="connsiteX3" fmla="*/ 27684 w 57054"/>
                <a:gd name="connsiteY3" fmla="*/ 8572 h 47625"/>
                <a:gd name="connsiteX4" fmla="*/ 12470 w 57054"/>
                <a:gd name="connsiteY4" fmla="*/ 0 h 47625"/>
                <a:gd name="connsiteX5" fmla="*/ 1059 w 57054"/>
                <a:gd name="connsiteY5" fmla="*/ 7620 h 47625"/>
                <a:gd name="connsiteX6" fmla="*/ 16273 w 57054"/>
                <a:gd name="connsiteY6" fmla="*/ 3524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47625">
                  <a:moveTo>
                    <a:pt x="16273" y="35242"/>
                  </a:moveTo>
                  <a:cubicBezTo>
                    <a:pt x="24831" y="41910"/>
                    <a:pt x="35291" y="45720"/>
                    <a:pt x="46702" y="48577"/>
                  </a:cubicBezTo>
                  <a:cubicBezTo>
                    <a:pt x="62867" y="52388"/>
                    <a:pt x="68573" y="29527"/>
                    <a:pt x="53358" y="23813"/>
                  </a:cubicBezTo>
                  <a:cubicBezTo>
                    <a:pt x="43849" y="20002"/>
                    <a:pt x="36242" y="14288"/>
                    <a:pt x="27684" y="8572"/>
                  </a:cubicBezTo>
                  <a:cubicBezTo>
                    <a:pt x="22930" y="4763"/>
                    <a:pt x="19126" y="0"/>
                    <a:pt x="12470" y="0"/>
                  </a:cubicBezTo>
                  <a:cubicBezTo>
                    <a:pt x="6764" y="0"/>
                    <a:pt x="2960" y="2857"/>
                    <a:pt x="1059" y="7620"/>
                  </a:cubicBezTo>
                  <a:cubicBezTo>
                    <a:pt x="-3696" y="18097"/>
                    <a:pt x="8666" y="29527"/>
                    <a:pt x="16273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6BFCB95C-61D4-0146-94A2-827688B5B716}"/>
                </a:ext>
              </a:extLst>
            </p:cNvPr>
            <p:cNvSpPr/>
            <p:nvPr/>
          </p:nvSpPr>
          <p:spPr>
            <a:xfrm rot="4500000">
              <a:off x="3646841" y="4487856"/>
              <a:ext cx="18292" cy="128260"/>
            </a:xfrm>
            <a:custGeom>
              <a:avLst/>
              <a:gdLst>
                <a:gd name="connsiteX0" fmla="*/ 4040 w 19018"/>
                <a:gd name="connsiteY0" fmla="*/ 138633 h 133350"/>
                <a:gd name="connsiteX1" fmla="*/ 8795 w 19018"/>
                <a:gd name="connsiteY1" fmla="*/ 139585 h 133350"/>
                <a:gd name="connsiteX2" fmla="*/ 14500 w 19018"/>
                <a:gd name="connsiteY2" fmla="*/ 2425 h 133350"/>
                <a:gd name="connsiteX3" fmla="*/ 4991 w 19018"/>
                <a:gd name="connsiteY3" fmla="*/ 3378 h 133350"/>
                <a:gd name="connsiteX4" fmla="*/ 4040 w 19018"/>
                <a:gd name="connsiteY4" fmla="*/ 1386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33350">
                  <a:moveTo>
                    <a:pt x="4040" y="138633"/>
                  </a:moveTo>
                  <a:cubicBezTo>
                    <a:pt x="4040" y="141490"/>
                    <a:pt x="7844" y="141490"/>
                    <a:pt x="8795" y="139585"/>
                  </a:cubicBezTo>
                  <a:cubicBezTo>
                    <a:pt x="24009" y="97675"/>
                    <a:pt x="33518" y="44335"/>
                    <a:pt x="14500" y="2425"/>
                  </a:cubicBezTo>
                  <a:cubicBezTo>
                    <a:pt x="12598" y="-1385"/>
                    <a:pt x="5942" y="-432"/>
                    <a:pt x="4991" y="3378"/>
                  </a:cubicBezTo>
                  <a:cubicBezTo>
                    <a:pt x="-4518" y="45288"/>
                    <a:pt x="2138" y="94818"/>
                    <a:pt x="4040" y="1386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32EDB183-7CC8-7247-84F4-4EB6E614F92E}"/>
                </a:ext>
              </a:extLst>
            </p:cNvPr>
            <p:cNvSpPr/>
            <p:nvPr/>
          </p:nvSpPr>
          <p:spPr>
            <a:xfrm rot="4500000">
              <a:off x="3624579" y="4473911"/>
              <a:ext cx="27438" cy="91614"/>
            </a:xfrm>
            <a:custGeom>
              <a:avLst/>
              <a:gdLst>
                <a:gd name="connsiteX0" fmla="*/ 1268 w 28527"/>
                <a:gd name="connsiteY0" fmla="*/ 83831 h 95250"/>
                <a:gd name="connsiteX1" fmla="*/ 25041 w 28527"/>
                <a:gd name="connsiteY1" fmla="*/ 86689 h 95250"/>
                <a:gd name="connsiteX2" fmla="*/ 31697 w 28527"/>
                <a:gd name="connsiteY2" fmla="*/ 7631 h 95250"/>
                <a:gd name="connsiteX3" fmla="*/ 12679 w 28527"/>
                <a:gd name="connsiteY3" fmla="*/ 4774 h 95250"/>
                <a:gd name="connsiteX4" fmla="*/ 1268 w 28527"/>
                <a:gd name="connsiteY4" fmla="*/ 8383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95250">
                  <a:moveTo>
                    <a:pt x="1268" y="83831"/>
                  </a:moveTo>
                  <a:cubicBezTo>
                    <a:pt x="2219" y="97166"/>
                    <a:pt x="21237" y="100976"/>
                    <a:pt x="25041" y="86689"/>
                  </a:cubicBezTo>
                  <a:cubicBezTo>
                    <a:pt x="32648" y="61924"/>
                    <a:pt x="41206" y="32396"/>
                    <a:pt x="31697" y="7631"/>
                  </a:cubicBezTo>
                  <a:cubicBezTo>
                    <a:pt x="28844" y="-941"/>
                    <a:pt x="18384" y="-2846"/>
                    <a:pt x="12679" y="4774"/>
                  </a:cubicBezTo>
                  <a:cubicBezTo>
                    <a:pt x="-2536" y="27634"/>
                    <a:pt x="-634" y="58114"/>
                    <a:pt x="1268" y="838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357D9778-048B-8944-8EBE-8A23A38EF982}"/>
                </a:ext>
              </a:extLst>
            </p:cNvPr>
            <p:cNvSpPr/>
            <p:nvPr/>
          </p:nvSpPr>
          <p:spPr>
            <a:xfrm rot="4500000">
              <a:off x="3727794" y="4705107"/>
              <a:ext cx="64022" cy="73291"/>
            </a:xfrm>
            <a:custGeom>
              <a:avLst/>
              <a:gdLst>
                <a:gd name="connsiteX0" fmla="*/ 433 w 66563"/>
                <a:gd name="connsiteY0" fmla="*/ 8948 h 76200"/>
                <a:gd name="connsiteX1" fmla="*/ 30862 w 66563"/>
                <a:gd name="connsiteY1" fmla="*/ 45143 h 76200"/>
                <a:gd name="connsiteX2" fmla="*/ 69849 w 66563"/>
                <a:gd name="connsiteY2" fmla="*/ 78481 h 76200"/>
                <a:gd name="connsiteX3" fmla="*/ 74604 w 66563"/>
                <a:gd name="connsiteY3" fmla="*/ 73718 h 76200"/>
                <a:gd name="connsiteX4" fmla="*/ 42273 w 66563"/>
                <a:gd name="connsiteY4" fmla="*/ 32761 h 76200"/>
                <a:gd name="connsiteX5" fmla="*/ 7089 w 66563"/>
                <a:gd name="connsiteY5" fmla="*/ 376 h 76200"/>
                <a:gd name="connsiteX6" fmla="*/ 433 w 66563"/>
                <a:gd name="connsiteY6" fmla="*/ 89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76200">
                  <a:moveTo>
                    <a:pt x="433" y="8948"/>
                  </a:moveTo>
                  <a:cubicBezTo>
                    <a:pt x="7089" y="23236"/>
                    <a:pt x="19451" y="34666"/>
                    <a:pt x="30862" y="45143"/>
                  </a:cubicBezTo>
                  <a:cubicBezTo>
                    <a:pt x="44175" y="56573"/>
                    <a:pt x="57487" y="67051"/>
                    <a:pt x="69849" y="78481"/>
                  </a:cubicBezTo>
                  <a:cubicBezTo>
                    <a:pt x="73653" y="81338"/>
                    <a:pt x="77456" y="76576"/>
                    <a:pt x="74604" y="73718"/>
                  </a:cubicBezTo>
                  <a:cubicBezTo>
                    <a:pt x="64144" y="60383"/>
                    <a:pt x="53684" y="46096"/>
                    <a:pt x="42273" y="32761"/>
                  </a:cubicBezTo>
                  <a:cubicBezTo>
                    <a:pt x="32764" y="20378"/>
                    <a:pt x="21353" y="7043"/>
                    <a:pt x="7089" y="376"/>
                  </a:cubicBezTo>
                  <a:cubicBezTo>
                    <a:pt x="3286" y="-1529"/>
                    <a:pt x="-1469" y="4186"/>
                    <a:pt x="433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F39E87E2-2C41-1848-841A-4CE11812631C}"/>
                </a:ext>
              </a:extLst>
            </p:cNvPr>
            <p:cNvSpPr/>
            <p:nvPr/>
          </p:nvSpPr>
          <p:spPr>
            <a:xfrm rot="4500000">
              <a:off x="3694386" y="4661796"/>
              <a:ext cx="82314" cy="100775"/>
            </a:xfrm>
            <a:custGeom>
              <a:avLst/>
              <a:gdLst>
                <a:gd name="connsiteX0" fmla="*/ 522 w 85581"/>
                <a:gd name="connsiteY0" fmla="*/ 10638 h 104775"/>
                <a:gd name="connsiteX1" fmla="*/ 81349 w 85581"/>
                <a:gd name="connsiteY1" fmla="*/ 107793 h 104775"/>
                <a:gd name="connsiteX2" fmla="*/ 89907 w 85581"/>
                <a:gd name="connsiteY2" fmla="*/ 101125 h 104775"/>
                <a:gd name="connsiteX3" fmla="*/ 12884 w 85581"/>
                <a:gd name="connsiteY3" fmla="*/ 1113 h 104775"/>
                <a:gd name="connsiteX4" fmla="*/ 522 w 85581"/>
                <a:gd name="connsiteY4" fmla="*/ 1063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04775">
                  <a:moveTo>
                    <a:pt x="522" y="10638"/>
                  </a:moveTo>
                  <a:cubicBezTo>
                    <a:pt x="15736" y="51595"/>
                    <a:pt x="51871" y="78265"/>
                    <a:pt x="81349" y="107793"/>
                  </a:cubicBezTo>
                  <a:cubicBezTo>
                    <a:pt x="86103" y="112555"/>
                    <a:pt x="93711" y="106840"/>
                    <a:pt x="89907" y="101125"/>
                  </a:cubicBezTo>
                  <a:cubicBezTo>
                    <a:pt x="67085" y="65883"/>
                    <a:pt x="49018" y="24925"/>
                    <a:pt x="12884" y="1113"/>
                  </a:cubicBezTo>
                  <a:cubicBezTo>
                    <a:pt x="7178" y="-2697"/>
                    <a:pt x="-2331" y="3970"/>
                    <a:pt x="522" y="1063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763D7640-548F-954A-AB5F-24D1B0087F46}"/>
                </a:ext>
              </a:extLst>
            </p:cNvPr>
            <p:cNvSpPr/>
            <p:nvPr/>
          </p:nvSpPr>
          <p:spPr>
            <a:xfrm rot="4500000">
              <a:off x="3801602" y="4858715"/>
              <a:ext cx="18292" cy="27484"/>
            </a:xfrm>
            <a:custGeom>
              <a:avLst/>
              <a:gdLst>
                <a:gd name="connsiteX0" fmla="*/ 19018 w 19018"/>
                <a:gd name="connsiteY0" fmla="*/ 33509 h 28575"/>
                <a:gd name="connsiteX1" fmla="*/ 24724 w 19018"/>
                <a:gd name="connsiteY1" fmla="*/ 27794 h 28575"/>
                <a:gd name="connsiteX2" fmla="*/ 7607 w 19018"/>
                <a:gd name="connsiteY2" fmla="*/ 2077 h 28575"/>
                <a:gd name="connsiteX3" fmla="*/ 0 w 19018"/>
                <a:gd name="connsiteY3" fmla="*/ 3982 h 28575"/>
                <a:gd name="connsiteX4" fmla="*/ 19018 w 19018"/>
                <a:gd name="connsiteY4" fmla="*/ 3350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28575">
                  <a:moveTo>
                    <a:pt x="19018" y="33509"/>
                  </a:moveTo>
                  <a:cubicBezTo>
                    <a:pt x="21871" y="34462"/>
                    <a:pt x="26625" y="31604"/>
                    <a:pt x="24724" y="27794"/>
                  </a:cubicBezTo>
                  <a:cubicBezTo>
                    <a:pt x="18067" y="20174"/>
                    <a:pt x="11411" y="11602"/>
                    <a:pt x="7607" y="2077"/>
                  </a:cubicBezTo>
                  <a:cubicBezTo>
                    <a:pt x="5705" y="-1733"/>
                    <a:pt x="0" y="172"/>
                    <a:pt x="0" y="3982"/>
                  </a:cubicBezTo>
                  <a:cubicBezTo>
                    <a:pt x="0" y="17317"/>
                    <a:pt x="6656" y="28747"/>
                    <a:pt x="19018" y="335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04375982-A13F-A64D-85AE-96414A8D054D}"/>
                </a:ext>
              </a:extLst>
            </p:cNvPr>
            <p:cNvSpPr/>
            <p:nvPr/>
          </p:nvSpPr>
          <p:spPr>
            <a:xfrm rot="4500000">
              <a:off x="3778803" y="4815339"/>
              <a:ext cx="27438" cy="36646"/>
            </a:xfrm>
            <a:custGeom>
              <a:avLst/>
              <a:gdLst>
                <a:gd name="connsiteX0" fmla="*/ 22945 w 28527"/>
                <a:gd name="connsiteY0" fmla="*/ 38981 h 38100"/>
                <a:gd name="connsiteX1" fmla="*/ 30553 w 28527"/>
                <a:gd name="connsiteY1" fmla="*/ 32314 h 38100"/>
                <a:gd name="connsiteX2" fmla="*/ 6780 w 28527"/>
                <a:gd name="connsiteY2" fmla="*/ 881 h 38100"/>
                <a:gd name="connsiteX3" fmla="*/ 124 w 28527"/>
                <a:gd name="connsiteY3" fmla="*/ 5644 h 38100"/>
                <a:gd name="connsiteX4" fmla="*/ 22945 w 28527"/>
                <a:gd name="connsiteY4" fmla="*/ 3898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38100">
                  <a:moveTo>
                    <a:pt x="22945" y="38981"/>
                  </a:moveTo>
                  <a:cubicBezTo>
                    <a:pt x="26749" y="43744"/>
                    <a:pt x="34356" y="38029"/>
                    <a:pt x="30553" y="32314"/>
                  </a:cubicBezTo>
                  <a:cubicBezTo>
                    <a:pt x="23896" y="20884"/>
                    <a:pt x="17240" y="9454"/>
                    <a:pt x="6780" y="881"/>
                  </a:cubicBezTo>
                  <a:cubicBezTo>
                    <a:pt x="3927" y="-1976"/>
                    <a:pt x="-827" y="2786"/>
                    <a:pt x="124" y="5644"/>
                  </a:cubicBezTo>
                  <a:cubicBezTo>
                    <a:pt x="4878" y="18979"/>
                    <a:pt x="14387" y="29456"/>
                    <a:pt x="22945" y="3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C9CB5B93-C7F0-484C-B354-230FB56B9B51}"/>
                </a:ext>
              </a:extLst>
            </p:cNvPr>
            <p:cNvSpPr/>
            <p:nvPr/>
          </p:nvSpPr>
          <p:spPr>
            <a:xfrm rot="4500000">
              <a:off x="3787708" y="5074513"/>
              <a:ext cx="36584" cy="64130"/>
            </a:xfrm>
            <a:custGeom>
              <a:avLst/>
              <a:gdLst>
                <a:gd name="connsiteX0" fmla="*/ 12443 w 38036"/>
                <a:gd name="connsiteY0" fmla="*/ 42894 h 66675"/>
                <a:gd name="connsiteX1" fmla="*/ 38117 w 38036"/>
                <a:gd name="connsiteY1" fmla="*/ 74327 h 66675"/>
                <a:gd name="connsiteX2" fmla="*/ 41921 w 38036"/>
                <a:gd name="connsiteY2" fmla="*/ 72422 h 66675"/>
                <a:gd name="connsiteX3" fmla="*/ 33363 w 38036"/>
                <a:gd name="connsiteY3" fmla="*/ 34322 h 66675"/>
                <a:gd name="connsiteX4" fmla="*/ 10541 w 38036"/>
                <a:gd name="connsiteY4" fmla="*/ 984 h 66675"/>
                <a:gd name="connsiteX5" fmla="*/ 81 w 38036"/>
                <a:gd name="connsiteY5" fmla="*/ 6699 h 66675"/>
                <a:gd name="connsiteX6" fmla="*/ 12443 w 38036"/>
                <a:gd name="connsiteY6" fmla="*/ 428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36" h="66675">
                  <a:moveTo>
                    <a:pt x="12443" y="42894"/>
                  </a:moveTo>
                  <a:cubicBezTo>
                    <a:pt x="19099" y="54324"/>
                    <a:pt x="27657" y="65754"/>
                    <a:pt x="38117" y="74327"/>
                  </a:cubicBezTo>
                  <a:cubicBezTo>
                    <a:pt x="40019" y="75279"/>
                    <a:pt x="41921" y="75279"/>
                    <a:pt x="41921" y="72422"/>
                  </a:cubicBezTo>
                  <a:cubicBezTo>
                    <a:pt x="41921" y="59087"/>
                    <a:pt x="38117" y="45752"/>
                    <a:pt x="33363" y="34322"/>
                  </a:cubicBezTo>
                  <a:cubicBezTo>
                    <a:pt x="27657" y="21939"/>
                    <a:pt x="22903" y="8604"/>
                    <a:pt x="10541" y="984"/>
                  </a:cubicBezTo>
                  <a:cubicBezTo>
                    <a:pt x="5787" y="-1873"/>
                    <a:pt x="1032" y="1937"/>
                    <a:pt x="81" y="6699"/>
                  </a:cubicBezTo>
                  <a:cubicBezTo>
                    <a:pt x="-870" y="20034"/>
                    <a:pt x="6738" y="32417"/>
                    <a:pt x="12443" y="4289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952F3578-3291-5B42-A806-87F198F646C9}"/>
                </a:ext>
              </a:extLst>
            </p:cNvPr>
            <p:cNvSpPr/>
            <p:nvPr/>
          </p:nvSpPr>
          <p:spPr>
            <a:xfrm rot="4500000">
              <a:off x="3766846" y="5038048"/>
              <a:ext cx="54876" cy="82453"/>
            </a:xfrm>
            <a:custGeom>
              <a:avLst/>
              <a:gdLst>
                <a:gd name="connsiteX0" fmla="*/ 19244 w 57054"/>
                <a:gd name="connsiteY0" fmla="*/ 53715 h 85725"/>
                <a:gd name="connsiteX1" fmla="*/ 53476 w 57054"/>
                <a:gd name="connsiteY1" fmla="*/ 85148 h 85725"/>
                <a:gd name="connsiteX2" fmla="*/ 59181 w 57054"/>
                <a:gd name="connsiteY2" fmla="*/ 81338 h 85725"/>
                <a:gd name="connsiteX3" fmla="*/ 45869 w 57054"/>
                <a:gd name="connsiteY3" fmla="*/ 36570 h 85725"/>
                <a:gd name="connsiteX4" fmla="*/ 17342 w 57054"/>
                <a:gd name="connsiteY4" fmla="*/ 1328 h 85725"/>
                <a:gd name="connsiteX5" fmla="*/ 225 w 57054"/>
                <a:gd name="connsiteY5" fmla="*/ 10853 h 85725"/>
                <a:gd name="connsiteX6" fmla="*/ 19244 w 57054"/>
                <a:gd name="connsiteY6" fmla="*/ 537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85725">
                  <a:moveTo>
                    <a:pt x="19244" y="53715"/>
                  </a:moveTo>
                  <a:cubicBezTo>
                    <a:pt x="29704" y="66098"/>
                    <a:pt x="39213" y="75623"/>
                    <a:pt x="53476" y="85148"/>
                  </a:cubicBezTo>
                  <a:cubicBezTo>
                    <a:pt x="56329" y="87053"/>
                    <a:pt x="59181" y="84195"/>
                    <a:pt x="59181" y="81338"/>
                  </a:cubicBezTo>
                  <a:cubicBezTo>
                    <a:pt x="56329" y="65145"/>
                    <a:pt x="52525" y="51810"/>
                    <a:pt x="45869" y="36570"/>
                  </a:cubicBezTo>
                  <a:cubicBezTo>
                    <a:pt x="39213" y="23235"/>
                    <a:pt x="32556" y="7995"/>
                    <a:pt x="17342" y="1328"/>
                  </a:cubicBezTo>
                  <a:cubicBezTo>
                    <a:pt x="9734" y="-2482"/>
                    <a:pt x="225" y="2280"/>
                    <a:pt x="225" y="10853"/>
                  </a:cubicBezTo>
                  <a:cubicBezTo>
                    <a:pt x="-1676" y="27998"/>
                    <a:pt x="8784" y="41333"/>
                    <a:pt x="19244" y="537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DB5A5174-DEED-BB48-9044-FAF887A0A6D3}"/>
                </a:ext>
              </a:extLst>
            </p:cNvPr>
            <p:cNvSpPr/>
            <p:nvPr/>
          </p:nvSpPr>
          <p:spPr>
            <a:xfrm rot="4500000">
              <a:off x="3636553" y="5029113"/>
              <a:ext cx="128045" cy="54968"/>
            </a:xfrm>
            <a:custGeom>
              <a:avLst/>
              <a:gdLst>
                <a:gd name="connsiteX0" fmla="*/ 2572 w 133126"/>
                <a:gd name="connsiteY0" fmla="*/ 15240 h 57150"/>
                <a:gd name="connsiteX1" fmla="*/ 136650 w 133126"/>
                <a:gd name="connsiteY1" fmla="*/ 62865 h 57150"/>
                <a:gd name="connsiteX2" fmla="*/ 138551 w 133126"/>
                <a:gd name="connsiteY2" fmla="*/ 54292 h 57150"/>
                <a:gd name="connsiteX3" fmla="*/ 68184 w 133126"/>
                <a:gd name="connsiteY3" fmla="*/ 23813 h 57150"/>
                <a:gd name="connsiteX4" fmla="*/ 10179 w 133126"/>
                <a:gd name="connsiteY4" fmla="*/ 0 h 57150"/>
                <a:gd name="connsiteX5" fmla="*/ 2572 w 133126"/>
                <a:gd name="connsiteY5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57150">
                  <a:moveTo>
                    <a:pt x="2572" y="15240"/>
                  </a:moveTo>
                  <a:cubicBezTo>
                    <a:pt x="37755" y="45720"/>
                    <a:pt x="92908" y="53340"/>
                    <a:pt x="136650" y="62865"/>
                  </a:cubicBezTo>
                  <a:cubicBezTo>
                    <a:pt x="142355" y="63817"/>
                    <a:pt x="144257" y="56197"/>
                    <a:pt x="138551" y="54292"/>
                  </a:cubicBezTo>
                  <a:cubicBezTo>
                    <a:pt x="114779" y="45720"/>
                    <a:pt x="91006" y="34290"/>
                    <a:pt x="68184" y="23813"/>
                  </a:cubicBezTo>
                  <a:cubicBezTo>
                    <a:pt x="49166" y="15240"/>
                    <a:pt x="30148" y="4763"/>
                    <a:pt x="10179" y="0"/>
                  </a:cubicBezTo>
                  <a:cubicBezTo>
                    <a:pt x="3523" y="953"/>
                    <a:pt x="-4084" y="9525"/>
                    <a:pt x="2572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1DE11234-B457-0E46-8C78-FD8639D0D1CC}"/>
                </a:ext>
              </a:extLst>
            </p:cNvPr>
            <p:cNvSpPr/>
            <p:nvPr/>
          </p:nvSpPr>
          <p:spPr>
            <a:xfrm rot="4500000">
              <a:off x="3598429" y="5034210"/>
              <a:ext cx="128045" cy="64130"/>
            </a:xfrm>
            <a:custGeom>
              <a:avLst/>
              <a:gdLst>
                <a:gd name="connsiteX0" fmla="*/ 2162 w 133126"/>
                <a:gd name="connsiteY0" fmla="*/ 14354 h 66675"/>
                <a:gd name="connsiteX1" fmla="*/ 129583 w 133126"/>
                <a:gd name="connsiteY1" fmla="*/ 66741 h 66675"/>
                <a:gd name="connsiteX2" fmla="*/ 132436 w 133126"/>
                <a:gd name="connsiteY2" fmla="*/ 55311 h 66675"/>
                <a:gd name="connsiteX3" fmla="*/ 70627 w 133126"/>
                <a:gd name="connsiteY3" fmla="*/ 21974 h 66675"/>
                <a:gd name="connsiteX4" fmla="*/ 9769 w 133126"/>
                <a:gd name="connsiteY4" fmla="*/ 66 h 66675"/>
                <a:gd name="connsiteX5" fmla="*/ 2162 w 133126"/>
                <a:gd name="connsiteY5" fmla="*/ 1435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66675">
                  <a:moveTo>
                    <a:pt x="2162" y="14354"/>
                  </a:moveTo>
                  <a:cubicBezTo>
                    <a:pt x="32591" y="45786"/>
                    <a:pt x="86792" y="65789"/>
                    <a:pt x="129583" y="66741"/>
                  </a:cubicBezTo>
                  <a:cubicBezTo>
                    <a:pt x="136239" y="66741"/>
                    <a:pt x="137190" y="59121"/>
                    <a:pt x="132436" y="55311"/>
                  </a:cubicBezTo>
                  <a:cubicBezTo>
                    <a:pt x="113417" y="41024"/>
                    <a:pt x="91547" y="32451"/>
                    <a:pt x="70627" y="21974"/>
                  </a:cubicBezTo>
                  <a:cubicBezTo>
                    <a:pt x="50658" y="12449"/>
                    <a:pt x="31640" y="2924"/>
                    <a:pt x="9769" y="66"/>
                  </a:cubicBezTo>
                  <a:cubicBezTo>
                    <a:pt x="3113" y="-886"/>
                    <a:pt x="-3544" y="8639"/>
                    <a:pt x="2162" y="1435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1AFC3463-1DB4-C748-9DD5-FA790F94595F}"/>
                </a:ext>
              </a:extLst>
            </p:cNvPr>
            <p:cNvSpPr/>
            <p:nvPr/>
          </p:nvSpPr>
          <p:spPr>
            <a:xfrm rot="4500000">
              <a:off x="3433777" y="5186036"/>
              <a:ext cx="73168" cy="109937"/>
            </a:xfrm>
            <a:custGeom>
              <a:avLst/>
              <a:gdLst>
                <a:gd name="connsiteX0" fmla="*/ 8650 w 76072"/>
                <a:gd name="connsiteY0" fmla="*/ 121136 h 114300"/>
                <a:gd name="connsiteX1" fmla="*/ 76165 w 76072"/>
                <a:gd name="connsiteY1" fmla="*/ 6836 h 114300"/>
                <a:gd name="connsiteX2" fmla="*/ 66655 w 76072"/>
                <a:gd name="connsiteY2" fmla="*/ 1121 h 114300"/>
                <a:gd name="connsiteX3" fmla="*/ 92 w 76072"/>
                <a:gd name="connsiteY3" fmla="*/ 117326 h 114300"/>
                <a:gd name="connsiteX4" fmla="*/ 8650 w 76072"/>
                <a:gd name="connsiteY4" fmla="*/ 121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72" h="114300">
                  <a:moveTo>
                    <a:pt x="8650" y="121136"/>
                  </a:moveTo>
                  <a:cubicBezTo>
                    <a:pt x="29570" y="83036"/>
                    <a:pt x="60950" y="47793"/>
                    <a:pt x="76165" y="6836"/>
                  </a:cubicBezTo>
                  <a:cubicBezTo>
                    <a:pt x="78066" y="1121"/>
                    <a:pt x="70459" y="-1736"/>
                    <a:pt x="66655" y="1121"/>
                  </a:cubicBezTo>
                  <a:cubicBezTo>
                    <a:pt x="33374" y="29696"/>
                    <a:pt x="16258" y="78273"/>
                    <a:pt x="92" y="117326"/>
                  </a:cubicBezTo>
                  <a:cubicBezTo>
                    <a:pt x="-859" y="123041"/>
                    <a:pt x="5798" y="125898"/>
                    <a:pt x="8650" y="121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D8E921C1-96D7-AD49-8B1B-D50E07274230}"/>
                </a:ext>
              </a:extLst>
            </p:cNvPr>
            <p:cNvSpPr/>
            <p:nvPr/>
          </p:nvSpPr>
          <p:spPr>
            <a:xfrm rot="4500000">
              <a:off x="3440669" y="5144372"/>
              <a:ext cx="64022" cy="109937"/>
            </a:xfrm>
            <a:custGeom>
              <a:avLst/>
              <a:gdLst>
                <a:gd name="connsiteX0" fmla="*/ 16586 w 66563"/>
                <a:gd name="connsiteY0" fmla="*/ 113723 h 114300"/>
                <a:gd name="connsiteX1" fmla="*/ 50818 w 66563"/>
                <a:gd name="connsiteY1" fmla="*/ 64193 h 114300"/>
                <a:gd name="connsiteX2" fmla="*/ 69836 w 66563"/>
                <a:gd name="connsiteY2" fmla="*/ 10853 h 114300"/>
                <a:gd name="connsiteX3" fmla="*/ 53671 w 66563"/>
                <a:gd name="connsiteY3" fmla="*/ 1328 h 114300"/>
                <a:gd name="connsiteX4" fmla="*/ 420 w 66563"/>
                <a:gd name="connsiteY4" fmla="*/ 104198 h 114300"/>
                <a:gd name="connsiteX5" fmla="*/ 16586 w 66563"/>
                <a:gd name="connsiteY5" fmla="*/ 1137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63" h="114300">
                  <a:moveTo>
                    <a:pt x="16586" y="113723"/>
                  </a:moveTo>
                  <a:cubicBezTo>
                    <a:pt x="28947" y="97530"/>
                    <a:pt x="40358" y="82290"/>
                    <a:pt x="50818" y="64193"/>
                  </a:cubicBezTo>
                  <a:cubicBezTo>
                    <a:pt x="60327" y="48000"/>
                    <a:pt x="70787" y="29903"/>
                    <a:pt x="69836" y="10853"/>
                  </a:cubicBezTo>
                  <a:cubicBezTo>
                    <a:pt x="69836" y="2280"/>
                    <a:pt x="60327" y="-2482"/>
                    <a:pt x="53671" y="1328"/>
                  </a:cubicBezTo>
                  <a:cubicBezTo>
                    <a:pt x="22291" y="20378"/>
                    <a:pt x="8028" y="70860"/>
                    <a:pt x="420" y="104198"/>
                  </a:cubicBezTo>
                  <a:cubicBezTo>
                    <a:pt x="-2432" y="112770"/>
                    <a:pt x="9929" y="121343"/>
                    <a:pt x="16586" y="11372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19EE1A2C-20F1-9A43-921C-B63379EBB611}"/>
                </a:ext>
              </a:extLst>
            </p:cNvPr>
            <p:cNvSpPr/>
            <p:nvPr/>
          </p:nvSpPr>
          <p:spPr>
            <a:xfrm rot="4500000">
              <a:off x="3205975" y="5121283"/>
              <a:ext cx="73168" cy="119098"/>
            </a:xfrm>
            <a:custGeom>
              <a:avLst/>
              <a:gdLst>
                <a:gd name="connsiteX0" fmla="*/ 7713 w 76072"/>
                <a:gd name="connsiteY0" fmla="*/ 129536 h 123825"/>
                <a:gd name="connsiteX1" fmla="*/ 51454 w 76072"/>
                <a:gd name="connsiteY1" fmla="*/ 70481 h 123825"/>
                <a:gd name="connsiteX2" fmla="*/ 82834 w 76072"/>
                <a:gd name="connsiteY2" fmla="*/ 9521 h 123825"/>
                <a:gd name="connsiteX3" fmla="*/ 67620 w 76072"/>
                <a:gd name="connsiteY3" fmla="*/ 949 h 123825"/>
                <a:gd name="connsiteX4" fmla="*/ 24829 w 76072"/>
                <a:gd name="connsiteY4" fmla="*/ 55241 h 123825"/>
                <a:gd name="connsiteX5" fmla="*/ 106 w 76072"/>
                <a:gd name="connsiteY5" fmla="*/ 124774 h 123825"/>
                <a:gd name="connsiteX6" fmla="*/ 7713 w 76072"/>
                <a:gd name="connsiteY6" fmla="*/ 12953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23825">
                  <a:moveTo>
                    <a:pt x="7713" y="129536"/>
                  </a:moveTo>
                  <a:cubicBezTo>
                    <a:pt x="22927" y="110486"/>
                    <a:pt x="38142" y="91436"/>
                    <a:pt x="51454" y="70481"/>
                  </a:cubicBezTo>
                  <a:cubicBezTo>
                    <a:pt x="64767" y="51431"/>
                    <a:pt x="79982" y="32381"/>
                    <a:pt x="82834" y="9521"/>
                  </a:cubicBezTo>
                  <a:cubicBezTo>
                    <a:pt x="83785" y="1901"/>
                    <a:pt x="73325" y="-1909"/>
                    <a:pt x="67620" y="949"/>
                  </a:cubicBezTo>
                  <a:cubicBezTo>
                    <a:pt x="47651" y="11426"/>
                    <a:pt x="35289" y="35239"/>
                    <a:pt x="24829" y="55241"/>
                  </a:cubicBezTo>
                  <a:cubicBezTo>
                    <a:pt x="13418" y="78101"/>
                    <a:pt x="5811" y="100009"/>
                    <a:pt x="106" y="124774"/>
                  </a:cubicBezTo>
                  <a:cubicBezTo>
                    <a:pt x="-845" y="128584"/>
                    <a:pt x="4860" y="132394"/>
                    <a:pt x="7713" y="1295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C1322099-FC7E-174C-8845-AB132DA18CBA}"/>
                </a:ext>
              </a:extLst>
            </p:cNvPr>
            <p:cNvSpPr/>
            <p:nvPr/>
          </p:nvSpPr>
          <p:spPr>
            <a:xfrm rot="4500000">
              <a:off x="3202336" y="5080175"/>
              <a:ext cx="73168" cy="109937"/>
            </a:xfrm>
            <a:custGeom>
              <a:avLst/>
              <a:gdLst>
                <a:gd name="connsiteX0" fmla="*/ 9882 w 76072"/>
                <a:gd name="connsiteY0" fmla="*/ 113411 h 114300"/>
                <a:gd name="connsiteX1" fmla="*/ 34606 w 76072"/>
                <a:gd name="connsiteY1" fmla="*/ 93409 h 114300"/>
                <a:gd name="connsiteX2" fmla="*/ 54575 w 76072"/>
                <a:gd name="connsiteY2" fmla="*/ 68644 h 114300"/>
                <a:gd name="connsiteX3" fmla="*/ 78347 w 76072"/>
                <a:gd name="connsiteY3" fmla="*/ 13399 h 114300"/>
                <a:gd name="connsiteX4" fmla="*/ 58378 w 76072"/>
                <a:gd name="connsiteY4" fmla="*/ 1969 h 114300"/>
                <a:gd name="connsiteX5" fmla="*/ 24146 w 76072"/>
                <a:gd name="connsiteY5" fmla="*/ 46736 h 114300"/>
                <a:gd name="connsiteX6" fmla="*/ 373 w 76072"/>
                <a:gd name="connsiteY6" fmla="*/ 105791 h 114300"/>
                <a:gd name="connsiteX7" fmla="*/ 9882 w 76072"/>
                <a:gd name="connsiteY7" fmla="*/ 11341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72" h="114300">
                  <a:moveTo>
                    <a:pt x="9882" y="113411"/>
                  </a:moveTo>
                  <a:cubicBezTo>
                    <a:pt x="17489" y="105791"/>
                    <a:pt x="26998" y="101029"/>
                    <a:pt x="34606" y="93409"/>
                  </a:cubicBezTo>
                  <a:cubicBezTo>
                    <a:pt x="42213" y="85789"/>
                    <a:pt x="48869" y="77216"/>
                    <a:pt x="54575" y="68644"/>
                  </a:cubicBezTo>
                  <a:cubicBezTo>
                    <a:pt x="65985" y="53404"/>
                    <a:pt x="78347" y="33401"/>
                    <a:pt x="78347" y="13399"/>
                  </a:cubicBezTo>
                  <a:cubicBezTo>
                    <a:pt x="78347" y="3874"/>
                    <a:pt x="66936" y="-3746"/>
                    <a:pt x="58378" y="1969"/>
                  </a:cubicBezTo>
                  <a:cubicBezTo>
                    <a:pt x="43164" y="12446"/>
                    <a:pt x="32704" y="30544"/>
                    <a:pt x="24146" y="46736"/>
                  </a:cubicBezTo>
                  <a:cubicBezTo>
                    <a:pt x="13686" y="65786"/>
                    <a:pt x="8931" y="86741"/>
                    <a:pt x="373" y="105791"/>
                  </a:cubicBezTo>
                  <a:cubicBezTo>
                    <a:pt x="-1529" y="112459"/>
                    <a:pt x="4177" y="118174"/>
                    <a:pt x="9882" y="1134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827AC6CC-71D3-0446-80D0-BBE7CB2F1B15}"/>
                </a:ext>
              </a:extLst>
            </p:cNvPr>
            <p:cNvSpPr/>
            <p:nvPr/>
          </p:nvSpPr>
          <p:spPr>
            <a:xfrm rot="4500000">
              <a:off x="3006486" y="5155226"/>
              <a:ext cx="146337" cy="100775"/>
            </a:xfrm>
            <a:custGeom>
              <a:avLst/>
              <a:gdLst>
                <a:gd name="connsiteX0" fmla="*/ 14300 w 152144"/>
                <a:gd name="connsiteY0" fmla="*/ 77379 h 104775"/>
                <a:gd name="connsiteX1" fmla="*/ 26661 w 152144"/>
                <a:gd name="connsiteY1" fmla="*/ 76427 h 104775"/>
                <a:gd name="connsiteX2" fmla="*/ 6692 w 152144"/>
                <a:gd name="connsiteY2" fmla="*/ 95477 h 104775"/>
                <a:gd name="connsiteX3" fmla="*/ 12398 w 152144"/>
                <a:gd name="connsiteY3" fmla="*/ 109764 h 104775"/>
                <a:gd name="connsiteX4" fmla="*/ 79912 w 152144"/>
                <a:gd name="connsiteY4" fmla="*/ 97382 h 104775"/>
                <a:gd name="connsiteX5" fmla="*/ 148377 w 152144"/>
                <a:gd name="connsiteY5" fmla="*/ 62139 h 104775"/>
                <a:gd name="connsiteX6" fmla="*/ 143623 w 152144"/>
                <a:gd name="connsiteY6" fmla="*/ 43089 h 104775"/>
                <a:gd name="connsiteX7" fmla="*/ 65648 w 152144"/>
                <a:gd name="connsiteY7" fmla="*/ 62139 h 104775"/>
                <a:gd name="connsiteX8" fmla="*/ 58992 w 152144"/>
                <a:gd name="connsiteY8" fmla="*/ 64044 h 104775"/>
                <a:gd name="connsiteX9" fmla="*/ 81814 w 152144"/>
                <a:gd name="connsiteY9" fmla="*/ 50709 h 104775"/>
                <a:gd name="connsiteX10" fmla="*/ 135064 w 152144"/>
                <a:gd name="connsiteY10" fmla="*/ 8799 h 104775"/>
                <a:gd name="connsiteX11" fmla="*/ 130310 w 152144"/>
                <a:gd name="connsiteY11" fmla="*/ 227 h 104775"/>
                <a:gd name="connsiteX12" fmla="*/ 62796 w 152144"/>
                <a:gd name="connsiteY12" fmla="*/ 17372 h 104775"/>
                <a:gd name="connsiteX13" fmla="*/ 3840 w 152144"/>
                <a:gd name="connsiteY13" fmla="*/ 51662 h 104775"/>
                <a:gd name="connsiteX14" fmla="*/ 14300 w 152144"/>
                <a:gd name="connsiteY14" fmla="*/ 773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144" h="104775">
                  <a:moveTo>
                    <a:pt x="14300" y="77379"/>
                  </a:moveTo>
                  <a:cubicBezTo>
                    <a:pt x="18103" y="77379"/>
                    <a:pt x="22858" y="76427"/>
                    <a:pt x="26661" y="76427"/>
                  </a:cubicBezTo>
                  <a:cubicBezTo>
                    <a:pt x="19054" y="81189"/>
                    <a:pt x="11447" y="86904"/>
                    <a:pt x="6692" y="95477"/>
                  </a:cubicBezTo>
                  <a:cubicBezTo>
                    <a:pt x="3840" y="101192"/>
                    <a:pt x="6692" y="106907"/>
                    <a:pt x="12398" y="109764"/>
                  </a:cubicBezTo>
                  <a:cubicBezTo>
                    <a:pt x="34269" y="119289"/>
                    <a:pt x="58992" y="105954"/>
                    <a:pt x="79912" y="97382"/>
                  </a:cubicBezTo>
                  <a:cubicBezTo>
                    <a:pt x="103685" y="87857"/>
                    <a:pt x="127457" y="78332"/>
                    <a:pt x="148377" y="62139"/>
                  </a:cubicBezTo>
                  <a:cubicBezTo>
                    <a:pt x="155984" y="56424"/>
                    <a:pt x="154083" y="42137"/>
                    <a:pt x="143623" y="43089"/>
                  </a:cubicBezTo>
                  <a:cubicBezTo>
                    <a:pt x="116046" y="45947"/>
                    <a:pt x="91323" y="53567"/>
                    <a:pt x="65648" y="62139"/>
                  </a:cubicBezTo>
                  <a:cubicBezTo>
                    <a:pt x="63747" y="63092"/>
                    <a:pt x="61845" y="63092"/>
                    <a:pt x="58992" y="64044"/>
                  </a:cubicBezTo>
                  <a:cubicBezTo>
                    <a:pt x="66599" y="60234"/>
                    <a:pt x="74207" y="55472"/>
                    <a:pt x="81814" y="50709"/>
                  </a:cubicBezTo>
                  <a:cubicBezTo>
                    <a:pt x="100832" y="40232"/>
                    <a:pt x="123654" y="27849"/>
                    <a:pt x="135064" y="8799"/>
                  </a:cubicBezTo>
                  <a:cubicBezTo>
                    <a:pt x="137917" y="4989"/>
                    <a:pt x="134113" y="227"/>
                    <a:pt x="130310" y="227"/>
                  </a:cubicBezTo>
                  <a:cubicBezTo>
                    <a:pt x="107488" y="-1678"/>
                    <a:pt x="83716" y="8799"/>
                    <a:pt x="62796" y="17372"/>
                  </a:cubicBezTo>
                  <a:cubicBezTo>
                    <a:pt x="41876" y="25944"/>
                    <a:pt x="18103" y="33564"/>
                    <a:pt x="3840" y="51662"/>
                  </a:cubicBezTo>
                  <a:cubicBezTo>
                    <a:pt x="-3768" y="62139"/>
                    <a:pt x="36" y="77379"/>
                    <a:pt x="14300" y="7737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DAAA54BC-0639-BA41-B791-E723F40F0E8F}"/>
                </a:ext>
              </a:extLst>
            </p:cNvPr>
            <p:cNvSpPr/>
            <p:nvPr/>
          </p:nvSpPr>
          <p:spPr>
            <a:xfrm rot="4500000">
              <a:off x="2845951" y="5134052"/>
              <a:ext cx="64022" cy="109937"/>
            </a:xfrm>
            <a:custGeom>
              <a:avLst/>
              <a:gdLst>
                <a:gd name="connsiteX0" fmla="*/ 2509 w 66563"/>
                <a:gd name="connsiteY0" fmla="*/ 116465 h 114300"/>
                <a:gd name="connsiteX1" fmla="*/ 9165 w 66563"/>
                <a:gd name="connsiteY1" fmla="*/ 119323 h 114300"/>
                <a:gd name="connsiteX2" fmla="*/ 46250 w 66563"/>
                <a:gd name="connsiteY2" fmla="*/ 71698 h 114300"/>
                <a:gd name="connsiteX3" fmla="*/ 68121 w 66563"/>
                <a:gd name="connsiteY3" fmla="*/ 10738 h 114300"/>
                <a:gd name="connsiteX4" fmla="*/ 51956 w 66563"/>
                <a:gd name="connsiteY4" fmla="*/ 1213 h 114300"/>
                <a:gd name="connsiteX5" fmla="*/ 13920 w 66563"/>
                <a:gd name="connsiteY5" fmla="*/ 53600 h 114300"/>
                <a:gd name="connsiteX6" fmla="*/ 2509 w 66563"/>
                <a:gd name="connsiteY6" fmla="*/ 1164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14300">
                  <a:moveTo>
                    <a:pt x="2509" y="116465"/>
                  </a:moveTo>
                  <a:cubicBezTo>
                    <a:pt x="3460" y="119323"/>
                    <a:pt x="6312" y="120275"/>
                    <a:pt x="9165" y="119323"/>
                  </a:cubicBezTo>
                  <a:cubicBezTo>
                    <a:pt x="27232" y="110750"/>
                    <a:pt x="36741" y="87890"/>
                    <a:pt x="46250" y="71698"/>
                  </a:cubicBezTo>
                  <a:cubicBezTo>
                    <a:pt x="57661" y="51695"/>
                    <a:pt x="67170" y="34550"/>
                    <a:pt x="68121" y="10738"/>
                  </a:cubicBezTo>
                  <a:cubicBezTo>
                    <a:pt x="68121" y="3118"/>
                    <a:pt x="58612" y="-2597"/>
                    <a:pt x="51956" y="1213"/>
                  </a:cubicBezTo>
                  <a:cubicBezTo>
                    <a:pt x="31987" y="13595"/>
                    <a:pt x="22478" y="31693"/>
                    <a:pt x="13920" y="53600"/>
                  </a:cubicBezTo>
                  <a:cubicBezTo>
                    <a:pt x="6312" y="71698"/>
                    <a:pt x="-5098" y="95510"/>
                    <a:pt x="2509" y="1164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AECE6691-21F8-EB40-8E27-8D3274573544}"/>
                </a:ext>
              </a:extLst>
            </p:cNvPr>
            <p:cNvSpPr/>
            <p:nvPr/>
          </p:nvSpPr>
          <p:spPr>
            <a:xfrm rot="4500000">
              <a:off x="2861319" y="5083054"/>
              <a:ext cx="64022" cy="128260"/>
            </a:xfrm>
            <a:custGeom>
              <a:avLst/>
              <a:gdLst>
                <a:gd name="connsiteX0" fmla="*/ 15664 w 66563"/>
                <a:gd name="connsiteY0" fmla="*/ 133631 h 133350"/>
                <a:gd name="connsiteX1" fmla="*/ 55602 w 66563"/>
                <a:gd name="connsiteY1" fmla="*/ 72671 h 133350"/>
                <a:gd name="connsiteX2" fmla="*/ 74620 w 66563"/>
                <a:gd name="connsiteY2" fmla="*/ 8854 h 133350"/>
                <a:gd name="connsiteX3" fmla="*/ 62258 w 66563"/>
                <a:gd name="connsiteY3" fmla="*/ 1234 h 133350"/>
                <a:gd name="connsiteX4" fmla="*/ 24222 w 66563"/>
                <a:gd name="connsiteY4" fmla="*/ 53621 h 133350"/>
                <a:gd name="connsiteX5" fmla="*/ 449 w 66563"/>
                <a:gd name="connsiteY5" fmla="*/ 123154 h 133350"/>
                <a:gd name="connsiteX6" fmla="*/ 15664 w 66563"/>
                <a:gd name="connsiteY6" fmla="*/ 133631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15664" y="133631"/>
                  </a:moveTo>
                  <a:cubicBezTo>
                    <a:pt x="30878" y="114581"/>
                    <a:pt x="44191" y="94579"/>
                    <a:pt x="55602" y="72671"/>
                  </a:cubicBezTo>
                  <a:cubicBezTo>
                    <a:pt x="65111" y="53621"/>
                    <a:pt x="77472" y="30761"/>
                    <a:pt x="74620" y="8854"/>
                  </a:cubicBezTo>
                  <a:cubicBezTo>
                    <a:pt x="73669" y="3139"/>
                    <a:pt x="67963" y="-2576"/>
                    <a:pt x="62258" y="1234"/>
                  </a:cubicBezTo>
                  <a:cubicBezTo>
                    <a:pt x="43240" y="12664"/>
                    <a:pt x="33731" y="34571"/>
                    <a:pt x="24222" y="53621"/>
                  </a:cubicBezTo>
                  <a:cubicBezTo>
                    <a:pt x="13762" y="76481"/>
                    <a:pt x="5204" y="99341"/>
                    <a:pt x="449" y="123154"/>
                  </a:cubicBezTo>
                  <a:cubicBezTo>
                    <a:pt x="-2404" y="132679"/>
                    <a:pt x="9007" y="142204"/>
                    <a:pt x="15664" y="1336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DFA36A76-7E26-814D-969D-1C9107A15B91}"/>
                </a:ext>
              </a:extLst>
            </p:cNvPr>
            <p:cNvSpPr/>
            <p:nvPr/>
          </p:nvSpPr>
          <p:spPr>
            <a:xfrm rot="4500000">
              <a:off x="2939326" y="4926734"/>
              <a:ext cx="82314" cy="137421"/>
            </a:xfrm>
            <a:custGeom>
              <a:avLst/>
              <a:gdLst>
                <a:gd name="connsiteX0" fmla="*/ 61 w 85581"/>
                <a:gd name="connsiteY0" fmla="*/ 23863 h 142875"/>
                <a:gd name="connsiteX1" fmla="*/ 44753 w 85581"/>
                <a:gd name="connsiteY1" fmla="*/ 128638 h 142875"/>
                <a:gd name="connsiteX2" fmla="*/ 55213 w 85581"/>
                <a:gd name="connsiteY2" fmla="*/ 125780 h 142875"/>
                <a:gd name="connsiteX3" fmla="*/ 48557 w 85581"/>
                <a:gd name="connsiteY3" fmla="*/ 81965 h 142875"/>
                <a:gd name="connsiteX4" fmla="*/ 48557 w 85581"/>
                <a:gd name="connsiteY4" fmla="*/ 82917 h 142875"/>
                <a:gd name="connsiteX5" fmla="*/ 81838 w 85581"/>
                <a:gd name="connsiteY5" fmla="*/ 141972 h 142875"/>
                <a:gd name="connsiteX6" fmla="*/ 89446 w 85581"/>
                <a:gd name="connsiteY6" fmla="*/ 139115 h 142875"/>
                <a:gd name="connsiteX7" fmla="*/ 74231 w 85581"/>
                <a:gd name="connsiteY7" fmla="*/ 65772 h 142875"/>
                <a:gd name="connsiteX8" fmla="*/ 42851 w 85581"/>
                <a:gd name="connsiteY8" fmla="*/ 3860 h 142875"/>
                <a:gd name="connsiteX9" fmla="*/ 30490 w 85581"/>
                <a:gd name="connsiteY9" fmla="*/ 8622 h 142875"/>
                <a:gd name="connsiteX10" fmla="*/ 37146 w 85581"/>
                <a:gd name="connsiteY10" fmla="*/ 47675 h 142875"/>
                <a:gd name="connsiteX11" fmla="*/ 16226 w 85581"/>
                <a:gd name="connsiteY11" fmla="*/ 14338 h 142875"/>
                <a:gd name="connsiteX12" fmla="*/ 61 w 85581"/>
                <a:gd name="connsiteY12" fmla="*/ 238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581" h="142875">
                  <a:moveTo>
                    <a:pt x="61" y="23863"/>
                  </a:moveTo>
                  <a:cubicBezTo>
                    <a:pt x="6717" y="59105"/>
                    <a:pt x="25735" y="98157"/>
                    <a:pt x="44753" y="128638"/>
                  </a:cubicBezTo>
                  <a:cubicBezTo>
                    <a:pt x="47606" y="133400"/>
                    <a:pt x="55213" y="131495"/>
                    <a:pt x="55213" y="125780"/>
                  </a:cubicBezTo>
                  <a:cubicBezTo>
                    <a:pt x="55213" y="111492"/>
                    <a:pt x="52360" y="96253"/>
                    <a:pt x="48557" y="81965"/>
                  </a:cubicBezTo>
                  <a:cubicBezTo>
                    <a:pt x="48557" y="81965"/>
                    <a:pt x="48557" y="81965"/>
                    <a:pt x="48557" y="82917"/>
                  </a:cubicBezTo>
                  <a:cubicBezTo>
                    <a:pt x="57115" y="104825"/>
                    <a:pt x="64722" y="125780"/>
                    <a:pt x="81838" y="141972"/>
                  </a:cubicBezTo>
                  <a:cubicBezTo>
                    <a:pt x="84691" y="144830"/>
                    <a:pt x="89446" y="142925"/>
                    <a:pt x="89446" y="139115"/>
                  </a:cubicBezTo>
                  <a:cubicBezTo>
                    <a:pt x="92298" y="113397"/>
                    <a:pt x="82789" y="89585"/>
                    <a:pt x="74231" y="65772"/>
                  </a:cubicBezTo>
                  <a:cubicBezTo>
                    <a:pt x="66624" y="42913"/>
                    <a:pt x="59017" y="22910"/>
                    <a:pt x="42851" y="3860"/>
                  </a:cubicBezTo>
                  <a:cubicBezTo>
                    <a:pt x="39999" y="-3760"/>
                    <a:pt x="30490" y="1003"/>
                    <a:pt x="30490" y="8622"/>
                  </a:cubicBezTo>
                  <a:cubicBezTo>
                    <a:pt x="30490" y="21957"/>
                    <a:pt x="33342" y="35292"/>
                    <a:pt x="37146" y="47675"/>
                  </a:cubicBezTo>
                  <a:cubicBezTo>
                    <a:pt x="31440" y="35292"/>
                    <a:pt x="24784" y="23863"/>
                    <a:pt x="16226" y="14338"/>
                  </a:cubicBezTo>
                  <a:cubicBezTo>
                    <a:pt x="9570" y="6717"/>
                    <a:pt x="-890" y="15290"/>
                    <a:pt x="61" y="2386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787A0445-B968-DA4E-86F8-96E9A3D14C15}"/>
                </a:ext>
              </a:extLst>
            </p:cNvPr>
            <p:cNvSpPr/>
            <p:nvPr/>
          </p:nvSpPr>
          <p:spPr>
            <a:xfrm rot="4500000">
              <a:off x="2783593" y="4855556"/>
              <a:ext cx="137191" cy="54968"/>
            </a:xfrm>
            <a:custGeom>
              <a:avLst/>
              <a:gdLst>
                <a:gd name="connsiteX0" fmla="*/ 1979 w 142635"/>
                <a:gd name="connsiteY0" fmla="*/ 14803 h 57150"/>
                <a:gd name="connsiteX1" fmla="*/ 65689 w 142635"/>
                <a:gd name="connsiteY1" fmla="*/ 44331 h 57150"/>
                <a:gd name="connsiteX2" fmla="*/ 140811 w 142635"/>
                <a:gd name="connsiteY2" fmla="*/ 62428 h 57150"/>
                <a:gd name="connsiteX3" fmla="*/ 147467 w 142635"/>
                <a:gd name="connsiteY3" fmla="*/ 45283 h 57150"/>
                <a:gd name="connsiteX4" fmla="*/ 79002 w 142635"/>
                <a:gd name="connsiteY4" fmla="*/ 12898 h 57150"/>
                <a:gd name="connsiteX5" fmla="*/ 5782 w 142635"/>
                <a:gd name="connsiteY5" fmla="*/ 1468 h 57150"/>
                <a:gd name="connsiteX6" fmla="*/ 1979 w 142635"/>
                <a:gd name="connsiteY6" fmla="*/ 148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57150">
                  <a:moveTo>
                    <a:pt x="1979" y="14803"/>
                  </a:moveTo>
                  <a:cubicBezTo>
                    <a:pt x="20046" y="31948"/>
                    <a:pt x="41917" y="37663"/>
                    <a:pt x="65689" y="44331"/>
                  </a:cubicBezTo>
                  <a:cubicBezTo>
                    <a:pt x="89462" y="51951"/>
                    <a:pt x="115137" y="64333"/>
                    <a:pt x="140811" y="62428"/>
                  </a:cubicBezTo>
                  <a:cubicBezTo>
                    <a:pt x="149369" y="62428"/>
                    <a:pt x="154124" y="51951"/>
                    <a:pt x="147467" y="45283"/>
                  </a:cubicBezTo>
                  <a:cubicBezTo>
                    <a:pt x="129400" y="28138"/>
                    <a:pt x="101824" y="21471"/>
                    <a:pt x="79002" y="12898"/>
                  </a:cubicBezTo>
                  <a:cubicBezTo>
                    <a:pt x="55230" y="4326"/>
                    <a:pt x="30506" y="-3294"/>
                    <a:pt x="5782" y="1468"/>
                  </a:cubicBezTo>
                  <a:cubicBezTo>
                    <a:pt x="77" y="3373"/>
                    <a:pt x="-1825" y="10993"/>
                    <a:pt x="1979" y="1480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14E7DB7A-0707-9646-A44F-7BF05D90F49B}"/>
                </a:ext>
              </a:extLst>
            </p:cNvPr>
            <p:cNvSpPr/>
            <p:nvPr/>
          </p:nvSpPr>
          <p:spPr>
            <a:xfrm rot="4500000">
              <a:off x="2768972" y="4862297"/>
              <a:ext cx="109753" cy="45807"/>
            </a:xfrm>
            <a:custGeom>
              <a:avLst/>
              <a:gdLst>
                <a:gd name="connsiteX0" fmla="*/ 2681 w 114108"/>
                <a:gd name="connsiteY0" fmla="*/ 19098 h 47625"/>
                <a:gd name="connsiteX1" fmla="*/ 57833 w 114108"/>
                <a:gd name="connsiteY1" fmla="*/ 47673 h 47625"/>
                <a:gd name="connsiteX2" fmla="*/ 112035 w 114108"/>
                <a:gd name="connsiteY2" fmla="*/ 49578 h 47625"/>
                <a:gd name="connsiteX3" fmla="*/ 112986 w 114108"/>
                <a:gd name="connsiteY3" fmla="*/ 41006 h 47625"/>
                <a:gd name="connsiteX4" fmla="*/ 63539 w 114108"/>
                <a:gd name="connsiteY4" fmla="*/ 16241 h 47625"/>
                <a:gd name="connsiteX5" fmla="*/ 10288 w 114108"/>
                <a:gd name="connsiteY5" fmla="*/ 48 h 47625"/>
                <a:gd name="connsiteX6" fmla="*/ 2681 w 114108"/>
                <a:gd name="connsiteY6" fmla="*/ 1909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47625">
                  <a:moveTo>
                    <a:pt x="2681" y="19098"/>
                  </a:moveTo>
                  <a:cubicBezTo>
                    <a:pt x="16944" y="35291"/>
                    <a:pt x="37864" y="42911"/>
                    <a:pt x="57833" y="47673"/>
                  </a:cubicBezTo>
                  <a:cubicBezTo>
                    <a:pt x="75900" y="52436"/>
                    <a:pt x="94918" y="57198"/>
                    <a:pt x="112035" y="49578"/>
                  </a:cubicBezTo>
                  <a:cubicBezTo>
                    <a:pt x="115838" y="47673"/>
                    <a:pt x="114887" y="42911"/>
                    <a:pt x="112986" y="41006"/>
                  </a:cubicBezTo>
                  <a:cubicBezTo>
                    <a:pt x="100624" y="27671"/>
                    <a:pt x="79704" y="22908"/>
                    <a:pt x="63539" y="16241"/>
                  </a:cubicBezTo>
                  <a:cubicBezTo>
                    <a:pt x="46422" y="8621"/>
                    <a:pt x="29306" y="1001"/>
                    <a:pt x="10288" y="48"/>
                  </a:cubicBezTo>
                  <a:cubicBezTo>
                    <a:pt x="779" y="-904"/>
                    <a:pt x="-3025" y="12431"/>
                    <a:pt x="2681" y="19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A869A839-3108-D24D-8D14-17A518868369}"/>
                </a:ext>
              </a:extLst>
            </p:cNvPr>
            <p:cNvSpPr/>
            <p:nvPr/>
          </p:nvSpPr>
          <p:spPr>
            <a:xfrm rot="4500000">
              <a:off x="2553802" y="4979768"/>
              <a:ext cx="100606" cy="128260"/>
            </a:xfrm>
            <a:custGeom>
              <a:avLst/>
              <a:gdLst>
                <a:gd name="connsiteX0" fmla="*/ 380 w 104599"/>
                <a:gd name="connsiteY0" fmla="*/ 6222 h 133350"/>
                <a:gd name="connsiteX1" fmla="*/ 42220 w 104599"/>
                <a:gd name="connsiteY1" fmla="*/ 66229 h 133350"/>
                <a:gd name="connsiteX2" fmla="*/ 101176 w 104599"/>
                <a:gd name="connsiteY2" fmla="*/ 132904 h 133350"/>
                <a:gd name="connsiteX3" fmla="*/ 107832 w 104599"/>
                <a:gd name="connsiteY3" fmla="*/ 127189 h 133350"/>
                <a:gd name="connsiteX4" fmla="*/ 55533 w 104599"/>
                <a:gd name="connsiteY4" fmla="*/ 54799 h 133350"/>
                <a:gd name="connsiteX5" fmla="*/ 7037 w 104599"/>
                <a:gd name="connsiteY5" fmla="*/ 507 h 133350"/>
                <a:gd name="connsiteX6" fmla="*/ 380 w 104599"/>
                <a:gd name="connsiteY6" fmla="*/ 622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33350">
                  <a:moveTo>
                    <a:pt x="380" y="6222"/>
                  </a:moveTo>
                  <a:cubicBezTo>
                    <a:pt x="9889" y="29082"/>
                    <a:pt x="27006" y="47179"/>
                    <a:pt x="42220" y="66229"/>
                  </a:cubicBezTo>
                  <a:cubicBezTo>
                    <a:pt x="61238" y="89089"/>
                    <a:pt x="80256" y="111949"/>
                    <a:pt x="101176" y="132904"/>
                  </a:cubicBezTo>
                  <a:cubicBezTo>
                    <a:pt x="104980" y="136714"/>
                    <a:pt x="111636" y="131952"/>
                    <a:pt x="107832" y="127189"/>
                  </a:cubicBezTo>
                  <a:cubicBezTo>
                    <a:pt x="91667" y="102424"/>
                    <a:pt x="73600" y="78612"/>
                    <a:pt x="55533" y="54799"/>
                  </a:cubicBezTo>
                  <a:cubicBezTo>
                    <a:pt x="41269" y="35749"/>
                    <a:pt x="27006" y="14794"/>
                    <a:pt x="7037" y="507"/>
                  </a:cubicBezTo>
                  <a:cubicBezTo>
                    <a:pt x="4184" y="-1398"/>
                    <a:pt x="-1522" y="2412"/>
                    <a:pt x="380" y="62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79FF5735-A230-5E41-A4DC-63C8C3BB9AAF}"/>
                </a:ext>
              </a:extLst>
            </p:cNvPr>
            <p:cNvSpPr/>
            <p:nvPr/>
          </p:nvSpPr>
          <p:spPr>
            <a:xfrm rot="4500000">
              <a:off x="2519394" y="4988254"/>
              <a:ext cx="82314" cy="109937"/>
            </a:xfrm>
            <a:custGeom>
              <a:avLst/>
              <a:gdLst>
                <a:gd name="connsiteX0" fmla="*/ 418 w 85581"/>
                <a:gd name="connsiteY0" fmla="*/ 16004 h 114300"/>
                <a:gd name="connsiteX1" fmla="*/ 86000 w 85581"/>
                <a:gd name="connsiteY1" fmla="*/ 116017 h 114300"/>
                <a:gd name="connsiteX2" fmla="*/ 93607 w 85581"/>
                <a:gd name="connsiteY2" fmla="*/ 109349 h 114300"/>
                <a:gd name="connsiteX3" fmla="*/ 18486 w 85581"/>
                <a:gd name="connsiteY3" fmla="*/ 1717 h 114300"/>
                <a:gd name="connsiteX4" fmla="*/ 418 w 85581"/>
                <a:gd name="connsiteY4" fmla="*/ 160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18" y="16004"/>
                  </a:moveTo>
                  <a:cubicBezTo>
                    <a:pt x="12780" y="58867"/>
                    <a:pt x="55571" y="87442"/>
                    <a:pt x="86000" y="116017"/>
                  </a:cubicBezTo>
                  <a:cubicBezTo>
                    <a:pt x="89803" y="119827"/>
                    <a:pt x="96460" y="115064"/>
                    <a:pt x="93607" y="109349"/>
                  </a:cubicBezTo>
                  <a:cubicBezTo>
                    <a:pt x="73638" y="73154"/>
                    <a:pt x="56522" y="24577"/>
                    <a:pt x="18486" y="1717"/>
                  </a:cubicBezTo>
                  <a:cubicBezTo>
                    <a:pt x="9927" y="-3998"/>
                    <a:pt x="-2434" y="5527"/>
                    <a:pt x="418" y="1600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5B49ED14-28E1-E742-906E-56E8A95D202E}"/>
                </a:ext>
              </a:extLst>
            </p:cNvPr>
            <p:cNvSpPr/>
            <p:nvPr/>
          </p:nvSpPr>
          <p:spPr>
            <a:xfrm rot="4500000">
              <a:off x="2728445" y="4986202"/>
              <a:ext cx="64022" cy="82453"/>
            </a:xfrm>
            <a:custGeom>
              <a:avLst/>
              <a:gdLst>
                <a:gd name="connsiteX0" fmla="*/ 12884 w 66563"/>
                <a:gd name="connsiteY0" fmla="*/ 85757 h 85725"/>
                <a:gd name="connsiteX1" fmla="*/ 69938 w 66563"/>
                <a:gd name="connsiteY1" fmla="*/ 6699 h 85725"/>
                <a:gd name="connsiteX2" fmla="*/ 62331 w 66563"/>
                <a:gd name="connsiteY2" fmla="*/ 984 h 85725"/>
                <a:gd name="connsiteX3" fmla="*/ 522 w 66563"/>
                <a:gd name="connsiteY3" fmla="*/ 76232 h 85725"/>
                <a:gd name="connsiteX4" fmla="*/ 12884 w 66563"/>
                <a:gd name="connsiteY4" fmla="*/ 8575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85725">
                  <a:moveTo>
                    <a:pt x="12884" y="85757"/>
                  </a:moveTo>
                  <a:cubicBezTo>
                    <a:pt x="38558" y="68612"/>
                    <a:pt x="61380" y="36227"/>
                    <a:pt x="69938" y="6699"/>
                  </a:cubicBezTo>
                  <a:cubicBezTo>
                    <a:pt x="70889" y="1937"/>
                    <a:pt x="66134" y="-1873"/>
                    <a:pt x="62331" y="984"/>
                  </a:cubicBezTo>
                  <a:cubicBezTo>
                    <a:pt x="35705" y="17177"/>
                    <a:pt x="10031" y="46704"/>
                    <a:pt x="522" y="76232"/>
                  </a:cubicBezTo>
                  <a:cubicBezTo>
                    <a:pt x="-2331" y="82899"/>
                    <a:pt x="7178" y="90519"/>
                    <a:pt x="12884" y="8575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2AC5FEF4-BB9C-1742-9F53-56BC42DB71A1}"/>
                </a:ext>
              </a:extLst>
            </p:cNvPr>
            <p:cNvSpPr/>
            <p:nvPr/>
          </p:nvSpPr>
          <p:spPr>
            <a:xfrm rot="4500000">
              <a:off x="2729912" y="4926686"/>
              <a:ext cx="64022" cy="100775"/>
            </a:xfrm>
            <a:custGeom>
              <a:avLst/>
              <a:gdLst>
                <a:gd name="connsiteX0" fmla="*/ 10759 w 66563"/>
                <a:gd name="connsiteY0" fmla="*/ 105542 h 104775"/>
                <a:gd name="connsiteX1" fmla="*/ 72568 w 66563"/>
                <a:gd name="connsiteY1" fmla="*/ 3624 h 104775"/>
                <a:gd name="connsiteX2" fmla="*/ 67813 w 66563"/>
                <a:gd name="connsiteY2" fmla="*/ 767 h 104775"/>
                <a:gd name="connsiteX3" fmla="*/ 299 w 66563"/>
                <a:gd name="connsiteY3" fmla="*/ 96969 h 104775"/>
                <a:gd name="connsiteX4" fmla="*/ 10759 w 66563"/>
                <a:gd name="connsiteY4" fmla="*/ 1055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04775">
                  <a:moveTo>
                    <a:pt x="10759" y="105542"/>
                  </a:moveTo>
                  <a:cubicBezTo>
                    <a:pt x="44992" y="82682"/>
                    <a:pt x="62108" y="42677"/>
                    <a:pt x="72568" y="3624"/>
                  </a:cubicBezTo>
                  <a:cubicBezTo>
                    <a:pt x="73519" y="767"/>
                    <a:pt x="69715" y="-1138"/>
                    <a:pt x="67813" y="767"/>
                  </a:cubicBezTo>
                  <a:cubicBezTo>
                    <a:pt x="42139" y="29342"/>
                    <a:pt x="13612" y="58869"/>
                    <a:pt x="299" y="96969"/>
                  </a:cubicBezTo>
                  <a:cubicBezTo>
                    <a:pt x="-1603" y="102684"/>
                    <a:pt x="6004" y="108399"/>
                    <a:pt x="10759" y="1055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1227B170-A76E-C24C-8579-25EE3B83A4E0}"/>
                </a:ext>
              </a:extLst>
            </p:cNvPr>
            <p:cNvSpPr/>
            <p:nvPr/>
          </p:nvSpPr>
          <p:spPr>
            <a:xfrm rot="4500000">
              <a:off x="2485438" y="4800305"/>
              <a:ext cx="27438" cy="137421"/>
            </a:xfrm>
            <a:custGeom>
              <a:avLst/>
              <a:gdLst>
                <a:gd name="connsiteX0" fmla="*/ 2657 w 28527"/>
                <a:gd name="connsiteY0" fmla="*/ 143149 h 142875"/>
                <a:gd name="connsiteX1" fmla="*/ 14068 w 28527"/>
                <a:gd name="connsiteY1" fmla="*/ 145054 h 142875"/>
                <a:gd name="connsiteX2" fmla="*/ 33086 w 28527"/>
                <a:gd name="connsiteY2" fmla="*/ 4084 h 142875"/>
                <a:gd name="connsiteX3" fmla="*/ 24528 w 28527"/>
                <a:gd name="connsiteY3" fmla="*/ 3131 h 142875"/>
                <a:gd name="connsiteX4" fmla="*/ 2657 w 28527"/>
                <a:gd name="connsiteY4" fmla="*/ 1431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42875">
                  <a:moveTo>
                    <a:pt x="2657" y="143149"/>
                  </a:moveTo>
                  <a:cubicBezTo>
                    <a:pt x="3608" y="147911"/>
                    <a:pt x="11215" y="148864"/>
                    <a:pt x="14068" y="145054"/>
                  </a:cubicBezTo>
                  <a:cubicBezTo>
                    <a:pt x="35938" y="105049"/>
                    <a:pt x="32135" y="47899"/>
                    <a:pt x="33086" y="4084"/>
                  </a:cubicBezTo>
                  <a:cubicBezTo>
                    <a:pt x="33086" y="-679"/>
                    <a:pt x="25478" y="-1631"/>
                    <a:pt x="24528" y="3131"/>
                  </a:cubicBezTo>
                  <a:cubicBezTo>
                    <a:pt x="11215" y="44089"/>
                    <a:pt x="-6852" y="98381"/>
                    <a:pt x="2657" y="1431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B3F11D95-8275-3944-8687-04256D4450C5}"/>
                </a:ext>
              </a:extLst>
            </p:cNvPr>
            <p:cNvSpPr/>
            <p:nvPr/>
          </p:nvSpPr>
          <p:spPr>
            <a:xfrm rot="4500000">
              <a:off x="2466525" y="4755468"/>
              <a:ext cx="36584" cy="155744"/>
            </a:xfrm>
            <a:custGeom>
              <a:avLst/>
              <a:gdLst>
                <a:gd name="connsiteX0" fmla="*/ 2406 w 38036"/>
                <a:gd name="connsiteY0" fmla="*/ 153587 h 161925"/>
                <a:gd name="connsiteX1" fmla="*/ 25227 w 38036"/>
                <a:gd name="connsiteY1" fmla="*/ 156445 h 161925"/>
                <a:gd name="connsiteX2" fmla="*/ 42344 w 38036"/>
                <a:gd name="connsiteY2" fmla="*/ 7855 h 161925"/>
                <a:gd name="connsiteX3" fmla="*/ 26178 w 38036"/>
                <a:gd name="connsiteY3" fmla="*/ 5950 h 161925"/>
                <a:gd name="connsiteX4" fmla="*/ 2406 w 38036"/>
                <a:gd name="connsiteY4" fmla="*/ 15358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61925">
                  <a:moveTo>
                    <a:pt x="2406" y="153587"/>
                  </a:moveTo>
                  <a:cubicBezTo>
                    <a:pt x="4307" y="165017"/>
                    <a:pt x="20473" y="165017"/>
                    <a:pt x="25227" y="156445"/>
                  </a:cubicBezTo>
                  <a:cubicBezTo>
                    <a:pt x="51853" y="113582"/>
                    <a:pt x="45196" y="55480"/>
                    <a:pt x="42344" y="7855"/>
                  </a:cubicBezTo>
                  <a:cubicBezTo>
                    <a:pt x="41393" y="-718"/>
                    <a:pt x="29031" y="-3575"/>
                    <a:pt x="26178" y="5950"/>
                  </a:cubicBezTo>
                  <a:cubicBezTo>
                    <a:pt x="13816" y="52622"/>
                    <a:pt x="-7103" y="104057"/>
                    <a:pt x="2406" y="15358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38080BA5-4E06-5348-8539-F78A691DD6A7}"/>
                </a:ext>
              </a:extLst>
            </p:cNvPr>
            <p:cNvSpPr/>
            <p:nvPr/>
          </p:nvSpPr>
          <p:spPr>
            <a:xfrm rot="4500000">
              <a:off x="2264430" y="4742875"/>
              <a:ext cx="73168" cy="109937"/>
            </a:xfrm>
            <a:custGeom>
              <a:avLst/>
              <a:gdLst>
                <a:gd name="connsiteX0" fmla="*/ 8588 w 76072"/>
                <a:gd name="connsiteY0" fmla="*/ 122381 h 114300"/>
                <a:gd name="connsiteX1" fmla="*/ 56133 w 76072"/>
                <a:gd name="connsiteY1" fmla="*/ 74756 h 114300"/>
                <a:gd name="connsiteX2" fmla="*/ 82759 w 76072"/>
                <a:gd name="connsiteY2" fmla="*/ 3319 h 114300"/>
                <a:gd name="connsiteX3" fmla="*/ 77053 w 76072"/>
                <a:gd name="connsiteY3" fmla="*/ 1414 h 114300"/>
                <a:gd name="connsiteX4" fmla="*/ 33312 w 76072"/>
                <a:gd name="connsiteY4" fmla="*/ 57611 h 114300"/>
                <a:gd name="connsiteX5" fmla="*/ 30 w 76072"/>
                <a:gd name="connsiteY5" fmla="*/ 113809 h 114300"/>
                <a:gd name="connsiteX6" fmla="*/ 8588 w 76072"/>
                <a:gd name="connsiteY6" fmla="*/ 1223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8588" y="122381"/>
                  </a:moveTo>
                  <a:cubicBezTo>
                    <a:pt x="31410" y="119524"/>
                    <a:pt x="45673" y="92854"/>
                    <a:pt x="56133" y="74756"/>
                  </a:cubicBezTo>
                  <a:cubicBezTo>
                    <a:pt x="68495" y="52849"/>
                    <a:pt x="79906" y="29036"/>
                    <a:pt x="82759" y="3319"/>
                  </a:cubicBezTo>
                  <a:cubicBezTo>
                    <a:pt x="82759" y="461"/>
                    <a:pt x="78955" y="-1444"/>
                    <a:pt x="77053" y="1414"/>
                  </a:cubicBezTo>
                  <a:cubicBezTo>
                    <a:pt x="60888" y="18559"/>
                    <a:pt x="47575" y="38561"/>
                    <a:pt x="33312" y="57611"/>
                  </a:cubicBezTo>
                  <a:cubicBezTo>
                    <a:pt x="20950" y="73804"/>
                    <a:pt x="-921" y="92854"/>
                    <a:pt x="30" y="113809"/>
                  </a:cubicBezTo>
                  <a:cubicBezTo>
                    <a:pt x="30" y="117619"/>
                    <a:pt x="3834" y="122381"/>
                    <a:pt x="8588" y="1223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B6DB8AAC-DECC-2F43-99C9-80EA2D551569}"/>
                </a:ext>
              </a:extLst>
            </p:cNvPr>
            <p:cNvSpPr/>
            <p:nvPr/>
          </p:nvSpPr>
          <p:spPr>
            <a:xfrm rot="4500000">
              <a:off x="2279785" y="4719283"/>
              <a:ext cx="73168" cy="100775"/>
            </a:xfrm>
            <a:custGeom>
              <a:avLst/>
              <a:gdLst>
                <a:gd name="connsiteX0" fmla="*/ 19436 w 76072"/>
                <a:gd name="connsiteY0" fmla="*/ 106330 h 104775"/>
                <a:gd name="connsiteX1" fmla="*/ 41307 w 76072"/>
                <a:gd name="connsiteY1" fmla="*/ 87280 h 104775"/>
                <a:gd name="connsiteX2" fmla="*/ 59374 w 76072"/>
                <a:gd name="connsiteY2" fmla="*/ 60610 h 104775"/>
                <a:gd name="connsiteX3" fmla="*/ 82196 w 76072"/>
                <a:gd name="connsiteY3" fmla="*/ 6318 h 104775"/>
                <a:gd name="connsiteX4" fmla="*/ 73638 w 76072"/>
                <a:gd name="connsiteY4" fmla="*/ 1555 h 104775"/>
                <a:gd name="connsiteX5" fmla="*/ 32749 w 76072"/>
                <a:gd name="connsiteY5" fmla="*/ 44418 h 104775"/>
                <a:gd name="connsiteX6" fmla="*/ 17535 w 76072"/>
                <a:gd name="connsiteY6" fmla="*/ 63468 h 104775"/>
                <a:gd name="connsiteX7" fmla="*/ 1369 w 76072"/>
                <a:gd name="connsiteY7" fmla="*/ 92995 h 104775"/>
                <a:gd name="connsiteX8" fmla="*/ 19436 w 76072"/>
                <a:gd name="connsiteY8" fmla="*/ 10633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72" h="104775">
                  <a:moveTo>
                    <a:pt x="19436" y="106330"/>
                  </a:moveTo>
                  <a:cubicBezTo>
                    <a:pt x="27044" y="99663"/>
                    <a:pt x="34651" y="95853"/>
                    <a:pt x="41307" y="87280"/>
                  </a:cubicBezTo>
                  <a:cubicBezTo>
                    <a:pt x="47963" y="78708"/>
                    <a:pt x="53669" y="69183"/>
                    <a:pt x="59374" y="60610"/>
                  </a:cubicBezTo>
                  <a:cubicBezTo>
                    <a:pt x="69834" y="43465"/>
                    <a:pt x="75540" y="25368"/>
                    <a:pt x="82196" y="6318"/>
                  </a:cubicBezTo>
                  <a:cubicBezTo>
                    <a:pt x="84098" y="1555"/>
                    <a:pt x="77442" y="-2255"/>
                    <a:pt x="73638" y="1555"/>
                  </a:cubicBezTo>
                  <a:cubicBezTo>
                    <a:pt x="59374" y="15843"/>
                    <a:pt x="45111" y="28225"/>
                    <a:pt x="32749" y="44418"/>
                  </a:cubicBezTo>
                  <a:cubicBezTo>
                    <a:pt x="27994" y="51085"/>
                    <a:pt x="22289" y="56800"/>
                    <a:pt x="17535" y="63468"/>
                  </a:cubicBezTo>
                  <a:cubicBezTo>
                    <a:pt x="9927" y="73945"/>
                    <a:pt x="7075" y="82518"/>
                    <a:pt x="1369" y="92995"/>
                  </a:cubicBezTo>
                  <a:cubicBezTo>
                    <a:pt x="-4336" y="104425"/>
                    <a:pt x="8976" y="114903"/>
                    <a:pt x="19436" y="10633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0D399151-6466-E748-8054-4FBDD95E2346}"/>
                </a:ext>
              </a:extLst>
            </p:cNvPr>
            <p:cNvSpPr/>
            <p:nvPr/>
          </p:nvSpPr>
          <p:spPr>
            <a:xfrm rot="4500000">
              <a:off x="2288702" y="4584423"/>
              <a:ext cx="146337" cy="91614"/>
            </a:xfrm>
            <a:custGeom>
              <a:avLst/>
              <a:gdLst>
                <a:gd name="connsiteX0" fmla="*/ 2690 w 152144"/>
                <a:gd name="connsiteY0" fmla="*/ 35242 h 95250"/>
                <a:gd name="connsiteX1" fmla="*/ 113946 w 152144"/>
                <a:gd name="connsiteY1" fmla="*/ 101917 h 95250"/>
                <a:gd name="connsiteX2" fmla="*/ 121553 w 152144"/>
                <a:gd name="connsiteY2" fmla="*/ 88583 h 95250"/>
                <a:gd name="connsiteX3" fmla="*/ 69253 w 152144"/>
                <a:gd name="connsiteY3" fmla="*/ 49530 h 95250"/>
                <a:gd name="connsiteX4" fmla="*/ 80664 w 152144"/>
                <a:gd name="connsiteY4" fmla="*/ 55245 h 95250"/>
                <a:gd name="connsiteX5" fmla="*/ 151031 w 152144"/>
                <a:gd name="connsiteY5" fmla="*/ 80963 h 95250"/>
                <a:gd name="connsiteX6" fmla="*/ 157687 w 152144"/>
                <a:gd name="connsiteY6" fmla="*/ 65723 h 95250"/>
                <a:gd name="connsiteX7" fmla="*/ 94928 w 152144"/>
                <a:gd name="connsiteY7" fmla="*/ 22860 h 95250"/>
                <a:gd name="connsiteX8" fmla="*/ 28364 w 152144"/>
                <a:gd name="connsiteY8" fmla="*/ 0 h 95250"/>
                <a:gd name="connsiteX9" fmla="*/ 20757 w 152144"/>
                <a:gd name="connsiteY9" fmla="*/ 13335 h 95250"/>
                <a:gd name="connsiteX10" fmla="*/ 36922 w 152144"/>
                <a:gd name="connsiteY10" fmla="*/ 30480 h 95250"/>
                <a:gd name="connsiteX11" fmla="*/ 12199 w 152144"/>
                <a:gd name="connsiteY11" fmla="*/ 19050 h 95250"/>
                <a:gd name="connsiteX12" fmla="*/ 2690 w 152144"/>
                <a:gd name="connsiteY12" fmla="*/ 3524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144" h="95250">
                  <a:moveTo>
                    <a:pt x="2690" y="35242"/>
                  </a:moveTo>
                  <a:cubicBezTo>
                    <a:pt x="35021" y="65723"/>
                    <a:pt x="74959" y="81915"/>
                    <a:pt x="113946" y="101917"/>
                  </a:cubicBezTo>
                  <a:cubicBezTo>
                    <a:pt x="122504" y="106680"/>
                    <a:pt x="129160" y="94298"/>
                    <a:pt x="121553" y="88583"/>
                  </a:cubicBezTo>
                  <a:cubicBezTo>
                    <a:pt x="103486" y="75248"/>
                    <a:pt x="87320" y="61913"/>
                    <a:pt x="69253" y="49530"/>
                  </a:cubicBezTo>
                  <a:cubicBezTo>
                    <a:pt x="73057" y="51435"/>
                    <a:pt x="76860" y="53340"/>
                    <a:pt x="80664" y="55245"/>
                  </a:cubicBezTo>
                  <a:cubicBezTo>
                    <a:pt x="103486" y="66675"/>
                    <a:pt x="126307" y="77153"/>
                    <a:pt x="151031" y="80963"/>
                  </a:cubicBezTo>
                  <a:cubicBezTo>
                    <a:pt x="159589" y="81915"/>
                    <a:pt x="161491" y="71438"/>
                    <a:pt x="157687" y="65723"/>
                  </a:cubicBezTo>
                  <a:cubicBezTo>
                    <a:pt x="140571" y="46673"/>
                    <a:pt x="117749" y="34290"/>
                    <a:pt x="94928" y="22860"/>
                  </a:cubicBezTo>
                  <a:cubicBezTo>
                    <a:pt x="73057" y="11430"/>
                    <a:pt x="54039" y="0"/>
                    <a:pt x="28364" y="0"/>
                  </a:cubicBezTo>
                  <a:cubicBezTo>
                    <a:pt x="22659" y="0"/>
                    <a:pt x="16953" y="7620"/>
                    <a:pt x="20757" y="13335"/>
                  </a:cubicBezTo>
                  <a:cubicBezTo>
                    <a:pt x="25512" y="20003"/>
                    <a:pt x="31217" y="25717"/>
                    <a:pt x="36922" y="30480"/>
                  </a:cubicBezTo>
                  <a:cubicBezTo>
                    <a:pt x="29315" y="26670"/>
                    <a:pt x="20757" y="22860"/>
                    <a:pt x="12199" y="19050"/>
                  </a:cubicBezTo>
                  <a:cubicBezTo>
                    <a:pt x="2690" y="15240"/>
                    <a:pt x="-3967" y="28575"/>
                    <a:pt x="2690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8324135F-547C-F94A-9015-9DEEDD3E05CD}"/>
                </a:ext>
              </a:extLst>
            </p:cNvPr>
            <p:cNvSpPr/>
            <p:nvPr/>
          </p:nvSpPr>
          <p:spPr>
            <a:xfrm rot="4500000">
              <a:off x="2479874" y="4579756"/>
              <a:ext cx="118899" cy="82453"/>
            </a:xfrm>
            <a:custGeom>
              <a:avLst/>
              <a:gdLst>
                <a:gd name="connsiteX0" fmla="*/ 6065 w 123617"/>
                <a:gd name="connsiteY0" fmla="*/ 90210 h 85725"/>
                <a:gd name="connsiteX1" fmla="*/ 123026 w 123617"/>
                <a:gd name="connsiteY1" fmla="*/ 12105 h 85725"/>
                <a:gd name="connsiteX2" fmla="*/ 111616 w 123617"/>
                <a:gd name="connsiteY2" fmla="*/ 675 h 85725"/>
                <a:gd name="connsiteX3" fmla="*/ 1311 w 123617"/>
                <a:gd name="connsiteY3" fmla="*/ 79733 h 85725"/>
                <a:gd name="connsiteX4" fmla="*/ 6065 w 123617"/>
                <a:gd name="connsiteY4" fmla="*/ 9021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85725">
                  <a:moveTo>
                    <a:pt x="6065" y="90210"/>
                  </a:moveTo>
                  <a:cubicBezTo>
                    <a:pt x="53610" y="87353"/>
                    <a:pt x="103057" y="55920"/>
                    <a:pt x="123026" y="12105"/>
                  </a:cubicBezTo>
                  <a:cubicBezTo>
                    <a:pt x="126830" y="4485"/>
                    <a:pt x="119223" y="-2182"/>
                    <a:pt x="111616" y="675"/>
                  </a:cubicBezTo>
                  <a:cubicBezTo>
                    <a:pt x="71678" y="18773"/>
                    <a:pt x="31740" y="48300"/>
                    <a:pt x="1311" y="79733"/>
                  </a:cubicBezTo>
                  <a:cubicBezTo>
                    <a:pt x="-1542" y="83543"/>
                    <a:pt x="360" y="91163"/>
                    <a:pt x="6065" y="9021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F88FFD96-9C94-A544-A8DF-A27A170D03EA}"/>
                </a:ext>
              </a:extLst>
            </p:cNvPr>
            <p:cNvSpPr/>
            <p:nvPr/>
          </p:nvSpPr>
          <p:spPr>
            <a:xfrm rot="4500000">
              <a:off x="2509010" y="4547667"/>
              <a:ext cx="118899" cy="100775"/>
            </a:xfrm>
            <a:custGeom>
              <a:avLst/>
              <a:gdLst>
                <a:gd name="connsiteX0" fmla="*/ 12694 w 123617"/>
                <a:gd name="connsiteY0" fmla="*/ 108495 h 104775"/>
                <a:gd name="connsiteX1" fmla="*/ 72601 w 123617"/>
                <a:gd name="connsiteY1" fmla="*/ 61823 h 104775"/>
                <a:gd name="connsiteX2" fmla="*/ 122999 w 123617"/>
                <a:gd name="connsiteY2" fmla="*/ 7530 h 104775"/>
                <a:gd name="connsiteX3" fmla="*/ 116342 w 123617"/>
                <a:gd name="connsiteY3" fmla="*/ 863 h 104775"/>
                <a:gd name="connsiteX4" fmla="*/ 54534 w 123617"/>
                <a:gd name="connsiteY4" fmla="*/ 44678 h 104775"/>
                <a:gd name="connsiteX5" fmla="*/ 1283 w 123617"/>
                <a:gd name="connsiteY5" fmla="*/ 98018 h 104775"/>
                <a:gd name="connsiteX6" fmla="*/ 12694 w 123617"/>
                <a:gd name="connsiteY6" fmla="*/ 10849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104775">
                  <a:moveTo>
                    <a:pt x="12694" y="108495"/>
                  </a:moveTo>
                  <a:cubicBezTo>
                    <a:pt x="36466" y="98018"/>
                    <a:pt x="54534" y="79920"/>
                    <a:pt x="72601" y="61823"/>
                  </a:cubicBezTo>
                  <a:cubicBezTo>
                    <a:pt x="90668" y="44678"/>
                    <a:pt x="108735" y="27533"/>
                    <a:pt x="122999" y="7530"/>
                  </a:cubicBezTo>
                  <a:cubicBezTo>
                    <a:pt x="125851" y="2768"/>
                    <a:pt x="120146" y="-1995"/>
                    <a:pt x="116342" y="863"/>
                  </a:cubicBezTo>
                  <a:cubicBezTo>
                    <a:pt x="94472" y="13245"/>
                    <a:pt x="74503" y="28485"/>
                    <a:pt x="54534" y="44678"/>
                  </a:cubicBezTo>
                  <a:cubicBezTo>
                    <a:pt x="34565" y="60870"/>
                    <a:pt x="14596" y="76110"/>
                    <a:pt x="1283" y="98018"/>
                  </a:cubicBezTo>
                  <a:cubicBezTo>
                    <a:pt x="-3472" y="104685"/>
                    <a:pt x="6037" y="112305"/>
                    <a:pt x="12694" y="108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902350F8-7951-4E4E-A42D-5A130C63FE5A}"/>
                </a:ext>
              </a:extLst>
            </p:cNvPr>
            <p:cNvSpPr/>
            <p:nvPr/>
          </p:nvSpPr>
          <p:spPr>
            <a:xfrm rot="4500000">
              <a:off x="2622206" y="4761846"/>
              <a:ext cx="100606" cy="128260"/>
            </a:xfrm>
            <a:custGeom>
              <a:avLst/>
              <a:gdLst>
                <a:gd name="connsiteX0" fmla="*/ 17301 w 104599"/>
                <a:gd name="connsiteY0" fmla="*/ 121176 h 133350"/>
                <a:gd name="connsiteX1" fmla="*/ 21104 w 104599"/>
                <a:gd name="connsiteY1" fmla="*/ 117366 h 133350"/>
                <a:gd name="connsiteX2" fmla="*/ 17301 w 104599"/>
                <a:gd name="connsiteY2" fmla="*/ 125938 h 133350"/>
                <a:gd name="connsiteX3" fmla="*/ 25859 w 104599"/>
                <a:gd name="connsiteY3" fmla="*/ 134511 h 133350"/>
                <a:gd name="connsiteX4" fmla="*/ 111440 w 104599"/>
                <a:gd name="connsiteY4" fmla="*/ 34498 h 133350"/>
                <a:gd name="connsiteX5" fmla="*/ 100980 w 104599"/>
                <a:gd name="connsiteY5" fmla="*/ 28783 h 133350"/>
                <a:gd name="connsiteX6" fmla="*/ 56288 w 104599"/>
                <a:gd name="connsiteY6" fmla="*/ 69741 h 133350"/>
                <a:gd name="connsiteX7" fmla="*/ 83864 w 104599"/>
                <a:gd name="connsiteY7" fmla="*/ 4971 h 133350"/>
                <a:gd name="connsiteX8" fmla="*/ 77208 w 104599"/>
                <a:gd name="connsiteY8" fmla="*/ 1161 h 133350"/>
                <a:gd name="connsiteX9" fmla="*/ 184 w 104599"/>
                <a:gd name="connsiteY9" fmla="*/ 111651 h 133350"/>
                <a:gd name="connsiteX10" fmla="*/ 17301 w 104599"/>
                <a:gd name="connsiteY10" fmla="*/ 1211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599" h="133350">
                  <a:moveTo>
                    <a:pt x="17301" y="121176"/>
                  </a:moveTo>
                  <a:cubicBezTo>
                    <a:pt x="19202" y="120223"/>
                    <a:pt x="20153" y="118318"/>
                    <a:pt x="21104" y="117366"/>
                  </a:cubicBezTo>
                  <a:cubicBezTo>
                    <a:pt x="20153" y="120223"/>
                    <a:pt x="18251" y="123081"/>
                    <a:pt x="17301" y="125938"/>
                  </a:cubicBezTo>
                  <a:cubicBezTo>
                    <a:pt x="15399" y="130701"/>
                    <a:pt x="21104" y="136416"/>
                    <a:pt x="25859" y="134511"/>
                  </a:cubicBezTo>
                  <a:cubicBezTo>
                    <a:pt x="66748" y="118318"/>
                    <a:pt x="95275" y="72598"/>
                    <a:pt x="111440" y="34498"/>
                  </a:cubicBezTo>
                  <a:cubicBezTo>
                    <a:pt x="114293" y="27831"/>
                    <a:pt x="105735" y="25926"/>
                    <a:pt x="100980" y="28783"/>
                  </a:cubicBezTo>
                  <a:cubicBezTo>
                    <a:pt x="84815" y="41166"/>
                    <a:pt x="70551" y="54501"/>
                    <a:pt x="56288" y="69741"/>
                  </a:cubicBezTo>
                  <a:cubicBezTo>
                    <a:pt x="67699" y="48786"/>
                    <a:pt x="76257" y="26878"/>
                    <a:pt x="83864" y="4971"/>
                  </a:cubicBezTo>
                  <a:cubicBezTo>
                    <a:pt x="84815" y="1161"/>
                    <a:pt x="80060" y="-1697"/>
                    <a:pt x="77208" y="1161"/>
                  </a:cubicBezTo>
                  <a:cubicBezTo>
                    <a:pt x="48680" y="35451"/>
                    <a:pt x="17301" y="69741"/>
                    <a:pt x="184" y="111651"/>
                  </a:cubicBezTo>
                  <a:cubicBezTo>
                    <a:pt x="-1717" y="121176"/>
                    <a:pt x="11595" y="126891"/>
                    <a:pt x="17301" y="1211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4ED15725-36E6-ED4E-8439-A30296FE876E}"/>
                </a:ext>
              </a:extLst>
            </p:cNvPr>
            <p:cNvSpPr/>
            <p:nvPr/>
          </p:nvSpPr>
          <p:spPr>
            <a:xfrm rot="4500000">
              <a:off x="2745291" y="4635465"/>
              <a:ext cx="54876" cy="146583"/>
            </a:xfrm>
            <a:custGeom>
              <a:avLst/>
              <a:gdLst>
                <a:gd name="connsiteX0" fmla="*/ 598 w 57054"/>
                <a:gd name="connsiteY0" fmla="*/ 150495 h 152400"/>
                <a:gd name="connsiteX1" fmla="*/ 14862 w 57054"/>
                <a:gd name="connsiteY1" fmla="*/ 156210 h 152400"/>
                <a:gd name="connsiteX2" fmla="*/ 47192 w 57054"/>
                <a:gd name="connsiteY2" fmla="*/ 74295 h 152400"/>
                <a:gd name="connsiteX3" fmla="*/ 55751 w 57054"/>
                <a:gd name="connsiteY3" fmla="*/ 952 h 152400"/>
                <a:gd name="connsiteX4" fmla="*/ 53849 w 57054"/>
                <a:gd name="connsiteY4" fmla="*/ 0 h 152400"/>
                <a:gd name="connsiteX5" fmla="*/ 21518 w 57054"/>
                <a:gd name="connsiteY5" fmla="*/ 60960 h 152400"/>
                <a:gd name="connsiteX6" fmla="*/ 598 w 57054"/>
                <a:gd name="connsiteY6" fmla="*/ 15049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598" y="150495"/>
                  </a:moveTo>
                  <a:cubicBezTo>
                    <a:pt x="1549" y="157163"/>
                    <a:pt x="9156" y="162877"/>
                    <a:pt x="14862" y="156210"/>
                  </a:cubicBezTo>
                  <a:cubicBezTo>
                    <a:pt x="34831" y="134302"/>
                    <a:pt x="39585" y="101918"/>
                    <a:pt x="47192" y="74295"/>
                  </a:cubicBezTo>
                  <a:cubicBezTo>
                    <a:pt x="53849" y="52388"/>
                    <a:pt x="67161" y="22860"/>
                    <a:pt x="55751" y="952"/>
                  </a:cubicBezTo>
                  <a:cubicBezTo>
                    <a:pt x="55751" y="0"/>
                    <a:pt x="54800" y="0"/>
                    <a:pt x="53849" y="0"/>
                  </a:cubicBezTo>
                  <a:cubicBezTo>
                    <a:pt x="33880" y="11430"/>
                    <a:pt x="28174" y="40958"/>
                    <a:pt x="21518" y="60960"/>
                  </a:cubicBezTo>
                  <a:cubicBezTo>
                    <a:pt x="12009" y="89535"/>
                    <a:pt x="-3206" y="120968"/>
                    <a:pt x="598" y="150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8155B54A-EA3D-C843-BD89-642A4AC5359E}"/>
                </a:ext>
              </a:extLst>
            </p:cNvPr>
            <p:cNvSpPr/>
            <p:nvPr/>
          </p:nvSpPr>
          <p:spPr>
            <a:xfrm rot="4500000">
              <a:off x="2749920" y="4595053"/>
              <a:ext cx="54876" cy="146583"/>
            </a:xfrm>
            <a:custGeom>
              <a:avLst/>
              <a:gdLst>
                <a:gd name="connsiteX0" fmla="*/ 18067 w 57054"/>
                <a:gd name="connsiteY0" fmla="*/ 151731 h 152400"/>
                <a:gd name="connsiteX1" fmla="*/ 60858 w 57054"/>
                <a:gd name="connsiteY1" fmla="*/ 5999 h 152400"/>
                <a:gd name="connsiteX2" fmla="*/ 52300 w 57054"/>
                <a:gd name="connsiteY2" fmla="*/ 2189 h 152400"/>
                <a:gd name="connsiteX3" fmla="*/ 0 w 57054"/>
                <a:gd name="connsiteY3" fmla="*/ 146969 h 152400"/>
                <a:gd name="connsiteX4" fmla="*/ 18067 w 57054"/>
                <a:gd name="connsiteY4" fmla="*/ 1517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8067" y="151731"/>
                  </a:moveTo>
                  <a:cubicBezTo>
                    <a:pt x="43742" y="109821"/>
                    <a:pt x="50398" y="53624"/>
                    <a:pt x="60858" y="5999"/>
                  </a:cubicBezTo>
                  <a:cubicBezTo>
                    <a:pt x="61809" y="1236"/>
                    <a:pt x="55152" y="-2574"/>
                    <a:pt x="52300" y="2189"/>
                  </a:cubicBezTo>
                  <a:cubicBezTo>
                    <a:pt x="32331" y="47909"/>
                    <a:pt x="3804" y="96486"/>
                    <a:pt x="0" y="146969"/>
                  </a:cubicBezTo>
                  <a:cubicBezTo>
                    <a:pt x="0" y="157446"/>
                    <a:pt x="14264" y="159351"/>
                    <a:pt x="18067" y="1517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F6BCBFCC-7B8A-8D4D-AAAB-242482D2BC04}"/>
                </a:ext>
              </a:extLst>
            </p:cNvPr>
            <p:cNvSpPr/>
            <p:nvPr/>
          </p:nvSpPr>
          <p:spPr>
            <a:xfrm rot="4500000">
              <a:off x="2556293" y="4500837"/>
              <a:ext cx="137191" cy="73291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73AAED1F-1F40-3842-964D-CFDFC768E2D5}"/>
                </a:ext>
              </a:extLst>
            </p:cNvPr>
            <p:cNvSpPr/>
            <p:nvPr/>
          </p:nvSpPr>
          <p:spPr>
            <a:xfrm rot="4500000">
              <a:off x="2598514" y="4492994"/>
              <a:ext cx="137191" cy="64130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BE00821F-199F-C34D-B307-AFCBED3FD266}"/>
                </a:ext>
              </a:extLst>
            </p:cNvPr>
            <p:cNvSpPr/>
            <p:nvPr/>
          </p:nvSpPr>
          <p:spPr>
            <a:xfrm rot="4500000">
              <a:off x="2740004" y="4487021"/>
              <a:ext cx="137191" cy="45807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33AEBB3B-A1CA-6E49-B30D-27E9D682FE12}"/>
                </a:ext>
              </a:extLst>
            </p:cNvPr>
            <p:cNvSpPr/>
            <p:nvPr/>
          </p:nvSpPr>
          <p:spPr>
            <a:xfrm rot="4500000">
              <a:off x="2786000" y="4489211"/>
              <a:ext cx="128045" cy="36646"/>
            </a:xfrm>
            <a:custGeom>
              <a:avLst/>
              <a:gdLst>
                <a:gd name="connsiteX0" fmla="*/ 5012 w 133126"/>
                <a:gd name="connsiteY0" fmla="*/ 21280 h 38100"/>
                <a:gd name="connsiteX1" fmla="*/ 130532 w 133126"/>
                <a:gd name="connsiteY1" fmla="*/ 46997 h 38100"/>
                <a:gd name="connsiteX2" fmla="*/ 133384 w 133126"/>
                <a:gd name="connsiteY2" fmla="*/ 28900 h 38100"/>
                <a:gd name="connsiteX3" fmla="*/ 7865 w 133126"/>
                <a:gd name="connsiteY3" fmla="*/ 1278 h 38100"/>
                <a:gd name="connsiteX4" fmla="*/ 5012 w 133126"/>
                <a:gd name="connsiteY4" fmla="*/ 212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38100">
                  <a:moveTo>
                    <a:pt x="5012" y="21280"/>
                  </a:moveTo>
                  <a:cubicBezTo>
                    <a:pt x="39245" y="44140"/>
                    <a:pt x="91545" y="44140"/>
                    <a:pt x="130532" y="46997"/>
                  </a:cubicBezTo>
                  <a:cubicBezTo>
                    <a:pt x="140992" y="47950"/>
                    <a:pt x="141942" y="32710"/>
                    <a:pt x="133384" y="28900"/>
                  </a:cubicBezTo>
                  <a:cubicBezTo>
                    <a:pt x="95348" y="15565"/>
                    <a:pt x="48754" y="-5390"/>
                    <a:pt x="7865" y="1278"/>
                  </a:cubicBezTo>
                  <a:cubicBezTo>
                    <a:pt x="-2595" y="3182"/>
                    <a:pt x="-1644" y="16518"/>
                    <a:pt x="5012" y="2128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8583C1B5-A9E4-AD46-9B4D-375DA2A2367B}"/>
                </a:ext>
              </a:extLst>
            </p:cNvPr>
            <p:cNvSpPr/>
            <p:nvPr/>
          </p:nvSpPr>
          <p:spPr>
            <a:xfrm rot="4500000">
              <a:off x="2939554" y="4357079"/>
              <a:ext cx="45730" cy="137421"/>
            </a:xfrm>
            <a:custGeom>
              <a:avLst/>
              <a:gdLst>
                <a:gd name="connsiteX0" fmla="*/ 756 w 47545"/>
                <a:gd name="connsiteY0" fmla="*/ 141865 h 142875"/>
                <a:gd name="connsiteX1" fmla="*/ 10265 w 47545"/>
                <a:gd name="connsiteY1" fmla="*/ 145675 h 142875"/>
                <a:gd name="connsiteX2" fmla="*/ 45448 w 47545"/>
                <a:gd name="connsiteY2" fmla="*/ 87573 h 142875"/>
                <a:gd name="connsiteX3" fmla="*/ 56859 w 47545"/>
                <a:gd name="connsiteY3" fmla="*/ 5658 h 142875"/>
                <a:gd name="connsiteX4" fmla="*/ 45448 w 47545"/>
                <a:gd name="connsiteY4" fmla="*/ 3753 h 142875"/>
                <a:gd name="connsiteX5" fmla="*/ 15970 w 47545"/>
                <a:gd name="connsiteY5" fmla="*/ 81858 h 142875"/>
                <a:gd name="connsiteX6" fmla="*/ 756 w 47545"/>
                <a:gd name="connsiteY6" fmla="*/ 14186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42875">
                  <a:moveTo>
                    <a:pt x="756" y="141865"/>
                  </a:moveTo>
                  <a:cubicBezTo>
                    <a:pt x="1706" y="146628"/>
                    <a:pt x="7412" y="147580"/>
                    <a:pt x="10265" y="145675"/>
                  </a:cubicBezTo>
                  <a:cubicBezTo>
                    <a:pt x="31184" y="136150"/>
                    <a:pt x="39743" y="107575"/>
                    <a:pt x="45448" y="87573"/>
                  </a:cubicBezTo>
                  <a:cubicBezTo>
                    <a:pt x="54006" y="59950"/>
                    <a:pt x="56859" y="34233"/>
                    <a:pt x="56859" y="5658"/>
                  </a:cubicBezTo>
                  <a:cubicBezTo>
                    <a:pt x="56859" y="-1010"/>
                    <a:pt x="47350" y="-1962"/>
                    <a:pt x="45448" y="3753"/>
                  </a:cubicBezTo>
                  <a:cubicBezTo>
                    <a:pt x="35939" y="29470"/>
                    <a:pt x="26430" y="56140"/>
                    <a:pt x="15970" y="81858"/>
                  </a:cubicBezTo>
                  <a:cubicBezTo>
                    <a:pt x="8363" y="100908"/>
                    <a:pt x="-3048" y="121863"/>
                    <a:pt x="756" y="1418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2D7A230E-C262-8447-BF4A-847F00955795}"/>
                </a:ext>
              </a:extLst>
            </p:cNvPr>
            <p:cNvSpPr/>
            <p:nvPr/>
          </p:nvSpPr>
          <p:spPr>
            <a:xfrm rot="4500000">
              <a:off x="2945370" y="4329425"/>
              <a:ext cx="54876" cy="146583"/>
            </a:xfrm>
            <a:custGeom>
              <a:avLst/>
              <a:gdLst>
                <a:gd name="connsiteX0" fmla="*/ 14475 w 57054"/>
                <a:gd name="connsiteY0" fmla="*/ 152792 h 152400"/>
                <a:gd name="connsiteX1" fmla="*/ 62020 w 57054"/>
                <a:gd name="connsiteY1" fmla="*/ 7060 h 152400"/>
                <a:gd name="connsiteX2" fmla="*/ 52511 w 57054"/>
                <a:gd name="connsiteY2" fmla="*/ 3250 h 152400"/>
                <a:gd name="connsiteX3" fmla="*/ 212 w 57054"/>
                <a:gd name="connsiteY3" fmla="*/ 148982 h 152400"/>
                <a:gd name="connsiteX4" fmla="*/ 14475 w 57054"/>
                <a:gd name="connsiteY4" fmla="*/ 15279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4475" y="152792"/>
                  </a:moveTo>
                  <a:cubicBezTo>
                    <a:pt x="43002" y="111835"/>
                    <a:pt x="52511" y="55637"/>
                    <a:pt x="62020" y="7060"/>
                  </a:cubicBezTo>
                  <a:cubicBezTo>
                    <a:pt x="62971" y="1345"/>
                    <a:pt x="55364" y="-3418"/>
                    <a:pt x="52511" y="3250"/>
                  </a:cubicBezTo>
                  <a:cubicBezTo>
                    <a:pt x="29690" y="48017"/>
                    <a:pt x="2114" y="98500"/>
                    <a:pt x="212" y="148982"/>
                  </a:cubicBezTo>
                  <a:cubicBezTo>
                    <a:pt x="-1690" y="157555"/>
                    <a:pt x="9721" y="158507"/>
                    <a:pt x="14475" y="15279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D1CD47EC-3741-294C-856C-00FFB18CC726}"/>
                </a:ext>
              </a:extLst>
            </p:cNvPr>
            <p:cNvSpPr/>
            <p:nvPr/>
          </p:nvSpPr>
          <p:spPr>
            <a:xfrm rot="4500000">
              <a:off x="3092759" y="4386833"/>
              <a:ext cx="137191" cy="45807"/>
            </a:xfrm>
            <a:custGeom>
              <a:avLst/>
              <a:gdLst>
                <a:gd name="connsiteX0" fmla="*/ 1382 w 142635"/>
                <a:gd name="connsiteY0" fmla="*/ 11641 h 47625"/>
                <a:gd name="connsiteX1" fmla="*/ 142116 w 142635"/>
                <a:gd name="connsiteY1" fmla="*/ 46883 h 47625"/>
                <a:gd name="connsiteX2" fmla="*/ 142116 w 142635"/>
                <a:gd name="connsiteY2" fmla="*/ 41168 h 47625"/>
                <a:gd name="connsiteX3" fmla="*/ 71749 w 142635"/>
                <a:gd name="connsiteY3" fmla="*/ 17356 h 47625"/>
                <a:gd name="connsiteX4" fmla="*/ 7088 w 142635"/>
                <a:gd name="connsiteY4" fmla="*/ 211 h 47625"/>
                <a:gd name="connsiteX5" fmla="*/ 1382 w 142635"/>
                <a:gd name="connsiteY5" fmla="*/ 116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382" y="11641"/>
                  </a:moveTo>
                  <a:cubicBezTo>
                    <a:pt x="26106" y="49741"/>
                    <a:pt x="102178" y="55456"/>
                    <a:pt x="142116" y="46883"/>
                  </a:cubicBezTo>
                  <a:cubicBezTo>
                    <a:pt x="144969" y="45931"/>
                    <a:pt x="144969" y="42121"/>
                    <a:pt x="142116" y="41168"/>
                  </a:cubicBezTo>
                  <a:cubicBezTo>
                    <a:pt x="119294" y="31643"/>
                    <a:pt x="95522" y="24976"/>
                    <a:pt x="71749" y="17356"/>
                  </a:cubicBezTo>
                  <a:cubicBezTo>
                    <a:pt x="50829" y="9736"/>
                    <a:pt x="28958" y="-1694"/>
                    <a:pt x="7088" y="211"/>
                  </a:cubicBezTo>
                  <a:cubicBezTo>
                    <a:pt x="2333" y="211"/>
                    <a:pt x="-2421" y="5926"/>
                    <a:pt x="1382" y="1164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12E0DA65-2E2A-7A47-9F9F-094EF33892A4}"/>
                </a:ext>
              </a:extLst>
            </p:cNvPr>
            <p:cNvSpPr/>
            <p:nvPr/>
          </p:nvSpPr>
          <p:spPr>
            <a:xfrm rot="4500000">
              <a:off x="3124416" y="4392738"/>
              <a:ext cx="128045" cy="45807"/>
            </a:xfrm>
            <a:custGeom>
              <a:avLst/>
              <a:gdLst>
                <a:gd name="connsiteX0" fmla="*/ 3378 w 133126"/>
                <a:gd name="connsiteY0" fmla="*/ 13439 h 47625"/>
                <a:gd name="connsiteX1" fmla="*/ 129849 w 133126"/>
                <a:gd name="connsiteY1" fmla="*/ 52491 h 47625"/>
                <a:gd name="connsiteX2" fmla="*/ 133652 w 133126"/>
                <a:gd name="connsiteY2" fmla="*/ 37251 h 47625"/>
                <a:gd name="connsiteX3" fmla="*/ 6231 w 133126"/>
                <a:gd name="connsiteY3" fmla="*/ 104 h 47625"/>
                <a:gd name="connsiteX4" fmla="*/ 3378 w 133126"/>
                <a:gd name="connsiteY4" fmla="*/ 134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3378" y="13439"/>
                  </a:moveTo>
                  <a:cubicBezTo>
                    <a:pt x="38562" y="38204"/>
                    <a:pt x="88960" y="42966"/>
                    <a:pt x="129849" y="52491"/>
                  </a:cubicBezTo>
                  <a:cubicBezTo>
                    <a:pt x="139358" y="54396"/>
                    <a:pt x="143161" y="41061"/>
                    <a:pt x="133652" y="37251"/>
                  </a:cubicBezTo>
                  <a:cubicBezTo>
                    <a:pt x="93714" y="22964"/>
                    <a:pt x="49973" y="-1801"/>
                    <a:pt x="6231" y="104"/>
                  </a:cubicBezTo>
                  <a:cubicBezTo>
                    <a:pt x="-425" y="104"/>
                    <a:pt x="-2327" y="8676"/>
                    <a:pt x="3378" y="13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2A721491-A881-AD48-8E58-36EBFFBB7658}"/>
                </a:ext>
              </a:extLst>
            </p:cNvPr>
            <p:cNvSpPr/>
            <p:nvPr/>
          </p:nvSpPr>
          <p:spPr>
            <a:xfrm rot="4500000">
              <a:off x="3232448" y="4362659"/>
              <a:ext cx="118899" cy="54968"/>
            </a:xfrm>
            <a:custGeom>
              <a:avLst/>
              <a:gdLst>
                <a:gd name="connsiteX0" fmla="*/ 8753 w 123617"/>
                <a:gd name="connsiteY0" fmla="*/ 61335 h 57150"/>
                <a:gd name="connsiteX1" fmla="*/ 120009 w 123617"/>
                <a:gd name="connsiteY1" fmla="*/ 15615 h 57150"/>
                <a:gd name="connsiteX2" fmla="*/ 113353 w 123617"/>
                <a:gd name="connsiteY2" fmla="*/ 375 h 57150"/>
                <a:gd name="connsiteX3" fmla="*/ 2097 w 123617"/>
                <a:gd name="connsiteY3" fmla="*/ 46095 h 57150"/>
                <a:gd name="connsiteX4" fmla="*/ 8753 w 123617"/>
                <a:gd name="connsiteY4" fmla="*/ 613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57150">
                  <a:moveTo>
                    <a:pt x="8753" y="61335"/>
                  </a:moveTo>
                  <a:cubicBezTo>
                    <a:pt x="46789" y="60383"/>
                    <a:pt x="86727" y="32760"/>
                    <a:pt x="120009" y="15615"/>
                  </a:cubicBezTo>
                  <a:cubicBezTo>
                    <a:pt x="128567" y="11805"/>
                    <a:pt x="122862" y="-2482"/>
                    <a:pt x="113353" y="375"/>
                  </a:cubicBezTo>
                  <a:cubicBezTo>
                    <a:pt x="78169" y="11805"/>
                    <a:pt x="30624" y="20378"/>
                    <a:pt x="2097" y="46095"/>
                  </a:cubicBezTo>
                  <a:cubicBezTo>
                    <a:pt x="-2658" y="51810"/>
                    <a:pt x="1146" y="61335"/>
                    <a:pt x="8753" y="6133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1792877D-40FD-834F-8454-469F626F6058}"/>
                </a:ext>
              </a:extLst>
            </p:cNvPr>
            <p:cNvSpPr/>
            <p:nvPr/>
          </p:nvSpPr>
          <p:spPr>
            <a:xfrm rot="4500000">
              <a:off x="3264012" y="4343826"/>
              <a:ext cx="118899" cy="45807"/>
            </a:xfrm>
            <a:custGeom>
              <a:avLst/>
              <a:gdLst>
                <a:gd name="connsiteX0" fmla="*/ 4755 w 123617"/>
                <a:gd name="connsiteY0" fmla="*/ 55518 h 47625"/>
                <a:gd name="connsiteX1" fmla="*/ 121716 w 123617"/>
                <a:gd name="connsiteY1" fmla="*/ 9798 h 47625"/>
                <a:gd name="connsiteX2" fmla="*/ 117912 w 123617"/>
                <a:gd name="connsiteY2" fmla="*/ 273 h 47625"/>
                <a:gd name="connsiteX3" fmla="*/ 58005 w 123617"/>
                <a:gd name="connsiteY3" fmla="*/ 21228 h 47625"/>
                <a:gd name="connsiteX4" fmla="*/ 3804 w 123617"/>
                <a:gd name="connsiteY4" fmla="*/ 41231 h 47625"/>
                <a:gd name="connsiteX5" fmla="*/ 4755 w 123617"/>
                <a:gd name="connsiteY5" fmla="*/ 555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17" h="47625">
                  <a:moveTo>
                    <a:pt x="4755" y="55518"/>
                  </a:moveTo>
                  <a:cubicBezTo>
                    <a:pt x="42791" y="62186"/>
                    <a:pt x="92238" y="32658"/>
                    <a:pt x="121716" y="9798"/>
                  </a:cubicBezTo>
                  <a:cubicBezTo>
                    <a:pt x="125519" y="6941"/>
                    <a:pt x="123618" y="-1632"/>
                    <a:pt x="117912" y="273"/>
                  </a:cubicBezTo>
                  <a:cubicBezTo>
                    <a:pt x="97943" y="6941"/>
                    <a:pt x="77974" y="14561"/>
                    <a:pt x="58005" y="21228"/>
                  </a:cubicBezTo>
                  <a:cubicBezTo>
                    <a:pt x="39938" y="26943"/>
                    <a:pt x="19018" y="29801"/>
                    <a:pt x="3804" y="41231"/>
                  </a:cubicBezTo>
                  <a:cubicBezTo>
                    <a:pt x="-951" y="45041"/>
                    <a:pt x="-1902" y="54566"/>
                    <a:pt x="4755" y="5551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BB39EEA6-16B3-C34A-881A-BDC83255C831}"/>
                </a:ext>
              </a:extLst>
            </p:cNvPr>
            <p:cNvSpPr/>
            <p:nvPr/>
          </p:nvSpPr>
          <p:spPr>
            <a:xfrm rot="4500000">
              <a:off x="3447979" y="4395116"/>
              <a:ext cx="73168" cy="109937"/>
            </a:xfrm>
            <a:custGeom>
              <a:avLst/>
              <a:gdLst>
                <a:gd name="connsiteX0" fmla="*/ 1310 w 76072"/>
                <a:gd name="connsiteY0" fmla="*/ 118676 h 114300"/>
                <a:gd name="connsiteX1" fmla="*/ 7967 w 76072"/>
                <a:gd name="connsiteY1" fmla="*/ 121534 h 114300"/>
                <a:gd name="connsiteX2" fmla="*/ 41248 w 76072"/>
                <a:gd name="connsiteY2" fmla="*/ 75814 h 114300"/>
                <a:gd name="connsiteX3" fmla="*/ 76432 w 76072"/>
                <a:gd name="connsiteY3" fmla="*/ 15806 h 114300"/>
                <a:gd name="connsiteX4" fmla="*/ 60266 w 76072"/>
                <a:gd name="connsiteY4" fmla="*/ 3424 h 114300"/>
                <a:gd name="connsiteX5" fmla="*/ 18426 w 76072"/>
                <a:gd name="connsiteY5" fmla="*/ 62479 h 114300"/>
                <a:gd name="connsiteX6" fmla="*/ 1310 w 76072"/>
                <a:gd name="connsiteY6" fmla="*/ 1186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1310" y="118676"/>
                  </a:moveTo>
                  <a:cubicBezTo>
                    <a:pt x="2261" y="121534"/>
                    <a:pt x="5114" y="122486"/>
                    <a:pt x="7967" y="121534"/>
                  </a:cubicBezTo>
                  <a:cubicBezTo>
                    <a:pt x="25083" y="113914"/>
                    <a:pt x="32690" y="92006"/>
                    <a:pt x="41248" y="75814"/>
                  </a:cubicBezTo>
                  <a:cubicBezTo>
                    <a:pt x="52659" y="55811"/>
                    <a:pt x="64070" y="35809"/>
                    <a:pt x="76432" y="15806"/>
                  </a:cubicBezTo>
                  <a:cubicBezTo>
                    <a:pt x="83088" y="6281"/>
                    <a:pt x="67873" y="-6101"/>
                    <a:pt x="60266" y="3424"/>
                  </a:cubicBezTo>
                  <a:cubicBezTo>
                    <a:pt x="45052" y="22474"/>
                    <a:pt x="30788" y="41524"/>
                    <a:pt x="18426" y="62479"/>
                  </a:cubicBezTo>
                  <a:cubicBezTo>
                    <a:pt x="9868" y="78671"/>
                    <a:pt x="-4395" y="99626"/>
                    <a:pt x="1310" y="1186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F6D846BC-F1A7-1345-B0F3-C6D81BCD9923}"/>
                </a:ext>
              </a:extLst>
            </p:cNvPr>
            <p:cNvSpPr/>
            <p:nvPr/>
          </p:nvSpPr>
          <p:spPr>
            <a:xfrm rot="4500000">
              <a:off x="3444837" y="4431725"/>
              <a:ext cx="82314" cy="109937"/>
            </a:xfrm>
            <a:custGeom>
              <a:avLst/>
              <a:gdLst>
                <a:gd name="connsiteX0" fmla="*/ 13608 w 85581"/>
                <a:gd name="connsiteY0" fmla="*/ 121693 h 114300"/>
                <a:gd name="connsiteX1" fmla="*/ 84926 w 85581"/>
                <a:gd name="connsiteY1" fmla="*/ 15013 h 114300"/>
                <a:gd name="connsiteX2" fmla="*/ 69712 w 85581"/>
                <a:gd name="connsiteY2" fmla="*/ 3583 h 114300"/>
                <a:gd name="connsiteX3" fmla="*/ 296 w 85581"/>
                <a:gd name="connsiteY3" fmla="*/ 112168 h 114300"/>
                <a:gd name="connsiteX4" fmla="*/ 13608 w 85581"/>
                <a:gd name="connsiteY4" fmla="*/ 12169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13608" y="121693"/>
                  </a:moveTo>
                  <a:cubicBezTo>
                    <a:pt x="48792" y="96928"/>
                    <a:pt x="64957" y="51208"/>
                    <a:pt x="84926" y="15013"/>
                  </a:cubicBezTo>
                  <a:cubicBezTo>
                    <a:pt x="89681" y="5488"/>
                    <a:pt x="76368" y="-5942"/>
                    <a:pt x="69712" y="3583"/>
                  </a:cubicBezTo>
                  <a:cubicBezTo>
                    <a:pt x="44037" y="36921"/>
                    <a:pt x="8854" y="70258"/>
                    <a:pt x="296" y="112168"/>
                  </a:cubicBezTo>
                  <a:cubicBezTo>
                    <a:pt x="-1606" y="117883"/>
                    <a:pt x="6001" y="126456"/>
                    <a:pt x="13608" y="1216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C773A663-8F55-3F4C-BEF0-CF8549C764D3}"/>
                </a:ext>
              </a:extLst>
            </p:cNvPr>
            <p:cNvSpPr/>
            <p:nvPr/>
          </p:nvSpPr>
          <p:spPr>
            <a:xfrm rot="4500000">
              <a:off x="3434346" y="4576893"/>
              <a:ext cx="82314" cy="119098"/>
            </a:xfrm>
            <a:custGeom>
              <a:avLst/>
              <a:gdLst>
                <a:gd name="connsiteX0" fmla="*/ 121 w 85581"/>
                <a:gd name="connsiteY0" fmla="*/ 8948 h 123825"/>
                <a:gd name="connsiteX1" fmla="*/ 37206 w 85581"/>
                <a:gd name="connsiteY1" fmla="*/ 72766 h 123825"/>
                <a:gd name="connsiteX2" fmla="*/ 88555 w 85581"/>
                <a:gd name="connsiteY2" fmla="*/ 127058 h 123825"/>
                <a:gd name="connsiteX3" fmla="*/ 94261 w 85581"/>
                <a:gd name="connsiteY3" fmla="*/ 122296 h 123825"/>
                <a:gd name="connsiteX4" fmla="*/ 53372 w 85581"/>
                <a:gd name="connsiteY4" fmla="*/ 52763 h 123825"/>
                <a:gd name="connsiteX5" fmla="*/ 10581 w 85581"/>
                <a:gd name="connsiteY5" fmla="*/ 376 h 123825"/>
                <a:gd name="connsiteX6" fmla="*/ 121 w 85581"/>
                <a:gd name="connsiteY6" fmla="*/ 894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81" h="123825">
                  <a:moveTo>
                    <a:pt x="121" y="8948"/>
                  </a:moveTo>
                  <a:cubicBezTo>
                    <a:pt x="3925" y="32761"/>
                    <a:pt x="21992" y="54669"/>
                    <a:pt x="37206" y="72766"/>
                  </a:cubicBezTo>
                  <a:cubicBezTo>
                    <a:pt x="52421" y="92769"/>
                    <a:pt x="70488" y="109914"/>
                    <a:pt x="88555" y="127058"/>
                  </a:cubicBezTo>
                  <a:cubicBezTo>
                    <a:pt x="91408" y="129916"/>
                    <a:pt x="96163" y="126106"/>
                    <a:pt x="94261" y="122296"/>
                  </a:cubicBezTo>
                  <a:cubicBezTo>
                    <a:pt x="80948" y="98483"/>
                    <a:pt x="67635" y="75624"/>
                    <a:pt x="53372" y="52763"/>
                  </a:cubicBezTo>
                  <a:cubicBezTo>
                    <a:pt x="41010" y="33713"/>
                    <a:pt x="29599" y="12758"/>
                    <a:pt x="10581" y="376"/>
                  </a:cubicBezTo>
                  <a:cubicBezTo>
                    <a:pt x="3925" y="-1529"/>
                    <a:pt x="-830" y="4186"/>
                    <a:pt x="121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1F42DC4D-7FF8-C94C-9881-7F5147484052}"/>
                </a:ext>
              </a:extLst>
            </p:cNvPr>
            <p:cNvSpPr/>
            <p:nvPr/>
          </p:nvSpPr>
          <p:spPr>
            <a:xfrm rot="4500000">
              <a:off x="3466408" y="4601205"/>
              <a:ext cx="91460" cy="119098"/>
            </a:xfrm>
            <a:custGeom>
              <a:avLst/>
              <a:gdLst>
                <a:gd name="connsiteX0" fmla="*/ 81 w 95090"/>
                <a:gd name="connsiteY0" fmla="*/ 12527 h 123825"/>
                <a:gd name="connsiteX1" fmla="*/ 37166 w 95090"/>
                <a:gd name="connsiteY1" fmla="*/ 72535 h 123825"/>
                <a:gd name="connsiteX2" fmla="*/ 95171 w 95090"/>
                <a:gd name="connsiteY2" fmla="*/ 130637 h 123825"/>
                <a:gd name="connsiteX3" fmla="*/ 101828 w 95090"/>
                <a:gd name="connsiteY3" fmla="*/ 124922 h 123825"/>
                <a:gd name="connsiteX4" fmla="*/ 61890 w 95090"/>
                <a:gd name="connsiteY4" fmla="*/ 52532 h 123825"/>
                <a:gd name="connsiteX5" fmla="*/ 14344 w 95090"/>
                <a:gd name="connsiteY5" fmla="*/ 1097 h 123825"/>
                <a:gd name="connsiteX6" fmla="*/ 81 w 95090"/>
                <a:gd name="connsiteY6" fmla="*/ 125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23825">
                  <a:moveTo>
                    <a:pt x="81" y="12527"/>
                  </a:moveTo>
                  <a:cubicBezTo>
                    <a:pt x="3884" y="36340"/>
                    <a:pt x="21952" y="54437"/>
                    <a:pt x="37166" y="72535"/>
                  </a:cubicBezTo>
                  <a:cubicBezTo>
                    <a:pt x="55233" y="93490"/>
                    <a:pt x="75202" y="111587"/>
                    <a:pt x="95171" y="130637"/>
                  </a:cubicBezTo>
                  <a:cubicBezTo>
                    <a:pt x="98975" y="134447"/>
                    <a:pt x="104680" y="129685"/>
                    <a:pt x="101828" y="124922"/>
                  </a:cubicBezTo>
                  <a:cubicBezTo>
                    <a:pt x="88515" y="100157"/>
                    <a:pt x="78055" y="76345"/>
                    <a:pt x="61890" y="52532"/>
                  </a:cubicBezTo>
                  <a:cubicBezTo>
                    <a:pt x="48577" y="32530"/>
                    <a:pt x="36215" y="10622"/>
                    <a:pt x="14344" y="1097"/>
                  </a:cubicBezTo>
                  <a:cubicBezTo>
                    <a:pt x="6737" y="-2713"/>
                    <a:pt x="-870" y="3955"/>
                    <a:pt x="81" y="125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145FA0C5-171B-5448-AC5A-3901E7DADFF8}"/>
                </a:ext>
              </a:extLst>
            </p:cNvPr>
            <p:cNvSpPr/>
            <p:nvPr/>
          </p:nvSpPr>
          <p:spPr>
            <a:xfrm rot="4500000">
              <a:off x="3546183" y="4660868"/>
              <a:ext cx="54876" cy="137421"/>
            </a:xfrm>
            <a:custGeom>
              <a:avLst/>
              <a:gdLst>
                <a:gd name="connsiteX0" fmla="*/ 19968 w 57054"/>
                <a:gd name="connsiteY0" fmla="*/ 73849 h 142875"/>
                <a:gd name="connsiteX1" fmla="*/ 58004 w 57054"/>
                <a:gd name="connsiteY1" fmla="*/ 142429 h 142875"/>
                <a:gd name="connsiteX2" fmla="*/ 61808 w 57054"/>
                <a:gd name="connsiteY2" fmla="*/ 140524 h 142875"/>
                <a:gd name="connsiteX3" fmla="*/ 44691 w 57054"/>
                <a:gd name="connsiteY3" fmla="*/ 50989 h 142875"/>
                <a:gd name="connsiteX4" fmla="*/ 11410 w 57054"/>
                <a:gd name="connsiteY4" fmla="*/ 507 h 142875"/>
                <a:gd name="connsiteX5" fmla="*/ 1901 w 57054"/>
                <a:gd name="connsiteY5" fmla="*/ 6222 h 142875"/>
                <a:gd name="connsiteX6" fmla="*/ 19968 w 57054"/>
                <a:gd name="connsiteY6" fmla="*/ 738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42875">
                  <a:moveTo>
                    <a:pt x="19968" y="73849"/>
                  </a:moveTo>
                  <a:cubicBezTo>
                    <a:pt x="30428" y="98614"/>
                    <a:pt x="46593" y="118617"/>
                    <a:pt x="58004" y="142429"/>
                  </a:cubicBezTo>
                  <a:cubicBezTo>
                    <a:pt x="58955" y="144334"/>
                    <a:pt x="61808" y="143382"/>
                    <a:pt x="61808" y="140524"/>
                  </a:cubicBezTo>
                  <a:cubicBezTo>
                    <a:pt x="57053" y="109092"/>
                    <a:pt x="56102" y="81469"/>
                    <a:pt x="44691" y="50989"/>
                  </a:cubicBezTo>
                  <a:cubicBezTo>
                    <a:pt x="37084" y="30987"/>
                    <a:pt x="32330" y="9079"/>
                    <a:pt x="11410" y="507"/>
                  </a:cubicBezTo>
                  <a:cubicBezTo>
                    <a:pt x="7606" y="-1398"/>
                    <a:pt x="2852" y="2412"/>
                    <a:pt x="1901" y="6222"/>
                  </a:cubicBezTo>
                  <a:cubicBezTo>
                    <a:pt x="-5706" y="28129"/>
                    <a:pt x="11410" y="53847"/>
                    <a:pt x="19968" y="738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910F8416-9BE5-1A4E-8ECB-6BAF6B3C3126}"/>
                </a:ext>
              </a:extLst>
            </p:cNvPr>
            <p:cNvSpPr/>
            <p:nvPr/>
          </p:nvSpPr>
          <p:spPr>
            <a:xfrm rot="4500000">
              <a:off x="3565864" y="4698948"/>
              <a:ext cx="54876" cy="128260"/>
            </a:xfrm>
            <a:custGeom>
              <a:avLst/>
              <a:gdLst>
                <a:gd name="connsiteX0" fmla="*/ 19066 w 57054"/>
                <a:gd name="connsiteY0" fmla="*/ 73170 h 133350"/>
                <a:gd name="connsiteX1" fmla="*/ 49495 w 57054"/>
                <a:gd name="connsiteY1" fmla="*/ 136988 h 133350"/>
                <a:gd name="connsiteX2" fmla="*/ 57103 w 57054"/>
                <a:gd name="connsiteY2" fmla="*/ 136035 h 133350"/>
                <a:gd name="connsiteX3" fmla="*/ 18116 w 57054"/>
                <a:gd name="connsiteY3" fmla="*/ 2685 h 133350"/>
                <a:gd name="connsiteX4" fmla="*/ 48 w 57054"/>
                <a:gd name="connsiteY4" fmla="*/ 10305 h 133350"/>
                <a:gd name="connsiteX5" fmla="*/ 19066 w 57054"/>
                <a:gd name="connsiteY5" fmla="*/ 7317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133350">
                  <a:moveTo>
                    <a:pt x="19066" y="73170"/>
                  </a:moveTo>
                  <a:cubicBezTo>
                    <a:pt x="28576" y="95078"/>
                    <a:pt x="36183" y="116985"/>
                    <a:pt x="49495" y="136988"/>
                  </a:cubicBezTo>
                  <a:cubicBezTo>
                    <a:pt x="51397" y="139845"/>
                    <a:pt x="56152" y="139845"/>
                    <a:pt x="57103" y="136035"/>
                  </a:cubicBezTo>
                  <a:cubicBezTo>
                    <a:pt x="67563" y="92220"/>
                    <a:pt x="51397" y="32213"/>
                    <a:pt x="18116" y="2685"/>
                  </a:cubicBezTo>
                  <a:cubicBezTo>
                    <a:pt x="12410" y="-3030"/>
                    <a:pt x="-903" y="780"/>
                    <a:pt x="48" y="10305"/>
                  </a:cubicBezTo>
                  <a:cubicBezTo>
                    <a:pt x="2901" y="33165"/>
                    <a:pt x="10508" y="51263"/>
                    <a:pt x="19066" y="7317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AA0FDB5F-70D1-1848-B7E0-70215342D795}"/>
                </a:ext>
              </a:extLst>
            </p:cNvPr>
            <p:cNvSpPr/>
            <p:nvPr/>
          </p:nvSpPr>
          <p:spPr>
            <a:xfrm rot="4500000">
              <a:off x="3578325" y="4846488"/>
              <a:ext cx="27438" cy="128260"/>
            </a:xfrm>
            <a:custGeom>
              <a:avLst/>
              <a:gdLst>
                <a:gd name="connsiteX0" fmla="*/ 1511 w 28527"/>
                <a:gd name="connsiteY0" fmla="*/ 137933 h 133350"/>
                <a:gd name="connsiteX1" fmla="*/ 11020 w 28527"/>
                <a:gd name="connsiteY1" fmla="*/ 138885 h 133350"/>
                <a:gd name="connsiteX2" fmla="*/ 37645 w 28527"/>
                <a:gd name="connsiteY2" fmla="*/ 2678 h 133350"/>
                <a:gd name="connsiteX3" fmla="*/ 31940 w 28527"/>
                <a:gd name="connsiteY3" fmla="*/ 1725 h 133350"/>
                <a:gd name="connsiteX4" fmla="*/ 1511 w 28527"/>
                <a:gd name="connsiteY4" fmla="*/ 1379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33350">
                  <a:moveTo>
                    <a:pt x="1511" y="137933"/>
                  </a:moveTo>
                  <a:cubicBezTo>
                    <a:pt x="2462" y="142695"/>
                    <a:pt x="9118" y="142695"/>
                    <a:pt x="11020" y="138885"/>
                  </a:cubicBezTo>
                  <a:cubicBezTo>
                    <a:pt x="35744" y="101738"/>
                    <a:pt x="35744" y="46493"/>
                    <a:pt x="37645" y="2678"/>
                  </a:cubicBezTo>
                  <a:cubicBezTo>
                    <a:pt x="37645" y="-180"/>
                    <a:pt x="32891" y="-1132"/>
                    <a:pt x="31940" y="1725"/>
                  </a:cubicBezTo>
                  <a:cubicBezTo>
                    <a:pt x="16725" y="43635"/>
                    <a:pt x="-6096" y="93165"/>
                    <a:pt x="1511" y="1379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8B83B891-FA06-7E4B-B2E6-CC3E109ACF92}"/>
                </a:ext>
              </a:extLst>
            </p:cNvPr>
            <p:cNvSpPr/>
            <p:nvPr/>
          </p:nvSpPr>
          <p:spPr>
            <a:xfrm rot="4500000">
              <a:off x="3569555" y="4886828"/>
              <a:ext cx="54876" cy="128260"/>
            </a:xfrm>
            <a:custGeom>
              <a:avLst/>
              <a:gdLst>
                <a:gd name="connsiteX0" fmla="*/ 3408 w 57054"/>
                <a:gd name="connsiteY0" fmla="*/ 129190 h 133350"/>
                <a:gd name="connsiteX1" fmla="*/ 17671 w 57054"/>
                <a:gd name="connsiteY1" fmla="*/ 133000 h 133350"/>
                <a:gd name="connsiteX2" fmla="*/ 60462 w 57054"/>
                <a:gd name="connsiteY2" fmla="*/ 6318 h 133350"/>
                <a:gd name="connsiteX3" fmla="*/ 51904 w 57054"/>
                <a:gd name="connsiteY3" fmla="*/ 1555 h 133350"/>
                <a:gd name="connsiteX4" fmla="*/ 3408 w 57054"/>
                <a:gd name="connsiteY4" fmla="*/ 12919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3408" y="129190"/>
                  </a:moveTo>
                  <a:cubicBezTo>
                    <a:pt x="5310" y="134905"/>
                    <a:pt x="12917" y="137763"/>
                    <a:pt x="17671" y="133000"/>
                  </a:cubicBezTo>
                  <a:cubicBezTo>
                    <a:pt x="47149" y="101568"/>
                    <a:pt x="52855" y="47275"/>
                    <a:pt x="60462" y="6318"/>
                  </a:cubicBezTo>
                  <a:cubicBezTo>
                    <a:pt x="61413" y="1555"/>
                    <a:pt x="55708" y="-2255"/>
                    <a:pt x="51904" y="1555"/>
                  </a:cubicBezTo>
                  <a:cubicBezTo>
                    <a:pt x="22426" y="32035"/>
                    <a:pt x="-10856" y="84423"/>
                    <a:pt x="3408" y="12919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D19F3975-A0DD-8E41-BAED-2CF0205839B7}"/>
                </a:ext>
              </a:extLst>
            </p:cNvPr>
            <p:cNvSpPr/>
            <p:nvPr/>
          </p:nvSpPr>
          <p:spPr>
            <a:xfrm rot="4500000">
              <a:off x="3433757" y="4983036"/>
              <a:ext cx="45730" cy="146583"/>
            </a:xfrm>
            <a:custGeom>
              <a:avLst/>
              <a:gdLst>
                <a:gd name="connsiteX0" fmla="*/ 41864 w 47545"/>
                <a:gd name="connsiteY0" fmla="*/ 149415 h 152400"/>
                <a:gd name="connsiteX1" fmla="*/ 55176 w 47545"/>
                <a:gd name="connsiteY1" fmla="*/ 145605 h 152400"/>
                <a:gd name="connsiteX2" fmla="*/ 18091 w 47545"/>
                <a:gd name="connsiteY2" fmla="*/ 4635 h 152400"/>
                <a:gd name="connsiteX3" fmla="*/ 24 w 47545"/>
                <a:gd name="connsiteY3" fmla="*/ 9397 h 152400"/>
                <a:gd name="connsiteX4" fmla="*/ 41864 w 47545"/>
                <a:gd name="connsiteY4" fmla="*/ 1494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1864" y="149415"/>
                  </a:moveTo>
                  <a:cubicBezTo>
                    <a:pt x="44717" y="157987"/>
                    <a:pt x="56127" y="154177"/>
                    <a:pt x="55176" y="145605"/>
                  </a:cubicBezTo>
                  <a:cubicBezTo>
                    <a:pt x="48520" y="99885"/>
                    <a:pt x="47569" y="43687"/>
                    <a:pt x="18091" y="4635"/>
                  </a:cubicBezTo>
                  <a:cubicBezTo>
                    <a:pt x="12386" y="-2985"/>
                    <a:pt x="24" y="-1080"/>
                    <a:pt x="24" y="9397"/>
                  </a:cubicBezTo>
                  <a:cubicBezTo>
                    <a:pt x="-927" y="57975"/>
                    <a:pt x="26649" y="105600"/>
                    <a:pt x="41864" y="1494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170C3FFB-16D2-2F40-9BDF-363F177C9E78}"/>
                </a:ext>
              </a:extLst>
            </p:cNvPr>
            <p:cNvSpPr/>
            <p:nvPr/>
          </p:nvSpPr>
          <p:spPr>
            <a:xfrm rot="4500000">
              <a:off x="3396216" y="4965345"/>
              <a:ext cx="54876" cy="146583"/>
            </a:xfrm>
            <a:custGeom>
              <a:avLst/>
              <a:gdLst>
                <a:gd name="connsiteX0" fmla="*/ 17152 w 57054"/>
                <a:gd name="connsiteY0" fmla="*/ 82966 h 152400"/>
                <a:gd name="connsiteX1" fmla="*/ 46631 w 57054"/>
                <a:gd name="connsiteY1" fmla="*/ 149641 h 152400"/>
                <a:gd name="connsiteX2" fmla="*/ 59943 w 57054"/>
                <a:gd name="connsiteY2" fmla="*/ 143926 h 152400"/>
                <a:gd name="connsiteX3" fmla="*/ 47581 w 57054"/>
                <a:gd name="connsiteY3" fmla="*/ 69631 h 152400"/>
                <a:gd name="connsiteX4" fmla="*/ 22858 w 57054"/>
                <a:gd name="connsiteY4" fmla="*/ 5814 h 152400"/>
                <a:gd name="connsiteX5" fmla="*/ 36 w 57054"/>
                <a:gd name="connsiteY5" fmla="*/ 11529 h 152400"/>
                <a:gd name="connsiteX6" fmla="*/ 17152 w 57054"/>
                <a:gd name="connsiteY6" fmla="*/ 8296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17152" y="82966"/>
                  </a:moveTo>
                  <a:cubicBezTo>
                    <a:pt x="25711" y="105826"/>
                    <a:pt x="37121" y="126781"/>
                    <a:pt x="46631" y="149641"/>
                  </a:cubicBezTo>
                  <a:cubicBezTo>
                    <a:pt x="50434" y="158214"/>
                    <a:pt x="60894" y="151546"/>
                    <a:pt x="59943" y="143926"/>
                  </a:cubicBezTo>
                  <a:cubicBezTo>
                    <a:pt x="56140" y="119161"/>
                    <a:pt x="53287" y="94396"/>
                    <a:pt x="47581" y="69631"/>
                  </a:cubicBezTo>
                  <a:cubicBezTo>
                    <a:pt x="42827" y="44866"/>
                    <a:pt x="35220" y="26769"/>
                    <a:pt x="22858" y="5814"/>
                  </a:cubicBezTo>
                  <a:cubicBezTo>
                    <a:pt x="17152" y="-4664"/>
                    <a:pt x="-915" y="99"/>
                    <a:pt x="36" y="11529"/>
                  </a:cubicBezTo>
                  <a:cubicBezTo>
                    <a:pt x="3840" y="37246"/>
                    <a:pt x="7643" y="58201"/>
                    <a:pt x="17152" y="8296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4834C76C-404F-D042-A221-C092C1E4CB55}"/>
                </a:ext>
              </a:extLst>
            </p:cNvPr>
            <p:cNvSpPr/>
            <p:nvPr/>
          </p:nvSpPr>
          <p:spPr>
            <a:xfrm rot="4500000">
              <a:off x="3180484" y="4960104"/>
              <a:ext cx="109753" cy="54968"/>
            </a:xfrm>
            <a:custGeom>
              <a:avLst/>
              <a:gdLst>
                <a:gd name="connsiteX0" fmla="*/ 2124 w 114108"/>
                <a:gd name="connsiteY0" fmla="*/ 15240 h 57150"/>
                <a:gd name="connsiteX1" fmla="*/ 109577 w 114108"/>
                <a:gd name="connsiteY1" fmla="*/ 63818 h 57150"/>
                <a:gd name="connsiteX2" fmla="*/ 116233 w 114108"/>
                <a:gd name="connsiteY2" fmla="*/ 47625 h 57150"/>
                <a:gd name="connsiteX3" fmla="*/ 7830 w 114108"/>
                <a:gd name="connsiteY3" fmla="*/ 0 h 57150"/>
                <a:gd name="connsiteX4" fmla="*/ 2124 w 114108"/>
                <a:gd name="connsiteY4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08" h="57150">
                  <a:moveTo>
                    <a:pt x="2124" y="15240"/>
                  </a:moveTo>
                  <a:cubicBezTo>
                    <a:pt x="30651" y="41910"/>
                    <a:pt x="73442" y="51435"/>
                    <a:pt x="109577" y="63818"/>
                  </a:cubicBezTo>
                  <a:cubicBezTo>
                    <a:pt x="119086" y="67628"/>
                    <a:pt x="125742" y="52387"/>
                    <a:pt x="116233" y="47625"/>
                  </a:cubicBezTo>
                  <a:cubicBezTo>
                    <a:pt x="82951" y="28575"/>
                    <a:pt x="46817" y="4763"/>
                    <a:pt x="7830" y="0"/>
                  </a:cubicBezTo>
                  <a:cubicBezTo>
                    <a:pt x="1173" y="0"/>
                    <a:pt x="-2630" y="10478"/>
                    <a:pt x="2124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2FFCBB71-13D9-9E40-9C17-96934DBDA70D}"/>
                </a:ext>
              </a:extLst>
            </p:cNvPr>
            <p:cNvSpPr/>
            <p:nvPr/>
          </p:nvSpPr>
          <p:spPr>
            <a:xfrm rot="4500000">
              <a:off x="3141392" y="4962877"/>
              <a:ext cx="109753" cy="54968"/>
            </a:xfrm>
            <a:custGeom>
              <a:avLst/>
              <a:gdLst>
                <a:gd name="connsiteX0" fmla="*/ 1301 w 114108"/>
                <a:gd name="connsiteY0" fmla="*/ 18098 h 57150"/>
                <a:gd name="connsiteX1" fmla="*/ 55503 w 114108"/>
                <a:gd name="connsiteY1" fmla="*/ 55245 h 57150"/>
                <a:gd name="connsiteX2" fmla="*/ 116361 w 114108"/>
                <a:gd name="connsiteY2" fmla="*/ 64770 h 57150"/>
                <a:gd name="connsiteX3" fmla="*/ 118262 w 114108"/>
                <a:gd name="connsiteY3" fmla="*/ 59055 h 57150"/>
                <a:gd name="connsiteX4" fmla="*/ 67864 w 114108"/>
                <a:gd name="connsiteY4" fmla="*/ 23813 h 57150"/>
                <a:gd name="connsiteX5" fmla="*/ 12712 w 114108"/>
                <a:gd name="connsiteY5" fmla="*/ 0 h 57150"/>
                <a:gd name="connsiteX6" fmla="*/ 1301 w 114108"/>
                <a:gd name="connsiteY6" fmla="*/ 180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1301" y="18098"/>
                  </a:moveTo>
                  <a:cubicBezTo>
                    <a:pt x="10810" y="39052"/>
                    <a:pt x="35534" y="47625"/>
                    <a:pt x="55503" y="55245"/>
                  </a:cubicBezTo>
                  <a:cubicBezTo>
                    <a:pt x="76423" y="63817"/>
                    <a:pt x="94490" y="68580"/>
                    <a:pt x="116361" y="64770"/>
                  </a:cubicBezTo>
                  <a:cubicBezTo>
                    <a:pt x="119213" y="64770"/>
                    <a:pt x="119213" y="60960"/>
                    <a:pt x="118262" y="59055"/>
                  </a:cubicBezTo>
                  <a:cubicBezTo>
                    <a:pt x="103999" y="43815"/>
                    <a:pt x="86882" y="34290"/>
                    <a:pt x="67864" y="23813"/>
                  </a:cubicBezTo>
                  <a:cubicBezTo>
                    <a:pt x="50748" y="14288"/>
                    <a:pt x="33632" y="0"/>
                    <a:pt x="12712" y="0"/>
                  </a:cubicBezTo>
                  <a:cubicBezTo>
                    <a:pt x="2252" y="0"/>
                    <a:pt x="-2503" y="9525"/>
                    <a:pt x="1301" y="18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F4878BE2-266F-BD4B-BF0F-22938ECDC49C}"/>
                </a:ext>
              </a:extLst>
            </p:cNvPr>
            <p:cNvSpPr/>
            <p:nvPr/>
          </p:nvSpPr>
          <p:spPr>
            <a:xfrm rot="4500000">
              <a:off x="3169031" y="4755479"/>
              <a:ext cx="45730" cy="146583"/>
            </a:xfrm>
            <a:custGeom>
              <a:avLst/>
              <a:gdLst>
                <a:gd name="connsiteX0" fmla="*/ 3103 w 47545"/>
                <a:gd name="connsiteY0" fmla="*/ 152439 h 152400"/>
                <a:gd name="connsiteX1" fmla="*/ 17366 w 47545"/>
                <a:gd name="connsiteY1" fmla="*/ 156249 h 152400"/>
                <a:gd name="connsiteX2" fmla="*/ 52550 w 47545"/>
                <a:gd name="connsiteY2" fmla="*/ 2896 h 152400"/>
                <a:gd name="connsiteX3" fmla="*/ 46844 w 47545"/>
                <a:gd name="connsiteY3" fmla="*/ 991 h 152400"/>
                <a:gd name="connsiteX4" fmla="*/ 3103 w 47545"/>
                <a:gd name="connsiteY4" fmla="*/ 15243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3103" y="152439"/>
                  </a:moveTo>
                  <a:cubicBezTo>
                    <a:pt x="5005" y="158154"/>
                    <a:pt x="13563" y="161011"/>
                    <a:pt x="17366" y="156249"/>
                  </a:cubicBezTo>
                  <a:cubicBezTo>
                    <a:pt x="48746" y="118149"/>
                    <a:pt x="50648" y="50521"/>
                    <a:pt x="52550" y="2896"/>
                  </a:cubicBezTo>
                  <a:cubicBezTo>
                    <a:pt x="52550" y="39"/>
                    <a:pt x="48746" y="-914"/>
                    <a:pt x="46844" y="991"/>
                  </a:cubicBezTo>
                  <a:cubicBezTo>
                    <a:pt x="22121" y="41949"/>
                    <a:pt x="-10210" y="103861"/>
                    <a:pt x="3103" y="152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9DAF502F-29FB-DF41-B671-71EBF13B61A6}"/>
                </a:ext>
              </a:extLst>
            </p:cNvPr>
            <p:cNvSpPr/>
            <p:nvPr/>
          </p:nvSpPr>
          <p:spPr>
            <a:xfrm rot="4500000">
              <a:off x="3165255" y="4710344"/>
              <a:ext cx="45730" cy="146583"/>
            </a:xfrm>
            <a:custGeom>
              <a:avLst/>
              <a:gdLst>
                <a:gd name="connsiteX0" fmla="*/ 16165 w 47545"/>
                <a:gd name="connsiteY0" fmla="*/ 150315 h 152400"/>
                <a:gd name="connsiteX1" fmla="*/ 55152 w 47545"/>
                <a:gd name="connsiteY1" fmla="*/ 2678 h 152400"/>
                <a:gd name="connsiteX2" fmla="*/ 50398 w 47545"/>
                <a:gd name="connsiteY2" fmla="*/ 1725 h 152400"/>
                <a:gd name="connsiteX3" fmla="*/ 0 w 47545"/>
                <a:gd name="connsiteY3" fmla="*/ 146505 h 152400"/>
                <a:gd name="connsiteX4" fmla="*/ 16165 w 47545"/>
                <a:gd name="connsiteY4" fmla="*/ 1503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16165" y="150315"/>
                  </a:moveTo>
                  <a:cubicBezTo>
                    <a:pt x="42791" y="108405"/>
                    <a:pt x="54202" y="52208"/>
                    <a:pt x="55152" y="2678"/>
                  </a:cubicBezTo>
                  <a:cubicBezTo>
                    <a:pt x="55152" y="-180"/>
                    <a:pt x="51349" y="-1132"/>
                    <a:pt x="50398" y="1725"/>
                  </a:cubicBezTo>
                  <a:cubicBezTo>
                    <a:pt x="23773" y="43635"/>
                    <a:pt x="1902" y="96975"/>
                    <a:pt x="0" y="146505"/>
                  </a:cubicBezTo>
                  <a:cubicBezTo>
                    <a:pt x="0" y="154125"/>
                    <a:pt x="12362" y="156983"/>
                    <a:pt x="16165" y="1503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77ABD3B8-D1E7-5941-A90A-D97DF539B79A}"/>
                </a:ext>
              </a:extLst>
            </p:cNvPr>
            <p:cNvSpPr/>
            <p:nvPr/>
          </p:nvSpPr>
          <p:spPr>
            <a:xfrm rot="4500000">
              <a:off x="2991587" y="4726062"/>
              <a:ext cx="45730" cy="128260"/>
            </a:xfrm>
            <a:custGeom>
              <a:avLst/>
              <a:gdLst>
                <a:gd name="connsiteX0" fmla="*/ 18277 w 47545"/>
                <a:gd name="connsiteY0" fmla="*/ 74156 h 133350"/>
                <a:gd name="connsiteX1" fmla="*/ 48706 w 47545"/>
                <a:gd name="connsiteY1" fmla="*/ 137973 h 133350"/>
                <a:gd name="connsiteX2" fmla="*/ 55363 w 47545"/>
                <a:gd name="connsiteY2" fmla="*/ 136068 h 133350"/>
                <a:gd name="connsiteX3" fmla="*/ 10670 w 47545"/>
                <a:gd name="connsiteY3" fmla="*/ 1766 h 133350"/>
                <a:gd name="connsiteX4" fmla="*/ 210 w 47545"/>
                <a:gd name="connsiteY4" fmla="*/ 5576 h 133350"/>
                <a:gd name="connsiteX5" fmla="*/ 18277 w 47545"/>
                <a:gd name="connsiteY5" fmla="*/ 741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45" h="133350">
                  <a:moveTo>
                    <a:pt x="18277" y="74156"/>
                  </a:moveTo>
                  <a:cubicBezTo>
                    <a:pt x="27786" y="96063"/>
                    <a:pt x="38246" y="117018"/>
                    <a:pt x="48706" y="137973"/>
                  </a:cubicBezTo>
                  <a:cubicBezTo>
                    <a:pt x="50608" y="140831"/>
                    <a:pt x="55363" y="139878"/>
                    <a:pt x="55363" y="136068"/>
                  </a:cubicBezTo>
                  <a:cubicBezTo>
                    <a:pt x="51559" y="93206"/>
                    <a:pt x="46804" y="31293"/>
                    <a:pt x="10670" y="1766"/>
                  </a:cubicBezTo>
                  <a:cubicBezTo>
                    <a:pt x="6866" y="-2044"/>
                    <a:pt x="1161" y="813"/>
                    <a:pt x="210" y="5576"/>
                  </a:cubicBezTo>
                  <a:cubicBezTo>
                    <a:pt x="-1692" y="30341"/>
                    <a:pt x="9719" y="53201"/>
                    <a:pt x="18277" y="7415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E6EB8F10-3AD7-B249-BE64-14974C824D14}"/>
                </a:ext>
              </a:extLst>
            </p:cNvPr>
            <p:cNvSpPr/>
            <p:nvPr/>
          </p:nvSpPr>
          <p:spPr>
            <a:xfrm rot="4500000">
              <a:off x="2959638" y="4690329"/>
              <a:ext cx="45730" cy="128260"/>
            </a:xfrm>
            <a:custGeom>
              <a:avLst/>
              <a:gdLst>
                <a:gd name="connsiteX0" fmla="*/ 42791 w 47545"/>
                <a:gd name="connsiteY0" fmla="*/ 139316 h 133350"/>
                <a:gd name="connsiteX1" fmla="*/ 56103 w 47545"/>
                <a:gd name="connsiteY1" fmla="*/ 135506 h 133350"/>
                <a:gd name="connsiteX2" fmla="*/ 18067 w 47545"/>
                <a:gd name="connsiteY2" fmla="*/ 3108 h 133350"/>
                <a:gd name="connsiteX3" fmla="*/ 0 w 47545"/>
                <a:gd name="connsiteY3" fmla="*/ 10728 h 133350"/>
                <a:gd name="connsiteX4" fmla="*/ 42791 w 47545"/>
                <a:gd name="connsiteY4" fmla="*/ 1393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2791" y="139316"/>
                  </a:moveTo>
                  <a:cubicBezTo>
                    <a:pt x="46594" y="145983"/>
                    <a:pt x="56103" y="142173"/>
                    <a:pt x="56103" y="135506"/>
                  </a:cubicBezTo>
                  <a:cubicBezTo>
                    <a:pt x="58956" y="90738"/>
                    <a:pt x="48496" y="36446"/>
                    <a:pt x="18067" y="3108"/>
                  </a:cubicBezTo>
                  <a:cubicBezTo>
                    <a:pt x="12362" y="-3559"/>
                    <a:pt x="0" y="1203"/>
                    <a:pt x="0" y="10728"/>
                  </a:cubicBezTo>
                  <a:cubicBezTo>
                    <a:pt x="1902" y="54543"/>
                    <a:pt x="22822" y="101216"/>
                    <a:pt x="42791" y="13931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D57D1D73-47B1-EF43-B881-6636165F2A4F}"/>
                </a:ext>
              </a:extLst>
            </p:cNvPr>
            <p:cNvSpPr/>
            <p:nvPr/>
          </p:nvSpPr>
          <p:spPr>
            <a:xfrm rot="4500000">
              <a:off x="3041428" y="4567682"/>
              <a:ext cx="54876" cy="128260"/>
            </a:xfrm>
            <a:custGeom>
              <a:avLst/>
              <a:gdLst>
                <a:gd name="connsiteX0" fmla="*/ 85 w 57054"/>
                <a:gd name="connsiteY0" fmla="*/ 130462 h 133350"/>
                <a:gd name="connsiteX1" fmla="*/ 14349 w 57054"/>
                <a:gd name="connsiteY1" fmla="*/ 136177 h 133350"/>
                <a:gd name="connsiteX2" fmla="*/ 60943 w 57054"/>
                <a:gd name="connsiteY2" fmla="*/ 6637 h 133350"/>
                <a:gd name="connsiteX3" fmla="*/ 51434 w 57054"/>
                <a:gd name="connsiteY3" fmla="*/ 2827 h 133350"/>
                <a:gd name="connsiteX4" fmla="*/ 85 w 57054"/>
                <a:gd name="connsiteY4" fmla="*/ 1304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85" y="130462"/>
                  </a:moveTo>
                  <a:cubicBezTo>
                    <a:pt x="85" y="137130"/>
                    <a:pt x="8643" y="141892"/>
                    <a:pt x="14349" y="136177"/>
                  </a:cubicBezTo>
                  <a:cubicBezTo>
                    <a:pt x="45728" y="103792"/>
                    <a:pt x="52385" y="49500"/>
                    <a:pt x="60943" y="6637"/>
                  </a:cubicBezTo>
                  <a:cubicBezTo>
                    <a:pt x="61894" y="922"/>
                    <a:pt x="54286" y="-2888"/>
                    <a:pt x="51434" y="2827"/>
                  </a:cubicBezTo>
                  <a:cubicBezTo>
                    <a:pt x="28612" y="39975"/>
                    <a:pt x="-1817" y="85695"/>
                    <a:pt x="85" y="13046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55EB80AD-CC2B-5F44-9D44-3818EC4A1784}"/>
                </a:ext>
              </a:extLst>
            </p:cNvPr>
            <p:cNvSpPr/>
            <p:nvPr/>
          </p:nvSpPr>
          <p:spPr>
            <a:xfrm rot="4500000">
              <a:off x="3043079" y="4538294"/>
              <a:ext cx="45730" cy="109937"/>
            </a:xfrm>
            <a:custGeom>
              <a:avLst/>
              <a:gdLst>
                <a:gd name="connsiteX0" fmla="*/ 598 w 47545"/>
                <a:gd name="connsiteY0" fmla="*/ 113136 h 114300"/>
                <a:gd name="connsiteX1" fmla="*/ 13911 w 47545"/>
                <a:gd name="connsiteY1" fmla="*/ 116946 h 114300"/>
                <a:gd name="connsiteX2" fmla="*/ 48143 w 47545"/>
                <a:gd name="connsiteY2" fmla="*/ 9313 h 114300"/>
                <a:gd name="connsiteX3" fmla="*/ 34831 w 47545"/>
                <a:gd name="connsiteY3" fmla="*/ 3598 h 114300"/>
                <a:gd name="connsiteX4" fmla="*/ 598 w 47545"/>
                <a:gd name="connsiteY4" fmla="*/ 113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598" y="113136"/>
                  </a:moveTo>
                  <a:cubicBezTo>
                    <a:pt x="1549" y="119803"/>
                    <a:pt x="10107" y="120756"/>
                    <a:pt x="13911" y="116946"/>
                  </a:cubicBezTo>
                  <a:cubicBezTo>
                    <a:pt x="38634" y="90276"/>
                    <a:pt x="41487" y="43603"/>
                    <a:pt x="48143" y="9313"/>
                  </a:cubicBezTo>
                  <a:cubicBezTo>
                    <a:pt x="49094" y="1693"/>
                    <a:pt x="38634" y="-4022"/>
                    <a:pt x="34831" y="3598"/>
                  </a:cubicBezTo>
                  <a:cubicBezTo>
                    <a:pt x="20567" y="35983"/>
                    <a:pt x="-4157" y="75988"/>
                    <a:pt x="598" y="113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F858FEF5-F3B1-C044-8CEB-BA82EFEC9554}"/>
                </a:ext>
              </a:extLst>
            </p:cNvPr>
            <p:cNvSpPr/>
            <p:nvPr/>
          </p:nvSpPr>
          <p:spPr>
            <a:xfrm rot="4500000">
              <a:off x="3218633" y="4578875"/>
              <a:ext cx="118899" cy="54968"/>
            </a:xfrm>
            <a:custGeom>
              <a:avLst/>
              <a:gdLst>
                <a:gd name="connsiteX0" fmla="*/ 729 w 123617"/>
                <a:gd name="connsiteY0" fmla="*/ 10234 h 57150"/>
                <a:gd name="connsiteX1" fmla="*/ 53979 w 123617"/>
                <a:gd name="connsiteY1" fmla="*/ 41667 h 57150"/>
                <a:gd name="connsiteX2" fmla="*/ 126248 w 123617"/>
                <a:gd name="connsiteY2" fmla="*/ 59764 h 57150"/>
                <a:gd name="connsiteX3" fmla="*/ 129101 w 123617"/>
                <a:gd name="connsiteY3" fmla="*/ 53097 h 57150"/>
                <a:gd name="connsiteX4" fmla="*/ 64439 w 123617"/>
                <a:gd name="connsiteY4" fmla="*/ 17854 h 57150"/>
                <a:gd name="connsiteX5" fmla="*/ 5483 w 123617"/>
                <a:gd name="connsiteY5" fmla="*/ 709 h 57150"/>
                <a:gd name="connsiteX6" fmla="*/ 729 w 123617"/>
                <a:gd name="connsiteY6" fmla="*/ 1023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57150">
                  <a:moveTo>
                    <a:pt x="729" y="10234"/>
                  </a:moveTo>
                  <a:cubicBezTo>
                    <a:pt x="12140" y="28332"/>
                    <a:pt x="34961" y="34999"/>
                    <a:pt x="53979" y="41667"/>
                  </a:cubicBezTo>
                  <a:cubicBezTo>
                    <a:pt x="76801" y="50239"/>
                    <a:pt x="101525" y="60717"/>
                    <a:pt x="126248" y="59764"/>
                  </a:cubicBezTo>
                  <a:cubicBezTo>
                    <a:pt x="129101" y="59764"/>
                    <a:pt x="131954" y="55002"/>
                    <a:pt x="129101" y="53097"/>
                  </a:cubicBezTo>
                  <a:cubicBezTo>
                    <a:pt x="111034" y="36904"/>
                    <a:pt x="86310" y="27379"/>
                    <a:pt x="64439" y="17854"/>
                  </a:cubicBezTo>
                  <a:cubicBezTo>
                    <a:pt x="45421" y="9282"/>
                    <a:pt x="26403" y="-3101"/>
                    <a:pt x="5483" y="709"/>
                  </a:cubicBezTo>
                  <a:cubicBezTo>
                    <a:pt x="729" y="1662"/>
                    <a:pt x="-1173" y="7377"/>
                    <a:pt x="729" y="1023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B7E8EBD4-AF31-164C-AE7C-2AEA97E4E3EE}"/>
                </a:ext>
              </a:extLst>
            </p:cNvPr>
            <p:cNvSpPr/>
            <p:nvPr/>
          </p:nvSpPr>
          <p:spPr>
            <a:xfrm rot="4500000">
              <a:off x="3260463" y="4587346"/>
              <a:ext cx="109753" cy="54968"/>
            </a:xfrm>
            <a:custGeom>
              <a:avLst/>
              <a:gdLst>
                <a:gd name="connsiteX0" fmla="*/ 4067 w 114108"/>
                <a:gd name="connsiteY0" fmla="*/ 15842 h 57150"/>
                <a:gd name="connsiteX1" fmla="*/ 63023 w 114108"/>
                <a:gd name="connsiteY1" fmla="*/ 42512 h 57150"/>
                <a:gd name="connsiteX2" fmla="*/ 116274 w 114108"/>
                <a:gd name="connsiteY2" fmla="*/ 64420 h 57150"/>
                <a:gd name="connsiteX3" fmla="*/ 121028 w 114108"/>
                <a:gd name="connsiteY3" fmla="*/ 58705 h 57150"/>
                <a:gd name="connsiteX4" fmla="*/ 73483 w 114108"/>
                <a:gd name="connsiteY4" fmla="*/ 14890 h 57150"/>
                <a:gd name="connsiteX5" fmla="*/ 5969 w 114108"/>
                <a:gd name="connsiteY5" fmla="*/ 1555 h 57150"/>
                <a:gd name="connsiteX6" fmla="*/ 4067 w 114108"/>
                <a:gd name="connsiteY6" fmla="*/ 158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4067" y="15842"/>
                  </a:moveTo>
                  <a:cubicBezTo>
                    <a:pt x="23085" y="27272"/>
                    <a:pt x="43054" y="33940"/>
                    <a:pt x="63023" y="42512"/>
                  </a:cubicBezTo>
                  <a:cubicBezTo>
                    <a:pt x="80139" y="50132"/>
                    <a:pt x="97256" y="63467"/>
                    <a:pt x="116274" y="64420"/>
                  </a:cubicBezTo>
                  <a:cubicBezTo>
                    <a:pt x="119126" y="64420"/>
                    <a:pt x="121979" y="61562"/>
                    <a:pt x="121028" y="58705"/>
                  </a:cubicBezTo>
                  <a:cubicBezTo>
                    <a:pt x="115323" y="37750"/>
                    <a:pt x="91550" y="24415"/>
                    <a:pt x="73483" y="14890"/>
                  </a:cubicBezTo>
                  <a:cubicBezTo>
                    <a:pt x="51612" y="3460"/>
                    <a:pt x="30692" y="-3208"/>
                    <a:pt x="5969" y="1555"/>
                  </a:cubicBezTo>
                  <a:cubicBezTo>
                    <a:pt x="-1639" y="1555"/>
                    <a:pt x="-1639" y="12032"/>
                    <a:pt x="4067" y="158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E919F935-6DC7-9647-A7D3-DA2B29073AC3}"/>
                </a:ext>
              </a:extLst>
            </p:cNvPr>
            <p:cNvSpPr/>
            <p:nvPr/>
          </p:nvSpPr>
          <p:spPr>
            <a:xfrm rot="4500000">
              <a:off x="3331497" y="4803858"/>
              <a:ext cx="128045" cy="27484"/>
            </a:xfrm>
            <a:custGeom>
              <a:avLst/>
              <a:gdLst>
                <a:gd name="connsiteX0" fmla="*/ 4221 w 133126"/>
                <a:gd name="connsiteY0" fmla="*/ 21798 h 28575"/>
                <a:gd name="connsiteX1" fmla="*/ 78392 w 133126"/>
                <a:gd name="connsiteY1" fmla="*/ 29418 h 28575"/>
                <a:gd name="connsiteX2" fmla="*/ 140200 w 133126"/>
                <a:gd name="connsiteY2" fmla="*/ 10368 h 28575"/>
                <a:gd name="connsiteX3" fmla="*/ 138299 w 133126"/>
                <a:gd name="connsiteY3" fmla="*/ 4653 h 28575"/>
                <a:gd name="connsiteX4" fmla="*/ 72686 w 133126"/>
                <a:gd name="connsiteY4" fmla="*/ 1796 h 28575"/>
                <a:gd name="connsiteX5" fmla="*/ 5172 w 133126"/>
                <a:gd name="connsiteY5" fmla="*/ 6558 h 28575"/>
                <a:gd name="connsiteX6" fmla="*/ 4221 w 133126"/>
                <a:gd name="connsiteY6" fmla="*/ 217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28575">
                  <a:moveTo>
                    <a:pt x="4221" y="21798"/>
                  </a:moveTo>
                  <a:cubicBezTo>
                    <a:pt x="27994" y="33228"/>
                    <a:pt x="52717" y="32276"/>
                    <a:pt x="78392" y="29418"/>
                  </a:cubicBezTo>
                  <a:cubicBezTo>
                    <a:pt x="100262" y="27513"/>
                    <a:pt x="123084" y="24656"/>
                    <a:pt x="140200" y="10368"/>
                  </a:cubicBezTo>
                  <a:cubicBezTo>
                    <a:pt x="142102" y="8463"/>
                    <a:pt x="141151" y="5606"/>
                    <a:pt x="138299" y="4653"/>
                  </a:cubicBezTo>
                  <a:cubicBezTo>
                    <a:pt x="118330" y="-2967"/>
                    <a:pt x="94557" y="843"/>
                    <a:pt x="72686" y="1796"/>
                  </a:cubicBezTo>
                  <a:cubicBezTo>
                    <a:pt x="49864" y="2748"/>
                    <a:pt x="27994" y="-109"/>
                    <a:pt x="5172" y="6558"/>
                  </a:cubicBezTo>
                  <a:cubicBezTo>
                    <a:pt x="-533" y="9416"/>
                    <a:pt x="-2435" y="18941"/>
                    <a:pt x="4221" y="217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82ED1D4E-A471-F349-8B59-84B0CBD00BFB}"/>
                </a:ext>
              </a:extLst>
            </p:cNvPr>
            <p:cNvSpPr/>
            <p:nvPr/>
          </p:nvSpPr>
          <p:spPr>
            <a:xfrm rot="4500000">
              <a:off x="3290981" y="4807050"/>
              <a:ext cx="137191" cy="45807"/>
            </a:xfrm>
            <a:custGeom>
              <a:avLst/>
              <a:gdLst>
                <a:gd name="connsiteX0" fmla="*/ 10995 w 142635"/>
                <a:gd name="connsiteY0" fmla="*/ 48101 h 47625"/>
                <a:gd name="connsiteX1" fmla="*/ 141269 w 142635"/>
                <a:gd name="connsiteY1" fmla="*/ 10954 h 47625"/>
                <a:gd name="connsiteX2" fmla="*/ 140318 w 142635"/>
                <a:gd name="connsiteY2" fmla="*/ 3334 h 47625"/>
                <a:gd name="connsiteX3" fmla="*/ 71853 w 142635"/>
                <a:gd name="connsiteY3" fmla="*/ 2381 h 47625"/>
                <a:gd name="connsiteX4" fmla="*/ 6241 w 142635"/>
                <a:gd name="connsiteY4" fmla="*/ 20479 h 47625"/>
                <a:gd name="connsiteX5" fmla="*/ 10995 w 142635"/>
                <a:gd name="connsiteY5" fmla="*/ 48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0995" y="48101"/>
                  </a:moveTo>
                  <a:cubicBezTo>
                    <a:pt x="52835" y="56674"/>
                    <a:pt x="107988" y="33814"/>
                    <a:pt x="141269" y="10954"/>
                  </a:cubicBezTo>
                  <a:cubicBezTo>
                    <a:pt x="144122" y="9049"/>
                    <a:pt x="144122" y="4286"/>
                    <a:pt x="140318" y="3334"/>
                  </a:cubicBezTo>
                  <a:cubicBezTo>
                    <a:pt x="116546" y="-1429"/>
                    <a:pt x="96577" y="-476"/>
                    <a:pt x="71853" y="2381"/>
                  </a:cubicBezTo>
                  <a:cubicBezTo>
                    <a:pt x="49032" y="5239"/>
                    <a:pt x="25259" y="7144"/>
                    <a:pt x="6241" y="20479"/>
                  </a:cubicBezTo>
                  <a:cubicBezTo>
                    <a:pt x="-2317" y="27146"/>
                    <a:pt x="-3268" y="45244"/>
                    <a:pt x="10995" y="4810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C1EF34-50B2-6E47-BAB2-5192F62F18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Market</a:t>
            </a:r>
            <a:r>
              <a:rPr lang="es-ES" dirty="0"/>
              <a:t> </a:t>
            </a:r>
            <a:r>
              <a:rPr lang="id-ID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statistics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889CE8C-61F0-DF4C-992D-1E1250B0FA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1.1. |  </a:t>
            </a:r>
            <a:r>
              <a:rPr lang="es-ES" dirty="0" err="1"/>
              <a:t>External</a:t>
            </a:r>
            <a:r>
              <a:rPr lang="es-ES" dirty="0"/>
              <a:t> </a:t>
            </a:r>
            <a:r>
              <a:rPr lang="es-ES" dirty="0" err="1"/>
              <a:t>Analysis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3420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4E0A1AC5-DA6D-BE4B-BCE2-79CA0EE9FE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3412" y="613112"/>
            <a:ext cx="3054640" cy="4032490"/>
          </a:xfr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E83A0193-040B-D844-A1F9-D54DF85211A6}"/>
              </a:ext>
            </a:extLst>
          </p:cNvPr>
          <p:cNvSpPr txBox="1"/>
          <p:nvPr/>
        </p:nvSpPr>
        <p:spPr>
          <a:xfrm>
            <a:off x="769938" y="613112"/>
            <a:ext cx="34564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6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1.2</a:t>
            </a:r>
            <a:r>
              <a:rPr lang="en-US" sz="54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sz="44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Internal </a:t>
            </a:r>
            <a:r>
              <a:rPr lang="id-ID" sz="44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Analysis</a:t>
            </a:r>
            <a:endParaRPr lang="id-ID" sz="44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r>
              <a:rPr lang="es-ES" dirty="0" err="1"/>
              <a:t>Love</a:t>
            </a:r>
            <a:r>
              <a:rPr lang="es-ES" dirty="0"/>
              <a:t> </a:t>
            </a:r>
            <a:r>
              <a:rPr lang="es-ES" dirty="0" err="1"/>
              <a:t>yourself</a:t>
            </a:r>
            <a:endParaRPr lang="es-ES" dirty="0"/>
          </a:p>
          <a:p>
            <a:endParaRPr lang="en-US" dirty="0">
              <a:solidFill>
                <a:schemeClr val="tx1">
                  <a:lumMod val="75000"/>
                  <a:alpha val="74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FD08EAB3-B4A2-F844-BA86-51B098EDE84B}"/>
              </a:ext>
            </a:extLst>
          </p:cNvPr>
          <p:cNvSpPr txBox="1"/>
          <p:nvPr/>
        </p:nvSpPr>
        <p:spPr>
          <a:xfrm>
            <a:off x="885152" y="4022961"/>
            <a:ext cx="14401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1.2.1 </a:t>
            </a:r>
            <a:r>
              <a:rPr lang="en-US" sz="1200" b="1" dirty="0">
                <a:latin typeface="Century Gothic" panose="020B0502020202020204" pitchFamily="34" charset="0"/>
              </a:rPr>
              <a:t>Clients</a:t>
            </a:r>
            <a:endParaRPr lang="id-ID" sz="9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141AA458-8E70-FC4F-8525-828AB249A284}"/>
              </a:ext>
            </a:extLst>
          </p:cNvPr>
          <p:cNvSpPr txBox="1"/>
          <p:nvPr/>
        </p:nvSpPr>
        <p:spPr>
          <a:xfrm>
            <a:off x="2152506" y="4022961"/>
            <a:ext cx="1497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1.1.2 </a:t>
            </a:r>
            <a:r>
              <a:rPr lang="en-US" sz="1200" b="1" dirty="0">
                <a:latin typeface="Century Gothic" panose="020B0502020202020204" pitchFamily="34" charset="0"/>
              </a:rPr>
              <a:t> Resources</a:t>
            </a:r>
            <a:endParaRPr lang="id-ID" sz="9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156" name="Forma libre 155">
            <a:extLst>
              <a:ext uri="{FF2B5EF4-FFF2-40B4-BE49-F238E27FC236}">
                <a16:creationId xmlns:a16="http://schemas.microsoft.com/office/drawing/2014/main" id="{473FB45F-9473-504F-BE68-0A02197CB661}"/>
              </a:ext>
            </a:extLst>
          </p:cNvPr>
          <p:cNvSpPr/>
          <p:nvPr/>
        </p:nvSpPr>
        <p:spPr>
          <a:xfrm>
            <a:off x="7509957" y="4280945"/>
            <a:ext cx="1298027" cy="433398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/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126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orma libre 60">
            <a:extLst>
              <a:ext uri="{FF2B5EF4-FFF2-40B4-BE49-F238E27FC236}">
                <a16:creationId xmlns:a16="http://schemas.microsoft.com/office/drawing/2014/main" id="{D23E649F-37D2-CC4C-9F95-CC3796D4C79D}"/>
              </a:ext>
            </a:extLst>
          </p:cNvPr>
          <p:cNvSpPr/>
          <p:nvPr/>
        </p:nvSpPr>
        <p:spPr>
          <a:xfrm>
            <a:off x="3622668" y="614275"/>
            <a:ext cx="2006402" cy="669917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" name="Rectangle 52">
            <a:extLst>
              <a:ext uri="{FF2B5EF4-FFF2-40B4-BE49-F238E27FC236}">
                <a16:creationId xmlns:a16="http://schemas.microsoft.com/office/drawing/2014/main" id="{7B1553C4-7AFE-0347-AFB7-67247AA58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50249"/>
            <a:ext cx="9065346" cy="523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342832" fontAlgn="base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id-ID" sz="36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Clients</a:t>
            </a:r>
            <a:endParaRPr lang="it-IT" sz="4000" b="1" dirty="0">
              <a:solidFill>
                <a:schemeClr val="accent1"/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B7DC6D34-2180-4E4E-8EAF-62ACFB61E4DE}"/>
              </a:ext>
            </a:extLst>
          </p:cNvPr>
          <p:cNvSpPr/>
          <p:nvPr/>
        </p:nvSpPr>
        <p:spPr>
          <a:xfrm>
            <a:off x="613972" y="2086026"/>
            <a:ext cx="1624982" cy="883480"/>
          </a:xfrm>
          <a:prstGeom prst="roundRect">
            <a:avLst>
              <a:gd name="adj" fmla="val 3972"/>
            </a:avLst>
          </a:prstGeom>
          <a:solidFill>
            <a:schemeClr val="bg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C7C74F1B-CFF6-7E49-9546-3899CEA2DC85}"/>
              </a:ext>
            </a:extLst>
          </p:cNvPr>
          <p:cNvSpPr/>
          <p:nvPr/>
        </p:nvSpPr>
        <p:spPr>
          <a:xfrm>
            <a:off x="2714690" y="2086026"/>
            <a:ext cx="1624982" cy="883480"/>
          </a:xfrm>
          <a:prstGeom prst="roundRect">
            <a:avLst>
              <a:gd name="adj" fmla="val 3972"/>
            </a:avLst>
          </a:prstGeom>
          <a:solidFill>
            <a:schemeClr val="bg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571E60A7-DE52-C74F-AEC9-97266A8EFD07}"/>
              </a:ext>
            </a:extLst>
          </p:cNvPr>
          <p:cNvSpPr/>
          <p:nvPr/>
        </p:nvSpPr>
        <p:spPr>
          <a:xfrm>
            <a:off x="4809868" y="2086026"/>
            <a:ext cx="1624982" cy="883480"/>
          </a:xfrm>
          <a:prstGeom prst="roundRect">
            <a:avLst>
              <a:gd name="adj" fmla="val 3972"/>
            </a:avLst>
          </a:prstGeom>
          <a:solidFill>
            <a:schemeClr val="bg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C15BBEFB-19F6-9B46-BBF4-D20481C06DBD}"/>
              </a:ext>
            </a:extLst>
          </p:cNvPr>
          <p:cNvSpPr/>
          <p:nvPr/>
        </p:nvSpPr>
        <p:spPr>
          <a:xfrm>
            <a:off x="6905046" y="2086026"/>
            <a:ext cx="1624982" cy="883480"/>
          </a:xfrm>
          <a:prstGeom prst="roundRect">
            <a:avLst>
              <a:gd name="adj" fmla="val 3972"/>
            </a:avLst>
          </a:prstGeom>
          <a:solidFill>
            <a:schemeClr val="bg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24A6E36B-CA9B-A34B-A627-6DA5F9997384}"/>
              </a:ext>
            </a:extLst>
          </p:cNvPr>
          <p:cNvSpPr/>
          <p:nvPr/>
        </p:nvSpPr>
        <p:spPr>
          <a:xfrm>
            <a:off x="613972" y="3435855"/>
            <a:ext cx="1624982" cy="883480"/>
          </a:xfrm>
          <a:prstGeom prst="roundRect">
            <a:avLst>
              <a:gd name="adj" fmla="val 3972"/>
            </a:avLst>
          </a:prstGeom>
          <a:solidFill>
            <a:schemeClr val="bg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C6B6E93A-09BC-E249-8F90-C992A876939D}"/>
              </a:ext>
            </a:extLst>
          </p:cNvPr>
          <p:cNvSpPr/>
          <p:nvPr/>
        </p:nvSpPr>
        <p:spPr>
          <a:xfrm>
            <a:off x="2714690" y="3435855"/>
            <a:ext cx="1624982" cy="883480"/>
          </a:xfrm>
          <a:prstGeom prst="roundRect">
            <a:avLst>
              <a:gd name="adj" fmla="val 3972"/>
            </a:avLst>
          </a:prstGeom>
          <a:solidFill>
            <a:schemeClr val="bg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163B4C71-EF0A-A745-B2A7-3128F642DB6E}"/>
              </a:ext>
            </a:extLst>
          </p:cNvPr>
          <p:cNvSpPr/>
          <p:nvPr/>
        </p:nvSpPr>
        <p:spPr>
          <a:xfrm>
            <a:off x="4809868" y="3435855"/>
            <a:ext cx="1624982" cy="883480"/>
          </a:xfrm>
          <a:prstGeom prst="roundRect">
            <a:avLst>
              <a:gd name="adj" fmla="val 3972"/>
            </a:avLst>
          </a:prstGeom>
          <a:solidFill>
            <a:schemeClr val="bg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923DCC2C-C778-FF47-9E6F-FF3C2F1742C9}"/>
              </a:ext>
            </a:extLst>
          </p:cNvPr>
          <p:cNvSpPr/>
          <p:nvPr/>
        </p:nvSpPr>
        <p:spPr>
          <a:xfrm>
            <a:off x="6905046" y="3435855"/>
            <a:ext cx="1624982" cy="883480"/>
          </a:xfrm>
          <a:prstGeom prst="roundRect">
            <a:avLst>
              <a:gd name="adj" fmla="val 3972"/>
            </a:avLst>
          </a:prstGeom>
          <a:solidFill>
            <a:schemeClr val="bg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BFE1473E-C5EC-9F44-9D57-80CE8FDF6D5F}"/>
              </a:ext>
            </a:extLst>
          </p:cNvPr>
          <p:cNvGrpSpPr/>
          <p:nvPr/>
        </p:nvGrpSpPr>
        <p:grpSpPr>
          <a:xfrm>
            <a:off x="752199" y="2389266"/>
            <a:ext cx="1348527" cy="276999"/>
            <a:chOff x="812967" y="2389266"/>
            <a:chExt cx="1348527" cy="276999"/>
          </a:xfrm>
        </p:grpSpPr>
        <p:grpSp>
          <p:nvGrpSpPr>
            <p:cNvPr id="15" name="Group 23">
              <a:extLst>
                <a:ext uri="{FF2B5EF4-FFF2-40B4-BE49-F238E27FC236}">
                  <a16:creationId xmlns:a16="http://schemas.microsoft.com/office/drawing/2014/main" id="{A6E45B38-E7DE-4C4D-97A8-9AB67CF6BD0F}"/>
                </a:ext>
              </a:extLst>
            </p:cNvPr>
            <p:cNvGrpSpPr/>
            <p:nvPr/>
          </p:nvGrpSpPr>
          <p:grpSpPr>
            <a:xfrm>
              <a:off x="812967" y="2409467"/>
              <a:ext cx="232808" cy="230428"/>
              <a:chOff x="839788" y="2522166"/>
              <a:chExt cx="2436388" cy="2436388"/>
            </a:xfrm>
          </p:grpSpPr>
          <p:sp>
            <p:nvSpPr>
              <p:cNvPr id="16" name="Oval 26">
                <a:extLst>
                  <a:ext uri="{FF2B5EF4-FFF2-40B4-BE49-F238E27FC236}">
                    <a16:creationId xmlns:a16="http://schemas.microsoft.com/office/drawing/2014/main" id="{1FE0E3A7-E4A7-8B42-8C7E-C5505FBB8E6A}"/>
                  </a:ext>
                </a:extLst>
              </p:cNvPr>
              <p:cNvSpPr/>
              <p:nvPr/>
            </p:nvSpPr>
            <p:spPr>
              <a:xfrm>
                <a:off x="839788" y="2522166"/>
                <a:ext cx="2436388" cy="2436388"/>
              </a:xfrm>
              <a:prstGeom prst="ellipse">
                <a:avLst/>
              </a:prstGeom>
              <a:solidFill>
                <a:schemeClr val="accent1">
                  <a:alpha val="41000"/>
                </a:schemeClr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a typeface="Helvetica Neue Thin" charset="0"/>
                  <a:cs typeface="Helvetica Neue Thin" charset="0"/>
                </a:endParaRPr>
              </a:p>
            </p:txBody>
          </p:sp>
          <p:sp>
            <p:nvSpPr>
              <p:cNvPr id="17" name="Oval 27">
                <a:extLst>
                  <a:ext uri="{FF2B5EF4-FFF2-40B4-BE49-F238E27FC236}">
                    <a16:creationId xmlns:a16="http://schemas.microsoft.com/office/drawing/2014/main" id="{441740FD-0B73-4743-85EA-8ADEB1D1C1F5}"/>
                  </a:ext>
                </a:extLst>
              </p:cNvPr>
              <p:cNvSpPr/>
              <p:nvPr/>
            </p:nvSpPr>
            <p:spPr>
              <a:xfrm>
                <a:off x="1418973" y="3101351"/>
                <a:ext cx="1278016" cy="1278016"/>
              </a:xfrm>
              <a:prstGeom prst="ellipse">
                <a:avLst/>
              </a:prstGeom>
              <a:solidFill>
                <a:schemeClr val="accent1"/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 dirty="0">
                  <a:ea typeface="Helvetica Neue Thin" charset="0"/>
                  <a:cs typeface="Helvetica Neue Thin" charset="0"/>
                </a:endParaRPr>
              </a:p>
            </p:txBody>
          </p:sp>
        </p:grp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64D28372-C40D-EF48-BE21-4D53B41880F3}"/>
                </a:ext>
              </a:extLst>
            </p:cNvPr>
            <p:cNvSpPr/>
            <p:nvPr/>
          </p:nvSpPr>
          <p:spPr>
            <a:xfrm>
              <a:off x="990431" y="2389266"/>
              <a:ext cx="11710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b="1" dirty="0"/>
                <a:t> </a:t>
              </a:r>
              <a:r>
                <a:rPr lang="es-ES" sz="1200" b="1" dirty="0" err="1"/>
                <a:t>Client</a:t>
              </a:r>
              <a:r>
                <a:rPr lang="es-ES" sz="1200" b="1" dirty="0"/>
                <a:t> logo </a:t>
              </a:r>
              <a:endParaRPr lang="es-ES" sz="1200" dirty="0"/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A15605F3-9EDB-3042-B99A-4BEE23E7B191}"/>
              </a:ext>
            </a:extLst>
          </p:cNvPr>
          <p:cNvGrpSpPr/>
          <p:nvPr/>
        </p:nvGrpSpPr>
        <p:grpSpPr>
          <a:xfrm>
            <a:off x="2859673" y="2389266"/>
            <a:ext cx="1348527" cy="276999"/>
            <a:chOff x="812967" y="2389266"/>
            <a:chExt cx="1348527" cy="276999"/>
          </a:xfrm>
        </p:grpSpPr>
        <p:grpSp>
          <p:nvGrpSpPr>
            <p:cNvPr id="27" name="Group 23">
              <a:extLst>
                <a:ext uri="{FF2B5EF4-FFF2-40B4-BE49-F238E27FC236}">
                  <a16:creationId xmlns:a16="http://schemas.microsoft.com/office/drawing/2014/main" id="{0876B97E-63A9-1845-823B-50F0A179B9F5}"/>
                </a:ext>
              </a:extLst>
            </p:cNvPr>
            <p:cNvGrpSpPr/>
            <p:nvPr/>
          </p:nvGrpSpPr>
          <p:grpSpPr>
            <a:xfrm>
              <a:off x="812967" y="2409467"/>
              <a:ext cx="232808" cy="230428"/>
              <a:chOff x="839788" y="2522166"/>
              <a:chExt cx="2436388" cy="2436388"/>
            </a:xfrm>
          </p:grpSpPr>
          <p:sp>
            <p:nvSpPr>
              <p:cNvPr id="29" name="Oval 26">
                <a:extLst>
                  <a:ext uri="{FF2B5EF4-FFF2-40B4-BE49-F238E27FC236}">
                    <a16:creationId xmlns:a16="http://schemas.microsoft.com/office/drawing/2014/main" id="{F7EB330C-FC91-A847-82A7-32895F93CD0E}"/>
                  </a:ext>
                </a:extLst>
              </p:cNvPr>
              <p:cNvSpPr/>
              <p:nvPr/>
            </p:nvSpPr>
            <p:spPr>
              <a:xfrm>
                <a:off x="839788" y="2522166"/>
                <a:ext cx="2436388" cy="2436388"/>
              </a:xfrm>
              <a:prstGeom prst="ellipse">
                <a:avLst/>
              </a:prstGeom>
              <a:solidFill>
                <a:schemeClr val="accent1">
                  <a:alpha val="41000"/>
                </a:schemeClr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a typeface="Helvetica Neue Thin" charset="0"/>
                  <a:cs typeface="Helvetica Neue Thin" charset="0"/>
                </a:endParaRPr>
              </a:p>
            </p:txBody>
          </p:sp>
          <p:sp>
            <p:nvSpPr>
              <p:cNvPr id="30" name="Oval 27">
                <a:extLst>
                  <a:ext uri="{FF2B5EF4-FFF2-40B4-BE49-F238E27FC236}">
                    <a16:creationId xmlns:a16="http://schemas.microsoft.com/office/drawing/2014/main" id="{04373449-2688-494B-BDE2-1FFF067DCECB}"/>
                  </a:ext>
                </a:extLst>
              </p:cNvPr>
              <p:cNvSpPr/>
              <p:nvPr/>
            </p:nvSpPr>
            <p:spPr>
              <a:xfrm>
                <a:off x="1418973" y="3101351"/>
                <a:ext cx="1278016" cy="1278016"/>
              </a:xfrm>
              <a:prstGeom prst="ellipse">
                <a:avLst/>
              </a:prstGeom>
              <a:solidFill>
                <a:schemeClr val="accent1"/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 dirty="0">
                  <a:ea typeface="Helvetica Neue Thin" charset="0"/>
                  <a:cs typeface="Helvetica Neue Thin" charset="0"/>
                </a:endParaRPr>
              </a:p>
            </p:txBody>
          </p:sp>
        </p:grp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C1A9A142-F37B-A143-A01F-50704A33DB5A}"/>
                </a:ext>
              </a:extLst>
            </p:cNvPr>
            <p:cNvSpPr/>
            <p:nvPr/>
          </p:nvSpPr>
          <p:spPr>
            <a:xfrm>
              <a:off x="990431" y="2389266"/>
              <a:ext cx="11710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b="1" dirty="0"/>
                <a:t> </a:t>
              </a:r>
              <a:r>
                <a:rPr lang="es-ES" sz="1200" b="1" dirty="0" err="1"/>
                <a:t>Client</a:t>
              </a:r>
              <a:r>
                <a:rPr lang="es-ES" sz="1200" b="1" dirty="0"/>
                <a:t> logo </a:t>
              </a:r>
              <a:endParaRPr lang="es-ES" sz="1200" dirty="0"/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2DA18D48-C6CD-8A45-950E-301ECDEB44D0}"/>
              </a:ext>
            </a:extLst>
          </p:cNvPr>
          <p:cNvGrpSpPr/>
          <p:nvPr/>
        </p:nvGrpSpPr>
        <p:grpSpPr>
          <a:xfrm>
            <a:off x="5032856" y="2389266"/>
            <a:ext cx="1348527" cy="276999"/>
            <a:chOff x="812967" y="2389266"/>
            <a:chExt cx="1348527" cy="276999"/>
          </a:xfrm>
        </p:grpSpPr>
        <p:grpSp>
          <p:nvGrpSpPr>
            <p:cNvPr id="32" name="Group 23">
              <a:extLst>
                <a:ext uri="{FF2B5EF4-FFF2-40B4-BE49-F238E27FC236}">
                  <a16:creationId xmlns:a16="http://schemas.microsoft.com/office/drawing/2014/main" id="{53531E49-FFEC-EA4D-A48E-46C7CBCD3047}"/>
                </a:ext>
              </a:extLst>
            </p:cNvPr>
            <p:cNvGrpSpPr/>
            <p:nvPr/>
          </p:nvGrpSpPr>
          <p:grpSpPr>
            <a:xfrm>
              <a:off x="812967" y="2409467"/>
              <a:ext cx="232808" cy="230428"/>
              <a:chOff x="839788" y="2522166"/>
              <a:chExt cx="2436388" cy="2436388"/>
            </a:xfrm>
          </p:grpSpPr>
          <p:sp>
            <p:nvSpPr>
              <p:cNvPr id="34" name="Oval 26">
                <a:extLst>
                  <a:ext uri="{FF2B5EF4-FFF2-40B4-BE49-F238E27FC236}">
                    <a16:creationId xmlns:a16="http://schemas.microsoft.com/office/drawing/2014/main" id="{1C25220B-2920-784A-986E-AC812C5AE823}"/>
                  </a:ext>
                </a:extLst>
              </p:cNvPr>
              <p:cNvSpPr/>
              <p:nvPr/>
            </p:nvSpPr>
            <p:spPr>
              <a:xfrm>
                <a:off x="839788" y="2522166"/>
                <a:ext cx="2436388" cy="2436388"/>
              </a:xfrm>
              <a:prstGeom prst="ellipse">
                <a:avLst/>
              </a:prstGeom>
              <a:solidFill>
                <a:schemeClr val="accent1">
                  <a:alpha val="41000"/>
                </a:schemeClr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a typeface="Helvetica Neue Thin" charset="0"/>
                  <a:cs typeface="Helvetica Neue Thin" charset="0"/>
                </a:endParaRPr>
              </a:p>
            </p:txBody>
          </p:sp>
          <p:sp>
            <p:nvSpPr>
              <p:cNvPr id="35" name="Oval 27">
                <a:extLst>
                  <a:ext uri="{FF2B5EF4-FFF2-40B4-BE49-F238E27FC236}">
                    <a16:creationId xmlns:a16="http://schemas.microsoft.com/office/drawing/2014/main" id="{E5FF2662-7A99-0747-B9A9-0CF624DC840B}"/>
                  </a:ext>
                </a:extLst>
              </p:cNvPr>
              <p:cNvSpPr/>
              <p:nvPr/>
            </p:nvSpPr>
            <p:spPr>
              <a:xfrm>
                <a:off x="1418973" y="3101351"/>
                <a:ext cx="1278016" cy="1278016"/>
              </a:xfrm>
              <a:prstGeom prst="ellipse">
                <a:avLst/>
              </a:prstGeom>
              <a:solidFill>
                <a:schemeClr val="accent1"/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 dirty="0">
                  <a:ea typeface="Helvetica Neue Thin" charset="0"/>
                  <a:cs typeface="Helvetica Neue Thin" charset="0"/>
                </a:endParaRPr>
              </a:p>
            </p:txBody>
          </p:sp>
        </p:grp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03A9455F-6359-E946-863A-0FCD0DDEC5AB}"/>
                </a:ext>
              </a:extLst>
            </p:cNvPr>
            <p:cNvSpPr/>
            <p:nvPr/>
          </p:nvSpPr>
          <p:spPr>
            <a:xfrm>
              <a:off x="990431" y="2389266"/>
              <a:ext cx="11710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b="1" dirty="0"/>
                <a:t> </a:t>
              </a:r>
              <a:r>
                <a:rPr lang="es-ES" sz="1200" b="1" dirty="0" err="1"/>
                <a:t>Client</a:t>
              </a:r>
              <a:r>
                <a:rPr lang="es-ES" sz="1200" b="1" dirty="0"/>
                <a:t> logo </a:t>
              </a:r>
              <a:endParaRPr lang="es-ES" sz="1200" dirty="0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E8F5E900-81D5-304E-A187-3E96FE9B8BDE}"/>
              </a:ext>
            </a:extLst>
          </p:cNvPr>
          <p:cNvGrpSpPr/>
          <p:nvPr/>
        </p:nvGrpSpPr>
        <p:grpSpPr>
          <a:xfrm>
            <a:off x="7061954" y="2389266"/>
            <a:ext cx="1348527" cy="276999"/>
            <a:chOff x="812967" y="2389266"/>
            <a:chExt cx="1348527" cy="276999"/>
          </a:xfrm>
        </p:grpSpPr>
        <p:grpSp>
          <p:nvGrpSpPr>
            <p:cNvPr id="37" name="Group 23">
              <a:extLst>
                <a:ext uri="{FF2B5EF4-FFF2-40B4-BE49-F238E27FC236}">
                  <a16:creationId xmlns:a16="http://schemas.microsoft.com/office/drawing/2014/main" id="{32EEAADA-247B-2D49-AC48-678675CFEDE2}"/>
                </a:ext>
              </a:extLst>
            </p:cNvPr>
            <p:cNvGrpSpPr/>
            <p:nvPr/>
          </p:nvGrpSpPr>
          <p:grpSpPr>
            <a:xfrm>
              <a:off x="812967" y="2409467"/>
              <a:ext cx="232808" cy="230428"/>
              <a:chOff x="839788" y="2522166"/>
              <a:chExt cx="2436388" cy="2436388"/>
            </a:xfrm>
          </p:grpSpPr>
          <p:sp>
            <p:nvSpPr>
              <p:cNvPr id="39" name="Oval 26">
                <a:extLst>
                  <a:ext uri="{FF2B5EF4-FFF2-40B4-BE49-F238E27FC236}">
                    <a16:creationId xmlns:a16="http://schemas.microsoft.com/office/drawing/2014/main" id="{607D50D9-2A62-3B4D-A35E-BAE18EC5B7B4}"/>
                  </a:ext>
                </a:extLst>
              </p:cNvPr>
              <p:cNvSpPr/>
              <p:nvPr/>
            </p:nvSpPr>
            <p:spPr>
              <a:xfrm>
                <a:off x="839788" y="2522166"/>
                <a:ext cx="2436388" cy="2436388"/>
              </a:xfrm>
              <a:prstGeom prst="ellipse">
                <a:avLst/>
              </a:prstGeom>
              <a:solidFill>
                <a:schemeClr val="accent1">
                  <a:alpha val="41000"/>
                </a:schemeClr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a typeface="Helvetica Neue Thin" charset="0"/>
                  <a:cs typeface="Helvetica Neue Thin" charset="0"/>
                </a:endParaRPr>
              </a:p>
            </p:txBody>
          </p:sp>
          <p:sp>
            <p:nvSpPr>
              <p:cNvPr id="40" name="Oval 27">
                <a:extLst>
                  <a:ext uri="{FF2B5EF4-FFF2-40B4-BE49-F238E27FC236}">
                    <a16:creationId xmlns:a16="http://schemas.microsoft.com/office/drawing/2014/main" id="{8AC6E263-992B-7D4D-8C1E-B79A405AC3C8}"/>
                  </a:ext>
                </a:extLst>
              </p:cNvPr>
              <p:cNvSpPr/>
              <p:nvPr/>
            </p:nvSpPr>
            <p:spPr>
              <a:xfrm>
                <a:off x="1418973" y="3101351"/>
                <a:ext cx="1278016" cy="1278016"/>
              </a:xfrm>
              <a:prstGeom prst="ellipse">
                <a:avLst/>
              </a:prstGeom>
              <a:solidFill>
                <a:schemeClr val="accent1"/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 dirty="0">
                  <a:ea typeface="Helvetica Neue Thin" charset="0"/>
                  <a:cs typeface="Helvetica Neue Thin" charset="0"/>
                </a:endParaRPr>
              </a:p>
            </p:txBody>
          </p:sp>
        </p:grp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5C8A889C-F4A4-5148-AAC5-20F40EBFD101}"/>
                </a:ext>
              </a:extLst>
            </p:cNvPr>
            <p:cNvSpPr/>
            <p:nvPr/>
          </p:nvSpPr>
          <p:spPr>
            <a:xfrm>
              <a:off x="990431" y="2389266"/>
              <a:ext cx="11710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b="1" dirty="0"/>
                <a:t> </a:t>
              </a:r>
              <a:r>
                <a:rPr lang="es-ES" sz="1200" b="1" dirty="0" err="1"/>
                <a:t>Client</a:t>
              </a:r>
              <a:r>
                <a:rPr lang="es-ES" sz="1200" b="1" dirty="0"/>
                <a:t> logo </a:t>
              </a:r>
              <a:endParaRPr lang="es-ES" sz="1200" dirty="0"/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DBF0D0E4-FEEE-C94E-B49C-B951269380DC}"/>
              </a:ext>
            </a:extLst>
          </p:cNvPr>
          <p:cNvGrpSpPr/>
          <p:nvPr/>
        </p:nvGrpSpPr>
        <p:grpSpPr>
          <a:xfrm>
            <a:off x="752199" y="3753437"/>
            <a:ext cx="1348527" cy="276999"/>
            <a:chOff x="812967" y="2389266"/>
            <a:chExt cx="1348527" cy="276999"/>
          </a:xfrm>
        </p:grpSpPr>
        <p:grpSp>
          <p:nvGrpSpPr>
            <p:cNvPr id="42" name="Group 23">
              <a:extLst>
                <a:ext uri="{FF2B5EF4-FFF2-40B4-BE49-F238E27FC236}">
                  <a16:creationId xmlns:a16="http://schemas.microsoft.com/office/drawing/2014/main" id="{273713E7-1510-EF4F-886B-AD7CF98AC21A}"/>
                </a:ext>
              </a:extLst>
            </p:cNvPr>
            <p:cNvGrpSpPr/>
            <p:nvPr/>
          </p:nvGrpSpPr>
          <p:grpSpPr>
            <a:xfrm>
              <a:off x="812967" y="2409467"/>
              <a:ext cx="232808" cy="230428"/>
              <a:chOff x="839788" y="2522166"/>
              <a:chExt cx="2436388" cy="2436388"/>
            </a:xfrm>
          </p:grpSpPr>
          <p:sp>
            <p:nvSpPr>
              <p:cNvPr id="44" name="Oval 26">
                <a:extLst>
                  <a:ext uri="{FF2B5EF4-FFF2-40B4-BE49-F238E27FC236}">
                    <a16:creationId xmlns:a16="http://schemas.microsoft.com/office/drawing/2014/main" id="{BDB707D3-2FD2-9048-A5D8-26CC0BD2CA86}"/>
                  </a:ext>
                </a:extLst>
              </p:cNvPr>
              <p:cNvSpPr/>
              <p:nvPr/>
            </p:nvSpPr>
            <p:spPr>
              <a:xfrm>
                <a:off x="839788" y="2522166"/>
                <a:ext cx="2436388" cy="2436388"/>
              </a:xfrm>
              <a:prstGeom prst="ellipse">
                <a:avLst/>
              </a:prstGeom>
              <a:solidFill>
                <a:schemeClr val="accent1">
                  <a:alpha val="41000"/>
                </a:schemeClr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a typeface="Helvetica Neue Thin" charset="0"/>
                  <a:cs typeface="Helvetica Neue Thin" charset="0"/>
                </a:endParaRPr>
              </a:p>
            </p:txBody>
          </p:sp>
          <p:sp>
            <p:nvSpPr>
              <p:cNvPr id="45" name="Oval 27">
                <a:extLst>
                  <a:ext uri="{FF2B5EF4-FFF2-40B4-BE49-F238E27FC236}">
                    <a16:creationId xmlns:a16="http://schemas.microsoft.com/office/drawing/2014/main" id="{E64592E7-61E7-524A-8679-D356CD619007}"/>
                  </a:ext>
                </a:extLst>
              </p:cNvPr>
              <p:cNvSpPr/>
              <p:nvPr/>
            </p:nvSpPr>
            <p:spPr>
              <a:xfrm>
                <a:off x="1418973" y="3101351"/>
                <a:ext cx="1278016" cy="1278016"/>
              </a:xfrm>
              <a:prstGeom prst="ellipse">
                <a:avLst/>
              </a:prstGeom>
              <a:solidFill>
                <a:schemeClr val="accent1"/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 dirty="0">
                  <a:ea typeface="Helvetica Neue Thin" charset="0"/>
                  <a:cs typeface="Helvetica Neue Thin" charset="0"/>
                </a:endParaRPr>
              </a:p>
            </p:txBody>
          </p:sp>
        </p:grpSp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E71F8459-8EEF-1F47-AA1D-E1D909956375}"/>
                </a:ext>
              </a:extLst>
            </p:cNvPr>
            <p:cNvSpPr/>
            <p:nvPr/>
          </p:nvSpPr>
          <p:spPr>
            <a:xfrm>
              <a:off x="990431" y="2389266"/>
              <a:ext cx="11710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b="1" dirty="0"/>
                <a:t> </a:t>
              </a:r>
              <a:r>
                <a:rPr lang="es-ES" sz="1200" b="1" dirty="0" err="1"/>
                <a:t>Client</a:t>
              </a:r>
              <a:r>
                <a:rPr lang="es-ES" sz="1200" b="1" dirty="0"/>
                <a:t> logo </a:t>
              </a:r>
              <a:endParaRPr lang="es-ES" sz="1200" dirty="0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2979DB82-8C69-C648-9FEA-48BBD77553D3}"/>
              </a:ext>
            </a:extLst>
          </p:cNvPr>
          <p:cNvGrpSpPr/>
          <p:nvPr/>
        </p:nvGrpSpPr>
        <p:grpSpPr>
          <a:xfrm>
            <a:off x="2859673" y="3753437"/>
            <a:ext cx="1348527" cy="276999"/>
            <a:chOff x="812967" y="2389266"/>
            <a:chExt cx="1348527" cy="276999"/>
          </a:xfrm>
        </p:grpSpPr>
        <p:grpSp>
          <p:nvGrpSpPr>
            <p:cNvPr id="47" name="Group 23">
              <a:extLst>
                <a:ext uri="{FF2B5EF4-FFF2-40B4-BE49-F238E27FC236}">
                  <a16:creationId xmlns:a16="http://schemas.microsoft.com/office/drawing/2014/main" id="{DA216E1C-81C4-F747-A188-D3F14F1F77FB}"/>
                </a:ext>
              </a:extLst>
            </p:cNvPr>
            <p:cNvGrpSpPr/>
            <p:nvPr/>
          </p:nvGrpSpPr>
          <p:grpSpPr>
            <a:xfrm>
              <a:off x="812967" y="2409467"/>
              <a:ext cx="232808" cy="230428"/>
              <a:chOff x="839788" y="2522166"/>
              <a:chExt cx="2436388" cy="2436388"/>
            </a:xfrm>
          </p:grpSpPr>
          <p:sp>
            <p:nvSpPr>
              <p:cNvPr id="49" name="Oval 26">
                <a:extLst>
                  <a:ext uri="{FF2B5EF4-FFF2-40B4-BE49-F238E27FC236}">
                    <a16:creationId xmlns:a16="http://schemas.microsoft.com/office/drawing/2014/main" id="{A2F7A29F-3197-954A-9946-7EF112602676}"/>
                  </a:ext>
                </a:extLst>
              </p:cNvPr>
              <p:cNvSpPr/>
              <p:nvPr/>
            </p:nvSpPr>
            <p:spPr>
              <a:xfrm>
                <a:off x="839788" y="2522166"/>
                <a:ext cx="2436388" cy="2436388"/>
              </a:xfrm>
              <a:prstGeom prst="ellipse">
                <a:avLst/>
              </a:prstGeom>
              <a:solidFill>
                <a:schemeClr val="accent1">
                  <a:alpha val="41000"/>
                </a:schemeClr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a typeface="Helvetica Neue Thin" charset="0"/>
                  <a:cs typeface="Helvetica Neue Thin" charset="0"/>
                </a:endParaRPr>
              </a:p>
            </p:txBody>
          </p:sp>
          <p:sp>
            <p:nvSpPr>
              <p:cNvPr id="50" name="Oval 27">
                <a:extLst>
                  <a:ext uri="{FF2B5EF4-FFF2-40B4-BE49-F238E27FC236}">
                    <a16:creationId xmlns:a16="http://schemas.microsoft.com/office/drawing/2014/main" id="{2B1ECEA4-46BD-2243-9F1C-2ED8D0389626}"/>
                  </a:ext>
                </a:extLst>
              </p:cNvPr>
              <p:cNvSpPr/>
              <p:nvPr/>
            </p:nvSpPr>
            <p:spPr>
              <a:xfrm>
                <a:off x="1418973" y="3101351"/>
                <a:ext cx="1278016" cy="1278016"/>
              </a:xfrm>
              <a:prstGeom prst="ellipse">
                <a:avLst/>
              </a:prstGeom>
              <a:solidFill>
                <a:schemeClr val="accent1"/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 dirty="0">
                  <a:ea typeface="Helvetica Neue Thin" charset="0"/>
                  <a:cs typeface="Helvetica Neue Thin" charset="0"/>
                </a:endParaRPr>
              </a:p>
            </p:txBody>
          </p:sp>
        </p:grp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0220F432-F701-AE4E-8BD6-0DBA35EFCDE4}"/>
                </a:ext>
              </a:extLst>
            </p:cNvPr>
            <p:cNvSpPr/>
            <p:nvPr/>
          </p:nvSpPr>
          <p:spPr>
            <a:xfrm>
              <a:off x="990431" y="2389266"/>
              <a:ext cx="11710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b="1" dirty="0"/>
                <a:t> </a:t>
              </a:r>
              <a:r>
                <a:rPr lang="es-ES" sz="1200" b="1" dirty="0" err="1"/>
                <a:t>Client</a:t>
              </a:r>
              <a:r>
                <a:rPr lang="es-ES" sz="1200" b="1" dirty="0"/>
                <a:t> logo </a:t>
              </a:r>
              <a:endParaRPr lang="es-ES" sz="1200" dirty="0"/>
            </a:p>
          </p:txBody>
        </p: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A535950F-AA7A-C64E-87D8-CB38439ACD97}"/>
              </a:ext>
            </a:extLst>
          </p:cNvPr>
          <p:cNvGrpSpPr/>
          <p:nvPr/>
        </p:nvGrpSpPr>
        <p:grpSpPr>
          <a:xfrm>
            <a:off x="5032856" y="3753437"/>
            <a:ext cx="1348527" cy="276999"/>
            <a:chOff x="812967" y="2389266"/>
            <a:chExt cx="1348527" cy="276999"/>
          </a:xfrm>
        </p:grpSpPr>
        <p:grpSp>
          <p:nvGrpSpPr>
            <p:cNvPr id="52" name="Group 23">
              <a:extLst>
                <a:ext uri="{FF2B5EF4-FFF2-40B4-BE49-F238E27FC236}">
                  <a16:creationId xmlns:a16="http://schemas.microsoft.com/office/drawing/2014/main" id="{DF3C001F-3F8C-D448-8EB2-F1793FD3EE34}"/>
                </a:ext>
              </a:extLst>
            </p:cNvPr>
            <p:cNvGrpSpPr/>
            <p:nvPr/>
          </p:nvGrpSpPr>
          <p:grpSpPr>
            <a:xfrm>
              <a:off x="812967" y="2409467"/>
              <a:ext cx="232808" cy="230428"/>
              <a:chOff x="839788" y="2522166"/>
              <a:chExt cx="2436388" cy="2436388"/>
            </a:xfrm>
          </p:grpSpPr>
          <p:sp>
            <p:nvSpPr>
              <p:cNvPr id="54" name="Oval 26">
                <a:extLst>
                  <a:ext uri="{FF2B5EF4-FFF2-40B4-BE49-F238E27FC236}">
                    <a16:creationId xmlns:a16="http://schemas.microsoft.com/office/drawing/2014/main" id="{3864B3A5-5778-1C46-B466-5A4ED75E210F}"/>
                  </a:ext>
                </a:extLst>
              </p:cNvPr>
              <p:cNvSpPr/>
              <p:nvPr/>
            </p:nvSpPr>
            <p:spPr>
              <a:xfrm>
                <a:off x="839788" y="2522166"/>
                <a:ext cx="2436388" cy="2436388"/>
              </a:xfrm>
              <a:prstGeom prst="ellipse">
                <a:avLst/>
              </a:prstGeom>
              <a:solidFill>
                <a:schemeClr val="accent1">
                  <a:alpha val="41000"/>
                </a:schemeClr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a typeface="Helvetica Neue Thin" charset="0"/>
                  <a:cs typeface="Helvetica Neue Thin" charset="0"/>
                </a:endParaRPr>
              </a:p>
            </p:txBody>
          </p:sp>
          <p:sp>
            <p:nvSpPr>
              <p:cNvPr id="55" name="Oval 27">
                <a:extLst>
                  <a:ext uri="{FF2B5EF4-FFF2-40B4-BE49-F238E27FC236}">
                    <a16:creationId xmlns:a16="http://schemas.microsoft.com/office/drawing/2014/main" id="{115EDE65-9649-9A4C-AA95-A949A4BBEA3E}"/>
                  </a:ext>
                </a:extLst>
              </p:cNvPr>
              <p:cNvSpPr/>
              <p:nvPr/>
            </p:nvSpPr>
            <p:spPr>
              <a:xfrm>
                <a:off x="1418973" y="3101351"/>
                <a:ext cx="1278016" cy="1278016"/>
              </a:xfrm>
              <a:prstGeom prst="ellipse">
                <a:avLst/>
              </a:prstGeom>
              <a:solidFill>
                <a:schemeClr val="accent1"/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 dirty="0">
                  <a:ea typeface="Helvetica Neue Thin" charset="0"/>
                  <a:cs typeface="Helvetica Neue Thin" charset="0"/>
                </a:endParaRPr>
              </a:p>
            </p:txBody>
          </p:sp>
        </p:grpSp>
        <p:sp>
          <p:nvSpPr>
            <p:cNvPr id="53" name="Rectángulo 52">
              <a:extLst>
                <a:ext uri="{FF2B5EF4-FFF2-40B4-BE49-F238E27FC236}">
                  <a16:creationId xmlns:a16="http://schemas.microsoft.com/office/drawing/2014/main" id="{DDEA5E87-79E0-6844-A558-7CBDC017B4BB}"/>
                </a:ext>
              </a:extLst>
            </p:cNvPr>
            <p:cNvSpPr/>
            <p:nvPr/>
          </p:nvSpPr>
          <p:spPr>
            <a:xfrm>
              <a:off x="990431" y="2389266"/>
              <a:ext cx="11710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b="1" dirty="0"/>
                <a:t> </a:t>
              </a:r>
              <a:r>
                <a:rPr lang="es-ES" sz="1200" b="1" dirty="0" err="1"/>
                <a:t>Client</a:t>
              </a:r>
              <a:r>
                <a:rPr lang="es-ES" sz="1200" b="1" dirty="0"/>
                <a:t> logo </a:t>
              </a:r>
              <a:endParaRPr lang="es-ES" sz="1200" dirty="0"/>
            </a:p>
          </p:txBody>
        </p:sp>
      </p:grpSp>
      <p:grpSp>
        <p:nvGrpSpPr>
          <p:cNvPr id="56" name="Grupo 55">
            <a:extLst>
              <a:ext uri="{FF2B5EF4-FFF2-40B4-BE49-F238E27FC236}">
                <a16:creationId xmlns:a16="http://schemas.microsoft.com/office/drawing/2014/main" id="{40EC7CA0-5493-1943-8BB2-842A39A51DD7}"/>
              </a:ext>
            </a:extLst>
          </p:cNvPr>
          <p:cNvGrpSpPr/>
          <p:nvPr/>
        </p:nvGrpSpPr>
        <p:grpSpPr>
          <a:xfrm>
            <a:off x="7061954" y="3753437"/>
            <a:ext cx="1348527" cy="276999"/>
            <a:chOff x="812967" y="2389266"/>
            <a:chExt cx="1348527" cy="276999"/>
          </a:xfrm>
        </p:grpSpPr>
        <p:grpSp>
          <p:nvGrpSpPr>
            <p:cNvPr id="57" name="Group 23">
              <a:extLst>
                <a:ext uri="{FF2B5EF4-FFF2-40B4-BE49-F238E27FC236}">
                  <a16:creationId xmlns:a16="http://schemas.microsoft.com/office/drawing/2014/main" id="{A05A653D-3F2E-6D42-80EE-9498ECF05936}"/>
                </a:ext>
              </a:extLst>
            </p:cNvPr>
            <p:cNvGrpSpPr/>
            <p:nvPr/>
          </p:nvGrpSpPr>
          <p:grpSpPr>
            <a:xfrm>
              <a:off x="812967" y="2409467"/>
              <a:ext cx="232808" cy="230428"/>
              <a:chOff x="839788" y="2522166"/>
              <a:chExt cx="2436388" cy="2436388"/>
            </a:xfrm>
          </p:grpSpPr>
          <p:sp>
            <p:nvSpPr>
              <p:cNvPr id="59" name="Oval 26">
                <a:extLst>
                  <a:ext uri="{FF2B5EF4-FFF2-40B4-BE49-F238E27FC236}">
                    <a16:creationId xmlns:a16="http://schemas.microsoft.com/office/drawing/2014/main" id="{F06ADD19-68DF-2A4F-A546-CB04F65DCDAD}"/>
                  </a:ext>
                </a:extLst>
              </p:cNvPr>
              <p:cNvSpPr/>
              <p:nvPr/>
            </p:nvSpPr>
            <p:spPr>
              <a:xfrm>
                <a:off x="839788" y="2522166"/>
                <a:ext cx="2436388" cy="2436388"/>
              </a:xfrm>
              <a:prstGeom prst="ellipse">
                <a:avLst/>
              </a:prstGeom>
              <a:solidFill>
                <a:schemeClr val="accent1">
                  <a:alpha val="41000"/>
                </a:schemeClr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ea typeface="Helvetica Neue Thin" charset="0"/>
                  <a:cs typeface="Helvetica Neue Thin" charset="0"/>
                </a:endParaRPr>
              </a:p>
            </p:txBody>
          </p:sp>
          <p:sp>
            <p:nvSpPr>
              <p:cNvPr id="60" name="Oval 27">
                <a:extLst>
                  <a:ext uri="{FF2B5EF4-FFF2-40B4-BE49-F238E27FC236}">
                    <a16:creationId xmlns:a16="http://schemas.microsoft.com/office/drawing/2014/main" id="{EA5A25AB-A396-214C-BD5D-9485C99097FA}"/>
                  </a:ext>
                </a:extLst>
              </p:cNvPr>
              <p:cNvSpPr/>
              <p:nvPr/>
            </p:nvSpPr>
            <p:spPr>
              <a:xfrm>
                <a:off x="1418973" y="3101351"/>
                <a:ext cx="1278016" cy="1278016"/>
              </a:xfrm>
              <a:prstGeom prst="ellipse">
                <a:avLst/>
              </a:prstGeom>
              <a:solidFill>
                <a:schemeClr val="accent1"/>
              </a:solidFill>
              <a:ln w="215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000" dirty="0">
                  <a:ea typeface="Helvetica Neue Thin" charset="0"/>
                  <a:cs typeface="Helvetica Neue Thin" charset="0"/>
                </a:endParaRPr>
              </a:p>
            </p:txBody>
          </p:sp>
        </p:grpSp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2DC81D4A-8AAB-5644-B6E0-5DC208C96490}"/>
                </a:ext>
              </a:extLst>
            </p:cNvPr>
            <p:cNvSpPr/>
            <p:nvPr/>
          </p:nvSpPr>
          <p:spPr>
            <a:xfrm>
              <a:off x="990431" y="2389266"/>
              <a:ext cx="117106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b="1" dirty="0"/>
                <a:t> </a:t>
              </a:r>
              <a:r>
                <a:rPr lang="es-ES" sz="1200" b="1" dirty="0" err="1"/>
                <a:t>Client</a:t>
              </a:r>
              <a:r>
                <a:rPr lang="es-ES" sz="1200" b="1" dirty="0"/>
                <a:t> logo </a:t>
              </a:r>
              <a:endParaRPr lang="es-E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810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280D2C2-2B3B-E14A-9C01-FEDDDCEF6C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108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solidFill>
            <a:srgbClr val="EBEBEB"/>
          </a:solidFill>
        </p:spPr>
      </p:pic>
      <p:sp>
        <p:nvSpPr>
          <p:cNvPr id="20" name="Rectangle 6">
            <a:extLst>
              <a:ext uri="{FF2B5EF4-FFF2-40B4-BE49-F238E27FC236}">
                <a16:creationId xmlns:a16="http://schemas.microsoft.com/office/drawing/2014/main" id="{AC4AAD30-CFCC-094D-94FD-444DBC7CC352}"/>
              </a:ext>
            </a:extLst>
          </p:cNvPr>
          <p:cNvSpPr/>
          <p:nvPr/>
        </p:nvSpPr>
        <p:spPr>
          <a:xfrm>
            <a:off x="625356" y="2368654"/>
            <a:ext cx="3115621" cy="1291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>
              <a:lnSpc>
                <a:spcPts val="2420"/>
              </a:lnSpc>
            </a:pPr>
            <a:r>
              <a:rPr lang="en-US" sz="16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Etiam</a:t>
            </a:r>
            <a:r>
              <a:rPr lang="en-US" sz="16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consequat</a:t>
            </a:r>
            <a:r>
              <a:rPr lang="en-US" sz="16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6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6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, vel </a:t>
            </a:r>
            <a:r>
              <a:rPr lang="en-US" sz="1600" b="1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interdum</a:t>
            </a:r>
            <a:r>
              <a:rPr lang="en-US" sz="1600" b="1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dolor </a:t>
            </a:r>
            <a:r>
              <a:rPr lang="en-US" sz="1600" b="1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tincidunt</a:t>
            </a:r>
            <a:r>
              <a:rPr lang="en-US" sz="1600" b="1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600" b="1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eget</a:t>
            </a:r>
            <a:r>
              <a:rPr lang="en-US" sz="16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. Sed ac </a:t>
            </a:r>
            <a:r>
              <a:rPr lang="en-US" sz="16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erat</a:t>
            </a:r>
            <a:r>
              <a:rPr lang="en-US" sz="16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vestibulum </a:t>
            </a:r>
            <a:r>
              <a:rPr lang="en-US" sz="16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felis</a:t>
            </a:r>
            <a:r>
              <a:rPr lang="en-US" sz="16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a porta </a:t>
            </a:r>
            <a:r>
              <a:rPr lang="en-US" sz="16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endParaRPr lang="en-US" sz="1600" dirty="0">
              <a:latin typeface="Century Gothic" panose="020B0502020202020204" pitchFamily="34" charset="0"/>
              <a:ea typeface="Roboto Light" panose="02000000000000000000" pitchFamily="2" charset="0"/>
              <a:cs typeface="Open Sans Light" panose="020B0306030504020204" pitchFamily="34" charset="0"/>
            </a:endParaRPr>
          </a:p>
        </p:txBody>
      </p:sp>
      <p:sp>
        <p:nvSpPr>
          <p:cNvPr id="21" name="Rectangle 52">
            <a:extLst>
              <a:ext uri="{FF2B5EF4-FFF2-40B4-BE49-F238E27FC236}">
                <a16:creationId xmlns:a16="http://schemas.microsoft.com/office/drawing/2014/main" id="{FC13DA4B-91D6-C844-A2C7-A86A9FA9A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205" y="1592431"/>
            <a:ext cx="48524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342832" fontAlgn="base">
              <a:spcBef>
                <a:spcPct val="0"/>
              </a:spcBef>
              <a:spcAft>
                <a:spcPct val="0"/>
              </a:spcAft>
            </a:pPr>
            <a:r>
              <a:rPr lang="id-ID" sz="9600" b="1" dirty="0">
                <a:solidFill>
                  <a:schemeClr val="accent1"/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“</a:t>
            </a:r>
            <a:endParaRPr lang="it-IT" sz="11500" b="1" dirty="0">
              <a:solidFill>
                <a:schemeClr val="accent1"/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22" name="Rectangle 52">
            <a:extLst>
              <a:ext uri="{FF2B5EF4-FFF2-40B4-BE49-F238E27FC236}">
                <a16:creationId xmlns:a16="http://schemas.microsoft.com/office/drawing/2014/main" id="{8374A300-B2B7-AA41-915F-E810E6852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440" y="3587733"/>
            <a:ext cx="80596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342832" fontAlgn="base">
              <a:spcBef>
                <a:spcPct val="0"/>
              </a:spcBef>
              <a:spcAft>
                <a:spcPct val="0"/>
              </a:spcAft>
            </a:pPr>
            <a:r>
              <a:rPr lang="id-ID" sz="9600" b="1" dirty="0">
                <a:solidFill>
                  <a:schemeClr val="accent1"/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”</a:t>
            </a:r>
            <a:endParaRPr lang="it-IT" sz="11500" b="1" dirty="0">
              <a:solidFill>
                <a:schemeClr val="accent1"/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234E08E-4FB4-5647-954C-648A5BC58048}"/>
              </a:ext>
            </a:extLst>
          </p:cNvPr>
          <p:cNvGrpSpPr/>
          <p:nvPr/>
        </p:nvGrpSpPr>
        <p:grpSpPr>
          <a:xfrm>
            <a:off x="4142282" y="716584"/>
            <a:ext cx="921712" cy="751350"/>
            <a:chOff x="7119385" y="568644"/>
            <a:chExt cx="136730" cy="111458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62F7B6FD-F15E-F348-910E-88D43FAE322C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F75819E0-3C9E-0041-9F6F-8B9D9A0D00E2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CD29AB4-18A6-EE49-9ABF-4DE90F2E36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Testimonials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4A16B0-343F-1D4C-BC86-55D2584115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1.2.1 | </a:t>
            </a:r>
            <a:r>
              <a:rPr lang="es-ES" dirty="0" err="1"/>
              <a:t>External</a:t>
            </a:r>
            <a:r>
              <a:rPr lang="es-ES" dirty="0"/>
              <a:t> </a:t>
            </a:r>
            <a:r>
              <a:rPr lang="es-ES" dirty="0" err="1"/>
              <a:t>Analysis</a:t>
            </a:r>
            <a:endParaRPr lang="es-ES" dirty="0"/>
          </a:p>
        </p:txBody>
      </p:sp>
      <p:grpSp>
        <p:nvGrpSpPr>
          <p:cNvPr id="170" name="Grupo 169">
            <a:extLst>
              <a:ext uri="{FF2B5EF4-FFF2-40B4-BE49-F238E27FC236}">
                <a16:creationId xmlns:a16="http://schemas.microsoft.com/office/drawing/2014/main" id="{C7B5A08D-1B92-2E42-832C-2217E417573C}"/>
              </a:ext>
            </a:extLst>
          </p:cNvPr>
          <p:cNvGrpSpPr/>
          <p:nvPr/>
        </p:nvGrpSpPr>
        <p:grpSpPr>
          <a:xfrm rot="16200000">
            <a:off x="7814487" y="3382483"/>
            <a:ext cx="1810433" cy="1164921"/>
            <a:chOff x="2027632" y="4113861"/>
            <a:chExt cx="1810433" cy="1164921"/>
          </a:xfrm>
        </p:grpSpPr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58F98D5A-4B98-BC40-A5B1-F55ECB5A12B7}"/>
                </a:ext>
              </a:extLst>
            </p:cNvPr>
            <p:cNvSpPr/>
            <p:nvPr/>
          </p:nvSpPr>
          <p:spPr>
            <a:xfrm rot="4500000">
              <a:off x="2151649" y="5101949"/>
              <a:ext cx="137191" cy="64130"/>
            </a:xfrm>
            <a:custGeom>
              <a:avLst/>
              <a:gdLst>
                <a:gd name="connsiteX0" fmla="*/ 5567 w 142635"/>
                <a:gd name="connsiteY0" fmla="*/ 70822 h 66675"/>
                <a:gd name="connsiteX1" fmla="*/ 83541 w 142635"/>
                <a:gd name="connsiteY1" fmla="*/ 73679 h 66675"/>
                <a:gd name="connsiteX2" fmla="*/ 147252 w 142635"/>
                <a:gd name="connsiteY2" fmla="*/ 55582 h 66675"/>
                <a:gd name="connsiteX3" fmla="*/ 146301 w 142635"/>
                <a:gd name="connsiteY3" fmla="*/ 50819 h 66675"/>
                <a:gd name="connsiteX4" fmla="*/ 75934 w 142635"/>
                <a:gd name="connsiteY4" fmla="*/ 43199 h 66675"/>
                <a:gd name="connsiteX5" fmla="*/ 55014 w 142635"/>
                <a:gd name="connsiteY5" fmla="*/ 45104 h 66675"/>
                <a:gd name="connsiteX6" fmla="*/ 78787 w 142635"/>
                <a:gd name="connsiteY6" fmla="*/ 39389 h 66675"/>
                <a:gd name="connsiteX7" fmla="*/ 141546 w 142635"/>
                <a:gd name="connsiteY7" fmla="*/ 20339 h 66675"/>
                <a:gd name="connsiteX8" fmla="*/ 145350 w 142635"/>
                <a:gd name="connsiteY8" fmla="*/ 7004 h 66675"/>
                <a:gd name="connsiteX9" fmla="*/ 87345 w 142635"/>
                <a:gd name="connsiteY9" fmla="*/ 1289 h 66675"/>
                <a:gd name="connsiteX10" fmla="*/ 14125 w 142635"/>
                <a:gd name="connsiteY10" fmla="*/ 18434 h 66675"/>
                <a:gd name="connsiteX11" fmla="*/ 17929 w 142635"/>
                <a:gd name="connsiteY11" fmla="*/ 45104 h 66675"/>
                <a:gd name="connsiteX12" fmla="*/ 39800 w 142635"/>
                <a:gd name="connsiteY12" fmla="*/ 46057 h 66675"/>
                <a:gd name="connsiteX13" fmla="*/ 4616 w 142635"/>
                <a:gd name="connsiteY13" fmla="*/ 56534 h 66675"/>
                <a:gd name="connsiteX14" fmla="*/ 5567 w 142635"/>
                <a:gd name="connsiteY14" fmla="*/ 708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635" h="66675">
                  <a:moveTo>
                    <a:pt x="5567" y="70822"/>
                  </a:moveTo>
                  <a:cubicBezTo>
                    <a:pt x="31241" y="77489"/>
                    <a:pt x="56916" y="76537"/>
                    <a:pt x="83541" y="73679"/>
                  </a:cubicBezTo>
                  <a:cubicBezTo>
                    <a:pt x="105412" y="70822"/>
                    <a:pt x="129185" y="69869"/>
                    <a:pt x="147252" y="55582"/>
                  </a:cubicBezTo>
                  <a:cubicBezTo>
                    <a:pt x="149154" y="54629"/>
                    <a:pt x="148203" y="51772"/>
                    <a:pt x="146301" y="50819"/>
                  </a:cubicBezTo>
                  <a:cubicBezTo>
                    <a:pt x="125381" y="38437"/>
                    <a:pt x="98756" y="41294"/>
                    <a:pt x="75934" y="43199"/>
                  </a:cubicBezTo>
                  <a:cubicBezTo>
                    <a:pt x="68327" y="43199"/>
                    <a:pt x="61670" y="44152"/>
                    <a:pt x="55014" y="45104"/>
                  </a:cubicBezTo>
                  <a:cubicBezTo>
                    <a:pt x="62621" y="43199"/>
                    <a:pt x="70229" y="41294"/>
                    <a:pt x="78787" y="39389"/>
                  </a:cubicBezTo>
                  <a:cubicBezTo>
                    <a:pt x="99707" y="34627"/>
                    <a:pt x="121577" y="22244"/>
                    <a:pt x="141546" y="20339"/>
                  </a:cubicBezTo>
                  <a:cubicBezTo>
                    <a:pt x="147252" y="19387"/>
                    <a:pt x="152006" y="10814"/>
                    <a:pt x="145350" y="7004"/>
                  </a:cubicBezTo>
                  <a:cubicBezTo>
                    <a:pt x="126332" y="-1568"/>
                    <a:pt x="108265" y="-616"/>
                    <a:pt x="87345" y="1289"/>
                  </a:cubicBezTo>
                  <a:cubicBezTo>
                    <a:pt x="63572" y="4147"/>
                    <a:pt x="35045" y="5099"/>
                    <a:pt x="14125" y="18434"/>
                  </a:cubicBezTo>
                  <a:cubicBezTo>
                    <a:pt x="4616" y="25102"/>
                    <a:pt x="4616" y="42247"/>
                    <a:pt x="17929" y="45104"/>
                  </a:cubicBezTo>
                  <a:cubicBezTo>
                    <a:pt x="25536" y="47009"/>
                    <a:pt x="32192" y="47009"/>
                    <a:pt x="39800" y="46057"/>
                  </a:cubicBezTo>
                  <a:cubicBezTo>
                    <a:pt x="27438" y="47962"/>
                    <a:pt x="16027" y="51772"/>
                    <a:pt x="4616" y="56534"/>
                  </a:cubicBezTo>
                  <a:cubicBezTo>
                    <a:pt x="-2991" y="59392"/>
                    <a:pt x="-138" y="68917"/>
                    <a:pt x="5567" y="7082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EC8AA0D0-69E0-0140-8501-271D1FB8FCA8}"/>
                </a:ext>
              </a:extLst>
            </p:cNvPr>
            <p:cNvSpPr/>
            <p:nvPr/>
          </p:nvSpPr>
          <p:spPr>
            <a:xfrm rot="4500000">
              <a:off x="2058554" y="5093229"/>
              <a:ext cx="36584" cy="91614"/>
            </a:xfrm>
            <a:custGeom>
              <a:avLst/>
              <a:gdLst>
                <a:gd name="connsiteX0" fmla="*/ 5830 w 38036"/>
                <a:gd name="connsiteY0" fmla="*/ 96911 h 95250"/>
                <a:gd name="connsiteX1" fmla="*/ 39111 w 38036"/>
                <a:gd name="connsiteY1" fmla="*/ 3566 h 95250"/>
                <a:gd name="connsiteX2" fmla="*/ 32455 w 38036"/>
                <a:gd name="connsiteY2" fmla="*/ 1661 h 95250"/>
                <a:gd name="connsiteX3" fmla="*/ 15339 w 38036"/>
                <a:gd name="connsiteY3" fmla="*/ 44524 h 95250"/>
                <a:gd name="connsiteX4" fmla="*/ 124 w 38036"/>
                <a:gd name="connsiteY4" fmla="*/ 94054 h 95250"/>
                <a:gd name="connsiteX5" fmla="*/ 5830 w 38036"/>
                <a:gd name="connsiteY5" fmla="*/ 969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036" h="95250">
                  <a:moveTo>
                    <a:pt x="5830" y="96911"/>
                  </a:moveTo>
                  <a:cubicBezTo>
                    <a:pt x="21995" y="70241"/>
                    <a:pt x="41013" y="35951"/>
                    <a:pt x="39111" y="3566"/>
                  </a:cubicBezTo>
                  <a:cubicBezTo>
                    <a:pt x="39111" y="-243"/>
                    <a:pt x="34357" y="-1196"/>
                    <a:pt x="32455" y="1661"/>
                  </a:cubicBezTo>
                  <a:cubicBezTo>
                    <a:pt x="23897" y="14996"/>
                    <a:pt x="20093" y="29284"/>
                    <a:pt x="15339" y="44524"/>
                  </a:cubicBezTo>
                  <a:cubicBezTo>
                    <a:pt x="10584" y="60716"/>
                    <a:pt x="4879" y="76909"/>
                    <a:pt x="124" y="94054"/>
                  </a:cubicBezTo>
                  <a:cubicBezTo>
                    <a:pt x="-827" y="97864"/>
                    <a:pt x="3928" y="99769"/>
                    <a:pt x="5830" y="9691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3" name="Forma libre 172">
              <a:extLst>
                <a:ext uri="{FF2B5EF4-FFF2-40B4-BE49-F238E27FC236}">
                  <a16:creationId xmlns:a16="http://schemas.microsoft.com/office/drawing/2014/main" id="{00A470E6-3977-9243-9B07-E671A74F125B}"/>
                </a:ext>
              </a:extLst>
            </p:cNvPr>
            <p:cNvSpPr/>
            <p:nvPr/>
          </p:nvSpPr>
          <p:spPr>
            <a:xfrm rot="4500000">
              <a:off x="2045978" y="5071921"/>
              <a:ext cx="27438" cy="64130"/>
            </a:xfrm>
            <a:custGeom>
              <a:avLst/>
              <a:gdLst>
                <a:gd name="connsiteX0" fmla="*/ 10460 w 28527"/>
                <a:gd name="connsiteY0" fmla="*/ 75785 h 66675"/>
                <a:gd name="connsiteX1" fmla="*/ 28527 w 28527"/>
                <a:gd name="connsiteY1" fmla="*/ 51021 h 66675"/>
                <a:gd name="connsiteX2" fmla="*/ 33282 w 28527"/>
                <a:gd name="connsiteY2" fmla="*/ 9110 h 66675"/>
                <a:gd name="connsiteX3" fmla="*/ 13313 w 28527"/>
                <a:gd name="connsiteY3" fmla="*/ 3396 h 66675"/>
                <a:gd name="connsiteX4" fmla="*/ 0 w 28527"/>
                <a:gd name="connsiteY4" fmla="*/ 51021 h 66675"/>
                <a:gd name="connsiteX5" fmla="*/ 10460 w 28527"/>
                <a:gd name="connsiteY5" fmla="*/ 757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66675">
                  <a:moveTo>
                    <a:pt x="10460" y="75785"/>
                  </a:moveTo>
                  <a:cubicBezTo>
                    <a:pt x="21871" y="72928"/>
                    <a:pt x="24724" y="60546"/>
                    <a:pt x="28527" y="51021"/>
                  </a:cubicBezTo>
                  <a:cubicBezTo>
                    <a:pt x="33282" y="38638"/>
                    <a:pt x="38987" y="22446"/>
                    <a:pt x="33282" y="9110"/>
                  </a:cubicBezTo>
                  <a:cubicBezTo>
                    <a:pt x="30429" y="538"/>
                    <a:pt x="19969" y="-3272"/>
                    <a:pt x="13313" y="3396"/>
                  </a:cubicBezTo>
                  <a:cubicBezTo>
                    <a:pt x="951" y="15778"/>
                    <a:pt x="0" y="34828"/>
                    <a:pt x="0" y="51021"/>
                  </a:cubicBezTo>
                  <a:cubicBezTo>
                    <a:pt x="951" y="55783"/>
                    <a:pt x="0" y="78643"/>
                    <a:pt x="10460" y="7578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4" name="Forma libre 173">
              <a:extLst>
                <a:ext uri="{FF2B5EF4-FFF2-40B4-BE49-F238E27FC236}">
                  <a16:creationId xmlns:a16="http://schemas.microsoft.com/office/drawing/2014/main" id="{3551251E-D046-1645-8E8D-7185CBC29A1B}"/>
                </a:ext>
              </a:extLst>
            </p:cNvPr>
            <p:cNvSpPr/>
            <p:nvPr/>
          </p:nvSpPr>
          <p:spPr>
            <a:xfrm rot="4500000">
              <a:off x="2641605" y="5086004"/>
              <a:ext cx="73168" cy="119098"/>
            </a:xfrm>
            <a:custGeom>
              <a:avLst/>
              <a:gdLst>
                <a:gd name="connsiteX0" fmla="*/ 14336 w 76072"/>
                <a:gd name="connsiteY0" fmla="*/ 79937 h 123825"/>
                <a:gd name="connsiteX1" fmla="*/ 39060 w 76072"/>
                <a:gd name="connsiteY1" fmla="*/ 131372 h 123825"/>
                <a:gd name="connsiteX2" fmla="*/ 46667 w 76072"/>
                <a:gd name="connsiteY2" fmla="*/ 128515 h 123825"/>
                <a:gd name="connsiteX3" fmla="*/ 35256 w 76072"/>
                <a:gd name="connsiteY3" fmla="*/ 65650 h 123825"/>
                <a:gd name="connsiteX4" fmla="*/ 72342 w 76072"/>
                <a:gd name="connsiteY4" fmla="*/ 131372 h 123825"/>
                <a:gd name="connsiteX5" fmla="*/ 79949 w 76072"/>
                <a:gd name="connsiteY5" fmla="*/ 126610 h 123825"/>
                <a:gd name="connsiteX6" fmla="*/ 60931 w 76072"/>
                <a:gd name="connsiteY6" fmla="*/ 61840 h 123825"/>
                <a:gd name="connsiteX7" fmla="*/ 39060 w 76072"/>
                <a:gd name="connsiteY7" fmla="*/ 3737 h 123825"/>
                <a:gd name="connsiteX8" fmla="*/ 23845 w 76072"/>
                <a:gd name="connsiteY8" fmla="*/ 7547 h 123825"/>
                <a:gd name="connsiteX9" fmla="*/ 29551 w 76072"/>
                <a:gd name="connsiteY9" fmla="*/ 47552 h 123825"/>
                <a:gd name="connsiteX10" fmla="*/ 10533 w 76072"/>
                <a:gd name="connsiteY10" fmla="*/ 11357 h 123825"/>
                <a:gd name="connsiteX11" fmla="*/ 73 w 76072"/>
                <a:gd name="connsiteY11" fmla="*/ 15167 h 123825"/>
                <a:gd name="connsiteX12" fmla="*/ 14336 w 76072"/>
                <a:gd name="connsiteY12" fmla="*/ 799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72" h="123825">
                  <a:moveTo>
                    <a:pt x="14336" y="79937"/>
                  </a:moveTo>
                  <a:cubicBezTo>
                    <a:pt x="20042" y="98035"/>
                    <a:pt x="27649" y="117085"/>
                    <a:pt x="39060" y="131372"/>
                  </a:cubicBezTo>
                  <a:cubicBezTo>
                    <a:pt x="41913" y="134230"/>
                    <a:pt x="46667" y="131372"/>
                    <a:pt x="46667" y="128515"/>
                  </a:cubicBezTo>
                  <a:cubicBezTo>
                    <a:pt x="48569" y="107560"/>
                    <a:pt x="40962" y="85652"/>
                    <a:pt x="35256" y="65650"/>
                  </a:cubicBezTo>
                  <a:cubicBezTo>
                    <a:pt x="44765" y="90415"/>
                    <a:pt x="58078" y="115180"/>
                    <a:pt x="72342" y="131372"/>
                  </a:cubicBezTo>
                  <a:cubicBezTo>
                    <a:pt x="75194" y="135182"/>
                    <a:pt x="80900" y="131372"/>
                    <a:pt x="79949" y="126610"/>
                  </a:cubicBezTo>
                  <a:cubicBezTo>
                    <a:pt x="77096" y="104702"/>
                    <a:pt x="67587" y="82795"/>
                    <a:pt x="60931" y="61840"/>
                  </a:cubicBezTo>
                  <a:cubicBezTo>
                    <a:pt x="55225" y="41837"/>
                    <a:pt x="50471" y="20882"/>
                    <a:pt x="39060" y="3737"/>
                  </a:cubicBezTo>
                  <a:cubicBezTo>
                    <a:pt x="34305" y="-2930"/>
                    <a:pt x="23845" y="-73"/>
                    <a:pt x="23845" y="7547"/>
                  </a:cubicBezTo>
                  <a:cubicBezTo>
                    <a:pt x="22895" y="19930"/>
                    <a:pt x="25747" y="33265"/>
                    <a:pt x="29551" y="47552"/>
                  </a:cubicBezTo>
                  <a:cubicBezTo>
                    <a:pt x="24796" y="34217"/>
                    <a:pt x="20042" y="22787"/>
                    <a:pt x="10533" y="11357"/>
                  </a:cubicBezTo>
                  <a:cubicBezTo>
                    <a:pt x="6729" y="6595"/>
                    <a:pt x="1024" y="11357"/>
                    <a:pt x="73" y="15167"/>
                  </a:cubicBezTo>
                  <a:cubicBezTo>
                    <a:pt x="-878" y="38980"/>
                    <a:pt x="7680" y="59935"/>
                    <a:pt x="14336" y="7993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5" name="Forma libre 174">
              <a:extLst>
                <a:ext uri="{FF2B5EF4-FFF2-40B4-BE49-F238E27FC236}">
                  <a16:creationId xmlns:a16="http://schemas.microsoft.com/office/drawing/2014/main" id="{DC3F1C39-B688-954A-80F0-246CC816A81A}"/>
                </a:ext>
              </a:extLst>
            </p:cNvPr>
            <p:cNvSpPr/>
            <p:nvPr/>
          </p:nvSpPr>
          <p:spPr>
            <a:xfrm rot="4500000">
              <a:off x="2396834" y="5011371"/>
              <a:ext cx="54876" cy="137421"/>
            </a:xfrm>
            <a:custGeom>
              <a:avLst/>
              <a:gdLst>
                <a:gd name="connsiteX0" fmla="*/ 55225 w 57054"/>
                <a:gd name="connsiteY0" fmla="*/ 140689 h 142875"/>
                <a:gd name="connsiteX1" fmla="*/ 63784 w 57054"/>
                <a:gd name="connsiteY1" fmla="*/ 137831 h 142875"/>
                <a:gd name="connsiteX2" fmla="*/ 13386 w 57054"/>
                <a:gd name="connsiteY2" fmla="*/ 2576 h 142875"/>
                <a:gd name="connsiteX3" fmla="*/ 73 w 57054"/>
                <a:gd name="connsiteY3" fmla="*/ 10196 h 142875"/>
                <a:gd name="connsiteX4" fmla="*/ 55225 w 57054"/>
                <a:gd name="connsiteY4" fmla="*/ 14068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55225" y="140689"/>
                  </a:moveTo>
                  <a:cubicBezTo>
                    <a:pt x="58078" y="144499"/>
                    <a:pt x="64734" y="143546"/>
                    <a:pt x="63784" y="137831"/>
                  </a:cubicBezTo>
                  <a:cubicBezTo>
                    <a:pt x="60931" y="92111"/>
                    <a:pt x="42864" y="37819"/>
                    <a:pt x="13386" y="2576"/>
                  </a:cubicBezTo>
                  <a:cubicBezTo>
                    <a:pt x="7680" y="-4091"/>
                    <a:pt x="-878" y="3529"/>
                    <a:pt x="73" y="10196"/>
                  </a:cubicBezTo>
                  <a:cubicBezTo>
                    <a:pt x="6729" y="53059"/>
                    <a:pt x="31453" y="105446"/>
                    <a:pt x="55225" y="14068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6" name="Forma libre 175">
              <a:extLst>
                <a:ext uri="{FF2B5EF4-FFF2-40B4-BE49-F238E27FC236}">
                  <a16:creationId xmlns:a16="http://schemas.microsoft.com/office/drawing/2014/main" id="{DCB5D012-1335-294B-A381-A216444C1536}"/>
                </a:ext>
              </a:extLst>
            </p:cNvPr>
            <p:cNvSpPr/>
            <p:nvPr/>
          </p:nvSpPr>
          <p:spPr>
            <a:xfrm rot="4500000">
              <a:off x="2375599" y="4973145"/>
              <a:ext cx="64022" cy="128260"/>
            </a:xfrm>
            <a:custGeom>
              <a:avLst/>
              <a:gdLst>
                <a:gd name="connsiteX0" fmla="*/ 22822 w 66563"/>
                <a:gd name="connsiteY0" fmla="*/ 77372 h 133350"/>
                <a:gd name="connsiteX1" fmla="*/ 63711 w 66563"/>
                <a:gd name="connsiteY1" fmla="*/ 136427 h 133350"/>
                <a:gd name="connsiteX2" fmla="*/ 73220 w 66563"/>
                <a:gd name="connsiteY2" fmla="*/ 132617 h 133350"/>
                <a:gd name="connsiteX3" fmla="*/ 53251 w 66563"/>
                <a:gd name="connsiteY3" fmla="*/ 64037 h 133350"/>
                <a:gd name="connsiteX4" fmla="*/ 19969 w 66563"/>
                <a:gd name="connsiteY4" fmla="*/ 3077 h 133350"/>
                <a:gd name="connsiteX5" fmla="*/ 0 w 66563"/>
                <a:gd name="connsiteY5" fmla="*/ 11650 h 133350"/>
                <a:gd name="connsiteX6" fmla="*/ 22822 w 66563"/>
                <a:gd name="connsiteY6" fmla="*/ 7737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22822" y="77372"/>
                  </a:moveTo>
                  <a:cubicBezTo>
                    <a:pt x="34233" y="99280"/>
                    <a:pt x="45643" y="120235"/>
                    <a:pt x="63711" y="136427"/>
                  </a:cubicBezTo>
                  <a:cubicBezTo>
                    <a:pt x="66563" y="139285"/>
                    <a:pt x="73220" y="137380"/>
                    <a:pt x="73220" y="132617"/>
                  </a:cubicBezTo>
                  <a:cubicBezTo>
                    <a:pt x="70367" y="108805"/>
                    <a:pt x="61809" y="86897"/>
                    <a:pt x="53251" y="64037"/>
                  </a:cubicBezTo>
                  <a:cubicBezTo>
                    <a:pt x="44692" y="43082"/>
                    <a:pt x="36134" y="20222"/>
                    <a:pt x="19969" y="3077"/>
                  </a:cubicBezTo>
                  <a:cubicBezTo>
                    <a:pt x="13313" y="-3590"/>
                    <a:pt x="0" y="1172"/>
                    <a:pt x="0" y="11650"/>
                  </a:cubicBezTo>
                  <a:cubicBezTo>
                    <a:pt x="1902" y="35462"/>
                    <a:pt x="12362" y="56417"/>
                    <a:pt x="22822" y="7737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7" name="Forma libre 176">
              <a:extLst>
                <a:ext uri="{FF2B5EF4-FFF2-40B4-BE49-F238E27FC236}">
                  <a16:creationId xmlns:a16="http://schemas.microsoft.com/office/drawing/2014/main" id="{CFFF3AC4-ABAF-A743-8EBA-242079C26A80}"/>
                </a:ext>
              </a:extLst>
            </p:cNvPr>
            <p:cNvSpPr/>
            <p:nvPr/>
          </p:nvSpPr>
          <p:spPr>
            <a:xfrm rot="4500000">
              <a:off x="2283623" y="4882471"/>
              <a:ext cx="109753" cy="146583"/>
            </a:xfrm>
            <a:custGeom>
              <a:avLst/>
              <a:gdLst>
                <a:gd name="connsiteX0" fmla="*/ 31993 w 114108"/>
                <a:gd name="connsiteY0" fmla="*/ 51809 h 152400"/>
                <a:gd name="connsiteX1" fmla="*/ 12975 w 114108"/>
                <a:gd name="connsiteY1" fmla="*/ 42284 h 152400"/>
                <a:gd name="connsiteX2" fmla="*/ 613 w 114108"/>
                <a:gd name="connsiteY2" fmla="*/ 54666 h 152400"/>
                <a:gd name="connsiteX3" fmla="*/ 36748 w 114108"/>
                <a:gd name="connsiteY3" fmla="*/ 107054 h 152400"/>
                <a:gd name="connsiteX4" fmla="*/ 77636 w 114108"/>
                <a:gd name="connsiteY4" fmla="*/ 154679 h 152400"/>
                <a:gd name="connsiteX5" fmla="*/ 85244 w 114108"/>
                <a:gd name="connsiteY5" fmla="*/ 151821 h 152400"/>
                <a:gd name="connsiteX6" fmla="*/ 64324 w 114108"/>
                <a:gd name="connsiteY6" fmla="*/ 88956 h 152400"/>
                <a:gd name="connsiteX7" fmla="*/ 51962 w 114108"/>
                <a:gd name="connsiteY7" fmla="*/ 71811 h 152400"/>
                <a:gd name="connsiteX8" fmla="*/ 55766 w 114108"/>
                <a:gd name="connsiteY8" fmla="*/ 74669 h 152400"/>
                <a:gd name="connsiteX9" fmla="*/ 117574 w 114108"/>
                <a:gd name="connsiteY9" fmla="*/ 127056 h 152400"/>
                <a:gd name="connsiteX10" fmla="*/ 122329 w 114108"/>
                <a:gd name="connsiteY10" fmla="*/ 122294 h 152400"/>
                <a:gd name="connsiteX11" fmla="*/ 75735 w 114108"/>
                <a:gd name="connsiteY11" fmla="*/ 53714 h 152400"/>
                <a:gd name="connsiteX12" fmla="*/ 12024 w 114108"/>
                <a:gd name="connsiteY12" fmla="*/ 374 h 152400"/>
                <a:gd name="connsiteX13" fmla="*/ 2515 w 114108"/>
                <a:gd name="connsiteY13" fmla="*/ 9899 h 152400"/>
                <a:gd name="connsiteX14" fmla="*/ 31993 w 114108"/>
                <a:gd name="connsiteY14" fmla="*/ 5180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108" h="152400">
                  <a:moveTo>
                    <a:pt x="31993" y="51809"/>
                  </a:moveTo>
                  <a:cubicBezTo>
                    <a:pt x="26288" y="47999"/>
                    <a:pt x="19631" y="44189"/>
                    <a:pt x="12975" y="42284"/>
                  </a:cubicBezTo>
                  <a:cubicBezTo>
                    <a:pt x="5368" y="40379"/>
                    <a:pt x="-2240" y="47046"/>
                    <a:pt x="613" y="54666"/>
                  </a:cubicBezTo>
                  <a:cubicBezTo>
                    <a:pt x="7269" y="73716"/>
                    <a:pt x="24386" y="90861"/>
                    <a:pt x="36748" y="107054"/>
                  </a:cubicBezTo>
                  <a:cubicBezTo>
                    <a:pt x="49109" y="123246"/>
                    <a:pt x="60520" y="144201"/>
                    <a:pt x="77636" y="154679"/>
                  </a:cubicBezTo>
                  <a:cubicBezTo>
                    <a:pt x="80489" y="156584"/>
                    <a:pt x="85244" y="154679"/>
                    <a:pt x="85244" y="151821"/>
                  </a:cubicBezTo>
                  <a:cubicBezTo>
                    <a:pt x="89047" y="129914"/>
                    <a:pt x="75735" y="107054"/>
                    <a:pt x="64324" y="88956"/>
                  </a:cubicBezTo>
                  <a:cubicBezTo>
                    <a:pt x="60520" y="83241"/>
                    <a:pt x="56717" y="77526"/>
                    <a:pt x="51962" y="71811"/>
                  </a:cubicBezTo>
                  <a:cubicBezTo>
                    <a:pt x="52913" y="72764"/>
                    <a:pt x="53864" y="73716"/>
                    <a:pt x="55766" y="74669"/>
                  </a:cubicBezTo>
                  <a:cubicBezTo>
                    <a:pt x="73833" y="92766"/>
                    <a:pt x="92851" y="119436"/>
                    <a:pt x="117574" y="127056"/>
                  </a:cubicBezTo>
                  <a:cubicBezTo>
                    <a:pt x="120427" y="128009"/>
                    <a:pt x="123280" y="125151"/>
                    <a:pt x="122329" y="122294"/>
                  </a:cubicBezTo>
                  <a:cubicBezTo>
                    <a:pt x="118525" y="96576"/>
                    <a:pt x="92851" y="72764"/>
                    <a:pt x="75735" y="53714"/>
                  </a:cubicBezTo>
                  <a:cubicBezTo>
                    <a:pt x="58618" y="33711"/>
                    <a:pt x="37698" y="8946"/>
                    <a:pt x="12024" y="374"/>
                  </a:cubicBezTo>
                  <a:cubicBezTo>
                    <a:pt x="6319" y="-1531"/>
                    <a:pt x="613" y="4184"/>
                    <a:pt x="2515" y="9899"/>
                  </a:cubicBezTo>
                  <a:cubicBezTo>
                    <a:pt x="9171" y="26091"/>
                    <a:pt x="20582" y="39426"/>
                    <a:pt x="31993" y="5180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8" name="Forma libre 177">
              <a:extLst>
                <a:ext uri="{FF2B5EF4-FFF2-40B4-BE49-F238E27FC236}">
                  <a16:creationId xmlns:a16="http://schemas.microsoft.com/office/drawing/2014/main" id="{08E0A846-D0DA-C642-92DB-54B1BE297A5E}"/>
                </a:ext>
              </a:extLst>
            </p:cNvPr>
            <p:cNvSpPr/>
            <p:nvPr/>
          </p:nvSpPr>
          <p:spPr>
            <a:xfrm rot="4500000">
              <a:off x="2105408" y="4908444"/>
              <a:ext cx="109753" cy="54968"/>
            </a:xfrm>
            <a:custGeom>
              <a:avLst/>
              <a:gdLst>
                <a:gd name="connsiteX0" fmla="*/ 1924 w 114108"/>
                <a:gd name="connsiteY0" fmla="*/ 10569 h 57150"/>
                <a:gd name="connsiteX1" fmla="*/ 120787 w 114108"/>
                <a:gd name="connsiteY1" fmla="*/ 59147 h 57150"/>
                <a:gd name="connsiteX2" fmla="*/ 122689 w 114108"/>
                <a:gd name="connsiteY2" fmla="*/ 55337 h 57150"/>
                <a:gd name="connsiteX3" fmla="*/ 68488 w 114108"/>
                <a:gd name="connsiteY3" fmla="*/ 23904 h 57150"/>
                <a:gd name="connsiteX4" fmla="*/ 8581 w 114108"/>
                <a:gd name="connsiteY4" fmla="*/ 92 h 57150"/>
                <a:gd name="connsiteX5" fmla="*/ 1924 w 114108"/>
                <a:gd name="connsiteY5" fmla="*/ 105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57150">
                  <a:moveTo>
                    <a:pt x="1924" y="10569"/>
                  </a:moveTo>
                  <a:cubicBezTo>
                    <a:pt x="28550" y="39144"/>
                    <a:pt x="81800" y="61052"/>
                    <a:pt x="120787" y="59147"/>
                  </a:cubicBezTo>
                  <a:cubicBezTo>
                    <a:pt x="122689" y="59147"/>
                    <a:pt x="123640" y="57242"/>
                    <a:pt x="122689" y="55337"/>
                  </a:cubicBezTo>
                  <a:cubicBezTo>
                    <a:pt x="106524" y="42002"/>
                    <a:pt x="86555" y="33429"/>
                    <a:pt x="68488" y="23904"/>
                  </a:cubicBezTo>
                  <a:cubicBezTo>
                    <a:pt x="48519" y="13427"/>
                    <a:pt x="29501" y="3902"/>
                    <a:pt x="8581" y="92"/>
                  </a:cubicBezTo>
                  <a:cubicBezTo>
                    <a:pt x="1924" y="-861"/>
                    <a:pt x="-2830" y="5807"/>
                    <a:pt x="1924" y="1056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9" name="Forma libre 178">
              <a:extLst>
                <a:ext uri="{FF2B5EF4-FFF2-40B4-BE49-F238E27FC236}">
                  <a16:creationId xmlns:a16="http://schemas.microsoft.com/office/drawing/2014/main" id="{F5518A29-8DE2-4D4F-8DF4-0D686F55BE04}"/>
                </a:ext>
              </a:extLst>
            </p:cNvPr>
            <p:cNvSpPr/>
            <p:nvPr/>
          </p:nvSpPr>
          <p:spPr>
            <a:xfrm rot="4500000">
              <a:off x="2045553" y="4897352"/>
              <a:ext cx="128045" cy="45807"/>
            </a:xfrm>
            <a:custGeom>
              <a:avLst/>
              <a:gdLst>
                <a:gd name="connsiteX0" fmla="*/ 2782 w 133126"/>
                <a:gd name="connsiteY0" fmla="*/ 15296 h 47625"/>
                <a:gd name="connsiteX1" fmla="*/ 130203 w 133126"/>
                <a:gd name="connsiteY1" fmla="*/ 48634 h 47625"/>
                <a:gd name="connsiteX2" fmla="*/ 131154 w 133126"/>
                <a:gd name="connsiteY2" fmla="*/ 41966 h 47625"/>
                <a:gd name="connsiteX3" fmla="*/ 8487 w 133126"/>
                <a:gd name="connsiteY3" fmla="*/ 56 h 47625"/>
                <a:gd name="connsiteX4" fmla="*/ 2782 w 133126"/>
                <a:gd name="connsiteY4" fmla="*/ 15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2782" y="15296"/>
                  </a:moveTo>
                  <a:cubicBezTo>
                    <a:pt x="38916" y="43871"/>
                    <a:pt x="87412" y="44824"/>
                    <a:pt x="130203" y="48634"/>
                  </a:cubicBezTo>
                  <a:cubicBezTo>
                    <a:pt x="134957" y="48634"/>
                    <a:pt x="134957" y="42919"/>
                    <a:pt x="131154" y="41966"/>
                  </a:cubicBezTo>
                  <a:cubicBezTo>
                    <a:pt x="92167" y="25774"/>
                    <a:pt x="52229" y="56"/>
                    <a:pt x="8487" y="56"/>
                  </a:cubicBezTo>
                  <a:cubicBezTo>
                    <a:pt x="2782" y="-896"/>
                    <a:pt x="-3875" y="10534"/>
                    <a:pt x="2782" y="1529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0" name="Forma libre 179">
              <a:extLst>
                <a:ext uri="{FF2B5EF4-FFF2-40B4-BE49-F238E27FC236}">
                  <a16:creationId xmlns:a16="http://schemas.microsoft.com/office/drawing/2014/main" id="{90C0D9E8-7A68-3245-A9CE-AA7DCA94ABFF}"/>
                </a:ext>
              </a:extLst>
            </p:cNvPr>
            <p:cNvSpPr/>
            <p:nvPr/>
          </p:nvSpPr>
          <p:spPr>
            <a:xfrm rot="4500000">
              <a:off x="2047676" y="4650087"/>
              <a:ext cx="164629" cy="82453"/>
            </a:xfrm>
            <a:custGeom>
              <a:avLst/>
              <a:gdLst>
                <a:gd name="connsiteX0" fmla="*/ 8498 w 171162"/>
                <a:gd name="connsiteY0" fmla="*/ 64067 h 85725"/>
                <a:gd name="connsiteX1" fmla="*/ 17056 w 171162"/>
                <a:gd name="connsiteY1" fmla="*/ 64067 h 85725"/>
                <a:gd name="connsiteX2" fmla="*/ 16105 w 171162"/>
                <a:gd name="connsiteY2" fmla="*/ 65019 h 85725"/>
                <a:gd name="connsiteX3" fmla="*/ 16105 w 171162"/>
                <a:gd name="connsiteY3" fmla="*/ 85022 h 85725"/>
                <a:gd name="connsiteX4" fmla="*/ 101686 w 171162"/>
                <a:gd name="connsiteY4" fmla="*/ 78354 h 85725"/>
                <a:gd name="connsiteX5" fmla="*/ 172053 w 171162"/>
                <a:gd name="connsiteY5" fmla="*/ 36444 h 85725"/>
                <a:gd name="connsiteX6" fmla="*/ 167299 w 171162"/>
                <a:gd name="connsiteY6" fmla="*/ 27872 h 85725"/>
                <a:gd name="connsiteX7" fmla="*/ 92177 w 171162"/>
                <a:gd name="connsiteY7" fmla="*/ 45969 h 85725"/>
                <a:gd name="connsiteX8" fmla="*/ 92177 w 171162"/>
                <a:gd name="connsiteY8" fmla="*/ 45969 h 85725"/>
                <a:gd name="connsiteX9" fmla="*/ 154937 w 171162"/>
                <a:gd name="connsiteY9" fmla="*/ 11679 h 85725"/>
                <a:gd name="connsiteX10" fmla="*/ 150182 w 171162"/>
                <a:gd name="connsiteY10" fmla="*/ 249 h 85725"/>
                <a:gd name="connsiteX11" fmla="*/ 72208 w 171162"/>
                <a:gd name="connsiteY11" fmla="*/ 21204 h 85725"/>
                <a:gd name="connsiteX12" fmla="*/ 4694 w 171162"/>
                <a:gd name="connsiteY12" fmla="*/ 48827 h 85725"/>
                <a:gd name="connsiteX13" fmla="*/ 8498 w 171162"/>
                <a:gd name="connsiteY13" fmla="*/ 640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162" h="85725">
                  <a:moveTo>
                    <a:pt x="8498" y="64067"/>
                  </a:moveTo>
                  <a:cubicBezTo>
                    <a:pt x="11350" y="64067"/>
                    <a:pt x="14203" y="64067"/>
                    <a:pt x="17056" y="64067"/>
                  </a:cubicBezTo>
                  <a:cubicBezTo>
                    <a:pt x="17056" y="64067"/>
                    <a:pt x="16105" y="64067"/>
                    <a:pt x="16105" y="65019"/>
                  </a:cubicBezTo>
                  <a:cubicBezTo>
                    <a:pt x="9449" y="69782"/>
                    <a:pt x="7547" y="80259"/>
                    <a:pt x="16105" y="85022"/>
                  </a:cubicBezTo>
                  <a:cubicBezTo>
                    <a:pt x="41779" y="98357"/>
                    <a:pt x="76012" y="86927"/>
                    <a:pt x="101686" y="78354"/>
                  </a:cubicBezTo>
                  <a:cubicBezTo>
                    <a:pt x="128312" y="69782"/>
                    <a:pt x="155888" y="59304"/>
                    <a:pt x="172053" y="36444"/>
                  </a:cubicBezTo>
                  <a:cubicBezTo>
                    <a:pt x="174906" y="32634"/>
                    <a:pt x="171102" y="27872"/>
                    <a:pt x="167299" y="27872"/>
                  </a:cubicBezTo>
                  <a:cubicBezTo>
                    <a:pt x="141624" y="27872"/>
                    <a:pt x="116901" y="40254"/>
                    <a:pt x="92177" y="45969"/>
                  </a:cubicBezTo>
                  <a:cubicBezTo>
                    <a:pt x="92177" y="45969"/>
                    <a:pt x="92177" y="45969"/>
                    <a:pt x="92177" y="45969"/>
                  </a:cubicBezTo>
                  <a:cubicBezTo>
                    <a:pt x="114999" y="36444"/>
                    <a:pt x="136870" y="23109"/>
                    <a:pt x="154937" y="11679"/>
                  </a:cubicBezTo>
                  <a:cubicBezTo>
                    <a:pt x="160642" y="7869"/>
                    <a:pt x="156839" y="-1656"/>
                    <a:pt x="150182" y="249"/>
                  </a:cubicBezTo>
                  <a:cubicBezTo>
                    <a:pt x="123557" y="5012"/>
                    <a:pt x="97883" y="13584"/>
                    <a:pt x="72208" y="21204"/>
                  </a:cubicBezTo>
                  <a:cubicBezTo>
                    <a:pt x="48436" y="27872"/>
                    <a:pt x="24663" y="34539"/>
                    <a:pt x="4694" y="48827"/>
                  </a:cubicBezTo>
                  <a:cubicBezTo>
                    <a:pt x="-2913" y="53589"/>
                    <a:pt x="-1011" y="64067"/>
                    <a:pt x="8498" y="6406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1" name="Forma libre 180">
              <a:extLst>
                <a:ext uri="{FF2B5EF4-FFF2-40B4-BE49-F238E27FC236}">
                  <a16:creationId xmlns:a16="http://schemas.microsoft.com/office/drawing/2014/main" id="{351E3D46-B2F3-9643-9A0A-EC3F88F716A9}"/>
                </a:ext>
              </a:extLst>
            </p:cNvPr>
            <p:cNvSpPr/>
            <p:nvPr/>
          </p:nvSpPr>
          <p:spPr>
            <a:xfrm rot="4500000">
              <a:off x="2204631" y="4512732"/>
              <a:ext cx="54876" cy="137421"/>
            </a:xfrm>
            <a:custGeom>
              <a:avLst/>
              <a:gdLst>
                <a:gd name="connsiteX0" fmla="*/ 82 w 57054"/>
                <a:gd name="connsiteY0" fmla="*/ 7551 h 142875"/>
                <a:gd name="connsiteX1" fmla="*/ 52381 w 57054"/>
                <a:gd name="connsiteY1" fmla="*/ 141853 h 142875"/>
                <a:gd name="connsiteX2" fmla="*/ 57136 w 57054"/>
                <a:gd name="connsiteY2" fmla="*/ 139948 h 142875"/>
                <a:gd name="connsiteX3" fmla="*/ 10541 w 57054"/>
                <a:gd name="connsiteY3" fmla="*/ 2788 h 142875"/>
                <a:gd name="connsiteX4" fmla="*/ 82 w 57054"/>
                <a:gd name="connsiteY4" fmla="*/ 75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82" y="7551"/>
                  </a:moveTo>
                  <a:cubicBezTo>
                    <a:pt x="9591" y="53271"/>
                    <a:pt x="31461" y="99943"/>
                    <a:pt x="52381" y="141853"/>
                  </a:cubicBezTo>
                  <a:cubicBezTo>
                    <a:pt x="53332" y="144711"/>
                    <a:pt x="57136" y="142806"/>
                    <a:pt x="57136" y="139948"/>
                  </a:cubicBezTo>
                  <a:cubicBezTo>
                    <a:pt x="49529" y="93276"/>
                    <a:pt x="36216" y="43746"/>
                    <a:pt x="10541" y="2788"/>
                  </a:cubicBezTo>
                  <a:cubicBezTo>
                    <a:pt x="6738" y="-2927"/>
                    <a:pt x="-869" y="883"/>
                    <a:pt x="82" y="755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2" name="Forma libre 181">
              <a:extLst>
                <a:ext uri="{FF2B5EF4-FFF2-40B4-BE49-F238E27FC236}">
                  <a16:creationId xmlns:a16="http://schemas.microsoft.com/office/drawing/2014/main" id="{15C2B5AC-E7F4-1648-ACCC-AB925D1FDFF0}"/>
                </a:ext>
              </a:extLst>
            </p:cNvPr>
            <p:cNvSpPr/>
            <p:nvPr/>
          </p:nvSpPr>
          <p:spPr>
            <a:xfrm rot="4500000">
              <a:off x="2187389" y="4489621"/>
              <a:ext cx="54876" cy="119098"/>
            </a:xfrm>
            <a:custGeom>
              <a:avLst/>
              <a:gdLst>
                <a:gd name="connsiteX0" fmla="*/ 45689 w 57054"/>
                <a:gd name="connsiteY0" fmla="*/ 128460 h 123825"/>
                <a:gd name="connsiteX1" fmla="*/ 57100 w 57054"/>
                <a:gd name="connsiteY1" fmla="*/ 123697 h 123825"/>
                <a:gd name="connsiteX2" fmla="*/ 19063 w 57054"/>
                <a:gd name="connsiteY2" fmla="*/ 4635 h 123825"/>
                <a:gd name="connsiteX3" fmla="*/ 45 w 57054"/>
                <a:gd name="connsiteY3" fmla="*/ 9397 h 123825"/>
                <a:gd name="connsiteX4" fmla="*/ 45689 w 57054"/>
                <a:gd name="connsiteY4" fmla="*/ 12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23825">
                  <a:moveTo>
                    <a:pt x="45689" y="128460"/>
                  </a:moveTo>
                  <a:cubicBezTo>
                    <a:pt x="48541" y="135127"/>
                    <a:pt x="59001" y="130365"/>
                    <a:pt x="57100" y="123697"/>
                  </a:cubicBezTo>
                  <a:cubicBezTo>
                    <a:pt x="48541" y="85597"/>
                    <a:pt x="41885" y="37020"/>
                    <a:pt x="19063" y="4635"/>
                  </a:cubicBezTo>
                  <a:cubicBezTo>
                    <a:pt x="13358" y="-2985"/>
                    <a:pt x="-906" y="-1080"/>
                    <a:pt x="45" y="9397"/>
                  </a:cubicBezTo>
                  <a:cubicBezTo>
                    <a:pt x="3849" y="50355"/>
                    <a:pt x="28572" y="92265"/>
                    <a:pt x="45689" y="12846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3" name="Forma libre 182">
              <a:extLst>
                <a:ext uri="{FF2B5EF4-FFF2-40B4-BE49-F238E27FC236}">
                  <a16:creationId xmlns:a16="http://schemas.microsoft.com/office/drawing/2014/main" id="{416A4BEC-3286-AF41-8EB1-EED7DE26E601}"/>
                </a:ext>
              </a:extLst>
            </p:cNvPr>
            <p:cNvSpPr/>
            <p:nvPr/>
          </p:nvSpPr>
          <p:spPr>
            <a:xfrm rot="4500000">
              <a:off x="2223344" y="4419726"/>
              <a:ext cx="18292" cy="64130"/>
            </a:xfrm>
            <a:custGeom>
              <a:avLst/>
              <a:gdLst>
                <a:gd name="connsiteX0" fmla="*/ 1800 w 19018"/>
                <a:gd name="connsiteY0" fmla="*/ 61913 h 66675"/>
                <a:gd name="connsiteX1" fmla="*/ 14162 w 19018"/>
                <a:gd name="connsiteY1" fmla="*/ 65722 h 66675"/>
                <a:gd name="connsiteX2" fmla="*/ 23671 w 19018"/>
                <a:gd name="connsiteY2" fmla="*/ 5715 h 66675"/>
                <a:gd name="connsiteX3" fmla="*/ 7506 w 19018"/>
                <a:gd name="connsiteY3" fmla="*/ 5715 h 66675"/>
                <a:gd name="connsiteX4" fmla="*/ 1800 w 19018"/>
                <a:gd name="connsiteY4" fmla="*/ 619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66675">
                  <a:moveTo>
                    <a:pt x="1800" y="61913"/>
                  </a:moveTo>
                  <a:cubicBezTo>
                    <a:pt x="3702" y="67627"/>
                    <a:pt x="10359" y="68580"/>
                    <a:pt x="14162" y="65722"/>
                  </a:cubicBezTo>
                  <a:cubicBezTo>
                    <a:pt x="31278" y="52388"/>
                    <a:pt x="27475" y="24765"/>
                    <a:pt x="23671" y="5715"/>
                  </a:cubicBezTo>
                  <a:cubicBezTo>
                    <a:pt x="21769" y="-1905"/>
                    <a:pt x="9408" y="-1905"/>
                    <a:pt x="7506" y="5715"/>
                  </a:cubicBezTo>
                  <a:cubicBezTo>
                    <a:pt x="5604" y="22860"/>
                    <a:pt x="-3905" y="44767"/>
                    <a:pt x="1800" y="6191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4" name="Forma libre 183">
              <a:extLst>
                <a:ext uri="{FF2B5EF4-FFF2-40B4-BE49-F238E27FC236}">
                  <a16:creationId xmlns:a16="http://schemas.microsoft.com/office/drawing/2014/main" id="{7775AB66-01B7-2F41-8172-2C0049B555BA}"/>
                </a:ext>
              </a:extLst>
            </p:cNvPr>
            <p:cNvSpPr/>
            <p:nvPr/>
          </p:nvSpPr>
          <p:spPr>
            <a:xfrm rot="4500000">
              <a:off x="2423002" y="4375239"/>
              <a:ext cx="18292" cy="155744"/>
            </a:xfrm>
            <a:custGeom>
              <a:avLst/>
              <a:gdLst>
                <a:gd name="connsiteX0" fmla="*/ 0 w 19018"/>
                <a:gd name="connsiteY0" fmla="*/ 161100 h 161925"/>
                <a:gd name="connsiteX1" fmla="*/ 11411 w 19018"/>
                <a:gd name="connsiteY1" fmla="*/ 161100 h 161925"/>
                <a:gd name="connsiteX2" fmla="*/ 20920 w 19018"/>
                <a:gd name="connsiteY2" fmla="*/ 3937 h 161925"/>
                <a:gd name="connsiteX3" fmla="*/ 11411 w 19018"/>
                <a:gd name="connsiteY3" fmla="*/ 3937 h 161925"/>
                <a:gd name="connsiteX4" fmla="*/ 0 w 19018"/>
                <a:gd name="connsiteY4" fmla="*/ 16110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61925">
                  <a:moveTo>
                    <a:pt x="0" y="161100"/>
                  </a:moveTo>
                  <a:cubicBezTo>
                    <a:pt x="0" y="168720"/>
                    <a:pt x="10460" y="168720"/>
                    <a:pt x="11411" y="161100"/>
                  </a:cubicBezTo>
                  <a:cubicBezTo>
                    <a:pt x="16165" y="111570"/>
                    <a:pt x="30429" y="53467"/>
                    <a:pt x="20920" y="3937"/>
                  </a:cubicBezTo>
                  <a:cubicBezTo>
                    <a:pt x="19969" y="-1778"/>
                    <a:pt x="12362" y="-825"/>
                    <a:pt x="11411" y="3937"/>
                  </a:cubicBezTo>
                  <a:cubicBezTo>
                    <a:pt x="-4755" y="51562"/>
                    <a:pt x="1902" y="111570"/>
                    <a:pt x="0" y="16110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5" name="Forma libre 184">
              <a:extLst>
                <a:ext uri="{FF2B5EF4-FFF2-40B4-BE49-F238E27FC236}">
                  <a16:creationId xmlns:a16="http://schemas.microsoft.com/office/drawing/2014/main" id="{6B526CAD-8331-0B49-811B-A04088D70DE3}"/>
                </a:ext>
              </a:extLst>
            </p:cNvPr>
            <p:cNvSpPr/>
            <p:nvPr/>
          </p:nvSpPr>
          <p:spPr>
            <a:xfrm rot="4500000">
              <a:off x="2414730" y="4343131"/>
              <a:ext cx="18292" cy="146583"/>
            </a:xfrm>
            <a:custGeom>
              <a:avLst/>
              <a:gdLst>
                <a:gd name="connsiteX0" fmla="*/ 7689 w 19018"/>
                <a:gd name="connsiteY0" fmla="*/ 154093 h 152400"/>
                <a:gd name="connsiteX1" fmla="*/ 20051 w 19018"/>
                <a:gd name="connsiteY1" fmla="*/ 4551 h 152400"/>
                <a:gd name="connsiteX2" fmla="*/ 6738 w 19018"/>
                <a:gd name="connsiteY2" fmla="*/ 6455 h 152400"/>
                <a:gd name="connsiteX3" fmla="*/ 82 w 19018"/>
                <a:gd name="connsiteY3" fmla="*/ 153140 h 152400"/>
                <a:gd name="connsiteX4" fmla="*/ 7689 w 19018"/>
                <a:gd name="connsiteY4" fmla="*/ 15409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52400">
                  <a:moveTo>
                    <a:pt x="7689" y="154093"/>
                  </a:moveTo>
                  <a:cubicBezTo>
                    <a:pt x="20051" y="105515"/>
                    <a:pt x="30511" y="55033"/>
                    <a:pt x="20051" y="4551"/>
                  </a:cubicBezTo>
                  <a:cubicBezTo>
                    <a:pt x="18149" y="-3070"/>
                    <a:pt x="7689" y="-212"/>
                    <a:pt x="6738" y="6455"/>
                  </a:cubicBezTo>
                  <a:cubicBezTo>
                    <a:pt x="1033" y="55033"/>
                    <a:pt x="4837" y="104563"/>
                    <a:pt x="82" y="153140"/>
                  </a:cubicBezTo>
                  <a:cubicBezTo>
                    <a:pt x="-869" y="157903"/>
                    <a:pt x="6738" y="158856"/>
                    <a:pt x="7689" y="15409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6" name="Forma libre 185">
              <a:extLst>
                <a:ext uri="{FF2B5EF4-FFF2-40B4-BE49-F238E27FC236}">
                  <a16:creationId xmlns:a16="http://schemas.microsoft.com/office/drawing/2014/main" id="{DA0A99FC-FF1E-8941-80B7-43F014730419}"/>
                </a:ext>
              </a:extLst>
            </p:cNvPr>
            <p:cNvSpPr/>
            <p:nvPr/>
          </p:nvSpPr>
          <p:spPr>
            <a:xfrm rot="4500000">
              <a:off x="2377250" y="4261762"/>
              <a:ext cx="45730" cy="109937"/>
            </a:xfrm>
            <a:custGeom>
              <a:avLst/>
              <a:gdLst>
                <a:gd name="connsiteX0" fmla="*/ 37178 w 47545"/>
                <a:gd name="connsiteY0" fmla="*/ 113242 h 114300"/>
                <a:gd name="connsiteX1" fmla="*/ 48589 w 47545"/>
                <a:gd name="connsiteY1" fmla="*/ 110384 h 114300"/>
                <a:gd name="connsiteX2" fmla="*/ 7700 w 47545"/>
                <a:gd name="connsiteY2" fmla="*/ 1799 h 114300"/>
                <a:gd name="connsiteX3" fmla="*/ 92 w 47545"/>
                <a:gd name="connsiteY3" fmla="*/ 4657 h 114300"/>
                <a:gd name="connsiteX4" fmla="*/ 37178 w 47545"/>
                <a:gd name="connsiteY4" fmla="*/ 11324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37178" y="113242"/>
                  </a:moveTo>
                  <a:cubicBezTo>
                    <a:pt x="40030" y="119909"/>
                    <a:pt x="50490" y="117052"/>
                    <a:pt x="48589" y="110384"/>
                  </a:cubicBezTo>
                  <a:cubicBezTo>
                    <a:pt x="36227" y="73237"/>
                    <a:pt x="23865" y="37042"/>
                    <a:pt x="7700" y="1799"/>
                  </a:cubicBezTo>
                  <a:cubicBezTo>
                    <a:pt x="5798" y="-2011"/>
                    <a:pt x="-858" y="847"/>
                    <a:pt x="92" y="4657"/>
                  </a:cubicBezTo>
                  <a:cubicBezTo>
                    <a:pt x="9601" y="41804"/>
                    <a:pt x="23865" y="77047"/>
                    <a:pt x="37178" y="11324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7" name="Forma libre 186">
              <a:extLst>
                <a:ext uri="{FF2B5EF4-FFF2-40B4-BE49-F238E27FC236}">
                  <a16:creationId xmlns:a16="http://schemas.microsoft.com/office/drawing/2014/main" id="{1F20A333-86A3-1E40-B251-FE3B29DA033F}"/>
                </a:ext>
              </a:extLst>
            </p:cNvPr>
            <p:cNvSpPr/>
            <p:nvPr/>
          </p:nvSpPr>
          <p:spPr>
            <a:xfrm rot="4500000">
              <a:off x="2391741" y="4229619"/>
              <a:ext cx="27438" cy="82453"/>
            </a:xfrm>
            <a:custGeom>
              <a:avLst/>
              <a:gdLst>
                <a:gd name="connsiteX0" fmla="*/ 25717 w 28527"/>
                <a:gd name="connsiteY0" fmla="*/ 88095 h 85725"/>
                <a:gd name="connsiteX1" fmla="*/ 37128 w 28527"/>
                <a:gd name="connsiteY1" fmla="*/ 83333 h 85725"/>
                <a:gd name="connsiteX2" fmla="*/ 13355 w 28527"/>
                <a:gd name="connsiteY2" fmla="*/ 3323 h 85725"/>
                <a:gd name="connsiteX3" fmla="*/ 42 w 28527"/>
                <a:gd name="connsiteY3" fmla="*/ 7133 h 85725"/>
                <a:gd name="connsiteX4" fmla="*/ 25717 w 28527"/>
                <a:gd name="connsiteY4" fmla="*/ 8809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85725">
                  <a:moveTo>
                    <a:pt x="25717" y="88095"/>
                  </a:moveTo>
                  <a:cubicBezTo>
                    <a:pt x="28570" y="94763"/>
                    <a:pt x="38079" y="90000"/>
                    <a:pt x="37128" y="83333"/>
                  </a:cubicBezTo>
                  <a:cubicBezTo>
                    <a:pt x="32373" y="56663"/>
                    <a:pt x="29521" y="26183"/>
                    <a:pt x="13355" y="3323"/>
                  </a:cubicBezTo>
                  <a:cubicBezTo>
                    <a:pt x="9552" y="-2392"/>
                    <a:pt x="42" y="-487"/>
                    <a:pt x="42" y="7133"/>
                  </a:cubicBezTo>
                  <a:cubicBezTo>
                    <a:pt x="-908" y="35708"/>
                    <a:pt x="14306" y="62378"/>
                    <a:pt x="25717" y="8809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8" name="Forma libre 187">
              <a:extLst>
                <a:ext uri="{FF2B5EF4-FFF2-40B4-BE49-F238E27FC236}">
                  <a16:creationId xmlns:a16="http://schemas.microsoft.com/office/drawing/2014/main" id="{A6E760D2-F3A8-814C-B231-264C19EC4A3D}"/>
                </a:ext>
              </a:extLst>
            </p:cNvPr>
            <p:cNvSpPr/>
            <p:nvPr/>
          </p:nvSpPr>
          <p:spPr>
            <a:xfrm rot="4500000">
              <a:off x="2580013" y="4152771"/>
              <a:ext cx="82314" cy="119098"/>
            </a:xfrm>
            <a:custGeom>
              <a:avLst/>
              <a:gdLst>
                <a:gd name="connsiteX0" fmla="*/ 771 w 85581"/>
                <a:gd name="connsiteY0" fmla="*/ 7100 h 123825"/>
                <a:gd name="connsiteX1" fmla="*/ 84451 w 85581"/>
                <a:gd name="connsiteY1" fmla="*/ 127115 h 123825"/>
                <a:gd name="connsiteX2" fmla="*/ 92058 w 85581"/>
                <a:gd name="connsiteY2" fmla="*/ 124257 h 123825"/>
                <a:gd name="connsiteX3" fmla="*/ 7427 w 85581"/>
                <a:gd name="connsiteY3" fmla="*/ 1384 h 123825"/>
                <a:gd name="connsiteX4" fmla="*/ 771 w 85581"/>
                <a:gd name="connsiteY4" fmla="*/ 710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771" y="7100"/>
                  </a:moveTo>
                  <a:cubicBezTo>
                    <a:pt x="30249" y="46152"/>
                    <a:pt x="62580" y="82347"/>
                    <a:pt x="84451" y="127115"/>
                  </a:cubicBezTo>
                  <a:cubicBezTo>
                    <a:pt x="86352" y="130925"/>
                    <a:pt x="93960" y="128067"/>
                    <a:pt x="92058" y="124257"/>
                  </a:cubicBezTo>
                  <a:cubicBezTo>
                    <a:pt x="74942" y="77584"/>
                    <a:pt x="50218" y="29959"/>
                    <a:pt x="7427" y="1384"/>
                  </a:cubicBezTo>
                  <a:cubicBezTo>
                    <a:pt x="3624" y="-2425"/>
                    <a:pt x="-2082" y="2337"/>
                    <a:pt x="771" y="710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9" name="Forma libre 188">
              <a:extLst>
                <a:ext uri="{FF2B5EF4-FFF2-40B4-BE49-F238E27FC236}">
                  <a16:creationId xmlns:a16="http://schemas.microsoft.com/office/drawing/2014/main" id="{E9F2FB4E-0028-3841-A19D-F021D91A083E}"/>
                </a:ext>
              </a:extLst>
            </p:cNvPr>
            <p:cNvSpPr/>
            <p:nvPr/>
          </p:nvSpPr>
          <p:spPr>
            <a:xfrm rot="4500000">
              <a:off x="2554952" y="4141072"/>
              <a:ext cx="82314" cy="119098"/>
            </a:xfrm>
            <a:custGeom>
              <a:avLst/>
              <a:gdLst>
                <a:gd name="connsiteX0" fmla="*/ 245 w 85581"/>
                <a:gd name="connsiteY0" fmla="*/ 14608 h 123825"/>
                <a:gd name="connsiteX1" fmla="*/ 83925 w 85581"/>
                <a:gd name="connsiteY1" fmla="*/ 127003 h 123825"/>
                <a:gd name="connsiteX2" fmla="*/ 89630 w 85581"/>
                <a:gd name="connsiteY2" fmla="*/ 122240 h 123825"/>
                <a:gd name="connsiteX3" fmla="*/ 16411 w 85581"/>
                <a:gd name="connsiteY3" fmla="*/ 1273 h 123825"/>
                <a:gd name="connsiteX4" fmla="*/ 245 w 85581"/>
                <a:gd name="connsiteY4" fmla="*/ 1460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245" y="14608"/>
                  </a:moveTo>
                  <a:cubicBezTo>
                    <a:pt x="10705" y="62233"/>
                    <a:pt x="51594" y="94618"/>
                    <a:pt x="83925" y="127003"/>
                  </a:cubicBezTo>
                  <a:cubicBezTo>
                    <a:pt x="86778" y="129860"/>
                    <a:pt x="91532" y="126050"/>
                    <a:pt x="89630" y="122240"/>
                  </a:cubicBezTo>
                  <a:cubicBezTo>
                    <a:pt x="71563" y="78425"/>
                    <a:pt x="57300" y="29848"/>
                    <a:pt x="16411" y="1273"/>
                  </a:cubicBezTo>
                  <a:cubicBezTo>
                    <a:pt x="7853" y="-3490"/>
                    <a:pt x="-1656" y="6035"/>
                    <a:pt x="245" y="1460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0" name="Forma libre 189">
              <a:extLst>
                <a:ext uri="{FF2B5EF4-FFF2-40B4-BE49-F238E27FC236}">
                  <a16:creationId xmlns:a16="http://schemas.microsoft.com/office/drawing/2014/main" id="{AC3162F3-C67E-1D49-B17B-D0A5D76D8D0C}"/>
                </a:ext>
              </a:extLst>
            </p:cNvPr>
            <p:cNvSpPr/>
            <p:nvPr/>
          </p:nvSpPr>
          <p:spPr>
            <a:xfrm rot="4500000">
              <a:off x="2686037" y="4279767"/>
              <a:ext cx="54876" cy="146583"/>
            </a:xfrm>
            <a:custGeom>
              <a:avLst/>
              <a:gdLst>
                <a:gd name="connsiteX0" fmla="*/ 48548 w 57054"/>
                <a:gd name="connsiteY0" fmla="*/ 158129 h 152400"/>
                <a:gd name="connsiteX1" fmla="*/ 59959 w 57054"/>
                <a:gd name="connsiteY1" fmla="*/ 155272 h 152400"/>
                <a:gd name="connsiteX2" fmla="*/ 16217 w 57054"/>
                <a:gd name="connsiteY2" fmla="*/ 3824 h 152400"/>
                <a:gd name="connsiteX3" fmla="*/ 52 w 57054"/>
                <a:gd name="connsiteY3" fmla="*/ 8587 h 152400"/>
                <a:gd name="connsiteX4" fmla="*/ 48548 w 57054"/>
                <a:gd name="connsiteY4" fmla="*/ 15812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48548" y="158129"/>
                  </a:moveTo>
                  <a:cubicBezTo>
                    <a:pt x="51401" y="163844"/>
                    <a:pt x="59959" y="160987"/>
                    <a:pt x="59959" y="155272"/>
                  </a:cubicBezTo>
                  <a:cubicBezTo>
                    <a:pt x="61861" y="104789"/>
                    <a:pt x="46646" y="43829"/>
                    <a:pt x="16217" y="3824"/>
                  </a:cubicBezTo>
                  <a:cubicBezTo>
                    <a:pt x="11463" y="-1891"/>
                    <a:pt x="-899" y="-1891"/>
                    <a:pt x="52" y="8587"/>
                  </a:cubicBezTo>
                  <a:cubicBezTo>
                    <a:pt x="2905" y="58117"/>
                    <a:pt x="24775" y="114314"/>
                    <a:pt x="48548" y="15812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1" name="Forma libre 190">
              <a:extLst>
                <a:ext uri="{FF2B5EF4-FFF2-40B4-BE49-F238E27FC236}">
                  <a16:creationId xmlns:a16="http://schemas.microsoft.com/office/drawing/2014/main" id="{0343CEEF-B735-3241-8C8F-8A3E6458E509}"/>
                </a:ext>
              </a:extLst>
            </p:cNvPr>
            <p:cNvSpPr/>
            <p:nvPr/>
          </p:nvSpPr>
          <p:spPr>
            <a:xfrm rot="4500000">
              <a:off x="2676985" y="4239914"/>
              <a:ext cx="45730" cy="146583"/>
            </a:xfrm>
            <a:custGeom>
              <a:avLst/>
              <a:gdLst>
                <a:gd name="connsiteX0" fmla="*/ 48496 w 47545"/>
                <a:gd name="connsiteY0" fmla="*/ 158981 h 152400"/>
                <a:gd name="connsiteX1" fmla="*/ 56103 w 47545"/>
                <a:gd name="connsiteY1" fmla="*/ 157076 h 152400"/>
                <a:gd name="connsiteX2" fmla="*/ 20920 w 47545"/>
                <a:gd name="connsiteY2" fmla="*/ 7533 h 152400"/>
                <a:gd name="connsiteX3" fmla="*/ 0 w 47545"/>
                <a:gd name="connsiteY3" fmla="*/ 10391 h 152400"/>
                <a:gd name="connsiteX4" fmla="*/ 48496 w 47545"/>
                <a:gd name="connsiteY4" fmla="*/ 15898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8496" y="158981"/>
                  </a:moveTo>
                  <a:cubicBezTo>
                    <a:pt x="50398" y="161838"/>
                    <a:pt x="56103" y="160886"/>
                    <a:pt x="56103" y="157076"/>
                  </a:cubicBezTo>
                  <a:cubicBezTo>
                    <a:pt x="52300" y="105641"/>
                    <a:pt x="39938" y="55158"/>
                    <a:pt x="20920" y="7533"/>
                  </a:cubicBezTo>
                  <a:cubicBezTo>
                    <a:pt x="17116" y="-2944"/>
                    <a:pt x="0" y="-2944"/>
                    <a:pt x="0" y="10391"/>
                  </a:cubicBezTo>
                  <a:cubicBezTo>
                    <a:pt x="951" y="63731"/>
                    <a:pt x="17116" y="115166"/>
                    <a:pt x="48496" y="15898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2" name="Forma libre 191">
              <a:extLst>
                <a:ext uri="{FF2B5EF4-FFF2-40B4-BE49-F238E27FC236}">
                  <a16:creationId xmlns:a16="http://schemas.microsoft.com/office/drawing/2014/main" id="{6F07D73C-BA81-244C-BEE8-DD0C473EADF6}"/>
                </a:ext>
              </a:extLst>
            </p:cNvPr>
            <p:cNvSpPr/>
            <p:nvPr/>
          </p:nvSpPr>
          <p:spPr>
            <a:xfrm rot="4500000">
              <a:off x="2797458" y="4158415"/>
              <a:ext cx="36584" cy="137421"/>
            </a:xfrm>
            <a:custGeom>
              <a:avLst/>
              <a:gdLst>
                <a:gd name="connsiteX0" fmla="*/ 6762 w 38036"/>
                <a:gd name="connsiteY0" fmla="*/ 142327 h 142875"/>
                <a:gd name="connsiteX1" fmla="*/ 46700 w 38036"/>
                <a:gd name="connsiteY1" fmla="*/ 7072 h 142875"/>
                <a:gd name="connsiteX2" fmla="*/ 32437 w 38036"/>
                <a:gd name="connsiteY2" fmla="*/ 5167 h 142875"/>
                <a:gd name="connsiteX3" fmla="*/ 106 w 38036"/>
                <a:gd name="connsiteY3" fmla="*/ 139469 h 142875"/>
                <a:gd name="connsiteX4" fmla="*/ 6762 w 38036"/>
                <a:gd name="connsiteY4" fmla="*/ 1423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42875">
                  <a:moveTo>
                    <a:pt x="6762" y="142327"/>
                  </a:moveTo>
                  <a:cubicBezTo>
                    <a:pt x="27682" y="102322"/>
                    <a:pt x="50504" y="53744"/>
                    <a:pt x="46700" y="7072"/>
                  </a:cubicBezTo>
                  <a:cubicBezTo>
                    <a:pt x="45749" y="-1501"/>
                    <a:pt x="35290" y="-2453"/>
                    <a:pt x="32437" y="5167"/>
                  </a:cubicBezTo>
                  <a:cubicBezTo>
                    <a:pt x="15321" y="47077"/>
                    <a:pt x="12468" y="95654"/>
                    <a:pt x="106" y="139469"/>
                  </a:cubicBezTo>
                  <a:cubicBezTo>
                    <a:pt x="-845" y="143279"/>
                    <a:pt x="4861" y="146137"/>
                    <a:pt x="6762" y="14232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3" name="Forma libre 192">
              <a:extLst>
                <a:ext uri="{FF2B5EF4-FFF2-40B4-BE49-F238E27FC236}">
                  <a16:creationId xmlns:a16="http://schemas.microsoft.com/office/drawing/2014/main" id="{BD6E3768-748D-084D-988B-F74A5A9009C6}"/>
                </a:ext>
              </a:extLst>
            </p:cNvPr>
            <p:cNvSpPr/>
            <p:nvPr/>
          </p:nvSpPr>
          <p:spPr>
            <a:xfrm rot="4500000">
              <a:off x="2799327" y="4135843"/>
              <a:ext cx="36584" cy="119098"/>
            </a:xfrm>
            <a:custGeom>
              <a:avLst/>
              <a:gdLst>
                <a:gd name="connsiteX0" fmla="*/ 7700 w 38036"/>
                <a:gd name="connsiteY0" fmla="*/ 126074 h 123825"/>
                <a:gd name="connsiteX1" fmla="*/ 38129 w 38036"/>
                <a:gd name="connsiteY1" fmla="*/ 7964 h 123825"/>
                <a:gd name="connsiteX2" fmla="*/ 22914 w 38036"/>
                <a:gd name="connsiteY2" fmla="*/ 4154 h 123825"/>
                <a:gd name="connsiteX3" fmla="*/ 92 w 38036"/>
                <a:gd name="connsiteY3" fmla="*/ 124169 h 123825"/>
                <a:gd name="connsiteX4" fmla="*/ 7700 w 38036"/>
                <a:gd name="connsiteY4" fmla="*/ 12607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23825">
                  <a:moveTo>
                    <a:pt x="7700" y="126074"/>
                  </a:moveTo>
                  <a:cubicBezTo>
                    <a:pt x="22914" y="89879"/>
                    <a:pt x="38129" y="47969"/>
                    <a:pt x="38129" y="7964"/>
                  </a:cubicBezTo>
                  <a:cubicBezTo>
                    <a:pt x="38129" y="344"/>
                    <a:pt x="26718" y="-3466"/>
                    <a:pt x="22914" y="4154"/>
                  </a:cubicBezTo>
                  <a:cubicBezTo>
                    <a:pt x="5798" y="40349"/>
                    <a:pt x="1043" y="85116"/>
                    <a:pt x="92" y="124169"/>
                  </a:cubicBezTo>
                  <a:cubicBezTo>
                    <a:pt x="-858" y="127979"/>
                    <a:pt x="5798" y="129884"/>
                    <a:pt x="7700" y="12607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4" name="Forma libre 193">
              <a:extLst>
                <a:ext uri="{FF2B5EF4-FFF2-40B4-BE49-F238E27FC236}">
                  <a16:creationId xmlns:a16="http://schemas.microsoft.com/office/drawing/2014/main" id="{561D2653-135F-FB4C-B5D2-BF69534C047D}"/>
                </a:ext>
              </a:extLst>
            </p:cNvPr>
            <p:cNvSpPr/>
            <p:nvPr/>
          </p:nvSpPr>
          <p:spPr>
            <a:xfrm rot="4500000">
              <a:off x="2958036" y="4130971"/>
              <a:ext cx="64022" cy="109937"/>
            </a:xfrm>
            <a:custGeom>
              <a:avLst/>
              <a:gdLst>
                <a:gd name="connsiteX0" fmla="*/ 11682 w 66563"/>
                <a:gd name="connsiteY0" fmla="*/ 114137 h 114300"/>
                <a:gd name="connsiteX1" fmla="*/ 67785 w 66563"/>
                <a:gd name="connsiteY1" fmla="*/ 2694 h 114300"/>
                <a:gd name="connsiteX2" fmla="*/ 63982 w 66563"/>
                <a:gd name="connsiteY2" fmla="*/ 789 h 114300"/>
                <a:gd name="connsiteX3" fmla="*/ 271 w 66563"/>
                <a:gd name="connsiteY3" fmla="*/ 107469 h 114300"/>
                <a:gd name="connsiteX4" fmla="*/ 11682 w 66563"/>
                <a:gd name="connsiteY4" fmla="*/ 1141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14300">
                  <a:moveTo>
                    <a:pt x="11682" y="114137"/>
                  </a:moveTo>
                  <a:cubicBezTo>
                    <a:pt x="37356" y="81752"/>
                    <a:pt x="63982" y="44604"/>
                    <a:pt x="67785" y="2694"/>
                  </a:cubicBezTo>
                  <a:cubicBezTo>
                    <a:pt x="67785" y="789"/>
                    <a:pt x="64933" y="-1116"/>
                    <a:pt x="63982" y="789"/>
                  </a:cubicBezTo>
                  <a:cubicBezTo>
                    <a:pt x="28798" y="24602"/>
                    <a:pt x="9780" y="67464"/>
                    <a:pt x="271" y="107469"/>
                  </a:cubicBezTo>
                  <a:cubicBezTo>
                    <a:pt x="-1631" y="113184"/>
                    <a:pt x="6928" y="119852"/>
                    <a:pt x="11682" y="11413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5" name="Forma libre 194">
              <a:extLst>
                <a:ext uri="{FF2B5EF4-FFF2-40B4-BE49-F238E27FC236}">
                  <a16:creationId xmlns:a16="http://schemas.microsoft.com/office/drawing/2014/main" id="{AAF5BAF7-C5A0-7344-96EE-D329F020C29A}"/>
                </a:ext>
              </a:extLst>
            </p:cNvPr>
            <p:cNvSpPr/>
            <p:nvPr/>
          </p:nvSpPr>
          <p:spPr>
            <a:xfrm rot="4500000">
              <a:off x="2982392" y="4095484"/>
              <a:ext cx="64022" cy="100775"/>
            </a:xfrm>
            <a:custGeom>
              <a:avLst/>
              <a:gdLst>
                <a:gd name="connsiteX0" fmla="*/ 12085 w 66563"/>
                <a:gd name="connsiteY0" fmla="*/ 108422 h 104775"/>
                <a:gd name="connsiteX1" fmla="*/ 50121 w 66563"/>
                <a:gd name="connsiteY1" fmla="*/ 58892 h 104775"/>
                <a:gd name="connsiteX2" fmla="*/ 71992 w 66563"/>
                <a:gd name="connsiteY2" fmla="*/ 2694 h 104775"/>
                <a:gd name="connsiteX3" fmla="*/ 67237 w 66563"/>
                <a:gd name="connsiteY3" fmla="*/ 789 h 104775"/>
                <a:gd name="connsiteX4" fmla="*/ 35858 w 66563"/>
                <a:gd name="connsiteY4" fmla="*/ 46509 h 104775"/>
                <a:gd name="connsiteX5" fmla="*/ 674 w 66563"/>
                <a:gd name="connsiteY5" fmla="*/ 96992 h 104775"/>
                <a:gd name="connsiteX6" fmla="*/ 12085 w 66563"/>
                <a:gd name="connsiteY6" fmla="*/ 1084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04775">
                  <a:moveTo>
                    <a:pt x="12085" y="108422"/>
                  </a:moveTo>
                  <a:cubicBezTo>
                    <a:pt x="29201" y="96039"/>
                    <a:pt x="40612" y="76989"/>
                    <a:pt x="50121" y="58892"/>
                  </a:cubicBezTo>
                  <a:cubicBezTo>
                    <a:pt x="59630" y="41747"/>
                    <a:pt x="69139" y="22697"/>
                    <a:pt x="71992" y="2694"/>
                  </a:cubicBezTo>
                  <a:cubicBezTo>
                    <a:pt x="71992" y="789"/>
                    <a:pt x="69139" y="-1116"/>
                    <a:pt x="67237" y="789"/>
                  </a:cubicBezTo>
                  <a:cubicBezTo>
                    <a:pt x="54876" y="15077"/>
                    <a:pt x="46318" y="31269"/>
                    <a:pt x="35858" y="46509"/>
                  </a:cubicBezTo>
                  <a:cubicBezTo>
                    <a:pt x="24447" y="63654"/>
                    <a:pt x="10183" y="78894"/>
                    <a:pt x="674" y="96992"/>
                  </a:cubicBezTo>
                  <a:cubicBezTo>
                    <a:pt x="-2179" y="103659"/>
                    <a:pt x="4478" y="113184"/>
                    <a:pt x="12085" y="10842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6" name="Forma libre 195">
              <a:extLst>
                <a:ext uri="{FF2B5EF4-FFF2-40B4-BE49-F238E27FC236}">
                  <a16:creationId xmlns:a16="http://schemas.microsoft.com/office/drawing/2014/main" id="{1D903F28-BC81-E541-984A-39EB511B330C}"/>
                </a:ext>
              </a:extLst>
            </p:cNvPr>
            <p:cNvSpPr/>
            <p:nvPr/>
          </p:nvSpPr>
          <p:spPr>
            <a:xfrm rot="4500000">
              <a:off x="3145943" y="4164696"/>
              <a:ext cx="100606" cy="100775"/>
            </a:xfrm>
            <a:custGeom>
              <a:avLst/>
              <a:gdLst>
                <a:gd name="connsiteX0" fmla="*/ 148 w 104599"/>
                <a:gd name="connsiteY0" fmla="*/ 8573 h 104775"/>
                <a:gd name="connsiteX1" fmla="*/ 41988 w 104599"/>
                <a:gd name="connsiteY1" fmla="*/ 56198 h 104775"/>
                <a:gd name="connsiteX2" fmla="*/ 99042 w 104599"/>
                <a:gd name="connsiteY2" fmla="*/ 103823 h 104775"/>
                <a:gd name="connsiteX3" fmla="*/ 107600 w 104599"/>
                <a:gd name="connsiteY3" fmla="*/ 97155 h 104775"/>
                <a:gd name="connsiteX4" fmla="*/ 61006 w 104599"/>
                <a:gd name="connsiteY4" fmla="*/ 37148 h 104775"/>
                <a:gd name="connsiteX5" fmla="*/ 6804 w 104599"/>
                <a:gd name="connsiteY5" fmla="*/ 0 h 104775"/>
                <a:gd name="connsiteX6" fmla="*/ 148 w 104599"/>
                <a:gd name="connsiteY6" fmla="*/ 85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04775">
                  <a:moveTo>
                    <a:pt x="148" y="8573"/>
                  </a:moveTo>
                  <a:cubicBezTo>
                    <a:pt x="4902" y="28575"/>
                    <a:pt x="26773" y="43815"/>
                    <a:pt x="41988" y="56198"/>
                  </a:cubicBezTo>
                  <a:cubicBezTo>
                    <a:pt x="61006" y="72390"/>
                    <a:pt x="80024" y="87630"/>
                    <a:pt x="99042" y="103823"/>
                  </a:cubicBezTo>
                  <a:cubicBezTo>
                    <a:pt x="103796" y="107632"/>
                    <a:pt x="111404" y="102870"/>
                    <a:pt x="107600" y="97155"/>
                  </a:cubicBezTo>
                  <a:cubicBezTo>
                    <a:pt x="93336" y="75248"/>
                    <a:pt x="79073" y="56198"/>
                    <a:pt x="61006" y="37148"/>
                  </a:cubicBezTo>
                  <a:cubicBezTo>
                    <a:pt x="46742" y="21907"/>
                    <a:pt x="28675" y="952"/>
                    <a:pt x="6804" y="0"/>
                  </a:cubicBezTo>
                  <a:cubicBezTo>
                    <a:pt x="3000" y="0"/>
                    <a:pt x="-803" y="4763"/>
                    <a:pt x="148" y="857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7" name="Forma libre 196">
              <a:extLst>
                <a:ext uri="{FF2B5EF4-FFF2-40B4-BE49-F238E27FC236}">
                  <a16:creationId xmlns:a16="http://schemas.microsoft.com/office/drawing/2014/main" id="{7F9B9916-E77B-A949-B99C-177F163ABDBB}"/>
                </a:ext>
              </a:extLst>
            </p:cNvPr>
            <p:cNvSpPr/>
            <p:nvPr/>
          </p:nvSpPr>
          <p:spPr>
            <a:xfrm rot="4500000">
              <a:off x="3123733" y="4140728"/>
              <a:ext cx="82314" cy="109937"/>
            </a:xfrm>
            <a:custGeom>
              <a:avLst/>
              <a:gdLst>
                <a:gd name="connsiteX0" fmla="*/ 478 w 85581"/>
                <a:gd name="connsiteY0" fmla="*/ 15637 h 114300"/>
                <a:gd name="connsiteX1" fmla="*/ 82256 w 85581"/>
                <a:gd name="connsiteY1" fmla="*/ 113745 h 114300"/>
                <a:gd name="connsiteX2" fmla="*/ 87961 w 85581"/>
                <a:gd name="connsiteY2" fmla="*/ 108982 h 114300"/>
                <a:gd name="connsiteX3" fmla="*/ 17594 w 85581"/>
                <a:gd name="connsiteY3" fmla="*/ 1350 h 114300"/>
                <a:gd name="connsiteX4" fmla="*/ 478 w 85581"/>
                <a:gd name="connsiteY4" fmla="*/ 156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78" y="15637"/>
                  </a:moveTo>
                  <a:cubicBezTo>
                    <a:pt x="9987" y="56595"/>
                    <a:pt x="52777" y="88027"/>
                    <a:pt x="82256" y="113745"/>
                  </a:cubicBezTo>
                  <a:cubicBezTo>
                    <a:pt x="85108" y="116602"/>
                    <a:pt x="89863" y="112792"/>
                    <a:pt x="87961" y="108982"/>
                  </a:cubicBezTo>
                  <a:cubicBezTo>
                    <a:pt x="71796" y="72787"/>
                    <a:pt x="54679" y="22305"/>
                    <a:pt x="17594" y="1350"/>
                  </a:cubicBezTo>
                  <a:cubicBezTo>
                    <a:pt x="8085" y="-3413"/>
                    <a:pt x="-2375" y="5160"/>
                    <a:pt x="478" y="1563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8" name="Forma libre 197">
              <a:extLst>
                <a:ext uri="{FF2B5EF4-FFF2-40B4-BE49-F238E27FC236}">
                  <a16:creationId xmlns:a16="http://schemas.microsoft.com/office/drawing/2014/main" id="{8B0A0F07-DA6E-424A-BA13-74197760C710}"/>
                </a:ext>
              </a:extLst>
            </p:cNvPr>
            <p:cNvSpPr/>
            <p:nvPr/>
          </p:nvSpPr>
          <p:spPr>
            <a:xfrm rot="4500000">
              <a:off x="3375749" y="4237857"/>
              <a:ext cx="27438" cy="73291"/>
            </a:xfrm>
            <a:custGeom>
              <a:avLst/>
              <a:gdLst>
                <a:gd name="connsiteX0" fmla="*/ 9245 w 28527"/>
                <a:gd name="connsiteY0" fmla="*/ 39944 h 76200"/>
                <a:gd name="connsiteX1" fmla="*/ 23508 w 28527"/>
                <a:gd name="connsiteY1" fmla="*/ 80902 h 76200"/>
                <a:gd name="connsiteX2" fmla="*/ 28263 w 28527"/>
                <a:gd name="connsiteY2" fmla="*/ 80902 h 76200"/>
                <a:gd name="connsiteX3" fmla="*/ 12098 w 28527"/>
                <a:gd name="connsiteY3" fmla="*/ 892 h 76200"/>
                <a:gd name="connsiteX4" fmla="*/ 687 w 28527"/>
                <a:gd name="connsiteY4" fmla="*/ 5654 h 76200"/>
                <a:gd name="connsiteX5" fmla="*/ 9245 w 28527"/>
                <a:gd name="connsiteY5" fmla="*/ 399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76200">
                  <a:moveTo>
                    <a:pt x="9245" y="39944"/>
                  </a:moveTo>
                  <a:cubicBezTo>
                    <a:pt x="14950" y="53279"/>
                    <a:pt x="19705" y="67567"/>
                    <a:pt x="23508" y="80902"/>
                  </a:cubicBezTo>
                  <a:cubicBezTo>
                    <a:pt x="24459" y="82807"/>
                    <a:pt x="27312" y="82807"/>
                    <a:pt x="28263" y="80902"/>
                  </a:cubicBezTo>
                  <a:cubicBezTo>
                    <a:pt x="33968" y="58994"/>
                    <a:pt x="37772" y="12322"/>
                    <a:pt x="12098" y="892"/>
                  </a:cubicBezTo>
                  <a:cubicBezTo>
                    <a:pt x="8294" y="-1013"/>
                    <a:pt x="1638" y="-61"/>
                    <a:pt x="687" y="5654"/>
                  </a:cubicBezTo>
                  <a:cubicBezTo>
                    <a:pt x="-2166" y="18037"/>
                    <a:pt x="4490" y="28514"/>
                    <a:pt x="9245" y="3994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9" name="Forma libre 198">
              <a:extLst>
                <a:ext uri="{FF2B5EF4-FFF2-40B4-BE49-F238E27FC236}">
                  <a16:creationId xmlns:a16="http://schemas.microsoft.com/office/drawing/2014/main" id="{8CC3C2C1-349B-BC49-9DCD-A3E95C506C56}"/>
                </a:ext>
              </a:extLst>
            </p:cNvPr>
            <p:cNvSpPr/>
            <p:nvPr/>
          </p:nvSpPr>
          <p:spPr>
            <a:xfrm rot="4500000">
              <a:off x="3349330" y="4228328"/>
              <a:ext cx="18292" cy="45807"/>
            </a:xfrm>
            <a:custGeom>
              <a:avLst/>
              <a:gdLst>
                <a:gd name="connsiteX0" fmla="*/ 14330 w 19018"/>
                <a:gd name="connsiteY0" fmla="*/ 47467 h 47625"/>
                <a:gd name="connsiteX1" fmla="*/ 22888 w 19018"/>
                <a:gd name="connsiteY1" fmla="*/ 43657 h 47625"/>
                <a:gd name="connsiteX2" fmla="*/ 11477 w 19018"/>
                <a:gd name="connsiteY2" fmla="*/ 2699 h 47625"/>
                <a:gd name="connsiteX3" fmla="*/ 67 w 19018"/>
                <a:gd name="connsiteY3" fmla="*/ 5557 h 47625"/>
                <a:gd name="connsiteX4" fmla="*/ 14330 w 19018"/>
                <a:gd name="connsiteY4" fmla="*/ 4746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47625">
                  <a:moveTo>
                    <a:pt x="14330" y="47467"/>
                  </a:moveTo>
                  <a:cubicBezTo>
                    <a:pt x="16232" y="53182"/>
                    <a:pt x="23839" y="48419"/>
                    <a:pt x="22888" y="43657"/>
                  </a:cubicBezTo>
                  <a:cubicBezTo>
                    <a:pt x="20036" y="30322"/>
                    <a:pt x="18134" y="15082"/>
                    <a:pt x="11477" y="2699"/>
                  </a:cubicBezTo>
                  <a:cubicBezTo>
                    <a:pt x="8625" y="-2063"/>
                    <a:pt x="-884" y="-158"/>
                    <a:pt x="67" y="5557"/>
                  </a:cubicBezTo>
                  <a:cubicBezTo>
                    <a:pt x="1017" y="20797"/>
                    <a:pt x="7674" y="34132"/>
                    <a:pt x="14330" y="4746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0" name="Forma libre 199">
              <a:extLst>
                <a:ext uri="{FF2B5EF4-FFF2-40B4-BE49-F238E27FC236}">
                  <a16:creationId xmlns:a16="http://schemas.microsoft.com/office/drawing/2014/main" id="{74248789-BC07-DF4C-8D87-7613568F75FA}"/>
                </a:ext>
              </a:extLst>
            </p:cNvPr>
            <p:cNvSpPr/>
            <p:nvPr/>
          </p:nvSpPr>
          <p:spPr>
            <a:xfrm rot="4500000">
              <a:off x="3514590" y="4352035"/>
              <a:ext cx="54876" cy="27484"/>
            </a:xfrm>
            <a:custGeom>
              <a:avLst/>
              <a:gdLst>
                <a:gd name="connsiteX0" fmla="*/ 148 w 57054"/>
                <a:gd name="connsiteY0" fmla="*/ 8572 h 28575"/>
                <a:gd name="connsiteX1" fmla="*/ 61006 w 57054"/>
                <a:gd name="connsiteY1" fmla="*/ 35243 h 28575"/>
                <a:gd name="connsiteX2" fmla="*/ 63858 w 57054"/>
                <a:gd name="connsiteY2" fmla="*/ 26670 h 28575"/>
                <a:gd name="connsiteX3" fmla="*/ 34380 w 57054"/>
                <a:gd name="connsiteY3" fmla="*/ 11430 h 28575"/>
                <a:gd name="connsiteX4" fmla="*/ 6804 w 57054"/>
                <a:gd name="connsiteY4" fmla="*/ 0 h 28575"/>
                <a:gd name="connsiteX5" fmla="*/ 148 w 57054"/>
                <a:gd name="connsiteY5" fmla="*/ 857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28575">
                  <a:moveTo>
                    <a:pt x="148" y="8572"/>
                  </a:moveTo>
                  <a:cubicBezTo>
                    <a:pt x="7755" y="29527"/>
                    <a:pt x="41988" y="34290"/>
                    <a:pt x="61006" y="35243"/>
                  </a:cubicBezTo>
                  <a:cubicBezTo>
                    <a:pt x="65760" y="35243"/>
                    <a:pt x="67662" y="28575"/>
                    <a:pt x="63858" y="26670"/>
                  </a:cubicBezTo>
                  <a:cubicBezTo>
                    <a:pt x="53398" y="21908"/>
                    <a:pt x="43889" y="17145"/>
                    <a:pt x="34380" y="11430"/>
                  </a:cubicBezTo>
                  <a:cubicBezTo>
                    <a:pt x="25822" y="6667"/>
                    <a:pt x="16313" y="0"/>
                    <a:pt x="6804" y="0"/>
                  </a:cubicBezTo>
                  <a:cubicBezTo>
                    <a:pt x="3000" y="0"/>
                    <a:pt x="-803" y="4763"/>
                    <a:pt x="148" y="857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1" name="Forma libre 200">
              <a:extLst>
                <a:ext uri="{FF2B5EF4-FFF2-40B4-BE49-F238E27FC236}">
                  <a16:creationId xmlns:a16="http://schemas.microsoft.com/office/drawing/2014/main" id="{C69B1C0F-9166-7B41-9A22-677F321F12DA}"/>
                </a:ext>
              </a:extLst>
            </p:cNvPr>
            <p:cNvSpPr/>
            <p:nvPr/>
          </p:nvSpPr>
          <p:spPr>
            <a:xfrm rot="4500000">
              <a:off x="3472512" y="4323888"/>
              <a:ext cx="54876" cy="45807"/>
            </a:xfrm>
            <a:custGeom>
              <a:avLst/>
              <a:gdLst>
                <a:gd name="connsiteX0" fmla="*/ 16273 w 57054"/>
                <a:gd name="connsiteY0" fmla="*/ 35242 h 47625"/>
                <a:gd name="connsiteX1" fmla="*/ 46702 w 57054"/>
                <a:gd name="connsiteY1" fmla="*/ 48577 h 47625"/>
                <a:gd name="connsiteX2" fmla="*/ 53358 w 57054"/>
                <a:gd name="connsiteY2" fmla="*/ 23813 h 47625"/>
                <a:gd name="connsiteX3" fmla="*/ 27684 w 57054"/>
                <a:gd name="connsiteY3" fmla="*/ 8572 h 47625"/>
                <a:gd name="connsiteX4" fmla="*/ 12470 w 57054"/>
                <a:gd name="connsiteY4" fmla="*/ 0 h 47625"/>
                <a:gd name="connsiteX5" fmla="*/ 1059 w 57054"/>
                <a:gd name="connsiteY5" fmla="*/ 7620 h 47625"/>
                <a:gd name="connsiteX6" fmla="*/ 16273 w 57054"/>
                <a:gd name="connsiteY6" fmla="*/ 3524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47625">
                  <a:moveTo>
                    <a:pt x="16273" y="35242"/>
                  </a:moveTo>
                  <a:cubicBezTo>
                    <a:pt x="24831" y="41910"/>
                    <a:pt x="35291" y="45720"/>
                    <a:pt x="46702" y="48577"/>
                  </a:cubicBezTo>
                  <a:cubicBezTo>
                    <a:pt x="62867" y="52388"/>
                    <a:pt x="68573" y="29527"/>
                    <a:pt x="53358" y="23813"/>
                  </a:cubicBezTo>
                  <a:cubicBezTo>
                    <a:pt x="43849" y="20002"/>
                    <a:pt x="36242" y="14288"/>
                    <a:pt x="27684" y="8572"/>
                  </a:cubicBezTo>
                  <a:cubicBezTo>
                    <a:pt x="22930" y="4763"/>
                    <a:pt x="19126" y="0"/>
                    <a:pt x="12470" y="0"/>
                  </a:cubicBezTo>
                  <a:cubicBezTo>
                    <a:pt x="6764" y="0"/>
                    <a:pt x="2960" y="2857"/>
                    <a:pt x="1059" y="7620"/>
                  </a:cubicBezTo>
                  <a:cubicBezTo>
                    <a:pt x="-3696" y="18097"/>
                    <a:pt x="8666" y="29527"/>
                    <a:pt x="16273" y="3524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2" name="Forma libre 201">
              <a:extLst>
                <a:ext uri="{FF2B5EF4-FFF2-40B4-BE49-F238E27FC236}">
                  <a16:creationId xmlns:a16="http://schemas.microsoft.com/office/drawing/2014/main" id="{95AC8846-D42F-0D49-B1B7-8D3D1C98A45B}"/>
                </a:ext>
              </a:extLst>
            </p:cNvPr>
            <p:cNvSpPr/>
            <p:nvPr/>
          </p:nvSpPr>
          <p:spPr>
            <a:xfrm rot="4500000">
              <a:off x="3646841" y="4487856"/>
              <a:ext cx="18292" cy="128260"/>
            </a:xfrm>
            <a:custGeom>
              <a:avLst/>
              <a:gdLst>
                <a:gd name="connsiteX0" fmla="*/ 4040 w 19018"/>
                <a:gd name="connsiteY0" fmla="*/ 138633 h 133350"/>
                <a:gd name="connsiteX1" fmla="*/ 8795 w 19018"/>
                <a:gd name="connsiteY1" fmla="*/ 139585 h 133350"/>
                <a:gd name="connsiteX2" fmla="*/ 14500 w 19018"/>
                <a:gd name="connsiteY2" fmla="*/ 2425 h 133350"/>
                <a:gd name="connsiteX3" fmla="*/ 4991 w 19018"/>
                <a:gd name="connsiteY3" fmla="*/ 3378 h 133350"/>
                <a:gd name="connsiteX4" fmla="*/ 4040 w 19018"/>
                <a:gd name="connsiteY4" fmla="*/ 1386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33350">
                  <a:moveTo>
                    <a:pt x="4040" y="138633"/>
                  </a:moveTo>
                  <a:cubicBezTo>
                    <a:pt x="4040" y="141490"/>
                    <a:pt x="7844" y="141490"/>
                    <a:pt x="8795" y="139585"/>
                  </a:cubicBezTo>
                  <a:cubicBezTo>
                    <a:pt x="24009" y="97675"/>
                    <a:pt x="33518" y="44335"/>
                    <a:pt x="14500" y="2425"/>
                  </a:cubicBezTo>
                  <a:cubicBezTo>
                    <a:pt x="12598" y="-1385"/>
                    <a:pt x="5942" y="-432"/>
                    <a:pt x="4991" y="3378"/>
                  </a:cubicBezTo>
                  <a:cubicBezTo>
                    <a:pt x="-4518" y="45288"/>
                    <a:pt x="2138" y="94818"/>
                    <a:pt x="4040" y="13863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3" name="Forma libre 202">
              <a:extLst>
                <a:ext uri="{FF2B5EF4-FFF2-40B4-BE49-F238E27FC236}">
                  <a16:creationId xmlns:a16="http://schemas.microsoft.com/office/drawing/2014/main" id="{04E06F89-FCA6-D041-8DFC-ED8683DB046F}"/>
                </a:ext>
              </a:extLst>
            </p:cNvPr>
            <p:cNvSpPr/>
            <p:nvPr/>
          </p:nvSpPr>
          <p:spPr>
            <a:xfrm rot="4500000">
              <a:off x="3624579" y="4473911"/>
              <a:ext cx="27438" cy="91614"/>
            </a:xfrm>
            <a:custGeom>
              <a:avLst/>
              <a:gdLst>
                <a:gd name="connsiteX0" fmla="*/ 1268 w 28527"/>
                <a:gd name="connsiteY0" fmla="*/ 83831 h 95250"/>
                <a:gd name="connsiteX1" fmla="*/ 25041 w 28527"/>
                <a:gd name="connsiteY1" fmla="*/ 86689 h 95250"/>
                <a:gd name="connsiteX2" fmla="*/ 31697 w 28527"/>
                <a:gd name="connsiteY2" fmla="*/ 7631 h 95250"/>
                <a:gd name="connsiteX3" fmla="*/ 12679 w 28527"/>
                <a:gd name="connsiteY3" fmla="*/ 4774 h 95250"/>
                <a:gd name="connsiteX4" fmla="*/ 1268 w 28527"/>
                <a:gd name="connsiteY4" fmla="*/ 8383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95250">
                  <a:moveTo>
                    <a:pt x="1268" y="83831"/>
                  </a:moveTo>
                  <a:cubicBezTo>
                    <a:pt x="2219" y="97166"/>
                    <a:pt x="21237" y="100976"/>
                    <a:pt x="25041" y="86689"/>
                  </a:cubicBezTo>
                  <a:cubicBezTo>
                    <a:pt x="32648" y="61924"/>
                    <a:pt x="41206" y="32396"/>
                    <a:pt x="31697" y="7631"/>
                  </a:cubicBezTo>
                  <a:cubicBezTo>
                    <a:pt x="28844" y="-941"/>
                    <a:pt x="18384" y="-2846"/>
                    <a:pt x="12679" y="4774"/>
                  </a:cubicBezTo>
                  <a:cubicBezTo>
                    <a:pt x="-2536" y="27634"/>
                    <a:pt x="-634" y="58114"/>
                    <a:pt x="1268" y="8383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4" name="Forma libre 203">
              <a:extLst>
                <a:ext uri="{FF2B5EF4-FFF2-40B4-BE49-F238E27FC236}">
                  <a16:creationId xmlns:a16="http://schemas.microsoft.com/office/drawing/2014/main" id="{9719844A-5746-F047-9972-66156916C593}"/>
                </a:ext>
              </a:extLst>
            </p:cNvPr>
            <p:cNvSpPr/>
            <p:nvPr/>
          </p:nvSpPr>
          <p:spPr>
            <a:xfrm rot="4500000">
              <a:off x="3727794" y="4705107"/>
              <a:ext cx="64022" cy="73291"/>
            </a:xfrm>
            <a:custGeom>
              <a:avLst/>
              <a:gdLst>
                <a:gd name="connsiteX0" fmla="*/ 433 w 66563"/>
                <a:gd name="connsiteY0" fmla="*/ 8948 h 76200"/>
                <a:gd name="connsiteX1" fmla="*/ 30862 w 66563"/>
                <a:gd name="connsiteY1" fmla="*/ 45143 h 76200"/>
                <a:gd name="connsiteX2" fmla="*/ 69849 w 66563"/>
                <a:gd name="connsiteY2" fmla="*/ 78481 h 76200"/>
                <a:gd name="connsiteX3" fmla="*/ 74604 w 66563"/>
                <a:gd name="connsiteY3" fmla="*/ 73718 h 76200"/>
                <a:gd name="connsiteX4" fmla="*/ 42273 w 66563"/>
                <a:gd name="connsiteY4" fmla="*/ 32761 h 76200"/>
                <a:gd name="connsiteX5" fmla="*/ 7089 w 66563"/>
                <a:gd name="connsiteY5" fmla="*/ 376 h 76200"/>
                <a:gd name="connsiteX6" fmla="*/ 433 w 66563"/>
                <a:gd name="connsiteY6" fmla="*/ 89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76200">
                  <a:moveTo>
                    <a:pt x="433" y="8948"/>
                  </a:moveTo>
                  <a:cubicBezTo>
                    <a:pt x="7089" y="23236"/>
                    <a:pt x="19451" y="34666"/>
                    <a:pt x="30862" y="45143"/>
                  </a:cubicBezTo>
                  <a:cubicBezTo>
                    <a:pt x="44175" y="56573"/>
                    <a:pt x="57487" y="67051"/>
                    <a:pt x="69849" y="78481"/>
                  </a:cubicBezTo>
                  <a:cubicBezTo>
                    <a:pt x="73653" y="81338"/>
                    <a:pt x="77456" y="76576"/>
                    <a:pt x="74604" y="73718"/>
                  </a:cubicBezTo>
                  <a:cubicBezTo>
                    <a:pt x="64144" y="60383"/>
                    <a:pt x="53684" y="46096"/>
                    <a:pt x="42273" y="32761"/>
                  </a:cubicBezTo>
                  <a:cubicBezTo>
                    <a:pt x="32764" y="20378"/>
                    <a:pt x="21353" y="7043"/>
                    <a:pt x="7089" y="376"/>
                  </a:cubicBezTo>
                  <a:cubicBezTo>
                    <a:pt x="3286" y="-1529"/>
                    <a:pt x="-1469" y="4186"/>
                    <a:pt x="433" y="894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5" name="Forma libre 204">
              <a:extLst>
                <a:ext uri="{FF2B5EF4-FFF2-40B4-BE49-F238E27FC236}">
                  <a16:creationId xmlns:a16="http://schemas.microsoft.com/office/drawing/2014/main" id="{E52F2B3A-396C-C749-BCA7-65F6A72BB056}"/>
                </a:ext>
              </a:extLst>
            </p:cNvPr>
            <p:cNvSpPr/>
            <p:nvPr/>
          </p:nvSpPr>
          <p:spPr>
            <a:xfrm rot="4500000">
              <a:off x="3694386" y="4661796"/>
              <a:ext cx="82314" cy="100775"/>
            </a:xfrm>
            <a:custGeom>
              <a:avLst/>
              <a:gdLst>
                <a:gd name="connsiteX0" fmla="*/ 522 w 85581"/>
                <a:gd name="connsiteY0" fmla="*/ 10638 h 104775"/>
                <a:gd name="connsiteX1" fmla="*/ 81349 w 85581"/>
                <a:gd name="connsiteY1" fmla="*/ 107793 h 104775"/>
                <a:gd name="connsiteX2" fmla="*/ 89907 w 85581"/>
                <a:gd name="connsiteY2" fmla="*/ 101125 h 104775"/>
                <a:gd name="connsiteX3" fmla="*/ 12884 w 85581"/>
                <a:gd name="connsiteY3" fmla="*/ 1113 h 104775"/>
                <a:gd name="connsiteX4" fmla="*/ 522 w 85581"/>
                <a:gd name="connsiteY4" fmla="*/ 1063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04775">
                  <a:moveTo>
                    <a:pt x="522" y="10638"/>
                  </a:moveTo>
                  <a:cubicBezTo>
                    <a:pt x="15736" y="51595"/>
                    <a:pt x="51871" y="78265"/>
                    <a:pt x="81349" y="107793"/>
                  </a:cubicBezTo>
                  <a:cubicBezTo>
                    <a:pt x="86103" y="112555"/>
                    <a:pt x="93711" y="106840"/>
                    <a:pt x="89907" y="101125"/>
                  </a:cubicBezTo>
                  <a:cubicBezTo>
                    <a:pt x="67085" y="65883"/>
                    <a:pt x="49018" y="24925"/>
                    <a:pt x="12884" y="1113"/>
                  </a:cubicBezTo>
                  <a:cubicBezTo>
                    <a:pt x="7178" y="-2697"/>
                    <a:pt x="-2331" y="3970"/>
                    <a:pt x="522" y="1063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6" name="Forma libre 205">
              <a:extLst>
                <a:ext uri="{FF2B5EF4-FFF2-40B4-BE49-F238E27FC236}">
                  <a16:creationId xmlns:a16="http://schemas.microsoft.com/office/drawing/2014/main" id="{D808CF3E-0D3C-6D40-B81B-AF8EE37F576B}"/>
                </a:ext>
              </a:extLst>
            </p:cNvPr>
            <p:cNvSpPr/>
            <p:nvPr/>
          </p:nvSpPr>
          <p:spPr>
            <a:xfrm rot="4500000">
              <a:off x="3801602" y="4858715"/>
              <a:ext cx="18292" cy="27484"/>
            </a:xfrm>
            <a:custGeom>
              <a:avLst/>
              <a:gdLst>
                <a:gd name="connsiteX0" fmla="*/ 19018 w 19018"/>
                <a:gd name="connsiteY0" fmla="*/ 33509 h 28575"/>
                <a:gd name="connsiteX1" fmla="*/ 24724 w 19018"/>
                <a:gd name="connsiteY1" fmla="*/ 27794 h 28575"/>
                <a:gd name="connsiteX2" fmla="*/ 7607 w 19018"/>
                <a:gd name="connsiteY2" fmla="*/ 2077 h 28575"/>
                <a:gd name="connsiteX3" fmla="*/ 0 w 19018"/>
                <a:gd name="connsiteY3" fmla="*/ 3982 h 28575"/>
                <a:gd name="connsiteX4" fmla="*/ 19018 w 19018"/>
                <a:gd name="connsiteY4" fmla="*/ 3350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28575">
                  <a:moveTo>
                    <a:pt x="19018" y="33509"/>
                  </a:moveTo>
                  <a:cubicBezTo>
                    <a:pt x="21871" y="34462"/>
                    <a:pt x="26625" y="31604"/>
                    <a:pt x="24724" y="27794"/>
                  </a:cubicBezTo>
                  <a:cubicBezTo>
                    <a:pt x="18067" y="20174"/>
                    <a:pt x="11411" y="11602"/>
                    <a:pt x="7607" y="2077"/>
                  </a:cubicBezTo>
                  <a:cubicBezTo>
                    <a:pt x="5705" y="-1733"/>
                    <a:pt x="0" y="172"/>
                    <a:pt x="0" y="3982"/>
                  </a:cubicBezTo>
                  <a:cubicBezTo>
                    <a:pt x="0" y="17317"/>
                    <a:pt x="6656" y="28747"/>
                    <a:pt x="19018" y="3350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7" name="Forma libre 206">
              <a:extLst>
                <a:ext uri="{FF2B5EF4-FFF2-40B4-BE49-F238E27FC236}">
                  <a16:creationId xmlns:a16="http://schemas.microsoft.com/office/drawing/2014/main" id="{FA19BE20-27B0-1841-9B80-136AAE50D5E1}"/>
                </a:ext>
              </a:extLst>
            </p:cNvPr>
            <p:cNvSpPr/>
            <p:nvPr/>
          </p:nvSpPr>
          <p:spPr>
            <a:xfrm rot="4500000">
              <a:off x="3778803" y="4815339"/>
              <a:ext cx="27438" cy="36646"/>
            </a:xfrm>
            <a:custGeom>
              <a:avLst/>
              <a:gdLst>
                <a:gd name="connsiteX0" fmla="*/ 22945 w 28527"/>
                <a:gd name="connsiteY0" fmla="*/ 38981 h 38100"/>
                <a:gd name="connsiteX1" fmla="*/ 30553 w 28527"/>
                <a:gd name="connsiteY1" fmla="*/ 32314 h 38100"/>
                <a:gd name="connsiteX2" fmla="*/ 6780 w 28527"/>
                <a:gd name="connsiteY2" fmla="*/ 881 h 38100"/>
                <a:gd name="connsiteX3" fmla="*/ 124 w 28527"/>
                <a:gd name="connsiteY3" fmla="*/ 5644 h 38100"/>
                <a:gd name="connsiteX4" fmla="*/ 22945 w 28527"/>
                <a:gd name="connsiteY4" fmla="*/ 3898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38100">
                  <a:moveTo>
                    <a:pt x="22945" y="38981"/>
                  </a:moveTo>
                  <a:cubicBezTo>
                    <a:pt x="26749" y="43744"/>
                    <a:pt x="34356" y="38029"/>
                    <a:pt x="30553" y="32314"/>
                  </a:cubicBezTo>
                  <a:cubicBezTo>
                    <a:pt x="23896" y="20884"/>
                    <a:pt x="17240" y="9454"/>
                    <a:pt x="6780" y="881"/>
                  </a:cubicBezTo>
                  <a:cubicBezTo>
                    <a:pt x="3927" y="-1976"/>
                    <a:pt x="-827" y="2786"/>
                    <a:pt x="124" y="5644"/>
                  </a:cubicBezTo>
                  <a:cubicBezTo>
                    <a:pt x="4878" y="18979"/>
                    <a:pt x="14387" y="29456"/>
                    <a:pt x="22945" y="3898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8" name="Forma libre 207">
              <a:extLst>
                <a:ext uri="{FF2B5EF4-FFF2-40B4-BE49-F238E27FC236}">
                  <a16:creationId xmlns:a16="http://schemas.microsoft.com/office/drawing/2014/main" id="{BBE5196F-6D71-3E49-B520-30C3EFD1F1EB}"/>
                </a:ext>
              </a:extLst>
            </p:cNvPr>
            <p:cNvSpPr/>
            <p:nvPr/>
          </p:nvSpPr>
          <p:spPr>
            <a:xfrm rot="4500000">
              <a:off x="3787708" y="5074513"/>
              <a:ext cx="36584" cy="64130"/>
            </a:xfrm>
            <a:custGeom>
              <a:avLst/>
              <a:gdLst>
                <a:gd name="connsiteX0" fmla="*/ 12443 w 38036"/>
                <a:gd name="connsiteY0" fmla="*/ 42894 h 66675"/>
                <a:gd name="connsiteX1" fmla="*/ 38117 w 38036"/>
                <a:gd name="connsiteY1" fmla="*/ 74327 h 66675"/>
                <a:gd name="connsiteX2" fmla="*/ 41921 w 38036"/>
                <a:gd name="connsiteY2" fmla="*/ 72422 h 66675"/>
                <a:gd name="connsiteX3" fmla="*/ 33363 w 38036"/>
                <a:gd name="connsiteY3" fmla="*/ 34322 h 66675"/>
                <a:gd name="connsiteX4" fmla="*/ 10541 w 38036"/>
                <a:gd name="connsiteY4" fmla="*/ 984 h 66675"/>
                <a:gd name="connsiteX5" fmla="*/ 81 w 38036"/>
                <a:gd name="connsiteY5" fmla="*/ 6699 h 66675"/>
                <a:gd name="connsiteX6" fmla="*/ 12443 w 38036"/>
                <a:gd name="connsiteY6" fmla="*/ 428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36" h="66675">
                  <a:moveTo>
                    <a:pt x="12443" y="42894"/>
                  </a:moveTo>
                  <a:cubicBezTo>
                    <a:pt x="19099" y="54324"/>
                    <a:pt x="27657" y="65754"/>
                    <a:pt x="38117" y="74327"/>
                  </a:cubicBezTo>
                  <a:cubicBezTo>
                    <a:pt x="40019" y="75279"/>
                    <a:pt x="41921" y="75279"/>
                    <a:pt x="41921" y="72422"/>
                  </a:cubicBezTo>
                  <a:cubicBezTo>
                    <a:pt x="41921" y="59087"/>
                    <a:pt x="38117" y="45752"/>
                    <a:pt x="33363" y="34322"/>
                  </a:cubicBezTo>
                  <a:cubicBezTo>
                    <a:pt x="27657" y="21939"/>
                    <a:pt x="22903" y="8604"/>
                    <a:pt x="10541" y="984"/>
                  </a:cubicBezTo>
                  <a:cubicBezTo>
                    <a:pt x="5787" y="-1873"/>
                    <a:pt x="1032" y="1937"/>
                    <a:pt x="81" y="6699"/>
                  </a:cubicBezTo>
                  <a:cubicBezTo>
                    <a:pt x="-870" y="20034"/>
                    <a:pt x="6738" y="32417"/>
                    <a:pt x="12443" y="4289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9" name="Forma libre 208">
              <a:extLst>
                <a:ext uri="{FF2B5EF4-FFF2-40B4-BE49-F238E27FC236}">
                  <a16:creationId xmlns:a16="http://schemas.microsoft.com/office/drawing/2014/main" id="{A1763B06-A183-4D42-8E6D-2601A66A511A}"/>
                </a:ext>
              </a:extLst>
            </p:cNvPr>
            <p:cNvSpPr/>
            <p:nvPr/>
          </p:nvSpPr>
          <p:spPr>
            <a:xfrm rot="4500000">
              <a:off x="3766846" y="5038048"/>
              <a:ext cx="54876" cy="82453"/>
            </a:xfrm>
            <a:custGeom>
              <a:avLst/>
              <a:gdLst>
                <a:gd name="connsiteX0" fmla="*/ 19244 w 57054"/>
                <a:gd name="connsiteY0" fmla="*/ 53715 h 85725"/>
                <a:gd name="connsiteX1" fmla="*/ 53476 w 57054"/>
                <a:gd name="connsiteY1" fmla="*/ 85148 h 85725"/>
                <a:gd name="connsiteX2" fmla="*/ 59181 w 57054"/>
                <a:gd name="connsiteY2" fmla="*/ 81338 h 85725"/>
                <a:gd name="connsiteX3" fmla="*/ 45869 w 57054"/>
                <a:gd name="connsiteY3" fmla="*/ 36570 h 85725"/>
                <a:gd name="connsiteX4" fmla="*/ 17342 w 57054"/>
                <a:gd name="connsiteY4" fmla="*/ 1328 h 85725"/>
                <a:gd name="connsiteX5" fmla="*/ 225 w 57054"/>
                <a:gd name="connsiteY5" fmla="*/ 10853 h 85725"/>
                <a:gd name="connsiteX6" fmla="*/ 19244 w 57054"/>
                <a:gd name="connsiteY6" fmla="*/ 537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85725">
                  <a:moveTo>
                    <a:pt x="19244" y="53715"/>
                  </a:moveTo>
                  <a:cubicBezTo>
                    <a:pt x="29704" y="66098"/>
                    <a:pt x="39213" y="75623"/>
                    <a:pt x="53476" y="85148"/>
                  </a:cubicBezTo>
                  <a:cubicBezTo>
                    <a:pt x="56329" y="87053"/>
                    <a:pt x="59181" y="84195"/>
                    <a:pt x="59181" y="81338"/>
                  </a:cubicBezTo>
                  <a:cubicBezTo>
                    <a:pt x="56329" y="65145"/>
                    <a:pt x="52525" y="51810"/>
                    <a:pt x="45869" y="36570"/>
                  </a:cubicBezTo>
                  <a:cubicBezTo>
                    <a:pt x="39213" y="23235"/>
                    <a:pt x="32556" y="7995"/>
                    <a:pt x="17342" y="1328"/>
                  </a:cubicBezTo>
                  <a:cubicBezTo>
                    <a:pt x="9734" y="-2482"/>
                    <a:pt x="225" y="2280"/>
                    <a:pt x="225" y="10853"/>
                  </a:cubicBezTo>
                  <a:cubicBezTo>
                    <a:pt x="-1676" y="27998"/>
                    <a:pt x="8784" y="41333"/>
                    <a:pt x="19244" y="5371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0" name="Forma libre 209">
              <a:extLst>
                <a:ext uri="{FF2B5EF4-FFF2-40B4-BE49-F238E27FC236}">
                  <a16:creationId xmlns:a16="http://schemas.microsoft.com/office/drawing/2014/main" id="{6BD44A86-4646-3147-8F46-472176C7A209}"/>
                </a:ext>
              </a:extLst>
            </p:cNvPr>
            <p:cNvSpPr/>
            <p:nvPr/>
          </p:nvSpPr>
          <p:spPr>
            <a:xfrm rot="4500000">
              <a:off x="3636553" y="5029113"/>
              <a:ext cx="128045" cy="54968"/>
            </a:xfrm>
            <a:custGeom>
              <a:avLst/>
              <a:gdLst>
                <a:gd name="connsiteX0" fmla="*/ 2572 w 133126"/>
                <a:gd name="connsiteY0" fmla="*/ 15240 h 57150"/>
                <a:gd name="connsiteX1" fmla="*/ 136650 w 133126"/>
                <a:gd name="connsiteY1" fmla="*/ 62865 h 57150"/>
                <a:gd name="connsiteX2" fmla="*/ 138551 w 133126"/>
                <a:gd name="connsiteY2" fmla="*/ 54292 h 57150"/>
                <a:gd name="connsiteX3" fmla="*/ 68184 w 133126"/>
                <a:gd name="connsiteY3" fmla="*/ 23813 h 57150"/>
                <a:gd name="connsiteX4" fmla="*/ 10179 w 133126"/>
                <a:gd name="connsiteY4" fmla="*/ 0 h 57150"/>
                <a:gd name="connsiteX5" fmla="*/ 2572 w 133126"/>
                <a:gd name="connsiteY5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57150">
                  <a:moveTo>
                    <a:pt x="2572" y="15240"/>
                  </a:moveTo>
                  <a:cubicBezTo>
                    <a:pt x="37755" y="45720"/>
                    <a:pt x="92908" y="53340"/>
                    <a:pt x="136650" y="62865"/>
                  </a:cubicBezTo>
                  <a:cubicBezTo>
                    <a:pt x="142355" y="63817"/>
                    <a:pt x="144257" y="56197"/>
                    <a:pt x="138551" y="54292"/>
                  </a:cubicBezTo>
                  <a:cubicBezTo>
                    <a:pt x="114779" y="45720"/>
                    <a:pt x="91006" y="34290"/>
                    <a:pt x="68184" y="23813"/>
                  </a:cubicBezTo>
                  <a:cubicBezTo>
                    <a:pt x="49166" y="15240"/>
                    <a:pt x="30148" y="4763"/>
                    <a:pt x="10179" y="0"/>
                  </a:cubicBezTo>
                  <a:cubicBezTo>
                    <a:pt x="3523" y="953"/>
                    <a:pt x="-4084" y="9525"/>
                    <a:pt x="2572" y="1524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1" name="Forma libre 210">
              <a:extLst>
                <a:ext uri="{FF2B5EF4-FFF2-40B4-BE49-F238E27FC236}">
                  <a16:creationId xmlns:a16="http://schemas.microsoft.com/office/drawing/2014/main" id="{43C12EC9-058B-1E47-A2FB-C413E5001661}"/>
                </a:ext>
              </a:extLst>
            </p:cNvPr>
            <p:cNvSpPr/>
            <p:nvPr/>
          </p:nvSpPr>
          <p:spPr>
            <a:xfrm rot="4500000">
              <a:off x="3598429" y="5034210"/>
              <a:ext cx="128045" cy="64130"/>
            </a:xfrm>
            <a:custGeom>
              <a:avLst/>
              <a:gdLst>
                <a:gd name="connsiteX0" fmla="*/ 2162 w 133126"/>
                <a:gd name="connsiteY0" fmla="*/ 14354 h 66675"/>
                <a:gd name="connsiteX1" fmla="*/ 129583 w 133126"/>
                <a:gd name="connsiteY1" fmla="*/ 66741 h 66675"/>
                <a:gd name="connsiteX2" fmla="*/ 132436 w 133126"/>
                <a:gd name="connsiteY2" fmla="*/ 55311 h 66675"/>
                <a:gd name="connsiteX3" fmla="*/ 70627 w 133126"/>
                <a:gd name="connsiteY3" fmla="*/ 21974 h 66675"/>
                <a:gd name="connsiteX4" fmla="*/ 9769 w 133126"/>
                <a:gd name="connsiteY4" fmla="*/ 66 h 66675"/>
                <a:gd name="connsiteX5" fmla="*/ 2162 w 133126"/>
                <a:gd name="connsiteY5" fmla="*/ 1435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66675">
                  <a:moveTo>
                    <a:pt x="2162" y="14354"/>
                  </a:moveTo>
                  <a:cubicBezTo>
                    <a:pt x="32591" y="45786"/>
                    <a:pt x="86792" y="65789"/>
                    <a:pt x="129583" y="66741"/>
                  </a:cubicBezTo>
                  <a:cubicBezTo>
                    <a:pt x="136239" y="66741"/>
                    <a:pt x="137190" y="59121"/>
                    <a:pt x="132436" y="55311"/>
                  </a:cubicBezTo>
                  <a:cubicBezTo>
                    <a:pt x="113417" y="41024"/>
                    <a:pt x="91547" y="32451"/>
                    <a:pt x="70627" y="21974"/>
                  </a:cubicBezTo>
                  <a:cubicBezTo>
                    <a:pt x="50658" y="12449"/>
                    <a:pt x="31640" y="2924"/>
                    <a:pt x="9769" y="66"/>
                  </a:cubicBezTo>
                  <a:cubicBezTo>
                    <a:pt x="3113" y="-886"/>
                    <a:pt x="-3544" y="8639"/>
                    <a:pt x="2162" y="1435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2" name="Forma libre 211">
              <a:extLst>
                <a:ext uri="{FF2B5EF4-FFF2-40B4-BE49-F238E27FC236}">
                  <a16:creationId xmlns:a16="http://schemas.microsoft.com/office/drawing/2014/main" id="{5D1D44B5-DEBD-6747-9E5C-0B056F643A24}"/>
                </a:ext>
              </a:extLst>
            </p:cNvPr>
            <p:cNvSpPr/>
            <p:nvPr/>
          </p:nvSpPr>
          <p:spPr>
            <a:xfrm rot="4500000">
              <a:off x="3433777" y="5186036"/>
              <a:ext cx="73168" cy="109937"/>
            </a:xfrm>
            <a:custGeom>
              <a:avLst/>
              <a:gdLst>
                <a:gd name="connsiteX0" fmla="*/ 8650 w 76072"/>
                <a:gd name="connsiteY0" fmla="*/ 121136 h 114300"/>
                <a:gd name="connsiteX1" fmla="*/ 76165 w 76072"/>
                <a:gd name="connsiteY1" fmla="*/ 6836 h 114300"/>
                <a:gd name="connsiteX2" fmla="*/ 66655 w 76072"/>
                <a:gd name="connsiteY2" fmla="*/ 1121 h 114300"/>
                <a:gd name="connsiteX3" fmla="*/ 92 w 76072"/>
                <a:gd name="connsiteY3" fmla="*/ 117326 h 114300"/>
                <a:gd name="connsiteX4" fmla="*/ 8650 w 76072"/>
                <a:gd name="connsiteY4" fmla="*/ 121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72" h="114300">
                  <a:moveTo>
                    <a:pt x="8650" y="121136"/>
                  </a:moveTo>
                  <a:cubicBezTo>
                    <a:pt x="29570" y="83036"/>
                    <a:pt x="60950" y="47793"/>
                    <a:pt x="76165" y="6836"/>
                  </a:cubicBezTo>
                  <a:cubicBezTo>
                    <a:pt x="78066" y="1121"/>
                    <a:pt x="70459" y="-1736"/>
                    <a:pt x="66655" y="1121"/>
                  </a:cubicBezTo>
                  <a:cubicBezTo>
                    <a:pt x="33374" y="29696"/>
                    <a:pt x="16258" y="78273"/>
                    <a:pt x="92" y="117326"/>
                  </a:cubicBezTo>
                  <a:cubicBezTo>
                    <a:pt x="-859" y="123041"/>
                    <a:pt x="5798" y="125898"/>
                    <a:pt x="8650" y="12113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3" name="Forma libre 212">
              <a:extLst>
                <a:ext uri="{FF2B5EF4-FFF2-40B4-BE49-F238E27FC236}">
                  <a16:creationId xmlns:a16="http://schemas.microsoft.com/office/drawing/2014/main" id="{1F0BEBF3-97BC-6D41-BF62-D59DC3EF7FD8}"/>
                </a:ext>
              </a:extLst>
            </p:cNvPr>
            <p:cNvSpPr/>
            <p:nvPr/>
          </p:nvSpPr>
          <p:spPr>
            <a:xfrm rot="4500000">
              <a:off x="3440669" y="5144372"/>
              <a:ext cx="64022" cy="109937"/>
            </a:xfrm>
            <a:custGeom>
              <a:avLst/>
              <a:gdLst>
                <a:gd name="connsiteX0" fmla="*/ 16586 w 66563"/>
                <a:gd name="connsiteY0" fmla="*/ 113723 h 114300"/>
                <a:gd name="connsiteX1" fmla="*/ 50818 w 66563"/>
                <a:gd name="connsiteY1" fmla="*/ 64193 h 114300"/>
                <a:gd name="connsiteX2" fmla="*/ 69836 w 66563"/>
                <a:gd name="connsiteY2" fmla="*/ 10853 h 114300"/>
                <a:gd name="connsiteX3" fmla="*/ 53671 w 66563"/>
                <a:gd name="connsiteY3" fmla="*/ 1328 h 114300"/>
                <a:gd name="connsiteX4" fmla="*/ 420 w 66563"/>
                <a:gd name="connsiteY4" fmla="*/ 104198 h 114300"/>
                <a:gd name="connsiteX5" fmla="*/ 16586 w 66563"/>
                <a:gd name="connsiteY5" fmla="*/ 1137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63" h="114300">
                  <a:moveTo>
                    <a:pt x="16586" y="113723"/>
                  </a:moveTo>
                  <a:cubicBezTo>
                    <a:pt x="28947" y="97530"/>
                    <a:pt x="40358" y="82290"/>
                    <a:pt x="50818" y="64193"/>
                  </a:cubicBezTo>
                  <a:cubicBezTo>
                    <a:pt x="60327" y="48000"/>
                    <a:pt x="70787" y="29903"/>
                    <a:pt x="69836" y="10853"/>
                  </a:cubicBezTo>
                  <a:cubicBezTo>
                    <a:pt x="69836" y="2280"/>
                    <a:pt x="60327" y="-2482"/>
                    <a:pt x="53671" y="1328"/>
                  </a:cubicBezTo>
                  <a:cubicBezTo>
                    <a:pt x="22291" y="20378"/>
                    <a:pt x="8028" y="70860"/>
                    <a:pt x="420" y="104198"/>
                  </a:cubicBezTo>
                  <a:cubicBezTo>
                    <a:pt x="-2432" y="112770"/>
                    <a:pt x="9929" y="121343"/>
                    <a:pt x="16586" y="11372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4" name="Forma libre 213">
              <a:extLst>
                <a:ext uri="{FF2B5EF4-FFF2-40B4-BE49-F238E27FC236}">
                  <a16:creationId xmlns:a16="http://schemas.microsoft.com/office/drawing/2014/main" id="{3609BAFE-4923-1D4F-8528-4CFC788E23F0}"/>
                </a:ext>
              </a:extLst>
            </p:cNvPr>
            <p:cNvSpPr/>
            <p:nvPr/>
          </p:nvSpPr>
          <p:spPr>
            <a:xfrm rot="4500000">
              <a:off x="3205975" y="5121283"/>
              <a:ext cx="73168" cy="119098"/>
            </a:xfrm>
            <a:custGeom>
              <a:avLst/>
              <a:gdLst>
                <a:gd name="connsiteX0" fmla="*/ 7713 w 76072"/>
                <a:gd name="connsiteY0" fmla="*/ 129536 h 123825"/>
                <a:gd name="connsiteX1" fmla="*/ 51454 w 76072"/>
                <a:gd name="connsiteY1" fmla="*/ 70481 h 123825"/>
                <a:gd name="connsiteX2" fmla="*/ 82834 w 76072"/>
                <a:gd name="connsiteY2" fmla="*/ 9521 h 123825"/>
                <a:gd name="connsiteX3" fmla="*/ 67620 w 76072"/>
                <a:gd name="connsiteY3" fmla="*/ 949 h 123825"/>
                <a:gd name="connsiteX4" fmla="*/ 24829 w 76072"/>
                <a:gd name="connsiteY4" fmla="*/ 55241 h 123825"/>
                <a:gd name="connsiteX5" fmla="*/ 106 w 76072"/>
                <a:gd name="connsiteY5" fmla="*/ 124774 h 123825"/>
                <a:gd name="connsiteX6" fmla="*/ 7713 w 76072"/>
                <a:gd name="connsiteY6" fmla="*/ 12953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23825">
                  <a:moveTo>
                    <a:pt x="7713" y="129536"/>
                  </a:moveTo>
                  <a:cubicBezTo>
                    <a:pt x="22927" y="110486"/>
                    <a:pt x="38142" y="91436"/>
                    <a:pt x="51454" y="70481"/>
                  </a:cubicBezTo>
                  <a:cubicBezTo>
                    <a:pt x="64767" y="51431"/>
                    <a:pt x="79982" y="32381"/>
                    <a:pt x="82834" y="9521"/>
                  </a:cubicBezTo>
                  <a:cubicBezTo>
                    <a:pt x="83785" y="1901"/>
                    <a:pt x="73325" y="-1909"/>
                    <a:pt x="67620" y="949"/>
                  </a:cubicBezTo>
                  <a:cubicBezTo>
                    <a:pt x="47651" y="11426"/>
                    <a:pt x="35289" y="35239"/>
                    <a:pt x="24829" y="55241"/>
                  </a:cubicBezTo>
                  <a:cubicBezTo>
                    <a:pt x="13418" y="78101"/>
                    <a:pt x="5811" y="100009"/>
                    <a:pt x="106" y="124774"/>
                  </a:cubicBezTo>
                  <a:cubicBezTo>
                    <a:pt x="-845" y="128584"/>
                    <a:pt x="4860" y="132394"/>
                    <a:pt x="7713" y="12953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5" name="Forma libre 214">
              <a:extLst>
                <a:ext uri="{FF2B5EF4-FFF2-40B4-BE49-F238E27FC236}">
                  <a16:creationId xmlns:a16="http://schemas.microsoft.com/office/drawing/2014/main" id="{3DA4F117-B9DE-4540-98DC-DAD85A141EE0}"/>
                </a:ext>
              </a:extLst>
            </p:cNvPr>
            <p:cNvSpPr/>
            <p:nvPr/>
          </p:nvSpPr>
          <p:spPr>
            <a:xfrm rot="4500000">
              <a:off x="3202336" y="5080175"/>
              <a:ext cx="73168" cy="109937"/>
            </a:xfrm>
            <a:custGeom>
              <a:avLst/>
              <a:gdLst>
                <a:gd name="connsiteX0" fmla="*/ 9882 w 76072"/>
                <a:gd name="connsiteY0" fmla="*/ 113411 h 114300"/>
                <a:gd name="connsiteX1" fmla="*/ 34606 w 76072"/>
                <a:gd name="connsiteY1" fmla="*/ 93409 h 114300"/>
                <a:gd name="connsiteX2" fmla="*/ 54575 w 76072"/>
                <a:gd name="connsiteY2" fmla="*/ 68644 h 114300"/>
                <a:gd name="connsiteX3" fmla="*/ 78347 w 76072"/>
                <a:gd name="connsiteY3" fmla="*/ 13399 h 114300"/>
                <a:gd name="connsiteX4" fmla="*/ 58378 w 76072"/>
                <a:gd name="connsiteY4" fmla="*/ 1969 h 114300"/>
                <a:gd name="connsiteX5" fmla="*/ 24146 w 76072"/>
                <a:gd name="connsiteY5" fmla="*/ 46736 h 114300"/>
                <a:gd name="connsiteX6" fmla="*/ 373 w 76072"/>
                <a:gd name="connsiteY6" fmla="*/ 105791 h 114300"/>
                <a:gd name="connsiteX7" fmla="*/ 9882 w 76072"/>
                <a:gd name="connsiteY7" fmla="*/ 11341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72" h="114300">
                  <a:moveTo>
                    <a:pt x="9882" y="113411"/>
                  </a:moveTo>
                  <a:cubicBezTo>
                    <a:pt x="17489" y="105791"/>
                    <a:pt x="26998" y="101029"/>
                    <a:pt x="34606" y="93409"/>
                  </a:cubicBezTo>
                  <a:cubicBezTo>
                    <a:pt x="42213" y="85789"/>
                    <a:pt x="48869" y="77216"/>
                    <a:pt x="54575" y="68644"/>
                  </a:cubicBezTo>
                  <a:cubicBezTo>
                    <a:pt x="65985" y="53404"/>
                    <a:pt x="78347" y="33401"/>
                    <a:pt x="78347" y="13399"/>
                  </a:cubicBezTo>
                  <a:cubicBezTo>
                    <a:pt x="78347" y="3874"/>
                    <a:pt x="66936" y="-3746"/>
                    <a:pt x="58378" y="1969"/>
                  </a:cubicBezTo>
                  <a:cubicBezTo>
                    <a:pt x="43164" y="12446"/>
                    <a:pt x="32704" y="30544"/>
                    <a:pt x="24146" y="46736"/>
                  </a:cubicBezTo>
                  <a:cubicBezTo>
                    <a:pt x="13686" y="65786"/>
                    <a:pt x="8931" y="86741"/>
                    <a:pt x="373" y="105791"/>
                  </a:cubicBezTo>
                  <a:cubicBezTo>
                    <a:pt x="-1529" y="112459"/>
                    <a:pt x="4177" y="118174"/>
                    <a:pt x="9882" y="11341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6" name="Forma libre 215">
              <a:extLst>
                <a:ext uri="{FF2B5EF4-FFF2-40B4-BE49-F238E27FC236}">
                  <a16:creationId xmlns:a16="http://schemas.microsoft.com/office/drawing/2014/main" id="{CABB7413-BA35-0244-B4F3-B931CF1500FB}"/>
                </a:ext>
              </a:extLst>
            </p:cNvPr>
            <p:cNvSpPr/>
            <p:nvPr/>
          </p:nvSpPr>
          <p:spPr>
            <a:xfrm rot="4500000">
              <a:off x="3006486" y="5155226"/>
              <a:ext cx="146337" cy="100775"/>
            </a:xfrm>
            <a:custGeom>
              <a:avLst/>
              <a:gdLst>
                <a:gd name="connsiteX0" fmla="*/ 14300 w 152144"/>
                <a:gd name="connsiteY0" fmla="*/ 77379 h 104775"/>
                <a:gd name="connsiteX1" fmla="*/ 26661 w 152144"/>
                <a:gd name="connsiteY1" fmla="*/ 76427 h 104775"/>
                <a:gd name="connsiteX2" fmla="*/ 6692 w 152144"/>
                <a:gd name="connsiteY2" fmla="*/ 95477 h 104775"/>
                <a:gd name="connsiteX3" fmla="*/ 12398 w 152144"/>
                <a:gd name="connsiteY3" fmla="*/ 109764 h 104775"/>
                <a:gd name="connsiteX4" fmla="*/ 79912 w 152144"/>
                <a:gd name="connsiteY4" fmla="*/ 97382 h 104775"/>
                <a:gd name="connsiteX5" fmla="*/ 148377 w 152144"/>
                <a:gd name="connsiteY5" fmla="*/ 62139 h 104775"/>
                <a:gd name="connsiteX6" fmla="*/ 143623 w 152144"/>
                <a:gd name="connsiteY6" fmla="*/ 43089 h 104775"/>
                <a:gd name="connsiteX7" fmla="*/ 65648 w 152144"/>
                <a:gd name="connsiteY7" fmla="*/ 62139 h 104775"/>
                <a:gd name="connsiteX8" fmla="*/ 58992 w 152144"/>
                <a:gd name="connsiteY8" fmla="*/ 64044 h 104775"/>
                <a:gd name="connsiteX9" fmla="*/ 81814 w 152144"/>
                <a:gd name="connsiteY9" fmla="*/ 50709 h 104775"/>
                <a:gd name="connsiteX10" fmla="*/ 135064 w 152144"/>
                <a:gd name="connsiteY10" fmla="*/ 8799 h 104775"/>
                <a:gd name="connsiteX11" fmla="*/ 130310 w 152144"/>
                <a:gd name="connsiteY11" fmla="*/ 227 h 104775"/>
                <a:gd name="connsiteX12" fmla="*/ 62796 w 152144"/>
                <a:gd name="connsiteY12" fmla="*/ 17372 h 104775"/>
                <a:gd name="connsiteX13" fmla="*/ 3840 w 152144"/>
                <a:gd name="connsiteY13" fmla="*/ 51662 h 104775"/>
                <a:gd name="connsiteX14" fmla="*/ 14300 w 152144"/>
                <a:gd name="connsiteY14" fmla="*/ 773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144" h="104775">
                  <a:moveTo>
                    <a:pt x="14300" y="77379"/>
                  </a:moveTo>
                  <a:cubicBezTo>
                    <a:pt x="18103" y="77379"/>
                    <a:pt x="22858" y="76427"/>
                    <a:pt x="26661" y="76427"/>
                  </a:cubicBezTo>
                  <a:cubicBezTo>
                    <a:pt x="19054" y="81189"/>
                    <a:pt x="11447" y="86904"/>
                    <a:pt x="6692" y="95477"/>
                  </a:cubicBezTo>
                  <a:cubicBezTo>
                    <a:pt x="3840" y="101192"/>
                    <a:pt x="6692" y="106907"/>
                    <a:pt x="12398" y="109764"/>
                  </a:cubicBezTo>
                  <a:cubicBezTo>
                    <a:pt x="34269" y="119289"/>
                    <a:pt x="58992" y="105954"/>
                    <a:pt x="79912" y="97382"/>
                  </a:cubicBezTo>
                  <a:cubicBezTo>
                    <a:pt x="103685" y="87857"/>
                    <a:pt x="127457" y="78332"/>
                    <a:pt x="148377" y="62139"/>
                  </a:cubicBezTo>
                  <a:cubicBezTo>
                    <a:pt x="155984" y="56424"/>
                    <a:pt x="154083" y="42137"/>
                    <a:pt x="143623" y="43089"/>
                  </a:cubicBezTo>
                  <a:cubicBezTo>
                    <a:pt x="116046" y="45947"/>
                    <a:pt x="91323" y="53567"/>
                    <a:pt x="65648" y="62139"/>
                  </a:cubicBezTo>
                  <a:cubicBezTo>
                    <a:pt x="63747" y="63092"/>
                    <a:pt x="61845" y="63092"/>
                    <a:pt x="58992" y="64044"/>
                  </a:cubicBezTo>
                  <a:cubicBezTo>
                    <a:pt x="66599" y="60234"/>
                    <a:pt x="74207" y="55472"/>
                    <a:pt x="81814" y="50709"/>
                  </a:cubicBezTo>
                  <a:cubicBezTo>
                    <a:pt x="100832" y="40232"/>
                    <a:pt x="123654" y="27849"/>
                    <a:pt x="135064" y="8799"/>
                  </a:cubicBezTo>
                  <a:cubicBezTo>
                    <a:pt x="137917" y="4989"/>
                    <a:pt x="134113" y="227"/>
                    <a:pt x="130310" y="227"/>
                  </a:cubicBezTo>
                  <a:cubicBezTo>
                    <a:pt x="107488" y="-1678"/>
                    <a:pt x="83716" y="8799"/>
                    <a:pt x="62796" y="17372"/>
                  </a:cubicBezTo>
                  <a:cubicBezTo>
                    <a:pt x="41876" y="25944"/>
                    <a:pt x="18103" y="33564"/>
                    <a:pt x="3840" y="51662"/>
                  </a:cubicBezTo>
                  <a:cubicBezTo>
                    <a:pt x="-3768" y="62139"/>
                    <a:pt x="36" y="77379"/>
                    <a:pt x="14300" y="7737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7" name="Forma libre 216">
              <a:extLst>
                <a:ext uri="{FF2B5EF4-FFF2-40B4-BE49-F238E27FC236}">
                  <a16:creationId xmlns:a16="http://schemas.microsoft.com/office/drawing/2014/main" id="{3C3E816A-6B91-2040-8E9A-F4918940E09E}"/>
                </a:ext>
              </a:extLst>
            </p:cNvPr>
            <p:cNvSpPr/>
            <p:nvPr/>
          </p:nvSpPr>
          <p:spPr>
            <a:xfrm rot="4500000">
              <a:off x="2845951" y="5134052"/>
              <a:ext cx="64022" cy="109937"/>
            </a:xfrm>
            <a:custGeom>
              <a:avLst/>
              <a:gdLst>
                <a:gd name="connsiteX0" fmla="*/ 2509 w 66563"/>
                <a:gd name="connsiteY0" fmla="*/ 116465 h 114300"/>
                <a:gd name="connsiteX1" fmla="*/ 9165 w 66563"/>
                <a:gd name="connsiteY1" fmla="*/ 119323 h 114300"/>
                <a:gd name="connsiteX2" fmla="*/ 46250 w 66563"/>
                <a:gd name="connsiteY2" fmla="*/ 71698 h 114300"/>
                <a:gd name="connsiteX3" fmla="*/ 68121 w 66563"/>
                <a:gd name="connsiteY3" fmla="*/ 10738 h 114300"/>
                <a:gd name="connsiteX4" fmla="*/ 51956 w 66563"/>
                <a:gd name="connsiteY4" fmla="*/ 1213 h 114300"/>
                <a:gd name="connsiteX5" fmla="*/ 13920 w 66563"/>
                <a:gd name="connsiteY5" fmla="*/ 53600 h 114300"/>
                <a:gd name="connsiteX6" fmla="*/ 2509 w 66563"/>
                <a:gd name="connsiteY6" fmla="*/ 1164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14300">
                  <a:moveTo>
                    <a:pt x="2509" y="116465"/>
                  </a:moveTo>
                  <a:cubicBezTo>
                    <a:pt x="3460" y="119323"/>
                    <a:pt x="6312" y="120275"/>
                    <a:pt x="9165" y="119323"/>
                  </a:cubicBezTo>
                  <a:cubicBezTo>
                    <a:pt x="27232" y="110750"/>
                    <a:pt x="36741" y="87890"/>
                    <a:pt x="46250" y="71698"/>
                  </a:cubicBezTo>
                  <a:cubicBezTo>
                    <a:pt x="57661" y="51695"/>
                    <a:pt x="67170" y="34550"/>
                    <a:pt x="68121" y="10738"/>
                  </a:cubicBezTo>
                  <a:cubicBezTo>
                    <a:pt x="68121" y="3118"/>
                    <a:pt x="58612" y="-2597"/>
                    <a:pt x="51956" y="1213"/>
                  </a:cubicBezTo>
                  <a:cubicBezTo>
                    <a:pt x="31987" y="13595"/>
                    <a:pt x="22478" y="31693"/>
                    <a:pt x="13920" y="53600"/>
                  </a:cubicBezTo>
                  <a:cubicBezTo>
                    <a:pt x="6312" y="71698"/>
                    <a:pt x="-5098" y="95510"/>
                    <a:pt x="2509" y="11646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8" name="Forma libre 217">
              <a:extLst>
                <a:ext uri="{FF2B5EF4-FFF2-40B4-BE49-F238E27FC236}">
                  <a16:creationId xmlns:a16="http://schemas.microsoft.com/office/drawing/2014/main" id="{376EEB0B-4BF7-5541-9F22-D92D41C46A28}"/>
                </a:ext>
              </a:extLst>
            </p:cNvPr>
            <p:cNvSpPr/>
            <p:nvPr/>
          </p:nvSpPr>
          <p:spPr>
            <a:xfrm rot="4500000">
              <a:off x="2861319" y="5083054"/>
              <a:ext cx="64022" cy="128260"/>
            </a:xfrm>
            <a:custGeom>
              <a:avLst/>
              <a:gdLst>
                <a:gd name="connsiteX0" fmla="*/ 15664 w 66563"/>
                <a:gd name="connsiteY0" fmla="*/ 133631 h 133350"/>
                <a:gd name="connsiteX1" fmla="*/ 55602 w 66563"/>
                <a:gd name="connsiteY1" fmla="*/ 72671 h 133350"/>
                <a:gd name="connsiteX2" fmla="*/ 74620 w 66563"/>
                <a:gd name="connsiteY2" fmla="*/ 8854 h 133350"/>
                <a:gd name="connsiteX3" fmla="*/ 62258 w 66563"/>
                <a:gd name="connsiteY3" fmla="*/ 1234 h 133350"/>
                <a:gd name="connsiteX4" fmla="*/ 24222 w 66563"/>
                <a:gd name="connsiteY4" fmla="*/ 53621 h 133350"/>
                <a:gd name="connsiteX5" fmla="*/ 449 w 66563"/>
                <a:gd name="connsiteY5" fmla="*/ 123154 h 133350"/>
                <a:gd name="connsiteX6" fmla="*/ 15664 w 66563"/>
                <a:gd name="connsiteY6" fmla="*/ 133631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15664" y="133631"/>
                  </a:moveTo>
                  <a:cubicBezTo>
                    <a:pt x="30878" y="114581"/>
                    <a:pt x="44191" y="94579"/>
                    <a:pt x="55602" y="72671"/>
                  </a:cubicBezTo>
                  <a:cubicBezTo>
                    <a:pt x="65111" y="53621"/>
                    <a:pt x="77472" y="30761"/>
                    <a:pt x="74620" y="8854"/>
                  </a:cubicBezTo>
                  <a:cubicBezTo>
                    <a:pt x="73669" y="3139"/>
                    <a:pt x="67963" y="-2576"/>
                    <a:pt x="62258" y="1234"/>
                  </a:cubicBezTo>
                  <a:cubicBezTo>
                    <a:pt x="43240" y="12664"/>
                    <a:pt x="33731" y="34571"/>
                    <a:pt x="24222" y="53621"/>
                  </a:cubicBezTo>
                  <a:cubicBezTo>
                    <a:pt x="13762" y="76481"/>
                    <a:pt x="5204" y="99341"/>
                    <a:pt x="449" y="123154"/>
                  </a:cubicBezTo>
                  <a:cubicBezTo>
                    <a:pt x="-2404" y="132679"/>
                    <a:pt x="9007" y="142204"/>
                    <a:pt x="15664" y="13363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9" name="Forma libre 218">
              <a:extLst>
                <a:ext uri="{FF2B5EF4-FFF2-40B4-BE49-F238E27FC236}">
                  <a16:creationId xmlns:a16="http://schemas.microsoft.com/office/drawing/2014/main" id="{0B20018A-CF50-1842-9513-3FCE8E0AE973}"/>
                </a:ext>
              </a:extLst>
            </p:cNvPr>
            <p:cNvSpPr/>
            <p:nvPr/>
          </p:nvSpPr>
          <p:spPr>
            <a:xfrm rot="4500000">
              <a:off x="2939326" y="4926734"/>
              <a:ext cx="82314" cy="137421"/>
            </a:xfrm>
            <a:custGeom>
              <a:avLst/>
              <a:gdLst>
                <a:gd name="connsiteX0" fmla="*/ 61 w 85581"/>
                <a:gd name="connsiteY0" fmla="*/ 23863 h 142875"/>
                <a:gd name="connsiteX1" fmla="*/ 44753 w 85581"/>
                <a:gd name="connsiteY1" fmla="*/ 128638 h 142875"/>
                <a:gd name="connsiteX2" fmla="*/ 55213 w 85581"/>
                <a:gd name="connsiteY2" fmla="*/ 125780 h 142875"/>
                <a:gd name="connsiteX3" fmla="*/ 48557 w 85581"/>
                <a:gd name="connsiteY3" fmla="*/ 81965 h 142875"/>
                <a:gd name="connsiteX4" fmla="*/ 48557 w 85581"/>
                <a:gd name="connsiteY4" fmla="*/ 82917 h 142875"/>
                <a:gd name="connsiteX5" fmla="*/ 81838 w 85581"/>
                <a:gd name="connsiteY5" fmla="*/ 141972 h 142875"/>
                <a:gd name="connsiteX6" fmla="*/ 89446 w 85581"/>
                <a:gd name="connsiteY6" fmla="*/ 139115 h 142875"/>
                <a:gd name="connsiteX7" fmla="*/ 74231 w 85581"/>
                <a:gd name="connsiteY7" fmla="*/ 65772 h 142875"/>
                <a:gd name="connsiteX8" fmla="*/ 42851 w 85581"/>
                <a:gd name="connsiteY8" fmla="*/ 3860 h 142875"/>
                <a:gd name="connsiteX9" fmla="*/ 30490 w 85581"/>
                <a:gd name="connsiteY9" fmla="*/ 8622 h 142875"/>
                <a:gd name="connsiteX10" fmla="*/ 37146 w 85581"/>
                <a:gd name="connsiteY10" fmla="*/ 47675 h 142875"/>
                <a:gd name="connsiteX11" fmla="*/ 16226 w 85581"/>
                <a:gd name="connsiteY11" fmla="*/ 14338 h 142875"/>
                <a:gd name="connsiteX12" fmla="*/ 61 w 85581"/>
                <a:gd name="connsiteY12" fmla="*/ 238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581" h="142875">
                  <a:moveTo>
                    <a:pt x="61" y="23863"/>
                  </a:moveTo>
                  <a:cubicBezTo>
                    <a:pt x="6717" y="59105"/>
                    <a:pt x="25735" y="98157"/>
                    <a:pt x="44753" y="128638"/>
                  </a:cubicBezTo>
                  <a:cubicBezTo>
                    <a:pt x="47606" y="133400"/>
                    <a:pt x="55213" y="131495"/>
                    <a:pt x="55213" y="125780"/>
                  </a:cubicBezTo>
                  <a:cubicBezTo>
                    <a:pt x="55213" y="111492"/>
                    <a:pt x="52360" y="96253"/>
                    <a:pt x="48557" y="81965"/>
                  </a:cubicBezTo>
                  <a:cubicBezTo>
                    <a:pt x="48557" y="81965"/>
                    <a:pt x="48557" y="81965"/>
                    <a:pt x="48557" y="82917"/>
                  </a:cubicBezTo>
                  <a:cubicBezTo>
                    <a:pt x="57115" y="104825"/>
                    <a:pt x="64722" y="125780"/>
                    <a:pt x="81838" y="141972"/>
                  </a:cubicBezTo>
                  <a:cubicBezTo>
                    <a:pt x="84691" y="144830"/>
                    <a:pt x="89446" y="142925"/>
                    <a:pt x="89446" y="139115"/>
                  </a:cubicBezTo>
                  <a:cubicBezTo>
                    <a:pt x="92298" y="113397"/>
                    <a:pt x="82789" y="89585"/>
                    <a:pt x="74231" y="65772"/>
                  </a:cubicBezTo>
                  <a:cubicBezTo>
                    <a:pt x="66624" y="42913"/>
                    <a:pt x="59017" y="22910"/>
                    <a:pt x="42851" y="3860"/>
                  </a:cubicBezTo>
                  <a:cubicBezTo>
                    <a:pt x="39999" y="-3760"/>
                    <a:pt x="30490" y="1003"/>
                    <a:pt x="30490" y="8622"/>
                  </a:cubicBezTo>
                  <a:cubicBezTo>
                    <a:pt x="30490" y="21957"/>
                    <a:pt x="33342" y="35292"/>
                    <a:pt x="37146" y="47675"/>
                  </a:cubicBezTo>
                  <a:cubicBezTo>
                    <a:pt x="31440" y="35292"/>
                    <a:pt x="24784" y="23863"/>
                    <a:pt x="16226" y="14338"/>
                  </a:cubicBezTo>
                  <a:cubicBezTo>
                    <a:pt x="9570" y="6717"/>
                    <a:pt x="-890" y="15290"/>
                    <a:pt x="61" y="2386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0" name="Forma libre 219">
              <a:extLst>
                <a:ext uri="{FF2B5EF4-FFF2-40B4-BE49-F238E27FC236}">
                  <a16:creationId xmlns:a16="http://schemas.microsoft.com/office/drawing/2014/main" id="{6E68EE68-0C6C-FE43-8986-99F2878046AD}"/>
                </a:ext>
              </a:extLst>
            </p:cNvPr>
            <p:cNvSpPr/>
            <p:nvPr/>
          </p:nvSpPr>
          <p:spPr>
            <a:xfrm rot="4500000">
              <a:off x="2783593" y="4855556"/>
              <a:ext cx="137191" cy="54968"/>
            </a:xfrm>
            <a:custGeom>
              <a:avLst/>
              <a:gdLst>
                <a:gd name="connsiteX0" fmla="*/ 1979 w 142635"/>
                <a:gd name="connsiteY0" fmla="*/ 14803 h 57150"/>
                <a:gd name="connsiteX1" fmla="*/ 65689 w 142635"/>
                <a:gd name="connsiteY1" fmla="*/ 44331 h 57150"/>
                <a:gd name="connsiteX2" fmla="*/ 140811 w 142635"/>
                <a:gd name="connsiteY2" fmla="*/ 62428 h 57150"/>
                <a:gd name="connsiteX3" fmla="*/ 147467 w 142635"/>
                <a:gd name="connsiteY3" fmla="*/ 45283 h 57150"/>
                <a:gd name="connsiteX4" fmla="*/ 79002 w 142635"/>
                <a:gd name="connsiteY4" fmla="*/ 12898 h 57150"/>
                <a:gd name="connsiteX5" fmla="*/ 5782 w 142635"/>
                <a:gd name="connsiteY5" fmla="*/ 1468 h 57150"/>
                <a:gd name="connsiteX6" fmla="*/ 1979 w 142635"/>
                <a:gd name="connsiteY6" fmla="*/ 148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57150">
                  <a:moveTo>
                    <a:pt x="1979" y="14803"/>
                  </a:moveTo>
                  <a:cubicBezTo>
                    <a:pt x="20046" y="31948"/>
                    <a:pt x="41917" y="37663"/>
                    <a:pt x="65689" y="44331"/>
                  </a:cubicBezTo>
                  <a:cubicBezTo>
                    <a:pt x="89462" y="51951"/>
                    <a:pt x="115137" y="64333"/>
                    <a:pt x="140811" y="62428"/>
                  </a:cubicBezTo>
                  <a:cubicBezTo>
                    <a:pt x="149369" y="62428"/>
                    <a:pt x="154124" y="51951"/>
                    <a:pt x="147467" y="45283"/>
                  </a:cubicBezTo>
                  <a:cubicBezTo>
                    <a:pt x="129400" y="28138"/>
                    <a:pt x="101824" y="21471"/>
                    <a:pt x="79002" y="12898"/>
                  </a:cubicBezTo>
                  <a:cubicBezTo>
                    <a:pt x="55230" y="4326"/>
                    <a:pt x="30506" y="-3294"/>
                    <a:pt x="5782" y="1468"/>
                  </a:cubicBezTo>
                  <a:cubicBezTo>
                    <a:pt x="77" y="3373"/>
                    <a:pt x="-1825" y="10993"/>
                    <a:pt x="1979" y="1480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1" name="Forma libre 220">
              <a:extLst>
                <a:ext uri="{FF2B5EF4-FFF2-40B4-BE49-F238E27FC236}">
                  <a16:creationId xmlns:a16="http://schemas.microsoft.com/office/drawing/2014/main" id="{AD3D9EB0-EBCC-3C49-8B89-78CBB2D2B5DA}"/>
                </a:ext>
              </a:extLst>
            </p:cNvPr>
            <p:cNvSpPr/>
            <p:nvPr/>
          </p:nvSpPr>
          <p:spPr>
            <a:xfrm rot="4500000">
              <a:off x="2768972" y="4862297"/>
              <a:ext cx="109753" cy="45807"/>
            </a:xfrm>
            <a:custGeom>
              <a:avLst/>
              <a:gdLst>
                <a:gd name="connsiteX0" fmla="*/ 2681 w 114108"/>
                <a:gd name="connsiteY0" fmla="*/ 19098 h 47625"/>
                <a:gd name="connsiteX1" fmla="*/ 57833 w 114108"/>
                <a:gd name="connsiteY1" fmla="*/ 47673 h 47625"/>
                <a:gd name="connsiteX2" fmla="*/ 112035 w 114108"/>
                <a:gd name="connsiteY2" fmla="*/ 49578 h 47625"/>
                <a:gd name="connsiteX3" fmla="*/ 112986 w 114108"/>
                <a:gd name="connsiteY3" fmla="*/ 41006 h 47625"/>
                <a:gd name="connsiteX4" fmla="*/ 63539 w 114108"/>
                <a:gd name="connsiteY4" fmla="*/ 16241 h 47625"/>
                <a:gd name="connsiteX5" fmla="*/ 10288 w 114108"/>
                <a:gd name="connsiteY5" fmla="*/ 48 h 47625"/>
                <a:gd name="connsiteX6" fmla="*/ 2681 w 114108"/>
                <a:gd name="connsiteY6" fmla="*/ 1909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47625">
                  <a:moveTo>
                    <a:pt x="2681" y="19098"/>
                  </a:moveTo>
                  <a:cubicBezTo>
                    <a:pt x="16944" y="35291"/>
                    <a:pt x="37864" y="42911"/>
                    <a:pt x="57833" y="47673"/>
                  </a:cubicBezTo>
                  <a:cubicBezTo>
                    <a:pt x="75900" y="52436"/>
                    <a:pt x="94918" y="57198"/>
                    <a:pt x="112035" y="49578"/>
                  </a:cubicBezTo>
                  <a:cubicBezTo>
                    <a:pt x="115838" y="47673"/>
                    <a:pt x="114887" y="42911"/>
                    <a:pt x="112986" y="41006"/>
                  </a:cubicBezTo>
                  <a:cubicBezTo>
                    <a:pt x="100624" y="27671"/>
                    <a:pt x="79704" y="22908"/>
                    <a:pt x="63539" y="16241"/>
                  </a:cubicBezTo>
                  <a:cubicBezTo>
                    <a:pt x="46422" y="8621"/>
                    <a:pt x="29306" y="1001"/>
                    <a:pt x="10288" y="48"/>
                  </a:cubicBezTo>
                  <a:cubicBezTo>
                    <a:pt x="779" y="-904"/>
                    <a:pt x="-3025" y="12431"/>
                    <a:pt x="2681" y="1909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2" name="Forma libre 221">
              <a:extLst>
                <a:ext uri="{FF2B5EF4-FFF2-40B4-BE49-F238E27FC236}">
                  <a16:creationId xmlns:a16="http://schemas.microsoft.com/office/drawing/2014/main" id="{68772902-383A-4A48-A33A-D61DE709D0B3}"/>
                </a:ext>
              </a:extLst>
            </p:cNvPr>
            <p:cNvSpPr/>
            <p:nvPr/>
          </p:nvSpPr>
          <p:spPr>
            <a:xfrm rot="4500000">
              <a:off x="2553802" y="4979768"/>
              <a:ext cx="100606" cy="128260"/>
            </a:xfrm>
            <a:custGeom>
              <a:avLst/>
              <a:gdLst>
                <a:gd name="connsiteX0" fmla="*/ 380 w 104599"/>
                <a:gd name="connsiteY0" fmla="*/ 6222 h 133350"/>
                <a:gd name="connsiteX1" fmla="*/ 42220 w 104599"/>
                <a:gd name="connsiteY1" fmla="*/ 66229 h 133350"/>
                <a:gd name="connsiteX2" fmla="*/ 101176 w 104599"/>
                <a:gd name="connsiteY2" fmla="*/ 132904 h 133350"/>
                <a:gd name="connsiteX3" fmla="*/ 107832 w 104599"/>
                <a:gd name="connsiteY3" fmla="*/ 127189 h 133350"/>
                <a:gd name="connsiteX4" fmla="*/ 55533 w 104599"/>
                <a:gd name="connsiteY4" fmla="*/ 54799 h 133350"/>
                <a:gd name="connsiteX5" fmla="*/ 7037 w 104599"/>
                <a:gd name="connsiteY5" fmla="*/ 507 h 133350"/>
                <a:gd name="connsiteX6" fmla="*/ 380 w 104599"/>
                <a:gd name="connsiteY6" fmla="*/ 622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33350">
                  <a:moveTo>
                    <a:pt x="380" y="6222"/>
                  </a:moveTo>
                  <a:cubicBezTo>
                    <a:pt x="9889" y="29082"/>
                    <a:pt x="27006" y="47179"/>
                    <a:pt x="42220" y="66229"/>
                  </a:cubicBezTo>
                  <a:cubicBezTo>
                    <a:pt x="61238" y="89089"/>
                    <a:pt x="80256" y="111949"/>
                    <a:pt x="101176" y="132904"/>
                  </a:cubicBezTo>
                  <a:cubicBezTo>
                    <a:pt x="104980" y="136714"/>
                    <a:pt x="111636" y="131952"/>
                    <a:pt x="107832" y="127189"/>
                  </a:cubicBezTo>
                  <a:cubicBezTo>
                    <a:pt x="91667" y="102424"/>
                    <a:pt x="73600" y="78612"/>
                    <a:pt x="55533" y="54799"/>
                  </a:cubicBezTo>
                  <a:cubicBezTo>
                    <a:pt x="41269" y="35749"/>
                    <a:pt x="27006" y="14794"/>
                    <a:pt x="7037" y="507"/>
                  </a:cubicBezTo>
                  <a:cubicBezTo>
                    <a:pt x="4184" y="-1398"/>
                    <a:pt x="-1522" y="2412"/>
                    <a:pt x="380" y="622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3" name="Forma libre 222">
              <a:extLst>
                <a:ext uri="{FF2B5EF4-FFF2-40B4-BE49-F238E27FC236}">
                  <a16:creationId xmlns:a16="http://schemas.microsoft.com/office/drawing/2014/main" id="{BDE64C18-579F-A549-995F-E763230FDFBB}"/>
                </a:ext>
              </a:extLst>
            </p:cNvPr>
            <p:cNvSpPr/>
            <p:nvPr/>
          </p:nvSpPr>
          <p:spPr>
            <a:xfrm rot="4500000">
              <a:off x="2519394" y="4988254"/>
              <a:ext cx="82314" cy="109937"/>
            </a:xfrm>
            <a:custGeom>
              <a:avLst/>
              <a:gdLst>
                <a:gd name="connsiteX0" fmla="*/ 418 w 85581"/>
                <a:gd name="connsiteY0" fmla="*/ 16004 h 114300"/>
                <a:gd name="connsiteX1" fmla="*/ 86000 w 85581"/>
                <a:gd name="connsiteY1" fmla="*/ 116017 h 114300"/>
                <a:gd name="connsiteX2" fmla="*/ 93607 w 85581"/>
                <a:gd name="connsiteY2" fmla="*/ 109349 h 114300"/>
                <a:gd name="connsiteX3" fmla="*/ 18486 w 85581"/>
                <a:gd name="connsiteY3" fmla="*/ 1717 h 114300"/>
                <a:gd name="connsiteX4" fmla="*/ 418 w 85581"/>
                <a:gd name="connsiteY4" fmla="*/ 160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18" y="16004"/>
                  </a:moveTo>
                  <a:cubicBezTo>
                    <a:pt x="12780" y="58867"/>
                    <a:pt x="55571" y="87442"/>
                    <a:pt x="86000" y="116017"/>
                  </a:cubicBezTo>
                  <a:cubicBezTo>
                    <a:pt x="89803" y="119827"/>
                    <a:pt x="96460" y="115064"/>
                    <a:pt x="93607" y="109349"/>
                  </a:cubicBezTo>
                  <a:cubicBezTo>
                    <a:pt x="73638" y="73154"/>
                    <a:pt x="56522" y="24577"/>
                    <a:pt x="18486" y="1717"/>
                  </a:cubicBezTo>
                  <a:cubicBezTo>
                    <a:pt x="9927" y="-3998"/>
                    <a:pt x="-2434" y="5527"/>
                    <a:pt x="418" y="1600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4" name="Forma libre 223">
              <a:extLst>
                <a:ext uri="{FF2B5EF4-FFF2-40B4-BE49-F238E27FC236}">
                  <a16:creationId xmlns:a16="http://schemas.microsoft.com/office/drawing/2014/main" id="{FFD5C0B1-E5F7-9F43-8B10-768C970CE3A4}"/>
                </a:ext>
              </a:extLst>
            </p:cNvPr>
            <p:cNvSpPr/>
            <p:nvPr/>
          </p:nvSpPr>
          <p:spPr>
            <a:xfrm rot="4500000">
              <a:off x="2728445" y="4986202"/>
              <a:ext cx="64022" cy="82453"/>
            </a:xfrm>
            <a:custGeom>
              <a:avLst/>
              <a:gdLst>
                <a:gd name="connsiteX0" fmla="*/ 12884 w 66563"/>
                <a:gd name="connsiteY0" fmla="*/ 85757 h 85725"/>
                <a:gd name="connsiteX1" fmla="*/ 69938 w 66563"/>
                <a:gd name="connsiteY1" fmla="*/ 6699 h 85725"/>
                <a:gd name="connsiteX2" fmla="*/ 62331 w 66563"/>
                <a:gd name="connsiteY2" fmla="*/ 984 h 85725"/>
                <a:gd name="connsiteX3" fmla="*/ 522 w 66563"/>
                <a:gd name="connsiteY3" fmla="*/ 76232 h 85725"/>
                <a:gd name="connsiteX4" fmla="*/ 12884 w 66563"/>
                <a:gd name="connsiteY4" fmla="*/ 8575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85725">
                  <a:moveTo>
                    <a:pt x="12884" y="85757"/>
                  </a:moveTo>
                  <a:cubicBezTo>
                    <a:pt x="38558" y="68612"/>
                    <a:pt x="61380" y="36227"/>
                    <a:pt x="69938" y="6699"/>
                  </a:cubicBezTo>
                  <a:cubicBezTo>
                    <a:pt x="70889" y="1937"/>
                    <a:pt x="66134" y="-1873"/>
                    <a:pt x="62331" y="984"/>
                  </a:cubicBezTo>
                  <a:cubicBezTo>
                    <a:pt x="35705" y="17177"/>
                    <a:pt x="10031" y="46704"/>
                    <a:pt x="522" y="76232"/>
                  </a:cubicBezTo>
                  <a:cubicBezTo>
                    <a:pt x="-2331" y="82899"/>
                    <a:pt x="7178" y="90519"/>
                    <a:pt x="12884" y="8575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5" name="Forma libre 224">
              <a:extLst>
                <a:ext uri="{FF2B5EF4-FFF2-40B4-BE49-F238E27FC236}">
                  <a16:creationId xmlns:a16="http://schemas.microsoft.com/office/drawing/2014/main" id="{421F464E-9831-C34A-81E1-9450AA880D3A}"/>
                </a:ext>
              </a:extLst>
            </p:cNvPr>
            <p:cNvSpPr/>
            <p:nvPr/>
          </p:nvSpPr>
          <p:spPr>
            <a:xfrm rot="4500000">
              <a:off x="2729912" y="4926686"/>
              <a:ext cx="64022" cy="100775"/>
            </a:xfrm>
            <a:custGeom>
              <a:avLst/>
              <a:gdLst>
                <a:gd name="connsiteX0" fmla="*/ 10759 w 66563"/>
                <a:gd name="connsiteY0" fmla="*/ 105542 h 104775"/>
                <a:gd name="connsiteX1" fmla="*/ 72568 w 66563"/>
                <a:gd name="connsiteY1" fmla="*/ 3624 h 104775"/>
                <a:gd name="connsiteX2" fmla="*/ 67813 w 66563"/>
                <a:gd name="connsiteY2" fmla="*/ 767 h 104775"/>
                <a:gd name="connsiteX3" fmla="*/ 299 w 66563"/>
                <a:gd name="connsiteY3" fmla="*/ 96969 h 104775"/>
                <a:gd name="connsiteX4" fmla="*/ 10759 w 66563"/>
                <a:gd name="connsiteY4" fmla="*/ 1055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04775">
                  <a:moveTo>
                    <a:pt x="10759" y="105542"/>
                  </a:moveTo>
                  <a:cubicBezTo>
                    <a:pt x="44992" y="82682"/>
                    <a:pt x="62108" y="42677"/>
                    <a:pt x="72568" y="3624"/>
                  </a:cubicBezTo>
                  <a:cubicBezTo>
                    <a:pt x="73519" y="767"/>
                    <a:pt x="69715" y="-1138"/>
                    <a:pt x="67813" y="767"/>
                  </a:cubicBezTo>
                  <a:cubicBezTo>
                    <a:pt x="42139" y="29342"/>
                    <a:pt x="13612" y="58869"/>
                    <a:pt x="299" y="96969"/>
                  </a:cubicBezTo>
                  <a:cubicBezTo>
                    <a:pt x="-1603" y="102684"/>
                    <a:pt x="6004" y="108399"/>
                    <a:pt x="10759" y="10554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6" name="Forma libre 225">
              <a:extLst>
                <a:ext uri="{FF2B5EF4-FFF2-40B4-BE49-F238E27FC236}">
                  <a16:creationId xmlns:a16="http://schemas.microsoft.com/office/drawing/2014/main" id="{5520F79F-BA86-3D4A-828E-E8780899C073}"/>
                </a:ext>
              </a:extLst>
            </p:cNvPr>
            <p:cNvSpPr/>
            <p:nvPr/>
          </p:nvSpPr>
          <p:spPr>
            <a:xfrm rot="4500000">
              <a:off x="2485438" y="4800305"/>
              <a:ext cx="27438" cy="137421"/>
            </a:xfrm>
            <a:custGeom>
              <a:avLst/>
              <a:gdLst>
                <a:gd name="connsiteX0" fmla="*/ 2657 w 28527"/>
                <a:gd name="connsiteY0" fmla="*/ 143149 h 142875"/>
                <a:gd name="connsiteX1" fmla="*/ 14068 w 28527"/>
                <a:gd name="connsiteY1" fmla="*/ 145054 h 142875"/>
                <a:gd name="connsiteX2" fmla="*/ 33086 w 28527"/>
                <a:gd name="connsiteY2" fmla="*/ 4084 h 142875"/>
                <a:gd name="connsiteX3" fmla="*/ 24528 w 28527"/>
                <a:gd name="connsiteY3" fmla="*/ 3131 h 142875"/>
                <a:gd name="connsiteX4" fmla="*/ 2657 w 28527"/>
                <a:gd name="connsiteY4" fmla="*/ 1431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42875">
                  <a:moveTo>
                    <a:pt x="2657" y="143149"/>
                  </a:moveTo>
                  <a:cubicBezTo>
                    <a:pt x="3608" y="147911"/>
                    <a:pt x="11215" y="148864"/>
                    <a:pt x="14068" y="145054"/>
                  </a:cubicBezTo>
                  <a:cubicBezTo>
                    <a:pt x="35938" y="105049"/>
                    <a:pt x="32135" y="47899"/>
                    <a:pt x="33086" y="4084"/>
                  </a:cubicBezTo>
                  <a:cubicBezTo>
                    <a:pt x="33086" y="-679"/>
                    <a:pt x="25478" y="-1631"/>
                    <a:pt x="24528" y="3131"/>
                  </a:cubicBezTo>
                  <a:cubicBezTo>
                    <a:pt x="11215" y="44089"/>
                    <a:pt x="-6852" y="98381"/>
                    <a:pt x="2657" y="14314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7" name="Forma libre 226">
              <a:extLst>
                <a:ext uri="{FF2B5EF4-FFF2-40B4-BE49-F238E27FC236}">
                  <a16:creationId xmlns:a16="http://schemas.microsoft.com/office/drawing/2014/main" id="{270BD321-22E1-824A-89F2-92587C8728D1}"/>
                </a:ext>
              </a:extLst>
            </p:cNvPr>
            <p:cNvSpPr/>
            <p:nvPr/>
          </p:nvSpPr>
          <p:spPr>
            <a:xfrm rot="4500000">
              <a:off x="2466525" y="4755468"/>
              <a:ext cx="36584" cy="155744"/>
            </a:xfrm>
            <a:custGeom>
              <a:avLst/>
              <a:gdLst>
                <a:gd name="connsiteX0" fmla="*/ 2406 w 38036"/>
                <a:gd name="connsiteY0" fmla="*/ 153587 h 161925"/>
                <a:gd name="connsiteX1" fmla="*/ 25227 w 38036"/>
                <a:gd name="connsiteY1" fmla="*/ 156445 h 161925"/>
                <a:gd name="connsiteX2" fmla="*/ 42344 w 38036"/>
                <a:gd name="connsiteY2" fmla="*/ 7855 h 161925"/>
                <a:gd name="connsiteX3" fmla="*/ 26178 w 38036"/>
                <a:gd name="connsiteY3" fmla="*/ 5950 h 161925"/>
                <a:gd name="connsiteX4" fmla="*/ 2406 w 38036"/>
                <a:gd name="connsiteY4" fmla="*/ 15358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61925">
                  <a:moveTo>
                    <a:pt x="2406" y="153587"/>
                  </a:moveTo>
                  <a:cubicBezTo>
                    <a:pt x="4307" y="165017"/>
                    <a:pt x="20473" y="165017"/>
                    <a:pt x="25227" y="156445"/>
                  </a:cubicBezTo>
                  <a:cubicBezTo>
                    <a:pt x="51853" y="113582"/>
                    <a:pt x="45196" y="55480"/>
                    <a:pt x="42344" y="7855"/>
                  </a:cubicBezTo>
                  <a:cubicBezTo>
                    <a:pt x="41393" y="-718"/>
                    <a:pt x="29031" y="-3575"/>
                    <a:pt x="26178" y="5950"/>
                  </a:cubicBezTo>
                  <a:cubicBezTo>
                    <a:pt x="13816" y="52622"/>
                    <a:pt x="-7103" y="104057"/>
                    <a:pt x="2406" y="15358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8" name="Forma libre 227">
              <a:extLst>
                <a:ext uri="{FF2B5EF4-FFF2-40B4-BE49-F238E27FC236}">
                  <a16:creationId xmlns:a16="http://schemas.microsoft.com/office/drawing/2014/main" id="{50F2796A-92D6-0448-8D40-CF05D1D930BE}"/>
                </a:ext>
              </a:extLst>
            </p:cNvPr>
            <p:cNvSpPr/>
            <p:nvPr/>
          </p:nvSpPr>
          <p:spPr>
            <a:xfrm rot="4500000">
              <a:off x="2264430" y="4742875"/>
              <a:ext cx="73168" cy="109937"/>
            </a:xfrm>
            <a:custGeom>
              <a:avLst/>
              <a:gdLst>
                <a:gd name="connsiteX0" fmla="*/ 8588 w 76072"/>
                <a:gd name="connsiteY0" fmla="*/ 122381 h 114300"/>
                <a:gd name="connsiteX1" fmla="*/ 56133 w 76072"/>
                <a:gd name="connsiteY1" fmla="*/ 74756 h 114300"/>
                <a:gd name="connsiteX2" fmla="*/ 82759 w 76072"/>
                <a:gd name="connsiteY2" fmla="*/ 3319 h 114300"/>
                <a:gd name="connsiteX3" fmla="*/ 77053 w 76072"/>
                <a:gd name="connsiteY3" fmla="*/ 1414 h 114300"/>
                <a:gd name="connsiteX4" fmla="*/ 33312 w 76072"/>
                <a:gd name="connsiteY4" fmla="*/ 57611 h 114300"/>
                <a:gd name="connsiteX5" fmla="*/ 30 w 76072"/>
                <a:gd name="connsiteY5" fmla="*/ 113809 h 114300"/>
                <a:gd name="connsiteX6" fmla="*/ 8588 w 76072"/>
                <a:gd name="connsiteY6" fmla="*/ 1223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8588" y="122381"/>
                  </a:moveTo>
                  <a:cubicBezTo>
                    <a:pt x="31410" y="119524"/>
                    <a:pt x="45673" y="92854"/>
                    <a:pt x="56133" y="74756"/>
                  </a:cubicBezTo>
                  <a:cubicBezTo>
                    <a:pt x="68495" y="52849"/>
                    <a:pt x="79906" y="29036"/>
                    <a:pt x="82759" y="3319"/>
                  </a:cubicBezTo>
                  <a:cubicBezTo>
                    <a:pt x="82759" y="461"/>
                    <a:pt x="78955" y="-1444"/>
                    <a:pt x="77053" y="1414"/>
                  </a:cubicBezTo>
                  <a:cubicBezTo>
                    <a:pt x="60888" y="18559"/>
                    <a:pt x="47575" y="38561"/>
                    <a:pt x="33312" y="57611"/>
                  </a:cubicBezTo>
                  <a:cubicBezTo>
                    <a:pt x="20950" y="73804"/>
                    <a:pt x="-921" y="92854"/>
                    <a:pt x="30" y="113809"/>
                  </a:cubicBezTo>
                  <a:cubicBezTo>
                    <a:pt x="30" y="117619"/>
                    <a:pt x="3834" y="122381"/>
                    <a:pt x="8588" y="12238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9" name="Forma libre 228">
              <a:extLst>
                <a:ext uri="{FF2B5EF4-FFF2-40B4-BE49-F238E27FC236}">
                  <a16:creationId xmlns:a16="http://schemas.microsoft.com/office/drawing/2014/main" id="{ADE3C49D-83B7-2146-8550-EC9C32AF3912}"/>
                </a:ext>
              </a:extLst>
            </p:cNvPr>
            <p:cNvSpPr/>
            <p:nvPr/>
          </p:nvSpPr>
          <p:spPr>
            <a:xfrm rot="4500000">
              <a:off x="2279785" y="4719283"/>
              <a:ext cx="73168" cy="100775"/>
            </a:xfrm>
            <a:custGeom>
              <a:avLst/>
              <a:gdLst>
                <a:gd name="connsiteX0" fmla="*/ 19436 w 76072"/>
                <a:gd name="connsiteY0" fmla="*/ 106330 h 104775"/>
                <a:gd name="connsiteX1" fmla="*/ 41307 w 76072"/>
                <a:gd name="connsiteY1" fmla="*/ 87280 h 104775"/>
                <a:gd name="connsiteX2" fmla="*/ 59374 w 76072"/>
                <a:gd name="connsiteY2" fmla="*/ 60610 h 104775"/>
                <a:gd name="connsiteX3" fmla="*/ 82196 w 76072"/>
                <a:gd name="connsiteY3" fmla="*/ 6318 h 104775"/>
                <a:gd name="connsiteX4" fmla="*/ 73638 w 76072"/>
                <a:gd name="connsiteY4" fmla="*/ 1555 h 104775"/>
                <a:gd name="connsiteX5" fmla="*/ 32749 w 76072"/>
                <a:gd name="connsiteY5" fmla="*/ 44418 h 104775"/>
                <a:gd name="connsiteX6" fmla="*/ 17535 w 76072"/>
                <a:gd name="connsiteY6" fmla="*/ 63468 h 104775"/>
                <a:gd name="connsiteX7" fmla="*/ 1369 w 76072"/>
                <a:gd name="connsiteY7" fmla="*/ 92995 h 104775"/>
                <a:gd name="connsiteX8" fmla="*/ 19436 w 76072"/>
                <a:gd name="connsiteY8" fmla="*/ 10633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72" h="104775">
                  <a:moveTo>
                    <a:pt x="19436" y="106330"/>
                  </a:moveTo>
                  <a:cubicBezTo>
                    <a:pt x="27044" y="99663"/>
                    <a:pt x="34651" y="95853"/>
                    <a:pt x="41307" y="87280"/>
                  </a:cubicBezTo>
                  <a:cubicBezTo>
                    <a:pt x="47963" y="78708"/>
                    <a:pt x="53669" y="69183"/>
                    <a:pt x="59374" y="60610"/>
                  </a:cubicBezTo>
                  <a:cubicBezTo>
                    <a:pt x="69834" y="43465"/>
                    <a:pt x="75540" y="25368"/>
                    <a:pt x="82196" y="6318"/>
                  </a:cubicBezTo>
                  <a:cubicBezTo>
                    <a:pt x="84098" y="1555"/>
                    <a:pt x="77442" y="-2255"/>
                    <a:pt x="73638" y="1555"/>
                  </a:cubicBezTo>
                  <a:cubicBezTo>
                    <a:pt x="59374" y="15843"/>
                    <a:pt x="45111" y="28225"/>
                    <a:pt x="32749" y="44418"/>
                  </a:cubicBezTo>
                  <a:cubicBezTo>
                    <a:pt x="27994" y="51085"/>
                    <a:pt x="22289" y="56800"/>
                    <a:pt x="17535" y="63468"/>
                  </a:cubicBezTo>
                  <a:cubicBezTo>
                    <a:pt x="9927" y="73945"/>
                    <a:pt x="7075" y="82518"/>
                    <a:pt x="1369" y="92995"/>
                  </a:cubicBezTo>
                  <a:cubicBezTo>
                    <a:pt x="-4336" y="104425"/>
                    <a:pt x="8976" y="114903"/>
                    <a:pt x="19436" y="10633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0" name="Forma libre 229">
              <a:extLst>
                <a:ext uri="{FF2B5EF4-FFF2-40B4-BE49-F238E27FC236}">
                  <a16:creationId xmlns:a16="http://schemas.microsoft.com/office/drawing/2014/main" id="{4EAC2122-1F6E-234C-8AB7-6047FE819972}"/>
                </a:ext>
              </a:extLst>
            </p:cNvPr>
            <p:cNvSpPr/>
            <p:nvPr/>
          </p:nvSpPr>
          <p:spPr>
            <a:xfrm rot="4500000">
              <a:off x="2288702" y="4584423"/>
              <a:ext cx="146337" cy="91614"/>
            </a:xfrm>
            <a:custGeom>
              <a:avLst/>
              <a:gdLst>
                <a:gd name="connsiteX0" fmla="*/ 2690 w 152144"/>
                <a:gd name="connsiteY0" fmla="*/ 35242 h 95250"/>
                <a:gd name="connsiteX1" fmla="*/ 113946 w 152144"/>
                <a:gd name="connsiteY1" fmla="*/ 101917 h 95250"/>
                <a:gd name="connsiteX2" fmla="*/ 121553 w 152144"/>
                <a:gd name="connsiteY2" fmla="*/ 88583 h 95250"/>
                <a:gd name="connsiteX3" fmla="*/ 69253 w 152144"/>
                <a:gd name="connsiteY3" fmla="*/ 49530 h 95250"/>
                <a:gd name="connsiteX4" fmla="*/ 80664 w 152144"/>
                <a:gd name="connsiteY4" fmla="*/ 55245 h 95250"/>
                <a:gd name="connsiteX5" fmla="*/ 151031 w 152144"/>
                <a:gd name="connsiteY5" fmla="*/ 80963 h 95250"/>
                <a:gd name="connsiteX6" fmla="*/ 157687 w 152144"/>
                <a:gd name="connsiteY6" fmla="*/ 65723 h 95250"/>
                <a:gd name="connsiteX7" fmla="*/ 94928 w 152144"/>
                <a:gd name="connsiteY7" fmla="*/ 22860 h 95250"/>
                <a:gd name="connsiteX8" fmla="*/ 28364 w 152144"/>
                <a:gd name="connsiteY8" fmla="*/ 0 h 95250"/>
                <a:gd name="connsiteX9" fmla="*/ 20757 w 152144"/>
                <a:gd name="connsiteY9" fmla="*/ 13335 h 95250"/>
                <a:gd name="connsiteX10" fmla="*/ 36922 w 152144"/>
                <a:gd name="connsiteY10" fmla="*/ 30480 h 95250"/>
                <a:gd name="connsiteX11" fmla="*/ 12199 w 152144"/>
                <a:gd name="connsiteY11" fmla="*/ 19050 h 95250"/>
                <a:gd name="connsiteX12" fmla="*/ 2690 w 152144"/>
                <a:gd name="connsiteY12" fmla="*/ 3524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144" h="95250">
                  <a:moveTo>
                    <a:pt x="2690" y="35242"/>
                  </a:moveTo>
                  <a:cubicBezTo>
                    <a:pt x="35021" y="65723"/>
                    <a:pt x="74959" y="81915"/>
                    <a:pt x="113946" y="101917"/>
                  </a:cubicBezTo>
                  <a:cubicBezTo>
                    <a:pt x="122504" y="106680"/>
                    <a:pt x="129160" y="94298"/>
                    <a:pt x="121553" y="88583"/>
                  </a:cubicBezTo>
                  <a:cubicBezTo>
                    <a:pt x="103486" y="75248"/>
                    <a:pt x="87320" y="61913"/>
                    <a:pt x="69253" y="49530"/>
                  </a:cubicBezTo>
                  <a:cubicBezTo>
                    <a:pt x="73057" y="51435"/>
                    <a:pt x="76860" y="53340"/>
                    <a:pt x="80664" y="55245"/>
                  </a:cubicBezTo>
                  <a:cubicBezTo>
                    <a:pt x="103486" y="66675"/>
                    <a:pt x="126307" y="77153"/>
                    <a:pt x="151031" y="80963"/>
                  </a:cubicBezTo>
                  <a:cubicBezTo>
                    <a:pt x="159589" y="81915"/>
                    <a:pt x="161491" y="71438"/>
                    <a:pt x="157687" y="65723"/>
                  </a:cubicBezTo>
                  <a:cubicBezTo>
                    <a:pt x="140571" y="46673"/>
                    <a:pt x="117749" y="34290"/>
                    <a:pt x="94928" y="22860"/>
                  </a:cubicBezTo>
                  <a:cubicBezTo>
                    <a:pt x="73057" y="11430"/>
                    <a:pt x="54039" y="0"/>
                    <a:pt x="28364" y="0"/>
                  </a:cubicBezTo>
                  <a:cubicBezTo>
                    <a:pt x="22659" y="0"/>
                    <a:pt x="16953" y="7620"/>
                    <a:pt x="20757" y="13335"/>
                  </a:cubicBezTo>
                  <a:cubicBezTo>
                    <a:pt x="25512" y="20003"/>
                    <a:pt x="31217" y="25717"/>
                    <a:pt x="36922" y="30480"/>
                  </a:cubicBezTo>
                  <a:cubicBezTo>
                    <a:pt x="29315" y="26670"/>
                    <a:pt x="20757" y="22860"/>
                    <a:pt x="12199" y="19050"/>
                  </a:cubicBezTo>
                  <a:cubicBezTo>
                    <a:pt x="2690" y="15240"/>
                    <a:pt x="-3967" y="28575"/>
                    <a:pt x="2690" y="3524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1" name="Forma libre 230">
              <a:extLst>
                <a:ext uri="{FF2B5EF4-FFF2-40B4-BE49-F238E27FC236}">
                  <a16:creationId xmlns:a16="http://schemas.microsoft.com/office/drawing/2014/main" id="{94BE43C4-833C-4944-A587-9C8DC0BA1BAE}"/>
                </a:ext>
              </a:extLst>
            </p:cNvPr>
            <p:cNvSpPr/>
            <p:nvPr/>
          </p:nvSpPr>
          <p:spPr>
            <a:xfrm rot="4500000">
              <a:off x="2479874" y="4579756"/>
              <a:ext cx="118899" cy="82453"/>
            </a:xfrm>
            <a:custGeom>
              <a:avLst/>
              <a:gdLst>
                <a:gd name="connsiteX0" fmla="*/ 6065 w 123617"/>
                <a:gd name="connsiteY0" fmla="*/ 90210 h 85725"/>
                <a:gd name="connsiteX1" fmla="*/ 123026 w 123617"/>
                <a:gd name="connsiteY1" fmla="*/ 12105 h 85725"/>
                <a:gd name="connsiteX2" fmla="*/ 111616 w 123617"/>
                <a:gd name="connsiteY2" fmla="*/ 675 h 85725"/>
                <a:gd name="connsiteX3" fmla="*/ 1311 w 123617"/>
                <a:gd name="connsiteY3" fmla="*/ 79733 h 85725"/>
                <a:gd name="connsiteX4" fmla="*/ 6065 w 123617"/>
                <a:gd name="connsiteY4" fmla="*/ 9021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85725">
                  <a:moveTo>
                    <a:pt x="6065" y="90210"/>
                  </a:moveTo>
                  <a:cubicBezTo>
                    <a:pt x="53610" y="87353"/>
                    <a:pt x="103057" y="55920"/>
                    <a:pt x="123026" y="12105"/>
                  </a:cubicBezTo>
                  <a:cubicBezTo>
                    <a:pt x="126830" y="4485"/>
                    <a:pt x="119223" y="-2182"/>
                    <a:pt x="111616" y="675"/>
                  </a:cubicBezTo>
                  <a:cubicBezTo>
                    <a:pt x="71678" y="18773"/>
                    <a:pt x="31740" y="48300"/>
                    <a:pt x="1311" y="79733"/>
                  </a:cubicBezTo>
                  <a:cubicBezTo>
                    <a:pt x="-1542" y="83543"/>
                    <a:pt x="360" y="91163"/>
                    <a:pt x="6065" y="9021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2" name="Forma libre 231">
              <a:extLst>
                <a:ext uri="{FF2B5EF4-FFF2-40B4-BE49-F238E27FC236}">
                  <a16:creationId xmlns:a16="http://schemas.microsoft.com/office/drawing/2014/main" id="{978875C6-E9AB-BC43-B095-DCC8D8D3D30D}"/>
                </a:ext>
              </a:extLst>
            </p:cNvPr>
            <p:cNvSpPr/>
            <p:nvPr/>
          </p:nvSpPr>
          <p:spPr>
            <a:xfrm rot="4500000">
              <a:off x="2509010" y="4547667"/>
              <a:ext cx="118899" cy="100775"/>
            </a:xfrm>
            <a:custGeom>
              <a:avLst/>
              <a:gdLst>
                <a:gd name="connsiteX0" fmla="*/ 12694 w 123617"/>
                <a:gd name="connsiteY0" fmla="*/ 108495 h 104775"/>
                <a:gd name="connsiteX1" fmla="*/ 72601 w 123617"/>
                <a:gd name="connsiteY1" fmla="*/ 61823 h 104775"/>
                <a:gd name="connsiteX2" fmla="*/ 122999 w 123617"/>
                <a:gd name="connsiteY2" fmla="*/ 7530 h 104775"/>
                <a:gd name="connsiteX3" fmla="*/ 116342 w 123617"/>
                <a:gd name="connsiteY3" fmla="*/ 863 h 104775"/>
                <a:gd name="connsiteX4" fmla="*/ 54534 w 123617"/>
                <a:gd name="connsiteY4" fmla="*/ 44678 h 104775"/>
                <a:gd name="connsiteX5" fmla="*/ 1283 w 123617"/>
                <a:gd name="connsiteY5" fmla="*/ 98018 h 104775"/>
                <a:gd name="connsiteX6" fmla="*/ 12694 w 123617"/>
                <a:gd name="connsiteY6" fmla="*/ 10849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104775">
                  <a:moveTo>
                    <a:pt x="12694" y="108495"/>
                  </a:moveTo>
                  <a:cubicBezTo>
                    <a:pt x="36466" y="98018"/>
                    <a:pt x="54534" y="79920"/>
                    <a:pt x="72601" y="61823"/>
                  </a:cubicBezTo>
                  <a:cubicBezTo>
                    <a:pt x="90668" y="44678"/>
                    <a:pt x="108735" y="27533"/>
                    <a:pt x="122999" y="7530"/>
                  </a:cubicBezTo>
                  <a:cubicBezTo>
                    <a:pt x="125851" y="2768"/>
                    <a:pt x="120146" y="-1995"/>
                    <a:pt x="116342" y="863"/>
                  </a:cubicBezTo>
                  <a:cubicBezTo>
                    <a:pt x="94472" y="13245"/>
                    <a:pt x="74503" y="28485"/>
                    <a:pt x="54534" y="44678"/>
                  </a:cubicBezTo>
                  <a:cubicBezTo>
                    <a:pt x="34565" y="60870"/>
                    <a:pt x="14596" y="76110"/>
                    <a:pt x="1283" y="98018"/>
                  </a:cubicBezTo>
                  <a:cubicBezTo>
                    <a:pt x="-3472" y="104685"/>
                    <a:pt x="6037" y="112305"/>
                    <a:pt x="12694" y="10849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3" name="Forma libre 232">
              <a:extLst>
                <a:ext uri="{FF2B5EF4-FFF2-40B4-BE49-F238E27FC236}">
                  <a16:creationId xmlns:a16="http://schemas.microsoft.com/office/drawing/2014/main" id="{045005F5-3E9E-0444-94F9-AB72F194CD9E}"/>
                </a:ext>
              </a:extLst>
            </p:cNvPr>
            <p:cNvSpPr/>
            <p:nvPr/>
          </p:nvSpPr>
          <p:spPr>
            <a:xfrm rot="4500000">
              <a:off x="2622206" y="4761846"/>
              <a:ext cx="100606" cy="128260"/>
            </a:xfrm>
            <a:custGeom>
              <a:avLst/>
              <a:gdLst>
                <a:gd name="connsiteX0" fmla="*/ 17301 w 104599"/>
                <a:gd name="connsiteY0" fmla="*/ 121176 h 133350"/>
                <a:gd name="connsiteX1" fmla="*/ 21104 w 104599"/>
                <a:gd name="connsiteY1" fmla="*/ 117366 h 133350"/>
                <a:gd name="connsiteX2" fmla="*/ 17301 w 104599"/>
                <a:gd name="connsiteY2" fmla="*/ 125938 h 133350"/>
                <a:gd name="connsiteX3" fmla="*/ 25859 w 104599"/>
                <a:gd name="connsiteY3" fmla="*/ 134511 h 133350"/>
                <a:gd name="connsiteX4" fmla="*/ 111440 w 104599"/>
                <a:gd name="connsiteY4" fmla="*/ 34498 h 133350"/>
                <a:gd name="connsiteX5" fmla="*/ 100980 w 104599"/>
                <a:gd name="connsiteY5" fmla="*/ 28783 h 133350"/>
                <a:gd name="connsiteX6" fmla="*/ 56288 w 104599"/>
                <a:gd name="connsiteY6" fmla="*/ 69741 h 133350"/>
                <a:gd name="connsiteX7" fmla="*/ 83864 w 104599"/>
                <a:gd name="connsiteY7" fmla="*/ 4971 h 133350"/>
                <a:gd name="connsiteX8" fmla="*/ 77208 w 104599"/>
                <a:gd name="connsiteY8" fmla="*/ 1161 h 133350"/>
                <a:gd name="connsiteX9" fmla="*/ 184 w 104599"/>
                <a:gd name="connsiteY9" fmla="*/ 111651 h 133350"/>
                <a:gd name="connsiteX10" fmla="*/ 17301 w 104599"/>
                <a:gd name="connsiteY10" fmla="*/ 1211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599" h="133350">
                  <a:moveTo>
                    <a:pt x="17301" y="121176"/>
                  </a:moveTo>
                  <a:cubicBezTo>
                    <a:pt x="19202" y="120223"/>
                    <a:pt x="20153" y="118318"/>
                    <a:pt x="21104" y="117366"/>
                  </a:cubicBezTo>
                  <a:cubicBezTo>
                    <a:pt x="20153" y="120223"/>
                    <a:pt x="18251" y="123081"/>
                    <a:pt x="17301" y="125938"/>
                  </a:cubicBezTo>
                  <a:cubicBezTo>
                    <a:pt x="15399" y="130701"/>
                    <a:pt x="21104" y="136416"/>
                    <a:pt x="25859" y="134511"/>
                  </a:cubicBezTo>
                  <a:cubicBezTo>
                    <a:pt x="66748" y="118318"/>
                    <a:pt x="95275" y="72598"/>
                    <a:pt x="111440" y="34498"/>
                  </a:cubicBezTo>
                  <a:cubicBezTo>
                    <a:pt x="114293" y="27831"/>
                    <a:pt x="105735" y="25926"/>
                    <a:pt x="100980" y="28783"/>
                  </a:cubicBezTo>
                  <a:cubicBezTo>
                    <a:pt x="84815" y="41166"/>
                    <a:pt x="70551" y="54501"/>
                    <a:pt x="56288" y="69741"/>
                  </a:cubicBezTo>
                  <a:cubicBezTo>
                    <a:pt x="67699" y="48786"/>
                    <a:pt x="76257" y="26878"/>
                    <a:pt x="83864" y="4971"/>
                  </a:cubicBezTo>
                  <a:cubicBezTo>
                    <a:pt x="84815" y="1161"/>
                    <a:pt x="80060" y="-1697"/>
                    <a:pt x="77208" y="1161"/>
                  </a:cubicBezTo>
                  <a:cubicBezTo>
                    <a:pt x="48680" y="35451"/>
                    <a:pt x="17301" y="69741"/>
                    <a:pt x="184" y="111651"/>
                  </a:cubicBezTo>
                  <a:cubicBezTo>
                    <a:pt x="-1717" y="121176"/>
                    <a:pt x="11595" y="126891"/>
                    <a:pt x="17301" y="12117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4" name="Forma libre 233">
              <a:extLst>
                <a:ext uri="{FF2B5EF4-FFF2-40B4-BE49-F238E27FC236}">
                  <a16:creationId xmlns:a16="http://schemas.microsoft.com/office/drawing/2014/main" id="{DE120C8E-C106-FF4C-870C-9CDCF0B4AF14}"/>
                </a:ext>
              </a:extLst>
            </p:cNvPr>
            <p:cNvSpPr/>
            <p:nvPr/>
          </p:nvSpPr>
          <p:spPr>
            <a:xfrm rot="4500000">
              <a:off x="2745291" y="4635465"/>
              <a:ext cx="54876" cy="146583"/>
            </a:xfrm>
            <a:custGeom>
              <a:avLst/>
              <a:gdLst>
                <a:gd name="connsiteX0" fmla="*/ 598 w 57054"/>
                <a:gd name="connsiteY0" fmla="*/ 150495 h 152400"/>
                <a:gd name="connsiteX1" fmla="*/ 14862 w 57054"/>
                <a:gd name="connsiteY1" fmla="*/ 156210 h 152400"/>
                <a:gd name="connsiteX2" fmla="*/ 47192 w 57054"/>
                <a:gd name="connsiteY2" fmla="*/ 74295 h 152400"/>
                <a:gd name="connsiteX3" fmla="*/ 55751 w 57054"/>
                <a:gd name="connsiteY3" fmla="*/ 952 h 152400"/>
                <a:gd name="connsiteX4" fmla="*/ 53849 w 57054"/>
                <a:gd name="connsiteY4" fmla="*/ 0 h 152400"/>
                <a:gd name="connsiteX5" fmla="*/ 21518 w 57054"/>
                <a:gd name="connsiteY5" fmla="*/ 60960 h 152400"/>
                <a:gd name="connsiteX6" fmla="*/ 598 w 57054"/>
                <a:gd name="connsiteY6" fmla="*/ 15049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598" y="150495"/>
                  </a:moveTo>
                  <a:cubicBezTo>
                    <a:pt x="1549" y="157163"/>
                    <a:pt x="9156" y="162877"/>
                    <a:pt x="14862" y="156210"/>
                  </a:cubicBezTo>
                  <a:cubicBezTo>
                    <a:pt x="34831" y="134302"/>
                    <a:pt x="39585" y="101918"/>
                    <a:pt x="47192" y="74295"/>
                  </a:cubicBezTo>
                  <a:cubicBezTo>
                    <a:pt x="53849" y="52388"/>
                    <a:pt x="67161" y="22860"/>
                    <a:pt x="55751" y="952"/>
                  </a:cubicBezTo>
                  <a:cubicBezTo>
                    <a:pt x="55751" y="0"/>
                    <a:pt x="54800" y="0"/>
                    <a:pt x="53849" y="0"/>
                  </a:cubicBezTo>
                  <a:cubicBezTo>
                    <a:pt x="33880" y="11430"/>
                    <a:pt x="28174" y="40958"/>
                    <a:pt x="21518" y="60960"/>
                  </a:cubicBezTo>
                  <a:cubicBezTo>
                    <a:pt x="12009" y="89535"/>
                    <a:pt x="-3206" y="120968"/>
                    <a:pt x="598" y="15049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5" name="Forma libre 234">
              <a:extLst>
                <a:ext uri="{FF2B5EF4-FFF2-40B4-BE49-F238E27FC236}">
                  <a16:creationId xmlns:a16="http://schemas.microsoft.com/office/drawing/2014/main" id="{DFDED4E2-D492-9E42-AB48-6306D26E6F68}"/>
                </a:ext>
              </a:extLst>
            </p:cNvPr>
            <p:cNvSpPr/>
            <p:nvPr/>
          </p:nvSpPr>
          <p:spPr>
            <a:xfrm rot="4500000">
              <a:off x="2749920" y="4595053"/>
              <a:ext cx="54876" cy="146583"/>
            </a:xfrm>
            <a:custGeom>
              <a:avLst/>
              <a:gdLst>
                <a:gd name="connsiteX0" fmla="*/ 18067 w 57054"/>
                <a:gd name="connsiteY0" fmla="*/ 151731 h 152400"/>
                <a:gd name="connsiteX1" fmla="*/ 60858 w 57054"/>
                <a:gd name="connsiteY1" fmla="*/ 5999 h 152400"/>
                <a:gd name="connsiteX2" fmla="*/ 52300 w 57054"/>
                <a:gd name="connsiteY2" fmla="*/ 2189 h 152400"/>
                <a:gd name="connsiteX3" fmla="*/ 0 w 57054"/>
                <a:gd name="connsiteY3" fmla="*/ 146969 h 152400"/>
                <a:gd name="connsiteX4" fmla="*/ 18067 w 57054"/>
                <a:gd name="connsiteY4" fmla="*/ 1517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8067" y="151731"/>
                  </a:moveTo>
                  <a:cubicBezTo>
                    <a:pt x="43742" y="109821"/>
                    <a:pt x="50398" y="53624"/>
                    <a:pt x="60858" y="5999"/>
                  </a:cubicBezTo>
                  <a:cubicBezTo>
                    <a:pt x="61809" y="1236"/>
                    <a:pt x="55152" y="-2574"/>
                    <a:pt x="52300" y="2189"/>
                  </a:cubicBezTo>
                  <a:cubicBezTo>
                    <a:pt x="32331" y="47909"/>
                    <a:pt x="3804" y="96486"/>
                    <a:pt x="0" y="146969"/>
                  </a:cubicBezTo>
                  <a:cubicBezTo>
                    <a:pt x="0" y="157446"/>
                    <a:pt x="14264" y="159351"/>
                    <a:pt x="18067" y="15173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6" name="Forma libre 235">
              <a:extLst>
                <a:ext uri="{FF2B5EF4-FFF2-40B4-BE49-F238E27FC236}">
                  <a16:creationId xmlns:a16="http://schemas.microsoft.com/office/drawing/2014/main" id="{03FC86AF-938C-0E43-97F4-A01D0241C194}"/>
                </a:ext>
              </a:extLst>
            </p:cNvPr>
            <p:cNvSpPr/>
            <p:nvPr/>
          </p:nvSpPr>
          <p:spPr>
            <a:xfrm rot="4500000">
              <a:off x="2556293" y="4500837"/>
              <a:ext cx="137191" cy="73291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7" name="Forma libre 236">
              <a:extLst>
                <a:ext uri="{FF2B5EF4-FFF2-40B4-BE49-F238E27FC236}">
                  <a16:creationId xmlns:a16="http://schemas.microsoft.com/office/drawing/2014/main" id="{AB58FCDE-A494-F840-8E96-C6EF2421F5A2}"/>
                </a:ext>
              </a:extLst>
            </p:cNvPr>
            <p:cNvSpPr/>
            <p:nvPr/>
          </p:nvSpPr>
          <p:spPr>
            <a:xfrm rot="4500000">
              <a:off x="2598514" y="4492994"/>
              <a:ext cx="137191" cy="64130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8" name="Forma libre 237">
              <a:extLst>
                <a:ext uri="{FF2B5EF4-FFF2-40B4-BE49-F238E27FC236}">
                  <a16:creationId xmlns:a16="http://schemas.microsoft.com/office/drawing/2014/main" id="{13D74344-767C-2C4B-94D3-D42E4BC02CFF}"/>
                </a:ext>
              </a:extLst>
            </p:cNvPr>
            <p:cNvSpPr/>
            <p:nvPr/>
          </p:nvSpPr>
          <p:spPr>
            <a:xfrm rot="4500000">
              <a:off x="2740004" y="4487021"/>
              <a:ext cx="137191" cy="45807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9" name="Forma libre 238">
              <a:extLst>
                <a:ext uri="{FF2B5EF4-FFF2-40B4-BE49-F238E27FC236}">
                  <a16:creationId xmlns:a16="http://schemas.microsoft.com/office/drawing/2014/main" id="{53B85A4B-6CEC-D249-9D85-A531DA512867}"/>
                </a:ext>
              </a:extLst>
            </p:cNvPr>
            <p:cNvSpPr/>
            <p:nvPr/>
          </p:nvSpPr>
          <p:spPr>
            <a:xfrm rot="4500000">
              <a:off x="2786000" y="4489211"/>
              <a:ext cx="128045" cy="36646"/>
            </a:xfrm>
            <a:custGeom>
              <a:avLst/>
              <a:gdLst>
                <a:gd name="connsiteX0" fmla="*/ 5012 w 133126"/>
                <a:gd name="connsiteY0" fmla="*/ 21280 h 38100"/>
                <a:gd name="connsiteX1" fmla="*/ 130532 w 133126"/>
                <a:gd name="connsiteY1" fmla="*/ 46997 h 38100"/>
                <a:gd name="connsiteX2" fmla="*/ 133384 w 133126"/>
                <a:gd name="connsiteY2" fmla="*/ 28900 h 38100"/>
                <a:gd name="connsiteX3" fmla="*/ 7865 w 133126"/>
                <a:gd name="connsiteY3" fmla="*/ 1278 h 38100"/>
                <a:gd name="connsiteX4" fmla="*/ 5012 w 133126"/>
                <a:gd name="connsiteY4" fmla="*/ 212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38100">
                  <a:moveTo>
                    <a:pt x="5012" y="21280"/>
                  </a:moveTo>
                  <a:cubicBezTo>
                    <a:pt x="39245" y="44140"/>
                    <a:pt x="91545" y="44140"/>
                    <a:pt x="130532" y="46997"/>
                  </a:cubicBezTo>
                  <a:cubicBezTo>
                    <a:pt x="140992" y="47950"/>
                    <a:pt x="141942" y="32710"/>
                    <a:pt x="133384" y="28900"/>
                  </a:cubicBezTo>
                  <a:cubicBezTo>
                    <a:pt x="95348" y="15565"/>
                    <a:pt x="48754" y="-5390"/>
                    <a:pt x="7865" y="1278"/>
                  </a:cubicBezTo>
                  <a:cubicBezTo>
                    <a:pt x="-2595" y="3182"/>
                    <a:pt x="-1644" y="16518"/>
                    <a:pt x="5012" y="2128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0" name="Forma libre 239">
              <a:extLst>
                <a:ext uri="{FF2B5EF4-FFF2-40B4-BE49-F238E27FC236}">
                  <a16:creationId xmlns:a16="http://schemas.microsoft.com/office/drawing/2014/main" id="{419AC9FA-4D0F-F049-A4D8-A473A66A2181}"/>
                </a:ext>
              </a:extLst>
            </p:cNvPr>
            <p:cNvSpPr/>
            <p:nvPr/>
          </p:nvSpPr>
          <p:spPr>
            <a:xfrm rot="4500000">
              <a:off x="2939554" y="4357079"/>
              <a:ext cx="45730" cy="137421"/>
            </a:xfrm>
            <a:custGeom>
              <a:avLst/>
              <a:gdLst>
                <a:gd name="connsiteX0" fmla="*/ 756 w 47545"/>
                <a:gd name="connsiteY0" fmla="*/ 141865 h 142875"/>
                <a:gd name="connsiteX1" fmla="*/ 10265 w 47545"/>
                <a:gd name="connsiteY1" fmla="*/ 145675 h 142875"/>
                <a:gd name="connsiteX2" fmla="*/ 45448 w 47545"/>
                <a:gd name="connsiteY2" fmla="*/ 87573 h 142875"/>
                <a:gd name="connsiteX3" fmla="*/ 56859 w 47545"/>
                <a:gd name="connsiteY3" fmla="*/ 5658 h 142875"/>
                <a:gd name="connsiteX4" fmla="*/ 45448 w 47545"/>
                <a:gd name="connsiteY4" fmla="*/ 3753 h 142875"/>
                <a:gd name="connsiteX5" fmla="*/ 15970 w 47545"/>
                <a:gd name="connsiteY5" fmla="*/ 81858 h 142875"/>
                <a:gd name="connsiteX6" fmla="*/ 756 w 47545"/>
                <a:gd name="connsiteY6" fmla="*/ 14186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42875">
                  <a:moveTo>
                    <a:pt x="756" y="141865"/>
                  </a:moveTo>
                  <a:cubicBezTo>
                    <a:pt x="1706" y="146628"/>
                    <a:pt x="7412" y="147580"/>
                    <a:pt x="10265" y="145675"/>
                  </a:cubicBezTo>
                  <a:cubicBezTo>
                    <a:pt x="31184" y="136150"/>
                    <a:pt x="39743" y="107575"/>
                    <a:pt x="45448" y="87573"/>
                  </a:cubicBezTo>
                  <a:cubicBezTo>
                    <a:pt x="54006" y="59950"/>
                    <a:pt x="56859" y="34233"/>
                    <a:pt x="56859" y="5658"/>
                  </a:cubicBezTo>
                  <a:cubicBezTo>
                    <a:pt x="56859" y="-1010"/>
                    <a:pt x="47350" y="-1962"/>
                    <a:pt x="45448" y="3753"/>
                  </a:cubicBezTo>
                  <a:cubicBezTo>
                    <a:pt x="35939" y="29470"/>
                    <a:pt x="26430" y="56140"/>
                    <a:pt x="15970" y="81858"/>
                  </a:cubicBezTo>
                  <a:cubicBezTo>
                    <a:pt x="8363" y="100908"/>
                    <a:pt x="-3048" y="121863"/>
                    <a:pt x="756" y="14186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1" name="Forma libre 240">
              <a:extLst>
                <a:ext uri="{FF2B5EF4-FFF2-40B4-BE49-F238E27FC236}">
                  <a16:creationId xmlns:a16="http://schemas.microsoft.com/office/drawing/2014/main" id="{E272DE9E-290A-D94D-9E52-ED7A8B2708F2}"/>
                </a:ext>
              </a:extLst>
            </p:cNvPr>
            <p:cNvSpPr/>
            <p:nvPr/>
          </p:nvSpPr>
          <p:spPr>
            <a:xfrm rot="4500000">
              <a:off x="2945370" y="4329425"/>
              <a:ext cx="54876" cy="146583"/>
            </a:xfrm>
            <a:custGeom>
              <a:avLst/>
              <a:gdLst>
                <a:gd name="connsiteX0" fmla="*/ 14475 w 57054"/>
                <a:gd name="connsiteY0" fmla="*/ 152792 h 152400"/>
                <a:gd name="connsiteX1" fmla="*/ 62020 w 57054"/>
                <a:gd name="connsiteY1" fmla="*/ 7060 h 152400"/>
                <a:gd name="connsiteX2" fmla="*/ 52511 w 57054"/>
                <a:gd name="connsiteY2" fmla="*/ 3250 h 152400"/>
                <a:gd name="connsiteX3" fmla="*/ 212 w 57054"/>
                <a:gd name="connsiteY3" fmla="*/ 148982 h 152400"/>
                <a:gd name="connsiteX4" fmla="*/ 14475 w 57054"/>
                <a:gd name="connsiteY4" fmla="*/ 15279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4475" y="152792"/>
                  </a:moveTo>
                  <a:cubicBezTo>
                    <a:pt x="43002" y="111835"/>
                    <a:pt x="52511" y="55637"/>
                    <a:pt x="62020" y="7060"/>
                  </a:cubicBezTo>
                  <a:cubicBezTo>
                    <a:pt x="62971" y="1345"/>
                    <a:pt x="55364" y="-3418"/>
                    <a:pt x="52511" y="3250"/>
                  </a:cubicBezTo>
                  <a:cubicBezTo>
                    <a:pt x="29690" y="48017"/>
                    <a:pt x="2114" y="98500"/>
                    <a:pt x="212" y="148982"/>
                  </a:cubicBezTo>
                  <a:cubicBezTo>
                    <a:pt x="-1690" y="157555"/>
                    <a:pt x="9721" y="158507"/>
                    <a:pt x="14475" y="15279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2" name="Forma libre 241">
              <a:extLst>
                <a:ext uri="{FF2B5EF4-FFF2-40B4-BE49-F238E27FC236}">
                  <a16:creationId xmlns:a16="http://schemas.microsoft.com/office/drawing/2014/main" id="{14885825-0E69-AE44-91DB-01BBE831A930}"/>
                </a:ext>
              </a:extLst>
            </p:cNvPr>
            <p:cNvSpPr/>
            <p:nvPr/>
          </p:nvSpPr>
          <p:spPr>
            <a:xfrm rot="4500000">
              <a:off x="3092759" y="4386833"/>
              <a:ext cx="137191" cy="45807"/>
            </a:xfrm>
            <a:custGeom>
              <a:avLst/>
              <a:gdLst>
                <a:gd name="connsiteX0" fmla="*/ 1382 w 142635"/>
                <a:gd name="connsiteY0" fmla="*/ 11641 h 47625"/>
                <a:gd name="connsiteX1" fmla="*/ 142116 w 142635"/>
                <a:gd name="connsiteY1" fmla="*/ 46883 h 47625"/>
                <a:gd name="connsiteX2" fmla="*/ 142116 w 142635"/>
                <a:gd name="connsiteY2" fmla="*/ 41168 h 47625"/>
                <a:gd name="connsiteX3" fmla="*/ 71749 w 142635"/>
                <a:gd name="connsiteY3" fmla="*/ 17356 h 47625"/>
                <a:gd name="connsiteX4" fmla="*/ 7088 w 142635"/>
                <a:gd name="connsiteY4" fmla="*/ 211 h 47625"/>
                <a:gd name="connsiteX5" fmla="*/ 1382 w 142635"/>
                <a:gd name="connsiteY5" fmla="*/ 116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382" y="11641"/>
                  </a:moveTo>
                  <a:cubicBezTo>
                    <a:pt x="26106" y="49741"/>
                    <a:pt x="102178" y="55456"/>
                    <a:pt x="142116" y="46883"/>
                  </a:cubicBezTo>
                  <a:cubicBezTo>
                    <a:pt x="144969" y="45931"/>
                    <a:pt x="144969" y="42121"/>
                    <a:pt x="142116" y="41168"/>
                  </a:cubicBezTo>
                  <a:cubicBezTo>
                    <a:pt x="119294" y="31643"/>
                    <a:pt x="95522" y="24976"/>
                    <a:pt x="71749" y="17356"/>
                  </a:cubicBezTo>
                  <a:cubicBezTo>
                    <a:pt x="50829" y="9736"/>
                    <a:pt x="28958" y="-1694"/>
                    <a:pt x="7088" y="211"/>
                  </a:cubicBezTo>
                  <a:cubicBezTo>
                    <a:pt x="2333" y="211"/>
                    <a:pt x="-2421" y="5926"/>
                    <a:pt x="1382" y="1164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3" name="Forma libre 242">
              <a:extLst>
                <a:ext uri="{FF2B5EF4-FFF2-40B4-BE49-F238E27FC236}">
                  <a16:creationId xmlns:a16="http://schemas.microsoft.com/office/drawing/2014/main" id="{F8F0DC9D-474F-3840-9DDF-F3FEFEA914E0}"/>
                </a:ext>
              </a:extLst>
            </p:cNvPr>
            <p:cNvSpPr/>
            <p:nvPr/>
          </p:nvSpPr>
          <p:spPr>
            <a:xfrm rot="4500000">
              <a:off x="3124416" y="4392738"/>
              <a:ext cx="128045" cy="45807"/>
            </a:xfrm>
            <a:custGeom>
              <a:avLst/>
              <a:gdLst>
                <a:gd name="connsiteX0" fmla="*/ 3378 w 133126"/>
                <a:gd name="connsiteY0" fmla="*/ 13439 h 47625"/>
                <a:gd name="connsiteX1" fmla="*/ 129849 w 133126"/>
                <a:gd name="connsiteY1" fmla="*/ 52491 h 47625"/>
                <a:gd name="connsiteX2" fmla="*/ 133652 w 133126"/>
                <a:gd name="connsiteY2" fmla="*/ 37251 h 47625"/>
                <a:gd name="connsiteX3" fmla="*/ 6231 w 133126"/>
                <a:gd name="connsiteY3" fmla="*/ 104 h 47625"/>
                <a:gd name="connsiteX4" fmla="*/ 3378 w 133126"/>
                <a:gd name="connsiteY4" fmla="*/ 134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3378" y="13439"/>
                  </a:moveTo>
                  <a:cubicBezTo>
                    <a:pt x="38562" y="38204"/>
                    <a:pt x="88960" y="42966"/>
                    <a:pt x="129849" y="52491"/>
                  </a:cubicBezTo>
                  <a:cubicBezTo>
                    <a:pt x="139358" y="54396"/>
                    <a:pt x="143161" y="41061"/>
                    <a:pt x="133652" y="37251"/>
                  </a:cubicBezTo>
                  <a:cubicBezTo>
                    <a:pt x="93714" y="22964"/>
                    <a:pt x="49973" y="-1801"/>
                    <a:pt x="6231" y="104"/>
                  </a:cubicBezTo>
                  <a:cubicBezTo>
                    <a:pt x="-425" y="104"/>
                    <a:pt x="-2327" y="8676"/>
                    <a:pt x="3378" y="1343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4" name="Forma libre 243">
              <a:extLst>
                <a:ext uri="{FF2B5EF4-FFF2-40B4-BE49-F238E27FC236}">
                  <a16:creationId xmlns:a16="http://schemas.microsoft.com/office/drawing/2014/main" id="{58969A4C-319B-284C-B7AA-A22D41DD3A40}"/>
                </a:ext>
              </a:extLst>
            </p:cNvPr>
            <p:cNvSpPr/>
            <p:nvPr/>
          </p:nvSpPr>
          <p:spPr>
            <a:xfrm rot="4500000">
              <a:off x="3232448" y="4362659"/>
              <a:ext cx="118899" cy="54968"/>
            </a:xfrm>
            <a:custGeom>
              <a:avLst/>
              <a:gdLst>
                <a:gd name="connsiteX0" fmla="*/ 8753 w 123617"/>
                <a:gd name="connsiteY0" fmla="*/ 61335 h 57150"/>
                <a:gd name="connsiteX1" fmla="*/ 120009 w 123617"/>
                <a:gd name="connsiteY1" fmla="*/ 15615 h 57150"/>
                <a:gd name="connsiteX2" fmla="*/ 113353 w 123617"/>
                <a:gd name="connsiteY2" fmla="*/ 375 h 57150"/>
                <a:gd name="connsiteX3" fmla="*/ 2097 w 123617"/>
                <a:gd name="connsiteY3" fmla="*/ 46095 h 57150"/>
                <a:gd name="connsiteX4" fmla="*/ 8753 w 123617"/>
                <a:gd name="connsiteY4" fmla="*/ 613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57150">
                  <a:moveTo>
                    <a:pt x="8753" y="61335"/>
                  </a:moveTo>
                  <a:cubicBezTo>
                    <a:pt x="46789" y="60383"/>
                    <a:pt x="86727" y="32760"/>
                    <a:pt x="120009" y="15615"/>
                  </a:cubicBezTo>
                  <a:cubicBezTo>
                    <a:pt x="128567" y="11805"/>
                    <a:pt x="122862" y="-2482"/>
                    <a:pt x="113353" y="375"/>
                  </a:cubicBezTo>
                  <a:cubicBezTo>
                    <a:pt x="78169" y="11805"/>
                    <a:pt x="30624" y="20378"/>
                    <a:pt x="2097" y="46095"/>
                  </a:cubicBezTo>
                  <a:cubicBezTo>
                    <a:pt x="-2658" y="51810"/>
                    <a:pt x="1146" y="61335"/>
                    <a:pt x="8753" y="6133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5" name="Forma libre 244">
              <a:extLst>
                <a:ext uri="{FF2B5EF4-FFF2-40B4-BE49-F238E27FC236}">
                  <a16:creationId xmlns:a16="http://schemas.microsoft.com/office/drawing/2014/main" id="{FAEFED37-A044-714A-BD9C-80CC8841B036}"/>
                </a:ext>
              </a:extLst>
            </p:cNvPr>
            <p:cNvSpPr/>
            <p:nvPr/>
          </p:nvSpPr>
          <p:spPr>
            <a:xfrm rot="4500000">
              <a:off x="3264012" y="4343826"/>
              <a:ext cx="118899" cy="45807"/>
            </a:xfrm>
            <a:custGeom>
              <a:avLst/>
              <a:gdLst>
                <a:gd name="connsiteX0" fmla="*/ 4755 w 123617"/>
                <a:gd name="connsiteY0" fmla="*/ 55518 h 47625"/>
                <a:gd name="connsiteX1" fmla="*/ 121716 w 123617"/>
                <a:gd name="connsiteY1" fmla="*/ 9798 h 47625"/>
                <a:gd name="connsiteX2" fmla="*/ 117912 w 123617"/>
                <a:gd name="connsiteY2" fmla="*/ 273 h 47625"/>
                <a:gd name="connsiteX3" fmla="*/ 58005 w 123617"/>
                <a:gd name="connsiteY3" fmla="*/ 21228 h 47625"/>
                <a:gd name="connsiteX4" fmla="*/ 3804 w 123617"/>
                <a:gd name="connsiteY4" fmla="*/ 41231 h 47625"/>
                <a:gd name="connsiteX5" fmla="*/ 4755 w 123617"/>
                <a:gd name="connsiteY5" fmla="*/ 555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17" h="47625">
                  <a:moveTo>
                    <a:pt x="4755" y="55518"/>
                  </a:moveTo>
                  <a:cubicBezTo>
                    <a:pt x="42791" y="62186"/>
                    <a:pt x="92238" y="32658"/>
                    <a:pt x="121716" y="9798"/>
                  </a:cubicBezTo>
                  <a:cubicBezTo>
                    <a:pt x="125519" y="6941"/>
                    <a:pt x="123618" y="-1632"/>
                    <a:pt x="117912" y="273"/>
                  </a:cubicBezTo>
                  <a:cubicBezTo>
                    <a:pt x="97943" y="6941"/>
                    <a:pt x="77974" y="14561"/>
                    <a:pt x="58005" y="21228"/>
                  </a:cubicBezTo>
                  <a:cubicBezTo>
                    <a:pt x="39938" y="26943"/>
                    <a:pt x="19018" y="29801"/>
                    <a:pt x="3804" y="41231"/>
                  </a:cubicBezTo>
                  <a:cubicBezTo>
                    <a:pt x="-951" y="45041"/>
                    <a:pt x="-1902" y="54566"/>
                    <a:pt x="4755" y="5551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6" name="Forma libre 245">
              <a:extLst>
                <a:ext uri="{FF2B5EF4-FFF2-40B4-BE49-F238E27FC236}">
                  <a16:creationId xmlns:a16="http://schemas.microsoft.com/office/drawing/2014/main" id="{4124807F-4213-C642-9915-BBD38CFF5D4C}"/>
                </a:ext>
              </a:extLst>
            </p:cNvPr>
            <p:cNvSpPr/>
            <p:nvPr/>
          </p:nvSpPr>
          <p:spPr>
            <a:xfrm rot="4500000">
              <a:off x="3447979" y="4395116"/>
              <a:ext cx="73168" cy="109937"/>
            </a:xfrm>
            <a:custGeom>
              <a:avLst/>
              <a:gdLst>
                <a:gd name="connsiteX0" fmla="*/ 1310 w 76072"/>
                <a:gd name="connsiteY0" fmla="*/ 118676 h 114300"/>
                <a:gd name="connsiteX1" fmla="*/ 7967 w 76072"/>
                <a:gd name="connsiteY1" fmla="*/ 121534 h 114300"/>
                <a:gd name="connsiteX2" fmla="*/ 41248 w 76072"/>
                <a:gd name="connsiteY2" fmla="*/ 75814 h 114300"/>
                <a:gd name="connsiteX3" fmla="*/ 76432 w 76072"/>
                <a:gd name="connsiteY3" fmla="*/ 15806 h 114300"/>
                <a:gd name="connsiteX4" fmla="*/ 60266 w 76072"/>
                <a:gd name="connsiteY4" fmla="*/ 3424 h 114300"/>
                <a:gd name="connsiteX5" fmla="*/ 18426 w 76072"/>
                <a:gd name="connsiteY5" fmla="*/ 62479 h 114300"/>
                <a:gd name="connsiteX6" fmla="*/ 1310 w 76072"/>
                <a:gd name="connsiteY6" fmla="*/ 1186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1310" y="118676"/>
                  </a:moveTo>
                  <a:cubicBezTo>
                    <a:pt x="2261" y="121534"/>
                    <a:pt x="5114" y="122486"/>
                    <a:pt x="7967" y="121534"/>
                  </a:cubicBezTo>
                  <a:cubicBezTo>
                    <a:pt x="25083" y="113914"/>
                    <a:pt x="32690" y="92006"/>
                    <a:pt x="41248" y="75814"/>
                  </a:cubicBezTo>
                  <a:cubicBezTo>
                    <a:pt x="52659" y="55811"/>
                    <a:pt x="64070" y="35809"/>
                    <a:pt x="76432" y="15806"/>
                  </a:cubicBezTo>
                  <a:cubicBezTo>
                    <a:pt x="83088" y="6281"/>
                    <a:pt x="67873" y="-6101"/>
                    <a:pt x="60266" y="3424"/>
                  </a:cubicBezTo>
                  <a:cubicBezTo>
                    <a:pt x="45052" y="22474"/>
                    <a:pt x="30788" y="41524"/>
                    <a:pt x="18426" y="62479"/>
                  </a:cubicBezTo>
                  <a:cubicBezTo>
                    <a:pt x="9868" y="78671"/>
                    <a:pt x="-4395" y="99626"/>
                    <a:pt x="1310" y="11867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7" name="Forma libre 246">
              <a:extLst>
                <a:ext uri="{FF2B5EF4-FFF2-40B4-BE49-F238E27FC236}">
                  <a16:creationId xmlns:a16="http://schemas.microsoft.com/office/drawing/2014/main" id="{5CBA4E90-BBD0-0548-BE04-5A03C5F11414}"/>
                </a:ext>
              </a:extLst>
            </p:cNvPr>
            <p:cNvSpPr/>
            <p:nvPr/>
          </p:nvSpPr>
          <p:spPr>
            <a:xfrm rot="4500000">
              <a:off x="3444837" y="4431725"/>
              <a:ext cx="82314" cy="109937"/>
            </a:xfrm>
            <a:custGeom>
              <a:avLst/>
              <a:gdLst>
                <a:gd name="connsiteX0" fmla="*/ 13608 w 85581"/>
                <a:gd name="connsiteY0" fmla="*/ 121693 h 114300"/>
                <a:gd name="connsiteX1" fmla="*/ 84926 w 85581"/>
                <a:gd name="connsiteY1" fmla="*/ 15013 h 114300"/>
                <a:gd name="connsiteX2" fmla="*/ 69712 w 85581"/>
                <a:gd name="connsiteY2" fmla="*/ 3583 h 114300"/>
                <a:gd name="connsiteX3" fmla="*/ 296 w 85581"/>
                <a:gd name="connsiteY3" fmla="*/ 112168 h 114300"/>
                <a:gd name="connsiteX4" fmla="*/ 13608 w 85581"/>
                <a:gd name="connsiteY4" fmla="*/ 12169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13608" y="121693"/>
                  </a:moveTo>
                  <a:cubicBezTo>
                    <a:pt x="48792" y="96928"/>
                    <a:pt x="64957" y="51208"/>
                    <a:pt x="84926" y="15013"/>
                  </a:cubicBezTo>
                  <a:cubicBezTo>
                    <a:pt x="89681" y="5488"/>
                    <a:pt x="76368" y="-5942"/>
                    <a:pt x="69712" y="3583"/>
                  </a:cubicBezTo>
                  <a:cubicBezTo>
                    <a:pt x="44037" y="36921"/>
                    <a:pt x="8854" y="70258"/>
                    <a:pt x="296" y="112168"/>
                  </a:cubicBezTo>
                  <a:cubicBezTo>
                    <a:pt x="-1606" y="117883"/>
                    <a:pt x="6001" y="126456"/>
                    <a:pt x="13608" y="12169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8" name="Forma libre 247">
              <a:extLst>
                <a:ext uri="{FF2B5EF4-FFF2-40B4-BE49-F238E27FC236}">
                  <a16:creationId xmlns:a16="http://schemas.microsoft.com/office/drawing/2014/main" id="{DA7F1530-3AB4-6140-981C-86FA7A0C6EC3}"/>
                </a:ext>
              </a:extLst>
            </p:cNvPr>
            <p:cNvSpPr/>
            <p:nvPr/>
          </p:nvSpPr>
          <p:spPr>
            <a:xfrm rot="4500000">
              <a:off x="3434346" y="4576893"/>
              <a:ext cx="82314" cy="119098"/>
            </a:xfrm>
            <a:custGeom>
              <a:avLst/>
              <a:gdLst>
                <a:gd name="connsiteX0" fmla="*/ 121 w 85581"/>
                <a:gd name="connsiteY0" fmla="*/ 8948 h 123825"/>
                <a:gd name="connsiteX1" fmla="*/ 37206 w 85581"/>
                <a:gd name="connsiteY1" fmla="*/ 72766 h 123825"/>
                <a:gd name="connsiteX2" fmla="*/ 88555 w 85581"/>
                <a:gd name="connsiteY2" fmla="*/ 127058 h 123825"/>
                <a:gd name="connsiteX3" fmla="*/ 94261 w 85581"/>
                <a:gd name="connsiteY3" fmla="*/ 122296 h 123825"/>
                <a:gd name="connsiteX4" fmla="*/ 53372 w 85581"/>
                <a:gd name="connsiteY4" fmla="*/ 52763 h 123825"/>
                <a:gd name="connsiteX5" fmla="*/ 10581 w 85581"/>
                <a:gd name="connsiteY5" fmla="*/ 376 h 123825"/>
                <a:gd name="connsiteX6" fmla="*/ 121 w 85581"/>
                <a:gd name="connsiteY6" fmla="*/ 894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81" h="123825">
                  <a:moveTo>
                    <a:pt x="121" y="8948"/>
                  </a:moveTo>
                  <a:cubicBezTo>
                    <a:pt x="3925" y="32761"/>
                    <a:pt x="21992" y="54669"/>
                    <a:pt x="37206" y="72766"/>
                  </a:cubicBezTo>
                  <a:cubicBezTo>
                    <a:pt x="52421" y="92769"/>
                    <a:pt x="70488" y="109914"/>
                    <a:pt x="88555" y="127058"/>
                  </a:cubicBezTo>
                  <a:cubicBezTo>
                    <a:pt x="91408" y="129916"/>
                    <a:pt x="96163" y="126106"/>
                    <a:pt x="94261" y="122296"/>
                  </a:cubicBezTo>
                  <a:cubicBezTo>
                    <a:pt x="80948" y="98483"/>
                    <a:pt x="67635" y="75624"/>
                    <a:pt x="53372" y="52763"/>
                  </a:cubicBezTo>
                  <a:cubicBezTo>
                    <a:pt x="41010" y="33713"/>
                    <a:pt x="29599" y="12758"/>
                    <a:pt x="10581" y="376"/>
                  </a:cubicBezTo>
                  <a:cubicBezTo>
                    <a:pt x="3925" y="-1529"/>
                    <a:pt x="-830" y="4186"/>
                    <a:pt x="121" y="894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9" name="Forma libre 248">
              <a:extLst>
                <a:ext uri="{FF2B5EF4-FFF2-40B4-BE49-F238E27FC236}">
                  <a16:creationId xmlns:a16="http://schemas.microsoft.com/office/drawing/2014/main" id="{5BBE6737-3659-FD4D-A011-ABE79DCF2D94}"/>
                </a:ext>
              </a:extLst>
            </p:cNvPr>
            <p:cNvSpPr/>
            <p:nvPr/>
          </p:nvSpPr>
          <p:spPr>
            <a:xfrm rot="4500000">
              <a:off x="3466408" y="4601205"/>
              <a:ext cx="91460" cy="119098"/>
            </a:xfrm>
            <a:custGeom>
              <a:avLst/>
              <a:gdLst>
                <a:gd name="connsiteX0" fmla="*/ 81 w 95090"/>
                <a:gd name="connsiteY0" fmla="*/ 12527 h 123825"/>
                <a:gd name="connsiteX1" fmla="*/ 37166 w 95090"/>
                <a:gd name="connsiteY1" fmla="*/ 72535 h 123825"/>
                <a:gd name="connsiteX2" fmla="*/ 95171 w 95090"/>
                <a:gd name="connsiteY2" fmla="*/ 130637 h 123825"/>
                <a:gd name="connsiteX3" fmla="*/ 101828 w 95090"/>
                <a:gd name="connsiteY3" fmla="*/ 124922 h 123825"/>
                <a:gd name="connsiteX4" fmla="*/ 61890 w 95090"/>
                <a:gd name="connsiteY4" fmla="*/ 52532 h 123825"/>
                <a:gd name="connsiteX5" fmla="*/ 14344 w 95090"/>
                <a:gd name="connsiteY5" fmla="*/ 1097 h 123825"/>
                <a:gd name="connsiteX6" fmla="*/ 81 w 95090"/>
                <a:gd name="connsiteY6" fmla="*/ 125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23825">
                  <a:moveTo>
                    <a:pt x="81" y="12527"/>
                  </a:moveTo>
                  <a:cubicBezTo>
                    <a:pt x="3884" y="36340"/>
                    <a:pt x="21952" y="54437"/>
                    <a:pt x="37166" y="72535"/>
                  </a:cubicBezTo>
                  <a:cubicBezTo>
                    <a:pt x="55233" y="93490"/>
                    <a:pt x="75202" y="111587"/>
                    <a:pt x="95171" y="130637"/>
                  </a:cubicBezTo>
                  <a:cubicBezTo>
                    <a:pt x="98975" y="134447"/>
                    <a:pt x="104680" y="129685"/>
                    <a:pt x="101828" y="124922"/>
                  </a:cubicBezTo>
                  <a:cubicBezTo>
                    <a:pt x="88515" y="100157"/>
                    <a:pt x="78055" y="76345"/>
                    <a:pt x="61890" y="52532"/>
                  </a:cubicBezTo>
                  <a:cubicBezTo>
                    <a:pt x="48577" y="32530"/>
                    <a:pt x="36215" y="10622"/>
                    <a:pt x="14344" y="1097"/>
                  </a:cubicBezTo>
                  <a:cubicBezTo>
                    <a:pt x="6737" y="-2713"/>
                    <a:pt x="-870" y="3955"/>
                    <a:pt x="81" y="1252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0" name="Forma libre 249">
              <a:extLst>
                <a:ext uri="{FF2B5EF4-FFF2-40B4-BE49-F238E27FC236}">
                  <a16:creationId xmlns:a16="http://schemas.microsoft.com/office/drawing/2014/main" id="{9B73A83A-66FA-F543-BCE7-45909A42E23B}"/>
                </a:ext>
              </a:extLst>
            </p:cNvPr>
            <p:cNvSpPr/>
            <p:nvPr/>
          </p:nvSpPr>
          <p:spPr>
            <a:xfrm rot="4500000">
              <a:off x="3546183" y="4660868"/>
              <a:ext cx="54876" cy="137421"/>
            </a:xfrm>
            <a:custGeom>
              <a:avLst/>
              <a:gdLst>
                <a:gd name="connsiteX0" fmla="*/ 19968 w 57054"/>
                <a:gd name="connsiteY0" fmla="*/ 73849 h 142875"/>
                <a:gd name="connsiteX1" fmla="*/ 58004 w 57054"/>
                <a:gd name="connsiteY1" fmla="*/ 142429 h 142875"/>
                <a:gd name="connsiteX2" fmla="*/ 61808 w 57054"/>
                <a:gd name="connsiteY2" fmla="*/ 140524 h 142875"/>
                <a:gd name="connsiteX3" fmla="*/ 44691 w 57054"/>
                <a:gd name="connsiteY3" fmla="*/ 50989 h 142875"/>
                <a:gd name="connsiteX4" fmla="*/ 11410 w 57054"/>
                <a:gd name="connsiteY4" fmla="*/ 507 h 142875"/>
                <a:gd name="connsiteX5" fmla="*/ 1901 w 57054"/>
                <a:gd name="connsiteY5" fmla="*/ 6222 h 142875"/>
                <a:gd name="connsiteX6" fmla="*/ 19968 w 57054"/>
                <a:gd name="connsiteY6" fmla="*/ 738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42875">
                  <a:moveTo>
                    <a:pt x="19968" y="73849"/>
                  </a:moveTo>
                  <a:cubicBezTo>
                    <a:pt x="30428" y="98614"/>
                    <a:pt x="46593" y="118617"/>
                    <a:pt x="58004" y="142429"/>
                  </a:cubicBezTo>
                  <a:cubicBezTo>
                    <a:pt x="58955" y="144334"/>
                    <a:pt x="61808" y="143382"/>
                    <a:pt x="61808" y="140524"/>
                  </a:cubicBezTo>
                  <a:cubicBezTo>
                    <a:pt x="57053" y="109092"/>
                    <a:pt x="56102" y="81469"/>
                    <a:pt x="44691" y="50989"/>
                  </a:cubicBezTo>
                  <a:cubicBezTo>
                    <a:pt x="37084" y="30987"/>
                    <a:pt x="32330" y="9079"/>
                    <a:pt x="11410" y="507"/>
                  </a:cubicBezTo>
                  <a:cubicBezTo>
                    <a:pt x="7606" y="-1398"/>
                    <a:pt x="2852" y="2412"/>
                    <a:pt x="1901" y="6222"/>
                  </a:cubicBezTo>
                  <a:cubicBezTo>
                    <a:pt x="-5706" y="28129"/>
                    <a:pt x="11410" y="53847"/>
                    <a:pt x="19968" y="7384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1" name="Forma libre 250">
              <a:extLst>
                <a:ext uri="{FF2B5EF4-FFF2-40B4-BE49-F238E27FC236}">
                  <a16:creationId xmlns:a16="http://schemas.microsoft.com/office/drawing/2014/main" id="{4FA6DA2D-CA12-2F4D-BAE4-6C0005138DA2}"/>
                </a:ext>
              </a:extLst>
            </p:cNvPr>
            <p:cNvSpPr/>
            <p:nvPr/>
          </p:nvSpPr>
          <p:spPr>
            <a:xfrm rot="4500000">
              <a:off x="3565864" y="4698948"/>
              <a:ext cx="54876" cy="128260"/>
            </a:xfrm>
            <a:custGeom>
              <a:avLst/>
              <a:gdLst>
                <a:gd name="connsiteX0" fmla="*/ 19066 w 57054"/>
                <a:gd name="connsiteY0" fmla="*/ 73170 h 133350"/>
                <a:gd name="connsiteX1" fmla="*/ 49495 w 57054"/>
                <a:gd name="connsiteY1" fmla="*/ 136988 h 133350"/>
                <a:gd name="connsiteX2" fmla="*/ 57103 w 57054"/>
                <a:gd name="connsiteY2" fmla="*/ 136035 h 133350"/>
                <a:gd name="connsiteX3" fmla="*/ 18116 w 57054"/>
                <a:gd name="connsiteY3" fmla="*/ 2685 h 133350"/>
                <a:gd name="connsiteX4" fmla="*/ 48 w 57054"/>
                <a:gd name="connsiteY4" fmla="*/ 10305 h 133350"/>
                <a:gd name="connsiteX5" fmla="*/ 19066 w 57054"/>
                <a:gd name="connsiteY5" fmla="*/ 7317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133350">
                  <a:moveTo>
                    <a:pt x="19066" y="73170"/>
                  </a:moveTo>
                  <a:cubicBezTo>
                    <a:pt x="28576" y="95078"/>
                    <a:pt x="36183" y="116985"/>
                    <a:pt x="49495" y="136988"/>
                  </a:cubicBezTo>
                  <a:cubicBezTo>
                    <a:pt x="51397" y="139845"/>
                    <a:pt x="56152" y="139845"/>
                    <a:pt x="57103" y="136035"/>
                  </a:cubicBezTo>
                  <a:cubicBezTo>
                    <a:pt x="67563" y="92220"/>
                    <a:pt x="51397" y="32213"/>
                    <a:pt x="18116" y="2685"/>
                  </a:cubicBezTo>
                  <a:cubicBezTo>
                    <a:pt x="12410" y="-3030"/>
                    <a:pt x="-903" y="780"/>
                    <a:pt x="48" y="10305"/>
                  </a:cubicBezTo>
                  <a:cubicBezTo>
                    <a:pt x="2901" y="33165"/>
                    <a:pt x="10508" y="51263"/>
                    <a:pt x="19066" y="7317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2" name="Forma libre 251">
              <a:extLst>
                <a:ext uri="{FF2B5EF4-FFF2-40B4-BE49-F238E27FC236}">
                  <a16:creationId xmlns:a16="http://schemas.microsoft.com/office/drawing/2014/main" id="{8A0CF9CD-5901-7A4E-8DF0-F3CEBF965253}"/>
                </a:ext>
              </a:extLst>
            </p:cNvPr>
            <p:cNvSpPr/>
            <p:nvPr/>
          </p:nvSpPr>
          <p:spPr>
            <a:xfrm rot="4500000">
              <a:off x="3578325" y="4846488"/>
              <a:ext cx="27438" cy="128260"/>
            </a:xfrm>
            <a:custGeom>
              <a:avLst/>
              <a:gdLst>
                <a:gd name="connsiteX0" fmla="*/ 1511 w 28527"/>
                <a:gd name="connsiteY0" fmla="*/ 137933 h 133350"/>
                <a:gd name="connsiteX1" fmla="*/ 11020 w 28527"/>
                <a:gd name="connsiteY1" fmla="*/ 138885 h 133350"/>
                <a:gd name="connsiteX2" fmla="*/ 37645 w 28527"/>
                <a:gd name="connsiteY2" fmla="*/ 2678 h 133350"/>
                <a:gd name="connsiteX3" fmla="*/ 31940 w 28527"/>
                <a:gd name="connsiteY3" fmla="*/ 1725 h 133350"/>
                <a:gd name="connsiteX4" fmla="*/ 1511 w 28527"/>
                <a:gd name="connsiteY4" fmla="*/ 1379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33350">
                  <a:moveTo>
                    <a:pt x="1511" y="137933"/>
                  </a:moveTo>
                  <a:cubicBezTo>
                    <a:pt x="2462" y="142695"/>
                    <a:pt x="9118" y="142695"/>
                    <a:pt x="11020" y="138885"/>
                  </a:cubicBezTo>
                  <a:cubicBezTo>
                    <a:pt x="35744" y="101738"/>
                    <a:pt x="35744" y="46493"/>
                    <a:pt x="37645" y="2678"/>
                  </a:cubicBezTo>
                  <a:cubicBezTo>
                    <a:pt x="37645" y="-180"/>
                    <a:pt x="32891" y="-1132"/>
                    <a:pt x="31940" y="1725"/>
                  </a:cubicBezTo>
                  <a:cubicBezTo>
                    <a:pt x="16725" y="43635"/>
                    <a:pt x="-6096" y="93165"/>
                    <a:pt x="1511" y="13793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3" name="Forma libre 252">
              <a:extLst>
                <a:ext uri="{FF2B5EF4-FFF2-40B4-BE49-F238E27FC236}">
                  <a16:creationId xmlns:a16="http://schemas.microsoft.com/office/drawing/2014/main" id="{319428D4-2E7B-1244-BEDB-9AA7421E23F6}"/>
                </a:ext>
              </a:extLst>
            </p:cNvPr>
            <p:cNvSpPr/>
            <p:nvPr/>
          </p:nvSpPr>
          <p:spPr>
            <a:xfrm rot="4500000">
              <a:off x="3569555" y="4886828"/>
              <a:ext cx="54876" cy="128260"/>
            </a:xfrm>
            <a:custGeom>
              <a:avLst/>
              <a:gdLst>
                <a:gd name="connsiteX0" fmla="*/ 3408 w 57054"/>
                <a:gd name="connsiteY0" fmla="*/ 129190 h 133350"/>
                <a:gd name="connsiteX1" fmla="*/ 17671 w 57054"/>
                <a:gd name="connsiteY1" fmla="*/ 133000 h 133350"/>
                <a:gd name="connsiteX2" fmla="*/ 60462 w 57054"/>
                <a:gd name="connsiteY2" fmla="*/ 6318 h 133350"/>
                <a:gd name="connsiteX3" fmla="*/ 51904 w 57054"/>
                <a:gd name="connsiteY3" fmla="*/ 1555 h 133350"/>
                <a:gd name="connsiteX4" fmla="*/ 3408 w 57054"/>
                <a:gd name="connsiteY4" fmla="*/ 12919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3408" y="129190"/>
                  </a:moveTo>
                  <a:cubicBezTo>
                    <a:pt x="5310" y="134905"/>
                    <a:pt x="12917" y="137763"/>
                    <a:pt x="17671" y="133000"/>
                  </a:cubicBezTo>
                  <a:cubicBezTo>
                    <a:pt x="47149" y="101568"/>
                    <a:pt x="52855" y="47275"/>
                    <a:pt x="60462" y="6318"/>
                  </a:cubicBezTo>
                  <a:cubicBezTo>
                    <a:pt x="61413" y="1555"/>
                    <a:pt x="55708" y="-2255"/>
                    <a:pt x="51904" y="1555"/>
                  </a:cubicBezTo>
                  <a:cubicBezTo>
                    <a:pt x="22426" y="32035"/>
                    <a:pt x="-10856" y="84423"/>
                    <a:pt x="3408" y="12919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4" name="Forma libre 253">
              <a:extLst>
                <a:ext uri="{FF2B5EF4-FFF2-40B4-BE49-F238E27FC236}">
                  <a16:creationId xmlns:a16="http://schemas.microsoft.com/office/drawing/2014/main" id="{EC8BE9DC-295A-AA41-972E-291D34011DCD}"/>
                </a:ext>
              </a:extLst>
            </p:cNvPr>
            <p:cNvSpPr/>
            <p:nvPr/>
          </p:nvSpPr>
          <p:spPr>
            <a:xfrm rot="4500000">
              <a:off x="3433757" y="4983036"/>
              <a:ext cx="45730" cy="146583"/>
            </a:xfrm>
            <a:custGeom>
              <a:avLst/>
              <a:gdLst>
                <a:gd name="connsiteX0" fmla="*/ 41864 w 47545"/>
                <a:gd name="connsiteY0" fmla="*/ 149415 h 152400"/>
                <a:gd name="connsiteX1" fmla="*/ 55176 w 47545"/>
                <a:gd name="connsiteY1" fmla="*/ 145605 h 152400"/>
                <a:gd name="connsiteX2" fmla="*/ 18091 w 47545"/>
                <a:gd name="connsiteY2" fmla="*/ 4635 h 152400"/>
                <a:gd name="connsiteX3" fmla="*/ 24 w 47545"/>
                <a:gd name="connsiteY3" fmla="*/ 9397 h 152400"/>
                <a:gd name="connsiteX4" fmla="*/ 41864 w 47545"/>
                <a:gd name="connsiteY4" fmla="*/ 1494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1864" y="149415"/>
                  </a:moveTo>
                  <a:cubicBezTo>
                    <a:pt x="44717" y="157987"/>
                    <a:pt x="56127" y="154177"/>
                    <a:pt x="55176" y="145605"/>
                  </a:cubicBezTo>
                  <a:cubicBezTo>
                    <a:pt x="48520" y="99885"/>
                    <a:pt x="47569" y="43687"/>
                    <a:pt x="18091" y="4635"/>
                  </a:cubicBezTo>
                  <a:cubicBezTo>
                    <a:pt x="12386" y="-2985"/>
                    <a:pt x="24" y="-1080"/>
                    <a:pt x="24" y="9397"/>
                  </a:cubicBezTo>
                  <a:cubicBezTo>
                    <a:pt x="-927" y="57975"/>
                    <a:pt x="26649" y="105600"/>
                    <a:pt x="41864" y="14941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5" name="Forma libre 254">
              <a:extLst>
                <a:ext uri="{FF2B5EF4-FFF2-40B4-BE49-F238E27FC236}">
                  <a16:creationId xmlns:a16="http://schemas.microsoft.com/office/drawing/2014/main" id="{A2D99345-D7DD-D146-AFFA-CF9A603FE40E}"/>
                </a:ext>
              </a:extLst>
            </p:cNvPr>
            <p:cNvSpPr/>
            <p:nvPr/>
          </p:nvSpPr>
          <p:spPr>
            <a:xfrm rot="4500000">
              <a:off x="3396216" y="4965345"/>
              <a:ext cx="54876" cy="146583"/>
            </a:xfrm>
            <a:custGeom>
              <a:avLst/>
              <a:gdLst>
                <a:gd name="connsiteX0" fmla="*/ 17152 w 57054"/>
                <a:gd name="connsiteY0" fmla="*/ 82966 h 152400"/>
                <a:gd name="connsiteX1" fmla="*/ 46631 w 57054"/>
                <a:gd name="connsiteY1" fmla="*/ 149641 h 152400"/>
                <a:gd name="connsiteX2" fmla="*/ 59943 w 57054"/>
                <a:gd name="connsiteY2" fmla="*/ 143926 h 152400"/>
                <a:gd name="connsiteX3" fmla="*/ 47581 w 57054"/>
                <a:gd name="connsiteY3" fmla="*/ 69631 h 152400"/>
                <a:gd name="connsiteX4" fmla="*/ 22858 w 57054"/>
                <a:gd name="connsiteY4" fmla="*/ 5814 h 152400"/>
                <a:gd name="connsiteX5" fmla="*/ 36 w 57054"/>
                <a:gd name="connsiteY5" fmla="*/ 11529 h 152400"/>
                <a:gd name="connsiteX6" fmla="*/ 17152 w 57054"/>
                <a:gd name="connsiteY6" fmla="*/ 8296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17152" y="82966"/>
                  </a:moveTo>
                  <a:cubicBezTo>
                    <a:pt x="25711" y="105826"/>
                    <a:pt x="37121" y="126781"/>
                    <a:pt x="46631" y="149641"/>
                  </a:cubicBezTo>
                  <a:cubicBezTo>
                    <a:pt x="50434" y="158214"/>
                    <a:pt x="60894" y="151546"/>
                    <a:pt x="59943" y="143926"/>
                  </a:cubicBezTo>
                  <a:cubicBezTo>
                    <a:pt x="56140" y="119161"/>
                    <a:pt x="53287" y="94396"/>
                    <a:pt x="47581" y="69631"/>
                  </a:cubicBezTo>
                  <a:cubicBezTo>
                    <a:pt x="42827" y="44866"/>
                    <a:pt x="35220" y="26769"/>
                    <a:pt x="22858" y="5814"/>
                  </a:cubicBezTo>
                  <a:cubicBezTo>
                    <a:pt x="17152" y="-4664"/>
                    <a:pt x="-915" y="99"/>
                    <a:pt x="36" y="11529"/>
                  </a:cubicBezTo>
                  <a:cubicBezTo>
                    <a:pt x="3840" y="37246"/>
                    <a:pt x="7643" y="58201"/>
                    <a:pt x="17152" y="8296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6" name="Forma libre 255">
              <a:extLst>
                <a:ext uri="{FF2B5EF4-FFF2-40B4-BE49-F238E27FC236}">
                  <a16:creationId xmlns:a16="http://schemas.microsoft.com/office/drawing/2014/main" id="{BAFFF780-3ED1-5841-B131-C78B11B280BC}"/>
                </a:ext>
              </a:extLst>
            </p:cNvPr>
            <p:cNvSpPr/>
            <p:nvPr/>
          </p:nvSpPr>
          <p:spPr>
            <a:xfrm rot="4500000">
              <a:off x="3180484" y="4960104"/>
              <a:ext cx="109753" cy="54968"/>
            </a:xfrm>
            <a:custGeom>
              <a:avLst/>
              <a:gdLst>
                <a:gd name="connsiteX0" fmla="*/ 2124 w 114108"/>
                <a:gd name="connsiteY0" fmla="*/ 15240 h 57150"/>
                <a:gd name="connsiteX1" fmla="*/ 109577 w 114108"/>
                <a:gd name="connsiteY1" fmla="*/ 63818 h 57150"/>
                <a:gd name="connsiteX2" fmla="*/ 116233 w 114108"/>
                <a:gd name="connsiteY2" fmla="*/ 47625 h 57150"/>
                <a:gd name="connsiteX3" fmla="*/ 7830 w 114108"/>
                <a:gd name="connsiteY3" fmla="*/ 0 h 57150"/>
                <a:gd name="connsiteX4" fmla="*/ 2124 w 114108"/>
                <a:gd name="connsiteY4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08" h="57150">
                  <a:moveTo>
                    <a:pt x="2124" y="15240"/>
                  </a:moveTo>
                  <a:cubicBezTo>
                    <a:pt x="30651" y="41910"/>
                    <a:pt x="73442" y="51435"/>
                    <a:pt x="109577" y="63818"/>
                  </a:cubicBezTo>
                  <a:cubicBezTo>
                    <a:pt x="119086" y="67628"/>
                    <a:pt x="125742" y="52387"/>
                    <a:pt x="116233" y="47625"/>
                  </a:cubicBezTo>
                  <a:cubicBezTo>
                    <a:pt x="82951" y="28575"/>
                    <a:pt x="46817" y="4763"/>
                    <a:pt x="7830" y="0"/>
                  </a:cubicBezTo>
                  <a:cubicBezTo>
                    <a:pt x="1173" y="0"/>
                    <a:pt x="-2630" y="10478"/>
                    <a:pt x="2124" y="1524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7" name="Forma libre 256">
              <a:extLst>
                <a:ext uri="{FF2B5EF4-FFF2-40B4-BE49-F238E27FC236}">
                  <a16:creationId xmlns:a16="http://schemas.microsoft.com/office/drawing/2014/main" id="{DB57BE13-AA57-FA49-8C0C-DF7118F24533}"/>
                </a:ext>
              </a:extLst>
            </p:cNvPr>
            <p:cNvSpPr/>
            <p:nvPr/>
          </p:nvSpPr>
          <p:spPr>
            <a:xfrm rot="4500000">
              <a:off x="3141392" y="4962877"/>
              <a:ext cx="109753" cy="54968"/>
            </a:xfrm>
            <a:custGeom>
              <a:avLst/>
              <a:gdLst>
                <a:gd name="connsiteX0" fmla="*/ 1301 w 114108"/>
                <a:gd name="connsiteY0" fmla="*/ 18098 h 57150"/>
                <a:gd name="connsiteX1" fmla="*/ 55503 w 114108"/>
                <a:gd name="connsiteY1" fmla="*/ 55245 h 57150"/>
                <a:gd name="connsiteX2" fmla="*/ 116361 w 114108"/>
                <a:gd name="connsiteY2" fmla="*/ 64770 h 57150"/>
                <a:gd name="connsiteX3" fmla="*/ 118262 w 114108"/>
                <a:gd name="connsiteY3" fmla="*/ 59055 h 57150"/>
                <a:gd name="connsiteX4" fmla="*/ 67864 w 114108"/>
                <a:gd name="connsiteY4" fmla="*/ 23813 h 57150"/>
                <a:gd name="connsiteX5" fmla="*/ 12712 w 114108"/>
                <a:gd name="connsiteY5" fmla="*/ 0 h 57150"/>
                <a:gd name="connsiteX6" fmla="*/ 1301 w 114108"/>
                <a:gd name="connsiteY6" fmla="*/ 180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1301" y="18098"/>
                  </a:moveTo>
                  <a:cubicBezTo>
                    <a:pt x="10810" y="39052"/>
                    <a:pt x="35534" y="47625"/>
                    <a:pt x="55503" y="55245"/>
                  </a:cubicBezTo>
                  <a:cubicBezTo>
                    <a:pt x="76423" y="63817"/>
                    <a:pt x="94490" y="68580"/>
                    <a:pt x="116361" y="64770"/>
                  </a:cubicBezTo>
                  <a:cubicBezTo>
                    <a:pt x="119213" y="64770"/>
                    <a:pt x="119213" y="60960"/>
                    <a:pt x="118262" y="59055"/>
                  </a:cubicBezTo>
                  <a:cubicBezTo>
                    <a:pt x="103999" y="43815"/>
                    <a:pt x="86882" y="34290"/>
                    <a:pt x="67864" y="23813"/>
                  </a:cubicBezTo>
                  <a:cubicBezTo>
                    <a:pt x="50748" y="14288"/>
                    <a:pt x="33632" y="0"/>
                    <a:pt x="12712" y="0"/>
                  </a:cubicBezTo>
                  <a:cubicBezTo>
                    <a:pt x="2252" y="0"/>
                    <a:pt x="-2503" y="9525"/>
                    <a:pt x="1301" y="1809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8" name="Forma libre 257">
              <a:extLst>
                <a:ext uri="{FF2B5EF4-FFF2-40B4-BE49-F238E27FC236}">
                  <a16:creationId xmlns:a16="http://schemas.microsoft.com/office/drawing/2014/main" id="{E1EA6572-64FD-D44D-8AAB-0A202DF8904E}"/>
                </a:ext>
              </a:extLst>
            </p:cNvPr>
            <p:cNvSpPr/>
            <p:nvPr/>
          </p:nvSpPr>
          <p:spPr>
            <a:xfrm rot="4500000">
              <a:off x="3169031" y="4755479"/>
              <a:ext cx="45730" cy="146583"/>
            </a:xfrm>
            <a:custGeom>
              <a:avLst/>
              <a:gdLst>
                <a:gd name="connsiteX0" fmla="*/ 3103 w 47545"/>
                <a:gd name="connsiteY0" fmla="*/ 152439 h 152400"/>
                <a:gd name="connsiteX1" fmla="*/ 17366 w 47545"/>
                <a:gd name="connsiteY1" fmla="*/ 156249 h 152400"/>
                <a:gd name="connsiteX2" fmla="*/ 52550 w 47545"/>
                <a:gd name="connsiteY2" fmla="*/ 2896 h 152400"/>
                <a:gd name="connsiteX3" fmla="*/ 46844 w 47545"/>
                <a:gd name="connsiteY3" fmla="*/ 991 h 152400"/>
                <a:gd name="connsiteX4" fmla="*/ 3103 w 47545"/>
                <a:gd name="connsiteY4" fmla="*/ 15243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3103" y="152439"/>
                  </a:moveTo>
                  <a:cubicBezTo>
                    <a:pt x="5005" y="158154"/>
                    <a:pt x="13563" y="161011"/>
                    <a:pt x="17366" y="156249"/>
                  </a:cubicBezTo>
                  <a:cubicBezTo>
                    <a:pt x="48746" y="118149"/>
                    <a:pt x="50648" y="50521"/>
                    <a:pt x="52550" y="2896"/>
                  </a:cubicBezTo>
                  <a:cubicBezTo>
                    <a:pt x="52550" y="39"/>
                    <a:pt x="48746" y="-914"/>
                    <a:pt x="46844" y="991"/>
                  </a:cubicBezTo>
                  <a:cubicBezTo>
                    <a:pt x="22121" y="41949"/>
                    <a:pt x="-10210" y="103861"/>
                    <a:pt x="3103" y="15243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9" name="Forma libre 258">
              <a:extLst>
                <a:ext uri="{FF2B5EF4-FFF2-40B4-BE49-F238E27FC236}">
                  <a16:creationId xmlns:a16="http://schemas.microsoft.com/office/drawing/2014/main" id="{6BCAF9E7-D103-FB4E-A034-5004E3C8D85B}"/>
                </a:ext>
              </a:extLst>
            </p:cNvPr>
            <p:cNvSpPr/>
            <p:nvPr/>
          </p:nvSpPr>
          <p:spPr>
            <a:xfrm rot="4500000">
              <a:off x="3165255" y="4710344"/>
              <a:ext cx="45730" cy="146583"/>
            </a:xfrm>
            <a:custGeom>
              <a:avLst/>
              <a:gdLst>
                <a:gd name="connsiteX0" fmla="*/ 16165 w 47545"/>
                <a:gd name="connsiteY0" fmla="*/ 150315 h 152400"/>
                <a:gd name="connsiteX1" fmla="*/ 55152 w 47545"/>
                <a:gd name="connsiteY1" fmla="*/ 2678 h 152400"/>
                <a:gd name="connsiteX2" fmla="*/ 50398 w 47545"/>
                <a:gd name="connsiteY2" fmla="*/ 1725 h 152400"/>
                <a:gd name="connsiteX3" fmla="*/ 0 w 47545"/>
                <a:gd name="connsiteY3" fmla="*/ 146505 h 152400"/>
                <a:gd name="connsiteX4" fmla="*/ 16165 w 47545"/>
                <a:gd name="connsiteY4" fmla="*/ 1503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16165" y="150315"/>
                  </a:moveTo>
                  <a:cubicBezTo>
                    <a:pt x="42791" y="108405"/>
                    <a:pt x="54202" y="52208"/>
                    <a:pt x="55152" y="2678"/>
                  </a:cubicBezTo>
                  <a:cubicBezTo>
                    <a:pt x="55152" y="-180"/>
                    <a:pt x="51349" y="-1132"/>
                    <a:pt x="50398" y="1725"/>
                  </a:cubicBezTo>
                  <a:cubicBezTo>
                    <a:pt x="23773" y="43635"/>
                    <a:pt x="1902" y="96975"/>
                    <a:pt x="0" y="146505"/>
                  </a:cubicBezTo>
                  <a:cubicBezTo>
                    <a:pt x="0" y="154125"/>
                    <a:pt x="12362" y="156983"/>
                    <a:pt x="16165" y="15031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0" name="Forma libre 259">
              <a:extLst>
                <a:ext uri="{FF2B5EF4-FFF2-40B4-BE49-F238E27FC236}">
                  <a16:creationId xmlns:a16="http://schemas.microsoft.com/office/drawing/2014/main" id="{53646F6F-1BD3-234D-A290-63EB9C4DD407}"/>
                </a:ext>
              </a:extLst>
            </p:cNvPr>
            <p:cNvSpPr/>
            <p:nvPr/>
          </p:nvSpPr>
          <p:spPr>
            <a:xfrm rot="4500000">
              <a:off x="2991587" y="4726062"/>
              <a:ext cx="45730" cy="128260"/>
            </a:xfrm>
            <a:custGeom>
              <a:avLst/>
              <a:gdLst>
                <a:gd name="connsiteX0" fmla="*/ 18277 w 47545"/>
                <a:gd name="connsiteY0" fmla="*/ 74156 h 133350"/>
                <a:gd name="connsiteX1" fmla="*/ 48706 w 47545"/>
                <a:gd name="connsiteY1" fmla="*/ 137973 h 133350"/>
                <a:gd name="connsiteX2" fmla="*/ 55363 w 47545"/>
                <a:gd name="connsiteY2" fmla="*/ 136068 h 133350"/>
                <a:gd name="connsiteX3" fmla="*/ 10670 w 47545"/>
                <a:gd name="connsiteY3" fmla="*/ 1766 h 133350"/>
                <a:gd name="connsiteX4" fmla="*/ 210 w 47545"/>
                <a:gd name="connsiteY4" fmla="*/ 5576 h 133350"/>
                <a:gd name="connsiteX5" fmla="*/ 18277 w 47545"/>
                <a:gd name="connsiteY5" fmla="*/ 741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45" h="133350">
                  <a:moveTo>
                    <a:pt x="18277" y="74156"/>
                  </a:moveTo>
                  <a:cubicBezTo>
                    <a:pt x="27786" y="96063"/>
                    <a:pt x="38246" y="117018"/>
                    <a:pt x="48706" y="137973"/>
                  </a:cubicBezTo>
                  <a:cubicBezTo>
                    <a:pt x="50608" y="140831"/>
                    <a:pt x="55363" y="139878"/>
                    <a:pt x="55363" y="136068"/>
                  </a:cubicBezTo>
                  <a:cubicBezTo>
                    <a:pt x="51559" y="93206"/>
                    <a:pt x="46804" y="31293"/>
                    <a:pt x="10670" y="1766"/>
                  </a:cubicBezTo>
                  <a:cubicBezTo>
                    <a:pt x="6866" y="-2044"/>
                    <a:pt x="1161" y="813"/>
                    <a:pt x="210" y="5576"/>
                  </a:cubicBezTo>
                  <a:cubicBezTo>
                    <a:pt x="-1692" y="30341"/>
                    <a:pt x="9719" y="53201"/>
                    <a:pt x="18277" y="7415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1" name="Forma libre 260">
              <a:extLst>
                <a:ext uri="{FF2B5EF4-FFF2-40B4-BE49-F238E27FC236}">
                  <a16:creationId xmlns:a16="http://schemas.microsoft.com/office/drawing/2014/main" id="{4EB1C8E5-A9DE-484B-8A47-6543405773DE}"/>
                </a:ext>
              </a:extLst>
            </p:cNvPr>
            <p:cNvSpPr/>
            <p:nvPr/>
          </p:nvSpPr>
          <p:spPr>
            <a:xfrm rot="4500000">
              <a:off x="2959638" y="4690329"/>
              <a:ext cx="45730" cy="128260"/>
            </a:xfrm>
            <a:custGeom>
              <a:avLst/>
              <a:gdLst>
                <a:gd name="connsiteX0" fmla="*/ 42791 w 47545"/>
                <a:gd name="connsiteY0" fmla="*/ 139316 h 133350"/>
                <a:gd name="connsiteX1" fmla="*/ 56103 w 47545"/>
                <a:gd name="connsiteY1" fmla="*/ 135506 h 133350"/>
                <a:gd name="connsiteX2" fmla="*/ 18067 w 47545"/>
                <a:gd name="connsiteY2" fmla="*/ 3108 h 133350"/>
                <a:gd name="connsiteX3" fmla="*/ 0 w 47545"/>
                <a:gd name="connsiteY3" fmla="*/ 10728 h 133350"/>
                <a:gd name="connsiteX4" fmla="*/ 42791 w 47545"/>
                <a:gd name="connsiteY4" fmla="*/ 1393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2791" y="139316"/>
                  </a:moveTo>
                  <a:cubicBezTo>
                    <a:pt x="46594" y="145983"/>
                    <a:pt x="56103" y="142173"/>
                    <a:pt x="56103" y="135506"/>
                  </a:cubicBezTo>
                  <a:cubicBezTo>
                    <a:pt x="58956" y="90738"/>
                    <a:pt x="48496" y="36446"/>
                    <a:pt x="18067" y="3108"/>
                  </a:cubicBezTo>
                  <a:cubicBezTo>
                    <a:pt x="12362" y="-3559"/>
                    <a:pt x="0" y="1203"/>
                    <a:pt x="0" y="10728"/>
                  </a:cubicBezTo>
                  <a:cubicBezTo>
                    <a:pt x="1902" y="54543"/>
                    <a:pt x="22822" y="101216"/>
                    <a:pt x="42791" y="13931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2" name="Forma libre 261">
              <a:extLst>
                <a:ext uri="{FF2B5EF4-FFF2-40B4-BE49-F238E27FC236}">
                  <a16:creationId xmlns:a16="http://schemas.microsoft.com/office/drawing/2014/main" id="{E57944FA-7203-AF4B-9F7D-E888049CC09E}"/>
                </a:ext>
              </a:extLst>
            </p:cNvPr>
            <p:cNvSpPr/>
            <p:nvPr/>
          </p:nvSpPr>
          <p:spPr>
            <a:xfrm rot="4500000">
              <a:off x="3041428" y="4567682"/>
              <a:ext cx="54876" cy="128260"/>
            </a:xfrm>
            <a:custGeom>
              <a:avLst/>
              <a:gdLst>
                <a:gd name="connsiteX0" fmla="*/ 85 w 57054"/>
                <a:gd name="connsiteY0" fmla="*/ 130462 h 133350"/>
                <a:gd name="connsiteX1" fmla="*/ 14349 w 57054"/>
                <a:gd name="connsiteY1" fmla="*/ 136177 h 133350"/>
                <a:gd name="connsiteX2" fmla="*/ 60943 w 57054"/>
                <a:gd name="connsiteY2" fmla="*/ 6637 h 133350"/>
                <a:gd name="connsiteX3" fmla="*/ 51434 w 57054"/>
                <a:gd name="connsiteY3" fmla="*/ 2827 h 133350"/>
                <a:gd name="connsiteX4" fmla="*/ 85 w 57054"/>
                <a:gd name="connsiteY4" fmla="*/ 1304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85" y="130462"/>
                  </a:moveTo>
                  <a:cubicBezTo>
                    <a:pt x="85" y="137130"/>
                    <a:pt x="8643" y="141892"/>
                    <a:pt x="14349" y="136177"/>
                  </a:cubicBezTo>
                  <a:cubicBezTo>
                    <a:pt x="45728" y="103792"/>
                    <a:pt x="52385" y="49500"/>
                    <a:pt x="60943" y="6637"/>
                  </a:cubicBezTo>
                  <a:cubicBezTo>
                    <a:pt x="61894" y="922"/>
                    <a:pt x="54286" y="-2888"/>
                    <a:pt x="51434" y="2827"/>
                  </a:cubicBezTo>
                  <a:cubicBezTo>
                    <a:pt x="28612" y="39975"/>
                    <a:pt x="-1817" y="85695"/>
                    <a:pt x="85" y="13046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3" name="Forma libre 262">
              <a:extLst>
                <a:ext uri="{FF2B5EF4-FFF2-40B4-BE49-F238E27FC236}">
                  <a16:creationId xmlns:a16="http://schemas.microsoft.com/office/drawing/2014/main" id="{36B28D4D-EF07-784B-8F92-D4846596BC25}"/>
                </a:ext>
              </a:extLst>
            </p:cNvPr>
            <p:cNvSpPr/>
            <p:nvPr/>
          </p:nvSpPr>
          <p:spPr>
            <a:xfrm rot="4500000">
              <a:off x="3043079" y="4538294"/>
              <a:ext cx="45730" cy="109937"/>
            </a:xfrm>
            <a:custGeom>
              <a:avLst/>
              <a:gdLst>
                <a:gd name="connsiteX0" fmla="*/ 598 w 47545"/>
                <a:gd name="connsiteY0" fmla="*/ 113136 h 114300"/>
                <a:gd name="connsiteX1" fmla="*/ 13911 w 47545"/>
                <a:gd name="connsiteY1" fmla="*/ 116946 h 114300"/>
                <a:gd name="connsiteX2" fmla="*/ 48143 w 47545"/>
                <a:gd name="connsiteY2" fmla="*/ 9313 h 114300"/>
                <a:gd name="connsiteX3" fmla="*/ 34831 w 47545"/>
                <a:gd name="connsiteY3" fmla="*/ 3598 h 114300"/>
                <a:gd name="connsiteX4" fmla="*/ 598 w 47545"/>
                <a:gd name="connsiteY4" fmla="*/ 113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598" y="113136"/>
                  </a:moveTo>
                  <a:cubicBezTo>
                    <a:pt x="1549" y="119803"/>
                    <a:pt x="10107" y="120756"/>
                    <a:pt x="13911" y="116946"/>
                  </a:cubicBezTo>
                  <a:cubicBezTo>
                    <a:pt x="38634" y="90276"/>
                    <a:pt x="41487" y="43603"/>
                    <a:pt x="48143" y="9313"/>
                  </a:cubicBezTo>
                  <a:cubicBezTo>
                    <a:pt x="49094" y="1693"/>
                    <a:pt x="38634" y="-4022"/>
                    <a:pt x="34831" y="3598"/>
                  </a:cubicBezTo>
                  <a:cubicBezTo>
                    <a:pt x="20567" y="35983"/>
                    <a:pt x="-4157" y="75988"/>
                    <a:pt x="598" y="11313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4" name="Forma libre 263">
              <a:extLst>
                <a:ext uri="{FF2B5EF4-FFF2-40B4-BE49-F238E27FC236}">
                  <a16:creationId xmlns:a16="http://schemas.microsoft.com/office/drawing/2014/main" id="{A285BCFC-03BB-EF44-9E5E-74DE0F14E463}"/>
                </a:ext>
              </a:extLst>
            </p:cNvPr>
            <p:cNvSpPr/>
            <p:nvPr/>
          </p:nvSpPr>
          <p:spPr>
            <a:xfrm rot="4500000">
              <a:off x="3218633" y="4578875"/>
              <a:ext cx="118899" cy="54968"/>
            </a:xfrm>
            <a:custGeom>
              <a:avLst/>
              <a:gdLst>
                <a:gd name="connsiteX0" fmla="*/ 729 w 123617"/>
                <a:gd name="connsiteY0" fmla="*/ 10234 h 57150"/>
                <a:gd name="connsiteX1" fmla="*/ 53979 w 123617"/>
                <a:gd name="connsiteY1" fmla="*/ 41667 h 57150"/>
                <a:gd name="connsiteX2" fmla="*/ 126248 w 123617"/>
                <a:gd name="connsiteY2" fmla="*/ 59764 h 57150"/>
                <a:gd name="connsiteX3" fmla="*/ 129101 w 123617"/>
                <a:gd name="connsiteY3" fmla="*/ 53097 h 57150"/>
                <a:gd name="connsiteX4" fmla="*/ 64439 w 123617"/>
                <a:gd name="connsiteY4" fmla="*/ 17854 h 57150"/>
                <a:gd name="connsiteX5" fmla="*/ 5483 w 123617"/>
                <a:gd name="connsiteY5" fmla="*/ 709 h 57150"/>
                <a:gd name="connsiteX6" fmla="*/ 729 w 123617"/>
                <a:gd name="connsiteY6" fmla="*/ 1023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57150">
                  <a:moveTo>
                    <a:pt x="729" y="10234"/>
                  </a:moveTo>
                  <a:cubicBezTo>
                    <a:pt x="12140" y="28332"/>
                    <a:pt x="34961" y="34999"/>
                    <a:pt x="53979" y="41667"/>
                  </a:cubicBezTo>
                  <a:cubicBezTo>
                    <a:pt x="76801" y="50239"/>
                    <a:pt x="101525" y="60717"/>
                    <a:pt x="126248" y="59764"/>
                  </a:cubicBezTo>
                  <a:cubicBezTo>
                    <a:pt x="129101" y="59764"/>
                    <a:pt x="131954" y="55002"/>
                    <a:pt x="129101" y="53097"/>
                  </a:cubicBezTo>
                  <a:cubicBezTo>
                    <a:pt x="111034" y="36904"/>
                    <a:pt x="86310" y="27379"/>
                    <a:pt x="64439" y="17854"/>
                  </a:cubicBezTo>
                  <a:cubicBezTo>
                    <a:pt x="45421" y="9282"/>
                    <a:pt x="26403" y="-3101"/>
                    <a:pt x="5483" y="709"/>
                  </a:cubicBezTo>
                  <a:cubicBezTo>
                    <a:pt x="729" y="1662"/>
                    <a:pt x="-1173" y="7377"/>
                    <a:pt x="729" y="1023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5" name="Forma libre 264">
              <a:extLst>
                <a:ext uri="{FF2B5EF4-FFF2-40B4-BE49-F238E27FC236}">
                  <a16:creationId xmlns:a16="http://schemas.microsoft.com/office/drawing/2014/main" id="{A3DD7474-C879-634F-83C3-186AC0CBAECC}"/>
                </a:ext>
              </a:extLst>
            </p:cNvPr>
            <p:cNvSpPr/>
            <p:nvPr/>
          </p:nvSpPr>
          <p:spPr>
            <a:xfrm rot="4500000">
              <a:off x="3260463" y="4587346"/>
              <a:ext cx="109753" cy="54968"/>
            </a:xfrm>
            <a:custGeom>
              <a:avLst/>
              <a:gdLst>
                <a:gd name="connsiteX0" fmla="*/ 4067 w 114108"/>
                <a:gd name="connsiteY0" fmla="*/ 15842 h 57150"/>
                <a:gd name="connsiteX1" fmla="*/ 63023 w 114108"/>
                <a:gd name="connsiteY1" fmla="*/ 42512 h 57150"/>
                <a:gd name="connsiteX2" fmla="*/ 116274 w 114108"/>
                <a:gd name="connsiteY2" fmla="*/ 64420 h 57150"/>
                <a:gd name="connsiteX3" fmla="*/ 121028 w 114108"/>
                <a:gd name="connsiteY3" fmla="*/ 58705 h 57150"/>
                <a:gd name="connsiteX4" fmla="*/ 73483 w 114108"/>
                <a:gd name="connsiteY4" fmla="*/ 14890 h 57150"/>
                <a:gd name="connsiteX5" fmla="*/ 5969 w 114108"/>
                <a:gd name="connsiteY5" fmla="*/ 1555 h 57150"/>
                <a:gd name="connsiteX6" fmla="*/ 4067 w 114108"/>
                <a:gd name="connsiteY6" fmla="*/ 158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4067" y="15842"/>
                  </a:moveTo>
                  <a:cubicBezTo>
                    <a:pt x="23085" y="27272"/>
                    <a:pt x="43054" y="33940"/>
                    <a:pt x="63023" y="42512"/>
                  </a:cubicBezTo>
                  <a:cubicBezTo>
                    <a:pt x="80139" y="50132"/>
                    <a:pt x="97256" y="63467"/>
                    <a:pt x="116274" y="64420"/>
                  </a:cubicBezTo>
                  <a:cubicBezTo>
                    <a:pt x="119126" y="64420"/>
                    <a:pt x="121979" y="61562"/>
                    <a:pt x="121028" y="58705"/>
                  </a:cubicBezTo>
                  <a:cubicBezTo>
                    <a:pt x="115323" y="37750"/>
                    <a:pt x="91550" y="24415"/>
                    <a:pt x="73483" y="14890"/>
                  </a:cubicBezTo>
                  <a:cubicBezTo>
                    <a:pt x="51612" y="3460"/>
                    <a:pt x="30692" y="-3208"/>
                    <a:pt x="5969" y="1555"/>
                  </a:cubicBezTo>
                  <a:cubicBezTo>
                    <a:pt x="-1639" y="1555"/>
                    <a:pt x="-1639" y="12032"/>
                    <a:pt x="4067" y="1584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6" name="Forma libre 265">
              <a:extLst>
                <a:ext uri="{FF2B5EF4-FFF2-40B4-BE49-F238E27FC236}">
                  <a16:creationId xmlns:a16="http://schemas.microsoft.com/office/drawing/2014/main" id="{359D94AC-9638-7A41-88F8-1419932D616E}"/>
                </a:ext>
              </a:extLst>
            </p:cNvPr>
            <p:cNvSpPr/>
            <p:nvPr/>
          </p:nvSpPr>
          <p:spPr>
            <a:xfrm rot="4500000">
              <a:off x="3331497" y="4803858"/>
              <a:ext cx="128045" cy="27484"/>
            </a:xfrm>
            <a:custGeom>
              <a:avLst/>
              <a:gdLst>
                <a:gd name="connsiteX0" fmla="*/ 4221 w 133126"/>
                <a:gd name="connsiteY0" fmla="*/ 21798 h 28575"/>
                <a:gd name="connsiteX1" fmla="*/ 78392 w 133126"/>
                <a:gd name="connsiteY1" fmla="*/ 29418 h 28575"/>
                <a:gd name="connsiteX2" fmla="*/ 140200 w 133126"/>
                <a:gd name="connsiteY2" fmla="*/ 10368 h 28575"/>
                <a:gd name="connsiteX3" fmla="*/ 138299 w 133126"/>
                <a:gd name="connsiteY3" fmla="*/ 4653 h 28575"/>
                <a:gd name="connsiteX4" fmla="*/ 72686 w 133126"/>
                <a:gd name="connsiteY4" fmla="*/ 1796 h 28575"/>
                <a:gd name="connsiteX5" fmla="*/ 5172 w 133126"/>
                <a:gd name="connsiteY5" fmla="*/ 6558 h 28575"/>
                <a:gd name="connsiteX6" fmla="*/ 4221 w 133126"/>
                <a:gd name="connsiteY6" fmla="*/ 217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28575">
                  <a:moveTo>
                    <a:pt x="4221" y="21798"/>
                  </a:moveTo>
                  <a:cubicBezTo>
                    <a:pt x="27994" y="33228"/>
                    <a:pt x="52717" y="32276"/>
                    <a:pt x="78392" y="29418"/>
                  </a:cubicBezTo>
                  <a:cubicBezTo>
                    <a:pt x="100262" y="27513"/>
                    <a:pt x="123084" y="24656"/>
                    <a:pt x="140200" y="10368"/>
                  </a:cubicBezTo>
                  <a:cubicBezTo>
                    <a:pt x="142102" y="8463"/>
                    <a:pt x="141151" y="5606"/>
                    <a:pt x="138299" y="4653"/>
                  </a:cubicBezTo>
                  <a:cubicBezTo>
                    <a:pt x="118330" y="-2967"/>
                    <a:pt x="94557" y="843"/>
                    <a:pt x="72686" y="1796"/>
                  </a:cubicBezTo>
                  <a:cubicBezTo>
                    <a:pt x="49864" y="2748"/>
                    <a:pt x="27994" y="-109"/>
                    <a:pt x="5172" y="6558"/>
                  </a:cubicBezTo>
                  <a:cubicBezTo>
                    <a:pt x="-533" y="9416"/>
                    <a:pt x="-2435" y="18941"/>
                    <a:pt x="4221" y="2179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7" name="Forma libre 266">
              <a:extLst>
                <a:ext uri="{FF2B5EF4-FFF2-40B4-BE49-F238E27FC236}">
                  <a16:creationId xmlns:a16="http://schemas.microsoft.com/office/drawing/2014/main" id="{3197B461-0ACC-DD4C-92E1-7E9A8382EB14}"/>
                </a:ext>
              </a:extLst>
            </p:cNvPr>
            <p:cNvSpPr/>
            <p:nvPr/>
          </p:nvSpPr>
          <p:spPr>
            <a:xfrm rot="4500000">
              <a:off x="3290981" y="4807050"/>
              <a:ext cx="137191" cy="45807"/>
            </a:xfrm>
            <a:custGeom>
              <a:avLst/>
              <a:gdLst>
                <a:gd name="connsiteX0" fmla="*/ 10995 w 142635"/>
                <a:gd name="connsiteY0" fmla="*/ 48101 h 47625"/>
                <a:gd name="connsiteX1" fmla="*/ 141269 w 142635"/>
                <a:gd name="connsiteY1" fmla="*/ 10954 h 47625"/>
                <a:gd name="connsiteX2" fmla="*/ 140318 w 142635"/>
                <a:gd name="connsiteY2" fmla="*/ 3334 h 47625"/>
                <a:gd name="connsiteX3" fmla="*/ 71853 w 142635"/>
                <a:gd name="connsiteY3" fmla="*/ 2381 h 47625"/>
                <a:gd name="connsiteX4" fmla="*/ 6241 w 142635"/>
                <a:gd name="connsiteY4" fmla="*/ 20479 h 47625"/>
                <a:gd name="connsiteX5" fmla="*/ 10995 w 142635"/>
                <a:gd name="connsiteY5" fmla="*/ 48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0995" y="48101"/>
                  </a:moveTo>
                  <a:cubicBezTo>
                    <a:pt x="52835" y="56674"/>
                    <a:pt x="107988" y="33814"/>
                    <a:pt x="141269" y="10954"/>
                  </a:cubicBezTo>
                  <a:cubicBezTo>
                    <a:pt x="144122" y="9049"/>
                    <a:pt x="144122" y="4286"/>
                    <a:pt x="140318" y="3334"/>
                  </a:cubicBezTo>
                  <a:cubicBezTo>
                    <a:pt x="116546" y="-1429"/>
                    <a:pt x="96577" y="-476"/>
                    <a:pt x="71853" y="2381"/>
                  </a:cubicBezTo>
                  <a:cubicBezTo>
                    <a:pt x="49032" y="5239"/>
                    <a:pt x="25259" y="7144"/>
                    <a:pt x="6241" y="20479"/>
                  </a:cubicBezTo>
                  <a:cubicBezTo>
                    <a:pt x="-2317" y="27146"/>
                    <a:pt x="-3268" y="45244"/>
                    <a:pt x="10995" y="4810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79162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bre 22">
            <a:extLst>
              <a:ext uri="{FF2B5EF4-FFF2-40B4-BE49-F238E27FC236}">
                <a16:creationId xmlns:a16="http://schemas.microsoft.com/office/drawing/2014/main" id="{DA98E4C6-00DC-264B-9131-CDB57A7027DA}"/>
              </a:ext>
            </a:extLst>
          </p:cNvPr>
          <p:cNvSpPr/>
          <p:nvPr/>
        </p:nvSpPr>
        <p:spPr>
          <a:xfrm>
            <a:off x="428206" y="772686"/>
            <a:ext cx="2143118" cy="715565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32F80EA8-5F46-EE4F-A648-CA839F5F0195}"/>
              </a:ext>
            </a:extLst>
          </p:cNvPr>
          <p:cNvSpPr/>
          <p:nvPr/>
        </p:nvSpPr>
        <p:spPr>
          <a:xfrm>
            <a:off x="941847" y="1822859"/>
            <a:ext cx="981385" cy="883480"/>
          </a:xfrm>
          <a:prstGeom prst="roundRect">
            <a:avLst>
              <a:gd name="adj" fmla="val 3972"/>
            </a:avLst>
          </a:prstGeom>
          <a:solidFill>
            <a:schemeClr val="accent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9287C884-55F0-A64F-975C-CE2918270235}"/>
              </a:ext>
            </a:extLst>
          </p:cNvPr>
          <p:cNvSpPr/>
          <p:nvPr/>
        </p:nvSpPr>
        <p:spPr>
          <a:xfrm>
            <a:off x="3044218" y="1822859"/>
            <a:ext cx="981385" cy="883480"/>
          </a:xfrm>
          <a:prstGeom prst="roundRect">
            <a:avLst>
              <a:gd name="adj" fmla="val 3972"/>
            </a:avLst>
          </a:prstGeom>
          <a:solidFill>
            <a:schemeClr val="accent4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190C74A0-C8A4-8546-A92D-AA3F12C9B7BE}"/>
              </a:ext>
            </a:extLst>
          </p:cNvPr>
          <p:cNvSpPr txBox="1"/>
          <p:nvPr/>
        </p:nvSpPr>
        <p:spPr>
          <a:xfrm>
            <a:off x="526309" y="3141751"/>
            <a:ext cx="18124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ea typeface="PT Sans" panose="020B0503020203020204" pitchFamily="34" charset="0"/>
                <a:cs typeface="Times Sans Serif" panose="02020603050405020304" pitchFamily="18" charset="0"/>
              </a:rPr>
              <a:t>Money</a:t>
            </a:r>
          </a:p>
        </p:txBody>
      </p:sp>
      <p:sp>
        <p:nvSpPr>
          <p:cNvPr id="10" name="7 CuadroTexto">
            <a:extLst>
              <a:ext uri="{FF2B5EF4-FFF2-40B4-BE49-F238E27FC236}">
                <a16:creationId xmlns:a16="http://schemas.microsoft.com/office/drawing/2014/main" id="{5A8718AB-B811-7D47-AA96-2F1069DC085B}"/>
              </a:ext>
            </a:extLst>
          </p:cNvPr>
          <p:cNvSpPr txBox="1"/>
          <p:nvPr/>
        </p:nvSpPr>
        <p:spPr>
          <a:xfrm>
            <a:off x="654724" y="3560986"/>
            <a:ext cx="1534884" cy="597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>
                <a:ea typeface="PT Sans" panose="020B0503020203020204" pitchFamily="34" charset="0"/>
              </a:rPr>
              <a:t>Praesent</a:t>
            </a:r>
            <a:r>
              <a:rPr lang="en-US" sz="900" dirty="0">
                <a:ea typeface="PT Sans" panose="020B0503020203020204" pitchFamily="34" charset="0"/>
              </a:rPr>
              <a:t> dictum </a:t>
            </a:r>
            <a:r>
              <a:rPr lang="en-US" sz="900" dirty="0" err="1">
                <a:ea typeface="PT Sans" panose="020B0503020203020204" pitchFamily="34" charset="0"/>
              </a:rPr>
              <a:t>condimentum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arcu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nam</a:t>
            </a:r>
            <a:r>
              <a:rPr lang="en-US" sz="900" dirty="0">
                <a:ea typeface="PT Sans" panose="020B0503020203020204" pitchFamily="34" charset="0"/>
              </a:rPr>
              <a:t> id </a:t>
            </a:r>
            <a:r>
              <a:rPr lang="en-US" sz="900" dirty="0" err="1">
                <a:ea typeface="PT Sans" panose="020B0503020203020204" pitchFamily="34" charset="0"/>
              </a:rPr>
              <a:t>finibus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neque</a:t>
            </a:r>
            <a:r>
              <a:rPr lang="en-US" sz="900" dirty="0">
                <a:ea typeface="PT Sans" panose="020B0503020203020204" pitchFamily="34" charset="0"/>
              </a:rPr>
              <a:t>.</a:t>
            </a: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6DFC0D33-0DF3-0B48-B6E0-A7AFF82B5702}"/>
              </a:ext>
            </a:extLst>
          </p:cNvPr>
          <p:cNvSpPr txBox="1"/>
          <p:nvPr/>
        </p:nvSpPr>
        <p:spPr>
          <a:xfrm>
            <a:off x="2651324" y="3141751"/>
            <a:ext cx="17813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ea typeface="PT Sans" panose="020B0503020203020204" pitchFamily="34" charset="0"/>
                <a:cs typeface="Times Sans Serif" panose="02020603050405020304" pitchFamily="18" charset="0"/>
              </a:rPr>
              <a:t>Time</a:t>
            </a:r>
          </a:p>
        </p:txBody>
      </p:sp>
      <p:sp>
        <p:nvSpPr>
          <p:cNvPr id="31" name="7 CuadroTexto">
            <a:extLst>
              <a:ext uri="{FF2B5EF4-FFF2-40B4-BE49-F238E27FC236}">
                <a16:creationId xmlns:a16="http://schemas.microsoft.com/office/drawing/2014/main" id="{3EC2B820-5F09-5343-A102-AFA7A341F513}"/>
              </a:ext>
            </a:extLst>
          </p:cNvPr>
          <p:cNvSpPr txBox="1"/>
          <p:nvPr/>
        </p:nvSpPr>
        <p:spPr>
          <a:xfrm>
            <a:off x="2742876" y="3560986"/>
            <a:ext cx="1534884" cy="597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>
                <a:ea typeface="PT Sans" panose="020B0503020203020204" pitchFamily="34" charset="0"/>
              </a:rPr>
              <a:t>Praesent</a:t>
            </a:r>
            <a:r>
              <a:rPr lang="en-US" sz="900" dirty="0">
                <a:ea typeface="PT Sans" panose="020B0503020203020204" pitchFamily="34" charset="0"/>
              </a:rPr>
              <a:t> dictum </a:t>
            </a:r>
            <a:r>
              <a:rPr lang="en-US" sz="900" dirty="0" err="1">
                <a:ea typeface="PT Sans" panose="020B0503020203020204" pitchFamily="34" charset="0"/>
              </a:rPr>
              <a:t>condimentum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arcu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nam</a:t>
            </a:r>
            <a:r>
              <a:rPr lang="en-US" sz="900" dirty="0">
                <a:ea typeface="PT Sans" panose="020B0503020203020204" pitchFamily="34" charset="0"/>
              </a:rPr>
              <a:t> id </a:t>
            </a:r>
            <a:r>
              <a:rPr lang="en-US" sz="900" dirty="0" err="1">
                <a:ea typeface="PT Sans" panose="020B0503020203020204" pitchFamily="34" charset="0"/>
              </a:rPr>
              <a:t>finibus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neque</a:t>
            </a:r>
            <a:r>
              <a:rPr lang="en-US" sz="900" dirty="0">
                <a:ea typeface="PT Sans" panose="020B0503020203020204" pitchFamily="34" charset="0"/>
              </a:rPr>
              <a:t>.</a:t>
            </a:r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6D696CAF-758C-394E-84C6-7399EF0F8B4F}"/>
              </a:ext>
            </a:extLst>
          </p:cNvPr>
          <p:cNvSpPr/>
          <p:nvPr/>
        </p:nvSpPr>
        <p:spPr>
          <a:xfrm>
            <a:off x="5182330" y="1822859"/>
            <a:ext cx="981385" cy="883480"/>
          </a:xfrm>
          <a:prstGeom prst="roundRect">
            <a:avLst>
              <a:gd name="adj" fmla="val 3972"/>
            </a:avLst>
          </a:prstGeom>
          <a:solidFill>
            <a:schemeClr val="accent6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3DE80DC6-45C9-8D49-AEAC-089D707D8DAB}"/>
              </a:ext>
            </a:extLst>
          </p:cNvPr>
          <p:cNvSpPr/>
          <p:nvPr/>
        </p:nvSpPr>
        <p:spPr>
          <a:xfrm>
            <a:off x="7284701" y="1822859"/>
            <a:ext cx="981385" cy="883480"/>
          </a:xfrm>
          <a:prstGeom prst="roundRect">
            <a:avLst>
              <a:gd name="adj" fmla="val 3972"/>
            </a:avLst>
          </a:prstGeom>
          <a:solidFill>
            <a:schemeClr val="accent2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343C7D39-FBC1-F34D-8367-8B8F407F1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3418" y="2115153"/>
            <a:ext cx="336198" cy="280164"/>
          </a:xfrm>
          <a:prstGeom prst="rect">
            <a:avLst/>
          </a:prstGeom>
        </p:spPr>
      </p:pic>
      <p:sp>
        <p:nvSpPr>
          <p:cNvPr id="35" name="TextBox 5">
            <a:extLst>
              <a:ext uri="{FF2B5EF4-FFF2-40B4-BE49-F238E27FC236}">
                <a16:creationId xmlns:a16="http://schemas.microsoft.com/office/drawing/2014/main" id="{82191038-5DAD-2245-9332-D7DD5250AB18}"/>
              </a:ext>
            </a:extLst>
          </p:cNvPr>
          <p:cNvSpPr txBox="1"/>
          <p:nvPr/>
        </p:nvSpPr>
        <p:spPr>
          <a:xfrm>
            <a:off x="4766792" y="3141751"/>
            <a:ext cx="18124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ea typeface="PT Sans" panose="020B0503020203020204" pitchFamily="34" charset="0"/>
                <a:cs typeface="Times Sans Serif" panose="02020603050405020304" pitchFamily="18" charset="0"/>
              </a:rPr>
              <a:t>Expertise</a:t>
            </a:r>
          </a:p>
        </p:txBody>
      </p:sp>
      <p:sp>
        <p:nvSpPr>
          <p:cNvPr id="36" name="7 CuadroTexto">
            <a:extLst>
              <a:ext uri="{FF2B5EF4-FFF2-40B4-BE49-F238E27FC236}">
                <a16:creationId xmlns:a16="http://schemas.microsoft.com/office/drawing/2014/main" id="{965FB6AA-36F7-274D-8F02-C6F12529E216}"/>
              </a:ext>
            </a:extLst>
          </p:cNvPr>
          <p:cNvSpPr txBox="1"/>
          <p:nvPr/>
        </p:nvSpPr>
        <p:spPr>
          <a:xfrm>
            <a:off x="4895207" y="3560986"/>
            <a:ext cx="1534884" cy="597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>
                <a:ea typeface="PT Sans" panose="020B0503020203020204" pitchFamily="34" charset="0"/>
              </a:rPr>
              <a:t>Praesent</a:t>
            </a:r>
            <a:r>
              <a:rPr lang="en-US" sz="900" dirty="0">
                <a:ea typeface="PT Sans" panose="020B0503020203020204" pitchFamily="34" charset="0"/>
              </a:rPr>
              <a:t> dictum </a:t>
            </a:r>
            <a:r>
              <a:rPr lang="en-US" sz="900" dirty="0" err="1">
                <a:ea typeface="PT Sans" panose="020B0503020203020204" pitchFamily="34" charset="0"/>
              </a:rPr>
              <a:t>condimentum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arcu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nam</a:t>
            </a:r>
            <a:r>
              <a:rPr lang="en-US" sz="900" dirty="0">
                <a:ea typeface="PT Sans" panose="020B0503020203020204" pitchFamily="34" charset="0"/>
              </a:rPr>
              <a:t> id </a:t>
            </a:r>
            <a:r>
              <a:rPr lang="en-US" sz="900" dirty="0" err="1">
                <a:ea typeface="PT Sans" panose="020B0503020203020204" pitchFamily="34" charset="0"/>
              </a:rPr>
              <a:t>finibus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neque</a:t>
            </a:r>
            <a:r>
              <a:rPr lang="en-US" sz="900" dirty="0">
                <a:ea typeface="PT Sans" panose="020B0503020203020204" pitchFamily="34" charset="0"/>
              </a:rPr>
              <a:t>.</a:t>
            </a:r>
          </a:p>
        </p:txBody>
      </p:sp>
      <p:sp>
        <p:nvSpPr>
          <p:cNvPr id="38" name="TextBox 5">
            <a:extLst>
              <a:ext uri="{FF2B5EF4-FFF2-40B4-BE49-F238E27FC236}">
                <a16:creationId xmlns:a16="http://schemas.microsoft.com/office/drawing/2014/main" id="{74BF6F9E-01B7-334E-A9A3-D227D42EEBB0}"/>
              </a:ext>
            </a:extLst>
          </p:cNvPr>
          <p:cNvSpPr txBox="1"/>
          <p:nvPr/>
        </p:nvSpPr>
        <p:spPr>
          <a:xfrm>
            <a:off x="6891807" y="3141751"/>
            <a:ext cx="178132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ea typeface="PT Sans" panose="020B0503020203020204" pitchFamily="34" charset="0"/>
                <a:cs typeface="Times Sans Serif" panose="02020603050405020304" pitchFamily="18" charset="0"/>
              </a:rPr>
              <a:t>Energy</a:t>
            </a:r>
          </a:p>
        </p:txBody>
      </p:sp>
      <p:sp>
        <p:nvSpPr>
          <p:cNvPr id="39" name="7 CuadroTexto">
            <a:extLst>
              <a:ext uri="{FF2B5EF4-FFF2-40B4-BE49-F238E27FC236}">
                <a16:creationId xmlns:a16="http://schemas.microsoft.com/office/drawing/2014/main" id="{2B7BAC5D-E26F-774C-A2A9-4EB6E7683E29}"/>
              </a:ext>
            </a:extLst>
          </p:cNvPr>
          <p:cNvSpPr txBox="1"/>
          <p:nvPr/>
        </p:nvSpPr>
        <p:spPr>
          <a:xfrm>
            <a:off x="6983359" y="3560986"/>
            <a:ext cx="1534884" cy="597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 err="1">
                <a:ea typeface="PT Sans" panose="020B0503020203020204" pitchFamily="34" charset="0"/>
              </a:rPr>
              <a:t>Praesent</a:t>
            </a:r>
            <a:r>
              <a:rPr lang="en-US" sz="900" dirty="0">
                <a:ea typeface="PT Sans" panose="020B0503020203020204" pitchFamily="34" charset="0"/>
              </a:rPr>
              <a:t> dictum </a:t>
            </a:r>
            <a:r>
              <a:rPr lang="en-US" sz="900" dirty="0" err="1">
                <a:ea typeface="PT Sans" panose="020B0503020203020204" pitchFamily="34" charset="0"/>
              </a:rPr>
              <a:t>condimentum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arcu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nam</a:t>
            </a:r>
            <a:r>
              <a:rPr lang="en-US" sz="900" dirty="0">
                <a:ea typeface="PT Sans" panose="020B0503020203020204" pitchFamily="34" charset="0"/>
              </a:rPr>
              <a:t> id </a:t>
            </a:r>
            <a:r>
              <a:rPr lang="en-US" sz="900" dirty="0" err="1">
                <a:ea typeface="PT Sans" panose="020B0503020203020204" pitchFamily="34" charset="0"/>
              </a:rPr>
              <a:t>finibus</a:t>
            </a:r>
            <a:r>
              <a:rPr lang="en-US" sz="900" dirty="0">
                <a:ea typeface="PT Sans" panose="020B0503020203020204" pitchFamily="34" charset="0"/>
              </a:rPr>
              <a:t> </a:t>
            </a:r>
            <a:r>
              <a:rPr lang="en-US" sz="900" dirty="0" err="1">
                <a:ea typeface="PT Sans" panose="020B0503020203020204" pitchFamily="34" charset="0"/>
              </a:rPr>
              <a:t>neque</a:t>
            </a:r>
            <a:r>
              <a:rPr lang="en-US" sz="900" dirty="0">
                <a:ea typeface="PT Sans" panose="020B0503020203020204" pitchFamily="34" charset="0"/>
              </a:rPr>
              <a:t>.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05431B-13C6-3C45-A254-FBB37B280D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Resources</a:t>
            </a:r>
            <a:endParaRPr lang="es-ES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CE9DEDD-19AA-824E-9747-4F5CABADFC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s-ES" dirty="0"/>
              <a:t>1.2.2.| </a:t>
            </a:r>
            <a:r>
              <a:rPr lang="es-ES" dirty="0" err="1"/>
              <a:t>External</a:t>
            </a:r>
            <a:r>
              <a:rPr lang="es-ES" dirty="0"/>
              <a:t> </a:t>
            </a:r>
            <a:r>
              <a:rPr lang="es-ES" dirty="0" err="1"/>
              <a:t>Analysis</a:t>
            </a:r>
            <a:endParaRPr lang="es-ES" dirty="0"/>
          </a:p>
        </p:txBody>
      </p:sp>
      <p:sp>
        <p:nvSpPr>
          <p:cNvPr id="24" name="Forma libre 23">
            <a:extLst>
              <a:ext uri="{FF2B5EF4-FFF2-40B4-BE49-F238E27FC236}">
                <a16:creationId xmlns:a16="http://schemas.microsoft.com/office/drawing/2014/main" id="{12B51E2C-58C0-3C40-AA16-8333A8E5F018}"/>
              </a:ext>
            </a:extLst>
          </p:cNvPr>
          <p:cNvSpPr/>
          <p:nvPr/>
        </p:nvSpPr>
        <p:spPr>
          <a:xfrm>
            <a:off x="7625171" y="2093428"/>
            <a:ext cx="355411" cy="338540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5" name="Forma libre 24">
            <a:extLst>
              <a:ext uri="{FF2B5EF4-FFF2-40B4-BE49-F238E27FC236}">
                <a16:creationId xmlns:a16="http://schemas.microsoft.com/office/drawing/2014/main" id="{33525D4A-DB5F-F442-9A36-C91E9AEB6483}"/>
              </a:ext>
            </a:extLst>
          </p:cNvPr>
          <p:cNvSpPr/>
          <p:nvPr/>
        </p:nvSpPr>
        <p:spPr>
          <a:xfrm>
            <a:off x="3362253" y="2071120"/>
            <a:ext cx="368229" cy="368229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6" name="Forma libre 25">
            <a:extLst>
              <a:ext uri="{FF2B5EF4-FFF2-40B4-BE49-F238E27FC236}">
                <a16:creationId xmlns:a16="http://schemas.microsoft.com/office/drawing/2014/main" id="{DC9A0FC7-0D8F-314C-9188-3482490E8B55}"/>
              </a:ext>
            </a:extLst>
          </p:cNvPr>
          <p:cNvSpPr/>
          <p:nvPr/>
        </p:nvSpPr>
        <p:spPr>
          <a:xfrm>
            <a:off x="1288401" y="2047833"/>
            <a:ext cx="311310" cy="406348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</p:spTree>
    <p:extLst>
      <p:ext uri="{BB962C8B-B14F-4D97-AF65-F5344CB8AC3E}">
        <p14:creationId xmlns:p14="http://schemas.microsoft.com/office/powerpoint/2010/main" val="32624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E83A0193-040B-D844-A1F9-D54DF85211A6}"/>
              </a:ext>
            </a:extLst>
          </p:cNvPr>
          <p:cNvSpPr txBox="1"/>
          <p:nvPr/>
        </p:nvSpPr>
        <p:spPr>
          <a:xfrm>
            <a:off x="769937" y="613112"/>
            <a:ext cx="397488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6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1.3</a:t>
            </a:r>
            <a:r>
              <a:rPr lang="en-US" sz="54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sz="44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SWOT </a:t>
            </a:r>
            <a:r>
              <a:rPr lang="id-ID" sz="44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Analysis</a:t>
            </a:r>
            <a:endParaRPr lang="id-ID" sz="44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Nothing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can beat a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good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SWOT</a:t>
            </a:r>
          </a:p>
          <a:p>
            <a:br>
              <a:rPr lang="es-ES" dirty="0"/>
            </a:br>
            <a:endParaRPr lang="en-US" dirty="0">
              <a:solidFill>
                <a:schemeClr val="tx1">
                  <a:lumMod val="75000"/>
                  <a:alpha val="74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222EF4E8-EBA6-F04F-96CC-5FC70D4E50C0}"/>
              </a:ext>
            </a:extLst>
          </p:cNvPr>
          <p:cNvSpPr/>
          <p:nvPr/>
        </p:nvSpPr>
        <p:spPr>
          <a:xfrm>
            <a:off x="7509957" y="4280945"/>
            <a:ext cx="1298027" cy="433398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/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16" name="Marcador de posición de imagen 15">
            <a:extLst>
              <a:ext uri="{FF2B5EF4-FFF2-40B4-BE49-F238E27FC236}">
                <a16:creationId xmlns:a16="http://schemas.microsoft.com/office/drawing/2014/main" id="{EDEDBA65-6D8B-0C41-865F-478882ADFC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3412" y="613112"/>
            <a:ext cx="3054640" cy="4032490"/>
          </a:xfrm>
        </p:spPr>
      </p:pic>
    </p:spTree>
    <p:extLst>
      <p:ext uri="{BB962C8B-B14F-4D97-AF65-F5344CB8AC3E}">
        <p14:creationId xmlns:p14="http://schemas.microsoft.com/office/powerpoint/2010/main" val="323352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lamada rectangular 7">
            <a:extLst>
              <a:ext uri="{FF2B5EF4-FFF2-40B4-BE49-F238E27FC236}">
                <a16:creationId xmlns:a16="http://schemas.microsoft.com/office/drawing/2014/main" id="{D325C316-A6DA-DE4A-8D0E-8CDDD804A931}"/>
              </a:ext>
            </a:extLst>
          </p:cNvPr>
          <p:cNvSpPr/>
          <p:nvPr/>
        </p:nvSpPr>
        <p:spPr>
          <a:xfrm rot="5400000">
            <a:off x="2960146" y="861587"/>
            <a:ext cx="1436683" cy="1348396"/>
          </a:xfrm>
          <a:prstGeom prst="wedgeRect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811E90A-9DF6-AD4B-8DFF-F09BFA3476B4}"/>
              </a:ext>
            </a:extLst>
          </p:cNvPr>
          <p:cNvSpPr/>
          <p:nvPr/>
        </p:nvSpPr>
        <p:spPr>
          <a:xfrm>
            <a:off x="3004289" y="874066"/>
            <a:ext cx="13483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8000" b="1" dirty="0" err="1">
                <a:solidFill>
                  <a:schemeClr val="bg1"/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S</a:t>
            </a:r>
            <a:endParaRPr lang="es-ES" sz="8000" dirty="0">
              <a:solidFill>
                <a:schemeClr val="bg1"/>
              </a:solidFill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A673A41F-F127-FB4F-8DA2-A353E8CEB105}"/>
              </a:ext>
            </a:extLst>
          </p:cNvPr>
          <p:cNvSpPr txBox="1"/>
          <p:nvPr/>
        </p:nvSpPr>
        <p:spPr>
          <a:xfrm>
            <a:off x="946130" y="998723"/>
            <a:ext cx="130794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Strengths</a:t>
            </a:r>
          </a:p>
        </p:txBody>
      </p:sp>
      <p:sp>
        <p:nvSpPr>
          <p:cNvPr id="11" name="7 CuadroTexto">
            <a:extLst>
              <a:ext uri="{FF2B5EF4-FFF2-40B4-BE49-F238E27FC236}">
                <a16:creationId xmlns:a16="http://schemas.microsoft.com/office/drawing/2014/main" id="{551ADFEB-7D41-AE42-8B18-0108C41EC3F1}"/>
              </a:ext>
            </a:extLst>
          </p:cNvPr>
          <p:cNvSpPr txBox="1"/>
          <p:nvPr/>
        </p:nvSpPr>
        <p:spPr>
          <a:xfrm>
            <a:off x="960250" y="1346600"/>
            <a:ext cx="1795962" cy="89992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Integer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facilisis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gravida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Leo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felis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porttitor</a:t>
            </a:r>
            <a:endParaRPr lang="en-US" sz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Dolor porta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et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tellus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 gravida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</p:txBody>
      </p:sp>
      <p:sp>
        <p:nvSpPr>
          <p:cNvPr id="12" name="Llamada rectangular 11">
            <a:extLst>
              <a:ext uri="{FF2B5EF4-FFF2-40B4-BE49-F238E27FC236}">
                <a16:creationId xmlns:a16="http://schemas.microsoft.com/office/drawing/2014/main" id="{E1DFC94D-1D33-4F41-9EF8-E3C949A673E9}"/>
              </a:ext>
            </a:extLst>
          </p:cNvPr>
          <p:cNvSpPr/>
          <p:nvPr/>
        </p:nvSpPr>
        <p:spPr>
          <a:xfrm rot="16200000">
            <a:off x="4527856" y="1278328"/>
            <a:ext cx="1436683" cy="1348396"/>
          </a:xfrm>
          <a:prstGeom prst="wedgeRectCallout">
            <a:avLst>
              <a:gd name="adj1" fmla="val 22777"/>
              <a:gd name="adj2" fmla="val 625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458C16F-7393-6248-B2A3-B8C9B2F8D1AF}"/>
              </a:ext>
            </a:extLst>
          </p:cNvPr>
          <p:cNvSpPr/>
          <p:nvPr/>
        </p:nvSpPr>
        <p:spPr>
          <a:xfrm>
            <a:off x="4571999" y="1290806"/>
            <a:ext cx="13483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8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W</a:t>
            </a:r>
            <a:endParaRPr lang="es-ES" sz="8000" dirty="0">
              <a:solidFill>
                <a:schemeClr val="bg1"/>
              </a:solidFill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77550B6-575D-D349-B8E4-53B0B4F7A1E3}"/>
              </a:ext>
            </a:extLst>
          </p:cNvPr>
          <p:cNvSpPr txBox="1"/>
          <p:nvPr/>
        </p:nvSpPr>
        <p:spPr>
          <a:xfrm>
            <a:off x="6284768" y="1429321"/>
            <a:ext cx="130794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Weaknesses</a:t>
            </a:r>
          </a:p>
        </p:txBody>
      </p:sp>
      <p:sp>
        <p:nvSpPr>
          <p:cNvPr id="15" name="7 CuadroTexto">
            <a:extLst>
              <a:ext uri="{FF2B5EF4-FFF2-40B4-BE49-F238E27FC236}">
                <a16:creationId xmlns:a16="http://schemas.microsoft.com/office/drawing/2014/main" id="{653654D9-DCE0-4144-8E4A-99CE49988336}"/>
              </a:ext>
            </a:extLst>
          </p:cNvPr>
          <p:cNvSpPr txBox="1"/>
          <p:nvPr/>
        </p:nvSpPr>
        <p:spPr>
          <a:xfrm>
            <a:off x="6298888" y="1777198"/>
            <a:ext cx="1795962" cy="89992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Integer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facilisis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gravida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Leo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felis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porttitor</a:t>
            </a:r>
            <a:endParaRPr lang="en-US" sz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Dolor porta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et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tellus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 gravida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</p:txBody>
      </p:sp>
      <p:sp>
        <p:nvSpPr>
          <p:cNvPr id="16" name="Llamada rectangular 15">
            <a:extLst>
              <a:ext uri="{FF2B5EF4-FFF2-40B4-BE49-F238E27FC236}">
                <a16:creationId xmlns:a16="http://schemas.microsoft.com/office/drawing/2014/main" id="{8587A21E-4506-0240-A543-C0C7E9BB43E4}"/>
              </a:ext>
            </a:extLst>
          </p:cNvPr>
          <p:cNvSpPr/>
          <p:nvPr/>
        </p:nvSpPr>
        <p:spPr>
          <a:xfrm rot="5400000">
            <a:off x="2960146" y="2487188"/>
            <a:ext cx="1436683" cy="1348396"/>
          </a:xfrm>
          <a:prstGeom prst="wedgeRectCallout">
            <a:avLst>
              <a:gd name="adj1" fmla="val 21598"/>
              <a:gd name="adj2" fmla="val 612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6FFC749-E045-0C40-8A6D-9250750FE0F1}"/>
              </a:ext>
            </a:extLst>
          </p:cNvPr>
          <p:cNvSpPr/>
          <p:nvPr/>
        </p:nvSpPr>
        <p:spPr>
          <a:xfrm>
            <a:off x="3004289" y="2499667"/>
            <a:ext cx="13483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8000" b="1" dirty="0" err="1">
                <a:solidFill>
                  <a:schemeClr val="bg1"/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O</a:t>
            </a:r>
            <a:endParaRPr lang="es-ES" sz="8000" dirty="0">
              <a:solidFill>
                <a:schemeClr val="bg1"/>
              </a:solidFill>
            </a:endParaRPr>
          </a:p>
        </p:txBody>
      </p:sp>
      <p:sp>
        <p:nvSpPr>
          <p:cNvPr id="18" name="Llamada rectangular 17">
            <a:extLst>
              <a:ext uri="{FF2B5EF4-FFF2-40B4-BE49-F238E27FC236}">
                <a16:creationId xmlns:a16="http://schemas.microsoft.com/office/drawing/2014/main" id="{EBC67C73-580A-4549-9931-4B34132124C4}"/>
              </a:ext>
            </a:extLst>
          </p:cNvPr>
          <p:cNvSpPr/>
          <p:nvPr/>
        </p:nvSpPr>
        <p:spPr>
          <a:xfrm rot="16200000">
            <a:off x="4527857" y="2903928"/>
            <a:ext cx="1436683" cy="1348396"/>
          </a:xfrm>
          <a:prstGeom prst="wedgeRectCallou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627C100-1EB2-AE40-90D6-691119619940}"/>
              </a:ext>
            </a:extLst>
          </p:cNvPr>
          <p:cNvSpPr/>
          <p:nvPr/>
        </p:nvSpPr>
        <p:spPr>
          <a:xfrm>
            <a:off x="4572000" y="2916406"/>
            <a:ext cx="13483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80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</a:t>
            </a:r>
            <a:endParaRPr lang="es-ES" sz="8000" dirty="0">
              <a:solidFill>
                <a:schemeClr val="bg1"/>
              </a:solidFill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AE15111F-4694-F74B-B0FA-3745D20AEA6F}"/>
              </a:ext>
            </a:extLst>
          </p:cNvPr>
          <p:cNvSpPr txBox="1"/>
          <p:nvPr/>
        </p:nvSpPr>
        <p:spPr>
          <a:xfrm>
            <a:off x="946130" y="2759790"/>
            <a:ext cx="130794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Opportunities</a:t>
            </a:r>
          </a:p>
        </p:txBody>
      </p:sp>
      <p:sp>
        <p:nvSpPr>
          <p:cNvPr id="22" name="7 CuadroTexto">
            <a:extLst>
              <a:ext uri="{FF2B5EF4-FFF2-40B4-BE49-F238E27FC236}">
                <a16:creationId xmlns:a16="http://schemas.microsoft.com/office/drawing/2014/main" id="{F14A226C-B130-DD4A-9D70-01718454AFAE}"/>
              </a:ext>
            </a:extLst>
          </p:cNvPr>
          <p:cNvSpPr txBox="1"/>
          <p:nvPr/>
        </p:nvSpPr>
        <p:spPr>
          <a:xfrm>
            <a:off x="960250" y="3107667"/>
            <a:ext cx="1795962" cy="89992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Integer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facilisis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gravida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Leo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felis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porttitor</a:t>
            </a:r>
            <a:endParaRPr lang="en-US" sz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Dolor porta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et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tellus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 gravida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4C3E274E-A237-7845-9E99-D1AEFE71FE1F}"/>
              </a:ext>
            </a:extLst>
          </p:cNvPr>
          <p:cNvSpPr txBox="1"/>
          <p:nvPr/>
        </p:nvSpPr>
        <p:spPr>
          <a:xfrm>
            <a:off x="6284768" y="3063387"/>
            <a:ext cx="130794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Threats</a:t>
            </a:r>
          </a:p>
        </p:txBody>
      </p:sp>
      <p:sp>
        <p:nvSpPr>
          <p:cNvPr id="24" name="7 CuadroTexto">
            <a:extLst>
              <a:ext uri="{FF2B5EF4-FFF2-40B4-BE49-F238E27FC236}">
                <a16:creationId xmlns:a16="http://schemas.microsoft.com/office/drawing/2014/main" id="{47123EA9-742B-B549-957D-C3AF5CB6316D}"/>
              </a:ext>
            </a:extLst>
          </p:cNvPr>
          <p:cNvSpPr txBox="1"/>
          <p:nvPr/>
        </p:nvSpPr>
        <p:spPr>
          <a:xfrm>
            <a:off x="6298888" y="3411264"/>
            <a:ext cx="1795962" cy="89992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Integer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facilisis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gravida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Leo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felis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porttitor</a:t>
            </a:r>
            <a:endParaRPr lang="en-US" sz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Dolor porta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et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tellus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 gravida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37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B4115742-4D49-8C40-83F0-F648EC94DB31}"/>
              </a:ext>
            </a:extLst>
          </p:cNvPr>
          <p:cNvSpPr/>
          <p:nvPr/>
        </p:nvSpPr>
        <p:spPr>
          <a:xfrm>
            <a:off x="6300210" y="4472781"/>
            <a:ext cx="2843790" cy="172821"/>
          </a:xfrm>
          <a:prstGeom prst="rect">
            <a:avLst/>
          </a:prstGeom>
          <a:pattFill prst="wd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10BCA815-5045-8541-9D03-A957A79C8153}"/>
              </a:ext>
            </a:extLst>
          </p:cNvPr>
          <p:cNvSpPr txBox="1"/>
          <p:nvPr/>
        </p:nvSpPr>
        <p:spPr>
          <a:xfrm>
            <a:off x="730371" y="3876969"/>
            <a:ext cx="15553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2.1</a:t>
            </a:r>
            <a:r>
              <a:rPr lang="en-US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 </a:t>
            </a:r>
            <a:r>
              <a:rPr lang="en-US" sz="1000" b="1" dirty="0">
                <a:latin typeface="Century Gothic" panose="020B0502020202020204" pitchFamily="34" charset="0"/>
              </a:rPr>
              <a:t>Vision</a:t>
            </a:r>
            <a:endParaRPr lang="id-ID" sz="10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A9495E3B-C1D3-1845-B8A8-E58A2B83FDDE}"/>
              </a:ext>
            </a:extLst>
          </p:cNvPr>
          <p:cNvSpPr txBox="1"/>
          <p:nvPr/>
        </p:nvSpPr>
        <p:spPr>
          <a:xfrm>
            <a:off x="2458581" y="3876969"/>
            <a:ext cx="19586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2.2</a:t>
            </a:r>
            <a:r>
              <a:rPr lang="en-US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 </a:t>
            </a:r>
            <a:r>
              <a:rPr lang="en-US" sz="1000" b="1" dirty="0" err="1">
                <a:latin typeface="Century Gothic" panose="020B0502020202020204" pitchFamily="34" charset="0"/>
              </a:rPr>
              <a:t>Mision</a:t>
            </a:r>
            <a:endParaRPr lang="id-ID" sz="10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pic>
        <p:nvPicPr>
          <p:cNvPr id="12" name="Marcador de posición de imagen 11">
            <a:extLst>
              <a:ext uri="{FF2B5EF4-FFF2-40B4-BE49-F238E27FC236}">
                <a16:creationId xmlns:a16="http://schemas.microsoft.com/office/drawing/2014/main" id="{96D0FA12-39A1-374B-9068-2EE282CAB5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E308C90E-41B3-9E41-85C4-EE4F2B58AE7F}"/>
              </a:ext>
            </a:extLst>
          </p:cNvPr>
          <p:cNvSpPr txBox="1"/>
          <p:nvPr/>
        </p:nvSpPr>
        <p:spPr>
          <a:xfrm>
            <a:off x="712787" y="843540"/>
            <a:ext cx="4377675" cy="273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en-US" sz="8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02</a:t>
            </a:r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id-ID" sz="54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Mision</a:t>
            </a:r>
            <a:r>
              <a:rPr lang="id-ID" sz="54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&amp; Vision</a:t>
            </a:r>
            <a:endParaRPr lang="id-ID" sz="5400" b="1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pPr>
              <a:tabLst>
                <a:tab pos="2882900" algn="l"/>
              </a:tabLst>
            </a:pPr>
            <a:r>
              <a:rPr lang="en-US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Find your mantra. Go for it.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433CDE26-5F8F-FA40-A7B5-A6BA5D28BBFD}"/>
              </a:ext>
            </a:extLst>
          </p:cNvPr>
          <p:cNvGrpSpPr/>
          <p:nvPr/>
        </p:nvGrpSpPr>
        <p:grpSpPr>
          <a:xfrm>
            <a:off x="4142282" y="716584"/>
            <a:ext cx="921712" cy="751350"/>
            <a:chOff x="7119385" y="568644"/>
            <a:chExt cx="136730" cy="111458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CC7BA08D-741E-A247-BEAA-A5A80E78BC9B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DE6E24DB-00A2-CB4C-B124-5695FE4FA740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86038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Marcador de posición de imagen 25">
            <a:extLst>
              <a:ext uri="{FF2B5EF4-FFF2-40B4-BE49-F238E27FC236}">
                <a16:creationId xmlns:a16="http://schemas.microsoft.com/office/drawing/2014/main" id="{5403192A-7B35-664A-B438-434B774DD0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8" name="Forma libre 17">
            <a:extLst>
              <a:ext uri="{FF2B5EF4-FFF2-40B4-BE49-F238E27FC236}">
                <a16:creationId xmlns:a16="http://schemas.microsoft.com/office/drawing/2014/main" id="{22FAAD03-8E5B-DA4F-8217-833A320B433E}"/>
              </a:ext>
            </a:extLst>
          </p:cNvPr>
          <p:cNvSpPr/>
          <p:nvPr/>
        </p:nvSpPr>
        <p:spPr>
          <a:xfrm>
            <a:off x="272238" y="654651"/>
            <a:ext cx="1768587" cy="590513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28" name="Marcador de posición de imagen 27">
            <a:extLst>
              <a:ext uri="{FF2B5EF4-FFF2-40B4-BE49-F238E27FC236}">
                <a16:creationId xmlns:a16="http://schemas.microsoft.com/office/drawing/2014/main" id="{C7E466BB-5D48-8E46-AE64-FAF8690FC6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13C2B3-8E04-4543-8B29-F0F3829AF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err="1"/>
              <a:t>Mision</a:t>
            </a:r>
            <a:endParaRPr lang="es-E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44622E-C979-AC4A-AB7C-3CE244D0F3A8}"/>
              </a:ext>
            </a:extLst>
          </p:cNvPr>
          <p:cNvSpPr txBox="1"/>
          <p:nvPr/>
        </p:nvSpPr>
        <p:spPr>
          <a:xfrm>
            <a:off x="4077075" y="1534824"/>
            <a:ext cx="19758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ea typeface="PT Sans" panose="020B0503020203020204" pitchFamily="34" charset="0"/>
                <a:cs typeface="Times Sans Serif" panose="02020603050405020304" pitchFamily="18" charset="0"/>
              </a:rPr>
              <a:t>Strategy Marketing</a:t>
            </a:r>
          </a:p>
        </p:txBody>
      </p:sp>
      <p:sp>
        <p:nvSpPr>
          <p:cNvPr id="7" name="7 CuadroTexto">
            <a:extLst>
              <a:ext uri="{FF2B5EF4-FFF2-40B4-BE49-F238E27FC236}">
                <a16:creationId xmlns:a16="http://schemas.microsoft.com/office/drawing/2014/main" id="{A6E90A5D-648B-D843-911A-B34ABDDFC0F4}"/>
              </a:ext>
            </a:extLst>
          </p:cNvPr>
          <p:cNvSpPr txBox="1"/>
          <p:nvPr/>
        </p:nvSpPr>
        <p:spPr>
          <a:xfrm>
            <a:off x="4077075" y="1933038"/>
            <a:ext cx="2718580" cy="28013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Praesent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dictum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condimentum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arcu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Nam id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finibus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neque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Maecenas semper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lectus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eu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tortor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luctu</a:t>
            </a:r>
            <a:endParaRPr lang="en-US" sz="1050" b="1" dirty="0">
              <a:solidFill>
                <a:schemeClr val="tx1">
                  <a:lumMod val="75000"/>
                </a:schemeClr>
              </a:solidFill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tx1">
                  <a:lumMod val="75000"/>
                </a:schemeClr>
              </a:solidFill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Quisque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tempus dolor ac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nunc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efficitur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, non vestibulum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risus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pharetra.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Phasellus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eget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pulvinar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lacus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Aliquam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molestie</a:t>
            </a:r>
            <a:r>
              <a:rPr lang="en-US" sz="80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gravida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velit</a:t>
            </a:r>
            <a:r>
              <a:rPr lang="en-US" sz="80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in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tincidunt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Praesent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aliquet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vitae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odio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at maximus.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Quisque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fringilla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scelerisque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massa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, ac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aliquet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odio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posuere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ut.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Proin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dictum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feugiat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neque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eget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molestie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Fusce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ultrices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id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velit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eu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gravida.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Quisque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ut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convallis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risus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Aliquam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eu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laoreet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est.</a:t>
            </a: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tx1">
                  <a:lumMod val="75000"/>
                </a:schemeClr>
              </a:solidFill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tx1">
                  <a:lumMod val="75000"/>
                </a:schemeClr>
              </a:solidFill>
              <a:ea typeface="PT Sans" panose="020B050302020302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EB4A6292-C6BC-4F43-B287-7E58A901E15A}"/>
              </a:ext>
            </a:extLst>
          </p:cNvPr>
          <p:cNvSpPr/>
          <p:nvPr/>
        </p:nvSpPr>
        <p:spPr>
          <a:xfrm rot="5400000">
            <a:off x="7437782" y="933200"/>
            <a:ext cx="1579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745 </a:t>
            </a:r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k</a:t>
            </a:r>
            <a:endParaRPr lang="id-ID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C8ACEBC-1827-BA4E-8344-E97AD96AB927}"/>
              </a:ext>
            </a:extLst>
          </p:cNvPr>
          <p:cNvSpPr/>
          <p:nvPr/>
        </p:nvSpPr>
        <p:spPr>
          <a:xfrm>
            <a:off x="7311376" y="1"/>
            <a:ext cx="1841028" cy="25706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4BF60531-9C28-6F47-A89E-C0419D75704E}"/>
              </a:ext>
            </a:extLst>
          </p:cNvPr>
          <p:cNvSpPr/>
          <p:nvPr/>
        </p:nvSpPr>
        <p:spPr>
          <a:xfrm rot="5400000">
            <a:off x="6968685" y="962710"/>
            <a:ext cx="2571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245 </a:t>
            </a:r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k</a:t>
            </a:r>
            <a:endParaRPr lang="id-ID" sz="3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B80FD5F9-1DFA-F34C-9DC7-B3BF5889B4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67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 10">
            <a:extLst>
              <a:ext uri="{FF2B5EF4-FFF2-40B4-BE49-F238E27FC236}">
                <a16:creationId xmlns:a16="http://schemas.microsoft.com/office/drawing/2014/main" id="{BE9D328B-5C48-944E-B5B4-9F8D8C84EEB2}"/>
              </a:ext>
            </a:extLst>
          </p:cNvPr>
          <p:cNvSpPr/>
          <p:nvPr/>
        </p:nvSpPr>
        <p:spPr>
          <a:xfrm>
            <a:off x="272238" y="654651"/>
            <a:ext cx="1768587" cy="590513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44622E-C979-AC4A-AB7C-3CE244D0F3A8}"/>
              </a:ext>
            </a:extLst>
          </p:cNvPr>
          <p:cNvSpPr txBox="1"/>
          <p:nvPr/>
        </p:nvSpPr>
        <p:spPr>
          <a:xfrm>
            <a:off x="539510" y="1534824"/>
            <a:ext cx="19758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ea typeface="PT Sans" panose="020B0503020203020204" pitchFamily="34" charset="0"/>
                <a:cs typeface="Times Sans Serif" panose="02020603050405020304" pitchFamily="18" charset="0"/>
              </a:rPr>
              <a:t>Connecting people</a:t>
            </a:r>
          </a:p>
        </p:txBody>
      </p:sp>
      <p:sp>
        <p:nvSpPr>
          <p:cNvPr id="7" name="7 CuadroTexto">
            <a:extLst>
              <a:ext uri="{FF2B5EF4-FFF2-40B4-BE49-F238E27FC236}">
                <a16:creationId xmlns:a16="http://schemas.microsoft.com/office/drawing/2014/main" id="{A6E90A5D-648B-D843-911A-B34ABDDFC0F4}"/>
              </a:ext>
            </a:extLst>
          </p:cNvPr>
          <p:cNvSpPr txBox="1"/>
          <p:nvPr/>
        </p:nvSpPr>
        <p:spPr>
          <a:xfrm>
            <a:off x="539510" y="1933038"/>
            <a:ext cx="2208259" cy="246663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Praesent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dictum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condimentum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arcu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Nam id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finibus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neque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Maecenas semper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lectus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eu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tortor</a:t>
            </a:r>
            <a:r>
              <a:rPr lang="en-US" sz="105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105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luctu</a:t>
            </a:r>
            <a:endParaRPr lang="en-US" sz="1050" b="1" dirty="0">
              <a:solidFill>
                <a:schemeClr val="tx1">
                  <a:lumMod val="75000"/>
                </a:schemeClr>
              </a:solidFill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tx1">
                  <a:lumMod val="75000"/>
                </a:schemeClr>
              </a:solidFill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Quisque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tempus dolor ac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nunc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efficitur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, non vestibulum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risus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pharetra.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Phasellus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eget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pulvinar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lacus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Aliquam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molestie</a:t>
            </a:r>
            <a:r>
              <a:rPr lang="en-US" sz="80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gravida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velit</a:t>
            </a:r>
            <a:r>
              <a:rPr lang="en-US" sz="80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in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tincidunt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Praesent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aliquet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vitae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odio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at maximus.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Quisque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fringilla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scelerisque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massa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, ac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aliquet</a:t>
            </a:r>
            <a:r>
              <a:rPr lang="en-US" sz="80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odio</a:t>
            </a:r>
            <a:r>
              <a:rPr lang="en-US" sz="80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posuere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ut.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endParaRPr lang="en-US" sz="900" dirty="0">
              <a:solidFill>
                <a:schemeClr val="tx1">
                  <a:lumMod val="75000"/>
                </a:schemeClr>
              </a:solidFill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tx1">
                  <a:lumMod val="75000"/>
                </a:schemeClr>
              </a:solidFill>
              <a:ea typeface="PT Sans" panose="020B0503020203020204" pitchFamily="34" charset="0"/>
            </a:endParaRPr>
          </a:p>
        </p:txBody>
      </p:sp>
      <p:pic>
        <p:nvPicPr>
          <p:cNvPr id="4" name="Marcador de posición de imagen 3">
            <a:extLst>
              <a:ext uri="{FF2B5EF4-FFF2-40B4-BE49-F238E27FC236}">
                <a16:creationId xmlns:a16="http://schemas.microsoft.com/office/drawing/2014/main" id="{1B10D021-F444-0D45-A7E9-F1A9342734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801FA2B-A497-5E47-AFDE-51E455D2B4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 err="1"/>
              <a:t>Vision</a:t>
            </a:r>
            <a:endParaRPr lang="es-ES" dirty="0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CDF8559B-BDDB-AB40-AD71-61F247411D28}"/>
              </a:ext>
            </a:extLst>
          </p:cNvPr>
          <p:cNvGrpSpPr/>
          <p:nvPr/>
        </p:nvGrpSpPr>
        <p:grpSpPr>
          <a:xfrm>
            <a:off x="5500484" y="1328357"/>
            <a:ext cx="770856" cy="628377"/>
            <a:chOff x="7119385" y="568644"/>
            <a:chExt cx="136730" cy="111458"/>
          </a:xfrm>
          <a:solidFill>
            <a:schemeClr val="accent1"/>
          </a:solidFill>
        </p:grpSpPr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A8989B1E-F169-5E4D-A871-9C8F601B298D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1031508C-7B99-9F48-833F-83163D521E53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6" name="7 CuadroTexto">
            <a:extLst>
              <a:ext uri="{FF2B5EF4-FFF2-40B4-BE49-F238E27FC236}">
                <a16:creationId xmlns:a16="http://schemas.microsoft.com/office/drawing/2014/main" id="{38EE49E1-0E6C-E94C-B3AF-33773EFF9F0B}"/>
              </a:ext>
            </a:extLst>
          </p:cNvPr>
          <p:cNvSpPr txBox="1"/>
          <p:nvPr/>
        </p:nvSpPr>
        <p:spPr>
          <a:xfrm>
            <a:off x="3227846" y="3110283"/>
            <a:ext cx="2208259" cy="12893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Quisque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tempus dolor ac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nunc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efficitur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, non vestibulum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risus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pharetra.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Phasellus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eget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pulvinar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lacus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Aliquam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molestie</a:t>
            </a:r>
            <a:r>
              <a:rPr lang="en-US" sz="80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gravida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velit</a:t>
            </a:r>
            <a:r>
              <a:rPr lang="en-US" sz="80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in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tincidunt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Praesent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aliquet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vitae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odio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at maximus.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Quisque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fringilla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scelerisque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massa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, ac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aliquet</a:t>
            </a:r>
            <a:r>
              <a:rPr lang="en-US" sz="80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odio</a:t>
            </a:r>
            <a:r>
              <a:rPr lang="en-US" sz="800" b="1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b="1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posuere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ut.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ea typeface="PT Sans" panose="020B0503020203020204" pitchFamily="34" charset="0"/>
              </a:rPr>
              <a:t> </a:t>
            </a:r>
            <a:endParaRPr lang="en-US" sz="900" dirty="0">
              <a:solidFill>
                <a:schemeClr val="tx1">
                  <a:lumMod val="75000"/>
                </a:schemeClr>
              </a:solidFill>
              <a:ea typeface="PT Sans" panose="020B0503020203020204" pitchFamily="34" charset="0"/>
            </a:endParaRP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tx1">
                  <a:lumMod val="75000"/>
                </a:schemeClr>
              </a:solidFill>
              <a:ea typeface="PT Sans" panose="020B050302020302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61EE4488-49ED-C548-98A3-9B056873B6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475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5165471" y="1914345"/>
            <a:ext cx="3366888" cy="169453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100" b="1" dirty="0">
                <a:solidFill>
                  <a:schemeClr val="accent1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t>EDIT AS A POWER POINT </a:t>
            </a:r>
            <a:br>
              <a:rPr lang="en" sz="1100" b="1" dirty="0">
                <a:solidFill>
                  <a:schemeClr val="accent1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</a:br>
            <a:endParaRPr lang="en" sz="1100" b="1" dirty="0">
              <a:solidFill>
                <a:schemeClr val="accent1"/>
              </a:solidFill>
              <a:latin typeface="Century Gothic" panose="020B0502020202020204" pitchFamily="34" charset="0"/>
              <a:cs typeface="Consolas" panose="020B0609020204030204" pitchFamily="49" charset="0"/>
            </a:endParaRPr>
          </a:p>
          <a:p>
            <a:pPr marL="257175" indent="-257175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" sz="1000" dirty="0">
                <a:latin typeface="Century Gothic" panose="020B0502020202020204" pitchFamily="34" charset="0"/>
                <a:cs typeface="Consolas" panose="020B0609020204030204" pitchFamily="49" charset="0"/>
              </a:rPr>
              <a:t>Click the “Edit in Power Point” button below the template preview.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" sz="1000" dirty="0">
                <a:latin typeface="Century Gothic" panose="020B0502020202020204" pitchFamily="34" charset="0"/>
                <a:cs typeface="Consolas" panose="020B0609020204030204" pitchFamily="49" charset="0"/>
              </a:rPr>
              <a:t>A .pptx file will be downloaded in your computer.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" sz="1000" dirty="0">
                <a:latin typeface="Century Gothic" panose="020B0502020202020204" pitchFamily="34" charset="0"/>
                <a:cs typeface="Consolas" panose="020B0609020204030204" pitchFamily="49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000" b="1" dirty="0">
              <a:latin typeface="Century Gothic" panose="020B0502020202020204" pitchFamily="34" charset="0"/>
              <a:cs typeface="Consolas" panose="020B0609020204030204" pitchFamily="49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668179" y="1914345"/>
            <a:ext cx="3251210" cy="16945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s-ES" sz="1100" b="1" dirty="0">
                <a:solidFill>
                  <a:schemeClr val="accent1"/>
                </a:solidFill>
                <a:latin typeface="Century Gothic" panose="020B0502020202020204" pitchFamily="34" charset="0"/>
                <a:cs typeface="Consolas" panose="020B0609020204030204" pitchFamily="49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000" b="1" dirty="0">
              <a:solidFill>
                <a:schemeClr val="accent1"/>
              </a:solidFill>
              <a:latin typeface="Century Gothic" panose="020B0502020202020204" pitchFamily="34" charset="0"/>
              <a:cs typeface="Consolas" panose="020B0609020204030204" pitchFamily="49" charset="0"/>
            </a:endParaRPr>
          </a:p>
          <a:p>
            <a:pPr marL="257175" indent="-257175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000" dirty="0">
                <a:latin typeface="Century Gothic" panose="020B0502020202020204" pitchFamily="34" charset="0"/>
                <a:cs typeface="Consolas" panose="020B0609020204030204" pitchFamily="49" charset="0"/>
              </a:rPr>
              <a:t>Make sure to be logged in your Google account.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000" dirty="0">
                <a:latin typeface="Century Gothic" panose="020B0502020202020204" pitchFamily="34" charset="0"/>
                <a:cs typeface="Consolas" panose="020B0609020204030204" pitchFamily="49" charset="0"/>
              </a:rPr>
              <a:t>Click the “Edit in Google Slides “ button below the template preview.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000" dirty="0">
                <a:latin typeface="Century Gothic" panose="020B0502020202020204" pitchFamily="34" charset="0"/>
                <a:cs typeface="Consolas" panose="020B0609020204030204" pitchFamily="49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668179" y="223267"/>
            <a:ext cx="7776250" cy="9021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660"/>
              </a:lnSpc>
            </a:pPr>
            <a:r>
              <a:rPr lang="es-ES" sz="3300" b="1" dirty="0" err="1">
                <a:solidFill>
                  <a:srgbClr val="011627"/>
                </a:solidFill>
                <a:latin typeface="Century Gothic" panose="020B0502020202020204" pitchFamily="34" charset="0"/>
              </a:rPr>
              <a:t>Instructions</a:t>
            </a:r>
            <a:r>
              <a:rPr lang="es-ES" sz="3300" b="1" dirty="0">
                <a:solidFill>
                  <a:srgbClr val="011627"/>
                </a:solidFill>
                <a:latin typeface="Century Gothic" panose="020B0502020202020204" pitchFamily="34" charset="0"/>
              </a:rPr>
              <a:t> </a:t>
            </a:r>
            <a:r>
              <a:rPr lang="es-ES" sz="3300" b="1" dirty="0" err="1">
                <a:solidFill>
                  <a:srgbClr val="011627"/>
                </a:solidFill>
                <a:latin typeface="Century Gothic" panose="020B0502020202020204" pitchFamily="34" charset="0"/>
              </a:rPr>
              <a:t>for</a:t>
            </a:r>
            <a:r>
              <a:rPr lang="es-ES" sz="3300" b="1" dirty="0">
                <a:solidFill>
                  <a:srgbClr val="011627"/>
                </a:solidFill>
                <a:latin typeface="Century Gothic" panose="020B0502020202020204" pitchFamily="34" charset="0"/>
              </a:rPr>
              <a:t> use</a:t>
            </a:r>
          </a:p>
          <a:p>
            <a:pPr>
              <a:lnSpc>
                <a:spcPts val="3660"/>
              </a:lnSpc>
            </a:pPr>
            <a:r>
              <a:rPr lang="en" sz="1500" dirty="0">
                <a:latin typeface="Century Gothic" panose="020B0502020202020204" pitchFamily="34" charset="0"/>
              </a:rPr>
              <a:t>Just being extra careful, you don’t really need them ;)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668179" y="4402557"/>
            <a:ext cx="7864181" cy="58264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395"/>
              </a:lnSpc>
            </a:pPr>
            <a:r>
              <a:rPr lang="en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You are free to use this presentation under </a:t>
            </a:r>
            <a:r>
              <a:rPr lang="en" sz="825" dirty="0">
                <a:solidFill>
                  <a:schemeClr val="accent1"/>
                </a:solidFill>
                <a:latin typeface="Century Gothic" panose="020B0502020202020204" pitchFamily="34" charset="0"/>
              </a:rPr>
              <a:t>Creative Commons Attribution License</a:t>
            </a:r>
            <a:r>
              <a:rPr lang="en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. But please, either keep the Credits Slide or mention </a:t>
            </a:r>
            <a:r>
              <a:rPr lang="en" sz="825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Slidecore</a:t>
            </a:r>
            <a:r>
              <a:rPr lang="en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395"/>
              </a:lnSpc>
            </a:pPr>
            <a:br>
              <a:rPr lang="en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</a:br>
            <a:endParaRPr lang="en" sz="825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78654" y="1304396"/>
            <a:ext cx="9144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4209410"/>
            <a:ext cx="9144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86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5352A353-45C5-E741-B4E0-1CD1E23FEC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3940D02E-12DA-5C4A-8B85-62469F83D4CA}"/>
              </a:ext>
            </a:extLst>
          </p:cNvPr>
          <p:cNvSpPr txBox="1"/>
          <p:nvPr/>
        </p:nvSpPr>
        <p:spPr>
          <a:xfrm>
            <a:off x="712787" y="843540"/>
            <a:ext cx="4377675" cy="2997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en-US" sz="8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03</a:t>
            </a:r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id-ID" sz="54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Buyer</a:t>
            </a:r>
            <a:r>
              <a:rPr lang="id-ID" sz="54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persona </a:t>
            </a:r>
          </a:p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en-US" sz="24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Say hello to your customers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08A5DE7-AA43-3A49-9C05-C44AC55817F3}"/>
              </a:ext>
            </a:extLst>
          </p:cNvPr>
          <p:cNvGrpSpPr/>
          <p:nvPr/>
        </p:nvGrpSpPr>
        <p:grpSpPr>
          <a:xfrm>
            <a:off x="4142282" y="716584"/>
            <a:ext cx="921712" cy="751350"/>
            <a:chOff x="7119385" y="568644"/>
            <a:chExt cx="136730" cy="111458"/>
          </a:xfrm>
        </p:grpSpPr>
        <p:sp>
          <p:nvSpPr>
            <p:cNvPr id="5" name="Forma libre 4">
              <a:extLst>
                <a:ext uri="{FF2B5EF4-FFF2-40B4-BE49-F238E27FC236}">
                  <a16:creationId xmlns:a16="http://schemas.microsoft.com/office/drawing/2014/main" id="{FBDDC65C-5D5D-0846-9EA8-3622E7781F66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739B048D-101F-3546-97DA-078E633EC733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61455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ángulo 54">
            <a:extLst>
              <a:ext uri="{FF2B5EF4-FFF2-40B4-BE49-F238E27FC236}">
                <a16:creationId xmlns:a16="http://schemas.microsoft.com/office/drawing/2014/main" id="{E31A74AE-9EE9-1347-BD2B-F6BC33C2A71F}"/>
              </a:ext>
            </a:extLst>
          </p:cNvPr>
          <p:cNvSpPr/>
          <p:nvPr/>
        </p:nvSpPr>
        <p:spPr>
          <a:xfrm>
            <a:off x="5854587" y="2591719"/>
            <a:ext cx="1257385" cy="183117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8FFCEAEA-3DE5-4244-9B04-F38368CA60D2}"/>
              </a:ext>
            </a:extLst>
          </p:cNvPr>
          <p:cNvSpPr/>
          <p:nvPr/>
        </p:nvSpPr>
        <p:spPr>
          <a:xfrm>
            <a:off x="372121" y="2591719"/>
            <a:ext cx="1257385" cy="183117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07E2122E-194A-5E4F-B295-1D2C87346B7C}"/>
              </a:ext>
            </a:extLst>
          </p:cNvPr>
          <p:cNvSpPr/>
          <p:nvPr/>
        </p:nvSpPr>
        <p:spPr>
          <a:xfrm>
            <a:off x="3139962" y="2591719"/>
            <a:ext cx="1257385" cy="1831172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6" name="Marcador de posición de imagen 55">
            <a:extLst>
              <a:ext uri="{FF2B5EF4-FFF2-40B4-BE49-F238E27FC236}">
                <a16:creationId xmlns:a16="http://schemas.microsoft.com/office/drawing/2014/main" id="{2FF90AC5-29E4-5142-924F-3228E87AA3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pic>
        <p:nvPicPr>
          <p:cNvPr id="57" name="Marcador de posición de imagen 56">
            <a:extLst>
              <a:ext uri="{FF2B5EF4-FFF2-40B4-BE49-F238E27FC236}">
                <a16:creationId xmlns:a16="http://schemas.microsoft.com/office/drawing/2014/main" id="{D6CFDB2E-1079-5F49-A9B5-2928F689D4A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pic>
        <p:nvPicPr>
          <p:cNvPr id="58" name="Marcador de posición de imagen 57">
            <a:extLst>
              <a:ext uri="{FF2B5EF4-FFF2-40B4-BE49-F238E27FC236}">
                <a16:creationId xmlns:a16="http://schemas.microsoft.com/office/drawing/2014/main" id="{43693C6D-4EFC-BC4C-9708-39D5A42A8BC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54" name="Forma libre 53">
            <a:extLst>
              <a:ext uri="{FF2B5EF4-FFF2-40B4-BE49-F238E27FC236}">
                <a16:creationId xmlns:a16="http://schemas.microsoft.com/office/drawing/2014/main" id="{A90665E9-C126-034A-9713-A2E12895BE03}"/>
              </a:ext>
            </a:extLst>
          </p:cNvPr>
          <p:cNvSpPr/>
          <p:nvPr/>
        </p:nvSpPr>
        <p:spPr>
          <a:xfrm>
            <a:off x="1242657" y="4096146"/>
            <a:ext cx="1559487" cy="520697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3" name="Forma libre 52">
            <a:extLst>
              <a:ext uri="{FF2B5EF4-FFF2-40B4-BE49-F238E27FC236}">
                <a16:creationId xmlns:a16="http://schemas.microsoft.com/office/drawing/2014/main" id="{A8C83B85-0FCF-BE49-96FD-526282552DBF}"/>
              </a:ext>
            </a:extLst>
          </p:cNvPr>
          <p:cNvSpPr/>
          <p:nvPr/>
        </p:nvSpPr>
        <p:spPr>
          <a:xfrm>
            <a:off x="4086596" y="4119394"/>
            <a:ext cx="1559487" cy="520697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52" name="Forma libre 51">
            <a:extLst>
              <a:ext uri="{FF2B5EF4-FFF2-40B4-BE49-F238E27FC236}">
                <a16:creationId xmlns:a16="http://schemas.microsoft.com/office/drawing/2014/main" id="{D80D092C-E02F-1F45-A88A-3C6862E3A0D6}"/>
              </a:ext>
            </a:extLst>
          </p:cNvPr>
          <p:cNvSpPr/>
          <p:nvPr/>
        </p:nvSpPr>
        <p:spPr>
          <a:xfrm>
            <a:off x="6786386" y="4119394"/>
            <a:ext cx="1559487" cy="520697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FD54F38-69D7-2548-A47D-9FFAE88CA123}"/>
              </a:ext>
            </a:extLst>
          </p:cNvPr>
          <p:cNvSpPr txBox="1"/>
          <p:nvPr/>
        </p:nvSpPr>
        <p:spPr>
          <a:xfrm>
            <a:off x="424296" y="1690659"/>
            <a:ext cx="236188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Stategist</a:t>
            </a:r>
            <a:r>
              <a:rPr lang="en-US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 Joe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4E1DCE5A-A614-4D44-BBF5-A4FA48DF208E}"/>
              </a:ext>
            </a:extLst>
          </p:cNvPr>
          <p:cNvSpPr txBox="1"/>
          <p:nvPr/>
        </p:nvSpPr>
        <p:spPr>
          <a:xfrm>
            <a:off x="424297" y="1477217"/>
            <a:ext cx="23618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b="1" spc="300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BUYER PERSONA 1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093F00-A3F6-F342-86EC-249639C0F8E3}"/>
              </a:ext>
            </a:extLst>
          </p:cNvPr>
          <p:cNvGrpSpPr/>
          <p:nvPr/>
        </p:nvGrpSpPr>
        <p:grpSpPr>
          <a:xfrm>
            <a:off x="1806866" y="3985853"/>
            <a:ext cx="690670" cy="621767"/>
            <a:chOff x="7164929" y="3494459"/>
            <a:chExt cx="981385" cy="883480"/>
          </a:xfrm>
        </p:grpSpPr>
        <p:sp>
          <p:nvSpPr>
            <p:cNvPr id="5" name="Rectángulo redondeado 4">
              <a:extLst>
                <a:ext uri="{FF2B5EF4-FFF2-40B4-BE49-F238E27FC236}">
                  <a16:creationId xmlns:a16="http://schemas.microsoft.com/office/drawing/2014/main" id="{AC8AADDF-1DD7-2D40-AF91-03B6D3FE65BB}"/>
                </a:ext>
              </a:extLst>
            </p:cNvPr>
            <p:cNvSpPr/>
            <p:nvPr/>
          </p:nvSpPr>
          <p:spPr>
            <a:xfrm>
              <a:off x="7164929" y="3494459"/>
              <a:ext cx="981385" cy="883480"/>
            </a:xfrm>
            <a:prstGeom prst="roundRect">
              <a:avLst>
                <a:gd name="adj" fmla="val 3972"/>
              </a:avLst>
            </a:prstGeom>
            <a:solidFill>
              <a:schemeClr val="accent4"/>
            </a:solidFill>
            <a:ln>
              <a:noFill/>
            </a:ln>
            <a:effectLst>
              <a:outerShdw blurRad="317500" dist="381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400" b="1" dirty="0">
                <a:solidFill>
                  <a:schemeClr val="tx1"/>
                </a:solidFill>
              </a:endParaRPr>
            </a:p>
          </p:txBody>
        </p:sp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6DCD22F6-8A66-EA45-9CFB-5EDD69CD0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94743" y="3675321"/>
              <a:ext cx="521756" cy="521756"/>
            </a:xfrm>
            <a:prstGeom prst="rect">
              <a:avLst/>
            </a:prstGeom>
          </p:spPr>
        </p:pic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02F33B29-C9A7-C349-ACFA-E8E5772B1D16}"/>
              </a:ext>
            </a:extLst>
          </p:cNvPr>
          <p:cNvSpPr txBox="1"/>
          <p:nvPr/>
        </p:nvSpPr>
        <p:spPr>
          <a:xfrm>
            <a:off x="3204140" y="1690659"/>
            <a:ext cx="236188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Marketing Jane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13BA3A07-B829-5642-9631-CB981649C562}"/>
              </a:ext>
            </a:extLst>
          </p:cNvPr>
          <p:cNvSpPr txBox="1"/>
          <p:nvPr/>
        </p:nvSpPr>
        <p:spPr>
          <a:xfrm>
            <a:off x="3204141" y="1477217"/>
            <a:ext cx="23618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b="1" spc="300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BUYER PERSONA 2</a:t>
            </a: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414239C3-557F-8B49-A168-555453BBF39F}"/>
              </a:ext>
            </a:extLst>
          </p:cNvPr>
          <p:cNvSpPr/>
          <p:nvPr/>
        </p:nvSpPr>
        <p:spPr>
          <a:xfrm>
            <a:off x="4586710" y="3985853"/>
            <a:ext cx="690670" cy="621767"/>
          </a:xfrm>
          <a:prstGeom prst="roundRect">
            <a:avLst>
              <a:gd name="adj" fmla="val 3972"/>
            </a:avLst>
          </a:prstGeom>
          <a:solidFill>
            <a:schemeClr val="accent2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0BC3D6A9-B1D7-5344-9976-1C0F0A8B1F45}"/>
              </a:ext>
            </a:extLst>
          </p:cNvPr>
          <p:cNvSpPr txBox="1"/>
          <p:nvPr/>
        </p:nvSpPr>
        <p:spPr>
          <a:xfrm>
            <a:off x="5983985" y="1690659"/>
            <a:ext cx="236188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Manager Mike</a:t>
            </a:r>
          </a:p>
        </p:txBody>
      </p:sp>
      <p:sp>
        <p:nvSpPr>
          <p:cNvPr id="22" name="TextBox 6">
            <a:extLst>
              <a:ext uri="{FF2B5EF4-FFF2-40B4-BE49-F238E27FC236}">
                <a16:creationId xmlns:a16="http://schemas.microsoft.com/office/drawing/2014/main" id="{8B097631-BF67-CA4C-9252-72BE30D1A2BC}"/>
              </a:ext>
            </a:extLst>
          </p:cNvPr>
          <p:cNvSpPr txBox="1"/>
          <p:nvPr/>
        </p:nvSpPr>
        <p:spPr>
          <a:xfrm>
            <a:off x="5983986" y="1477217"/>
            <a:ext cx="23618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" b="1" spc="300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BUYER PERSONA 3</a:t>
            </a:r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8345876F-DDB7-4F4D-A81C-213A85970B6E}"/>
              </a:ext>
            </a:extLst>
          </p:cNvPr>
          <p:cNvSpPr/>
          <p:nvPr/>
        </p:nvSpPr>
        <p:spPr>
          <a:xfrm>
            <a:off x="7366555" y="3985853"/>
            <a:ext cx="690670" cy="621767"/>
          </a:xfrm>
          <a:prstGeom prst="roundRect">
            <a:avLst>
              <a:gd name="adj" fmla="val 3972"/>
            </a:avLst>
          </a:prstGeom>
          <a:solidFill>
            <a:schemeClr val="accent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26" name="Rectangle 52">
            <a:extLst>
              <a:ext uri="{FF2B5EF4-FFF2-40B4-BE49-F238E27FC236}">
                <a16:creationId xmlns:a16="http://schemas.microsoft.com/office/drawing/2014/main" id="{80C413B3-C36B-344E-96C3-77C26D713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6639"/>
            <a:ext cx="9144000" cy="523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342832" fontAlgn="base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id-ID" sz="32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Identifying</a:t>
            </a:r>
            <a:r>
              <a:rPr lang="id-ID" sz="32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sz="3200" b="1" dirty="0" err="1">
                <a:solidFill>
                  <a:schemeClr val="accent1"/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buyer</a:t>
            </a:r>
            <a:r>
              <a:rPr lang="id-ID" sz="3200" b="1" dirty="0">
                <a:solidFill>
                  <a:schemeClr val="accent1"/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sz="3200" b="1" dirty="0" err="1">
                <a:solidFill>
                  <a:schemeClr val="accent1"/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personas</a:t>
            </a:r>
            <a:endParaRPr lang="it-IT" sz="3600" b="1" dirty="0">
              <a:solidFill>
                <a:schemeClr val="accent1"/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BC98DEDC-4B55-6C4E-A842-9C4285AAE791}"/>
              </a:ext>
            </a:extLst>
          </p:cNvPr>
          <p:cNvGrpSpPr/>
          <p:nvPr/>
        </p:nvGrpSpPr>
        <p:grpSpPr>
          <a:xfrm>
            <a:off x="4784261" y="4113137"/>
            <a:ext cx="325730" cy="360629"/>
            <a:chOff x="784287" y="1880719"/>
            <a:chExt cx="551454" cy="610538"/>
          </a:xfrm>
          <a:solidFill>
            <a:schemeClr val="bg1"/>
          </a:solidFill>
        </p:grpSpPr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D9456021-AE8D-B54A-BF60-5806F16357A8}"/>
                </a:ext>
              </a:extLst>
            </p:cNvPr>
            <p:cNvSpPr/>
            <p:nvPr/>
          </p:nvSpPr>
          <p:spPr>
            <a:xfrm>
              <a:off x="784287" y="1881657"/>
              <a:ext cx="28135" cy="178191"/>
            </a:xfrm>
            <a:custGeom>
              <a:avLst/>
              <a:gdLst>
                <a:gd name="connsiteX0" fmla="*/ 14537 w 28135"/>
                <a:gd name="connsiteY0" fmla="*/ 7034 h 178190"/>
                <a:gd name="connsiteX1" fmla="*/ 7034 w 28135"/>
                <a:gd name="connsiteY1" fmla="*/ 14537 h 178190"/>
                <a:gd name="connsiteX2" fmla="*/ 7034 w 28135"/>
                <a:gd name="connsiteY2" fmla="*/ 164592 h 178190"/>
                <a:gd name="connsiteX3" fmla="*/ 14537 w 28135"/>
                <a:gd name="connsiteY3" fmla="*/ 172095 h 178190"/>
                <a:gd name="connsiteX4" fmla="*/ 22039 w 28135"/>
                <a:gd name="connsiteY4" fmla="*/ 164592 h 178190"/>
                <a:gd name="connsiteX5" fmla="*/ 22039 w 28135"/>
                <a:gd name="connsiteY5" fmla="*/ 14537 h 178190"/>
                <a:gd name="connsiteX6" fmla="*/ 14537 w 28135"/>
                <a:gd name="connsiteY6" fmla="*/ 7034 h 17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178190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164592"/>
                  </a:lnTo>
                  <a:cubicBezTo>
                    <a:pt x="7034" y="168343"/>
                    <a:pt x="9847" y="172095"/>
                    <a:pt x="14537" y="172095"/>
                  </a:cubicBezTo>
                  <a:cubicBezTo>
                    <a:pt x="19226" y="172095"/>
                    <a:pt x="22039" y="169281"/>
                    <a:pt x="22039" y="164592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DD42DAAF-73E1-4845-868D-7C8D43104C1D}"/>
                </a:ext>
              </a:extLst>
            </p:cNvPr>
            <p:cNvSpPr/>
            <p:nvPr/>
          </p:nvSpPr>
          <p:spPr>
            <a:xfrm>
              <a:off x="784287" y="2069226"/>
              <a:ext cx="28135" cy="46892"/>
            </a:xfrm>
            <a:custGeom>
              <a:avLst/>
              <a:gdLst>
                <a:gd name="connsiteX0" fmla="*/ 14537 w 28135"/>
                <a:gd name="connsiteY0" fmla="*/ 7034 h 46892"/>
                <a:gd name="connsiteX1" fmla="*/ 7034 w 28135"/>
                <a:gd name="connsiteY1" fmla="*/ 14537 h 46892"/>
                <a:gd name="connsiteX2" fmla="*/ 7034 w 28135"/>
                <a:gd name="connsiteY2" fmla="*/ 33294 h 46892"/>
                <a:gd name="connsiteX3" fmla="*/ 14537 w 28135"/>
                <a:gd name="connsiteY3" fmla="*/ 40796 h 46892"/>
                <a:gd name="connsiteX4" fmla="*/ 22039 w 28135"/>
                <a:gd name="connsiteY4" fmla="*/ 33294 h 46892"/>
                <a:gd name="connsiteX5" fmla="*/ 22039 w 28135"/>
                <a:gd name="connsiteY5" fmla="*/ 14537 h 46892"/>
                <a:gd name="connsiteX6" fmla="*/ 14537 w 28135"/>
                <a:gd name="connsiteY6" fmla="*/ 7034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46892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33294"/>
                  </a:lnTo>
                  <a:cubicBezTo>
                    <a:pt x="7034" y="37045"/>
                    <a:pt x="9847" y="40796"/>
                    <a:pt x="14537" y="40796"/>
                  </a:cubicBezTo>
                  <a:cubicBezTo>
                    <a:pt x="19226" y="40796"/>
                    <a:pt x="22039" y="37983"/>
                    <a:pt x="22039" y="33294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D7DF95EE-B17C-AE4F-9102-048600A8999A}"/>
                </a:ext>
              </a:extLst>
            </p:cNvPr>
            <p:cNvSpPr/>
            <p:nvPr/>
          </p:nvSpPr>
          <p:spPr>
            <a:xfrm>
              <a:off x="1243832" y="2378715"/>
              <a:ext cx="28135" cy="112542"/>
            </a:xfrm>
            <a:custGeom>
              <a:avLst/>
              <a:gdLst>
                <a:gd name="connsiteX0" fmla="*/ 14537 w 28135"/>
                <a:gd name="connsiteY0" fmla="*/ 7034 h 112541"/>
                <a:gd name="connsiteX1" fmla="*/ 7034 w 28135"/>
                <a:gd name="connsiteY1" fmla="*/ 14537 h 112541"/>
                <a:gd name="connsiteX2" fmla="*/ 7034 w 28135"/>
                <a:gd name="connsiteY2" fmla="*/ 98943 h 112541"/>
                <a:gd name="connsiteX3" fmla="*/ 14537 w 28135"/>
                <a:gd name="connsiteY3" fmla="*/ 106446 h 112541"/>
                <a:gd name="connsiteX4" fmla="*/ 22039 w 28135"/>
                <a:gd name="connsiteY4" fmla="*/ 98943 h 112541"/>
                <a:gd name="connsiteX5" fmla="*/ 22039 w 28135"/>
                <a:gd name="connsiteY5" fmla="*/ 14537 h 112541"/>
                <a:gd name="connsiteX6" fmla="*/ 14537 w 28135"/>
                <a:gd name="connsiteY6" fmla="*/ 7034 h 11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112541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98943"/>
                  </a:lnTo>
                  <a:cubicBezTo>
                    <a:pt x="7034" y="102694"/>
                    <a:pt x="9847" y="106446"/>
                    <a:pt x="14537" y="106446"/>
                  </a:cubicBezTo>
                  <a:cubicBezTo>
                    <a:pt x="19226" y="106446"/>
                    <a:pt x="22039" y="103632"/>
                    <a:pt x="22039" y="98943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C8774883-9274-9747-B072-9AD6879E8D81}"/>
                </a:ext>
              </a:extLst>
            </p:cNvPr>
            <p:cNvSpPr/>
            <p:nvPr/>
          </p:nvSpPr>
          <p:spPr>
            <a:xfrm>
              <a:off x="1243832" y="2331823"/>
              <a:ext cx="28135" cy="37514"/>
            </a:xfrm>
            <a:custGeom>
              <a:avLst/>
              <a:gdLst>
                <a:gd name="connsiteX0" fmla="*/ 14537 w 28135"/>
                <a:gd name="connsiteY0" fmla="*/ 7034 h 37513"/>
                <a:gd name="connsiteX1" fmla="*/ 7034 w 28135"/>
                <a:gd name="connsiteY1" fmla="*/ 14537 h 37513"/>
                <a:gd name="connsiteX2" fmla="*/ 7034 w 28135"/>
                <a:gd name="connsiteY2" fmla="*/ 23915 h 37513"/>
                <a:gd name="connsiteX3" fmla="*/ 14537 w 28135"/>
                <a:gd name="connsiteY3" fmla="*/ 31418 h 37513"/>
                <a:gd name="connsiteX4" fmla="*/ 22039 w 28135"/>
                <a:gd name="connsiteY4" fmla="*/ 23915 h 37513"/>
                <a:gd name="connsiteX5" fmla="*/ 22039 w 28135"/>
                <a:gd name="connsiteY5" fmla="*/ 14537 h 37513"/>
                <a:gd name="connsiteX6" fmla="*/ 14537 w 28135"/>
                <a:gd name="connsiteY6" fmla="*/ 7034 h 37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37513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23915"/>
                  </a:lnTo>
                  <a:cubicBezTo>
                    <a:pt x="7034" y="27666"/>
                    <a:pt x="9847" y="31418"/>
                    <a:pt x="14537" y="31418"/>
                  </a:cubicBezTo>
                  <a:cubicBezTo>
                    <a:pt x="19226" y="31418"/>
                    <a:pt x="22039" y="28604"/>
                    <a:pt x="22039" y="23915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3494D507-B8C8-7445-92DC-BFFE90F5437D}"/>
                </a:ext>
              </a:extLst>
            </p:cNvPr>
            <p:cNvSpPr/>
            <p:nvPr/>
          </p:nvSpPr>
          <p:spPr>
            <a:xfrm>
              <a:off x="1270092" y="1880719"/>
              <a:ext cx="65649" cy="65649"/>
            </a:xfrm>
            <a:custGeom>
              <a:avLst/>
              <a:gdLst>
                <a:gd name="connsiteX0" fmla="*/ 53926 w 65649"/>
                <a:gd name="connsiteY0" fmla="*/ 26729 h 65649"/>
                <a:gd name="connsiteX1" fmla="*/ 41734 w 65649"/>
                <a:gd name="connsiteY1" fmla="*/ 26729 h 65649"/>
                <a:gd name="connsiteX2" fmla="*/ 41734 w 65649"/>
                <a:gd name="connsiteY2" fmla="*/ 14537 h 65649"/>
                <a:gd name="connsiteX3" fmla="*/ 34231 w 65649"/>
                <a:gd name="connsiteY3" fmla="*/ 7034 h 65649"/>
                <a:gd name="connsiteX4" fmla="*/ 26729 w 65649"/>
                <a:gd name="connsiteY4" fmla="*/ 14537 h 65649"/>
                <a:gd name="connsiteX5" fmla="*/ 26729 w 65649"/>
                <a:gd name="connsiteY5" fmla="*/ 26729 h 65649"/>
                <a:gd name="connsiteX6" fmla="*/ 14537 w 65649"/>
                <a:gd name="connsiteY6" fmla="*/ 26729 h 65649"/>
                <a:gd name="connsiteX7" fmla="*/ 7034 w 65649"/>
                <a:gd name="connsiteY7" fmla="*/ 34231 h 65649"/>
                <a:gd name="connsiteX8" fmla="*/ 14537 w 65649"/>
                <a:gd name="connsiteY8" fmla="*/ 41734 h 65649"/>
                <a:gd name="connsiteX9" fmla="*/ 26729 w 65649"/>
                <a:gd name="connsiteY9" fmla="*/ 41734 h 65649"/>
                <a:gd name="connsiteX10" fmla="*/ 26729 w 65649"/>
                <a:gd name="connsiteY10" fmla="*/ 53926 h 65649"/>
                <a:gd name="connsiteX11" fmla="*/ 34231 w 65649"/>
                <a:gd name="connsiteY11" fmla="*/ 61429 h 65649"/>
                <a:gd name="connsiteX12" fmla="*/ 41734 w 65649"/>
                <a:gd name="connsiteY12" fmla="*/ 53926 h 65649"/>
                <a:gd name="connsiteX13" fmla="*/ 41734 w 65649"/>
                <a:gd name="connsiteY13" fmla="*/ 40796 h 65649"/>
                <a:gd name="connsiteX14" fmla="*/ 53926 w 65649"/>
                <a:gd name="connsiteY14" fmla="*/ 40796 h 65649"/>
                <a:gd name="connsiteX15" fmla="*/ 61429 w 65649"/>
                <a:gd name="connsiteY15" fmla="*/ 33294 h 65649"/>
                <a:gd name="connsiteX16" fmla="*/ 53926 w 65649"/>
                <a:gd name="connsiteY16" fmla="*/ 26729 h 65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49" h="65649">
                  <a:moveTo>
                    <a:pt x="53926" y="26729"/>
                  </a:moveTo>
                  <a:lnTo>
                    <a:pt x="41734" y="26729"/>
                  </a:lnTo>
                  <a:lnTo>
                    <a:pt x="41734" y="14537"/>
                  </a:lnTo>
                  <a:cubicBezTo>
                    <a:pt x="41734" y="10785"/>
                    <a:pt x="38921" y="7034"/>
                    <a:pt x="34231" y="7034"/>
                  </a:cubicBezTo>
                  <a:cubicBezTo>
                    <a:pt x="29542" y="7034"/>
                    <a:pt x="26729" y="9847"/>
                    <a:pt x="26729" y="14537"/>
                  </a:cubicBezTo>
                  <a:lnTo>
                    <a:pt x="26729" y="26729"/>
                  </a:lnTo>
                  <a:lnTo>
                    <a:pt x="14537" y="26729"/>
                  </a:lnTo>
                  <a:cubicBezTo>
                    <a:pt x="10785" y="26729"/>
                    <a:pt x="7034" y="29542"/>
                    <a:pt x="7034" y="34231"/>
                  </a:cubicBezTo>
                  <a:cubicBezTo>
                    <a:pt x="7034" y="38921"/>
                    <a:pt x="9847" y="41734"/>
                    <a:pt x="14537" y="41734"/>
                  </a:cubicBezTo>
                  <a:lnTo>
                    <a:pt x="26729" y="41734"/>
                  </a:lnTo>
                  <a:lnTo>
                    <a:pt x="26729" y="53926"/>
                  </a:lnTo>
                  <a:cubicBezTo>
                    <a:pt x="26729" y="57678"/>
                    <a:pt x="29542" y="61429"/>
                    <a:pt x="34231" y="61429"/>
                  </a:cubicBezTo>
                  <a:cubicBezTo>
                    <a:pt x="38921" y="61429"/>
                    <a:pt x="41734" y="58615"/>
                    <a:pt x="41734" y="53926"/>
                  </a:cubicBezTo>
                  <a:lnTo>
                    <a:pt x="41734" y="40796"/>
                  </a:lnTo>
                  <a:lnTo>
                    <a:pt x="53926" y="40796"/>
                  </a:lnTo>
                  <a:cubicBezTo>
                    <a:pt x="57678" y="40796"/>
                    <a:pt x="61429" y="37983"/>
                    <a:pt x="61429" y="33294"/>
                  </a:cubicBezTo>
                  <a:cubicBezTo>
                    <a:pt x="61429" y="28604"/>
                    <a:pt x="57678" y="26729"/>
                    <a:pt x="53926" y="267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E3B9E477-C3E1-6F4F-B298-6E9D39927FF6}"/>
                </a:ext>
              </a:extLst>
            </p:cNvPr>
            <p:cNvSpPr/>
            <p:nvPr/>
          </p:nvSpPr>
          <p:spPr>
            <a:xfrm>
              <a:off x="840558" y="2285869"/>
              <a:ext cx="365760" cy="196948"/>
            </a:xfrm>
            <a:custGeom>
              <a:avLst/>
              <a:gdLst>
                <a:gd name="connsiteX0" fmla="*/ 352161 w 365760"/>
                <a:gd name="connsiteY0" fmla="*/ 7034 h 196947"/>
                <a:gd name="connsiteX1" fmla="*/ 344658 w 365760"/>
                <a:gd name="connsiteY1" fmla="*/ 14537 h 196947"/>
                <a:gd name="connsiteX2" fmla="*/ 344658 w 365760"/>
                <a:gd name="connsiteY2" fmla="*/ 99881 h 196947"/>
                <a:gd name="connsiteX3" fmla="*/ 22039 w 365760"/>
                <a:gd name="connsiteY3" fmla="*/ 99881 h 196947"/>
                <a:gd name="connsiteX4" fmla="*/ 22039 w 365760"/>
                <a:gd name="connsiteY4" fmla="*/ 50175 h 196947"/>
                <a:gd name="connsiteX5" fmla="*/ 14537 w 365760"/>
                <a:gd name="connsiteY5" fmla="*/ 42672 h 196947"/>
                <a:gd name="connsiteX6" fmla="*/ 7034 w 365760"/>
                <a:gd name="connsiteY6" fmla="*/ 50175 h 196947"/>
                <a:gd name="connsiteX7" fmla="*/ 7034 w 365760"/>
                <a:gd name="connsiteY7" fmla="*/ 153338 h 196947"/>
                <a:gd name="connsiteX8" fmla="*/ 52050 w 365760"/>
                <a:gd name="connsiteY8" fmla="*/ 198354 h 196947"/>
                <a:gd name="connsiteX9" fmla="*/ 314647 w 365760"/>
                <a:gd name="connsiteY9" fmla="*/ 198354 h 196947"/>
                <a:gd name="connsiteX10" fmla="*/ 359664 w 365760"/>
                <a:gd name="connsiteY10" fmla="*/ 153338 h 196947"/>
                <a:gd name="connsiteX11" fmla="*/ 359664 w 365760"/>
                <a:gd name="connsiteY11" fmla="*/ 14537 h 196947"/>
                <a:gd name="connsiteX12" fmla="*/ 352161 w 365760"/>
                <a:gd name="connsiteY12" fmla="*/ 7034 h 196947"/>
                <a:gd name="connsiteX13" fmla="*/ 314647 w 365760"/>
                <a:gd name="connsiteY13" fmla="*/ 184287 h 196947"/>
                <a:gd name="connsiteX14" fmla="*/ 52050 w 365760"/>
                <a:gd name="connsiteY14" fmla="*/ 184287 h 196947"/>
                <a:gd name="connsiteX15" fmla="*/ 21102 w 365760"/>
                <a:gd name="connsiteY15" fmla="*/ 153338 h 196947"/>
                <a:gd name="connsiteX16" fmla="*/ 21102 w 365760"/>
                <a:gd name="connsiteY16" fmla="*/ 113010 h 196947"/>
                <a:gd name="connsiteX17" fmla="*/ 344658 w 365760"/>
                <a:gd name="connsiteY17" fmla="*/ 113010 h 196947"/>
                <a:gd name="connsiteX18" fmla="*/ 344658 w 365760"/>
                <a:gd name="connsiteY18" fmla="*/ 153338 h 196947"/>
                <a:gd name="connsiteX19" fmla="*/ 314647 w 365760"/>
                <a:gd name="connsiteY19" fmla="*/ 184287 h 19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5760" h="196947">
                  <a:moveTo>
                    <a:pt x="352161" y="7034"/>
                  </a:moveTo>
                  <a:cubicBezTo>
                    <a:pt x="348410" y="7034"/>
                    <a:pt x="344658" y="9847"/>
                    <a:pt x="344658" y="14537"/>
                  </a:cubicBezTo>
                  <a:lnTo>
                    <a:pt x="344658" y="99881"/>
                  </a:lnTo>
                  <a:lnTo>
                    <a:pt x="22039" y="99881"/>
                  </a:lnTo>
                  <a:lnTo>
                    <a:pt x="22039" y="50175"/>
                  </a:lnTo>
                  <a:cubicBezTo>
                    <a:pt x="22039" y="46423"/>
                    <a:pt x="19226" y="42672"/>
                    <a:pt x="14537" y="42672"/>
                  </a:cubicBezTo>
                  <a:cubicBezTo>
                    <a:pt x="9847" y="42672"/>
                    <a:pt x="7034" y="45486"/>
                    <a:pt x="7034" y="50175"/>
                  </a:cubicBezTo>
                  <a:lnTo>
                    <a:pt x="7034" y="153338"/>
                  </a:lnTo>
                  <a:cubicBezTo>
                    <a:pt x="7034" y="177722"/>
                    <a:pt x="26729" y="198354"/>
                    <a:pt x="52050" y="198354"/>
                  </a:cubicBezTo>
                  <a:lnTo>
                    <a:pt x="314647" y="198354"/>
                  </a:lnTo>
                  <a:cubicBezTo>
                    <a:pt x="339031" y="198354"/>
                    <a:pt x="359664" y="178660"/>
                    <a:pt x="359664" y="153338"/>
                  </a:cubicBezTo>
                  <a:lnTo>
                    <a:pt x="359664" y="14537"/>
                  </a:lnTo>
                  <a:cubicBezTo>
                    <a:pt x="359664" y="10785"/>
                    <a:pt x="355913" y="7034"/>
                    <a:pt x="352161" y="7034"/>
                  </a:cubicBezTo>
                  <a:close/>
                  <a:moveTo>
                    <a:pt x="314647" y="184287"/>
                  </a:moveTo>
                  <a:lnTo>
                    <a:pt x="52050" y="184287"/>
                  </a:lnTo>
                  <a:cubicBezTo>
                    <a:pt x="35169" y="184287"/>
                    <a:pt x="21102" y="170219"/>
                    <a:pt x="21102" y="153338"/>
                  </a:cubicBezTo>
                  <a:lnTo>
                    <a:pt x="21102" y="113010"/>
                  </a:lnTo>
                  <a:lnTo>
                    <a:pt x="344658" y="113010"/>
                  </a:lnTo>
                  <a:lnTo>
                    <a:pt x="344658" y="153338"/>
                  </a:lnTo>
                  <a:cubicBezTo>
                    <a:pt x="345596" y="170219"/>
                    <a:pt x="331529" y="184287"/>
                    <a:pt x="314647" y="184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A5BE84B2-9243-1545-9281-EC36864E5BB1}"/>
                </a:ext>
              </a:extLst>
            </p:cNvPr>
            <p:cNvSpPr/>
            <p:nvPr/>
          </p:nvSpPr>
          <p:spPr>
            <a:xfrm>
              <a:off x="841496" y="1881657"/>
              <a:ext cx="365760" cy="403274"/>
            </a:xfrm>
            <a:custGeom>
              <a:avLst/>
              <a:gdLst>
                <a:gd name="connsiteX0" fmla="*/ 13599 w 365760"/>
                <a:gd name="connsiteY0" fmla="*/ 405618 h 403273"/>
                <a:gd name="connsiteX1" fmla="*/ 21102 w 365760"/>
                <a:gd name="connsiteY1" fmla="*/ 398116 h 403273"/>
                <a:gd name="connsiteX2" fmla="*/ 21102 w 365760"/>
                <a:gd name="connsiteY2" fmla="*/ 105508 h 403273"/>
                <a:gd name="connsiteX3" fmla="*/ 344658 w 365760"/>
                <a:gd name="connsiteY3" fmla="*/ 105508 h 403273"/>
                <a:gd name="connsiteX4" fmla="*/ 344658 w 365760"/>
                <a:gd name="connsiteY4" fmla="*/ 136457 h 403273"/>
                <a:gd name="connsiteX5" fmla="*/ 352161 w 365760"/>
                <a:gd name="connsiteY5" fmla="*/ 143959 h 403273"/>
                <a:gd name="connsiteX6" fmla="*/ 359664 w 365760"/>
                <a:gd name="connsiteY6" fmla="*/ 136457 h 403273"/>
                <a:gd name="connsiteX7" fmla="*/ 359664 w 365760"/>
                <a:gd name="connsiteY7" fmla="*/ 52050 h 403273"/>
                <a:gd name="connsiteX8" fmla="*/ 314647 w 365760"/>
                <a:gd name="connsiteY8" fmla="*/ 7034 h 403273"/>
                <a:gd name="connsiteX9" fmla="*/ 52050 w 365760"/>
                <a:gd name="connsiteY9" fmla="*/ 7034 h 403273"/>
                <a:gd name="connsiteX10" fmla="*/ 7034 w 365760"/>
                <a:gd name="connsiteY10" fmla="*/ 52050 h 403273"/>
                <a:gd name="connsiteX11" fmla="*/ 7034 w 365760"/>
                <a:gd name="connsiteY11" fmla="*/ 399054 h 403273"/>
                <a:gd name="connsiteX12" fmla="*/ 13599 w 365760"/>
                <a:gd name="connsiteY12" fmla="*/ 405618 h 403273"/>
                <a:gd name="connsiteX13" fmla="*/ 51113 w 365760"/>
                <a:gd name="connsiteY13" fmla="*/ 21102 h 403273"/>
                <a:gd name="connsiteX14" fmla="*/ 313710 w 365760"/>
                <a:gd name="connsiteY14" fmla="*/ 21102 h 403273"/>
                <a:gd name="connsiteX15" fmla="*/ 344658 w 365760"/>
                <a:gd name="connsiteY15" fmla="*/ 52050 h 403273"/>
                <a:gd name="connsiteX16" fmla="*/ 344658 w 365760"/>
                <a:gd name="connsiteY16" fmla="*/ 92378 h 403273"/>
                <a:gd name="connsiteX17" fmla="*/ 21102 w 365760"/>
                <a:gd name="connsiteY17" fmla="*/ 92378 h 403273"/>
                <a:gd name="connsiteX18" fmla="*/ 21102 w 365760"/>
                <a:gd name="connsiteY18" fmla="*/ 51113 h 403273"/>
                <a:gd name="connsiteX19" fmla="*/ 51113 w 365760"/>
                <a:gd name="connsiteY19" fmla="*/ 21102 h 403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5760" h="403273">
                  <a:moveTo>
                    <a:pt x="13599" y="405618"/>
                  </a:moveTo>
                  <a:cubicBezTo>
                    <a:pt x="17350" y="405618"/>
                    <a:pt x="21102" y="402805"/>
                    <a:pt x="21102" y="398116"/>
                  </a:cubicBezTo>
                  <a:lnTo>
                    <a:pt x="21102" y="105508"/>
                  </a:lnTo>
                  <a:lnTo>
                    <a:pt x="344658" y="105508"/>
                  </a:lnTo>
                  <a:lnTo>
                    <a:pt x="344658" y="136457"/>
                  </a:lnTo>
                  <a:cubicBezTo>
                    <a:pt x="344658" y="140208"/>
                    <a:pt x="347472" y="143959"/>
                    <a:pt x="352161" y="143959"/>
                  </a:cubicBezTo>
                  <a:cubicBezTo>
                    <a:pt x="356850" y="143959"/>
                    <a:pt x="359664" y="141146"/>
                    <a:pt x="359664" y="136457"/>
                  </a:cubicBezTo>
                  <a:lnTo>
                    <a:pt x="359664" y="52050"/>
                  </a:lnTo>
                  <a:cubicBezTo>
                    <a:pt x="359664" y="27666"/>
                    <a:pt x="339969" y="7034"/>
                    <a:pt x="314647" y="7034"/>
                  </a:cubicBezTo>
                  <a:lnTo>
                    <a:pt x="52050" y="7034"/>
                  </a:lnTo>
                  <a:cubicBezTo>
                    <a:pt x="27666" y="7034"/>
                    <a:pt x="7034" y="26729"/>
                    <a:pt x="7034" y="52050"/>
                  </a:cubicBezTo>
                  <a:lnTo>
                    <a:pt x="7034" y="399054"/>
                  </a:lnTo>
                  <a:cubicBezTo>
                    <a:pt x="7034" y="401867"/>
                    <a:pt x="9847" y="405618"/>
                    <a:pt x="13599" y="405618"/>
                  </a:cubicBezTo>
                  <a:close/>
                  <a:moveTo>
                    <a:pt x="51113" y="21102"/>
                  </a:moveTo>
                  <a:lnTo>
                    <a:pt x="313710" y="21102"/>
                  </a:lnTo>
                  <a:cubicBezTo>
                    <a:pt x="330591" y="21102"/>
                    <a:pt x="344658" y="35169"/>
                    <a:pt x="344658" y="52050"/>
                  </a:cubicBezTo>
                  <a:lnTo>
                    <a:pt x="344658" y="92378"/>
                  </a:lnTo>
                  <a:lnTo>
                    <a:pt x="21102" y="92378"/>
                  </a:lnTo>
                  <a:lnTo>
                    <a:pt x="21102" y="51113"/>
                  </a:lnTo>
                  <a:cubicBezTo>
                    <a:pt x="21102" y="34231"/>
                    <a:pt x="34231" y="21102"/>
                    <a:pt x="51113" y="211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DB67D04A-9203-8E4B-989F-17A8CF7B39FB}"/>
                </a:ext>
              </a:extLst>
            </p:cNvPr>
            <p:cNvSpPr/>
            <p:nvPr/>
          </p:nvSpPr>
          <p:spPr>
            <a:xfrm>
              <a:off x="953100" y="1927611"/>
              <a:ext cx="140677" cy="28135"/>
            </a:xfrm>
            <a:custGeom>
              <a:avLst/>
              <a:gdLst>
                <a:gd name="connsiteX0" fmla="*/ 14537 w 140676"/>
                <a:gd name="connsiteY0" fmla="*/ 22039 h 28135"/>
                <a:gd name="connsiteX1" fmla="*/ 127078 w 140676"/>
                <a:gd name="connsiteY1" fmla="*/ 22039 h 28135"/>
                <a:gd name="connsiteX2" fmla="*/ 134581 w 140676"/>
                <a:gd name="connsiteY2" fmla="*/ 14537 h 28135"/>
                <a:gd name="connsiteX3" fmla="*/ 127078 w 140676"/>
                <a:gd name="connsiteY3" fmla="*/ 7034 h 28135"/>
                <a:gd name="connsiteX4" fmla="*/ 14537 w 140676"/>
                <a:gd name="connsiteY4" fmla="*/ 7034 h 28135"/>
                <a:gd name="connsiteX5" fmla="*/ 7034 w 140676"/>
                <a:gd name="connsiteY5" fmla="*/ 14537 h 28135"/>
                <a:gd name="connsiteX6" fmla="*/ 14537 w 140676"/>
                <a:gd name="connsiteY6" fmla="*/ 22039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676" h="28135">
                  <a:moveTo>
                    <a:pt x="14537" y="22039"/>
                  </a:moveTo>
                  <a:lnTo>
                    <a:pt x="127078" y="22039"/>
                  </a:lnTo>
                  <a:cubicBezTo>
                    <a:pt x="130830" y="22039"/>
                    <a:pt x="134581" y="19226"/>
                    <a:pt x="134581" y="14537"/>
                  </a:cubicBezTo>
                  <a:cubicBezTo>
                    <a:pt x="134581" y="9847"/>
                    <a:pt x="131767" y="7034"/>
                    <a:pt x="127078" y="7034"/>
                  </a:cubicBez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cubicBezTo>
                    <a:pt x="7034" y="19226"/>
                    <a:pt x="10785" y="22039"/>
                    <a:pt x="14537" y="220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03B06381-6932-4D45-A3A1-DC795AC9BD57}"/>
                </a:ext>
              </a:extLst>
            </p:cNvPr>
            <p:cNvSpPr/>
            <p:nvPr/>
          </p:nvSpPr>
          <p:spPr>
            <a:xfrm>
              <a:off x="991551" y="2425608"/>
              <a:ext cx="56271" cy="28135"/>
            </a:xfrm>
            <a:custGeom>
              <a:avLst/>
              <a:gdLst>
                <a:gd name="connsiteX0" fmla="*/ 50175 w 56270"/>
                <a:gd name="connsiteY0" fmla="*/ 7034 h 28135"/>
                <a:gd name="connsiteX1" fmla="*/ 14537 w 56270"/>
                <a:gd name="connsiteY1" fmla="*/ 7034 h 28135"/>
                <a:gd name="connsiteX2" fmla="*/ 7034 w 56270"/>
                <a:gd name="connsiteY2" fmla="*/ 14537 h 28135"/>
                <a:gd name="connsiteX3" fmla="*/ 14537 w 56270"/>
                <a:gd name="connsiteY3" fmla="*/ 22039 h 28135"/>
                <a:gd name="connsiteX4" fmla="*/ 50175 w 56270"/>
                <a:gd name="connsiteY4" fmla="*/ 22039 h 28135"/>
                <a:gd name="connsiteX5" fmla="*/ 57678 w 56270"/>
                <a:gd name="connsiteY5" fmla="*/ 14537 h 28135"/>
                <a:gd name="connsiteX6" fmla="*/ 50175 w 56270"/>
                <a:gd name="connsiteY6" fmla="*/ 7034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270" h="28135">
                  <a:moveTo>
                    <a:pt x="50175" y="7034"/>
                  </a:move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cubicBezTo>
                    <a:pt x="7034" y="19226"/>
                    <a:pt x="9847" y="22039"/>
                    <a:pt x="14537" y="22039"/>
                  </a:cubicBezTo>
                  <a:lnTo>
                    <a:pt x="50175" y="22039"/>
                  </a:lnTo>
                  <a:cubicBezTo>
                    <a:pt x="53926" y="22039"/>
                    <a:pt x="57678" y="19226"/>
                    <a:pt x="57678" y="14537"/>
                  </a:cubicBezTo>
                  <a:cubicBezTo>
                    <a:pt x="57678" y="9847"/>
                    <a:pt x="53926" y="7034"/>
                    <a:pt x="50175" y="70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E3C3D28A-910B-CD4C-BF93-B23A43766F54}"/>
                </a:ext>
              </a:extLst>
            </p:cNvPr>
            <p:cNvSpPr/>
            <p:nvPr/>
          </p:nvSpPr>
          <p:spPr>
            <a:xfrm>
              <a:off x="990614" y="2041091"/>
              <a:ext cx="328246" cy="290732"/>
            </a:xfrm>
            <a:custGeom>
              <a:avLst/>
              <a:gdLst>
                <a:gd name="connsiteX0" fmla="*/ 314647 w 328246"/>
                <a:gd name="connsiteY0" fmla="*/ 7034 h 290732"/>
                <a:gd name="connsiteX1" fmla="*/ 14537 w 328246"/>
                <a:gd name="connsiteY1" fmla="*/ 7034 h 290732"/>
                <a:gd name="connsiteX2" fmla="*/ 7034 w 328246"/>
                <a:gd name="connsiteY2" fmla="*/ 14537 h 290732"/>
                <a:gd name="connsiteX3" fmla="*/ 7034 w 328246"/>
                <a:gd name="connsiteY3" fmla="*/ 277134 h 290732"/>
                <a:gd name="connsiteX4" fmla="*/ 11723 w 328246"/>
                <a:gd name="connsiteY4" fmla="*/ 283698 h 290732"/>
                <a:gd name="connsiteX5" fmla="*/ 14537 w 328246"/>
                <a:gd name="connsiteY5" fmla="*/ 284636 h 290732"/>
                <a:gd name="connsiteX6" fmla="*/ 19226 w 328246"/>
                <a:gd name="connsiteY6" fmla="*/ 282761 h 290732"/>
                <a:gd name="connsiteX7" fmla="*/ 73621 w 328246"/>
                <a:gd name="connsiteY7" fmla="*/ 228366 h 290732"/>
                <a:gd name="connsiteX8" fmla="*/ 314647 w 328246"/>
                <a:gd name="connsiteY8" fmla="*/ 228366 h 290732"/>
                <a:gd name="connsiteX9" fmla="*/ 322150 w 328246"/>
                <a:gd name="connsiteY9" fmla="*/ 220863 h 290732"/>
                <a:gd name="connsiteX10" fmla="*/ 322150 w 328246"/>
                <a:gd name="connsiteY10" fmla="*/ 14537 h 290732"/>
                <a:gd name="connsiteX11" fmla="*/ 314647 w 328246"/>
                <a:gd name="connsiteY11" fmla="*/ 7034 h 290732"/>
                <a:gd name="connsiteX12" fmla="*/ 308082 w 328246"/>
                <a:gd name="connsiteY12" fmla="*/ 213360 h 290732"/>
                <a:gd name="connsiteX13" fmla="*/ 70807 w 328246"/>
                <a:gd name="connsiteY13" fmla="*/ 213360 h 290732"/>
                <a:gd name="connsiteX14" fmla="*/ 66118 w 328246"/>
                <a:gd name="connsiteY14" fmla="*/ 215236 h 290732"/>
                <a:gd name="connsiteX15" fmla="*/ 22039 w 328246"/>
                <a:gd name="connsiteY15" fmla="*/ 259314 h 290732"/>
                <a:gd name="connsiteX16" fmla="*/ 22039 w 328246"/>
                <a:gd name="connsiteY16" fmla="*/ 21102 h 290732"/>
                <a:gd name="connsiteX17" fmla="*/ 308082 w 328246"/>
                <a:gd name="connsiteY17" fmla="*/ 21102 h 290732"/>
                <a:gd name="connsiteX18" fmla="*/ 308082 w 328246"/>
                <a:gd name="connsiteY18" fmla="*/ 213360 h 29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8246" h="290732">
                  <a:moveTo>
                    <a:pt x="314647" y="7034"/>
                  </a:move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lnTo>
                    <a:pt x="7034" y="277134"/>
                  </a:lnTo>
                  <a:cubicBezTo>
                    <a:pt x="7034" y="279947"/>
                    <a:pt x="8910" y="282761"/>
                    <a:pt x="11723" y="283698"/>
                  </a:cubicBezTo>
                  <a:cubicBezTo>
                    <a:pt x="12661" y="283698"/>
                    <a:pt x="13599" y="284636"/>
                    <a:pt x="14537" y="284636"/>
                  </a:cubicBezTo>
                  <a:cubicBezTo>
                    <a:pt x="16412" y="284636"/>
                    <a:pt x="18288" y="283698"/>
                    <a:pt x="19226" y="282761"/>
                  </a:cubicBezTo>
                  <a:lnTo>
                    <a:pt x="73621" y="228366"/>
                  </a:lnTo>
                  <a:lnTo>
                    <a:pt x="314647" y="228366"/>
                  </a:lnTo>
                  <a:cubicBezTo>
                    <a:pt x="318399" y="228366"/>
                    <a:pt x="322150" y="225552"/>
                    <a:pt x="322150" y="220863"/>
                  </a:cubicBezTo>
                  <a:lnTo>
                    <a:pt x="322150" y="14537"/>
                  </a:lnTo>
                  <a:cubicBezTo>
                    <a:pt x="322150" y="9847"/>
                    <a:pt x="318399" y="7034"/>
                    <a:pt x="314647" y="7034"/>
                  </a:cubicBezTo>
                  <a:close/>
                  <a:moveTo>
                    <a:pt x="308082" y="213360"/>
                  </a:moveTo>
                  <a:lnTo>
                    <a:pt x="70807" y="213360"/>
                  </a:lnTo>
                  <a:cubicBezTo>
                    <a:pt x="68932" y="213360"/>
                    <a:pt x="67056" y="214298"/>
                    <a:pt x="66118" y="215236"/>
                  </a:cubicBezTo>
                  <a:lnTo>
                    <a:pt x="22039" y="259314"/>
                  </a:lnTo>
                  <a:lnTo>
                    <a:pt x="22039" y="21102"/>
                  </a:lnTo>
                  <a:lnTo>
                    <a:pt x="308082" y="21102"/>
                  </a:lnTo>
                  <a:lnTo>
                    <a:pt x="308082" y="21336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4E469E40-4C82-EE49-BA5A-BE1E06B0045C}"/>
                </a:ext>
              </a:extLst>
            </p:cNvPr>
            <p:cNvSpPr/>
            <p:nvPr/>
          </p:nvSpPr>
          <p:spPr>
            <a:xfrm>
              <a:off x="1057201" y="2110491"/>
              <a:ext cx="93785" cy="103163"/>
            </a:xfrm>
            <a:custGeom>
              <a:avLst/>
              <a:gdLst>
                <a:gd name="connsiteX0" fmla="*/ 24853 w 93784"/>
                <a:gd name="connsiteY0" fmla="*/ 99881 h 103163"/>
                <a:gd name="connsiteX1" fmla="*/ 33294 w 93784"/>
                <a:gd name="connsiteY1" fmla="*/ 73621 h 103163"/>
                <a:gd name="connsiteX2" fmla="*/ 63305 w 93784"/>
                <a:gd name="connsiteY2" fmla="*/ 73621 h 103163"/>
                <a:gd name="connsiteX3" fmla="*/ 71745 w 93784"/>
                <a:gd name="connsiteY3" fmla="*/ 99881 h 103163"/>
                <a:gd name="connsiteX4" fmla="*/ 89564 w 93784"/>
                <a:gd name="connsiteY4" fmla="*/ 99881 h 103163"/>
                <a:gd name="connsiteX5" fmla="*/ 59553 w 93784"/>
                <a:gd name="connsiteY5" fmla="*/ 7034 h 103163"/>
                <a:gd name="connsiteX6" fmla="*/ 37045 w 93784"/>
                <a:gd name="connsiteY6" fmla="*/ 7034 h 103163"/>
                <a:gd name="connsiteX7" fmla="*/ 7034 w 93784"/>
                <a:gd name="connsiteY7" fmla="*/ 99881 h 103163"/>
                <a:gd name="connsiteX8" fmla="*/ 24853 w 93784"/>
                <a:gd name="connsiteY8" fmla="*/ 99881 h 103163"/>
                <a:gd name="connsiteX9" fmla="*/ 42672 w 93784"/>
                <a:gd name="connsiteY9" fmla="*/ 37983 h 103163"/>
                <a:gd name="connsiteX10" fmla="*/ 47361 w 93784"/>
                <a:gd name="connsiteY10" fmla="*/ 20164 h 103163"/>
                <a:gd name="connsiteX11" fmla="*/ 47361 w 93784"/>
                <a:gd name="connsiteY11" fmla="*/ 20164 h 103163"/>
                <a:gd name="connsiteX12" fmla="*/ 52050 w 93784"/>
                <a:gd name="connsiteY12" fmla="*/ 37983 h 103163"/>
                <a:gd name="connsiteX13" fmla="*/ 59553 w 93784"/>
                <a:gd name="connsiteY13" fmla="*/ 60491 h 103163"/>
                <a:gd name="connsiteX14" fmla="*/ 36107 w 93784"/>
                <a:gd name="connsiteY14" fmla="*/ 60491 h 103163"/>
                <a:gd name="connsiteX15" fmla="*/ 42672 w 93784"/>
                <a:gd name="connsiteY15" fmla="*/ 37983 h 103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784" h="103163">
                  <a:moveTo>
                    <a:pt x="24853" y="99881"/>
                  </a:moveTo>
                  <a:lnTo>
                    <a:pt x="33294" y="73621"/>
                  </a:lnTo>
                  <a:lnTo>
                    <a:pt x="63305" y="73621"/>
                  </a:lnTo>
                  <a:lnTo>
                    <a:pt x="71745" y="99881"/>
                  </a:lnTo>
                  <a:lnTo>
                    <a:pt x="89564" y="99881"/>
                  </a:lnTo>
                  <a:lnTo>
                    <a:pt x="59553" y="7034"/>
                  </a:lnTo>
                  <a:lnTo>
                    <a:pt x="37045" y="7034"/>
                  </a:lnTo>
                  <a:lnTo>
                    <a:pt x="7034" y="99881"/>
                  </a:lnTo>
                  <a:lnTo>
                    <a:pt x="24853" y="99881"/>
                  </a:lnTo>
                  <a:close/>
                  <a:moveTo>
                    <a:pt x="42672" y="37983"/>
                  </a:moveTo>
                  <a:cubicBezTo>
                    <a:pt x="44548" y="32356"/>
                    <a:pt x="45486" y="25791"/>
                    <a:pt x="47361" y="20164"/>
                  </a:cubicBezTo>
                  <a:lnTo>
                    <a:pt x="47361" y="20164"/>
                  </a:lnTo>
                  <a:cubicBezTo>
                    <a:pt x="48299" y="25791"/>
                    <a:pt x="50175" y="32356"/>
                    <a:pt x="52050" y="37983"/>
                  </a:cubicBezTo>
                  <a:lnTo>
                    <a:pt x="59553" y="60491"/>
                  </a:lnTo>
                  <a:lnTo>
                    <a:pt x="36107" y="60491"/>
                  </a:lnTo>
                  <a:lnTo>
                    <a:pt x="42672" y="379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6034ED6B-372F-8E4C-AC55-E8988C03322C}"/>
                </a:ext>
              </a:extLst>
            </p:cNvPr>
            <p:cNvSpPr/>
            <p:nvPr/>
          </p:nvSpPr>
          <p:spPr>
            <a:xfrm>
              <a:off x="1145358" y="2105802"/>
              <a:ext cx="75028" cy="112542"/>
            </a:xfrm>
            <a:custGeom>
              <a:avLst/>
              <a:gdLst>
                <a:gd name="connsiteX0" fmla="*/ 36107 w 75027"/>
                <a:gd name="connsiteY0" fmla="*/ 106446 h 112541"/>
                <a:gd name="connsiteX1" fmla="*/ 57678 w 75027"/>
                <a:gd name="connsiteY1" fmla="*/ 94254 h 112541"/>
                <a:gd name="connsiteX2" fmla="*/ 57678 w 75027"/>
                <a:gd name="connsiteY2" fmla="*/ 94254 h 112541"/>
                <a:gd name="connsiteX3" fmla="*/ 58615 w 75027"/>
                <a:gd name="connsiteY3" fmla="*/ 104570 h 112541"/>
                <a:gd name="connsiteX4" fmla="*/ 73621 w 75027"/>
                <a:gd name="connsiteY4" fmla="*/ 104570 h 112541"/>
                <a:gd name="connsiteX5" fmla="*/ 72683 w 75027"/>
                <a:gd name="connsiteY5" fmla="*/ 85813 h 112541"/>
                <a:gd name="connsiteX6" fmla="*/ 72683 w 75027"/>
                <a:gd name="connsiteY6" fmla="*/ 7034 h 112541"/>
                <a:gd name="connsiteX7" fmla="*/ 55802 w 75027"/>
                <a:gd name="connsiteY7" fmla="*/ 7034 h 112541"/>
                <a:gd name="connsiteX8" fmla="*/ 55802 w 75027"/>
                <a:gd name="connsiteY8" fmla="*/ 45486 h 112541"/>
                <a:gd name="connsiteX9" fmla="*/ 55802 w 75027"/>
                <a:gd name="connsiteY9" fmla="*/ 45486 h 112541"/>
                <a:gd name="connsiteX10" fmla="*/ 37045 w 75027"/>
                <a:gd name="connsiteY10" fmla="*/ 37045 h 112541"/>
                <a:gd name="connsiteX11" fmla="*/ 7034 w 75027"/>
                <a:gd name="connsiteY11" fmla="*/ 72683 h 112541"/>
                <a:gd name="connsiteX12" fmla="*/ 36107 w 75027"/>
                <a:gd name="connsiteY12" fmla="*/ 106446 h 112541"/>
                <a:gd name="connsiteX13" fmla="*/ 41734 w 75027"/>
                <a:gd name="connsiteY13" fmla="*/ 49237 h 112541"/>
                <a:gd name="connsiteX14" fmla="*/ 56740 w 75027"/>
                <a:gd name="connsiteY14" fmla="*/ 61429 h 112541"/>
                <a:gd name="connsiteX15" fmla="*/ 56740 w 75027"/>
                <a:gd name="connsiteY15" fmla="*/ 66118 h 112541"/>
                <a:gd name="connsiteX16" fmla="*/ 56740 w 75027"/>
                <a:gd name="connsiteY16" fmla="*/ 75497 h 112541"/>
                <a:gd name="connsiteX17" fmla="*/ 55802 w 75027"/>
                <a:gd name="connsiteY17" fmla="*/ 80186 h 112541"/>
                <a:gd name="connsiteX18" fmla="*/ 40796 w 75027"/>
                <a:gd name="connsiteY18" fmla="*/ 92378 h 112541"/>
                <a:gd name="connsiteX19" fmla="*/ 23915 w 75027"/>
                <a:gd name="connsiteY19" fmla="*/ 70807 h 112541"/>
                <a:gd name="connsiteX20" fmla="*/ 41734 w 75027"/>
                <a:gd name="connsiteY20" fmla="*/ 49237 h 11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027" h="112541">
                  <a:moveTo>
                    <a:pt x="36107" y="106446"/>
                  </a:moveTo>
                  <a:cubicBezTo>
                    <a:pt x="45486" y="106446"/>
                    <a:pt x="53926" y="101756"/>
                    <a:pt x="57678" y="94254"/>
                  </a:cubicBezTo>
                  <a:lnTo>
                    <a:pt x="57678" y="94254"/>
                  </a:lnTo>
                  <a:lnTo>
                    <a:pt x="58615" y="104570"/>
                  </a:lnTo>
                  <a:lnTo>
                    <a:pt x="73621" y="104570"/>
                  </a:lnTo>
                  <a:cubicBezTo>
                    <a:pt x="73621" y="99881"/>
                    <a:pt x="72683" y="92378"/>
                    <a:pt x="72683" y="85813"/>
                  </a:cubicBezTo>
                  <a:lnTo>
                    <a:pt x="72683" y="7034"/>
                  </a:lnTo>
                  <a:lnTo>
                    <a:pt x="55802" y="7034"/>
                  </a:lnTo>
                  <a:lnTo>
                    <a:pt x="55802" y="45486"/>
                  </a:lnTo>
                  <a:lnTo>
                    <a:pt x="55802" y="45486"/>
                  </a:lnTo>
                  <a:cubicBezTo>
                    <a:pt x="52988" y="40796"/>
                    <a:pt x="46423" y="37045"/>
                    <a:pt x="37045" y="37045"/>
                  </a:cubicBezTo>
                  <a:cubicBezTo>
                    <a:pt x="21102" y="37045"/>
                    <a:pt x="7034" y="50175"/>
                    <a:pt x="7034" y="72683"/>
                  </a:cubicBezTo>
                  <a:cubicBezTo>
                    <a:pt x="7034" y="92378"/>
                    <a:pt x="20164" y="106446"/>
                    <a:pt x="36107" y="106446"/>
                  </a:cubicBezTo>
                  <a:close/>
                  <a:moveTo>
                    <a:pt x="41734" y="49237"/>
                  </a:moveTo>
                  <a:cubicBezTo>
                    <a:pt x="49237" y="49237"/>
                    <a:pt x="54864" y="54864"/>
                    <a:pt x="56740" y="61429"/>
                  </a:cubicBezTo>
                  <a:cubicBezTo>
                    <a:pt x="56740" y="62367"/>
                    <a:pt x="56740" y="64242"/>
                    <a:pt x="56740" y="66118"/>
                  </a:cubicBezTo>
                  <a:lnTo>
                    <a:pt x="56740" y="75497"/>
                  </a:lnTo>
                  <a:cubicBezTo>
                    <a:pt x="56740" y="77372"/>
                    <a:pt x="56740" y="79248"/>
                    <a:pt x="55802" y="80186"/>
                  </a:cubicBezTo>
                  <a:cubicBezTo>
                    <a:pt x="53926" y="87689"/>
                    <a:pt x="48299" y="92378"/>
                    <a:pt x="40796" y="92378"/>
                  </a:cubicBezTo>
                  <a:cubicBezTo>
                    <a:pt x="30480" y="92378"/>
                    <a:pt x="23915" y="82999"/>
                    <a:pt x="23915" y="70807"/>
                  </a:cubicBezTo>
                  <a:cubicBezTo>
                    <a:pt x="24853" y="58615"/>
                    <a:pt x="30480" y="49237"/>
                    <a:pt x="41734" y="492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857A45B5-10BF-6E41-A7EB-09E95CF42572}"/>
                </a:ext>
              </a:extLst>
            </p:cNvPr>
            <p:cNvSpPr/>
            <p:nvPr/>
          </p:nvSpPr>
          <p:spPr>
            <a:xfrm>
              <a:off x="1053449" y="2087045"/>
              <a:ext cx="37514" cy="46892"/>
            </a:xfrm>
            <a:custGeom>
              <a:avLst/>
              <a:gdLst>
                <a:gd name="connsiteX0" fmla="*/ 30480 w 37513"/>
                <a:gd name="connsiteY0" fmla="*/ 43610 h 46892"/>
                <a:gd name="connsiteX1" fmla="*/ 31418 w 37513"/>
                <a:gd name="connsiteY1" fmla="*/ 40796 h 46892"/>
                <a:gd name="connsiteX2" fmla="*/ 20164 w 37513"/>
                <a:gd name="connsiteY2" fmla="*/ 33294 h 46892"/>
                <a:gd name="connsiteX3" fmla="*/ 18288 w 37513"/>
                <a:gd name="connsiteY3" fmla="*/ 29542 h 46892"/>
                <a:gd name="connsiteX4" fmla="*/ 21102 w 37513"/>
                <a:gd name="connsiteY4" fmla="*/ 24853 h 46892"/>
                <a:gd name="connsiteX5" fmla="*/ 24853 w 37513"/>
                <a:gd name="connsiteY5" fmla="*/ 20164 h 46892"/>
                <a:gd name="connsiteX6" fmla="*/ 25791 w 37513"/>
                <a:gd name="connsiteY6" fmla="*/ 16412 h 46892"/>
                <a:gd name="connsiteX7" fmla="*/ 22977 w 37513"/>
                <a:gd name="connsiteY7" fmla="*/ 9847 h 46892"/>
                <a:gd name="connsiteX8" fmla="*/ 16412 w 37513"/>
                <a:gd name="connsiteY8" fmla="*/ 7034 h 46892"/>
                <a:gd name="connsiteX9" fmla="*/ 9847 w 37513"/>
                <a:gd name="connsiteY9" fmla="*/ 9847 h 46892"/>
                <a:gd name="connsiteX10" fmla="*/ 7034 w 37513"/>
                <a:gd name="connsiteY10" fmla="*/ 17350 h 46892"/>
                <a:gd name="connsiteX11" fmla="*/ 12661 w 37513"/>
                <a:gd name="connsiteY11" fmla="*/ 31418 h 46892"/>
                <a:gd name="connsiteX12" fmla="*/ 30480 w 37513"/>
                <a:gd name="connsiteY12" fmla="*/ 43610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30480" y="43610"/>
                  </a:moveTo>
                  <a:lnTo>
                    <a:pt x="31418" y="40796"/>
                  </a:lnTo>
                  <a:cubicBezTo>
                    <a:pt x="25791" y="37045"/>
                    <a:pt x="22039" y="35169"/>
                    <a:pt x="20164" y="33294"/>
                  </a:cubicBezTo>
                  <a:cubicBezTo>
                    <a:pt x="19226" y="32356"/>
                    <a:pt x="18288" y="30480"/>
                    <a:pt x="18288" y="29542"/>
                  </a:cubicBezTo>
                  <a:cubicBezTo>
                    <a:pt x="18288" y="27666"/>
                    <a:pt x="19226" y="26729"/>
                    <a:pt x="21102" y="24853"/>
                  </a:cubicBezTo>
                  <a:cubicBezTo>
                    <a:pt x="22977" y="22977"/>
                    <a:pt x="23915" y="21102"/>
                    <a:pt x="24853" y="20164"/>
                  </a:cubicBezTo>
                  <a:cubicBezTo>
                    <a:pt x="25791" y="19226"/>
                    <a:pt x="25791" y="18288"/>
                    <a:pt x="25791" y="16412"/>
                  </a:cubicBezTo>
                  <a:cubicBezTo>
                    <a:pt x="25791" y="13599"/>
                    <a:pt x="24853" y="11723"/>
                    <a:pt x="22977" y="9847"/>
                  </a:cubicBezTo>
                  <a:cubicBezTo>
                    <a:pt x="21102" y="7972"/>
                    <a:pt x="19226" y="7034"/>
                    <a:pt x="16412" y="7034"/>
                  </a:cubicBezTo>
                  <a:cubicBezTo>
                    <a:pt x="13599" y="7034"/>
                    <a:pt x="11723" y="7972"/>
                    <a:pt x="9847" y="9847"/>
                  </a:cubicBezTo>
                  <a:cubicBezTo>
                    <a:pt x="7972" y="11723"/>
                    <a:pt x="7034" y="14537"/>
                    <a:pt x="7034" y="17350"/>
                  </a:cubicBezTo>
                  <a:cubicBezTo>
                    <a:pt x="7034" y="22039"/>
                    <a:pt x="8910" y="26729"/>
                    <a:pt x="12661" y="31418"/>
                  </a:cubicBezTo>
                  <a:cubicBezTo>
                    <a:pt x="17350" y="36107"/>
                    <a:pt x="22977" y="39858"/>
                    <a:pt x="30480" y="436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C8497046-DC9B-A849-9AE2-9CBD91FD6132}"/>
                </a:ext>
              </a:extLst>
            </p:cNvPr>
            <p:cNvSpPr/>
            <p:nvPr/>
          </p:nvSpPr>
          <p:spPr>
            <a:xfrm>
              <a:off x="1024376" y="2087045"/>
              <a:ext cx="37514" cy="46892"/>
            </a:xfrm>
            <a:custGeom>
              <a:avLst/>
              <a:gdLst>
                <a:gd name="connsiteX0" fmla="*/ 30480 w 37513"/>
                <a:gd name="connsiteY0" fmla="*/ 43610 h 46892"/>
                <a:gd name="connsiteX1" fmla="*/ 31418 w 37513"/>
                <a:gd name="connsiteY1" fmla="*/ 40796 h 46892"/>
                <a:gd name="connsiteX2" fmla="*/ 20164 w 37513"/>
                <a:gd name="connsiteY2" fmla="*/ 33294 h 46892"/>
                <a:gd name="connsiteX3" fmla="*/ 18288 w 37513"/>
                <a:gd name="connsiteY3" fmla="*/ 29542 h 46892"/>
                <a:gd name="connsiteX4" fmla="*/ 21102 w 37513"/>
                <a:gd name="connsiteY4" fmla="*/ 24853 h 46892"/>
                <a:gd name="connsiteX5" fmla="*/ 24853 w 37513"/>
                <a:gd name="connsiteY5" fmla="*/ 20164 h 46892"/>
                <a:gd name="connsiteX6" fmla="*/ 25791 w 37513"/>
                <a:gd name="connsiteY6" fmla="*/ 16412 h 46892"/>
                <a:gd name="connsiteX7" fmla="*/ 22977 w 37513"/>
                <a:gd name="connsiteY7" fmla="*/ 9847 h 46892"/>
                <a:gd name="connsiteX8" fmla="*/ 16412 w 37513"/>
                <a:gd name="connsiteY8" fmla="*/ 7034 h 46892"/>
                <a:gd name="connsiteX9" fmla="*/ 9847 w 37513"/>
                <a:gd name="connsiteY9" fmla="*/ 9847 h 46892"/>
                <a:gd name="connsiteX10" fmla="*/ 7034 w 37513"/>
                <a:gd name="connsiteY10" fmla="*/ 17350 h 46892"/>
                <a:gd name="connsiteX11" fmla="*/ 12661 w 37513"/>
                <a:gd name="connsiteY11" fmla="*/ 31418 h 46892"/>
                <a:gd name="connsiteX12" fmla="*/ 30480 w 37513"/>
                <a:gd name="connsiteY12" fmla="*/ 43610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30480" y="43610"/>
                  </a:moveTo>
                  <a:lnTo>
                    <a:pt x="31418" y="40796"/>
                  </a:lnTo>
                  <a:cubicBezTo>
                    <a:pt x="25791" y="37045"/>
                    <a:pt x="22039" y="35169"/>
                    <a:pt x="20164" y="33294"/>
                  </a:cubicBezTo>
                  <a:cubicBezTo>
                    <a:pt x="19226" y="32356"/>
                    <a:pt x="18288" y="30480"/>
                    <a:pt x="18288" y="29542"/>
                  </a:cubicBezTo>
                  <a:cubicBezTo>
                    <a:pt x="18288" y="27666"/>
                    <a:pt x="19226" y="26729"/>
                    <a:pt x="21102" y="24853"/>
                  </a:cubicBezTo>
                  <a:cubicBezTo>
                    <a:pt x="22977" y="22977"/>
                    <a:pt x="23915" y="21102"/>
                    <a:pt x="24853" y="20164"/>
                  </a:cubicBezTo>
                  <a:cubicBezTo>
                    <a:pt x="25791" y="19226"/>
                    <a:pt x="25791" y="18288"/>
                    <a:pt x="25791" y="16412"/>
                  </a:cubicBezTo>
                  <a:cubicBezTo>
                    <a:pt x="25791" y="13599"/>
                    <a:pt x="24853" y="11723"/>
                    <a:pt x="22977" y="9847"/>
                  </a:cubicBezTo>
                  <a:cubicBezTo>
                    <a:pt x="21102" y="7972"/>
                    <a:pt x="19226" y="7034"/>
                    <a:pt x="16412" y="7034"/>
                  </a:cubicBezTo>
                  <a:cubicBezTo>
                    <a:pt x="13599" y="7034"/>
                    <a:pt x="11723" y="7972"/>
                    <a:pt x="9847" y="9847"/>
                  </a:cubicBezTo>
                  <a:cubicBezTo>
                    <a:pt x="7972" y="11723"/>
                    <a:pt x="7034" y="14537"/>
                    <a:pt x="7034" y="17350"/>
                  </a:cubicBezTo>
                  <a:cubicBezTo>
                    <a:pt x="7034" y="22039"/>
                    <a:pt x="8910" y="26729"/>
                    <a:pt x="12661" y="31418"/>
                  </a:cubicBezTo>
                  <a:cubicBezTo>
                    <a:pt x="17350" y="36107"/>
                    <a:pt x="22977" y="39858"/>
                    <a:pt x="30480" y="436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514DAD3D-DA10-5D4E-9F4F-86276A88DE81}"/>
                </a:ext>
              </a:extLst>
            </p:cNvPr>
            <p:cNvSpPr/>
            <p:nvPr/>
          </p:nvSpPr>
          <p:spPr>
            <a:xfrm>
              <a:off x="1217572" y="2188333"/>
              <a:ext cx="37514" cy="46892"/>
            </a:xfrm>
            <a:custGeom>
              <a:avLst/>
              <a:gdLst>
                <a:gd name="connsiteX0" fmla="*/ 7034 w 37513"/>
                <a:gd name="connsiteY0" fmla="*/ 39858 h 46892"/>
                <a:gd name="connsiteX1" fmla="*/ 7972 w 37513"/>
                <a:gd name="connsiteY1" fmla="*/ 42672 h 46892"/>
                <a:gd name="connsiteX2" fmla="*/ 24853 w 37513"/>
                <a:gd name="connsiteY2" fmla="*/ 31418 h 46892"/>
                <a:gd name="connsiteX3" fmla="*/ 30480 w 37513"/>
                <a:gd name="connsiteY3" fmla="*/ 17350 h 46892"/>
                <a:gd name="connsiteX4" fmla="*/ 27666 w 37513"/>
                <a:gd name="connsiteY4" fmla="*/ 9847 h 46892"/>
                <a:gd name="connsiteX5" fmla="*/ 21102 w 37513"/>
                <a:gd name="connsiteY5" fmla="*/ 7034 h 46892"/>
                <a:gd name="connsiteX6" fmla="*/ 14537 w 37513"/>
                <a:gd name="connsiteY6" fmla="*/ 9847 h 46892"/>
                <a:gd name="connsiteX7" fmla="*/ 11723 w 37513"/>
                <a:gd name="connsiteY7" fmla="*/ 16412 h 46892"/>
                <a:gd name="connsiteX8" fmla="*/ 12661 w 37513"/>
                <a:gd name="connsiteY8" fmla="*/ 20164 h 46892"/>
                <a:gd name="connsiteX9" fmla="*/ 16412 w 37513"/>
                <a:gd name="connsiteY9" fmla="*/ 24853 h 46892"/>
                <a:gd name="connsiteX10" fmla="*/ 19226 w 37513"/>
                <a:gd name="connsiteY10" fmla="*/ 29542 h 46892"/>
                <a:gd name="connsiteX11" fmla="*/ 17350 w 37513"/>
                <a:gd name="connsiteY11" fmla="*/ 33294 h 46892"/>
                <a:gd name="connsiteX12" fmla="*/ 7034 w 37513"/>
                <a:gd name="connsiteY12" fmla="*/ 39858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7034" y="39858"/>
                  </a:moveTo>
                  <a:lnTo>
                    <a:pt x="7972" y="42672"/>
                  </a:lnTo>
                  <a:cubicBezTo>
                    <a:pt x="15474" y="39858"/>
                    <a:pt x="21102" y="36107"/>
                    <a:pt x="24853" y="31418"/>
                  </a:cubicBezTo>
                  <a:cubicBezTo>
                    <a:pt x="28604" y="26729"/>
                    <a:pt x="30480" y="22039"/>
                    <a:pt x="30480" y="17350"/>
                  </a:cubicBezTo>
                  <a:cubicBezTo>
                    <a:pt x="30480" y="14537"/>
                    <a:pt x="29542" y="11723"/>
                    <a:pt x="27666" y="9847"/>
                  </a:cubicBezTo>
                  <a:cubicBezTo>
                    <a:pt x="25791" y="7972"/>
                    <a:pt x="23915" y="7034"/>
                    <a:pt x="21102" y="7034"/>
                  </a:cubicBezTo>
                  <a:cubicBezTo>
                    <a:pt x="18288" y="7034"/>
                    <a:pt x="16412" y="7972"/>
                    <a:pt x="14537" y="9847"/>
                  </a:cubicBezTo>
                  <a:cubicBezTo>
                    <a:pt x="12661" y="11723"/>
                    <a:pt x="11723" y="13599"/>
                    <a:pt x="11723" y="16412"/>
                  </a:cubicBezTo>
                  <a:cubicBezTo>
                    <a:pt x="11723" y="18288"/>
                    <a:pt x="11723" y="19226"/>
                    <a:pt x="12661" y="20164"/>
                  </a:cubicBezTo>
                  <a:cubicBezTo>
                    <a:pt x="13599" y="21102"/>
                    <a:pt x="14537" y="22977"/>
                    <a:pt x="16412" y="24853"/>
                  </a:cubicBezTo>
                  <a:cubicBezTo>
                    <a:pt x="18288" y="26729"/>
                    <a:pt x="19226" y="28604"/>
                    <a:pt x="19226" y="29542"/>
                  </a:cubicBezTo>
                  <a:cubicBezTo>
                    <a:pt x="19226" y="30480"/>
                    <a:pt x="18288" y="32356"/>
                    <a:pt x="17350" y="33294"/>
                  </a:cubicBezTo>
                  <a:cubicBezTo>
                    <a:pt x="16412" y="34231"/>
                    <a:pt x="12661" y="37045"/>
                    <a:pt x="7034" y="39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47DB8C73-76B9-8047-86A5-E7CABADA5F0B}"/>
                </a:ext>
              </a:extLst>
            </p:cNvPr>
            <p:cNvSpPr/>
            <p:nvPr/>
          </p:nvSpPr>
          <p:spPr>
            <a:xfrm>
              <a:off x="1246646" y="2188333"/>
              <a:ext cx="37514" cy="46892"/>
            </a:xfrm>
            <a:custGeom>
              <a:avLst/>
              <a:gdLst>
                <a:gd name="connsiteX0" fmla="*/ 7034 w 37513"/>
                <a:gd name="connsiteY0" fmla="*/ 39858 h 46892"/>
                <a:gd name="connsiteX1" fmla="*/ 7972 w 37513"/>
                <a:gd name="connsiteY1" fmla="*/ 42672 h 46892"/>
                <a:gd name="connsiteX2" fmla="*/ 24853 w 37513"/>
                <a:gd name="connsiteY2" fmla="*/ 31418 h 46892"/>
                <a:gd name="connsiteX3" fmla="*/ 30480 w 37513"/>
                <a:gd name="connsiteY3" fmla="*/ 17350 h 46892"/>
                <a:gd name="connsiteX4" fmla="*/ 27666 w 37513"/>
                <a:gd name="connsiteY4" fmla="*/ 9847 h 46892"/>
                <a:gd name="connsiteX5" fmla="*/ 21102 w 37513"/>
                <a:gd name="connsiteY5" fmla="*/ 7034 h 46892"/>
                <a:gd name="connsiteX6" fmla="*/ 14537 w 37513"/>
                <a:gd name="connsiteY6" fmla="*/ 9847 h 46892"/>
                <a:gd name="connsiteX7" fmla="*/ 11723 w 37513"/>
                <a:gd name="connsiteY7" fmla="*/ 16412 h 46892"/>
                <a:gd name="connsiteX8" fmla="*/ 12661 w 37513"/>
                <a:gd name="connsiteY8" fmla="*/ 20164 h 46892"/>
                <a:gd name="connsiteX9" fmla="*/ 16412 w 37513"/>
                <a:gd name="connsiteY9" fmla="*/ 24853 h 46892"/>
                <a:gd name="connsiteX10" fmla="*/ 19226 w 37513"/>
                <a:gd name="connsiteY10" fmla="*/ 29542 h 46892"/>
                <a:gd name="connsiteX11" fmla="*/ 17350 w 37513"/>
                <a:gd name="connsiteY11" fmla="*/ 33294 h 46892"/>
                <a:gd name="connsiteX12" fmla="*/ 7034 w 37513"/>
                <a:gd name="connsiteY12" fmla="*/ 39858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7034" y="39858"/>
                  </a:moveTo>
                  <a:lnTo>
                    <a:pt x="7972" y="42672"/>
                  </a:lnTo>
                  <a:cubicBezTo>
                    <a:pt x="15474" y="39858"/>
                    <a:pt x="21102" y="36107"/>
                    <a:pt x="24853" y="31418"/>
                  </a:cubicBezTo>
                  <a:cubicBezTo>
                    <a:pt x="28604" y="26729"/>
                    <a:pt x="30480" y="22039"/>
                    <a:pt x="30480" y="17350"/>
                  </a:cubicBezTo>
                  <a:cubicBezTo>
                    <a:pt x="30480" y="14537"/>
                    <a:pt x="29542" y="11723"/>
                    <a:pt x="27666" y="9847"/>
                  </a:cubicBezTo>
                  <a:cubicBezTo>
                    <a:pt x="25791" y="7972"/>
                    <a:pt x="23915" y="7034"/>
                    <a:pt x="21102" y="7034"/>
                  </a:cubicBezTo>
                  <a:cubicBezTo>
                    <a:pt x="18288" y="7034"/>
                    <a:pt x="16412" y="7972"/>
                    <a:pt x="14537" y="9847"/>
                  </a:cubicBezTo>
                  <a:cubicBezTo>
                    <a:pt x="12661" y="11723"/>
                    <a:pt x="11723" y="13599"/>
                    <a:pt x="11723" y="16412"/>
                  </a:cubicBezTo>
                  <a:cubicBezTo>
                    <a:pt x="11723" y="18288"/>
                    <a:pt x="11723" y="19226"/>
                    <a:pt x="12661" y="20164"/>
                  </a:cubicBezTo>
                  <a:cubicBezTo>
                    <a:pt x="13599" y="21102"/>
                    <a:pt x="14537" y="22977"/>
                    <a:pt x="16412" y="24853"/>
                  </a:cubicBezTo>
                  <a:cubicBezTo>
                    <a:pt x="18288" y="26729"/>
                    <a:pt x="19226" y="28604"/>
                    <a:pt x="19226" y="29542"/>
                  </a:cubicBezTo>
                  <a:cubicBezTo>
                    <a:pt x="19226" y="30480"/>
                    <a:pt x="18288" y="32356"/>
                    <a:pt x="17350" y="33294"/>
                  </a:cubicBezTo>
                  <a:cubicBezTo>
                    <a:pt x="16412" y="34231"/>
                    <a:pt x="12661" y="37045"/>
                    <a:pt x="7034" y="39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FA741304-A918-AE4B-8451-B5719E73D1DE}"/>
                </a:ext>
              </a:extLst>
            </p:cNvPr>
            <p:cNvSpPr/>
            <p:nvPr/>
          </p:nvSpPr>
          <p:spPr>
            <a:xfrm>
              <a:off x="839620" y="2294075"/>
              <a:ext cx="28135" cy="28135"/>
            </a:xfrm>
            <a:custGeom>
              <a:avLst/>
              <a:gdLst>
                <a:gd name="connsiteX0" fmla="*/ 10785 w 28135"/>
                <a:gd name="connsiteY0" fmla="*/ 18522 h 28135"/>
                <a:gd name="connsiteX1" fmla="*/ 13599 w 28135"/>
                <a:gd name="connsiteY1" fmla="*/ 20398 h 28135"/>
                <a:gd name="connsiteX2" fmla="*/ 16412 w 28135"/>
                <a:gd name="connsiteY2" fmla="*/ 21336 h 28135"/>
                <a:gd name="connsiteX3" fmla="*/ 21102 w 28135"/>
                <a:gd name="connsiteY3" fmla="*/ 19460 h 28135"/>
                <a:gd name="connsiteX4" fmla="*/ 22977 w 28135"/>
                <a:gd name="connsiteY4" fmla="*/ 14771 h 28135"/>
                <a:gd name="connsiteX5" fmla="*/ 22977 w 28135"/>
                <a:gd name="connsiteY5" fmla="*/ 11958 h 28135"/>
                <a:gd name="connsiteX6" fmla="*/ 20164 w 28135"/>
                <a:gd name="connsiteY6" fmla="*/ 9144 h 28135"/>
                <a:gd name="connsiteX7" fmla="*/ 9847 w 28135"/>
                <a:gd name="connsiteY7" fmla="*/ 9144 h 28135"/>
                <a:gd name="connsiteX8" fmla="*/ 7972 w 28135"/>
                <a:gd name="connsiteY8" fmla="*/ 11020 h 28135"/>
                <a:gd name="connsiteX9" fmla="*/ 7034 w 28135"/>
                <a:gd name="connsiteY9" fmla="*/ 13833 h 28135"/>
                <a:gd name="connsiteX10" fmla="*/ 7972 w 28135"/>
                <a:gd name="connsiteY10" fmla="*/ 16647 h 28135"/>
                <a:gd name="connsiteX11" fmla="*/ 10785 w 28135"/>
                <a:gd name="connsiteY11" fmla="*/ 18522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135" h="28135">
                  <a:moveTo>
                    <a:pt x="10785" y="18522"/>
                  </a:moveTo>
                  <a:cubicBezTo>
                    <a:pt x="11723" y="19460"/>
                    <a:pt x="12661" y="19460"/>
                    <a:pt x="13599" y="20398"/>
                  </a:cubicBezTo>
                  <a:cubicBezTo>
                    <a:pt x="14537" y="20398"/>
                    <a:pt x="15474" y="21336"/>
                    <a:pt x="16412" y="21336"/>
                  </a:cubicBezTo>
                  <a:cubicBezTo>
                    <a:pt x="18288" y="21336"/>
                    <a:pt x="20164" y="20398"/>
                    <a:pt x="21102" y="19460"/>
                  </a:cubicBezTo>
                  <a:cubicBezTo>
                    <a:pt x="22039" y="18522"/>
                    <a:pt x="22977" y="16647"/>
                    <a:pt x="22977" y="14771"/>
                  </a:cubicBezTo>
                  <a:cubicBezTo>
                    <a:pt x="22977" y="13833"/>
                    <a:pt x="22977" y="12895"/>
                    <a:pt x="22977" y="11958"/>
                  </a:cubicBezTo>
                  <a:cubicBezTo>
                    <a:pt x="22977" y="11020"/>
                    <a:pt x="21102" y="9144"/>
                    <a:pt x="20164" y="9144"/>
                  </a:cubicBezTo>
                  <a:cubicBezTo>
                    <a:pt x="17350" y="6330"/>
                    <a:pt x="12661" y="6330"/>
                    <a:pt x="9847" y="9144"/>
                  </a:cubicBezTo>
                  <a:cubicBezTo>
                    <a:pt x="8910" y="10082"/>
                    <a:pt x="8910" y="11020"/>
                    <a:pt x="7972" y="11020"/>
                  </a:cubicBezTo>
                  <a:cubicBezTo>
                    <a:pt x="7034" y="11020"/>
                    <a:pt x="7034" y="12895"/>
                    <a:pt x="7034" y="13833"/>
                  </a:cubicBezTo>
                  <a:cubicBezTo>
                    <a:pt x="7034" y="14771"/>
                    <a:pt x="7034" y="15709"/>
                    <a:pt x="7972" y="16647"/>
                  </a:cubicBezTo>
                  <a:cubicBezTo>
                    <a:pt x="8910" y="17585"/>
                    <a:pt x="9847" y="18522"/>
                    <a:pt x="10785" y="185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</p:grpSp>
      <p:pic>
        <p:nvPicPr>
          <p:cNvPr id="49" name="Gráfico 48">
            <a:extLst>
              <a:ext uri="{FF2B5EF4-FFF2-40B4-BE49-F238E27FC236}">
                <a16:creationId xmlns:a16="http://schemas.microsoft.com/office/drawing/2014/main" id="{A8BB58FD-B339-444C-9216-FAC9A77F312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51474" y="4113138"/>
            <a:ext cx="371264" cy="37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5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Marcador de posición de imagen 28">
            <a:extLst>
              <a:ext uri="{FF2B5EF4-FFF2-40B4-BE49-F238E27FC236}">
                <a16:creationId xmlns:a16="http://schemas.microsoft.com/office/drawing/2014/main" id="{DF7912A7-3101-3D40-AB12-E4078B5CEF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22" name="Forma libre 21">
            <a:extLst>
              <a:ext uri="{FF2B5EF4-FFF2-40B4-BE49-F238E27FC236}">
                <a16:creationId xmlns:a16="http://schemas.microsoft.com/office/drawing/2014/main" id="{FD84F52F-F8CC-EE46-ACBD-DA99F2EAC390}"/>
              </a:ext>
            </a:extLst>
          </p:cNvPr>
          <p:cNvSpPr/>
          <p:nvPr/>
        </p:nvSpPr>
        <p:spPr>
          <a:xfrm>
            <a:off x="423863" y="836015"/>
            <a:ext cx="2510289" cy="838160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6DEF1E97-09D5-8B4B-8542-0DC0ECC79FB7}"/>
              </a:ext>
            </a:extLst>
          </p:cNvPr>
          <p:cNvSpPr txBox="1"/>
          <p:nvPr/>
        </p:nvSpPr>
        <p:spPr>
          <a:xfrm>
            <a:off x="597117" y="1880466"/>
            <a:ext cx="130794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Background</a:t>
            </a:r>
          </a:p>
        </p:txBody>
      </p:sp>
      <p:sp>
        <p:nvSpPr>
          <p:cNvPr id="17" name="7 CuadroTexto">
            <a:extLst>
              <a:ext uri="{FF2B5EF4-FFF2-40B4-BE49-F238E27FC236}">
                <a16:creationId xmlns:a16="http://schemas.microsoft.com/office/drawing/2014/main" id="{36226ABF-AF18-F94E-B887-AE61EFF453DC}"/>
              </a:ext>
            </a:extLst>
          </p:cNvPr>
          <p:cNvSpPr txBox="1"/>
          <p:nvPr/>
        </p:nvSpPr>
        <p:spPr>
          <a:xfrm>
            <a:off x="611237" y="2177547"/>
            <a:ext cx="1795962" cy="89992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Integer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facilisis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gravida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Leo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mollist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felis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porttitor</a:t>
            </a:r>
            <a:endParaRPr lang="en-US" sz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Dolor porta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et </a:t>
            </a:r>
            <a:r>
              <a:rPr lang="en-US" sz="800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tellus</a:t>
            </a: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 gravida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1013824-A3A2-CF4A-B77C-E3BF3F9FA026}"/>
              </a:ext>
            </a:extLst>
          </p:cNvPr>
          <p:cNvSpPr txBox="1"/>
          <p:nvPr/>
        </p:nvSpPr>
        <p:spPr>
          <a:xfrm>
            <a:off x="597116" y="901147"/>
            <a:ext cx="362924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 err="1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Stategist</a:t>
            </a:r>
            <a:r>
              <a:rPr lang="en-US" sz="36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 Joe</a:t>
            </a: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65FAD154-C6FD-794B-9A1E-82C71C7D0D87}"/>
              </a:ext>
            </a:extLst>
          </p:cNvPr>
          <p:cNvSpPr txBox="1"/>
          <p:nvPr/>
        </p:nvSpPr>
        <p:spPr>
          <a:xfrm>
            <a:off x="597116" y="603848"/>
            <a:ext cx="4063628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50" b="1" spc="300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BUYER PERSONA 1</a:t>
            </a:r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5542740D-4C9E-2F45-A7EA-4C0C66C6A23E}"/>
              </a:ext>
            </a:extLst>
          </p:cNvPr>
          <p:cNvSpPr/>
          <p:nvPr/>
        </p:nvSpPr>
        <p:spPr>
          <a:xfrm>
            <a:off x="7164929" y="3494459"/>
            <a:ext cx="981385" cy="883480"/>
          </a:xfrm>
          <a:prstGeom prst="roundRect">
            <a:avLst>
              <a:gd name="adj" fmla="val 3972"/>
            </a:avLst>
          </a:prstGeom>
          <a:solidFill>
            <a:schemeClr val="accent4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C8273542-E9F0-984A-8FBE-5BE3F19814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94743" y="3675321"/>
            <a:ext cx="521756" cy="521756"/>
          </a:xfrm>
          <a:prstGeom prst="rect">
            <a:avLst/>
          </a:prstGeom>
        </p:spPr>
      </p:pic>
      <p:sp>
        <p:nvSpPr>
          <p:cNvPr id="26" name="TextBox 6">
            <a:extLst>
              <a:ext uri="{FF2B5EF4-FFF2-40B4-BE49-F238E27FC236}">
                <a16:creationId xmlns:a16="http://schemas.microsoft.com/office/drawing/2014/main" id="{0ACE5D4A-B6FE-0C44-BFD2-D08A123BD364}"/>
              </a:ext>
            </a:extLst>
          </p:cNvPr>
          <p:cNvSpPr txBox="1"/>
          <p:nvPr/>
        </p:nvSpPr>
        <p:spPr>
          <a:xfrm>
            <a:off x="597117" y="3250158"/>
            <a:ext cx="130794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Demographics</a:t>
            </a:r>
          </a:p>
        </p:txBody>
      </p:sp>
      <p:sp>
        <p:nvSpPr>
          <p:cNvPr id="27" name="7 CuadroTexto">
            <a:extLst>
              <a:ext uri="{FF2B5EF4-FFF2-40B4-BE49-F238E27FC236}">
                <a16:creationId xmlns:a16="http://schemas.microsoft.com/office/drawing/2014/main" id="{73B09C7C-43B5-CE40-B85A-5EF730385388}"/>
              </a:ext>
            </a:extLst>
          </p:cNvPr>
          <p:cNvSpPr txBox="1"/>
          <p:nvPr/>
        </p:nvSpPr>
        <p:spPr>
          <a:xfrm>
            <a:off x="611237" y="3547239"/>
            <a:ext cx="1795962" cy="7152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Integer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facilisis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gravida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Leo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mollist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felis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porttitor</a:t>
            </a:r>
            <a:endParaRPr lang="en-US" sz="800" dirty="0">
              <a:solidFill>
                <a:srgbClr val="3F3F3F">
                  <a:lumMod val="75000"/>
                </a:srgb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Dolor porta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et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tellus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 gravida</a:t>
            </a: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04C5D946-467E-A846-913E-4B40F342DC93}"/>
              </a:ext>
            </a:extLst>
          </p:cNvPr>
          <p:cNvSpPr txBox="1"/>
          <p:nvPr/>
        </p:nvSpPr>
        <p:spPr>
          <a:xfrm>
            <a:off x="3107560" y="1880466"/>
            <a:ext cx="130794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Identifiers</a:t>
            </a:r>
          </a:p>
        </p:txBody>
      </p:sp>
      <p:sp>
        <p:nvSpPr>
          <p:cNvPr id="36" name="7 CuadroTexto">
            <a:extLst>
              <a:ext uri="{FF2B5EF4-FFF2-40B4-BE49-F238E27FC236}">
                <a16:creationId xmlns:a16="http://schemas.microsoft.com/office/drawing/2014/main" id="{928CACE1-18D7-9E43-917D-32D0491E4DB5}"/>
              </a:ext>
            </a:extLst>
          </p:cNvPr>
          <p:cNvSpPr txBox="1"/>
          <p:nvPr/>
        </p:nvSpPr>
        <p:spPr>
          <a:xfrm>
            <a:off x="3121680" y="2177547"/>
            <a:ext cx="1795962" cy="7152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Integer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facilisis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gravida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Leo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mollist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felis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porttitor</a:t>
            </a:r>
            <a:endParaRPr lang="en-US" sz="800" dirty="0">
              <a:solidFill>
                <a:srgbClr val="3F3F3F">
                  <a:lumMod val="75000"/>
                </a:srgb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Dolor porta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et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tellus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 gravida</a:t>
            </a: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AA9069D2-B312-FB43-920C-2BED8E751EA4}"/>
              </a:ext>
            </a:extLst>
          </p:cNvPr>
          <p:cNvSpPr txBox="1"/>
          <p:nvPr/>
        </p:nvSpPr>
        <p:spPr>
          <a:xfrm>
            <a:off x="3107560" y="3250158"/>
            <a:ext cx="158972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Goals &amp; Challenges</a:t>
            </a:r>
          </a:p>
        </p:txBody>
      </p:sp>
      <p:sp>
        <p:nvSpPr>
          <p:cNvPr id="38" name="7 CuadroTexto">
            <a:extLst>
              <a:ext uri="{FF2B5EF4-FFF2-40B4-BE49-F238E27FC236}">
                <a16:creationId xmlns:a16="http://schemas.microsoft.com/office/drawing/2014/main" id="{F4F38006-2140-4A4B-81C4-7A28A3F40F88}"/>
              </a:ext>
            </a:extLst>
          </p:cNvPr>
          <p:cNvSpPr txBox="1"/>
          <p:nvPr/>
        </p:nvSpPr>
        <p:spPr>
          <a:xfrm>
            <a:off x="3121680" y="3547239"/>
            <a:ext cx="1795962" cy="7152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Integer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facilisis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gravida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Leo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mollist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mollis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felis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porttitor</a:t>
            </a:r>
            <a:endParaRPr lang="en-US" sz="800" dirty="0">
              <a:solidFill>
                <a:srgbClr val="3F3F3F">
                  <a:lumMod val="75000"/>
                </a:srgbClr>
              </a:solidFill>
              <a:latin typeface="Century Gothic" panose="020B0502020202020204" pitchFamily="34" charset="0"/>
              <a:ea typeface="PT Sans" panose="020B0503020203020204" pitchFamily="34" charset="0"/>
            </a:endParaRP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Dolor porta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et </a:t>
            </a:r>
            <a:r>
              <a:rPr lang="en-US" sz="800" dirty="0" err="1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tellus</a:t>
            </a: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 </a:t>
            </a:r>
          </a:p>
          <a:p>
            <a:pPr marL="171450" lvl="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800" dirty="0">
                <a:solidFill>
                  <a:srgbClr val="3F3F3F">
                    <a:lumMod val="75000"/>
                  </a:srgb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Justo gravida</a:t>
            </a:r>
          </a:p>
        </p:txBody>
      </p:sp>
    </p:spTree>
    <p:extLst>
      <p:ext uri="{BB962C8B-B14F-4D97-AF65-F5344CB8AC3E}">
        <p14:creationId xmlns:p14="http://schemas.microsoft.com/office/powerpoint/2010/main" val="52979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322C0E85-B73C-9846-96CB-054EF21318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5" name="Grupo 14">
            <a:extLst>
              <a:ext uri="{FF2B5EF4-FFF2-40B4-BE49-F238E27FC236}">
                <a16:creationId xmlns:a16="http://schemas.microsoft.com/office/drawing/2014/main" id="{3826908A-0D9F-1C4B-AB9F-9A2EEEB79E7D}"/>
              </a:ext>
            </a:extLst>
          </p:cNvPr>
          <p:cNvGrpSpPr/>
          <p:nvPr/>
        </p:nvGrpSpPr>
        <p:grpSpPr>
          <a:xfrm rot="16200000">
            <a:off x="7655678" y="864908"/>
            <a:ext cx="2031279" cy="1307024"/>
            <a:chOff x="2027632" y="4113861"/>
            <a:chExt cx="1810433" cy="116492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2802468A-C178-6F4C-8BF1-1AC929C9A60E}"/>
                </a:ext>
              </a:extLst>
            </p:cNvPr>
            <p:cNvSpPr/>
            <p:nvPr/>
          </p:nvSpPr>
          <p:spPr>
            <a:xfrm rot="4500000">
              <a:off x="2151649" y="5101949"/>
              <a:ext cx="137191" cy="64130"/>
            </a:xfrm>
            <a:custGeom>
              <a:avLst/>
              <a:gdLst>
                <a:gd name="connsiteX0" fmla="*/ 5567 w 142635"/>
                <a:gd name="connsiteY0" fmla="*/ 70822 h 66675"/>
                <a:gd name="connsiteX1" fmla="*/ 83541 w 142635"/>
                <a:gd name="connsiteY1" fmla="*/ 73679 h 66675"/>
                <a:gd name="connsiteX2" fmla="*/ 147252 w 142635"/>
                <a:gd name="connsiteY2" fmla="*/ 55582 h 66675"/>
                <a:gd name="connsiteX3" fmla="*/ 146301 w 142635"/>
                <a:gd name="connsiteY3" fmla="*/ 50819 h 66675"/>
                <a:gd name="connsiteX4" fmla="*/ 75934 w 142635"/>
                <a:gd name="connsiteY4" fmla="*/ 43199 h 66675"/>
                <a:gd name="connsiteX5" fmla="*/ 55014 w 142635"/>
                <a:gd name="connsiteY5" fmla="*/ 45104 h 66675"/>
                <a:gd name="connsiteX6" fmla="*/ 78787 w 142635"/>
                <a:gd name="connsiteY6" fmla="*/ 39389 h 66675"/>
                <a:gd name="connsiteX7" fmla="*/ 141546 w 142635"/>
                <a:gd name="connsiteY7" fmla="*/ 20339 h 66675"/>
                <a:gd name="connsiteX8" fmla="*/ 145350 w 142635"/>
                <a:gd name="connsiteY8" fmla="*/ 7004 h 66675"/>
                <a:gd name="connsiteX9" fmla="*/ 87345 w 142635"/>
                <a:gd name="connsiteY9" fmla="*/ 1289 h 66675"/>
                <a:gd name="connsiteX10" fmla="*/ 14125 w 142635"/>
                <a:gd name="connsiteY10" fmla="*/ 18434 h 66675"/>
                <a:gd name="connsiteX11" fmla="*/ 17929 w 142635"/>
                <a:gd name="connsiteY11" fmla="*/ 45104 h 66675"/>
                <a:gd name="connsiteX12" fmla="*/ 39800 w 142635"/>
                <a:gd name="connsiteY12" fmla="*/ 46057 h 66675"/>
                <a:gd name="connsiteX13" fmla="*/ 4616 w 142635"/>
                <a:gd name="connsiteY13" fmla="*/ 56534 h 66675"/>
                <a:gd name="connsiteX14" fmla="*/ 5567 w 142635"/>
                <a:gd name="connsiteY14" fmla="*/ 708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635" h="66675">
                  <a:moveTo>
                    <a:pt x="5567" y="70822"/>
                  </a:moveTo>
                  <a:cubicBezTo>
                    <a:pt x="31241" y="77489"/>
                    <a:pt x="56916" y="76537"/>
                    <a:pt x="83541" y="73679"/>
                  </a:cubicBezTo>
                  <a:cubicBezTo>
                    <a:pt x="105412" y="70822"/>
                    <a:pt x="129185" y="69869"/>
                    <a:pt x="147252" y="55582"/>
                  </a:cubicBezTo>
                  <a:cubicBezTo>
                    <a:pt x="149154" y="54629"/>
                    <a:pt x="148203" y="51772"/>
                    <a:pt x="146301" y="50819"/>
                  </a:cubicBezTo>
                  <a:cubicBezTo>
                    <a:pt x="125381" y="38437"/>
                    <a:pt x="98756" y="41294"/>
                    <a:pt x="75934" y="43199"/>
                  </a:cubicBezTo>
                  <a:cubicBezTo>
                    <a:pt x="68327" y="43199"/>
                    <a:pt x="61670" y="44152"/>
                    <a:pt x="55014" y="45104"/>
                  </a:cubicBezTo>
                  <a:cubicBezTo>
                    <a:pt x="62621" y="43199"/>
                    <a:pt x="70229" y="41294"/>
                    <a:pt x="78787" y="39389"/>
                  </a:cubicBezTo>
                  <a:cubicBezTo>
                    <a:pt x="99707" y="34627"/>
                    <a:pt x="121577" y="22244"/>
                    <a:pt x="141546" y="20339"/>
                  </a:cubicBezTo>
                  <a:cubicBezTo>
                    <a:pt x="147252" y="19387"/>
                    <a:pt x="152006" y="10814"/>
                    <a:pt x="145350" y="7004"/>
                  </a:cubicBezTo>
                  <a:cubicBezTo>
                    <a:pt x="126332" y="-1568"/>
                    <a:pt x="108265" y="-616"/>
                    <a:pt x="87345" y="1289"/>
                  </a:cubicBezTo>
                  <a:cubicBezTo>
                    <a:pt x="63572" y="4147"/>
                    <a:pt x="35045" y="5099"/>
                    <a:pt x="14125" y="18434"/>
                  </a:cubicBezTo>
                  <a:cubicBezTo>
                    <a:pt x="4616" y="25102"/>
                    <a:pt x="4616" y="42247"/>
                    <a:pt x="17929" y="45104"/>
                  </a:cubicBezTo>
                  <a:cubicBezTo>
                    <a:pt x="25536" y="47009"/>
                    <a:pt x="32192" y="47009"/>
                    <a:pt x="39800" y="46057"/>
                  </a:cubicBezTo>
                  <a:cubicBezTo>
                    <a:pt x="27438" y="47962"/>
                    <a:pt x="16027" y="51772"/>
                    <a:pt x="4616" y="56534"/>
                  </a:cubicBezTo>
                  <a:cubicBezTo>
                    <a:pt x="-2991" y="59392"/>
                    <a:pt x="-138" y="68917"/>
                    <a:pt x="5567" y="708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4D576DC2-0F03-7948-B5C9-DF9D3D1D246E}"/>
                </a:ext>
              </a:extLst>
            </p:cNvPr>
            <p:cNvSpPr/>
            <p:nvPr/>
          </p:nvSpPr>
          <p:spPr>
            <a:xfrm rot="4500000">
              <a:off x="2058554" y="5093229"/>
              <a:ext cx="36584" cy="91614"/>
            </a:xfrm>
            <a:custGeom>
              <a:avLst/>
              <a:gdLst>
                <a:gd name="connsiteX0" fmla="*/ 5830 w 38036"/>
                <a:gd name="connsiteY0" fmla="*/ 96911 h 95250"/>
                <a:gd name="connsiteX1" fmla="*/ 39111 w 38036"/>
                <a:gd name="connsiteY1" fmla="*/ 3566 h 95250"/>
                <a:gd name="connsiteX2" fmla="*/ 32455 w 38036"/>
                <a:gd name="connsiteY2" fmla="*/ 1661 h 95250"/>
                <a:gd name="connsiteX3" fmla="*/ 15339 w 38036"/>
                <a:gd name="connsiteY3" fmla="*/ 44524 h 95250"/>
                <a:gd name="connsiteX4" fmla="*/ 124 w 38036"/>
                <a:gd name="connsiteY4" fmla="*/ 94054 h 95250"/>
                <a:gd name="connsiteX5" fmla="*/ 5830 w 38036"/>
                <a:gd name="connsiteY5" fmla="*/ 969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036" h="95250">
                  <a:moveTo>
                    <a:pt x="5830" y="96911"/>
                  </a:moveTo>
                  <a:cubicBezTo>
                    <a:pt x="21995" y="70241"/>
                    <a:pt x="41013" y="35951"/>
                    <a:pt x="39111" y="3566"/>
                  </a:cubicBezTo>
                  <a:cubicBezTo>
                    <a:pt x="39111" y="-243"/>
                    <a:pt x="34357" y="-1196"/>
                    <a:pt x="32455" y="1661"/>
                  </a:cubicBezTo>
                  <a:cubicBezTo>
                    <a:pt x="23897" y="14996"/>
                    <a:pt x="20093" y="29284"/>
                    <a:pt x="15339" y="44524"/>
                  </a:cubicBezTo>
                  <a:cubicBezTo>
                    <a:pt x="10584" y="60716"/>
                    <a:pt x="4879" y="76909"/>
                    <a:pt x="124" y="94054"/>
                  </a:cubicBezTo>
                  <a:cubicBezTo>
                    <a:pt x="-827" y="97864"/>
                    <a:pt x="3928" y="99769"/>
                    <a:pt x="5830" y="969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2FB04919-4AEE-E043-B04D-ADDAC17F871E}"/>
                </a:ext>
              </a:extLst>
            </p:cNvPr>
            <p:cNvSpPr/>
            <p:nvPr/>
          </p:nvSpPr>
          <p:spPr>
            <a:xfrm rot="4500000">
              <a:off x="2045978" y="5071921"/>
              <a:ext cx="27438" cy="64130"/>
            </a:xfrm>
            <a:custGeom>
              <a:avLst/>
              <a:gdLst>
                <a:gd name="connsiteX0" fmla="*/ 10460 w 28527"/>
                <a:gd name="connsiteY0" fmla="*/ 75785 h 66675"/>
                <a:gd name="connsiteX1" fmla="*/ 28527 w 28527"/>
                <a:gd name="connsiteY1" fmla="*/ 51021 h 66675"/>
                <a:gd name="connsiteX2" fmla="*/ 33282 w 28527"/>
                <a:gd name="connsiteY2" fmla="*/ 9110 h 66675"/>
                <a:gd name="connsiteX3" fmla="*/ 13313 w 28527"/>
                <a:gd name="connsiteY3" fmla="*/ 3396 h 66675"/>
                <a:gd name="connsiteX4" fmla="*/ 0 w 28527"/>
                <a:gd name="connsiteY4" fmla="*/ 51021 h 66675"/>
                <a:gd name="connsiteX5" fmla="*/ 10460 w 28527"/>
                <a:gd name="connsiteY5" fmla="*/ 757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66675">
                  <a:moveTo>
                    <a:pt x="10460" y="75785"/>
                  </a:moveTo>
                  <a:cubicBezTo>
                    <a:pt x="21871" y="72928"/>
                    <a:pt x="24724" y="60546"/>
                    <a:pt x="28527" y="51021"/>
                  </a:cubicBezTo>
                  <a:cubicBezTo>
                    <a:pt x="33282" y="38638"/>
                    <a:pt x="38987" y="22446"/>
                    <a:pt x="33282" y="9110"/>
                  </a:cubicBezTo>
                  <a:cubicBezTo>
                    <a:pt x="30429" y="538"/>
                    <a:pt x="19969" y="-3272"/>
                    <a:pt x="13313" y="3396"/>
                  </a:cubicBezTo>
                  <a:cubicBezTo>
                    <a:pt x="951" y="15778"/>
                    <a:pt x="0" y="34828"/>
                    <a:pt x="0" y="51021"/>
                  </a:cubicBezTo>
                  <a:cubicBezTo>
                    <a:pt x="951" y="55783"/>
                    <a:pt x="0" y="78643"/>
                    <a:pt x="10460" y="7578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83C1E39A-58B8-3445-9822-A2B48E4AC338}"/>
                </a:ext>
              </a:extLst>
            </p:cNvPr>
            <p:cNvSpPr/>
            <p:nvPr/>
          </p:nvSpPr>
          <p:spPr>
            <a:xfrm rot="4500000">
              <a:off x="2641605" y="5086004"/>
              <a:ext cx="73168" cy="119098"/>
            </a:xfrm>
            <a:custGeom>
              <a:avLst/>
              <a:gdLst>
                <a:gd name="connsiteX0" fmla="*/ 14336 w 76072"/>
                <a:gd name="connsiteY0" fmla="*/ 79937 h 123825"/>
                <a:gd name="connsiteX1" fmla="*/ 39060 w 76072"/>
                <a:gd name="connsiteY1" fmla="*/ 131372 h 123825"/>
                <a:gd name="connsiteX2" fmla="*/ 46667 w 76072"/>
                <a:gd name="connsiteY2" fmla="*/ 128515 h 123825"/>
                <a:gd name="connsiteX3" fmla="*/ 35256 w 76072"/>
                <a:gd name="connsiteY3" fmla="*/ 65650 h 123825"/>
                <a:gd name="connsiteX4" fmla="*/ 72342 w 76072"/>
                <a:gd name="connsiteY4" fmla="*/ 131372 h 123825"/>
                <a:gd name="connsiteX5" fmla="*/ 79949 w 76072"/>
                <a:gd name="connsiteY5" fmla="*/ 126610 h 123825"/>
                <a:gd name="connsiteX6" fmla="*/ 60931 w 76072"/>
                <a:gd name="connsiteY6" fmla="*/ 61840 h 123825"/>
                <a:gd name="connsiteX7" fmla="*/ 39060 w 76072"/>
                <a:gd name="connsiteY7" fmla="*/ 3737 h 123825"/>
                <a:gd name="connsiteX8" fmla="*/ 23845 w 76072"/>
                <a:gd name="connsiteY8" fmla="*/ 7547 h 123825"/>
                <a:gd name="connsiteX9" fmla="*/ 29551 w 76072"/>
                <a:gd name="connsiteY9" fmla="*/ 47552 h 123825"/>
                <a:gd name="connsiteX10" fmla="*/ 10533 w 76072"/>
                <a:gd name="connsiteY10" fmla="*/ 11357 h 123825"/>
                <a:gd name="connsiteX11" fmla="*/ 73 w 76072"/>
                <a:gd name="connsiteY11" fmla="*/ 15167 h 123825"/>
                <a:gd name="connsiteX12" fmla="*/ 14336 w 76072"/>
                <a:gd name="connsiteY12" fmla="*/ 799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72" h="123825">
                  <a:moveTo>
                    <a:pt x="14336" y="79937"/>
                  </a:moveTo>
                  <a:cubicBezTo>
                    <a:pt x="20042" y="98035"/>
                    <a:pt x="27649" y="117085"/>
                    <a:pt x="39060" y="131372"/>
                  </a:cubicBezTo>
                  <a:cubicBezTo>
                    <a:pt x="41913" y="134230"/>
                    <a:pt x="46667" y="131372"/>
                    <a:pt x="46667" y="128515"/>
                  </a:cubicBezTo>
                  <a:cubicBezTo>
                    <a:pt x="48569" y="107560"/>
                    <a:pt x="40962" y="85652"/>
                    <a:pt x="35256" y="65650"/>
                  </a:cubicBezTo>
                  <a:cubicBezTo>
                    <a:pt x="44765" y="90415"/>
                    <a:pt x="58078" y="115180"/>
                    <a:pt x="72342" y="131372"/>
                  </a:cubicBezTo>
                  <a:cubicBezTo>
                    <a:pt x="75194" y="135182"/>
                    <a:pt x="80900" y="131372"/>
                    <a:pt x="79949" y="126610"/>
                  </a:cubicBezTo>
                  <a:cubicBezTo>
                    <a:pt x="77096" y="104702"/>
                    <a:pt x="67587" y="82795"/>
                    <a:pt x="60931" y="61840"/>
                  </a:cubicBezTo>
                  <a:cubicBezTo>
                    <a:pt x="55225" y="41837"/>
                    <a:pt x="50471" y="20882"/>
                    <a:pt x="39060" y="3737"/>
                  </a:cubicBezTo>
                  <a:cubicBezTo>
                    <a:pt x="34305" y="-2930"/>
                    <a:pt x="23845" y="-73"/>
                    <a:pt x="23845" y="7547"/>
                  </a:cubicBezTo>
                  <a:cubicBezTo>
                    <a:pt x="22895" y="19930"/>
                    <a:pt x="25747" y="33265"/>
                    <a:pt x="29551" y="47552"/>
                  </a:cubicBezTo>
                  <a:cubicBezTo>
                    <a:pt x="24796" y="34217"/>
                    <a:pt x="20042" y="22787"/>
                    <a:pt x="10533" y="11357"/>
                  </a:cubicBezTo>
                  <a:cubicBezTo>
                    <a:pt x="6729" y="6595"/>
                    <a:pt x="1024" y="11357"/>
                    <a:pt x="73" y="15167"/>
                  </a:cubicBezTo>
                  <a:cubicBezTo>
                    <a:pt x="-878" y="38980"/>
                    <a:pt x="7680" y="59935"/>
                    <a:pt x="14336" y="799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4DB8F5C1-FF49-324E-A562-99EAFB9B5EE7}"/>
                </a:ext>
              </a:extLst>
            </p:cNvPr>
            <p:cNvSpPr/>
            <p:nvPr/>
          </p:nvSpPr>
          <p:spPr>
            <a:xfrm rot="4500000">
              <a:off x="2396834" y="5011371"/>
              <a:ext cx="54876" cy="137421"/>
            </a:xfrm>
            <a:custGeom>
              <a:avLst/>
              <a:gdLst>
                <a:gd name="connsiteX0" fmla="*/ 55225 w 57054"/>
                <a:gd name="connsiteY0" fmla="*/ 140689 h 142875"/>
                <a:gd name="connsiteX1" fmla="*/ 63784 w 57054"/>
                <a:gd name="connsiteY1" fmla="*/ 137831 h 142875"/>
                <a:gd name="connsiteX2" fmla="*/ 13386 w 57054"/>
                <a:gd name="connsiteY2" fmla="*/ 2576 h 142875"/>
                <a:gd name="connsiteX3" fmla="*/ 73 w 57054"/>
                <a:gd name="connsiteY3" fmla="*/ 10196 h 142875"/>
                <a:gd name="connsiteX4" fmla="*/ 55225 w 57054"/>
                <a:gd name="connsiteY4" fmla="*/ 14068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55225" y="140689"/>
                  </a:moveTo>
                  <a:cubicBezTo>
                    <a:pt x="58078" y="144499"/>
                    <a:pt x="64734" y="143546"/>
                    <a:pt x="63784" y="137831"/>
                  </a:cubicBezTo>
                  <a:cubicBezTo>
                    <a:pt x="60931" y="92111"/>
                    <a:pt x="42864" y="37819"/>
                    <a:pt x="13386" y="2576"/>
                  </a:cubicBezTo>
                  <a:cubicBezTo>
                    <a:pt x="7680" y="-4091"/>
                    <a:pt x="-878" y="3529"/>
                    <a:pt x="73" y="10196"/>
                  </a:cubicBezTo>
                  <a:cubicBezTo>
                    <a:pt x="6729" y="53059"/>
                    <a:pt x="31453" y="105446"/>
                    <a:pt x="55225" y="14068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FC977F4F-BCF7-3946-A553-AFE98D7C47BE}"/>
                </a:ext>
              </a:extLst>
            </p:cNvPr>
            <p:cNvSpPr/>
            <p:nvPr/>
          </p:nvSpPr>
          <p:spPr>
            <a:xfrm rot="4500000">
              <a:off x="2375599" y="4973145"/>
              <a:ext cx="64022" cy="128260"/>
            </a:xfrm>
            <a:custGeom>
              <a:avLst/>
              <a:gdLst>
                <a:gd name="connsiteX0" fmla="*/ 22822 w 66563"/>
                <a:gd name="connsiteY0" fmla="*/ 77372 h 133350"/>
                <a:gd name="connsiteX1" fmla="*/ 63711 w 66563"/>
                <a:gd name="connsiteY1" fmla="*/ 136427 h 133350"/>
                <a:gd name="connsiteX2" fmla="*/ 73220 w 66563"/>
                <a:gd name="connsiteY2" fmla="*/ 132617 h 133350"/>
                <a:gd name="connsiteX3" fmla="*/ 53251 w 66563"/>
                <a:gd name="connsiteY3" fmla="*/ 64037 h 133350"/>
                <a:gd name="connsiteX4" fmla="*/ 19969 w 66563"/>
                <a:gd name="connsiteY4" fmla="*/ 3077 h 133350"/>
                <a:gd name="connsiteX5" fmla="*/ 0 w 66563"/>
                <a:gd name="connsiteY5" fmla="*/ 11650 h 133350"/>
                <a:gd name="connsiteX6" fmla="*/ 22822 w 66563"/>
                <a:gd name="connsiteY6" fmla="*/ 7737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22822" y="77372"/>
                  </a:moveTo>
                  <a:cubicBezTo>
                    <a:pt x="34233" y="99280"/>
                    <a:pt x="45643" y="120235"/>
                    <a:pt x="63711" y="136427"/>
                  </a:cubicBezTo>
                  <a:cubicBezTo>
                    <a:pt x="66563" y="139285"/>
                    <a:pt x="73220" y="137380"/>
                    <a:pt x="73220" y="132617"/>
                  </a:cubicBezTo>
                  <a:cubicBezTo>
                    <a:pt x="70367" y="108805"/>
                    <a:pt x="61809" y="86897"/>
                    <a:pt x="53251" y="64037"/>
                  </a:cubicBezTo>
                  <a:cubicBezTo>
                    <a:pt x="44692" y="43082"/>
                    <a:pt x="36134" y="20222"/>
                    <a:pt x="19969" y="3077"/>
                  </a:cubicBezTo>
                  <a:cubicBezTo>
                    <a:pt x="13313" y="-3590"/>
                    <a:pt x="0" y="1172"/>
                    <a:pt x="0" y="11650"/>
                  </a:cubicBezTo>
                  <a:cubicBezTo>
                    <a:pt x="1902" y="35462"/>
                    <a:pt x="12362" y="56417"/>
                    <a:pt x="22822" y="773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03448D8A-0F6B-E642-83BA-82A413323C2F}"/>
                </a:ext>
              </a:extLst>
            </p:cNvPr>
            <p:cNvSpPr/>
            <p:nvPr/>
          </p:nvSpPr>
          <p:spPr>
            <a:xfrm rot="4500000">
              <a:off x="2283623" y="4882471"/>
              <a:ext cx="109753" cy="146583"/>
            </a:xfrm>
            <a:custGeom>
              <a:avLst/>
              <a:gdLst>
                <a:gd name="connsiteX0" fmla="*/ 31993 w 114108"/>
                <a:gd name="connsiteY0" fmla="*/ 51809 h 152400"/>
                <a:gd name="connsiteX1" fmla="*/ 12975 w 114108"/>
                <a:gd name="connsiteY1" fmla="*/ 42284 h 152400"/>
                <a:gd name="connsiteX2" fmla="*/ 613 w 114108"/>
                <a:gd name="connsiteY2" fmla="*/ 54666 h 152400"/>
                <a:gd name="connsiteX3" fmla="*/ 36748 w 114108"/>
                <a:gd name="connsiteY3" fmla="*/ 107054 h 152400"/>
                <a:gd name="connsiteX4" fmla="*/ 77636 w 114108"/>
                <a:gd name="connsiteY4" fmla="*/ 154679 h 152400"/>
                <a:gd name="connsiteX5" fmla="*/ 85244 w 114108"/>
                <a:gd name="connsiteY5" fmla="*/ 151821 h 152400"/>
                <a:gd name="connsiteX6" fmla="*/ 64324 w 114108"/>
                <a:gd name="connsiteY6" fmla="*/ 88956 h 152400"/>
                <a:gd name="connsiteX7" fmla="*/ 51962 w 114108"/>
                <a:gd name="connsiteY7" fmla="*/ 71811 h 152400"/>
                <a:gd name="connsiteX8" fmla="*/ 55766 w 114108"/>
                <a:gd name="connsiteY8" fmla="*/ 74669 h 152400"/>
                <a:gd name="connsiteX9" fmla="*/ 117574 w 114108"/>
                <a:gd name="connsiteY9" fmla="*/ 127056 h 152400"/>
                <a:gd name="connsiteX10" fmla="*/ 122329 w 114108"/>
                <a:gd name="connsiteY10" fmla="*/ 122294 h 152400"/>
                <a:gd name="connsiteX11" fmla="*/ 75735 w 114108"/>
                <a:gd name="connsiteY11" fmla="*/ 53714 h 152400"/>
                <a:gd name="connsiteX12" fmla="*/ 12024 w 114108"/>
                <a:gd name="connsiteY12" fmla="*/ 374 h 152400"/>
                <a:gd name="connsiteX13" fmla="*/ 2515 w 114108"/>
                <a:gd name="connsiteY13" fmla="*/ 9899 h 152400"/>
                <a:gd name="connsiteX14" fmla="*/ 31993 w 114108"/>
                <a:gd name="connsiteY14" fmla="*/ 5180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108" h="152400">
                  <a:moveTo>
                    <a:pt x="31993" y="51809"/>
                  </a:moveTo>
                  <a:cubicBezTo>
                    <a:pt x="26288" y="47999"/>
                    <a:pt x="19631" y="44189"/>
                    <a:pt x="12975" y="42284"/>
                  </a:cubicBezTo>
                  <a:cubicBezTo>
                    <a:pt x="5368" y="40379"/>
                    <a:pt x="-2240" y="47046"/>
                    <a:pt x="613" y="54666"/>
                  </a:cubicBezTo>
                  <a:cubicBezTo>
                    <a:pt x="7269" y="73716"/>
                    <a:pt x="24386" y="90861"/>
                    <a:pt x="36748" y="107054"/>
                  </a:cubicBezTo>
                  <a:cubicBezTo>
                    <a:pt x="49109" y="123246"/>
                    <a:pt x="60520" y="144201"/>
                    <a:pt x="77636" y="154679"/>
                  </a:cubicBezTo>
                  <a:cubicBezTo>
                    <a:pt x="80489" y="156584"/>
                    <a:pt x="85244" y="154679"/>
                    <a:pt x="85244" y="151821"/>
                  </a:cubicBezTo>
                  <a:cubicBezTo>
                    <a:pt x="89047" y="129914"/>
                    <a:pt x="75735" y="107054"/>
                    <a:pt x="64324" y="88956"/>
                  </a:cubicBezTo>
                  <a:cubicBezTo>
                    <a:pt x="60520" y="83241"/>
                    <a:pt x="56717" y="77526"/>
                    <a:pt x="51962" y="71811"/>
                  </a:cubicBezTo>
                  <a:cubicBezTo>
                    <a:pt x="52913" y="72764"/>
                    <a:pt x="53864" y="73716"/>
                    <a:pt x="55766" y="74669"/>
                  </a:cubicBezTo>
                  <a:cubicBezTo>
                    <a:pt x="73833" y="92766"/>
                    <a:pt x="92851" y="119436"/>
                    <a:pt x="117574" y="127056"/>
                  </a:cubicBezTo>
                  <a:cubicBezTo>
                    <a:pt x="120427" y="128009"/>
                    <a:pt x="123280" y="125151"/>
                    <a:pt x="122329" y="122294"/>
                  </a:cubicBezTo>
                  <a:cubicBezTo>
                    <a:pt x="118525" y="96576"/>
                    <a:pt x="92851" y="72764"/>
                    <a:pt x="75735" y="53714"/>
                  </a:cubicBezTo>
                  <a:cubicBezTo>
                    <a:pt x="58618" y="33711"/>
                    <a:pt x="37698" y="8946"/>
                    <a:pt x="12024" y="374"/>
                  </a:cubicBezTo>
                  <a:cubicBezTo>
                    <a:pt x="6319" y="-1531"/>
                    <a:pt x="613" y="4184"/>
                    <a:pt x="2515" y="9899"/>
                  </a:cubicBezTo>
                  <a:cubicBezTo>
                    <a:pt x="9171" y="26091"/>
                    <a:pt x="20582" y="39426"/>
                    <a:pt x="31993" y="518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7DCADB19-899F-E948-A90D-39AABDE16307}"/>
                </a:ext>
              </a:extLst>
            </p:cNvPr>
            <p:cNvSpPr/>
            <p:nvPr/>
          </p:nvSpPr>
          <p:spPr>
            <a:xfrm rot="4500000">
              <a:off x="2105408" y="4908444"/>
              <a:ext cx="109753" cy="54968"/>
            </a:xfrm>
            <a:custGeom>
              <a:avLst/>
              <a:gdLst>
                <a:gd name="connsiteX0" fmla="*/ 1924 w 114108"/>
                <a:gd name="connsiteY0" fmla="*/ 10569 h 57150"/>
                <a:gd name="connsiteX1" fmla="*/ 120787 w 114108"/>
                <a:gd name="connsiteY1" fmla="*/ 59147 h 57150"/>
                <a:gd name="connsiteX2" fmla="*/ 122689 w 114108"/>
                <a:gd name="connsiteY2" fmla="*/ 55337 h 57150"/>
                <a:gd name="connsiteX3" fmla="*/ 68488 w 114108"/>
                <a:gd name="connsiteY3" fmla="*/ 23904 h 57150"/>
                <a:gd name="connsiteX4" fmla="*/ 8581 w 114108"/>
                <a:gd name="connsiteY4" fmla="*/ 92 h 57150"/>
                <a:gd name="connsiteX5" fmla="*/ 1924 w 114108"/>
                <a:gd name="connsiteY5" fmla="*/ 105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57150">
                  <a:moveTo>
                    <a:pt x="1924" y="10569"/>
                  </a:moveTo>
                  <a:cubicBezTo>
                    <a:pt x="28550" y="39144"/>
                    <a:pt x="81800" y="61052"/>
                    <a:pt x="120787" y="59147"/>
                  </a:cubicBezTo>
                  <a:cubicBezTo>
                    <a:pt x="122689" y="59147"/>
                    <a:pt x="123640" y="57242"/>
                    <a:pt x="122689" y="55337"/>
                  </a:cubicBezTo>
                  <a:cubicBezTo>
                    <a:pt x="106524" y="42002"/>
                    <a:pt x="86555" y="33429"/>
                    <a:pt x="68488" y="23904"/>
                  </a:cubicBezTo>
                  <a:cubicBezTo>
                    <a:pt x="48519" y="13427"/>
                    <a:pt x="29501" y="3902"/>
                    <a:pt x="8581" y="92"/>
                  </a:cubicBezTo>
                  <a:cubicBezTo>
                    <a:pt x="1924" y="-861"/>
                    <a:pt x="-2830" y="5807"/>
                    <a:pt x="1924" y="1056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18238651-9A78-AF4F-8F38-7343345DFFBF}"/>
                </a:ext>
              </a:extLst>
            </p:cNvPr>
            <p:cNvSpPr/>
            <p:nvPr/>
          </p:nvSpPr>
          <p:spPr>
            <a:xfrm rot="4500000">
              <a:off x="2045553" y="4897352"/>
              <a:ext cx="128045" cy="45807"/>
            </a:xfrm>
            <a:custGeom>
              <a:avLst/>
              <a:gdLst>
                <a:gd name="connsiteX0" fmla="*/ 2782 w 133126"/>
                <a:gd name="connsiteY0" fmla="*/ 15296 h 47625"/>
                <a:gd name="connsiteX1" fmla="*/ 130203 w 133126"/>
                <a:gd name="connsiteY1" fmla="*/ 48634 h 47625"/>
                <a:gd name="connsiteX2" fmla="*/ 131154 w 133126"/>
                <a:gd name="connsiteY2" fmla="*/ 41966 h 47625"/>
                <a:gd name="connsiteX3" fmla="*/ 8487 w 133126"/>
                <a:gd name="connsiteY3" fmla="*/ 56 h 47625"/>
                <a:gd name="connsiteX4" fmla="*/ 2782 w 133126"/>
                <a:gd name="connsiteY4" fmla="*/ 15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2782" y="15296"/>
                  </a:moveTo>
                  <a:cubicBezTo>
                    <a:pt x="38916" y="43871"/>
                    <a:pt x="87412" y="44824"/>
                    <a:pt x="130203" y="48634"/>
                  </a:cubicBezTo>
                  <a:cubicBezTo>
                    <a:pt x="134957" y="48634"/>
                    <a:pt x="134957" y="42919"/>
                    <a:pt x="131154" y="41966"/>
                  </a:cubicBezTo>
                  <a:cubicBezTo>
                    <a:pt x="92167" y="25774"/>
                    <a:pt x="52229" y="56"/>
                    <a:pt x="8487" y="56"/>
                  </a:cubicBezTo>
                  <a:cubicBezTo>
                    <a:pt x="2782" y="-896"/>
                    <a:pt x="-3875" y="10534"/>
                    <a:pt x="2782" y="1529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85DD6FEF-D132-9140-B567-FC8C0164635D}"/>
                </a:ext>
              </a:extLst>
            </p:cNvPr>
            <p:cNvSpPr/>
            <p:nvPr/>
          </p:nvSpPr>
          <p:spPr>
            <a:xfrm rot="4500000">
              <a:off x="2047676" y="4650087"/>
              <a:ext cx="164629" cy="82453"/>
            </a:xfrm>
            <a:custGeom>
              <a:avLst/>
              <a:gdLst>
                <a:gd name="connsiteX0" fmla="*/ 8498 w 171162"/>
                <a:gd name="connsiteY0" fmla="*/ 64067 h 85725"/>
                <a:gd name="connsiteX1" fmla="*/ 17056 w 171162"/>
                <a:gd name="connsiteY1" fmla="*/ 64067 h 85725"/>
                <a:gd name="connsiteX2" fmla="*/ 16105 w 171162"/>
                <a:gd name="connsiteY2" fmla="*/ 65019 h 85725"/>
                <a:gd name="connsiteX3" fmla="*/ 16105 w 171162"/>
                <a:gd name="connsiteY3" fmla="*/ 85022 h 85725"/>
                <a:gd name="connsiteX4" fmla="*/ 101686 w 171162"/>
                <a:gd name="connsiteY4" fmla="*/ 78354 h 85725"/>
                <a:gd name="connsiteX5" fmla="*/ 172053 w 171162"/>
                <a:gd name="connsiteY5" fmla="*/ 36444 h 85725"/>
                <a:gd name="connsiteX6" fmla="*/ 167299 w 171162"/>
                <a:gd name="connsiteY6" fmla="*/ 27872 h 85725"/>
                <a:gd name="connsiteX7" fmla="*/ 92177 w 171162"/>
                <a:gd name="connsiteY7" fmla="*/ 45969 h 85725"/>
                <a:gd name="connsiteX8" fmla="*/ 92177 w 171162"/>
                <a:gd name="connsiteY8" fmla="*/ 45969 h 85725"/>
                <a:gd name="connsiteX9" fmla="*/ 154937 w 171162"/>
                <a:gd name="connsiteY9" fmla="*/ 11679 h 85725"/>
                <a:gd name="connsiteX10" fmla="*/ 150182 w 171162"/>
                <a:gd name="connsiteY10" fmla="*/ 249 h 85725"/>
                <a:gd name="connsiteX11" fmla="*/ 72208 w 171162"/>
                <a:gd name="connsiteY11" fmla="*/ 21204 h 85725"/>
                <a:gd name="connsiteX12" fmla="*/ 4694 w 171162"/>
                <a:gd name="connsiteY12" fmla="*/ 48827 h 85725"/>
                <a:gd name="connsiteX13" fmla="*/ 8498 w 171162"/>
                <a:gd name="connsiteY13" fmla="*/ 640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162" h="85725">
                  <a:moveTo>
                    <a:pt x="8498" y="64067"/>
                  </a:moveTo>
                  <a:cubicBezTo>
                    <a:pt x="11350" y="64067"/>
                    <a:pt x="14203" y="64067"/>
                    <a:pt x="17056" y="64067"/>
                  </a:cubicBezTo>
                  <a:cubicBezTo>
                    <a:pt x="17056" y="64067"/>
                    <a:pt x="16105" y="64067"/>
                    <a:pt x="16105" y="65019"/>
                  </a:cubicBezTo>
                  <a:cubicBezTo>
                    <a:pt x="9449" y="69782"/>
                    <a:pt x="7547" y="80259"/>
                    <a:pt x="16105" y="85022"/>
                  </a:cubicBezTo>
                  <a:cubicBezTo>
                    <a:pt x="41779" y="98357"/>
                    <a:pt x="76012" y="86927"/>
                    <a:pt x="101686" y="78354"/>
                  </a:cubicBezTo>
                  <a:cubicBezTo>
                    <a:pt x="128312" y="69782"/>
                    <a:pt x="155888" y="59304"/>
                    <a:pt x="172053" y="36444"/>
                  </a:cubicBezTo>
                  <a:cubicBezTo>
                    <a:pt x="174906" y="32634"/>
                    <a:pt x="171102" y="27872"/>
                    <a:pt x="167299" y="27872"/>
                  </a:cubicBezTo>
                  <a:cubicBezTo>
                    <a:pt x="141624" y="27872"/>
                    <a:pt x="116901" y="40254"/>
                    <a:pt x="92177" y="45969"/>
                  </a:cubicBezTo>
                  <a:cubicBezTo>
                    <a:pt x="92177" y="45969"/>
                    <a:pt x="92177" y="45969"/>
                    <a:pt x="92177" y="45969"/>
                  </a:cubicBezTo>
                  <a:cubicBezTo>
                    <a:pt x="114999" y="36444"/>
                    <a:pt x="136870" y="23109"/>
                    <a:pt x="154937" y="11679"/>
                  </a:cubicBezTo>
                  <a:cubicBezTo>
                    <a:pt x="160642" y="7869"/>
                    <a:pt x="156839" y="-1656"/>
                    <a:pt x="150182" y="249"/>
                  </a:cubicBezTo>
                  <a:cubicBezTo>
                    <a:pt x="123557" y="5012"/>
                    <a:pt x="97883" y="13584"/>
                    <a:pt x="72208" y="21204"/>
                  </a:cubicBezTo>
                  <a:cubicBezTo>
                    <a:pt x="48436" y="27872"/>
                    <a:pt x="24663" y="34539"/>
                    <a:pt x="4694" y="48827"/>
                  </a:cubicBezTo>
                  <a:cubicBezTo>
                    <a:pt x="-2913" y="53589"/>
                    <a:pt x="-1011" y="64067"/>
                    <a:pt x="8498" y="640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29375459-F785-8C47-8407-781C72E8991D}"/>
                </a:ext>
              </a:extLst>
            </p:cNvPr>
            <p:cNvSpPr/>
            <p:nvPr/>
          </p:nvSpPr>
          <p:spPr>
            <a:xfrm rot="4500000">
              <a:off x="2204631" y="4512732"/>
              <a:ext cx="54876" cy="137421"/>
            </a:xfrm>
            <a:custGeom>
              <a:avLst/>
              <a:gdLst>
                <a:gd name="connsiteX0" fmla="*/ 82 w 57054"/>
                <a:gd name="connsiteY0" fmla="*/ 7551 h 142875"/>
                <a:gd name="connsiteX1" fmla="*/ 52381 w 57054"/>
                <a:gd name="connsiteY1" fmla="*/ 141853 h 142875"/>
                <a:gd name="connsiteX2" fmla="*/ 57136 w 57054"/>
                <a:gd name="connsiteY2" fmla="*/ 139948 h 142875"/>
                <a:gd name="connsiteX3" fmla="*/ 10541 w 57054"/>
                <a:gd name="connsiteY3" fmla="*/ 2788 h 142875"/>
                <a:gd name="connsiteX4" fmla="*/ 82 w 57054"/>
                <a:gd name="connsiteY4" fmla="*/ 75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82" y="7551"/>
                  </a:moveTo>
                  <a:cubicBezTo>
                    <a:pt x="9591" y="53271"/>
                    <a:pt x="31461" y="99943"/>
                    <a:pt x="52381" y="141853"/>
                  </a:cubicBezTo>
                  <a:cubicBezTo>
                    <a:pt x="53332" y="144711"/>
                    <a:pt x="57136" y="142806"/>
                    <a:pt x="57136" y="139948"/>
                  </a:cubicBezTo>
                  <a:cubicBezTo>
                    <a:pt x="49529" y="93276"/>
                    <a:pt x="36216" y="43746"/>
                    <a:pt x="10541" y="2788"/>
                  </a:cubicBezTo>
                  <a:cubicBezTo>
                    <a:pt x="6738" y="-2927"/>
                    <a:pt x="-869" y="883"/>
                    <a:pt x="82" y="755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0F1144D9-5C9F-2146-BA24-B12E20979D74}"/>
                </a:ext>
              </a:extLst>
            </p:cNvPr>
            <p:cNvSpPr/>
            <p:nvPr/>
          </p:nvSpPr>
          <p:spPr>
            <a:xfrm rot="4500000">
              <a:off x="2187389" y="4489621"/>
              <a:ext cx="54876" cy="119098"/>
            </a:xfrm>
            <a:custGeom>
              <a:avLst/>
              <a:gdLst>
                <a:gd name="connsiteX0" fmla="*/ 45689 w 57054"/>
                <a:gd name="connsiteY0" fmla="*/ 128460 h 123825"/>
                <a:gd name="connsiteX1" fmla="*/ 57100 w 57054"/>
                <a:gd name="connsiteY1" fmla="*/ 123697 h 123825"/>
                <a:gd name="connsiteX2" fmla="*/ 19063 w 57054"/>
                <a:gd name="connsiteY2" fmla="*/ 4635 h 123825"/>
                <a:gd name="connsiteX3" fmla="*/ 45 w 57054"/>
                <a:gd name="connsiteY3" fmla="*/ 9397 h 123825"/>
                <a:gd name="connsiteX4" fmla="*/ 45689 w 57054"/>
                <a:gd name="connsiteY4" fmla="*/ 12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23825">
                  <a:moveTo>
                    <a:pt x="45689" y="128460"/>
                  </a:moveTo>
                  <a:cubicBezTo>
                    <a:pt x="48541" y="135127"/>
                    <a:pt x="59001" y="130365"/>
                    <a:pt x="57100" y="123697"/>
                  </a:cubicBezTo>
                  <a:cubicBezTo>
                    <a:pt x="48541" y="85597"/>
                    <a:pt x="41885" y="37020"/>
                    <a:pt x="19063" y="4635"/>
                  </a:cubicBezTo>
                  <a:cubicBezTo>
                    <a:pt x="13358" y="-2985"/>
                    <a:pt x="-906" y="-1080"/>
                    <a:pt x="45" y="9397"/>
                  </a:cubicBezTo>
                  <a:cubicBezTo>
                    <a:pt x="3849" y="50355"/>
                    <a:pt x="28572" y="92265"/>
                    <a:pt x="45689" y="12846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053F1136-B996-1B4C-9D69-72341CB4C437}"/>
                </a:ext>
              </a:extLst>
            </p:cNvPr>
            <p:cNvSpPr/>
            <p:nvPr/>
          </p:nvSpPr>
          <p:spPr>
            <a:xfrm rot="4500000">
              <a:off x="2223344" y="4419726"/>
              <a:ext cx="18292" cy="64130"/>
            </a:xfrm>
            <a:custGeom>
              <a:avLst/>
              <a:gdLst>
                <a:gd name="connsiteX0" fmla="*/ 1800 w 19018"/>
                <a:gd name="connsiteY0" fmla="*/ 61913 h 66675"/>
                <a:gd name="connsiteX1" fmla="*/ 14162 w 19018"/>
                <a:gd name="connsiteY1" fmla="*/ 65722 h 66675"/>
                <a:gd name="connsiteX2" fmla="*/ 23671 w 19018"/>
                <a:gd name="connsiteY2" fmla="*/ 5715 h 66675"/>
                <a:gd name="connsiteX3" fmla="*/ 7506 w 19018"/>
                <a:gd name="connsiteY3" fmla="*/ 5715 h 66675"/>
                <a:gd name="connsiteX4" fmla="*/ 1800 w 19018"/>
                <a:gd name="connsiteY4" fmla="*/ 619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66675">
                  <a:moveTo>
                    <a:pt x="1800" y="61913"/>
                  </a:moveTo>
                  <a:cubicBezTo>
                    <a:pt x="3702" y="67627"/>
                    <a:pt x="10359" y="68580"/>
                    <a:pt x="14162" y="65722"/>
                  </a:cubicBezTo>
                  <a:cubicBezTo>
                    <a:pt x="31278" y="52388"/>
                    <a:pt x="27475" y="24765"/>
                    <a:pt x="23671" y="5715"/>
                  </a:cubicBezTo>
                  <a:cubicBezTo>
                    <a:pt x="21769" y="-1905"/>
                    <a:pt x="9408" y="-1905"/>
                    <a:pt x="7506" y="5715"/>
                  </a:cubicBezTo>
                  <a:cubicBezTo>
                    <a:pt x="5604" y="22860"/>
                    <a:pt x="-3905" y="44767"/>
                    <a:pt x="1800" y="6191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791B9030-6F6B-604A-84BB-603F13403504}"/>
                </a:ext>
              </a:extLst>
            </p:cNvPr>
            <p:cNvSpPr/>
            <p:nvPr/>
          </p:nvSpPr>
          <p:spPr>
            <a:xfrm rot="4500000">
              <a:off x="2423002" y="4375239"/>
              <a:ext cx="18292" cy="155744"/>
            </a:xfrm>
            <a:custGeom>
              <a:avLst/>
              <a:gdLst>
                <a:gd name="connsiteX0" fmla="*/ 0 w 19018"/>
                <a:gd name="connsiteY0" fmla="*/ 161100 h 161925"/>
                <a:gd name="connsiteX1" fmla="*/ 11411 w 19018"/>
                <a:gd name="connsiteY1" fmla="*/ 161100 h 161925"/>
                <a:gd name="connsiteX2" fmla="*/ 20920 w 19018"/>
                <a:gd name="connsiteY2" fmla="*/ 3937 h 161925"/>
                <a:gd name="connsiteX3" fmla="*/ 11411 w 19018"/>
                <a:gd name="connsiteY3" fmla="*/ 3937 h 161925"/>
                <a:gd name="connsiteX4" fmla="*/ 0 w 19018"/>
                <a:gd name="connsiteY4" fmla="*/ 16110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61925">
                  <a:moveTo>
                    <a:pt x="0" y="161100"/>
                  </a:moveTo>
                  <a:cubicBezTo>
                    <a:pt x="0" y="168720"/>
                    <a:pt x="10460" y="168720"/>
                    <a:pt x="11411" y="161100"/>
                  </a:cubicBezTo>
                  <a:cubicBezTo>
                    <a:pt x="16165" y="111570"/>
                    <a:pt x="30429" y="53467"/>
                    <a:pt x="20920" y="3937"/>
                  </a:cubicBezTo>
                  <a:cubicBezTo>
                    <a:pt x="19969" y="-1778"/>
                    <a:pt x="12362" y="-825"/>
                    <a:pt x="11411" y="3937"/>
                  </a:cubicBezTo>
                  <a:cubicBezTo>
                    <a:pt x="-4755" y="51562"/>
                    <a:pt x="1902" y="111570"/>
                    <a:pt x="0" y="161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034E5AE6-A2F8-E948-A265-081FFA2D5DA9}"/>
                </a:ext>
              </a:extLst>
            </p:cNvPr>
            <p:cNvSpPr/>
            <p:nvPr/>
          </p:nvSpPr>
          <p:spPr>
            <a:xfrm rot="4500000">
              <a:off x="2414730" y="4343131"/>
              <a:ext cx="18292" cy="146583"/>
            </a:xfrm>
            <a:custGeom>
              <a:avLst/>
              <a:gdLst>
                <a:gd name="connsiteX0" fmla="*/ 7689 w 19018"/>
                <a:gd name="connsiteY0" fmla="*/ 154093 h 152400"/>
                <a:gd name="connsiteX1" fmla="*/ 20051 w 19018"/>
                <a:gd name="connsiteY1" fmla="*/ 4551 h 152400"/>
                <a:gd name="connsiteX2" fmla="*/ 6738 w 19018"/>
                <a:gd name="connsiteY2" fmla="*/ 6455 h 152400"/>
                <a:gd name="connsiteX3" fmla="*/ 82 w 19018"/>
                <a:gd name="connsiteY3" fmla="*/ 153140 h 152400"/>
                <a:gd name="connsiteX4" fmla="*/ 7689 w 19018"/>
                <a:gd name="connsiteY4" fmla="*/ 15409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52400">
                  <a:moveTo>
                    <a:pt x="7689" y="154093"/>
                  </a:moveTo>
                  <a:cubicBezTo>
                    <a:pt x="20051" y="105515"/>
                    <a:pt x="30511" y="55033"/>
                    <a:pt x="20051" y="4551"/>
                  </a:cubicBezTo>
                  <a:cubicBezTo>
                    <a:pt x="18149" y="-3070"/>
                    <a:pt x="7689" y="-212"/>
                    <a:pt x="6738" y="6455"/>
                  </a:cubicBezTo>
                  <a:cubicBezTo>
                    <a:pt x="1033" y="55033"/>
                    <a:pt x="4837" y="104563"/>
                    <a:pt x="82" y="153140"/>
                  </a:cubicBezTo>
                  <a:cubicBezTo>
                    <a:pt x="-869" y="157903"/>
                    <a:pt x="6738" y="158856"/>
                    <a:pt x="7689" y="1540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7877A800-6BEC-5242-840D-287292C045D7}"/>
                </a:ext>
              </a:extLst>
            </p:cNvPr>
            <p:cNvSpPr/>
            <p:nvPr/>
          </p:nvSpPr>
          <p:spPr>
            <a:xfrm rot="4500000">
              <a:off x="2377250" y="4261762"/>
              <a:ext cx="45730" cy="109937"/>
            </a:xfrm>
            <a:custGeom>
              <a:avLst/>
              <a:gdLst>
                <a:gd name="connsiteX0" fmla="*/ 37178 w 47545"/>
                <a:gd name="connsiteY0" fmla="*/ 113242 h 114300"/>
                <a:gd name="connsiteX1" fmla="*/ 48589 w 47545"/>
                <a:gd name="connsiteY1" fmla="*/ 110384 h 114300"/>
                <a:gd name="connsiteX2" fmla="*/ 7700 w 47545"/>
                <a:gd name="connsiteY2" fmla="*/ 1799 h 114300"/>
                <a:gd name="connsiteX3" fmla="*/ 92 w 47545"/>
                <a:gd name="connsiteY3" fmla="*/ 4657 h 114300"/>
                <a:gd name="connsiteX4" fmla="*/ 37178 w 47545"/>
                <a:gd name="connsiteY4" fmla="*/ 11324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37178" y="113242"/>
                  </a:moveTo>
                  <a:cubicBezTo>
                    <a:pt x="40030" y="119909"/>
                    <a:pt x="50490" y="117052"/>
                    <a:pt x="48589" y="110384"/>
                  </a:cubicBezTo>
                  <a:cubicBezTo>
                    <a:pt x="36227" y="73237"/>
                    <a:pt x="23865" y="37042"/>
                    <a:pt x="7700" y="1799"/>
                  </a:cubicBezTo>
                  <a:cubicBezTo>
                    <a:pt x="5798" y="-2011"/>
                    <a:pt x="-858" y="847"/>
                    <a:pt x="92" y="4657"/>
                  </a:cubicBezTo>
                  <a:cubicBezTo>
                    <a:pt x="9601" y="41804"/>
                    <a:pt x="23865" y="77047"/>
                    <a:pt x="37178" y="113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2B9970CF-F0F9-F040-A6DC-B53C8B4F8AC5}"/>
                </a:ext>
              </a:extLst>
            </p:cNvPr>
            <p:cNvSpPr/>
            <p:nvPr/>
          </p:nvSpPr>
          <p:spPr>
            <a:xfrm rot="4500000">
              <a:off x="2391741" y="4229619"/>
              <a:ext cx="27438" cy="82453"/>
            </a:xfrm>
            <a:custGeom>
              <a:avLst/>
              <a:gdLst>
                <a:gd name="connsiteX0" fmla="*/ 25717 w 28527"/>
                <a:gd name="connsiteY0" fmla="*/ 88095 h 85725"/>
                <a:gd name="connsiteX1" fmla="*/ 37128 w 28527"/>
                <a:gd name="connsiteY1" fmla="*/ 83333 h 85725"/>
                <a:gd name="connsiteX2" fmla="*/ 13355 w 28527"/>
                <a:gd name="connsiteY2" fmla="*/ 3323 h 85725"/>
                <a:gd name="connsiteX3" fmla="*/ 42 w 28527"/>
                <a:gd name="connsiteY3" fmla="*/ 7133 h 85725"/>
                <a:gd name="connsiteX4" fmla="*/ 25717 w 28527"/>
                <a:gd name="connsiteY4" fmla="*/ 8809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85725">
                  <a:moveTo>
                    <a:pt x="25717" y="88095"/>
                  </a:moveTo>
                  <a:cubicBezTo>
                    <a:pt x="28570" y="94763"/>
                    <a:pt x="38079" y="90000"/>
                    <a:pt x="37128" y="83333"/>
                  </a:cubicBezTo>
                  <a:cubicBezTo>
                    <a:pt x="32373" y="56663"/>
                    <a:pt x="29521" y="26183"/>
                    <a:pt x="13355" y="3323"/>
                  </a:cubicBezTo>
                  <a:cubicBezTo>
                    <a:pt x="9552" y="-2392"/>
                    <a:pt x="42" y="-487"/>
                    <a:pt x="42" y="7133"/>
                  </a:cubicBezTo>
                  <a:cubicBezTo>
                    <a:pt x="-908" y="35708"/>
                    <a:pt x="14306" y="62378"/>
                    <a:pt x="25717" y="880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97DEE6DD-CFAB-784F-A43B-62CF8F9022A0}"/>
                </a:ext>
              </a:extLst>
            </p:cNvPr>
            <p:cNvSpPr/>
            <p:nvPr/>
          </p:nvSpPr>
          <p:spPr>
            <a:xfrm rot="4500000">
              <a:off x="2580013" y="4152771"/>
              <a:ext cx="82314" cy="119098"/>
            </a:xfrm>
            <a:custGeom>
              <a:avLst/>
              <a:gdLst>
                <a:gd name="connsiteX0" fmla="*/ 771 w 85581"/>
                <a:gd name="connsiteY0" fmla="*/ 7100 h 123825"/>
                <a:gd name="connsiteX1" fmla="*/ 84451 w 85581"/>
                <a:gd name="connsiteY1" fmla="*/ 127115 h 123825"/>
                <a:gd name="connsiteX2" fmla="*/ 92058 w 85581"/>
                <a:gd name="connsiteY2" fmla="*/ 124257 h 123825"/>
                <a:gd name="connsiteX3" fmla="*/ 7427 w 85581"/>
                <a:gd name="connsiteY3" fmla="*/ 1384 h 123825"/>
                <a:gd name="connsiteX4" fmla="*/ 771 w 85581"/>
                <a:gd name="connsiteY4" fmla="*/ 710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771" y="7100"/>
                  </a:moveTo>
                  <a:cubicBezTo>
                    <a:pt x="30249" y="46152"/>
                    <a:pt x="62580" y="82347"/>
                    <a:pt x="84451" y="127115"/>
                  </a:cubicBezTo>
                  <a:cubicBezTo>
                    <a:pt x="86352" y="130925"/>
                    <a:pt x="93960" y="128067"/>
                    <a:pt x="92058" y="124257"/>
                  </a:cubicBezTo>
                  <a:cubicBezTo>
                    <a:pt x="74942" y="77584"/>
                    <a:pt x="50218" y="29959"/>
                    <a:pt x="7427" y="1384"/>
                  </a:cubicBezTo>
                  <a:cubicBezTo>
                    <a:pt x="3624" y="-2425"/>
                    <a:pt x="-2082" y="2337"/>
                    <a:pt x="771" y="7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CD3C18BA-4942-D04D-B9F3-F1FE1A59F2C4}"/>
                </a:ext>
              </a:extLst>
            </p:cNvPr>
            <p:cNvSpPr/>
            <p:nvPr/>
          </p:nvSpPr>
          <p:spPr>
            <a:xfrm rot="4500000">
              <a:off x="2554952" y="4141072"/>
              <a:ext cx="82314" cy="119098"/>
            </a:xfrm>
            <a:custGeom>
              <a:avLst/>
              <a:gdLst>
                <a:gd name="connsiteX0" fmla="*/ 245 w 85581"/>
                <a:gd name="connsiteY0" fmla="*/ 14608 h 123825"/>
                <a:gd name="connsiteX1" fmla="*/ 83925 w 85581"/>
                <a:gd name="connsiteY1" fmla="*/ 127003 h 123825"/>
                <a:gd name="connsiteX2" fmla="*/ 89630 w 85581"/>
                <a:gd name="connsiteY2" fmla="*/ 122240 h 123825"/>
                <a:gd name="connsiteX3" fmla="*/ 16411 w 85581"/>
                <a:gd name="connsiteY3" fmla="*/ 1273 h 123825"/>
                <a:gd name="connsiteX4" fmla="*/ 245 w 85581"/>
                <a:gd name="connsiteY4" fmla="*/ 1460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245" y="14608"/>
                  </a:moveTo>
                  <a:cubicBezTo>
                    <a:pt x="10705" y="62233"/>
                    <a:pt x="51594" y="94618"/>
                    <a:pt x="83925" y="127003"/>
                  </a:cubicBezTo>
                  <a:cubicBezTo>
                    <a:pt x="86778" y="129860"/>
                    <a:pt x="91532" y="126050"/>
                    <a:pt x="89630" y="122240"/>
                  </a:cubicBezTo>
                  <a:cubicBezTo>
                    <a:pt x="71563" y="78425"/>
                    <a:pt x="57300" y="29848"/>
                    <a:pt x="16411" y="1273"/>
                  </a:cubicBezTo>
                  <a:cubicBezTo>
                    <a:pt x="7853" y="-3490"/>
                    <a:pt x="-1656" y="6035"/>
                    <a:pt x="245" y="1460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89D055A0-207A-8B46-A09A-6C10F8DC9A87}"/>
                </a:ext>
              </a:extLst>
            </p:cNvPr>
            <p:cNvSpPr/>
            <p:nvPr/>
          </p:nvSpPr>
          <p:spPr>
            <a:xfrm rot="4500000">
              <a:off x="2686037" y="4279767"/>
              <a:ext cx="54876" cy="146583"/>
            </a:xfrm>
            <a:custGeom>
              <a:avLst/>
              <a:gdLst>
                <a:gd name="connsiteX0" fmla="*/ 48548 w 57054"/>
                <a:gd name="connsiteY0" fmla="*/ 158129 h 152400"/>
                <a:gd name="connsiteX1" fmla="*/ 59959 w 57054"/>
                <a:gd name="connsiteY1" fmla="*/ 155272 h 152400"/>
                <a:gd name="connsiteX2" fmla="*/ 16217 w 57054"/>
                <a:gd name="connsiteY2" fmla="*/ 3824 h 152400"/>
                <a:gd name="connsiteX3" fmla="*/ 52 w 57054"/>
                <a:gd name="connsiteY3" fmla="*/ 8587 h 152400"/>
                <a:gd name="connsiteX4" fmla="*/ 48548 w 57054"/>
                <a:gd name="connsiteY4" fmla="*/ 15812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48548" y="158129"/>
                  </a:moveTo>
                  <a:cubicBezTo>
                    <a:pt x="51401" y="163844"/>
                    <a:pt x="59959" y="160987"/>
                    <a:pt x="59959" y="155272"/>
                  </a:cubicBezTo>
                  <a:cubicBezTo>
                    <a:pt x="61861" y="104789"/>
                    <a:pt x="46646" y="43829"/>
                    <a:pt x="16217" y="3824"/>
                  </a:cubicBezTo>
                  <a:cubicBezTo>
                    <a:pt x="11463" y="-1891"/>
                    <a:pt x="-899" y="-1891"/>
                    <a:pt x="52" y="8587"/>
                  </a:cubicBezTo>
                  <a:cubicBezTo>
                    <a:pt x="2905" y="58117"/>
                    <a:pt x="24775" y="114314"/>
                    <a:pt x="48548" y="15812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F487F663-B096-0343-BB74-B8828EBCBFD1}"/>
                </a:ext>
              </a:extLst>
            </p:cNvPr>
            <p:cNvSpPr/>
            <p:nvPr/>
          </p:nvSpPr>
          <p:spPr>
            <a:xfrm rot="4500000">
              <a:off x="2676985" y="4239914"/>
              <a:ext cx="45730" cy="146583"/>
            </a:xfrm>
            <a:custGeom>
              <a:avLst/>
              <a:gdLst>
                <a:gd name="connsiteX0" fmla="*/ 48496 w 47545"/>
                <a:gd name="connsiteY0" fmla="*/ 158981 h 152400"/>
                <a:gd name="connsiteX1" fmla="*/ 56103 w 47545"/>
                <a:gd name="connsiteY1" fmla="*/ 157076 h 152400"/>
                <a:gd name="connsiteX2" fmla="*/ 20920 w 47545"/>
                <a:gd name="connsiteY2" fmla="*/ 7533 h 152400"/>
                <a:gd name="connsiteX3" fmla="*/ 0 w 47545"/>
                <a:gd name="connsiteY3" fmla="*/ 10391 h 152400"/>
                <a:gd name="connsiteX4" fmla="*/ 48496 w 47545"/>
                <a:gd name="connsiteY4" fmla="*/ 15898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8496" y="158981"/>
                  </a:moveTo>
                  <a:cubicBezTo>
                    <a:pt x="50398" y="161838"/>
                    <a:pt x="56103" y="160886"/>
                    <a:pt x="56103" y="157076"/>
                  </a:cubicBezTo>
                  <a:cubicBezTo>
                    <a:pt x="52300" y="105641"/>
                    <a:pt x="39938" y="55158"/>
                    <a:pt x="20920" y="7533"/>
                  </a:cubicBezTo>
                  <a:cubicBezTo>
                    <a:pt x="17116" y="-2944"/>
                    <a:pt x="0" y="-2944"/>
                    <a:pt x="0" y="10391"/>
                  </a:cubicBezTo>
                  <a:cubicBezTo>
                    <a:pt x="951" y="63731"/>
                    <a:pt x="17116" y="115166"/>
                    <a:pt x="48496" y="15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CF95540E-AE20-7D44-B0CB-467C1DEF0C13}"/>
                </a:ext>
              </a:extLst>
            </p:cNvPr>
            <p:cNvSpPr/>
            <p:nvPr/>
          </p:nvSpPr>
          <p:spPr>
            <a:xfrm rot="4500000">
              <a:off x="2797458" y="4158415"/>
              <a:ext cx="36584" cy="137421"/>
            </a:xfrm>
            <a:custGeom>
              <a:avLst/>
              <a:gdLst>
                <a:gd name="connsiteX0" fmla="*/ 6762 w 38036"/>
                <a:gd name="connsiteY0" fmla="*/ 142327 h 142875"/>
                <a:gd name="connsiteX1" fmla="*/ 46700 w 38036"/>
                <a:gd name="connsiteY1" fmla="*/ 7072 h 142875"/>
                <a:gd name="connsiteX2" fmla="*/ 32437 w 38036"/>
                <a:gd name="connsiteY2" fmla="*/ 5167 h 142875"/>
                <a:gd name="connsiteX3" fmla="*/ 106 w 38036"/>
                <a:gd name="connsiteY3" fmla="*/ 139469 h 142875"/>
                <a:gd name="connsiteX4" fmla="*/ 6762 w 38036"/>
                <a:gd name="connsiteY4" fmla="*/ 1423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42875">
                  <a:moveTo>
                    <a:pt x="6762" y="142327"/>
                  </a:moveTo>
                  <a:cubicBezTo>
                    <a:pt x="27682" y="102322"/>
                    <a:pt x="50504" y="53744"/>
                    <a:pt x="46700" y="7072"/>
                  </a:cubicBezTo>
                  <a:cubicBezTo>
                    <a:pt x="45749" y="-1501"/>
                    <a:pt x="35290" y="-2453"/>
                    <a:pt x="32437" y="5167"/>
                  </a:cubicBezTo>
                  <a:cubicBezTo>
                    <a:pt x="15321" y="47077"/>
                    <a:pt x="12468" y="95654"/>
                    <a:pt x="106" y="139469"/>
                  </a:cubicBezTo>
                  <a:cubicBezTo>
                    <a:pt x="-845" y="143279"/>
                    <a:pt x="4861" y="146137"/>
                    <a:pt x="6762" y="1423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A03C14D2-3519-A647-B8A2-1781C3FA3A4E}"/>
                </a:ext>
              </a:extLst>
            </p:cNvPr>
            <p:cNvSpPr/>
            <p:nvPr/>
          </p:nvSpPr>
          <p:spPr>
            <a:xfrm rot="4500000">
              <a:off x="2799327" y="4135843"/>
              <a:ext cx="36584" cy="119098"/>
            </a:xfrm>
            <a:custGeom>
              <a:avLst/>
              <a:gdLst>
                <a:gd name="connsiteX0" fmla="*/ 7700 w 38036"/>
                <a:gd name="connsiteY0" fmla="*/ 126074 h 123825"/>
                <a:gd name="connsiteX1" fmla="*/ 38129 w 38036"/>
                <a:gd name="connsiteY1" fmla="*/ 7964 h 123825"/>
                <a:gd name="connsiteX2" fmla="*/ 22914 w 38036"/>
                <a:gd name="connsiteY2" fmla="*/ 4154 h 123825"/>
                <a:gd name="connsiteX3" fmla="*/ 92 w 38036"/>
                <a:gd name="connsiteY3" fmla="*/ 124169 h 123825"/>
                <a:gd name="connsiteX4" fmla="*/ 7700 w 38036"/>
                <a:gd name="connsiteY4" fmla="*/ 12607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23825">
                  <a:moveTo>
                    <a:pt x="7700" y="126074"/>
                  </a:moveTo>
                  <a:cubicBezTo>
                    <a:pt x="22914" y="89879"/>
                    <a:pt x="38129" y="47969"/>
                    <a:pt x="38129" y="7964"/>
                  </a:cubicBezTo>
                  <a:cubicBezTo>
                    <a:pt x="38129" y="344"/>
                    <a:pt x="26718" y="-3466"/>
                    <a:pt x="22914" y="4154"/>
                  </a:cubicBezTo>
                  <a:cubicBezTo>
                    <a:pt x="5798" y="40349"/>
                    <a:pt x="1043" y="85116"/>
                    <a:pt x="92" y="124169"/>
                  </a:cubicBezTo>
                  <a:cubicBezTo>
                    <a:pt x="-858" y="127979"/>
                    <a:pt x="5798" y="129884"/>
                    <a:pt x="7700" y="12607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77DA3BCB-6905-6A4E-B098-495A04BC91DA}"/>
                </a:ext>
              </a:extLst>
            </p:cNvPr>
            <p:cNvSpPr/>
            <p:nvPr/>
          </p:nvSpPr>
          <p:spPr>
            <a:xfrm rot="4500000">
              <a:off x="2958036" y="4130971"/>
              <a:ext cx="64022" cy="109937"/>
            </a:xfrm>
            <a:custGeom>
              <a:avLst/>
              <a:gdLst>
                <a:gd name="connsiteX0" fmla="*/ 11682 w 66563"/>
                <a:gd name="connsiteY0" fmla="*/ 114137 h 114300"/>
                <a:gd name="connsiteX1" fmla="*/ 67785 w 66563"/>
                <a:gd name="connsiteY1" fmla="*/ 2694 h 114300"/>
                <a:gd name="connsiteX2" fmla="*/ 63982 w 66563"/>
                <a:gd name="connsiteY2" fmla="*/ 789 h 114300"/>
                <a:gd name="connsiteX3" fmla="*/ 271 w 66563"/>
                <a:gd name="connsiteY3" fmla="*/ 107469 h 114300"/>
                <a:gd name="connsiteX4" fmla="*/ 11682 w 66563"/>
                <a:gd name="connsiteY4" fmla="*/ 1141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14300">
                  <a:moveTo>
                    <a:pt x="11682" y="114137"/>
                  </a:moveTo>
                  <a:cubicBezTo>
                    <a:pt x="37356" y="81752"/>
                    <a:pt x="63982" y="44604"/>
                    <a:pt x="67785" y="2694"/>
                  </a:cubicBezTo>
                  <a:cubicBezTo>
                    <a:pt x="67785" y="789"/>
                    <a:pt x="64933" y="-1116"/>
                    <a:pt x="63982" y="789"/>
                  </a:cubicBezTo>
                  <a:cubicBezTo>
                    <a:pt x="28798" y="24602"/>
                    <a:pt x="9780" y="67464"/>
                    <a:pt x="271" y="107469"/>
                  </a:cubicBezTo>
                  <a:cubicBezTo>
                    <a:pt x="-1631" y="113184"/>
                    <a:pt x="6928" y="119852"/>
                    <a:pt x="11682" y="1141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A4AC9B3E-55DD-534B-ABB6-504172D63FC2}"/>
                </a:ext>
              </a:extLst>
            </p:cNvPr>
            <p:cNvSpPr/>
            <p:nvPr/>
          </p:nvSpPr>
          <p:spPr>
            <a:xfrm rot="4500000">
              <a:off x="2982392" y="4095484"/>
              <a:ext cx="64022" cy="100775"/>
            </a:xfrm>
            <a:custGeom>
              <a:avLst/>
              <a:gdLst>
                <a:gd name="connsiteX0" fmla="*/ 12085 w 66563"/>
                <a:gd name="connsiteY0" fmla="*/ 108422 h 104775"/>
                <a:gd name="connsiteX1" fmla="*/ 50121 w 66563"/>
                <a:gd name="connsiteY1" fmla="*/ 58892 h 104775"/>
                <a:gd name="connsiteX2" fmla="*/ 71992 w 66563"/>
                <a:gd name="connsiteY2" fmla="*/ 2694 h 104775"/>
                <a:gd name="connsiteX3" fmla="*/ 67237 w 66563"/>
                <a:gd name="connsiteY3" fmla="*/ 789 h 104775"/>
                <a:gd name="connsiteX4" fmla="*/ 35858 w 66563"/>
                <a:gd name="connsiteY4" fmla="*/ 46509 h 104775"/>
                <a:gd name="connsiteX5" fmla="*/ 674 w 66563"/>
                <a:gd name="connsiteY5" fmla="*/ 96992 h 104775"/>
                <a:gd name="connsiteX6" fmla="*/ 12085 w 66563"/>
                <a:gd name="connsiteY6" fmla="*/ 1084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04775">
                  <a:moveTo>
                    <a:pt x="12085" y="108422"/>
                  </a:moveTo>
                  <a:cubicBezTo>
                    <a:pt x="29201" y="96039"/>
                    <a:pt x="40612" y="76989"/>
                    <a:pt x="50121" y="58892"/>
                  </a:cubicBezTo>
                  <a:cubicBezTo>
                    <a:pt x="59630" y="41747"/>
                    <a:pt x="69139" y="22697"/>
                    <a:pt x="71992" y="2694"/>
                  </a:cubicBezTo>
                  <a:cubicBezTo>
                    <a:pt x="71992" y="789"/>
                    <a:pt x="69139" y="-1116"/>
                    <a:pt x="67237" y="789"/>
                  </a:cubicBezTo>
                  <a:cubicBezTo>
                    <a:pt x="54876" y="15077"/>
                    <a:pt x="46318" y="31269"/>
                    <a:pt x="35858" y="46509"/>
                  </a:cubicBezTo>
                  <a:cubicBezTo>
                    <a:pt x="24447" y="63654"/>
                    <a:pt x="10183" y="78894"/>
                    <a:pt x="674" y="96992"/>
                  </a:cubicBezTo>
                  <a:cubicBezTo>
                    <a:pt x="-2179" y="103659"/>
                    <a:pt x="4478" y="113184"/>
                    <a:pt x="12085" y="1084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7917BAB5-4A2C-D445-B106-4AD113EC3DFA}"/>
                </a:ext>
              </a:extLst>
            </p:cNvPr>
            <p:cNvSpPr/>
            <p:nvPr/>
          </p:nvSpPr>
          <p:spPr>
            <a:xfrm rot="4500000">
              <a:off x="3145943" y="4164696"/>
              <a:ext cx="100606" cy="100775"/>
            </a:xfrm>
            <a:custGeom>
              <a:avLst/>
              <a:gdLst>
                <a:gd name="connsiteX0" fmla="*/ 148 w 104599"/>
                <a:gd name="connsiteY0" fmla="*/ 8573 h 104775"/>
                <a:gd name="connsiteX1" fmla="*/ 41988 w 104599"/>
                <a:gd name="connsiteY1" fmla="*/ 56198 h 104775"/>
                <a:gd name="connsiteX2" fmla="*/ 99042 w 104599"/>
                <a:gd name="connsiteY2" fmla="*/ 103823 h 104775"/>
                <a:gd name="connsiteX3" fmla="*/ 107600 w 104599"/>
                <a:gd name="connsiteY3" fmla="*/ 97155 h 104775"/>
                <a:gd name="connsiteX4" fmla="*/ 61006 w 104599"/>
                <a:gd name="connsiteY4" fmla="*/ 37148 h 104775"/>
                <a:gd name="connsiteX5" fmla="*/ 6804 w 104599"/>
                <a:gd name="connsiteY5" fmla="*/ 0 h 104775"/>
                <a:gd name="connsiteX6" fmla="*/ 148 w 104599"/>
                <a:gd name="connsiteY6" fmla="*/ 85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04775">
                  <a:moveTo>
                    <a:pt x="148" y="8573"/>
                  </a:moveTo>
                  <a:cubicBezTo>
                    <a:pt x="4902" y="28575"/>
                    <a:pt x="26773" y="43815"/>
                    <a:pt x="41988" y="56198"/>
                  </a:cubicBezTo>
                  <a:cubicBezTo>
                    <a:pt x="61006" y="72390"/>
                    <a:pt x="80024" y="87630"/>
                    <a:pt x="99042" y="103823"/>
                  </a:cubicBezTo>
                  <a:cubicBezTo>
                    <a:pt x="103796" y="107632"/>
                    <a:pt x="111404" y="102870"/>
                    <a:pt x="107600" y="97155"/>
                  </a:cubicBezTo>
                  <a:cubicBezTo>
                    <a:pt x="93336" y="75248"/>
                    <a:pt x="79073" y="56198"/>
                    <a:pt x="61006" y="37148"/>
                  </a:cubicBezTo>
                  <a:cubicBezTo>
                    <a:pt x="46742" y="21907"/>
                    <a:pt x="28675" y="952"/>
                    <a:pt x="6804" y="0"/>
                  </a:cubicBezTo>
                  <a:cubicBezTo>
                    <a:pt x="3000" y="0"/>
                    <a:pt x="-803" y="4763"/>
                    <a:pt x="148" y="857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C8D5306D-C5C4-9442-9D89-7AD2E7FFE192}"/>
                </a:ext>
              </a:extLst>
            </p:cNvPr>
            <p:cNvSpPr/>
            <p:nvPr/>
          </p:nvSpPr>
          <p:spPr>
            <a:xfrm rot="4500000">
              <a:off x="3123733" y="4140728"/>
              <a:ext cx="82314" cy="109937"/>
            </a:xfrm>
            <a:custGeom>
              <a:avLst/>
              <a:gdLst>
                <a:gd name="connsiteX0" fmla="*/ 478 w 85581"/>
                <a:gd name="connsiteY0" fmla="*/ 15637 h 114300"/>
                <a:gd name="connsiteX1" fmla="*/ 82256 w 85581"/>
                <a:gd name="connsiteY1" fmla="*/ 113745 h 114300"/>
                <a:gd name="connsiteX2" fmla="*/ 87961 w 85581"/>
                <a:gd name="connsiteY2" fmla="*/ 108982 h 114300"/>
                <a:gd name="connsiteX3" fmla="*/ 17594 w 85581"/>
                <a:gd name="connsiteY3" fmla="*/ 1350 h 114300"/>
                <a:gd name="connsiteX4" fmla="*/ 478 w 85581"/>
                <a:gd name="connsiteY4" fmla="*/ 156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78" y="15637"/>
                  </a:moveTo>
                  <a:cubicBezTo>
                    <a:pt x="9987" y="56595"/>
                    <a:pt x="52777" y="88027"/>
                    <a:pt x="82256" y="113745"/>
                  </a:cubicBezTo>
                  <a:cubicBezTo>
                    <a:pt x="85108" y="116602"/>
                    <a:pt x="89863" y="112792"/>
                    <a:pt x="87961" y="108982"/>
                  </a:cubicBezTo>
                  <a:cubicBezTo>
                    <a:pt x="71796" y="72787"/>
                    <a:pt x="54679" y="22305"/>
                    <a:pt x="17594" y="1350"/>
                  </a:cubicBezTo>
                  <a:cubicBezTo>
                    <a:pt x="8085" y="-3413"/>
                    <a:pt x="-2375" y="5160"/>
                    <a:pt x="478" y="156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9A71F939-48C4-2242-9385-31D7E581CDF0}"/>
                </a:ext>
              </a:extLst>
            </p:cNvPr>
            <p:cNvSpPr/>
            <p:nvPr/>
          </p:nvSpPr>
          <p:spPr>
            <a:xfrm rot="4500000">
              <a:off x="3375749" y="4237857"/>
              <a:ext cx="27438" cy="73291"/>
            </a:xfrm>
            <a:custGeom>
              <a:avLst/>
              <a:gdLst>
                <a:gd name="connsiteX0" fmla="*/ 9245 w 28527"/>
                <a:gd name="connsiteY0" fmla="*/ 39944 h 76200"/>
                <a:gd name="connsiteX1" fmla="*/ 23508 w 28527"/>
                <a:gd name="connsiteY1" fmla="*/ 80902 h 76200"/>
                <a:gd name="connsiteX2" fmla="*/ 28263 w 28527"/>
                <a:gd name="connsiteY2" fmla="*/ 80902 h 76200"/>
                <a:gd name="connsiteX3" fmla="*/ 12098 w 28527"/>
                <a:gd name="connsiteY3" fmla="*/ 892 h 76200"/>
                <a:gd name="connsiteX4" fmla="*/ 687 w 28527"/>
                <a:gd name="connsiteY4" fmla="*/ 5654 h 76200"/>
                <a:gd name="connsiteX5" fmla="*/ 9245 w 28527"/>
                <a:gd name="connsiteY5" fmla="*/ 399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76200">
                  <a:moveTo>
                    <a:pt x="9245" y="39944"/>
                  </a:moveTo>
                  <a:cubicBezTo>
                    <a:pt x="14950" y="53279"/>
                    <a:pt x="19705" y="67567"/>
                    <a:pt x="23508" y="80902"/>
                  </a:cubicBezTo>
                  <a:cubicBezTo>
                    <a:pt x="24459" y="82807"/>
                    <a:pt x="27312" y="82807"/>
                    <a:pt x="28263" y="80902"/>
                  </a:cubicBezTo>
                  <a:cubicBezTo>
                    <a:pt x="33968" y="58994"/>
                    <a:pt x="37772" y="12322"/>
                    <a:pt x="12098" y="892"/>
                  </a:cubicBezTo>
                  <a:cubicBezTo>
                    <a:pt x="8294" y="-1013"/>
                    <a:pt x="1638" y="-61"/>
                    <a:pt x="687" y="5654"/>
                  </a:cubicBezTo>
                  <a:cubicBezTo>
                    <a:pt x="-2166" y="18037"/>
                    <a:pt x="4490" y="28514"/>
                    <a:pt x="9245" y="3994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62355096-ACC9-7C4A-A3F6-BAF64FC97B74}"/>
                </a:ext>
              </a:extLst>
            </p:cNvPr>
            <p:cNvSpPr/>
            <p:nvPr/>
          </p:nvSpPr>
          <p:spPr>
            <a:xfrm rot="4500000">
              <a:off x="3349330" y="4228328"/>
              <a:ext cx="18292" cy="45807"/>
            </a:xfrm>
            <a:custGeom>
              <a:avLst/>
              <a:gdLst>
                <a:gd name="connsiteX0" fmla="*/ 14330 w 19018"/>
                <a:gd name="connsiteY0" fmla="*/ 47467 h 47625"/>
                <a:gd name="connsiteX1" fmla="*/ 22888 w 19018"/>
                <a:gd name="connsiteY1" fmla="*/ 43657 h 47625"/>
                <a:gd name="connsiteX2" fmla="*/ 11477 w 19018"/>
                <a:gd name="connsiteY2" fmla="*/ 2699 h 47625"/>
                <a:gd name="connsiteX3" fmla="*/ 67 w 19018"/>
                <a:gd name="connsiteY3" fmla="*/ 5557 h 47625"/>
                <a:gd name="connsiteX4" fmla="*/ 14330 w 19018"/>
                <a:gd name="connsiteY4" fmla="*/ 4746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47625">
                  <a:moveTo>
                    <a:pt x="14330" y="47467"/>
                  </a:moveTo>
                  <a:cubicBezTo>
                    <a:pt x="16232" y="53182"/>
                    <a:pt x="23839" y="48419"/>
                    <a:pt x="22888" y="43657"/>
                  </a:cubicBezTo>
                  <a:cubicBezTo>
                    <a:pt x="20036" y="30322"/>
                    <a:pt x="18134" y="15082"/>
                    <a:pt x="11477" y="2699"/>
                  </a:cubicBezTo>
                  <a:cubicBezTo>
                    <a:pt x="8625" y="-2063"/>
                    <a:pt x="-884" y="-158"/>
                    <a:pt x="67" y="5557"/>
                  </a:cubicBezTo>
                  <a:cubicBezTo>
                    <a:pt x="1017" y="20797"/>
                    <a:pt x="7674" y="34132"/>
                    <a:pt x="14330" y="474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B9FC939D-55D8-2348-B23C-B773582E8BBE}"/>
                </a:ext>
              </a:extLst>
            </p:cNvPr>
            <p:cNvSpPr/>
            <p:nvPr/>
          </p:nvSpPr>
          <p:spPr>
            <a:xfrm rot="4500000">
              <a:off x="3514590" y="4352035"/>
              <a:ext cx="54876" cy="27484"/>
            </a:xfrm>
            <a:custGeom>
              <a:avLst/>
              <a:gdLst>
                <a:gd name="connsiteX0" fmla="*/ 148 w 57054"/>
                <a:gd name="connsiteY0" fmla="*/ 8572 h 28575"/>
                <a:gd name="connsiteX1" fmla="*/ 61006 w 57054"/>
                <a:gd name="connsiteY1" fmla="*/ 35243 h 28575"/>
                <a:gd name="connsiteX2" fmla="*/ 63858 w 57054"/>
                <a:gd name="connsiteY2" fmla="*/ 26670 h 28575"/>
                <a:gd name="connsiteX3" fmla="*/ 34380 w 57054"/>
                <a:gd name="connsiteY3" fmla="*/ 11430 h 28575"/>
                <a:gd name="connsiteX4" fmla="*/ 6804 w 57054"/>
                <a:gd name="connsiteY4" fmla="*/ 0 h 28575"/>
                <a:gd name="connsiteX5" fmla="*/ 148 w 57054"/>
                <a:gd name="connsiteY5" fmla="*/ 857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28575">
                  <a:moveTo>
                    <a:pt x="148" y="8572"/>
                  </a:moveTo>
                  <a:cubicBezTo>
                    <a:pt x="7755" y="29527"/>
                    <a:pt x="41988" y="34290"/>
                    <a:pt x="61006" y="35243"/>
                  </a:cubicBezTo>
                  <a:cubicBezTo>
                    <a:pt x="65760" y="35243"/>
                    <a:pt x="67662" y="28575"/>
                    <a:pt x="63858" y="26670"/>
                  </a:cubicBezTo>
                  <a:cubicBezTo>
                    <a:pt x="53398" y="21908"/>
                    <a:pt x="43889" y="17145"/>
                    <a:pt x="34380" y="11430"/>
                  </a:cubicBezTo>
                  <a:cubicBezTo>
                    <a:pt x="25822" y="6667"/>
                    <a:pt x="16313" y="0"/>
                    <a:pt x="6804" y="0"/>
                  </a:cubicBezTo>
                  <a:cubicBezTo>
                    <a:pt x="3000" y="0"/>
                    <a:pt x="-803" y="4763"/>
                    <a:pt x="148" y="85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984EB916-ABE3-EF44-B007-712ED6489424}"/>
                </a:ext>
              </a:extLst>
            </p:cNvPr>
            <p:cNvSpPr/>
            <p:nvPr/>
          </p:nvSpPr>
          <p:spPr>
            <a:xfrm rot="4500000">
              <a:off x="3472512" y="4323888"/>
              <a:ext cx="54876" cy="45807"/>
            </a:xfrm>
            <a:custGeom>
              <a:avLst/>
              <a:gdLst>
                <a:gd name="connsiteX0" fmla="*/ 16273 w 57054"/>
                <a:gd name="connsiteY0" fmla="*/ 35242 h 47625"/>
                <a:gd name="connsiteX1" fmla="*/ 46702 w 57054"/>
                <a:gd name="connsiteY1" fmla="*/ 48577 h 47625"/>
                <a:gd name="connsiteX2" fmla="*/ 53358 w 57054"/>
                <a:gd name="connsiteY2" fmla="*/ 23813 h 47625"/>
                <a:gd name="connsiteX3" fmla="*/ 27684 w 57054"/>
                <a:gd name="connsiteY3" fmla="*/ 8572 h 47625"/>
                <a:gd name="connsiteX4" fmla="*/ 12470 w 57054"/>
                <a:gd name="connsiteY4" fmla="*/ 0 h 47625"/>
                <a:gd name="connsiteX5" fmla="*/ 1059 w 57054"/>
                <a:gd name="connsiteY5" fmla="*/ 7620 h 47625"/>
                <a:gd name="connsiteX6" fmla="*/ 16273 w 57054"/>
                <a:gd name="connsiteY6" fmla="*/ 3524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47625">
                  <a:moveTo>
                    <a:pt x="16273" y="35242"/>
                  </a:moveTo>
                  <a:cubicBezTo>
                    <a:pt x="24831" y="41910"/>
                    <a:pt x="35291" y="45720"/>
                    <a:pt x="46702" y="48577"/>
                  </a:cubicBezTo>
                  <a:cubicBezTo>
                    <a:pt x="62867" y="52388"/>
                    <a:pt x="68573" y="29527"/>
                    <a:pt x="53358" y="23813"/>
                  </a:cubicBezTo>
                  <a:cubicBezTo>
                    <a:pt x="43849" y="20002"/>
                    <a:pt x="36242" y="14288"/>
                    <a:pt x="27684" y="8572"/>
                  </a:cubicBezTo>
                  <a:cubicBezTo>
                    <a:pt x="22930" y="4763"/>
                    <a:pt x="19126" y="0"/>
                    <a:pt x="12470" y="0"/>
                  </a:cubicBezTo>
                  <a:cubicBezTo>
                    <a:pt x="6764" y="0"/>
                    <a:pt x="2960" y="2857"/>
                    <a:pt x="1059" y="7620"/>
                  </a:cubicBezTo>
                  <a:cubicBezTo>
                    <a:pt x="-3696" y="18097"/>
                    <a:pt x="8666" y="29527"/>
                    <a:pt x="16273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8792293C-6569-634D-AD8E-59670C2D242C}"/>
                </a:ext>
              </a:extLst>
            </p:cNvPr>
            <p:cNvSpPr/>
            <p:nvPr/>
          </p:nvSpPr>
          <p:spPr>
            <a:xfrm rot="4500000">
              <a:off x="3646841" y="4487856"/>
              <a:ext cx="18292" cy="128260"/>
            </a:xfrm>
            <a:custGeom>
              <a:avLst/>
              <a:gdLst>
                <a:gd name="connsiteX0" fmla="*/ 4040 w 19018"/>
                <a:gd name="connsiteY0" fmla="*/ 138633 h 133350"/>
                <a:gd name="connsiteX1" fmla="*/ 8795 w 19018"/>
                <a:gd name="connsiteY1" fmla="*/ 139585 h 133350"/>
                <a:gd name="connsiteX2" fmla="*/ 14500 w 19018"/>
                <a:gd name="connsiteY2" fmla="*/ 2425 h 133350"/>
                <a:gd name="connsiteX3" fmla="*/ 4991 w 19018"/>
                <a:gd name="connsiteY3" fmla="*/ 3378 h 133350"/>
                <a:gd name="connsiteX4" fmla="*/ 4040 w 19018"/>
                <a:gd name="connsiteY4" fmla="*/ 1386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33350">
                  <a:moveTo>
                    <a:pt x="4040" y="138633"/>
                  </a:moveTo>
                  <a:cubicBezTo>
                    <a:pt x="4040" y="141490"/>
                    <a:pt x="7844" y="141490"/>
                    <a:pt x="8795" y="139585"/>
                  </a:cubicBezTo>
                  <a:cubicBezTo>
                    <a:pt x="24009" y="97675"/>
                    <a:pt x="33518" y="44335"/>
                    <a:pt x="14500" y="2425"/>
                  </a:cubicBezTo>
                  <a:cubicBezTo>
                    <a:pt x="12598" y="-1385"/>
                    <a:pt x="5942" y="-432"/>
                    <a:pt x="4991" y="3378"/>
                  </a:cubicBezTo>
                  <a:cubicBezTo>
                    <a:pt x="-4518" y="45288"/>
                    <a:pt x="2138" y="94818"/>
                    <a:pt x="4040" y="1386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E2BA8ACC-E166-5E4E-A253-5A0C20F4E1CF}"/>
                </a:ext>
              </a:extLst>
            </p:cNvPr>
            <p:cNvSpPr/>
            <p:nvPr/>
          </p:nvSpPr>
          <p:spPr>
            <a:xfrm rot="4500000">
              <a:off x="3624579" y="4473911"/>
              <a:ext cx="27438" cy="91614"/>
            </a:xfrm>
            <a:custGeom>
              <a:avLst/>
              <a:gdLst>
                <a:gd name="connsiteX0" fmla="*/ 1268 w 28527"/>
                <a:gd name="connsiteY0" fmla="*/ 83831 h 95250"/>
                <a:gd name="connsiteX1" fmla="*/ 25041 w 28527"/>
                <a:gd name="connsiteY1" fmla="*/ 86689 h 95250"/>
                <a:gd name="connsiteX2" fmla="*/ 31697 w 28527"/>
                <a:gd name="connsiteY2" fmla="*/ 7631 h 95250"/>
                <a:gd name="connsiteX3" fmla="*/ 12679 w 28527"/>
                <a:gd name="connsiteY3" fmla="*/ 4774 h 95250"/>
                <a:gd name="connsiteX4" fmla="*/ 1268 w 28527"/>
                <a:gd name="connsiteY4" fmla="*/ 8383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95250">
                  <a:moveTo>
                    <a:pt x="1268" y="83831"/>
                  </a:moveTo>
                  <a:cubicBezTo>
                    <a:pt x="2219" y="97166"/>
                    <a:pt x="21237" y="100976"/>
                    <a:pt x="25041" y="86689"/>
                  </a:cubicBezTo>
                  <a:cubicBezTo>
                    <a:pt x="32648" y="61924"/>
                    <a:pt x="41206" y="32396"/>
                    <a:pt x="31697" y="7631"/>
                  </a:cubicBezTo>
                  <a:cubicBezTo>
                    <a:pt x="28844" y="-941"/>
                    <a:pt x="18384" y="-2846"/>
                    <a:pt x="12679" y="4774"/>
                  </a:cubicBezTo>
                  <a:cubicBezTo>
                    <a:pt x="-2536" y="27634"/>
                    <a:pt x="-634" y="58114"/>
                    <a:pt x="1268" y="838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EEA58804-3907-8641-A912-4962AD4622B1}"/>
                </a:ext>
              </a:extLst>
            </p:cNvPr>
            <p:cNvSpPr/>
            <p:nvPr/>
          </p:nvSpPr>
          <p:spPr>
            <a:xfrm rot="4500000">
              <a:off x="3727794" y="4705107"/>
              <a:ext cx="64022" cy="73291"/>
            </a:xfrm>
            <a:custGeom>
              <a:avLst/>
              <a:gdLst>
                <a:gd name="connsiteX0" fmla="*/ 433 w 66563"/>
                <a:gd name="connsiteY0" fmla="*/ 8948 h 76200"/>
                <a:gd name="connsiteX1" fmla="*/ 30862 w 66563"/>
                <a:gd name="connsiteY1" fmla="*/ 45143 h 76200"/>
                <a:gd name="connsiteX2" fmla="*/ 69849 w 66563"/>
                <a:gd name="connsiteY2" fmla="*/ 78481 h 76200"/>
                <a:gd name="connsiteX3" fmla="*/ 74604 w 66563"/>
                <a:gd name="connsiteY3" fmla="*/ 73718 h 76200"/>
                <a:gd name="connsiteX4" fmla="*/ 42273 w 66563"/>
                <a:gd name="connsiteY4" fmla="*/ 32761 h 76200"/>
                <a:gd name="connsiteX5" fmla="*/ 7089 w 66563"/>
                <a:gd name="connsiteY5" fmla="*/ 376 h 76200"/>
                <a:gd name="connsiteX6" fmla="*/ 433 w 66563"/>
                <a:gd name="connsiteY6" fmla="*/ 89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76200">
                  <a:moveTo>
                    <a:pt x="433" y="8948"/>
                  </a:moveTo>
                  <a:cubicBezTo>
                    <a:pt x="7089" y="23236"/>
                    <a:pt x="19451" y="34666"/>
                    <a:pt x="30862" y="45143"/>
                  </a:cubicBezTo>
                  <a:cubicBezTo>
                    <a:pt x="44175" y="56573"/>
                    <a:pt x="57487" y="67051"/>
                    <a:pt x="69849" y="78481"/>
                  </a:cubicBezTo>
                  <a:cubicBezTo>
                    <a:pt x="73653" y="81338"/>
                    <a:pt x="77456" y="76576"/>
                    <a:pt x="74604" y="73718"/>
                  </a:cubicBezTo>
                  <a:cubicBezTo>
                    <a:pt x="64144" y="60383"/>
                    <a:pt x="53684" y="46096"/>
                    <a:pt x="42273" y="32761"/>
                  </a:cubicBezTo>
                  <a:cubicBezTo>
                    <a:pt x="32764" y="20378"/>
                    <a:pt x="21353" y="7043"/>
                    <a:pt x="7089" y="376"/>
                  </a:cubicBezTo>
                  <a:cubicBezTo>
                    <a:pt x="3286" y="-1529"/>
                    <a:pt x="-1469" y="4186"/>
                    <a:pt x="433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D24DA98C-6E10-6648-B32E-DC1B8460059B}"/>
                </a:ext>
              </a:extLst>
            </p:cNvPr>
            <p:cNvSpPr/>
            <p:nvPr/>
          </p:nvSpPr>
          <p:spPr>
            <a:xfrm rot="4500000">
              <a:off x="3694386" y="4661796"/>
              <a:ext cx="82314" cy="100775"/>
            </a:xfrm>
            <a:custGeom>
              <a:avLst/>
              <a:gdLst>
                <a:gd name="connsiteX0" fmla="*/ 522 w 85581"/>
                <a:gd name="connsiteY0" fmla="*/ 10638 h 104775"/>
                <a:gd name="connsiteX1" fmla="*/ 81349 w 85581"/>
                <a:gd name="connsiteY1" fmla="*/ 107793 h 104775"/>
                <a:gd name="connsiteX2" fmla="*/ 89907 w 85581"/>
                <a:gd name="connsiteY2" fmla="*/ 101125 h 104775"/>
                <a:gd name="connsiteX3" fmla="*/ 12884 w 85581"/>
                <a:gd name="connsiteY3" fmla="*/ 1113 h 104775"/>
                <a:gd name="connsiteX4" fmla="*/ 522 w 85581"/>
                <a:gd name="connsiteY4" fmla="*/ 1063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04775">
                  <a:moveTo>
                    <a:pt x="522" y="10638"/>
                  </a:moveTo>
                  <a:cubicBezTo>
                    <a:pt x="15736" y="51595"/>
                    <a:pt x="51871" y="78265"/>
                    <a:pt x="81349" y="107793"/>
                  </a:cubicBezTo>
                  <a:cubicBezTo>
                    <a:pt x="86103" y="112555"/>
                    <a:pt x="93711" y="106840"/>
                    <a:pt x="89907" y="101125"/>
                  </a:cubicBezTo>
                  <a:cubicBezTo>
                    <a:pt x="67085" y="65883"/>
                    <a:pt x="49018" y="24925"/>
                    <a:pt x="12884" y="1113"/>
                  </a:cubicBezTo>
                  <a:cubicBezTo>
                    <a:pt x="7178" y="-2697"/>
                    <a:pt x="-2331" y="3970"/>
                    <a:pt x="522" y="1063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423A633D-CB77-0D42-AFF9-C24FB890A319}"/>
                </a:ext>
              </a:extLst>
            </p:cNvPr>
            <p:cNvSpPr/>
            <p:nvPr/>
          </p:nvSpPr>
          <p:spPr>
            <a:xfrm rot="4500000">
              <a:off x="3801602" y="4858715"/>
              <a:ext cx="18292" cy="27484"/>
            </a:xfrm>
            <a:custGeom>
              <a:avLst/>
              <a:gdLst>
                <a:gd name="connsiteX0" fmla="*/ 19018 w 19018"/>
                <a:gd name="connsiteY0" fmla="*/ 33509 h 28575"/>
                <a:gd name="connsiteX1" fmla="*/ 24724 w 19018"/>
                <a:gd name="connsiteY1" fmla="*/ 27794 h 28575"/>
                <a:gd name="connsiteX2" fmla="*/ 7607 w 19018"/>
                <a:gd name="connsiteY2" fmla="*/ 2077 h 28575"/>
                <a:gd name="connsiteX3" fmla="*/ 0 w 19018"/>
                <a:gd name="connsiteY3" fmla="*/ 3982 h 28575"/>
                <a:gd name="connsiteX4" fmla="*/ 19018 w 19018"/>
                <a:gd name="connsiteY4" fmla="*/ 3350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28575">
                  <a:moveTo>
                    <a:pt x="19018" y="33509"/>
                  </a:moveTo>
                  <a:cubicBezTo>
                    <a:pt x="21871" y="34462"/>
                    <a:pt x="26625" y="31604"/>
                    <a:pt x="24724" y="27794"/>
                  </a:cubicBezTo>
                  <a:cubicBezTo>
                    <a:pt x="18067" y="20174"/>
                    <a:pt x="11411" y="11602"/>
                    <a:pt x="7607" y="2077"/>
                  </a:cubicBezTo>
                  <a:cubicBezTo>
                    <a:pt x="5705" y="-1733"/>
                    <a:pt x="0" y="172"/>
                    <a:pt x="0" y="3982"/>
                  </a:cubicBezTo>
                  <a:cubicBezTo>
                    <a:pt x="0" y="17317"/>
                    <a:pt x="6656" y="28747"/>
                    <a:pt x="19018" y="335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B0B7D1F0-58C6-334A-84FA-0A363470DC3D}"/>
                </a:ext>
              </a:extLst>
            </p:cNvPr>
            <p:cNvSpPr/>
            <p:nvPr/>
          </p:nvSpPr>
          <p:spPr>
            <a:xfrm rot="4500000">
              <a:off x="3778803" y="4815339"/>
              <a:ext cx="27438" cy="36646"/>
            </a:xfrm>
            <a:custGeom>
              <a:avLst/>
              <a:gdLst>
                <a:gd name="connsiteX0" fmla="*/ 22945 w 28527"/>
                <a:gd name="connsiteY0" fmla="*/ 38981 h 38100"/>
                <a:gd name="connsiteX1" fmla="*/ 30553 w 28527"/>
                <a:gd name="connsiteY1" fmla="*/ 32314 h 38100"/>
                <a:gd name="connsiteX2" fmla="*/ 6780 w 28527"/>
                <a:gd name="connsiteY2" fmla="*/ 881 h 38100"/>
                <a:gd name="connsiteX3" fmla="*/ 124 w 28527"/>
                <a:gd name="connsiteY3" fmla="*/ 5644 h 38100"/>
                <a:gd name="connsiteX4" fmla="*/ 22945 w 28527"/>
                <a:gd name="connsiteY4" fmla="*/ 3898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38100">
                  <a:moveTo>
                    <a:pt x="22945" y="38981"/>
                  </a:moveTo>
                  <a:cubicBezTo>
                    <a:pt x="26749" y="43744"/>
                    <a:pt x="34356" y="38029"/>
                    <a:pt x="30553" y="32314"/>
                  </a:cubicBezTo>
                  <a:cubicBezTo>
                    <a:pt x="23896" y="20884"/>
                    <a:pt x="17240" y="9454"/>
                    <a:pt x="6780" y="881"/>
                  </a:cubicBezTo>
                  <a:cubicBezTo>
                    <a:pt x="3927" y="-1976"/>
                    <a:pt x="-827" y="2786"/>
                    <a:pt x="124" y="5644"/>
                  </a:cubicBezTo>
                  <a:cubicBezTo>
                    <a:pt x="4878" y="18979"/>
                    <a:pt x="14387" y="29456"/>
                    <a:pt x="22945" y="3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6A9F8562-DA65-8C46-96C4-1AECFFDF35EF}"/>
                </a:ext>
              </a:extLst>
            </p:cNvPr>
            <p:cNvSpPr/>
            <p:nvPr/>
          </p:nvSpPr>
          <p:spPr>
            <a:xfrm rot="4500000">
              <a:off x="3787708" y="5074513"/>
              <a:ext cx="36584" cy="64130"/>
            </a:xfrm>
            <a:custGeom>
              <a:avLst/>
              <a:gdLst>
                <a:gd name="connsiteX0" fmla="*/ 12443 w 38036"/>
                <a:gd name="connsiteY0" fmla="*/ 42894 h 66675"/>
                <a:gd name="connsiteX1" fmla="*/ 38117 w 38036"/>
                <a:gd name="connsiteY1" fmla="*/ 74327 h 66675"/>
                <a:gd name="connsiteX2" fmla="*/ 41921 w 38036"/>
                <a:gd name="connsiteY2" fmla="*/ 72422 h 66675"/>
                <a:gd name="connsiteX3" fmla="*/ 33363 w 38036"/>
                <a:gd name="connsiteY3" fmla="*/ 34322 h 66675"/>
                <a:gd name="connsiteX4" fmla="*/ 10541 w 38036"/>
                <a:gd name="connsiteY4" fmla="*/ 984 h 66675"/>
                <a:gd name="connsiteX5" fmla="*/ 81 w 38036"/>
                <a:gd name="connsiteY5" fmla="*/ 6699 h 66675"/>
                <a:gd name="connsiteX6" fmla="*/ 12443 w 38036"/>
                <a:gd name="connsiteY6" fmla="*/ 428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36" h="66675">
                  <a:moveTo>
                    <a:pt x="12443" y="42894"/>
                  </a:moveTo>
                  <a:cubicBezTo>
                    <a:pt x="19099" y="54324"/>
                    <a:pt x="27657" y="65754"/>
                    <a:pt x="38117" y="74327"/>
                  </a:cubicBezTo>
                  <a:cubicBezTo>
                    <a:pt x="40019" y="75279"/>
                    <a:pt x="41921" y="75279"/>
                    <a:pt x="41921" y="72422"/>
                  </a:cubicBezTo>
                  <a:cubicBezTo>
                    <a:pt x="41921" y="59087"/>
                    <a:pt x="38117" y="45752"/>
                    <a:pt x="33363" y="34322"/>
                  </a:cubicBezTo>
                  <a:cubicBezTo>
                    <a:pt x="27657" y="21939"/>
                    <a:pt x="22903" y="8604"/>
                    <a:pt x="10541" y="984"/>
                  </a:cubicBezTo>
                  <a:cubicBezTo>
                    <a:pt x="5787" y="-1873"/>
                    <a:pt x="1032" y="1937"/>
                    <a:pt x="81" y="6699"/>
                  </a:cubicBezTo>
                  <a:cubicBezTo>
                    <a:pt x="-870" y="20034"/>
                    <a:pt x="6738" y="32417"/>
                    <a:pt x="12443" y="4289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7920ACB6-0591-384D-BC7D-BE0B9195FCF5}"/>
                </a:ext>
              </a:extLst>
            </p:cNvPr>
            <p:cNvSpPr/>
            <p:nvPr/>
          </p:nvSpPr>
          <p:spPr>
            <a:xfrm rot="4500000">
              <a:off x="3766846" y="5038048"/>
              <a:ext cx="54876" cy="82453"/>
            </a:xfrm>
            <a:custGeom>
              <a:avLst/>
              <a:gdLst>
                <a:gd name="connsiteX0" fmla="*/ 19244 w 57054"/>
                <a:gd name="connsiteY0" fmla="*/ 53715 h 85725"/>
                <a:gd name="connsiteX1" fmla="*/ 53476 w 57054"/>
                <a:gd name="connsiteY1" fmla="*/ 85148 h 85725"/>
                <a:gd name="connsiteX2" fmla="*/ 59181 w 57054"/>
                <a:gd name="connsiteY2" fmla="*/ 81338 h 85725"/>
                <a:gd name="connsiteX3" fmla="*/ 45869 w 57054"/>
                <a:gd name="connsiteY3" fmla="*/ 36570 h 85725"/>
                <a:gd name="connsiteX4" fmla="*/ 17342 w 57054"/>
                <a:gd name="connsiteY4" fmla="*/ 1328 h 85725"/>
                <a:gd name="connsiteX5" fmla="*/ 225 w 57054"/>
                <a:gd name="connsiteY5" fmla="*/ 10853 h 85725"/>
                <a:gd name="connsiteX6" fmla="*/ 19244 w 57054"/>
                <a:gd name="connsiteY6" fmla="*/ 537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85725">
                  <a:moveTo>
                    <a:pt x="19244" y="53715"/>
                  </a:moveTo>
                  <a:cubicBezTo>
                    <a:pt x="29704" y="66098"/>
                    <a:pt x="39213" y="75623"/>
                    <a:pt x="53476" y="85148"/>
                  </a:cubicBezTo>
                  <a:cubicBezTo>
                    <a:pt x="56329" y="87053"/>
                    <a:pt x="59181" y="84195"/>
                    <a:pt x="59181" y="81338"/>
                  </a:cubicBezTo>
                  <a:cubicBezTo>
                    <a:pt x="56329" y="65145"/>
                    <a:pt x="52525" y="51810"/>
                    <a:pt x="45869" y="36570"/>
                  </a:cubicBezTo>
                  <a:cubicBezTo>
                    <a:pt x="39213" y="23235"/>
                    <a:pt x="32556" y="7995"/>
                    <a:pt x="17342" y="1328"/>
                  </a:cubicBezTo>
                  <a:cubicBezTo>
                    <a:pt x="9734" y="-2482"/>
                    <a:pt x="225" y="2280"/>
                    <a:pt x="225" y="10853"/>
                  </a:cubicBezTo>
                  <a:cubicBezTo>
                    <a:pt x="-1676" y="27998"/>
                    <a:pt x="8784" y="41333"/>
                    <a:pt x="19244" y="537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79806C84-D1E8-7947-9F9F-F8114E75D92E}"/>
                </a:ext>
              </a:extLst>
            </p:cNvPr>
            <p:cNvSpPr/>
            <p:nvPr/>
          </p:nvSpPr>
          <p:spPr>
            <a:xfrm rot="4500000">
              <a:off x="3636553" y="5029113"/>
              <a:ext cx="128045" cy="54968"/>
            </a:xfrm>
            <a:custGeom>
              <a:avLst/>
              <a:gdLst>
                <a:gd name="connsiteX0" fmla="*/ 2572 w 133126"/>
                <a:gd name="connsiteY0" fmla="*/ 15240 h 57150"/>
                <a:gd name="connsiteX1" fmla="*/ 136650 w 133126"/>
                <a:gd name="connsiteY1" fmla="*/ 62865 h 57150"/>
                <a:gd name="connsiteX2" fmla="*/ 138551 w 133126"/>
                <a:gd name="connsiteY2" fmla="*/ 54292 h 57150"/>
                <a:gd name="connsiteX3" fmla="*/ 68184 w 133126"/>
                <a:gd name="connsiteY3" fmla="*/ 23813 h 57150"/>
                <a:gd name="connsiteX4" fmla="*/ 10179 w 133126"/>
                <a:gd name="connsiteY4" fmla="*/ 0 h 57150"/>
                <a:gd name="connsiteX5" fmla="*/ 2572 w 133126"/>
                <a:gd name="connsiteY5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57150">
                  <a:moveTo>
                    <a:pt x="2572" y="15240"/>
                  </a:moveTo>
                  <a:cubicBezTo>
                    <a:pt x="37755" y="45720"/>
                    <a:pt x="92908" y="53340"/>
                    <a:pt x="136650" y="62865"/>
                  </a:cubicBezTo>
                  <a:cubicBezTo>
                    <a:pt x="142355" y="63817"/>
                    <a:pt x="144257" y="56197"/>
                    <a:pt x="138551" y="54292"/>
                  </a:cubicBezTo>
                  <a:cubicBezTo>
                    <a:pt x="114779" y="45720"/>
                    <a:pt x="91006" y="34290"/>
                    <a:pt x="68184" y="23813"/>
                  </a:cubicBezTo>
                  <a:cubicBezTo>
                    <a:pt x="49166" y="15240"/>
                    <a:pt x="30148" y="4763"/>
                    <a:pt x="10179" y="0"/>
                  </a:cubicBezTo>
                  <a:cubicBezTo>
                    <a:pt x="3523" y="953"/>
                    <a:pt x="-4084" y="9525"/>
                    <a:pt x="2572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510504DD-40B5-5A4A-8503-53E431DD2620}"/>
                </a:ext>
              </a:extLst>
            </p:cNvPr>
            <p:cNvSpPr/>
            <p:nvPr/>
          </p:nvSpPr>
          <p:spPr>
            <a:xfrm rot="4500000">
              <a:off x="3598429" y="5034210"/>
              <a:ext cx="128045" cy="64130"/>
            </a:xfrm>
            <a:custGeom>
              <a:avLst/>
              <a:gdLst>
                <a:gd name="connsiteX0" fmla="*/ 2162 w 133126"/>
                <a:gd name="connsiteY0" fmla="*/ 14354 h 66675"/>
                <a:gd name="connsiteX1" fmla="*/ 129583 w 133126"/>
                <a:gd name="connsiteY1" fmla="*/ 66741 h 66675"/>
                <a:gd name="connsiteX2" fmla="*/ 132436 w 133126"/>
                <a:gd name="connsiteY2" fmla="*/ 55311 h 66675"/>
                <a:gd name="connsiteX3" fmla="*/ 70627 w 133126"/>
                <a:gd name="connsiteY3" fmla="*/ 21974 h 66675"/>
                <a:gd name="connsiteX4" fmla="*/ 9769 w 133126"/>
                <a:gd name="connsiteY4" fmla="*/ 66 h 66675"/>
                <a:gd name="connsiteX5" fmla="*/ 2162 w 133126"/>
                <a:gd name="connsiteY5" fmla="*/ 1435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66675">
                  <a:moveTo>
                    <a:pt x="2162" y="14354"/>
                  </a:moveTo>
                  <a:cubicBezTo>
                    <a:pt x="32591" y="45786"/>
                    <a:pt x="86792" y="65789"/>
                    <a:pt x="129583" y="66741"/>
                  </a:cubicBezTo>
                  <a:cubicBezTo>
                    <a:pt x="136239" y="66741"/>
                    <a:pt x="137190" y="59121"/>
                    <a:pt x="132436" y="55311"/>
                  </a:cubicBezTo>
                  <a:cubicBezTo>
                    <a:pt x="113417" y="41024"/>
                    <a:pt x="91547" y="32451"/>
                    <a:pt x="70627" y="21974"/>
                  </a:cubicBezTo>
                  <a:cubicBezTo>
                    <a:pt x="50658" y="12449"/>
                    <a:pt x="31640" y="2924"/>
                    <a:pt x="9769" y="66"/>
                  </a:cubicBezTo>
                  <a:cubicBezTo>
                    <a:pt x="3113" y="-886"/>
                    <a:pt x="-3544" y="8639"/>
                    <a:pt x="2162" y="1435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5BEAFA15-0E1F-CA4E-991A-049F3FBD7057}"/>
                </a:ext>
              </a:extLst>
            </p:cNvPr>
            <p:cNvSpPr/>
            <p:nvPr/>
          </p:nvSpPr>
          <p:spPr>
            <a:xfrm rot="4500000">
              <a:off x="3433777" y="5186036"/>
              <a:ext cx="73168" cy="109937"/>
            </a:xfrm>
            <a:custGeom>
              <a:avLst/>
              <a:gdLst>
                <a:gd name="connsiteX0" fmla="*/ 8650 w 76072"/>
                <a:gd name="connsiteY0" fmla="*/ 121136 h 114300"/>
                <a:gd name="connsiteX1" fmla="*/ 76165 w 76072"/>
                <a:gd name="connsiteY1" fmla="*/ 6836 h 114300"/>
                <a:gd name="connsiteX2" fmla="*/ 66655 w 76072"/>
                <a:gd name="connsiteY2" fmla="*/ 1121 h 114300"/>
                <a:gd name="connsiteX3" fmla="*/ 92 w 76072"/>
                <a:gd name="connsiteY3" fmla="*/ 117326 h 114300"/>
                <a:gd name="connsiteX4" fmla="*/ 8650 w 76072"/>
                <a:gd name="connsiteY4" fmla="*/ 121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72" h="114300">
                  <a:moveTo>
                    <a:pt x="8650" y="121136"/>
                  </a:moveTo>
                  <a:cubicBezTo>
                    <a:pt x="29570" y="83036"/>
                    <a:pt x="60950" y="47793"/>
                    <a:pt x="76165" y="6836"/>
                  </a:cubicBezTo>
                  <a:cubicBezTo>
                    <a:pt x="78066" y="1121"/>
                    <a:pt x="70459" y="-1736"/>
                    <a:pt x="66655" y="1121"/>
                  </a:cubicBezTo>
                  <a:cubicBezTo>
                    <a:pt x="33374" y="29696"/>
                    <a:pt x="16258" y="78273"/>
                    <a:pt x="92" y="117326"/>
                  </a:cubicBezTo>
                  <a:cubicBezTo>
                    <a:pt x="-859" y="123041"/>
                    <a:pt x="5798" y="125898"/>
                    <a:pt x="8650" y="121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319BECAB-6EFD-D547-B6DE-4E4D86128355}"/>
                </a:ext>
              </a:extLst>
            </p:cNvPr>
            <p:cNvSpPr/>
            <p:nvPr/>
          </p:nvSpPr>
          <p:spPr>
            <a:xfrm rot="4500000">
              <a:off x="3440669" y="5144372"/>
              <a:ext cx="64022" cy="109937"/>
            </a:xfrm>
            <a:custGeom>
              <a:avLst/>
              <a:gdLst>
                <a:gd name="connsiteX0" fmla="*/ 16586 w 66563"/>
                <a:gd name="connsiteY0" fmla="*/ 113723 h 114300"/>
                <a:gd name="connsiteX1" fmla="*/ 50818 w 66563"/>
                <a:gd name="connsiteY1" fmla="*/ 64193 h 114300"/>
                <a:gd name="connsiteX2" fmla="*/ 69836 w 66563"/>
                <a:gd name="connsiteY2" fmla="*/ 10853 h 114300"/>
                <a:gd name="connsiteX3" fmla="*/ 53671 w 66563"/>
                <a:gd name="connsiteY3" fmla="*/ 1328 h 114300"/>
                <a:gd name="connsiteX4" fmla="*/ 420 w 66563"/>
                <a:gd name="connsiteY4" fmla="*/ 104198 h 114300"/>
                <a:gd name="connsiteX5" fmla="*/ 16586 w 66563"/>
                <a:gd name="connsiteY5" fmla="*/ 1137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63" h="114300">
                  <a:moveTo>
                    <a:pt x="16586" y="113723"/>
                  </a:moveTo>
                  <a:cubicBezTo>
                    <a:pt x="28947" y="97530"/>
                    <a:pt x="40358" y="82290"/>
                    <a:pt x="50818" y="64193"/>
                  </a:cubicBezTo>
                  <a:cubicBezTo>
                    <a:pt x="60327" y="48000"/>
                    <a:pt x="70787" y="29903"/>
                    <a:pt x="69836" y="10853"/>
                  </a:cubicBezTo>
                  <a:cubicBezTo>
                    <a:pt x="69836" y="2280"/>
                    <a:pt x="60327" y="-2482"/>
                    <a:pt x="53671" y="1328"/>
                  </a:cubicBezTo>
                  <a:cubicBezTo>
                    <a:pt x="22291" y="20378"/>
                    <a:pt x="8028" y="70860"/>
                    <a:pt x="420" y="104198"/>
                  </a:cubicBezTo>
                  <a:cubicBezTo>
                    <a:pt x="-2432" y="112770"/>
                    <a:pt x="9929" y="121343"/>
                    <a:pt x="16586" y="11372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95DF7850-2910-8549-890F-1FE42CBD1371}"/>
                </a:ext>
              </a:extLst>
            </p:cNvPr>
            <p:cNvSpPr/>
            <p:nvPr/>
          </p:nvSpPr>
          <p:spPr>
            <a:xfrm rot="4500000">
              <a:off x="3205975" y="5121283"/>
              <a:ext cx="73168" cy="119098"/>
            </a:xfrm>
            <a:custGeom>
              <a:avLst/>
              <a:gdLst>
                <a:gd name="connsiteX0" fmla="*/ 7713 w 76072"/>
                <a:gd name="connsiteY0" fmla="*/ 129536 h 123825"/>
                <a:gd name="connsiteX1" fmla="*/ 51454 w 76072"/>
                <a:gd name="connsiteY1" fmla="*/ 70481 h 123825"/>
                <a:gd name="connsiteX2" fmla="*/ 82834 w 76072"/>
                <a:gd name="connsiteY2" fmla="*/ 9521 h 123825"/>
                <a:gd name="connsiteX3" fmla="*/ 67620 w 76072"/>
                <a:gd name="connsiteY3" fmla="*/ 949 h 123825"/>
                <a:gd name="connsiteX4" fmla="*/ 24829 w 76072"/>
                <a:gd name="connsiteY4" fmla="*/ 55241 h 123825"/>
                <a:gd name="connsiteX5" fmla="*/ 106 w 76072"/>
                <a:gd name="connsiteY5" fmla="*/ 124774 h 123825"/>
                <a:gd name="connsiteX6" fmla="*/ 7713 w 76072"/>
                <a:gd name="connsiteY6" fmla="*/ 12953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23825">
                  <a:moveTo>
                    <a:pt x="7713" y="129536"/>
                  </a:moveTo>
                  <a:cubicBezTo>
                    <a:pt x="22927" y="110486"/>
                    <a:pt x="38142" y="91436"/>
                    <a:pt x="51454" y="70481"/>
                  </a:cubicBezTo>
                  <a:cubicBezTo>
                    <a:pt x="64767" y="51431"/>
                    <a:pt x="79982" y="32381"/>
                    <a:pt x="82834" y="9521"/>
                  </a:cubicBezTo>
                  <a:cubicBezTo>
                    <a:pt x="83785" y="1901"/>
                    <a:pt x="73325" y="-1909"/>
                    <a:pt x="67620" y="949"/>
                  </a:cubicBezTo>
                  <a:cubicBezTo>
                    <a:pt x="47651" y="11426"/>
                    <a:pt x="35289" y="35239"/>
                    <a:pt x="24829" y="55241"/>
                  </a:cubicBezTo>
                  <a:cubicBezTo>
                    <a:pt x="13418" y="78101"/>
                    <a:pt x="5811" y="100009"/>
                    <a:pt x="106" y="124774"/>
                  </a:cubicBezTo>
                  <a:cubicBezTo>
                    <a:pt x="-845" y="128584"/>
                    <a:pt x="4860" y="132394"/>
                    <a:pt x="7713" y="1295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96189638-0078-D74E-A4CC-402E6E2DD050}"/>
                </a:ext>
              </a:extLst>
            </p:cNvPr>
            <p:cNvSpPr/>
            <p:nvPr/>
          </p:nvSpPr>
          <p:spPr>
            <a:xfrm rot="4500000">
              <a:off x="3202336" y="5080175"/>
              <a:ext cx="73168" cy="109937"/>
            </a:xfrm>
            <a:custGeom>
              <a:avLst/>
              <a:gdLst>
                <a:gd name="connsiteX0" fmla="*/ 9882 w 76072"/>
                <a:gd name="connsiteY0" fmla="*/ 113411 h 114300"/>
                <a:gd name="connsiteX1" fmla="*/ 34606 w 76072"/>
                <a:gd name="connsiteY1" fmla="*/ 93409 h 114300"/>
                <a:gd name="connsiteX2" fmla="*/ 54575 w 76072"/>
                <a:gd name="connsiteY2" fmla="*/ 68644 h 114300"/>
                <a:gd name="connsiteX3" fmla="*/ 78347 w 76072"/>
                <a:gd name="connsiteY3" fmla="*/ 13399 h 114300"/>
                <a:gd name="connsiteX4" fmla="*/ 58378 w 76072"/>
                <a:gd name="connsiteY4" fmla="*/ 1969 h 114300"/>
                <a:gd name="connsiteX5" fmla="*/ 24146 w 76072"/>
                <a:gd name="connsiteY5" fmla="*/ 46736 h 114300"/>
                <a:gd name="connsiteX6" fmla="*/ 373 w 76072"/>
                <a:gd name="connsiteY6" fmla="*/ 105791 h 114300"/>
                <a:gd name="connsiteX7" fmla="*/ 9882 w 76072"/>
                <a:gd name="connsiteY7" fmla="*/ 11341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72" h="114300">
                  <a:moveTo>
                    <a:pt x="9882" y="113411"/>
                  </a:moveTo>
                  <a:cubicBezTo>
                    <a:pt x="17489" y="105791"/>
                    <a:pt x="26998" y="101029"/>
                    <a:pt x="34606" y="93409"/>
                  </a:cubicBezTo>
                  <a:cubicBezTo>
                    <a:pt x="42213" y="85789"/>
                    <a:pt x="48869" y="77216"/>
                    <a:pt x="54575" y="68644"/>
                  </a:cubicBezTo>
                  <a:cubicBezTo>
                    <a:pt x="65985" y="53404"/>
                    <a:pt x="78347" y="33401"/>
                    <a:pt x="78347" y="13399"/>
                  </a:cubicBezTo>
                  <a:cubicBezTo>
                    <a:pt x="78347" y="3874"/>
                    <a:pt x="66936" y="-3746"/>
                    <a:pt x="58378" y="1969"/>
                  </a:cubicBezTo>
                  <a:cubicBezTo>
                    <a:pt x="43164" y="12446"/>
                    <a:pt x="32704" y="30544"/>
                    <a:pt x="24146" y="46736"/>
                  </a:cubicBezTo>
                  <a:cubicBezTo>
                    <a:pt x="13686" y="65786"/>
                    <a:pt x="8931" y="86741"/>
                    <a:pt x="373" y="105791"/>
                  </a:cubicBezTo>
                  <a:cubicBezTo>
                    <a:pt x="-1529" y="112459"/>
                    <a:pt x="4177" y="118174"/>
                    <a:pt x="9882" y="1134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AF786BFD-62BE-4F46-BCFD-64B2CE55C3AD}"/>
                </a:ext>
              </a:extLst>
            </p:cNvPr>
            <p:cNvSpPr/>
            <p:nvPr/>
          </p:nvSpPr>
          <p:spPr>
            <a:xfrm rot="4500000">
              <a:off x="3006486" y="5155226"/>
              <a:ext cx="146337" cy="100775"/>
            </a:xfrm>
            <a:custGeom>
              <a:avLst/>
              <a:gdLst>
                <a:gd name="connsiteX0" fmla="*/ 14300 w 152144"/>
                <a:gd name="connsiteY0" fmla="*/ 77379 h 104775"/>
                <a:gd name="connsiteX1" fmla="*/ 26661 w 152144"/>
                <a:gd name="connsiteY1" fmla="*/ 76427 h 104775"/>
                <a:gd name="connsiteX2" fmla="*/ 6692 w 152144"/>
                <a:gd name="connsiteY2" fmla="*/ 95477 h 104775"/>
                <a:gd name="connsiteX3" fmla="*/ 12398 w 152144"/>
                <a:gd name="connsiteY3" fmla="*/ 109764 h 104775"/>
                <a:gd name="connsiteX4" fmla="*/ 79912 w 152144"/>
                <a:gd name="connsiteY4" fmla="*/ 97382 h 104775"/>
                <a:gd name="connsiteX5" fmla="*/ 148377 w 152144"/>
                <a:gd name="connsiteY5" fmla="*/ 62139 h 104775"/>
                <a:gd name="connsiteX6" fmla="*/ 143623 w 152144"/>
                <a:gd name="connsiteY6" fmla="*/ 43089 h 104775"/>
                <a:gd name="connsiteX7" fmla="*/ 65648 w 152144"/>
                <a:gd name="connsiteY7" fmla="*/ 62139 h 104775"/>
                <a:gd name="connsiteX8" fmla="*/ 58992 w 152144"/>
                <a:gd name="connsiteY8" fmla="*/ 64044 h 104775"/>
                <a:gd name="connsiteX9" fmla="*/ 81814 w 152144"/>
                <a:gd name="connsiteY9" fmla="*/ 50709 h 104775"/>
                <a:gd name="connsiteX10" fmla="*/ 135064 w 152144"/>
                <a:gd name="connsiteY10" fmla="*/ 8799 h 104775"/>
                <a:gd name="connsiteX11" fmla="*/ 130310 w 152144"/>
                <a:gd name="connsiteY11" fmla="*/ 227 h 104775"/>
                <a:gd name="connsiteX12" fmla="*/ 62796 w 152144"/>
                <a:gd name="connsiteY12" fmla="*/ 17372 h 104775"/>
                <a:gd name="connsiteX13" fmla="*/ 3840 w 152144"/>
                <a:gd name="connsiteY13" fmla="*/ 51662 h 104775"/>
                <a:gd name="connsiteX14" fmla="*/ 14300 w 152144"/>
                <a:gd name="connsiteY14" fmla="*/ 773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144" h="104775">
                  <a:moveTo>
                    <a:pt x="14300" y="77379"/>
                  </a:moveTo>
                  <a:cubicBezTo>
                    <a:pt x="18103" y="77379"/>
                    <a:pt x="22858" y="76427"/>
                    <a:pt x="26661" y="76427"/>
                  </a:cubicBezTo>
                  <a:cubicBezTo>
                    <a:pt x="19054" y="81189"/>
                    <a:pt x="11447" y="86904"/>
                    <a:pt x="6692" y="95477"/>
                  </a:cubicBezTo>
                  <a:cubicBezTo>
                    <a:pt x="3840" y="101192"/>
                    <a:pt x="6692" y="106907"/>
                    <a:pt x="12398" y="109764"/>
                  </a:cubicBezTo>
                  <a:cubicBezTo>
                    <a:pt x="34269" y="119289"/>
                    <a:pt x="58992" y="105954"/>
                    <a:pt x="79912" y="97382"/>
                  </a:cubicBezTo>
                  <a:cubicBezTo>
                    <a:pt x="103685" y="87857"/>
                    <a:pt x="127457" y="78332"/>
                    <a:pt x="148377" y="62139"/>
                  </a:cubicBezTo>
                  <a:cubicBezTo>
                    <a:pt x="155984" y="56424"/>
                    <a:pt x="154083" y="42137"/>
                    <a:pt x="143623" y="43089"/>
                  </a:cubicBezTo>
                  <a:cubicBezTo>
                    <a:pt x="116046" y="45947"/>
                    <a:pt x="91323" y="53567"/>
                    <a:pt x="65648" y="62139"/>
                  </a:cubicBezTo>
                  <a:cubicBezTo>
                    <a:pt x="63747" y="63092"/>
                    <a:pt x="61845" y="63092"/>
                    <a:pt x="58992" y="64044"/>
                  </a:cubicBezTo>
                  <a:cubicBezTo>
                    <a:pt x="66599" y="60234"/>
                    <a:pt x="74207" y="55472"/>
                    <a:pt x="81814" y="50709"/>
                  </a:cubicBezTo>
                  <a:cubicBezTo>
                    <a:pt x="100832" y="40232"/>
                    <a:pt x="123654" y="27849"/>
                    <a:pt x="135064" y="8799"/>
                  </a:cubicBezTo>
                  <a:cubicBezTo>
                    <a:pt x="137917" y="4989"/>
                    <a:pt x="134113" y="227"/>
                    <a:pt x="130310" y="227"/>
                  </a:cubicBezTo>
                  <a:cubicBezTo>
                    <a:pt x="107488" y="-1678"/>
                    <a:pt x="83716" y="8799"/>
                    <a:pt x="62796" y="17372"/>
                  </a:cubicBezTo>
                  <a:cubicBezTo>
                    <a:pt x="41876" y="25944"/>
                    <a:pt x="18103" y="33564"/>
                    <a:pt x="3840" y="51662"/>
                  </a:cubicBezTo>
                  <a:cubicBezTo>
                    <a:pt x="-3768" y="62139"/>
                    <a:pt x="36" y="77379"/>
                    <a:pt x="14300" y="7737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CEEF9BE9-D5C7-9B43-8979-432D8B859618}"/>
                </a:ext>
              </a:extLst>
            </p:cNvPr>
            <p:cNvSpPr/>
            <p:nvPr/>
          </p:nvSpPr>
          <p:spPr>
            <a:xfrm rot="4500000">
              <a:off x="2845951" y="5134052"/>
              <a:ext cx="64022" cy="109937"/>
            </a:xfrm>
            <a:custGeom>
              <a:avLst/>
              <a:gdLst>
                <a:gd name="connsiteX0" fmla="*/ 2509 w 66563"/>
                <a:gd name="connsiteY0" fmla="*/ 116465 h 114300"/>
                <a:gd name="connsiteX1" fmla="*/ 9165 w 66563"/>
                <a:gd name="connsiteY1" fmla="*/ 119323 h 114300"/>
                <a:gd name="connsiteX2" fmla="*/ 46250 w 66563"/>
                <a:gd name="connsiteY2" fmla="*/ 71698 h 114300"/>
                <a:gd name="connsiteX3" fmla="*/ 68121 w 66563"/>
                <a:gd name="connsiteY3" fmla="*/ 10738 h 114300"/>
                <a:gd name="connsiteX4" fmla="*/ 51956 w 66563"/>
                <a:gd name="connsiteY4" fmla="*/ 1213 h 114300"/>
                <a:gd name="connsiteX5" fmla="*/ 13920 w 66563"/>
                <a:gd name="connsiteY5" fmla="*/ 53600 h 114300"/>
                <a:gd name="connsiteX6" fmla="*/ 2509 w 66563"/>
                <a:gd name="connsiteY6" fmla="*/ 1164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14300">
                  <a:moveTo>
                    <a:pt x="2509" y="116465"/>
                  </a:moveTo>
                  <a:cubicBezTo>
                    <a:pt x="3460" y="119323"/>
                    <a:pt x="6312" y="120275"/>
                    <a:pt x="9165" y="119323"/>
                  </a:cubicBezTo>
                  <a:cubicBezTo>
                    <a:pt x="27232" y="110750"/>
                    <a:pt x="36741" y="87890"/>
                    <a:pt x="46250" y="71698"/>
                  </a:cubicBezTo>
                  <a:cubicBezTo>
                    <a:pt x="57661" y="51695"/>
                    <a:pt x="67170" y="34550"/>
                    <a:pt x="68121" y="10738"/>
                  </a:cubicBezTo>
                  <a:cubicBezTo>
                    <a:pt x="68121" y="3118"/>
                    <a:pt x="58612" y="-2597"/>
                    <a:pt x="51956" y="1213"/>
                  </a:cubicBezTo>
                  <a:cubicBezTo>
                    <a:pt x="31987" y="13595"/>
                    <a:pt x="22478" y="31693"/>
                    <a:pt x="13920" y="53600"/>
                  </a:cubicBezTo>
                  <a:cubicBezTo>
                    <a:pt x="6312" y="71698"/>
                    <a:pt x="-5098" y="95510"/>
                    <a:pt x="2509" y="1164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36CC8645-DE9F-6E4F-9C81-48BEAE13B565}"/>
                </a:ext>
              </a:extLst>
            </p:cNvPr>
            <p:cNvSpPr/>
            <p:nvPr/>
          </p:nvSpPr>
          <p:spPr>
            <a:xfrm rot="4500000">
              <a:off x="2861319" y="5083054"/>
              <a:ext cx="64022" cy="128260"/>
            </a:xfrm>
            <a:custGeom>
              <a:avLst/>
              <a:gdLst>
                <a:gd name="connsiteX0" fmla="*/ 15664 w 66563"/>
                <a:gd name="connsiteY0" fmla="*/ 133631 h 133350"/>
                <a:gd name="connsiteX1" fmla="*/ 55602 w 66563"/>
                <a:gd name="connsiteY1" fmla="*/ 72671 h 133350"/>
                <a:gd name="connsiteX2" fmla="*/ 74620 w 66563"/>
                <a:gd name="connsiteY2" fmla="*/ 8854 h 133350"/>
                <a:gd name="connsiteX3" fmla="*/ 62258 w 66563"/>
                <a:gd name="connsiteY3" fmla="*/ 1234 h 133350"/>
                <a:gd name="connsiteX4" fmla="*/ 24222 w 66563"/>
                <a:gd name="connsiteY4" fmla="*/ 53621 h 133350"/>
                <a:gd name="connsiteX5" fmla="*/ 449 w 66563"/>
                <a:gd name="connsiteY5" fmla="*/ 123154 h 133350"/>
                <a:gd name="connsiteX6" fmla="*/ 15664 w 66563"/>
                <a:gd name="connsiteY6" fmla="*/ 133631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15664" y="133631"/>
                  </a:moveTo>
                  <a:cubicBezTo>
                    <a:pt x="30878" y="114581"/>
                    <a:pt x="44191" y="94579"/>
                    <a:pt x="55602" y="72671"/>
                  </a:cubicBezTo>
                  <a:cubicBezTo>
                    <a:pt x="65111" y="53621"/>
                    <a:pt x="77472" y="30761"/>
                    <a:pt x="74620" y="8854"/>
                  </a:cubicBezTo>
                  <a:cubicBezTo>
                    <a:pt x="73669" y="3139"/>
                    <a:pt x="67963" y="-2576"/>
                    <a:pt x="62258" y="1234"/>
                  </a:cubicBezTo>
                  <a:cubicBezTo>
                    <a:pt x="43240" y="12664"/>
                    <a:pt x="33731" y="34571"/>
                    <a:pt x="24222" y="53621"/>
                  </a:cubicBezTo>
                  <a:cubicBezTo>
                    <a:pt x="13762" y="76481"/>
                    <a:pt x="5204" y="99341"/>
                    <a:pt x="449" y="123154"/>
                  </a:cubicBezTo>
                  <a:cubicBezTo>
                    <a:pt x="-2404" y="132679"/>
                    <a:pt x="9007" y="142204"/>
                    <a:pt x="15664" y="1336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9F495CA5-238D-7746-AB59-AE1A930C16F8}"/>
                </a:ext>
              </a:extLst>
            </p:cNvPr>
            <p:cNvSpPr/>
            <p:nvPr/>
          </p:nvSpPr>
          <p:spPr>
            <a:xfrm rot="4500000">
              <a:off x="2939326" y="4926734"/>
              <a:ext cx="82314" cy="137421"/>
            </a:xfrm>
            <a:custGeom>
              <a:avLst/>
              <a:gdLst>
                <a:gd name="connsiteX0" fmla="*/ 61 w 85581"/>
                <a:gd name="connsiteY0" fmla="*/ 23863 h 142875"/>
                <a:gd name="connsiteX1" fmla="*/ 44753 w 85581"/>
                <a:gd name="connsiteY1" fmla="*/ 128638 h 142875"/>
                <a:gd name="connsiteX2" fmla="*/ 55213 w 85581"/>
                <a:gd name="connsiteY2" fmla="*/ 125780 h 142875"/>
                <a:gd name="connsiteX3" fmla="*/ 48557 w 85581"/>
                <a:gd name="connsiteY3" fmla="*/ 81965 h 142875"/>
                <a:gd name="connsiteX4" fmla="*/ 48557 w 85581"/>
                <a:gd name="connsiteY4" fmla="*/ 82917 h 142875"/>
                <a:gd name="connsiteX5" fmla="*/ 81838 w 85581"/>
                <a:gd name="connsiteY5" fmla="*/ 141972 h 142875"/>
                <a:gd name="connsiteX6" fmla="*/ 89446 w 85581"/>
                <a:gd name="connsiteY6" fmla="*/ 139115 h 142875"/>
                <a:gd name="connsiteX7" fmla="*/ 74231 w 85581"/>
                <a:gd name="connsiteY7" fmla="*/ 65772 h 142875"/>
                <a:gd name="connsiteX8" fmla="*/ 42851 w 85581"/>
                <a:gd name="connsiteY8" fmla="*/ 3860 h 142875"/>
                <a:gd name="connsiteX9" fmla="*/ 30490 w 85581"/>
                <a:gd name="connsiteY9" fmla="*/ 8622 h 142875"/>
                <a:gd name="connsiteX10" fmla="*/ 37146 w 85581"/>
                <a:gd name="connsiteY10" fmla="*/ 47675 h 142875"/>
                <a:gd name="connsiteX11" fmla="*/ 16226 w 85581"/>
                <a:gd name="connsiteY11" fmla="*/ 14338 h 142875"/>
                <a:gd name="connsiteX12" fmla="*/ 61 w 85581"/>
                <a:gd name="connsiteY12" fmla="*/ 238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581" h="142875">
                  <a:moveTo>
                    <a:pt x="61" y="23863"/>
                  </a:moveTo>
                  <a:cubicBezTo>
                    <a:pt x="6717" y="59105"/>
                    <a:pt x="25735" y="98157"/>
                    <a:pt x="44753" y="128638"/>
                  </a:cubicBezTo>
                  <a:cubicBezTo>
                    <a:pt x="47606" y="133400"/>
                    <a:pt x="55213" y="131495"/>
                    <a:pt x="55213" y="125780"/>
                  </a:cubicBezTo>
                  <a:cubicBezTo>
                    <a:pt x="55213" y="111492"/>
                    <a:pt x="52360" y="96253"/>
                    <a:pt x="48557" y="81965"/>
                  </a:cubicBezTo>
                  <a:cubicBezTo>
                    <a:pt x="48557" y="81965"/>
                    <a:pt x="48557" y="81965"/>
                    <a:pt x="48557" y="82917"/>
                  </a:cubicBezTo>
                  <a:cubicBezTo>
                    <a:pt x="57115" y="104825"/>
                    <a:pt x="64722" y="125780"/>
                    <a:pt x="81838" y="141972"/>
                  </a:cubicBezTo>
                  <a:cubicBezTo>
                    <a:pt x="84691" y="144830"/>
                    <a:pt x="89446" y="142925"/>
                    <a:pt x="89446" y="139115"/>
                  </a:cubicBezTo>
                  <a:cubicBezTo>
                    <a:pt x="92298" y="113397"/>
                    <a:pt x="82789" y="89585"/>
                    <a:pt x="74231" y="65772"/>
                  </a:cubicBezTo>
                  <a:cubicBezTo>
                    <a:pt x="66624" y="42913"/>
                    <a:pt x="59017" y="22910"/>
                    <a:pt x="42851" y="3860"/>
                  </a:cubicBezTo>
                  <a:cubicBezTo>
                    <a:pt x="39999" y="-3760"/>
                    <a:pt x="30490" y="1003"/>
                    <a:pt x="30490" y="8622"/>
                  </a:cubicBezTo>
                  <a:cubicBezTo>
                    <a:pt x="30490" y="21957"/>
                    <a:pt x="33342" y="35292"/>
                    <a:pt x="37146" y="47675"/>
                  </a:cubicBezTo>
                  <a:cubicBezTo>
                    <a:pt x="31440" y="35292"/>
                    <a:pt x="24784" y="23863"/>
                    <a:pt x="16226" y="14338"/>
                  </a:cubicBezTo>
                  <a:cubicBezTo>
                    <a:pt x="9570" y="6717"/>
                    <a:pt x="-890" y="15290"/>
                    <a:pt x="61" y="2386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7B0B0DE8-1A38-5944-815E-1F63176810FE}"/>
                </a:ext>
              </a:extLst>
            </p:cNvPr>
            <p:cNvSpPr/>
            <p:nvPr/>
          </p:nvSpPr>
          <p:spPr>
            <a:xfrm rot="4500000">
              <a:off x="2783593" y="4855556"/>
              <a:ext cx="137191" cy="54968"/>
            </a:xfrm>
            <a:custGeom>
              <a:avLst/>
              <a:gdLst>
                <a:gd name="connsiteX0" fmla="*/ 1979 w 142635"/>
                <a:gd name="connsiteY0" fmla="*/ 14803 h 57150"/>
                <a:gd name="connsiteX1" fmla="*/ 65689 w 142635"/>
                <a:gd name="connsiteY1" fmla="*/ 44331 h 57150"/>
                <a:gd name="connsiteX2" fmla="*/ 140811 w 142635"/>
                <a:gd name="connsiteY2" fmla="*/ 62428 h 57150"/>
                <a:gd name="connsiteX3" fmla="*/ 147467 w 142635"/>
                <a:gd name="connsiteY3" fmla="*/ 45283 h 57150"/>
                <a:gd name="connsiteX4" fmla="*/ 79002 w 142635"/>
                <a:gd name="connsiteY4" fmla="*/ 12898 h 57150"/>
                <a:gd name="connsiteX5" fmla="*/ 5782 w 142635"/>
                <a:gd name="connsiteY5" fmla="*/ 1468 h 57150"/>
                <a:gd name="connsiteX6" fmla="*/ 1979 w 142635"/>
                <a:gd name="connsiteY6" fmla="*/ 148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57150">
                  <a:moveTo>
                    <a:pt x="1979" y="14803"/>
                  </a:moveTo>
                  <a:cubicBezTo>
                    <a:pt x="20046" y="31948"/>
                    <a:pt x="41917" y="37663"/>
                    <a:pt x="65689" y="44331"/>
                  </a:cubicBezTo>
                  <a:cubicBezTo>
                    <a:pt x="89462" y="51951"/>
                    <a:pt x="115137" y="64333"/>
                    <a:pt x="140811" y="62428"/>
                  </a:cubicBezTo>
                  <a:cubicBezTo>
                    <a:pt x="149369" y="62428"/>
                    <a:pt x="154124" y="51951"/>
                    <a:pt x="147467" y="45283"/>
                  </a:cubicBezTo>
                  <a:cubicBezTo>
                    <a:pt x="129400" y="28138"/>
                    <a:pt x="101824" y="21471"/>
                    <a:pt x="79002" y="12898"/>
                  </a:cubicBezTo>
                  <a:cubicBezTo>
                    <a:pt x="55230" y="4326"/>
                    <a:pt x="30506" y="-3294"/>
                    <a:pt x="5782" y="1468"/>
                  </a:cubicBezTo>
                  <a:cubicBezTo>
                    <a:pt x="77" y="3373"/>
                    <a:pt x="-1825" y="10993"/>
                    <a:pt x="1979" y="1480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3BDAA012-20C3-5A4A-8F95-906B40304EF4}"/>
                </a:ext>
              </a:extLst>
            </p:cNvPr>
            <p:cNvSpPr/>
            <p:nvPr/>
          </p:nvSpPr>
          <p:spPr>
            <a:xfrm rot="4500000">
              <a:off x="2768972" y="4862297"/>
              <a:ext cx="109753" cy="45807"/>
            </a:xfrm>
            <a:custGeom>
              <a:avLst/>
              <a:gdLst>
                <a:gd name="connsiteX0" fmla="*/ 2681 w 114108"/>
                <a:gd name="connsiteY0" fmla="*/ 19098 h 47625"/>
                <a:gd name="connsiteX1" fmla="*/ 57833 w 114108"/>
                <a:gd name="connsiteY1" fmla="*/ 47673 h 47625"/>
                <a:gd name="connsiteX2" fmla="*/ 112035 w 114108"/>
                <a:gd name="connsiteY2" fmla="*/ 49578 h 47625"/>
                <a:gd name="connsiteX3" fmla="*/ 112986 w 114108"/>
                <a:gd name="connsiteY3" fmla="*/ 41006 h 47625"/>
                <a:gd name="connsiteX4" fmla="*/ 63539 w 114108"/>
                <a:gd name="connsiteY4" fmla="*/ 16241 h 47625"/>
                <a:gd name="connsiteX5" fmla="*/ 10288 w 114108"/>
                <a:gd name="connsiteY5" fmla="*/ 48 h 47625"/>
                <a:gd name="connsiteX6" fmla="*/ 2681 w 114108"/>
                <a:gd name="connsiteY6" fmla="*/ 1909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47625">
                  <a:moveTo>
                    <a:pt x="2681" y="19098"/>
                  </a:moveTo>
                  <a:cubicBezTo>
                    <a:pt x="16944" y="35291"/>
                    <a:pt x="37864" y="42911"/>
                    <a:pt x="57833" y="47673"/>
                  </a:cubicBezTo>
                  <a:cubicBezTo>
                    <a:pt x="75900" y="52436"/>
                    <a:pt x="94918" y="57198"/>
                    <a:pt x="112035" y="49578"/>
                  </a:cubicBezTo>
                  <a:cubicBezTo>
                    <a:pt x="115838" y="47673"/>
                    <a:pt x="114887" y="42911"/>
                    <a:pt x="112986" y="41006"/>
                  </a:cubicBezTo>
                  <a:cubicBezTo>
                    <a:pt x="100624" y="27671"/>
                    <a:pt x="79704" y="22908"/>
                    <a:pt x="63539" y="16241"/>
                  </a:cubicBezTo>
                  <a:cubicBezTo>
                    <a:pt x="46422" y="8621"/>
                    <a:pt x="29306" y="1001"/>
                    <a:pt x="10288" y="48"/>
                  </a:cubicBezTo>
                  <a:cubicBezTo>
                    <a:pt x="779" y="-904"/>
                    <a:pt x="-3025" y="12431"/>
                    <a:pt x="2681" y="19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4C92AD5E-5E65-A943-AA51-8F9A335DE42A}"/>
                </a:ext>
              </a:extLst>
            </p:cNvPr>
            <p:cNvSpPr/>
            <p:nvPr/>
          </p:nvSpPr>
          <p:spPr>
            <a:xfrm rot="4500000">
              <a:off x="2553802" y="4979768"/>
              <a:ext cx="100606" cy="128260"/>
            </a:xfrm>
            <a:custGeom>
              <a:avLst/>
              <a:gdLst>
                <a:gd name="connsiteX0" fmla="*/ 380 w 104599"/>
                <a:gd name="connsiteY0" fmla="*/ 6222 h 133350"/>
                <a:gd name="connsiteX1" fmla="*/ 42220 w 104599"/>
                <a:gd name="connsiteY1" fmla="*/ 66229 h 133350"/>
                <a:gd name="connsiteX2" fmla="*/ 101176 w 104599"/>
                <a:gd name="connsiteY2" fmla="*/ 132904 h 133350"/>
                <a:gd name="connsiteX3" fmla="*/ 107832 w 104599"/>
                <a:gd name="connsiteY3" fmla="*/ 127189 h 133350"/>
                <a:gd name="connsiteX4" fmla="*/ 55533 w 104599"/>
                <a:gd name="connsiteY4" fmla="*/ 54799 h 133350"/>
                <a:gd name="connsiteX5" fmla="*/ 7037 w 104599"/>
                <a:gd name="connsiteY5" fmla="*/ 507 h 133350"/>
                <a:gd name="connsiteX6" fmla="*/ 380 w 104599"/>
                <a:gd name="connsiteY6" fmla="*/ 622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33350">
                  <a:moveTo>
                    <a:pt x="380" y="6222"/>
                  </a:moveTo>
                  <a:cubicBezTo>
                    <a:pt x="9889" y="29082"/>
                    <a:pt x="27006" y="47179"/>
                    <a:pt x="42220" y="66229"/>
                  </a:cubicBezTo>
                  <a:cubicBezTo>
                    <a:pt x="61238" y="89089"/>
                    <a:pt x="80256" y="111949"/>
                    <a:pt x="101176" y="132904"/>
                  </a:cubicBezTo>
                  <a:cubicBezTo>
                    <a:pt x="104980" y="136714"/>
                    <a:pt x="111636" y="131952"/>
                    <a:pt x="107832" y="127189"/>
                  </a:cubicBezTo>
                  <a:cubicBezTo>
                    <a:pt x="91667" y="102424"/>
                    <a:pt x="73600" y="78612"/>
                    <a:pt x="55533" y="54799"/>
                  </a:cubicBezTo>
                  <a:cubicBezTo>
                    <a:pt x="41269" y="35749"/>
                    <a:pt x="27006" y="14794"/>
                    <a:pt x="7037" y="507"/>
                  </a:cubicBezTo>
                  <a:cubicBezTo>
                    <a:pt x="4184" y="-1398"/>
                    <a:pt x="-1522" y="2412"/>
                    <a:pt x="380" y="62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2A582364-3A34-FC44-B3D3-9882BB9E58B1}"/>
                </a:ext>
              </a:extLst>
            </p:cNvPr>
            <p:cNvSpPr/>
            <p:nvPr/>
          </p:nvSpPr>
          <p:spPr>
            <a:xfrm rot="4500000">
              <a:off x="2519394" y="4988254"/>
              <a:ext cx="82314" cy="109937"/>
            </a:xfrm>
            <a:custGeom>
              <a:avLst/>
              <a:gdLst>
                <a:gd name="connsiteX0" fmla="*/ 418 w 85581"/>
                <a:gd name="connsiteY0" fmla="*/ 16004 h 114300"/>
                <a:gd name="connsiteX1" fmla="*/ 86000 w 85581"/>
                <a:gd name="connsiteY1" fmla="*/ 116017 h 114300"/>
                <a:gd name="connsiteX2" fmla="*/ 93607 w 85581"/>
                <a:gd name="connsiteY2" fmla="*/ 109349 h 114300"/>
                <a:gd name="connsiteX3" fmla="*/ 18486 w 85581"/>
                <a:gd name="connsiteY3" fmla="*/ 1717 h 114300"/>
                <a:gd name="connsiteX4" fmla="*/ 418 w 85581"/>
                <a:gd name="connsiteY4" fmla="*/ 160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18" y="16004"/>
                  </a:moveTo>
                  <a:cubicBezTo>
                    <a:pt x="12780" y="58867"/>
                    <a:pt x="55571" y="87442"/>
                    <a:pt x="86000" y="116017"/>
                  </a:cubicBezTo>
                  <a:cubicBezTo>
                    <a:pt x="89803" y="119827"/>
                    <a:pt x="96460" y="115064"/>
                    <a:pt x="93607" y="109349"/>
                  </a:cubicBezTo>
                  <a:cubicBezTo>
                    <a:pt x="73638" y="73154"/>
                    <a:pt x="56522" y="24577"/>
                    <a:pt x="18486" y="1717"/>
                  </a:cubicBezTo>
                  <a:cubicBezTo>
                    <a:pt x="9927" y="-3998"/>
                    <a:pt x="-2434" y="5527"/>
                    <a:pt x="418" y="1600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8046D446-B8D1-DE4C-89F3-BA9F93E00E9A}"/>
                </a:ext>
              </a:extLst>
            </p:cNvPr>
            <p:cNvSpPr/>
            <p:nvPr/>
          </p:nvSpPr>
          <p:spPr>
            <a:xfrm rot="4500000">
              <a:off x="2728445" y="4986202"/>
              <a:ext cx="64022" cy="82453"/>
            </a:xfrm>
            <a:custGeom>
              <a:avLst/>
              <a:gdLst>
                <a:gd name="connsiteX0" fmla="*/ 12884 w 66563"/>
                <a:gd name="connsiteY0" fmla="*/ 85757 h 85725"/>
                <a:gd name="connsiteX1" fmla="*/ 69938 w 66563"/>
                <a:gd name="connsiteY1" fmla="*/ 6699 h 85725"/>
                <a:gd name="connsiteX2" fmla="*/ 62331 w 66563"/>
                <a:gd name="connsiteY2" fmla="*/ 984 h 85725"/>
                <a:gd name="connsiteX3" fmla="*/ 522 w 66563"/>
                <a:gd name="connsiteY3" fmla="*/ 76232 h 85725"/>
                <a:gd name="connsiteX4" fmla="*/ 12884 w 66563"/>
                <a:gd name="connsiteY4" fmla="*/ 8575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85725">
                  <a:moveTo>
                    <a:pt x="12884" y="85757"/>
                  </a:moveTo>
                  <a:cubicBezTo>
                    <a:pt x="38558" y="68612"/>
                    <a:pt x="61380" y="36227"/>
                    <a:pt x="69938" y="6699"/>
                  </a:cubicBezTo>
                  <a:cubicBezTo>
                    <a:pt x="70889" y="1937"/>
                    <a:pt x="66134" y="-1873"/>
                    <a:pt x="62331" y="984"/>
                  </a:cubicBezTo>
                  <a:cubicBezTo>
                    <a:pt x="35705" y="17177"/>
                    <a:pt x="10031" y="46704"/>
                    <a:pt x="522" y="76232"/>
                  </a:cubicBezTo>
                  <a:cubicBezTo>
                    <a:pt x="-2331" y="82899"/>
                    <a:pt x="7178" y="90519"/>
                    <a:pt x="12884" y="8575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0C1B61BE-36BE-AA45-BE6D-C3134CB4E744}"/>
                </a:ext>
              </a:extLst>
            </p:cNvPr>
            <p:cNvSpPr/>
            <p:nvPr/>
          </p:nvSpPr>
          <p:spPr>
            <a:xfrm rot="4500000">
              <a:off x="2729912" y="4926686"/>
              <a:ext cx="64022" cy="100775"/>
            </a:xfrm>
            <a:custGeom>
              <a:avLst/>
              <a:gdLst>
                <a:gd name="connsiteX0" fmla="*/ 10759 w 66563"/>
                <a:gd name="connsiteY0" fmla="*/ 105542 h 104775"/>
                <a:gd name="connsiteX1" fmla="*/ 72568 w 66563"/>
                <a:gd name="connsiteY1" fmla="*/ 3624 h 104775"/>
                <a:gd name="connsiteX2" fmla="*/ 67813 w 66563"/>
                <a:gd name="connsiteY2" fmla="*/ 767 h 104775"/>
                <a:gd name="connsiteX3" fmla="*/ 299 w 66563"/>
                <a:gd name="connsiteY3" fmla="*/ 96969 h 104775"/>
                <a:gd name="connsiteX4" fmla="*/ 10759 w 66563"/>
                <a:gd name="connsiteY4" fmla="*/ 1055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04775">
                  <a:moveTo>
                    <a:pt x="10759" y="105542"/>
                  </a:moveTo>
                  <a:cubicBezTo>
                    <a:pt x="44992" y="82682"/>
                    <a:pt x="62108" y="42677"/>
                    <a:pt x="72568" y="3624"/>
                  </a:cubicBezTo>
                  <a:cubicBezTo>
                    <a:pt x="73519" y="767"/>
                    <a:pt x="69715" y="-1138"/>
                    <a:pt x="67813" y="767"/>
                  </a:cubicBezTo>
                  <a:cubicBezTo>
                    <a:pt x="42139" y="29342"/>
                    <a:pt x="13612" y="58869"/>
                    <a:pt x="299" y="96969"/>
                  </a:cubicBezTo>
                  <a:cubicBezTo>
                    <a:pt x="-1603" y="102684"/>
                    <a:pt x="6004" y="108399"/>
                    <a:pt x="10759" y="1055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9082FE0D-8911-1449-B3CB-618C23A96480}"/>
                </a:ext>
              </a:extLst>
            </p:cNvPr>
            <p:cNvSpPr/>
            <p:nvPr/>
          </p:nvSpPr>
          <p:spPr>
            <a:xfrm rot="4500000">
              <a:off x="2485438" y="4800305"/>
              <a:ext cx="27438" cy="137421"/>
            </a:xfrm>
            <a:custGeom>
              <a:avLst/>
              <a:gdLst>
                <a:gd name="connsiteX0" fmla="*/ 2657 w 28527"/>
                <a:gd name="connsiteY0" fmla="*/ 143149 h 142875"/>
                <a:gd name="connsiteX1" fmla="*/ 14068 w 28527"/>
                <a:gd name="connsiteY1" fmla="*/ 145054 h 142875"/>
                <a:gd name="connsiteX2" fmla="*/ 33086 w 28527"/>
                <a:gd name="connsiteY2" fmla="*/ 4084 h 142875"/>
                <a:gd name="connsiteX3" fmla="*/ 24528 w 28527"/>
                <a:gd name="connsiteY3" fmla="*/ 3131 h 142875"/>
                <a:gd name="connsiteX4" fmla="*/ 2657 w 28527"/>
                <a:gd name="connsiteY4" fmla="*/ 1431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42875">
                  <a:moveTo>
                    <a:pt x="2657" y="143149"/>
                  </a:moveTo>
                  <a:cubicBezTo>
                    <a:pt x="3608" y="147911"/>
                    <a:pt x="11215" y="148864"/>
                    <a:pt x="14068" y="145054"/>
                  </a:cubicBezTo>
                  <a:cubicBezTo>
                    <a:pt x="35938" y="105049"/>
                    <a:pt x="32135" y="47899"/>
                    <a:pt x="33086" y="4084"/>
                  </a:cubicBezTo>
                  <a:cubicBezTo>
                    <a:pt x="33086" y="-679"/>
                    <a:pt x="25478" y="-1631"/>
                    <a:pt x="24528" y="3131"/>
                  </a:cubicBezTo>
                  <a:cubicBezTo>
                    <a:pt x="11215" y="44089"/>
                    <a:pt x="-6852" y="98381"/>
                    <a:pt x="2657" y="1431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0DBCF7E8-219E-6149-96CE-5824DA406FCF}"/>
                </a:ext>
              </a:extLst>
            </p:cNvPr>
            <p:cNvSpPr/>
            <p:nvPr/>
          </p:nvSpPr>
          <p:spPr>
            <a:xfrm rot="4500000">
              <a:off x="2466525" y="4755468"/>
              <a:ext cx="36584" cy="155744"/>
            </a:xfrm>
            <a:custGeom>
              <a:avLst/>
              <a:gdLst>
                <a:gd name="connsiteX0" fmla="*/ 2406 w 38036"/>
                <a:gd name="connsiteY0" fmla="*/ 153587 h 161925"/>
                <a:gd name="connsiteX1" fmla="*/ 25227 w 38036"/>
                <a:gd name="connsiteY1" fmla="*/ 156445 h 161925"/>
                <a:gd name="connsiteX2" fmla="*/ 42344 w 38036"/>
                <a:gd name="connsiteY2" fmla="*/ 7855 h 161925"/>
                <a:gd name="connsiteX3" fmla="*/ 26178 w 38036"/>
                <a:gd name="connsiteY3" fmla="*/ 5950 h 161925"/>
                <a:gd name="connsiteX4" fmla="*/ 2406 w 38036"/>
                <a:gd name="connsiteY4" fmla="*/ 15358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61925">
                  <a:moveTo>
                    <a:pt x="2406" y="153587"/>
                  </a:moveTo>
                  <a:cubicBezTo>
                    <a:pt x="4307" y="165017"/>
                    <a:pt x="20473" y="165017"/>
                    <a:pt x="25227" y="156445"/>
                  </a:cubicBezTo>
                  <a:cubicBezTo>
                    <a:pt x="51853" y="113582"/>
                    <a:pt x="45196" y="55480"/>
                    <a:pt x="42344" y="7855"/>
                  </a:cubicBezTo>
                  <a:cubicBezTo>
                    <a:pt x="41393" y="-718"/>
                    <a:pt x="29031" y="-3575"/>
                    <a:pt x="26178" y="5950"/>
                  </a:cubicBezTo>
                  <a:cubicBezTo>
                    <a:pt x="13816" y="52622"/>
                    <a:pt x="-7103" y="104057"/>
                    <a:pt x="2406" y="15358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53D6E0DA-5C25-BC48-BFAC-11A7D0ED4DB3}"/>
                </a:ext>
              </a:extLst>
            </p:cNvPr>
            <p:cNvSpPr/>
            <p:nvPr/>
          </p:nvSpPr>
          <p:spPr>
            <a:xfrm rot="4500000">
              <a:off x="2264430" y="4742875"/>
              <a:ext cx="73168" cy="109937"/>
            </a:xfrm>
            <a:custGeom>
              <a:avLst/>
              <a:gdLst>
                <a:gd name="connsiteX0" fmla="*/ 8588 w 76072"/>
                <a:gd name="connsiteY0" fmla="*/ 122381 h 114300"/>
                <a:gd name="connsiteX1" fmla="*/ 56133 w 76072"/>
                <a:gd name="connsiteY1" fmla="*/ 74756 h 114300"/>
                <a:gd name="connsiteX2" fmla="*/ 82759 w 76072"/>
                <a:gd name="connsiteY2" fmla="*/ 3319 h 114300"/>
                <a:gd name="connsiteX3" fmla="*/ 77053 w 76072"/>
                <a:gd name="connsiteY3" fmla="*/ 1414 h 114300"/>
                <a:gd name="connsiteX4" fmla="*/ 33312 w 76072"/>
                <a:gd name="connsiteY4" fmla="*/ 57611 h 114300"/>
                <a:gd name="connsiteX5" fmla="*/ 30 w 76072"/>
                <a:gd name="connsiteY5" fmla="*/ 113809 h 114300"/>
                <a:gd name="connsiteX6" fmla="*/ 8588 w 76072"/>
                <a:gd name="connsiteY6" fmla="*/ 1223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8588" y="122381"/>
                  </a:moveTo>
                  <a:cubicBezTo>
                    <a:pt x="31410" y="119524"/>
                    <a:pt x="45673" y="92854"/>
                    <a:pt x="56133" y="74756"/>
                  </a:cubicBezTo>
                  <a:cubicBezTo>
                    <a:pt x="68495" y="52849"/>
                    <a:pt x="79906" y="29036"/>
                    <a:pt x="82759" y="3319"/>
                  </a:cubicBezTo>
                  <a:cubicBezTo>
                    <a:pt x="82759" y="461"/>
                    <a:pt x="78955" y="-1444"/>
                    <a:pt x="77053" y="1414"/>
                  </a:cubicBezTo>
                  <a:cubicBezTo>
                    <a:pt x="60888" y="18559"/>
                    <a:pt x="47575" y="38561"/>
                    <a:pt x="33312" y="57611"/>
                  </a:cubicBezTo>
                  <a:cubicBezTo>
                    <a:pt x="20950" y="73804"/>
                    <a:pt x="-921" y="92854"/>
                    <a:pt x="30" y="113809"/>
                  </a:cubicBezTo>
                  <a:cubicBezTo>
                    <a:pt x="30" y="117619"/>
                    <a:pt x="3834" y="122381"/>
                    <a:pt x="8588" y="1223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82353A66-2793-7E46-9370-78A19B7C34F2}"/>
                </a:ext>
              </a:extLst>
            </p:cNvPr>
            <p:cNvSpPr/>
            <p:nvPr/>
          </p:nvSpPr>
          <p:spPr>
            <a:xfrm rot="4500000">
              <a:off x="2279785" y="4719283"/>
              <a:ext cx="73168" cy="100775"/>
            </a:xfrm>
            <a:custGeom>
              <a:avLst/>
              <a:gdLst>
                <a:gd name="connsiteX0" fmla="*/ 19436 w 76072"/>
                <a:gd name="connsiteY0" fmla="*/ 106330 h 104775"/>
                <a:gd name="connsiteX1" fmla="*/ 41307 w 76072"/>
                <a:gd name="connsiteY1" fmla="*/ 87280 h 104775"/>
                <a:gd name="connsiteX2" fmla="*/ 59374 w 76072"/>
                <a:gd name="connsiteY2" fmla="*/ 60610 h 104775"/>
                <a:gd name="connsiteX3" fmla="*/ 82196 w 76072"/>
                <a:gd name="connsiteY3" fmla="*/ 6318 h 104775"/>
                <a:gd name="connsiteX4" fmla="*/ 73638 w 76072"/>
                <a:gd name="connsiteY4" fmla="*/ 1555 h 104775"/>
                <a:gd name="connsiteX5" fmla="*/ 32749 w 76072"/>
                <a:gd name="connsiteY5" fmla="*/ 44418 h 104775"/>
                <a:gd name="connsiteX6" fmla="*/ 17535 w 76072"/>
                <a:gd name="connsiteY6" fmla="*/ 63468 h 104775"/>
                <a:gd name="connsiteX7" fmla="*/ 1369 w 76072"/>
                <a:gd name="connsiteY7" fmla="*/ 92995 h 104775"/>
                <a:gd name="connsiteX8" fmla="*/ 19436 w 76072"/>
                <a:gd name="connsiteY8" fmla="*/ 10633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72" h="104775">
                  <a:moveTo>
                    <a:pt x="19436" y="106330"/>
                  </a:moveTo>
                  <a:cubicBezTo>
                    <a:pt x="27044" y="99663"/>
                    <a:pt x="34651" y="95853"/>
                    <a:pt x="41307" y="87280"/>
                  </a:cubicBezTo>
                  <a:cubicBezTo>
                    <a:pt x="47963" y="78708"/>
                    <a:pt x="53669" y="69183"/>
                    <a:pt x="59374" y="60610"/>
                  </a:cubicBezTo>
                  <a:cubicBezTo>
                    <a:pt x="69834" y="43465"/>
                    <a:pt x="75540" y="25368"/>
                    <a:pt x="82196" y="6318"/>
                  </a:cubicBezTo>
                  <a:cubicBezTo>
                    <a:pt x="84098" y="1555"/>
                    <a:pt x="77442" y="-2255"/>
                    <a:pt x="73638" y="1555"/>
                  </a:cubicBezTo>
                  <a:cubicBezTo>
                    <a:pt x="59374" y="15843"/>
                    <a:pt x="45111" y="28225"/>
                    <a:pt x="32749" y="44418"/>
                  </a:cubicBezTo>
                  <a:cubicBezTo>
                    <a:pt x="27994" y="51085"/>
                    <a:pt x="22289" y="56800"/>
                    <a:pt x="17535" y="63468"/>
                  </a:cubicBezTo>
                  <a:cubicBezTo>
                    <a:pt x="9927" y="73945"/>
                    <a:pt x="7075" y="82518"/>
                    <a:pt x="1369" y="92995"/>
                  </a:cubicBezTo>
                  <a:cubicBezTo>
                    <a:pt x="-4336" y="104425"/>
                    <a:pt x="8976" y="114903"/>
                    <a:pt x="19436" y="10633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A65E34E2-D189-B447-97B1-6DA504047791}"/>
                </a:ext>
              </a:extLst>
            </p:cNvPr>
            <p:cNvSpPr/>
            <p:nvPr/>
          </p:nvSpPr>
          <p:spPr>
            <a:xfrm rot="4500000">
              <a:off x="2288702" y="4584423"/>
              <a:ext cx="146337" cy="91614"/>
            </a:xfrm>
            <a:custGeom>
              <a:avLst/>
              <a:gdLst>
                <a:gd name="connsiteX0" fmla="*/ 2690 w 152144"/>
                <a:gd name="connsiteY0" fmla="*/ 35242 h 95250"/>
                <a:gd name="connsiteX1" fmla="*/ 113946 w 152144"/>
                <a:gd name="connsiteY1" fmla="*/ 101917 h 95250"/>
                <a:gd name="connsiteX2" fmla="*/ 121553 w 152144"/>
                <a:gd name="connsiteY2" fmla="*/ 88583 h 95250"/>
                <a:gd name="connsiteX3" fmla="*/ 69253 w 152144"/>
                <a:gd name="connsiteY3" fmla="*/ 49530 h 95250"/>
                <a:gd name="connsiteX4" fmla="*/ 80664 w 152144"/>
                <a:gd name="connsiteY4" fmla="*/ 55245 h 95250"/>
                <a:gd name="connsiteX5" fmla="*/ 151031 w 152144"/>
                <a:gd name="connsiteY5" fmla="*/ 80963 h 95250"/>
                <a:gd name="connsiteX6" fmla="*/ 157687 w 152144"/>
                <a:gd name="connsiteY6" fmla="*/ 65723 h 95250"/>
                <a:gd name="connsiteX7" fmla="*/ 94928 w 152144"/>
                <a:gd name="connsiteY7" fmla="*/ 22860 h 95250"/>
                <a:gd name="connsiteX8" fmla="*/ 28364 w 152144"/>
                <a:gd name="connsiteY8" fmla="*/ 0 h 95250"/>
                <a:gd name="connsiteX9" fmla="*/ 20757 w 152144"/>
                <a:gd name="connsiteY9" fmla="*/ 13335 h 95250"/>
                <a:gd name="connsiteX10" fmla="*/ 36922 w 152144"/>
                <a:gd name="connsiteY10" fmla="*/ 30480 h 95250"/>
                <a:gd name="connsiteX11" fmla="*/ 12199 w 152144"/>
                <a:gd name="connsiteY11" fmla="*/ 19050 h 95250"/>
                <a:gd name="connsiteX12" fmla="*/ 2690 w 152144"/>
                <a:gd name="connsiteY12" fmla="*/ 3524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144" h="95250">
                  <a:moveTo>
                    <a:pt x="2690" y="35242"/>
                  </a:moveTo>
                  <a:cubicBezTo>
                    <a:pt x="35021" y="65723"/>
                    <a:pt x="74959" y="81915"/>
                    <a:pt x="113946" y="101917"/>
                  </a:cubicBezTo>
                  <a:cubicBezTo>
                    <a:pt x="122504" y="106680"/>
                    <a:pt x="129160" y="94298"/>
                    <a:pt x="121553" y="88583"/>
                  </a:cubicBezTo>
                  <a:cubicBezTo>
                    <a:pt x="103486" y="75248"/>
                    <a:pt x="87320" y="61913"/>
                    <a:pt x="69253" y="49530"/>
                  </a:cubicBezTo>
                  <a:cubicBezTo>
                    <a:pt x="73057" y="51435"/>
                    <a:pt x="76860" y="53340"/>
                    <a:pt x="80664" y="55245"/>
                  </a:cubicBezTo>
                  <a:cubicBezTo>
                    <a:pt x="103486" y="66675"/>
                    <a:pt x="126307" y="77153"/>
                    <a:pt x="151031" y="80963"/>
                  </a:cubicBezTo>
                  <a:cubicBezTo>
                    <a:pt x="159589" y="81915"/>
                    <a:pt x="161491" y="71438"/>
                    <a:pt x="157687" y="65723"/>
                  </a:cubicBezTo>
                  <a:cubicBezTo>
                    <a:pt x="140571" y="46673"/>
                    <a:pt x="117749" y="34290"/>
                    <a:pt x="94928" y="22860"/>
                  </a:cubicBezTo>
                  <a:cubicBezTo>
                    <a:pt x="73057" y="11430"/>
                    <a:pt x="54039" y="0"/>
                    <a:pt x="28364" y="0"/>
                  </a:cubicBezTo>
                  <a:cubicBezTo>
                    <a:pt x="22659" y="0"/>
                    <a:pt x="16953" y="7620"/>
                    <a:pt x="20757" y="13335"/>
                  </a:cubicBezTo>
                  <a:cubicBezTo>
                    <a:pt x="25512" y="20003"/>
                    <a:pt x="31217" y="25717"/>
                    <a:pt x="36922" y="30480"/>
                  </a:cubicBezTo>
                  <a:cubicBezTo>
                    <a:pt x="29315" y="26670"/>
                    <a:pt x="20757" y="22860"/>
                    <a:pt x="12199" y="19050"/>
                  </a:cubicBezTo>
                  <a:cubicBezTo>
                    <a:pt x="2690" y="15240"/>
                    <a:pt x="-3967" y="28575"/>
                    <a:pt x="2690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0622246B-3AA5-2B40-A734-9ACF44034ECF}"/>
                </a:ext>
              </a:extLst>
            </p:cNvPr>
            <p:cNvSpPr/>
            <p:nvPr/>
          </p:nvSpPr>
          <p:spPr>
            <a:xfrm rot="4500000">
              <a:off x="2479874" y="4579756"/>
              <a:ext cx="118899" cy="82453"/>
            </a:xfrm>
            <a:custGeom>
              <a:avLst/>
              <a:gdLst>
                <a:gd name="connsiteX0" fmla="*/ 6065 w 123617"/>
                <a:gd name="connsiteY0" fmla="*/ 90210 h 85725"/>
                <a:gd name="connsiteX1" fmla="*/ 123026 w 123617"/>
                <a:gd name="connsiteY1" fmla="*/ 12105 h 85725"/>
                <a:gd name="connsiteX2" fmla="*/ 111616 w 123617"/>
                <a:gd name="connsiteY2" fmla="*/ 675 h 85725"/>
                <a:gd name="connsiteX3" fmla="*/ 1311 w 123617"/>
                <a:gd name="connsiteY3" fmla="*/ 79733 h 85725"/>
                <a:gd name="connsiteX4" fmla="*/ 6065 w 123617"/>
                <a:gd name="connsiteY4" fmla="*/ 9021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85725">
                  <a:moveTo>
                    <a:pt x="6065" y="90210"/>
                  </a:moveTo>
                  <a:cubicBezTo>
                    <a:pt x="53610" y="87353"/>
                    <a:pt x="103057" y="55920"/>
                    <a:pt x="123026" y="12105"/>
                  </a:cubicBezTo>
                  <a:cubicBezTo>
                    <a:pt x="126830" y="4485"/>
                    <a:pt x="119223" y="-2182"/>
                    <a:pt x="111616" y="675"/>
                  </a:cubicBezTo>
                  <a:cubicBezTo>
                    <a:pt x="71678" y="18773"/>
                    <a:pt x="31740" y="48300"/>
                    <a:pt x="1311" y="79733"/>
                  </a:cubicBezTo>
                  <a:cubicBezTo>
                    <a:pt x="-1542" y="83543"/>
                    <a:pt x="360" y="91163"/>
                    <a:pt x="6065" y="9021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5B4F00C1-6F2A-EB43-82A9-08D95CE815C9}"/>
                </a:ext>
              </a:extLst>
            </p:cNvPr>
            <p:cNvSpPr/>
            <p:nvPr/>
          </p:nvSpPr>
          <p:spPr>
            <a:xfrm rot="4500000">
              <a:off x="2509010" y="4547667"/>
              <a:ext cx="118899" cy="100775"/>
            </a:xfrm>
            <a:custGeom>
              <a:avLst/>
              <a:gdLst>
                <a:gd name="connsiteX0" fmla="*/ 12694 w 123617"/>
                <a:gd name="connsiteY0" fmla="*/ 108495 h 104775"/>
                <a:gd name="connsiteX1" fmla="*/ 72601 w 123617"/>
                <a:gd name="connsiteY1" fmla="*/ 61823 h 104775"/>
                <a:gd name="connsiteX2" fmla="*/ 122999 w 123617"/>
                <a:gd name="connsiteY2" fmla="*/ 7530 h 104775"/>
                <a:gd name="connsiteX3" fmla="*/ 116342 w 123617"/>
                <a:gd name="connsiteY3" fmla="*/ 863 h 104775"/>
                <a:gd name="connsiteX4" fmla="*/ 54534 w 123617"/>
                <a:gd name="connsiteY4" fmla="*/ 44678 h 104775"/>
                <a:gd name="connsiteX5" fmla="*/ 1283 w 123617"/>
                <a:gd name="connsiteY5" fmla="*/ 98018 h 104775"/>
                <a:gd name="connsiteX6" fmla="*/ 12694 w 123617"/>
                <a:gd name="connsiteY6" fmla="*/ 10849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104775">
                  <a:moveTo>
                    <a:pt x="12694" y="108495"/>
                  </a:moveTo>
                  <a:cubicBezTo>
                    <a:pt x="36466" y="98018"/>
                    <a:pt x="54534" y="79920"/>
                    <a:pt x="72601" y="61823"/>
                  </a:cubicBezTo>
                  <a:cubicBezTo>
                    <a:pt x="90668" y="44678"/>
                    <a:pt x="108735" y="27533"/>
                    <a:pt x="122999" y="7530"/>
                  </a:cubicBezTo>
                  <a:cubicBezTo>
                    <a:pt x="125851" y="2768"/>
                    <a:pt x="120146" y="-1995"/>
                    <a:pt x="116342" y="863"/>
                  </a:cubicBezTo>
                  <a:cubicBezTo>
                    <a:pt x="94472" y="13245"/>
                    <a:pt x="74503" y="28485"/>
                    <a:pt x="54534" y="44678"/>
                  </a:cubicBezTo>
                  <a:cubicBezTo>
                    <a:pt x="34565" y="60870"/>
                    <a:pt x="14596" y="76110"/>
                    <a:pt x="1283" y="98018"/>
                  </a:cubicBezTo>
                  <a:cubicBezTo>
                    <a:pt x="-3472" y="104685"/>
                    <a:pt x="6037" y="112305"/>
                    <a:pt x="12694" y="108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A96ABD3A-E739-B44B-B14B-3CD60A517E54}"/>
                </a:ext>
              </a:extLst>
            </p:cNvPr>
            <p:cNvSpPr/>
            <p:nvPr/>
          </p:nvSpPr>
          <p:spPr>
            <a:xfrm rot="4500000">
              <a:off x="2622206" y="4761846"/>
              <a:ext cx="100606" cy="128260"/>
            </a:xfrm>
            <a:custGeom>
              <a:avLst/>
              <a:gdLst>
                <a:gd name="connsiteX0" fmla="*/ 17301 w 104599"/>
                <a:gd name="connsiteY0" fmla="*/ 121176 h 133350"/>
                <a:gd name="connsiteX1" fmla="*/ 21104 w 104599"/>
                <a:gd name="connsiteY1" fmla="*/ 117366 h 133350"/>
                <a:gd name="connsiteX2" fmla="*/ 17301 w 104599"/>
                <a:gd name="connsiteY2" fmla="*/ 125938 h 133350"/>
                <a:gd name="connsiteX3" fmla="*/ 25859 w 104599"/>
                <a:gd name="connsiteY3" fmla="*/ 134511 h 133350"/>
                <a:gd name="connsiteX4" fmla="*/ 111440 w 104599"/>
                <a:gd name="connsiteY4" fmla="*/ 34498 h 133350"/>
                <a:gd name="connsiteX5" fmla="*/ 100980 w 104599"/>
                <a:gd name="connsiteY5" fmla="*/ 28783 h 133350"/>
                <a:gd name="connsiteX6" fmla="*/ 56288 w 104599"/>
                <a:gd name="connsiteY6" fmla="*/ 69741 h 133350"/>
                <a:gd name="connsiteX7" fmla="*/ 83864 w 104599"/>
                <a:gd name="connsiteY7" fmla="*/ 4971 h 133350"/>
                <a:gd name="connsiteX8" fmla="*/ 77208 w 104599"/>
                <a:gd name="connsiteY8" fmla="*/ 1161 h 133350"/>
                <a:gd name="connsiteX9" fmla="*/ 184 w 104599"/>
                <a:gd name="connsiteY9" fmla="*/ 111651 h 133350"/>
                <a:gd name="connsiteX10" fmla="*/ 17301 w 104599"/>
                <a:gd name="connsiteY10" fmla="*/ 1211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599" h="133350">
                  <a:moveTo>
                    <a:pt x="17301" y="121176"/>
                  </a:moveTo>
                  <a:cubicBezTo>
                    <a:pt x="19202" y="120223"/>
                    <a:pt x="20153" y="118318"/>
                    <a:pt x="21104" y="117366"/>
                  </a:cubicBezTo>
                  <a:cubicBezTo>
                    <a:pt x="20153" y="120223"/>
                    <a:pt x="18251" y="123081"/>
                    <a:pt x="17301" y="125938"/>
                  </a:cubicBezTo>
                  <a:cubicBezTo>
                    <a:pt x="15399" y="130701"/>
                    <a:pt x="21104" y="136416"/>
                    <a:pt x="25859" y="134511"/>
                  </a:cubicBezTo>
                  <a:cubicBezTo>
                    <a:pt x="66748" y="118318"/>
                    <a:pt x="95275" y="72598"/>
                    <a:pt x="111440" y="34498"/>
                  </a:cubicBezTo>
                  <a:cubicBezTo>
                    <a:pt x="114293" y="27831"/>
                    <a:pt x="105735" y="25926"/>
                    <a:pt x="100980" y="28783"/>
                  </a:cubicBezTo>
                  <a:cubicBezTo>
                    <a:pt x="84815" y="41166"/>
                    <a:pt x="70551" y="54501"/>
                    <a:pt x="56288" y="69741"/>
                  </a:cubicBezTo>
                  <a:cubicBezTo>
                    <a:pt x="67699" y="48786"/>
                    <a:pt x="76257" y="26878"/>
                    <a:pt x="83864" y="4971"/>
                  </a:cubicBezTo>
                  <a:cubicBezTo>
                    <a:pt x="84815" y="1161"/>
                    <a:pt x="80060" y="-1697"/>
                    <a:pt x="77208" y="1161"/>
                  </a:cubicBezTo>
                  <a:cubicBezTo>
                    <a:pt x="48680" y="35451"/>
                    <a:pt x="17301" y="69741"/>
                    <a:pt x="184" y="111651"/>
                  </a:cubicBezTo>
                  <a:cubicBezTo>
                    <a:pt x="-1717" y="121176"/>
                    <a:pt x="11595" y="126891"/>
                    <a:pt x="17301" y="1211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836377D0-D741-2246-A103-262ED1B0D258}"/>
                </a:ext>
              </a:extLst>
            </p:cNvPr>
            <p:cNvSpPr/>
            <p:nvPr/>
          </p:nvSpPr>
          <p:spPr>
            <a:xfrm rot="4500000">
              <a:off x="2745291" y="4635465"/>
              <a:ext cx="54876" cy="146583"/>
            </a:xfrm>
            <a:custGeom>
              <a:avLst/>
              <a:gdLst>
                <a:gd name="connsiteX0" fmla="*/ 598 w 57054"/>
                <a:gd name="connsiteY0" fmla="*/ 150495 h 152400"/>
                <a:gd name="connsiteX1" fmla="*/ 14862 w 57054"/>
                <a:gd name="connsiteY1" fmla="*/ 156210 h 152400"/>
                <a:gd name="connsiteX2" fmla="*/ 47192 w 57054"/>
                <a:gd name="connsiteY2" fmla="*/ 74295 h 152400"/>
                <a:gd name="connsiteX3" fmla="*/ 55751 w 57054"/>
                <a:gd name="connsiteY3" fmla="*/ 952 h 152400"/>
                <a:gd name="connsiteX4" fmla="*/ 53849 w 57054"/>
                <a:gd name="connsiteY4" fmla="*/ 0 h 152400"/>
                <a:gd name="connsiteX5" fmla="*/ 21518 w 57054"/>
                <a:gd name="connsiteY5" fmla="*/ 60960 h 152400"/>
                <a:gd name="connsiteX6" fmla="*/ 598 w 57054"/>
                <a:gd name="connsiteY6" fmla="*/ 15049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598" y="150495"/>
                  </a:moveTo>
                  <a:cubicBezTo>
                    <a:pt x="1549" y="157163"/>
                    <a:pt x="9156" y="162877"/>
                    <a:pt x="14862" y="156210"/>
                  </a:cubicBezTo>
                  <a:cubicBezTo>
                    <a:pt x="34831" y="134302"/>
                    <a:pt x="39585" y="101918"/>
                    <a:pt x="47192" y="74295"/>
                  </a:cubicBezTo>
                  <a:cubicBezTo>
                    <a:pt x="53849" y="52388"/>
                    <a:pt x="67161" y="22860"/>
                    <a:pt x="55751" y="952"/>
                  </a:cubicBezTo>
                  <a:cubicBezTo>
                    <a:pt x="55751" y="0"/>
                    <a:pt x="54800" y="0"/>
                    <a:pt x="53849" y="0"/>
                  </a:cubicBezTo>
                  <a:cubicBezTo>
                    <a:pt x="33880" y="11430"/>
                    <a:pt x="28174" y="40958"/>
                    <a:pt x="21518" y="60960"/>
                  </a:cubicBezTo>
                  <a:cubicBezTo>
                    <a:pt x="12009" y="89535"/>
                    <a:pt x="-3206" y="120968"/>
                    <a:pt x="598" y="150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2A9FBA9C-B35C-1447-8BFF-FDD5AC1DBD8E}"/>
                </a:ext>
              </a:extLst>
            </p:cNvPr>
            <p:cNvSpPr/>
            <p:nvPr/>
          </p:nvSpPr>
          <p:spPr>
            <a:xfrm rot="4500000">
              <a:off x="2749920" y="4595053"/>
              <a:ext cx="54876" cy="146583"/>
            </a:xfrm>
            <a:custGeom>
              <a:avLst/>
              <a:gdLst>
                <a:gd name="connsiteX0" fmla="*/ 18067 w 57054"/>
                <a:gd name="connsiteY0" fmla="*/ 151731 h 152400"/>
                <a:gd name="connsiteX1" fmla="*/ 60858 w 57054"/>
                <a:gd name="connsiteY1" fmla="*/ 5999 h 152400"/>
                <a:gd name="connsiteX2" fmla="*/ 52300 w 57054"/>
                <a:gd name="connsiteY2" fmla="*/ 2189 h 152400"/>
                <a:gd name="connsiteX3" fmla="*/ 0 w 57054"/>
                <a:gd name="connsiteY3" fmla="*/ 146969 h 152400"/>
                <a:gd name="connsiteX4" fmla="*/ 18067 w 57054"/>
                <a:gd name="connsiteY4" fmla="*/ 1517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8067" y="151731"/>
                  </a:moveTo>
                  <a:cubicBezTo>
                    <a:pt x="43742" y="109821"/>
                    <a:pt x="50398" y="53624"/>
                    <a:pt x="60858" y="5999"/>
                  </a:cubicBezTo>
                  <a:cubicBezTo>
                    <a:pt x="61809" y="1236"/>
                    <a:pt x="55152" y="-2574"/>
                    <a:pt x="52300" y="2189"/>
                  </a:cubicBezTo>
                  <a:cubicBezTo>
                    <a:pt x="32331" y="47909"/>
                    <a:pt x="3804" y="96486"/>
                    <a:pt x="0" y="146969"/>
                  </a:cubicBezTo>
                  <a:cubicBezTo>
                    <a:pt x="0" y="157446"/>
                    <a:pt x="14264" y="159351"/>
                    <a:pt x="18067" y="1517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49C0CD8E-1AD6-2B4A-A31F-3C6A1E818087}"/>
                </a:ext>
              </a:extLst>
            </p:cNvPr>
            <p:cNvSpPr/>
            <p:nvPr/>
          </p:nvSpPr>
          <p:spPr>
            <a:xfrm rot="4500000">
              <a:off x="2556293" y="4500837"/>
              <a:ext cx="137191" cy="73291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3B24FC7B-3543-5542-9D79-14BFE8B7454E}"/>
                </a:ext>
              </a:extLst>
            </p:cNvPr>
            <p:cNvSpPr/>
            <p:nvPr/>
          </p:nvSpPr>
          <p:spPr>
            <a:xfrm rot="4500000">
              <a:off x="2598514" y="4492994"/>
              <a:ext cx="137191" cy="64130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1039492D-B2CB-F546-9473-AD2C068E3C66}"/>
                </a:ext>
              </a:extLst>
            </p:cNvPr>
            <p:cNvSpPr/>
            <p:nvPr/>
          </p:nvSpPr>
          <p:spPr>
            <a:xfrm rot="4500000">
              <a:off x="2740004" y="4487021"/>
              <a:ext cx="137191" cy="45807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98B59671-83FF-2641-9FAE-982507AF48BA}"/>
                </a:ext>
              </a:extLst>
            </p:cNvPr>
            <p:cNvSpPr/>
            <p:nvPr/>
          </p:nvSpPr>
          <p:spPr>
            <a:xfrm rot="4500000">
              <a:off x="2786000" y="4489211"/>
              <a:ext cx="128045" cy="36646"/>
            </a:xfrm>
            <a:custGeom>
              <a:avLst/>
              <a:gdLst>
                <a:gd name="connsiteX0" fmla="*/ 5012 w 133126"/>
                <a:gd name="connsiteY0" fmla="*/ 21280 h 38100"/>
                <a:gd name="connsiteX1" fmla="*/ 130532 w 133126"/>
                <a:gd name="connsiteY1" fmla="*/ 46997 h 38100"/>
                <a:gd name="connsiteX2" fmla="*/ 133384 w 133126"/>
                <a:gd name="connsiteY2" fmla="*/ 28900 h 38100"/>
                <a:gd name="connsiteX3" fmla="*/ 7865 w 133126"/>
                <a:gd name="connsiteY3" fmla="*/ 1278 h 38100"/>
                <a:gd name="connsiteX4" fmla="*/ 5012 w 133126"/>
                <a:gd name="connsiteY4" fmla="*/ 212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38100">
                  <a:moveTo>
                    <a:pt x="5012" y="21280"/>
                  </a:moveTo>
                  <a:cubicBezTo>
                    <a:pt x="39245" y="44140"/>
                    <a:pt x="91545" y="44140"/>
                    <a:pt x="130532" y="46997"/>
                  </a:cubicBezTo>
                  <a:cubicBezTo>
                    <a:pt x="140992" y="47950"/>
                    <a:pt x="141942" y="32710"/>
                    <a:pt x="133384" y="28900"/>
                  </a:cubicBezTo>
                  <a:cubicBezTo>
                    <a:pt x="95348" y="15565"/>
                    <a:pt x="48754" y="-5390"/>
                    <a:pt x="7865" y="1278"/>
                  </a:cubicBezTo>
                  <a:cubicBezTo>
                    <a:pt x="-2595" y="3182"/>
                    <a:pt x="-1644" y="16518"/>
                    <a:pt x="5012" y="2128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EDF548D8-4221-DA4E-A7A6-EB38F900B60C}"/>
                </a:ext>
              </a:extLst>
            </p:cNvPr>
            <p:cNvSpPr/>
            <p:nvPr/>
          </p:nvSpPr>
          <p:spPr>
            <a:xfrm rot="4500000">
              <a:off x="2939554" y="4357079"/>
              <a:ext cx="45730" cy="137421"/>
            </a:xfrm>
            <a:custGeom>
              <a:avLst/>
              <a:gdLst>
                <a:gd name="connsiteX0" fmla="*/ 756 w 47545"/>
                <a:gd name="connsiteY0" fmla="*/ 141865 h 142875"/>
                <a:gd name="connsiteX1" fmla="*/ 10265 w 47545"/>
                <a:gd name="connsiteY1" fmla="*/ 145675 h 142875"/>
                <a:gd name="connsiteX2" fmla="*/ 45448 w 47545"/>
                <a:gd name="connsiteY2" fmla="*/ 87573 h 142875"/>
                <a:gd name="connsiteX3" fmla="*/ 56859 w 47545"/>
                <a:gd name="connsiteY3" fmla="*/ 5658 h 142875"/>
                <a:gd name="connsiteX4" fmla="*/ 45448 w 47545"/>
                <a:gd name="connsiteY4" fmla="*/ 3753 h 142875"/>
                <a:gd name="connsiteX5" fmla="*/ 15970 w 47545"/>
                <a:gd name="connsiteY5" fmla="*/ 81858 h 142875"/>
                <a:gd name="connsiteX6" fmla="*/ 756 w 47545"/>
                <a:gd name="connsiteY6" fmla="*/ 14186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42875">
                  <a:moveTo>
                    <a:pt x="756" y="141865"/>
                  </a:moveTo>
                  <a:cubicBezTo>
                    <a:pt x="1706" y="146628"/>
                    <a:pt x="7412" y="147580"/>
                    <a:pt x="10265" y="145675"/>
                  </a:cubicBezTo>
                  <a:cubicBezTo>
                    <a:pt x="31184" y="136150"/>
                    <a:pt x="39743" y="107575"/>
                    <a:pt x="45448" y="87573"/>
                  </a:cubicBezTo>
                  <a:cubicBezTo>
                    <a:pt x="54006" y="59950"/>
                    <a:pt x="56859" y="34233"/>
                    <a:pt x="56859" y="5658"/>
                  </a:cubicBezTo>
                  <a:cubicBezTo>
                    <a:pt x="56859" y="-1010"/>
                    <a:pt x="47350" y="-1962"/>
                    <a:pt x="45448" y="3753"/>
                  </a:cubicBezTo>
                  <a:cubicBezTo>
                    <a:pt x="35939" y="29470"/>
                    <a:pt x="26430" y="56140"/>
                    <a:pt x="15970" y="81858"/>
                  </a:cubicBezTo>
                  <a:cubicBezTo>
                    <a:pt x="8363" y="100908"/>
                    <a:pt x="-3048" y="121863"/>
                    <a:pt x="756" y="1418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BF1A87BE-0D45-EF49-B1AA-D45C461D76A0}"/>
                </a:ext>
              </a:extLst>
            </p:cNvPr>
            <p:cNvSpPr/>
            <p:nvPr/>
          </p:nvSpPr>
          <p:spPr>
            <a:xfrm rot="4500000">
              <a:off x="2945370" y="4329425"/>
              <a:ext cx="54876" cy="146583"/>
            </a:xfrm>
            <a:custGeom>
              <a:avLst/>
              <a:gdLst>
                <a:gd name="connsiteX0" fmla="*/ 14475 w 57054"/>
                <a:gd name="connsiteY0" fmla="*/ 152792 h 152400"/>
                <a:gd name="connsiteX1" fmla="*/ 62020 w 57054"/>
                <a:gd name="connsiteY1" fmla="*/ 7060 h 152400"/>
                <a:gd name="connsiteX2" fmla="*/ 52511 w 57054"/>
                <a:gd name="connsiteY2" fmla="*/ 3250 h 152400"/>
                <a:gd name="connsiteX3" fmla="*/ 212 w 57054"/>
                <a:gd name="connsiteY3" fmla="*/ 148982 h 152400"/>
                <a:gd name="connsiteX4" fmla="*/ 14475 w 57054"/>
                <a:gd name="connsiteY4" fmla="*/ 15279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4475" y="152792"/>
                  </a:moveTo>
                  <a:cubicBezTo>
                    <a:pt x="43002" y="111835"/>
                    <a:pt x="52511" y="55637"/>
                    <a:pt x="62020" y="7060"/>
                  </a:cubicBezTo>
                  <a:cubicBezTo>
                    <a:pt x="62971" y="1345"/>
                    <a:pt x="55364" y="-3418"/>
                    <a:pt x="52511" y="3250"/>
                  </a:cubicBezTo>
                  <a:cubicBezTo>
                    <a:pt x="29690" y="48017"/>
                    <a:pt x="2114" y="98500"/>
                    <a:pt x="212" y="148982"/>
                  </a:cubicBezTo>
                  <a:cubicBezTo>
                    <a:pt x="-1690" y="157555"/>
                    <a:pt x="9721" y="158507"/>
                    <a:pt x="14475" y="15279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1F3C6AA9-1425-7846-A9EC-0E9279FF52B0}"/>
                </a:ext>
              </a:extLst>
            </p:cNvPr>
            <p:cNvSpPr/>
            <p:nvPr/>
          </p:nvSpPr>
          <p:spPr>
            <a:xfrm rot="4500000">
              <a:off x="3092759" y="4386833"/>
              <a:ext cx="137191" cy="45807"/>
            </a:xfrm>
            <a:custGeom>
              <a:avLst/>
              <a:gdLst>
                <a:gd name="connsiteX0" fmla="*/ 1382 w 142635"/>
                <a:gd name="connsiteY0" fmla="*/ 11641 h 47625"/>
                <a:gd name="connsiteX1" fmla="*/ 142116 w 142635"/>
                <a:gd name="connsiteY1" fmla="*/ 46883 h 47625"/>
                <a:gd name="connsiteX2" fmla="*/ 142116 w 142635"/>
                <a:gd name="connsiteY2" fmla="*/ 41168 h 47625"/>
                <a:gd name="connsiteX3" fmla="*/ 71749 w 142635"/>
                <a:gd name="connsiteY3" fmla="*/ 17356 h 47625"/>
                <a:gd name="connsiteX4" fmla="*/ 7088 w 142635"/>
                <a:gd name="connsiteY4" fmla="*/ 211 h 47625"/>
                <a:gd name="connsiteX5" fmla="*/ 1382 w 142635"/>
                <a:gd name="connsiteY5" fmla="*/ 116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382" y="11641"/>
                  </a:moveTo>
                  <a:cubicBezTo>
                    <a:pt x="26106" y="49741"/>
                    <a:pt x="102178" y="55456"/>
                    <a:pt x="142116" y="46883"/>
                  </a:cubicBezTo>
                  <a:cubicBezTo>
                    <a:pt x="144969" y="45931"/>
                    <a:pt x="144969" y="42121"/>
                    <a:pt x="142116" y="41168"/>
                  </a:cubicBezTo>
                  <a:cubicBezTo>
                    <a:pt x="119294" y="31643"/>
                    <a:pt x="95522" y="24976"/>
                    <a:pt x="71749" y="17356"/>
                  </a:cubicBezTo>
                  <a:cubicBezTo>
                    <a:pt x="50829" y="9736"/>
                    <a:pt x="28958" y="-1694"/>
                    <a:pt x="7088" y="211"/>
                  </a:cubicBezTo>
                  <a:cubicBezTo>
                    <a:pt x="2333" y="211"/>
                    <a:pt x="-2421" y="5926"/>
                    <a:pt x="1382" y="1164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269DB13F-F614-FA4F-8956-460F8A6BEC5E}"/>
                </a:ext>
              </a:extLst>
            </p:cNvPr>
            <p:cNvSpPr/>
            <p:nvPr/>
          </p:nvSpPr>
          <p:spPr>
            <a:xfrm rot="4500000">
              <a:off x="3124416" y="4392738"/>
              <a:ext cx="128045" cy="45807"/>
            </a:xfrm>
            <a:custGeom>
              <a:avLst/>
              <a:gdLst>
                <a:gd name="connsiteX0" fmla="*/ 3378 w 133126"/>
                <a:gd name="connsiteY0" fmla="*/ 13439 h 47625"/>
                <a:gd name="connsiteX1" fmla="*/ 129849 w 133126"/>
                <a:gd name="connsiteY1" fmla="*/ 52491 h 47625"/>
                <a:gd name="connsiteX2" fmla="*/ 133652 w 133126"/>
                <a:gd name="connsiteY2" fmla="*/ 37251 h 47625"/>
                <a:gd name="connsiteX3" fmla="*/ 6231 w 133126"/>
                <a:gd name="connsiteY3" fmla="*/ 104 h 47625"/>
                <a:gd name="connsiteX4" fmla="*/ 3378 w 133126"/>
                <a:gd name="connsiteY4" fmla="*/ 134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3378" y="13439"/>
                  </a:moveTo>
                  <a:cubicBezTo>
                    <a:pt x="38562" y="38204"/>
                    <a:pt x="88960" y="42966"/>
                    <a:pt x="129849" y="52491"/>
                  </a:cubicBezTo>
                  <a:cubicBezTo>
                    <a:pt x="139358" y="54396"/>
                    <a:pt x="143161" y="41061"/>
                    <a:pt x="133652" y="37251"/>
                  </a:cubicBezTo>
                  <a:cubicBezTo>
                    <a:pt x="93714" y="22964"/>
                    <a:pt x="49973" y="-1801"/>
                    <a:pt x="6231" y="104"/>
                  </a:cubicBezTo>
                  <a:cubicBezTo>
                    <a:pt x="-425" y="104"/>
                    <a:pt x="-2327" y="8676"/>
                    <a:pt x="3378" y="13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50794490-AF9D-0A44-B217-6EBF63F27A21}"/>
                </a:ext>
              </a:extLst>
            </p:cNvPr>
            <p:cNvSpPr/>
            <p:nvPr/>
          </p:nvSpPr>
          <p:spPr>
            <a:xfrm rot="4500000">
              <a:off x="3232448" y="4362659"/>
              <a:ext cx="118899" cy="54968"/>
            </a:xfrm>
            <a:custGeom>
              <a:avLst/>
              <a:gdLst>
                <a:gd name="connsiteX0" fmla="*/ 8753 w 123617"/>
                <a:gd name="connsiteY0" fmla="*/ 61335 h 57150"/>
                <a:gd name="connsiteX1" fmla="*/ 120009 w 123617"/>
                <a:gd name="connsiteY1" fmla="*/ 15615 h 57150"/>
                <a:gd name="connsiteX2" fmla="*/ 113353 w 123617"/>
                <a:gd name="connsiteY2" fmla="*/ 375 h 57150"/>
                <a:gd name="connsiteX3" fmla="*/ 2097 w 123617"/>
                <a:gd name="connsiteY3" fmla="*/ 46095 h 57150"/>
                <a:gd name="connsiteX4" fmla="*/ 8753 w 123617"/>
                <a:gd name="connsiteY4" fmla="*/ 613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57150">
                  <a:moveTo>
                    <a:pt x="8753" y="61335"/>
                  </a:moveTo>
                  <a:cubicBezTo>
                    <a:pt x="46789" y="60383"/>
                    <a:pt x="86727" y="32760"/>
                    <a:pt x="120009" y="15615"/>
                  </a:cubicBezTo>
                  <a:cubicBezTo>
                    <a:pt x="128567" y="11805"/>
                    <a:pt x="122862" y="-2482"/>
                    <a:pt x="113353" y="375"/>
                  </a:cubicBezTo>
                  <a:cubicBezTo>
                    <a:pt x="78169" y="11805"/>
                    <a:pt x="30624" y="20378"/>
                    <a:pt x="2097" y="46095"/>
                  </a:cubicBezTo>
                  <a:cubicBezTo>
                    <a:pt x="-2658" y="51810"/>
                    <a:pt x="1146" y="61335"/>
                    <a:pt x="8753" y="6133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3839905D-3C97-AB48-96B8-13726BE21DCB}"/>
                </a:ext>
              </a:extLst>
            </p:cNvPr>
            <p:cNvSpPr/>
            <p:nvPr/>
          </p:nvSpPr>
          <p:spPr>
            <a:xfrm rot="4500000">
              <a:off x="3264012" y="4343826"/>
              <a:ext cx="118899" cy="45807"/>
            </a:xfrm>
            <a:custGeom>
              <a:avLst/>
              <a:gdLst>
                <a:gd name="connsiteX0" fmla="*/ 4755 w 123617"/>
                <a:gd name="connsiteY0" fmla="*/ 55518 h 47625"/>
                <a:gd name="connsiteX1" fmla="*/ 121716 w 123617"/>
                <a:gd name="connsiteY1" fmla="*/ 9798 h 47625"/>
                <a:gd name="connsiteX2" fmla="*/ 117912 w 123617"/>
                <a:gd name="connsiteY2" fmla="*/ 273 h 47625"/>
                <a:gd name="connsiteX3" fmla="*/ 58005 w 123617"/>
                <a:gd name="connsiteY3" fmla="*/ 21228 h 47625"/>
                <a:gd name="connsiteX4" fmla="*/ 3804 w 123617"/>
                <a:gd name="connsiteY4" fmla="*/ 41231 h 47625"/>
                <a:gd name="connsiteX5" fmla="*/ 4755 w 123617"/>
                <a:gd name="connsiteY5" fmla="*/ 555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17" h="47625">
                  <a:moveTo>
                    <a:pt x="4755" y="55518"/>
                  </a:moveTo>
                  <a:cubicBezTo>
                    <a:pt x="42791" y="62186"/>
                    <a:pt x="92238" y="32658"/>
                    <a:pt x="121716" y="9798"/>
                  </a:cubicBezTo>
                  <a:cubicBezTo>
                    <a:pt x="125519" y="6941"/>
                    <a:pt x="123618" y="-1632"/>
                    <a:pt x="117912" y="273"/>
                  </a:cubicBezTo>
                  <a:cubicBezTo>
                    <a:pt x="97943" y="6941"/>
                    <a:pt x="77974" y="14561"/>
                    <a:pt x="58005" y="21228"/>
                  </a:cubicBezTo>
                  <a:cubicBezTo>
                    <a:pt x="39938" y="26943"/>
                    <a:pt x="19018" y="29801"/>
                    <a:pt x="3804" y="41231"/>
                  </a:cubicBezTo>
                  <a:cubicBezTo>
                    <a:pt x="-951" y="45041"/>
                    <a:pt x="-1902" y="54566"/>
                    <a:pt x="4755" y="5551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3B6ABABB-6DBD-B645-8C92-DDA85191E9E6}"/>
                </a:ext>
              </a:extLst>
            </p:cNvPr>
            <p:cNvSpPr/>
            <p:nvPr/>
          </p:nvSpPr>
          <p:spPr>
            <a:xfrm rot="4500000">
              <a:off x="3447979" y="4395116"/>
              <a:ext cx="73168" cy="109937"/>
            </a:xfrm>
            <a:custGeom>
              <a:avLst/>
              <a:gdLst>
                <a:gd name="connsiteX0" fmla="*/ 1310 w 76072"/>
                <a:gd name="connsiteY0" fmla="*/ 118676 h 114300"/>
                <a:gd name="connsiteX1" fmla="*/ 7967 w 76072"/>
                <a:gd name="connsiteY1" fmla="*/ 121534 h 114300"/>
                <a:gd name="connsiteX2" fmla="*/ 41248 w 76072"/>
                <a:gd name="connsiteY2" fmla="*/ 75814 h 114300"/>
                <a:gd name="connsiteX3" fmla="*/ 76432 w 76072"/>
                <a:gd name="connsiteY3" fmla="*/ 15806 h 114300"/>
                <a:gd name="connsiteX4" fmla="*/ 60266 w 76072"/>
                <a:gd name="connsiteY4" fmla="*/ 3424 h 114300"/>
                <a:gd name="connsiteX5" fmla="*/ 18426 w 76072"/>
                <a:gd name="connsiteY5" fmla="*/ 62479 h 114300"/>
                <a:gd name="connsiteX6" fmla="*/ 1310 w 76072"/>
                <a:gd name="connsiteY6" fmla="*/ 1186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1310" y="118676"/>
                  </a:moveTo>
                  <a:cubicBezTo>
                    <a:pt x="2261" y="121534"/>
                    <a:pt x="5114" y="122486"/>
                    <a:pt x="7967" y="121534"/>
                  </a:cubicBezTo>
                  <a:cubicBezTo>
                    <a:pt x="25083" y="113914"/>
                    <a:pt x="32690" y="92006"/>
                    <a:pt x="41248" y="75814"/>
                  </a:cubicBezTo>
                  <a:cubicBezTo>
                    <a:pt x="52659" y="55811"/>
                    <a:pt x="64070" y="35809"/>
                    <a:pt x="76432" y="15806"/>
                  </a:cubicBezTo>
                  <a:cubicBezTo>
                    <a:pt x="83088" y="6281"/>
                    <a:pt x="67873" y="-6101"/>
                    <a:pt x="60266" y="3424"/>
                  </a:cubicBezTo>
                  <a:cubicBezTo>
                    <a:pt x="45052" y="22474"/>
                    <a:pt x="30788" y="41524"/>
                    <a:pt x="18426" y="62479"/>
                  </a:cubicBezTo>
                  <a:cubicBezTo>
                    <a:pt x="9868" y="78671"/>
                    <a:pt x="-4395" y="99626"/>
                    <a:pt x="1310" y="1186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1D0B1E5C-B9B2-7345-8856-9CCEE15E8B06}"/>
                </a:ext>
              </a:extLst>
            </p:cNvPr>
            <p:cNvSpPr/>
            <p:nvPr/>
          </p:nvSpPr>
          <p:spPr>
            <a:xfrm rot="4500000">
              <a:off x="3444837" y="4431725"/>
              <a:ext cx="82314" cy="109937"/>
            </a:xfrm>
            <a:custGeom>
              <a:avLst/>
              <a:gdLst>
                <a:gd name="connsiteX0" fmla="*/ 13608 w 85581"/>
                <a:gd name="connsiteY0" fmla="*/ 121693 h 114300"/>
                <a:gd name="connsiteX1" fmla="*/ 84926 w 85581"/>
                <a:gd name="connsiteY1" fmla="*/ 15013 h 114300"/>
                <a:gd name="connsiteX2" fmla="*/ 69712 w 85581"/>
                <a:gd name="connsiteY2" fmla="*/ 3583 h 114300"/>
                <a:gd name="connsiteX3" fmla="*/ 296 w 85581"/>
                <a:gd name="connsiteY3" fmla="*/ 112168 h 114300"/>
                <a:gd name="connsiteX4" fmla="*/ 13608 w 85581"/>
                <a:gd name="connsiteY4" fmla="*/ 12169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13608" y="121693"/>
                  </a:moveTo>
                  <a:cubicBezTo>
                    <a:pt x="48792" y="96928"/>
                    <a:pt x="64957" y="51208"/>
                    <a:pt x="84926" y="15013"/>
                  </a:cubicBezTo>
                  <a:cubicBezTo>
                    <a:pt x="89681" y="5488"/>
                    <a:pt x="76368" y="-5942"/>
                    <a:pt x="69712" y="3583"/>
                  </a:cubicBezTo>
                  <a:cubicBezTo>
                    <a:pt x="44037" y="36921"/>
                    <a:pt x="8854" y="70258"/>
                    <a:pt x="296" y="112168"/>
                  </a:cubicBezTo>
                  <a:cubicBezTo>
                    <a:pt x="-1606" y="117883"/>
                    <a:pt x="6001" y="126456"/>
                    <a:pt x="13608" y="1216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0EA30710-A83B-C440-A93F-41C5FA697915}"/>
                </a:ext>
              </a:extLst>
            </p:cNvPr>
            <p:cNvSpPr/>
            <p:nvPr/>
          </p:nvSpPr>
          <p:spPr>
            <a:xfrm rot="4500000">
              <a:off x="3434346" y="4576893"/>
              <a:ext cx="82314" cy="119098"/>
            </a:xfrm>
            <a:custGeom>
              <a:avLst/>
              <a:gdLst>
                <a:gd name="connsiteX0" fmla="*/ 121 w 85581"/>
                <a:gd name="connsiteY0" fmla="*/ 8948 h 123825"/>
                <a:gd name="connsiteX1" fmla="*/ 37206 w 85581"/>
                <a:gd name="connsiteY1" fmla="*/ 72766 h 123825"/>
                <a:gd name="connsiteX2" fmla="*/ 88555 w 85581"/>
                <a:gd name="connsiteY2" fmla="*/ 127058 h 123825"/>
                <a:gd name="connsiteX3" fmla="*/ 94261 w 85581"/>
                <a:gd name="connsiteY3" fmla="*/ 122296 h 123825"/>
                <a:gd name="connsiteX4" fmla="*/ 53372 w 85581"/>
                <a:gd name="connsiteY4" fmla="*/ 52763 h 123825"/>
                <a:gd name="connsiteX5" fmla="*/ 10581 w 85581"/>
                <a:gd name="connsiteY5" fmla="*/ 376 h 123825"/>
                <a:gd name="connsiteX6" fmla="*/ 121 w 85581"/>
                <a:gd name="connsiteY6" fmla="*/ 894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81" h="123825">
                  <a:moveTo>
                    <a:pt x="121" y="8948"/>
                  </a:moveTo>
                  <a:cubicBezTo>
                    <a:pt x="3925" y="32761"/>
                    <a:pt x="21992" y="54669"/>
                    <a:pt x="37206" y="72766"/>
                  </a:cubicBezTo>
                  <a:cubicBezTo>
                    <a:pt x="52421" y="92769"/>
                    <a:pt x="70488" y="109914"/>
                    <a:pt x="88555" y="127058"/>
                  </a:cubicBezTo>
                  <a:cubicBezTo>
                    <a:pt x="91408" y="129916"/>
                    <a:pt x="96163" y="126106"/>
                    <a:pt x="94261" y="122296"/>
                  </a:cubicBezTo>
                  <a:cubicBezTo>
                    <a:pt x="80948" y="98483"/>
                    <a:pt x="67635" y="75624"/>
                    <a:pt x="53372" y="52763"/>
                  </a:cubicBezTo>
                  <a:cubicBezTo>
                    <a:pt x="41010" y="33713"/>
                    <a:pt x="29599" y="12758"/>
                    <a:pt x="10581" y="376"/>
                  </a:cubicBezTo>
                  <a:cubicBezTo>
                    <a:pt x="3925" y="-1529"/>
                    <a:pt x="-830" y="4186"/>
                    <a:pt x="121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5F819188-4A93-6C45-8A6F-22B3EC6124A7}"/>
                </a:ext>
              </a:extLst>
            </p:cNvPr>
            <p:cNvSpPr/>
            <p:nvPr/>
          </p:nvSpPr>
          <p:spPr>
            <a:xfrm rot="4500000">
              <a:off x="3466408" y="4601205"/>
              <a:ext cx="91460" cy="119098"/>
            </a:xfrm>
            <a:custGeom>
              <a:avLst/>
              <a:gdLst>
                <a:gd name="connsiteX0" fmla="*/ 81 w 95090"/>
                <a:gd name="connsiteY0" fmla="*/ 12527 h 123825"/>
                <a:gd name="connsiteX1" fmla="*/ 37166 w 95090"/>
                <a:gd name="connsiteY1" fmla="*/ 72535 h 123825"/>
                <a:gd name="connsiteX2" fmla="*/ 95171 w 95090"/>
                <a:gd name="connsiteY2" fmla="*/ 130637 h 123825"/>
                <a:gd name="connsiteX3" fmla="*/ 101828 w 95090"/>
                <a:gd name="connsiteY3" fmla="*/ 124922 h 123825"/>
                <a:gd name="connsiteX4" fmla="*/ 61890 w 95090"/>
                <a:gd name="connsiteY4" fmla="*/ 52532 h 123825"/>
                <a:gd name="connsiteX5" fmla="*/ 14344 w 95090"/>
                <a:gd name="connsiteY5" fmla="*/ 1097 h 123825"/>
                <a:gd name="connsiteX6" fmla="*/ 81 w 95090"/>
                <a:gd name="connsiteY6" fmla="*/ 125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23825">
                  <a:moveTo>
                    <a:pt x="81" y="12527"/>
                  </a:moveTo>
                  <a:cubicBezTo>
                    <a:pt x="3884" y="36340"/>
                    <a:pt x="21952" y="54437"/>
                    <a:pt x="37166" y="72535"/>
                  </a:cubicBezTo>
                  <a:cubicBezTo>
                    <a:pt x="55233" y="93490"/>
                    <a:pt x="75202" y="111587"/>
                    <a:pt x="95171" y="130637"/>
                  </a:cubicBezTo>
                  <a:cubicBezTo>
                    <a:pt x="98975" y="134447"/>
                    <a:pt x="104680" y="129685"/>
                    <a:pt x="101828" y="124922"/>
                  </a:cubicBezTo>
                  <a:cubicBezTo>
                    <a:pt x="88515" y="100157"/>
                    <a:pt x="78055" y="76345"/>
                    <a:pt x="61890" y="52532"/>
                  </a:cubicBezTo>
                  <a:cubicBezTo>
                    <a:pt x="48577" y="32530"/>
                    <a:pt x="36215" y="10622"/>
                    <a:pt x="14344" y="1097"/>
                  </a:cubicBezTo>
                  <a:cubicBezTo>
                    <a:pt x="6737" y="-2713"/>
                    <a:pt x="-870" y="3955"/>
                    <a:pt x="81" y="125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D859C98E-20D7-CB48-9CFB-B18446635259}"/>
                </a:ext>
              </a:extLst>
            </p:cNvPr>
            <p:cNvSpPr/>
            <p:nvPr/>
          </p:nvSpPr>
          <p:spPr>
            <a:xfrm rot="4500000">
              <a:off x="3546183" y="4660868"/>
              <a:ext cx="54876" cy="137421"/>
            </a:xfrm>
            <a:custGeom>
              <a:avLst/>
              <a:gdLst>
                <a:gd name="connsiteX0" fmla="*/ 19968 w 57054"/>
                <a:gd name="connsiteY0" fmla="*/ 73849 h 142875"/>
                <a:gd name="connsiteX1" fmla="*/ 58004 w 57054"/>
                <a:gd name="connsiteY1" fmla="*/ 142429 h 142875"/>
                <a:gd name="connsiteX2" fmla="*/ 61808 w 57054"/>
                <a:gd name="connsiteY2" fmla="*/ 140524 h 142875"/>
                <a:gd name="connsiteX3" fmla="*/ 44691 w 57054"/>
                <a:gd name="connsiteY3" fmla="*/ 50989 h 142875"/>
                <a:gd name="connsiteX4" fmla="*/ 11410 w 57054"/>
                <a:gd name="connsiteY4" fmla="*/ 507 h 142875"/>
                <a:gd name="connsiteX5" fmla="*/ 1901 w 57054"/>
                <a:gd name="connsiteY5" fmla="*/ 6222 h 142875"/>
                <a:gd name="connsiteX6" fmla="*/ 19968 w 57054"/>
                <a:gd name="connsiteY6" fmla="*/ 738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42875">
                  <a:moveTo>
                    <a:pt x="19968" y="73849"/>
                  </a:moveTo>
                  <a:cubicBezTo>
                    <a:pt x="30428" y="98614"/>
                    <a:pt x="46593" y="118617"/>
                    <a:pt x="58004" y="142429"/>
                  </a:cubicBezTo>
                  <a:cubicBezTo>
                    <a:pt x="58955" y="144334"/>
                    <a:pt x="61808" y="143382"/>
                    <a:pt x="61808" y="140524"/>
                  </a:cubicBezTo>
                  <a:cubicBezTo>
                    <a:pt x="57053" y="109092"/>
                    <a:pt x="56102" y="81469"/>
                    <a:pt x="44691" y="50989"/>
                  </a:cubicBezTo>
                  <a:cubicBezTo>
                    <a:pt x="37084" y="30987"/>
                    <a:pt x="32330" y="9079"/>
                    <a:pt x="11410" y="507"/>
                  </a:cubicBezTo>
                  <a:cubicBezTo>
                    <a:pt x="7606" y="-1398"/>
                    <a:pt x="2852" y="2412"/>
                    <a:pt x="1901" y="6222"/>
                  </a:cubicBezTo>
                  <a:cubicBezTo>
                    <a:pt x="-5706" y="28129"/>
                    <a:pt x="11410" y="53847"/>
                    <a:pt x="19968" y="738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29649E29-115E-C14A-9A65-A1F478E58075}"/>
                </a:ext>
              </a:extLst>
            </p:cNvPr>
            <p:cNvSpPr/>
            <p:nvPr/>
          </p:nvSpPr>
          <p:spPr>
            <a:xfrm rot="4500000">
              <a:off x="3565864" y="4698948"/>
              <a:ext cx="54876" cy="128260"/>
            </a:xfrm>
            <a:custGeom>
              <a:avLst/>
              <a:gdLst>
                <a:gd name="connsiteX0" fmla="*/ 19066 w 57054"/>
                <a:gd name="connsiteY0" fmla="*/ 73170 h 133350"/>
                <a:gd name="connsiteX1" fmla="*/ 49495 w 57054"/>
                <a:gd name="connsiteY1" fmla="*/ 136988 h 133350"/>
                <a:gd name="connsiteX2" fmla="*/ 57103 w 57054"/>
                <a:gd name="connsiteY2" fmla="*/ 136035 h 133350"/>
                <a:gd name="connsiteX3" fmla="*/ 18116 w 57054"/>
                <a:gd name="connsiteY3" fmla="*/ 2685 h 133350"/>
                <a:gd name="connsiteX4" fmla="*/ 48 w 57054"/>
                <a:gd name="connsiteY4" fmla="*/ 10305 h 133350"/>
                <a:gd name="connsiteX5" fmla="*/ 19066 w 57054"/>
                <a:gd name="connsiteY5" fmla="*/ 7317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133350">
                  <a:moveTo>
                    <a:pt x="19066" y="73170"/>
                  </a:moveTo>
                  <a:cubicBezTo>
                    <a:pt x="28576" y="95078"/>
                    <a:pt x="36183" y="116985"/>
                    <a:pt x="49495" y="136988"/>
                  </a:cubicBezTo>
                  <a:cubicBezTo>
                    <a:pt x="51397" y="139845"/>
                    <a:pt x="56152" y="139845"/>
                    <a:pt x="57103" y="136035"/>
                  </a:cubicBezTo>
                  <a:cubicBezTo>
                    <a:pt x="67563" y="92220"/>
                    <a:pt x="51397" y="32213"/>
                    <a:pt x="18116" y="2685"/>
                  </a:cubicBezTo>
                  <a:cubicBezTo>
                    <a:pt x="12410" y="-3030"/>
                    <a:pt x="-903" y="780"/>
                    <a:pt x="48" y="10305"/>
                  </a:cubicBezTo>
                  <a:cubicBezTo>
                    <a:pt x="2901" y="33165"/>
                    <a:pt x="10508" y="51263"/>
                    <a:pt x="19066" y="7317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74B7C8D2-6F31-B040-AC32-8354A63B2166}"/>
                </a:ext>
              </a:extLst>
            </p:cNvPr>
            <p:cNvSpPr/>
            <p:nvPr/>
          </p:nvSpPr>
          <p:spPr>
            <a:xfrm rot="4500000">
              <a:off x="3578325" y="4846488"/>
              <a:ext cx="27438" cy="128260"/>
            </a:xfrm>
            <a:custGeom>
              <a:avLst/>
              <a:gdLst>
                <a:gd name="connsiteX0" fmla="*/ 1511 w 28527"/>
                <a:gd name="connsiteY0" fmla="*/ 137933 h 133350"/>
                <a:gd name="connsiteX1" fmla="*/ 11020 w 28527"/>
                <a:gd name="connsiteY1" fmla="*/ 138885 h 133350"/>
                <a:gd name="connsiteX2" fmla="*/ 37645 w 28527"/>
                <a:gd name="connsiteY2" fmla="*/ 2678 h 133350"/>
                <a:gd name="connsiteX3" fmla="*/ 31940 w 28527"/>
                <a:gd name="connsiteY3" fmla="*/ 1725 h 133350"/>
                <a:gd name="connsiteX4" fmla="*/ 1511 w 28527"/>
                <a:gd name="connsiteY4" fmla="*/ 1379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33350">
                  <a:moveTo>
                    <a:pt x="1511" y="137933"/>
                  </a:moveTo>
                  <a:cubicBezTo>
                    <a:pt x="2462" y="142695"/>
                    <a:pt x="9118" y="142695"/>
                    <a:pt x="11020" y="138885"/>
                  </a:cubicBezTo>
                  <a:cubicBezTo>
                    <a:pt x="35744" y="101738"/>
                    <a:pt x="35744" y="46493"/>
                    <a:pt x="37645" y="2678"/>
                  </a:cubicBezTo>
                  <a:cubicBezTo>
                    <a:pt x="37645" y="-180"/>
                    <a:pt x="32891" y="-1132"/>
                    <a:pt x="31940" y="1725"/>
                  </a:cubicBezTo>
                  <a:cubicBezTo>
                    <a:pt x="16725" y="43635"/>
                    <a:pt x="-6096" y="93165"/>
                    <a:pt x="1511" y="1379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A811DAEF-C012-6347-AA0F-C5344DD0B9B7}"/>
                </a:ext>
              </a:extLst>
            </p:cNvPr>
            <p:cNvSpPr/>
            <p:nvPr/>
          </p:nvSpPr>
          <p:spPr>
            <a:xfrm rot="4500000">
              <a:off x="3569555" y="4886828"/>
              <a:ext cx="54876" cy="128260"/>
            </a:xfrm>
            <a:custGeom>
              <a:avLst/>
              <a:gdLst>
                <a:gd name="connsiteX0" fmla="*/ 3408 w 57054"/>
                <a:gd name="connsiteY0" fmla="*/ 129190 h 133350"/>
                <a:gd name="connsiteX1" fmla="*/ 17671 w 57054"/>
                <a:gd name="connsiteY1" fmla="*/ 133000 h 133350"/>
                <a:gd name="connsiteX2" fmla="*/ 60462 w 57054"/>
                <a:gd name="connsiteY2" fmla="*/ 6318 h 133350"/>
                <a:gd name="connsiteX3" fmla="*/ 51904 w 57054"/>
                <a:gd name="connsiteY3" fmla="*/ 1555 h 133350"/>
                <a:gd name="connsiteX4" fmla="*/ 3408 w 57054"/>
                <a:gd name="connsiteY4" fmla="*/ 12919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3408" y="129190"/>
                  </a:moveTo>
                  <a:cubicBezTo>
                    <a:pt x="5310" y="134905"/>
                    <a:pt x="12917" y="137763"/>
                    <a:pt x="17671" y="133000"/>
                  </a:cubicBezTo>
                  <a:cubicBezTo>
                    <a:pt x="47149" y="101568"/>
                    <a:pt x="52855" y="47275"/>
                    <a:pt x="60462" y="6318"/>
                  </a:cubicBezTo>
                  <a:cubicBezTo>
                    <a:pt x="61413" y="1555"/>
                    <a:pt x="55708" y="-2255"/>
                    <a:pt x="51904" y="1555"/>
                  </a:cubicBezTo>
                  <a:cubicBezTo>
                    <a:pt x="22426" y="32035"/>
                    <a:pt x="-10856" y="84423"/>
                    <a:pt x="3408" y="12919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739BD5F7-0A1C-A343-A521-165C7D9AD476}"/>
                </a:ext>
              </a:extLst>
            </p:cNvPr>
            <p:cNvSpPr/>
            <p:nvPr/>
          </p:nvSpPr>
          <p:spPr>
            <a:xfrm rot="4500000">
              <a:off x="3433757" y="4983036"/>
              <a:ext cx="45730" cy="146583"/>
            </a:xfrm>
            <a:custGeom>
              <a:avLst/>
              <a:gdLst>
                <a:gd name="connsiteX0" fmla="*/ 41864 w 47545"/>
                <a:gd name="connsiteY0" fmla="*/ 149415 h 152400"/>
                <a:gd name="connsiteX1" fmla="*/ 55176 w 47545"/>
                <a:gd name="connsiteY1" fmla="*/ 145605 h 152400"/>
                <a:gd name="connsiteX2" fmla="*/ 18091 w 47545"/>
                <a:gd name="connsiteY2" fmla="*/ 4635 h 152400"/>
                <a:gd name="connsiteX3" fmla="*/ 24 w 47545"/>
                <a:gd name="connsiteY3" fmla="*/ 9397 h 152400"/>
                <a:gd name="connsiteX4" fmla="*/ 41864 w 47545"/>
                <a:gd name="connsiteY4" fmla="*/ 1494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1864" y="149415"/>
                  </a:moveTo>
                  <a:cubicBezTo>
                    <a:pt x="44717" y="157987"/>
                    <a:pt x="56127" y="154177"/>
                    <a:pt x="55176" y="145605"/>
                  </a:cubicBezTo>
                  <a:cubicBezTo>
                    <a:pt x="48520" y="99885"/>
                    <a:pt x="47569" y="43687"/>
                    <a:pt x="18091" y="4635"/>
                  </a:cubicBezTo>
                  <a:cubicBezTo>
                    <a:pt x="12386" y="-2985"/>
                    <a:pt x="24" y="-1080"/>
                    <a:pt x="24" y="9397"/>
                  </a:cubicBezTo>
                  <a:cubicBezTo>
                    <a:pt x="-927" y="57975"/>
                    <a:pt x="26649" y="105600"/>
                    <a:pt x="41864" y="1494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4A9D5D64-6EE1-364B-A1E5-52A1698E6BAA}"/>
                </a:ext>
              </a:extLst>
            </p:cNvPr>
            <p:cNvSpPr/>
            <p:nvPr/>
          </p:nvSpPr>
          <p:spPr>
            <a:xfrm rot="4500000">
              <a:off x="3396216" y="4965345"/>
              <a:ext cx="54876" cy="146583"/>
            </a:xfrm>
            <a:custGeom>
              <a:avLst/>
              <a:gdLst>
                <a:gd name="connsiteX0" fmla="*/ 17152 w 57054"/>
                <a:gd name="connsiteY0" fmla="*/ 82966 h 152400"/>
                <a:gd name="connsiteX1" fmla="*/ 46631 w 57054"/>
                <a:gd name="connsiteY1" fmla="*/ 149641 h 152400"/>
                <a:gd name="connsiteX2" fmla="*/ 59943 w 57054"/>
                <a:gd name="connsiteY2" fmla="*/ 143926 h 152400"/>
                <a:gd name="connsiteX3" fmla="*/ 47581 w 57054"/>
                <a:gd name="connsiteY3" fmla="*/ 69631 h 152400"/>
                <a:gd name="connsiteX4" fmla="*/ 22858 w 57054"/>
                <a:gd name="connsiteY4" fmla="*/ 5814 h 152400"/>
                <a:gd name="connsiteX5" fmla="*/ 36 w 57054"/>
                <a:gd name="connsiteY5" fmla="*/ 11529 h 152400"/>
                <a:gd name="connsiteX6" fmla="*/ 17152 w 57054"/>
                <a:gd name="connsiteY6" fmla="*/ 8296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17152" y="82966"/>
                  </a:moveTo>
                  <a:cubicBezTo>
                    <a:pt x="25711" y="105826"/>
                    <a:pt x="37121" y="126781"/>
                    <a:pt x="46631" y="149641"/>
                  </a:cubicBezTo>
                  <a:cubicBezTo>
                    <a:pt x="50434" y="158214"/>
                    <a:pt x="60894" y="151546"/>
                    <a:pt x="59943" y="143926"/>
                  </a:cubicBezTo>
                  <a:cubicBezTo>
                    <a:pt x="56140" y="119161"/>
                    <a:pt x="53287" y="94396"/>
                    <a:pt x="47581" y="69631"/>
                  </a:cubicBezTo>
                  <a:cubicBezTo>
                    <a:pt x="42827" y="44866"/>
                    <a:pt x="35220" y="26769"/>
                    <a:pt x="22858" y="5814"/>
                  </a:cubicBezTo>
                  <a:cubicBezTo>
                    <a:pt x="17152" y="-4664"/>
                    <a:pt x="-915" y="99"/>
                    <a:pt x="36" y="11529"/>
                  </a:cubicBezTo>
                  <a:cubicBezTo>
                    <a:pt x="3840" y="37246"/>
                    <a:pt x="7643" y="58201"/>
                    <a:pt x="17152" y="8296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D6D1C9B3-5B71-9D49-81C0-031159C1FF47}"/>
                </a:ext>
              </a:extLst>
            </p:cNvPr>
            <p:cNvSpPr/>
            <p:nvPr/>
          </p:nvSpPr>
          <p:spPr>
            <a:xfrm rot="4500000">
              <a:off x="3180484" y="4960104"/>
              <a:ext cx="109753" cy="54968"/>
            </a:xfrm>
            <a:custGeom>
              <a:avLst/>
              <a:gdLst>
                <a:gd name="connsiteX0" fmla="*/ 2124 w 114108"/>
                <a:gd name="connsiteY0" fmla="*/ 15240 h 57150"/>
                <a:gd name="connsiteX1" fmla="*/ 109577 w 114108"/>
                <a:gd name="connsiteY1" fmla="*/ 63818 h 57150"/>
                <a:gd name="connsiteX2" fmla="*/ 116233 w 114108"/>
                <a:gd name="connsiteY2" fmla="*/ 47625 h 57150"/>
                <a:gd name="connsiteX3" fmla="*/ 7830 w 114108"/>
                <a:gd name="connsiteY3" fmla="*/ 0 h 57150"/>
                <a:gd name="connsiteX4" fmla="*/ 2124 w 114108"/>
                <a:gd name="connsiteY4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08" h="57150">
                  <a:moveTo>
                    <a:pt x="2124" y="15240"/>
                  </a:moveTo>
                  <a:cubicBezTo>
                    <a:pt x="30651" y="41910"/>
                    <a:pt x="73442" y="51435"/>
                    <a:pt x="109577" y="63818"/>
                  </a:cubicBezTo>
                  <a:cubicBezTo>
                    <a:pt x="119086" y="67628"/>
                    <a:pt x="125742" y="52387"/>
                    <a:pt x="116233" y="47625"/>
                  </a:cubicBezTo>
                  <a:cubicBezTo>
                    <a:pt x="82951" y="28575"/>
                    <a:pt x="46817" y="4763"/>
                    <a:pt x="7830" y="0"/>
                  </a:cubicBezTo>
                  <a:cubicBezTo>
                    <a:pt x="1173" y="0"/>
                    <a:pt x="-2630" y="10478"/>
                    <a:pt x="2124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ED2739F0-F92B-E949-AA02-2E0CF1591014}"/>
                </a:ext>
              </a:extLst>
            </p:cNvPr>
            <p:cNvSpPr/>
            <p:nvPr/>
          </p:nvSpPr>
          <p:spPr>
            <a:xfrm rot="4500000">
              <a:off x="3141392" y="4962877"/>
              <a:ext cx="109753" cy="54968"/>
            </a:xfrm>
            <a:custGeom>
              <a:avLst/>
              <a:gdLst>
                <a:gd name="connsiteX0" fmla="*/ 1301 w 114108"/>
                <a:gd name="connsiteY0" fmla="*/ 18098 h 57150"/>
                <a:gd name="connsiteX1" fmla="*/ 55503 w 114108"/>
                <a:gd name="connsiteY1" fmla="*/ 55245 h 57150"/>
                <a:gd name="connsiteX2" fmla="*/ 116361 w 114108"/>
                <a:gd name="connsiteY2" fmla="*/ 64770 h 57150"/>
                <a:gd name="connsiteX3" fmla="*/ 118262 w 114108"/>
                <a:gd name="connsiteY3" fmla="*/ 59055 h 57150"/>
                <a:gd name="connsiteX4" fmla="*/ 67864 w 114108"/>
                <a:gd name="connsiteY4" fmla="*/ 23813 h 57150"/>
                <a:gd name="connsiteX5" fmla="*/ 12712 w 114108"/>
                <a:gd name="connsiteY5" fmla="*/ 0 h 57150"/>
                <a:gd name="connsiteX6" fmla="*/ 1301 w 114108"/>
                <a:gd name="connsiteY6" fmla="*/ 180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1301" y="18098"/>
                  </a:moveTo>
                  <a:cubicBezTo>
                    <a:pt x="10810" y="39052"/>
                    <a:pt x="35534" y="47625"/>
                    <a:pt x="55503" y="55245"/>
                  </a:cubicBezTo>
                  <a:cubicBezTo>
                    <a:pt x="76423" y="63817"/>
                    <a:pt x="94490" y="68580"/>
                    <a:pt x="116361" y="64770"/>
                  </a:cubicBezTo>
                  <a:cubicBezTo>
                    <a:pt x="119213" y="64770"/>
                    <a:pt x="119213" y="60960"/>
                    <a:pt x="118262" y="59055"/>
                  </a:cubicBezTo>
                  <a:cubicBezTo>
                    <a:pt x="103999" y="43815"/>
                    <a:pt x="86882" y="34290"/>
                    <a:pt x="67864" y="23813"/>
                  </a:cubicBezTo>
                  <a:cubicBezTo>
                    <a:pt x="50748" y="14288"/>
                    <a:pt x="33632" y="0"/>
                    <a:pt x="12712" y="0"/>
                  </a:cubicBezTo>
                  <a:cubicBezTo>
                    <a:pt x="2252" y="0"/>
                    <a:pt x="-2503" y="9525"/>
                    <a:pt x="1301" y="18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FD3D945D-6CCA-5F4E-A17C-E5BE784311FC}"/>
                </a:ext>
              </a:extLst>
            </p:cNvPr>
            <p:cNvSpPr/>
            <p:nvPr/>
          </p:nvSpPr>
          <p:spPr>
            <a:xfrm rot="4500000">
              <a:off x="3169031" y="4755479"/>
              <a:ext cx="45730" cy="146583"/>
            </a:xfrm>
            <a:custGeom>
              <a:avLst/>
              <a:gdLst>
                <a:gd name="connsiteX0" fmla="*/ 3103 w 47545"/>
                <a:gd name="connsiteY0" fmla="*/ 152439 h 152400"/>
                <a:gd name="connsiteX1" fmla="*/ 17366 w 47545"/>
                <a:gd name="connsiteY1" fmla="*/ 156249 h 152400"/>
                <a:gd name="connsiteX2" fmla="*/ 52550 w 47545"/>
                <a:gd name="connsiteY2" fmla="*/ 2896 h 152400"/>
                <a:gd name="connsiteX3" fmla="*/ 46844 w 47545"/>
                <a:gd name="connsiteY3" fmla="*/ 991 h 152400"/>
                <a:gd name="connsiteX4" fmla="*/ 3103 w 47545"/>
                <a:gd name="connsiteY4" fmla="*/ 15243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3103" y="152439"/>
                  </a:moveTo>
                  <a:cubicBezTo>
                    <a:pt x="5005" y="158154"/>
                    <a:pt x="13563" y="161011"/>
                    <a:pt x="17366" y="156249"/>
                  </a:cubicBezTo>
                  <a:cubicBezTo>
                    <a:pt x="48746" y="118149"/>
                    <a:pt x="50648" y="50521"/>
                    <a:pt x="52550" y="2896"/>
                  </a:cubicBezTo>
                  <a:cubicBezTo>
                    <a:pt x="52550" y="39"/>
                    <a:pt x="48746" y="-914"/>
                    <a:pt x="46844" y="991"/>
                  </a:cubicBezTo>
                  <a:cubicBezTo>
                    <a:pt x="22121" y="41949"/>
                    <a:pt x="-10210" y="103861"/>
                    <a:pt x="3103" y="152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96EB415E-7F22-FA4C-8DA5-F93CC1C1BBA6}"/>
                </a:ext>
              </a:extLst>
            </p:cNvPr>
            <p:cNvSpPr/>
            <p:nvPr/>
          </p:nvSpPr>
          <p:spPr>
            <a:xfrm rot="4500000">
              <a:off x="3165255" y="4710344"/>
              <a:ext cx="45730" cy="146583"/>
            </a:xfrm>
            <a:custGeom>
              <a:avLst/>
              <a:gdLst>
                <a:gd name="connsiteX0" fmla="*/ 16165 w 47545"/>
                <a:gd name="connsiteY0" fmla="*/ 150315 h 152400"/>
                <a:gd name="connsiteX1" fmla="*/ 55152 w 47545"/>
                <a:gd name="connsiteY1" fmla="*/ 2678 h 152400"/>
                <a:gd name="connsiteX2" fmla="*/ 50398 w 47545"/>
                <a:gd name="connsiteY2" fmla="*/ 1725 h 152400"/>
                <a:gd name="connsiteX3" fmla="*/ 0 w 47545"/>
                <a:gd name="connsiteY3" fmla="*/ 146505 h 152400"/>
                <a:gd name="connsiteX4" fmla="*/ 16165 w 47545"/>
                <a:gd name="connsiteY4" fmla="*/ 1503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16165" y="150315"/>
                  </a:moveTo>
                  <a:cubicBezTo>
                    <a:pt x="42791" y="108405"/>
                    <a:pt x="54202" y="52208"/>
                    <a:pt x="55152" y="2678"/>
                  </a:cubicBezTo>
                  <a:cubicBezTo>
                    <a:pt x="55152" y="-180"/>
                    <a:pt x="51349" y="-1132"/>
                    <a:pt x="50398" y="1725"/>
                  </a:cubicBezTo>
                  <a:cubicBezTo>
                    <a:pt x="23773" y="43635"/>
                    <a:pt x="1902" y="96975"/>
                    <a:pt x="0" y="146505"/>
                  </a:cubicBezTo>
                  <a:cubicBezTo>
                    <a:pt x="0" y="154125"/>
                    <a:pt x="12362" y="156983"/>
                    <a:pt x="16165" y="1503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B5EB13CF-2FE8-9E46-AA2A-48173BE3A56B}"/>
                </a:ext>
              </a:extLst>
            </p:cNvPr>
            <p:cNvSpPr/>
            <p:nvPr/>
          </p:nvSpPr>
          <p:spPr>
            <a:xfrm rot="4500000">
              <a:off x="2991587" y="4726062"/>
              <a:ext cx="45730" cy="128260"/>
            </a:xfrm>
            <a:custGeom>
              <a:avLst/>
              <a:gdLst>
                <a:gd name="connsiteX0" fmla="*/ 18277 w 47545"/>
                <a:gd name="connsiteY0" fmla="*/ 74156 h 133350"/>
                <a:gd name="connsiteX1" fmla="*/ 48706 w 47545"/>
                <a:gd name="connsiteY1" fmla="*/ 137973 h 133350"/>
                <a:gd name="connsiteX2" fmla="*/ 55363 w 47545"/>
                <a:gd name="connsiteY2" fmla="*/ 136068 h 133350"/>
                <a:gd name="connsiteX3" fmla="*/ 10670 w 47545"/>
                <a:gd name="connsiteY3" fmla="*/ 1766 h 133350"/>
                <a:gd name="connsiteX4" fmla="*/ 210 w 47545"/>
                <a:gd name="connsiteY4" fmla="*/ 5576 h 133350"/>
                <a:gd name="connsiteX5" fmla="*/ 18277 w 47545"/>
                <a:gd name="connsiteY5" fmla="*/ 741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45" h="133350">
                  <a:moveTo>
                    <a:pt x="18277" y="74156"/>
                  </a:moveTo>
                  <a:cubicBezTo>
                    <a:pt x="27786" y="96063"/>
                    <a:pt x="38246" y="117018"/>
                    <a:pt x="48706" y="137973"/>
                  </a:cubicBezTo>
                  <a:cubicBezTo>
                    <a:pt x="50608" y="140831"/>
                    <a:pt x="55363" y="139878"/>
                    <a:pt x="55363" y="136068"/>
                  </a:cubicBezTo>
                  <a:cubicBezTo>
                    <a:pt x="51559" y="93206"/>
                    <a:pt x="46804" y="31293"/>
                    <a:pt x="10670" y="1766"/>
                  </a:cubicBezTo>
                  <a:cubicBezTo>
                    <a:pt x="6866" y="-2044"/>
                    <a:pt x="1161" y="813"/>
                    <a:pt x="210" y="5576"/>
                  </a:cubicBezTo>
                  <a:cubicBezTo>
                    <a:pt x="-1692" y="30341"/>
                    <a:pt x="9719" y="53201"/>
                    <a:pt x="18277" y="7415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7A6CCFB-BB6A-D042-87EE-C8569E008F4A}"/>
                </a:ext>
              </a:extLst>
            </p:cNvPr>
            <p:cNvSpPr/>
            <p:nvPr/>
          </p:nvSpPr>
          <p:spPr>
            <a:xfrm rot="4500000">
              <a:off x="2959638" y="4690329"/>
              <a:ext cx="45730" cy="128260"/>
            </a:xfrm>
            <a:custGeom>
              <a:avLst/>
              <a:gdLst>
                <a:gd name="connsiteX0" fmla="*/ 42791 w 47545"/>
                <a:gd name="connsiteY0" fmla="*/ 139316 h 133350"/>
                <a:gd name="connsiteX1" fmla="*/ 56103 w 47545"/>
                <a:gd name="connsiteY1" fmla="*/ 135506 h 133350"/>
                <a:gd name="connsiteX2" fmla="*/ 18067 w 47545"/>
                <a:gd name="connsiteY2" fmla="*/ 3108 h 133350"/>
                <a:gd name="connsiteX3" fmla="*/ 0 w 47545"/>
                <a:gd name="connsiteY3" fmla="*/ 10728 h 133350"/>
                <a:gd name="connsiteX4" fmla="*/ 42791 w 47545"/>
                <a:gd name="connsiteY4" fmla="*/ 1393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2791" y="139316"/>
                  </a:moveTo>
                  <a:cubicBezTo>
                    <a:pt x="46594" y="145983"/>
                    <a:pt x="56103" y="142173"/>
                    <a:pt x="56103" y="135506"/>
                  </a:cubicBezTo>
                  <a:cubicBezTo>
                    <a:pt x="58956" y="90738"/>
                    <a:pt x="48496" y="36446"/>
                    <a:pt x="18067" y="3108"/>
                  </a:cubicBezTo>
                  <a:cubicBezTo>
                    <a:pt x="12362" y="-3559"/>
                    <a:pt x="0" y="1203"/>
                    <a:pt x="0" y="10728"/>
                  </a:cubicBezTo>
                  <a:cubicBezTo>
                    <a:pt x="1902" y="54543"/>
                    <a:pt x="22822" y="101216"/>
                    <a:pt x="42791" y="13931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EC3A4E25-551C-6A49-9853-40CF74D178F9}"/>
                </a:ext>
              </a:extLst>
            </p:cNvPr>
            <p:cNvSpPr/>
            <p:nvPr/>
          </p:nvSpPr>
          <p:spPr>
            <a:xfrm rot="4500000">
              <a:off x="3041428" y="4567682"/>
              <a:ext cx="54876" cy="128260"/>
            </a:xfrm>
            <a:custGeom>
              <a:avLst/>
              <a:gdLst>
                <a:gd name="connsiteX0" fmla="*/ 85 w 57054"/>
                <a:gd name="connsiteY0" fmla="*/ 130462 h 133350"/>
                <a:gd name="connsiteX1" fmla="*/ 14349 w 57054"/>
                <a:gd name="connsiteY1" fmla="*/ 136177 h 133350"/>
                <a:gd name="connsiteX2" fmla="*/ 60943 w 57054"/>
                <a:gd name="connsiteY2" fmla="*/ 6637 h 133350"/>
                <a:gd name="connsiteX3" fmla="*/ 51434 w 57054"/>
                <a:gd name="connsiteY3" fmla="*/ 2827 h 133350"/>
                <a:gd name="connsiteX4" fmla="*/ 85 w 57054"/>
                <a:gd name="connsiteY4" fmla="*/ 1304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85" y="130462"/>
                  </a:moveTo>
                  <a:cubicBezTo>
                    <a:pt x="85" y="137130"/>
                    <a:pt x="8643" y="141892"/>
                    <a:pt x="14349" y="136177"/>
                  </a:cubicBezTo>
                  <a:cubicBezTo>
                    <a:pt x="45728" y="103792"/>
                    <a:pt x="52385" y="49500"/>
                    <a:pt x="60943" y="6637"/>
                  </a:cubicBezTo>
                  <a:cubicBezTo>
                    <a:pt x="61894" y="922"/>
                    <a:pt x="54286" y="-2888"/>
                    <a:pt x="51434" y="2827"/>
                  </a:cubicBezTo>
                  <a:cubicBezTo>
                    <a:pt x="28612" y="39975"/>
                    <a:pt x="-1817" y="85695"/>
                    <a:pt x="85" y="13046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0259093A-4B8D-DE40-8D10-4D2674480627}"/>
                </a:ext>
              </a:extLst>
            </p:cNvPr>
            <p:cNvSpPr/>
            <p:nvPr/>
          </p:nvSpPr>
          <p:spPr>
            <a:xfrm rot="4500000">
              <a:off x="3043079" y="4538294"/>
              <a:ext cx="45730" cy="109937"/>
            </a:xfrm>
            <a:custGeom>
              <a:avLst/>
              <a:gdLst>
                <a:gd name="connsiteX0" fmla="*/ 598 w 47545"/>
                <a:gd name="connsiteY0" fmla="*/ 113136 h 114300"/>
                <a:gd name="connsiteX1" fmla="*/ 13911 w 47545"/>
                <a:gd name="connsiteY1" fmla="*/ 116946 h 114300"/>
                <a:gd name="connsiteX2" fmla="*/ 48143 w 47545"/>
                <a:gd name="connsiteY2" fmla="*/ 9313 h 114300"/>
                <a:gd name="connsiteX3" fmla="*/ 34831 w 47545"/>
                <a:gd name="connsiteY3" fmla="*/ 3598 h 114300"/>
                <a:gd name="connsiteX4" fmla="*/ 598 w 47545"/>
                <a:gd name="connsiteY4" fmla="*/ 113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598" y="113136"/>
                  </a:moveTo>
                  <a:cubicBezTo>
                    <a:pt x="1549" y="119803"/>
                    <a:pt x="10107" y="120756"/>
                    <a:pt x="13911" y="116946"/>
                  </a:cubicBezTo>
                  <a:cubicBezTo>
                    <a:pt x="38634" y="90276"/>
                    <a:pt x="41487" y="43603"/>
                    <a:pt x="48143" y="9313"/>
                  </a:cubicBezTo>
                  <a:cubicBezTo>
                    <a:pt x="49094" y="1693"/>
                    <a:pt x="38634" y="-4022"/>
                    <a:pt x="34831" y="3598"/>
                  </a:cubicBezTo>
                  <a:cubicBezTo>
                    <a:pt x="20567" y="35983"/>
                    <a:pt x="-4157" y="75988"/>
                    <a:pt x="598" y="113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0C6F1A99-3183-704F-871F-D85E2640EFC3}"/>
                </a:ext>
              </a:extLst>
            </p:cNvPr>
            <p:cNvSpPr/>
            <p:nvPr/>
          </p:nvSpPr>
          <p:spPr>
            <a:xfrm rot="4500000">
              <a:off x="3218633" y="4578875"/>
              <a:ext cx="118899" cy="54968"/>
            </a:xfrm>
            <a:custGeom>
              <a:avLst/>
              <a:gdLst>
                <a:gd name="connsiteX0" fmla="*/ 729 w 123617"/>
                <a:gd name="connsiteY0" fmla="*/ 10234 h 57150"/>
                <a:gd name="connsiteX1" fmla="*/ 53979 w 123617"/>
                <a:gd name="connsiteY1" fmla="*/ 41667 h 57150"/>
                <a:gd name="connsiteX2" fmla="*/ 126248 w 123617"/>
                <a:gd name="connsiteY2" fmla="*/ 59764 h 57150"/>
                <a:gd name="connsiteX3" fmla="*/ 129101 w 123617"/>
                <a:gd name="connsiteY3" fmla="*/ 53097 h 57150"/>
                <a:gd name="connsiteX4" fmla="*/ 64439 w 123617"/>
                <a:gd name="connsiteY4" fmla="*/ 17854 h 57150"/>
                <a:gd name="connsiteX5" fmla="*/ 5483 w 123617"/>
                <a:gd name="connsiteY5" fmla="*/ 709 h 57150"/>
                <a:gd name="connsiteX6" fmla="*/ 729 w 123617"/>
                <a:gd name="connsiteY6" fmla="*/ 1023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57150">
                  <a:moveTo>
                    <a:pt x="729" y="10234"/>
                  </a:moveTo>
                  <a:cubicBezTo>
                    <a:pt x="12140" y="28332"/>
                    <a:pt x="34961" y="34999"/>
                    <a:pt x="53979" y="41667"/>
                  </a:cubicBezTo>
                  <a:cubicBezTo>
                    <a:pt x="76801" y="50239"/>
                    <a:pt x="101525" y="60717"/>
                    <a:pt x="126248" y="59764"/>
                  </a:cubicBezTo>
                  <a:cubicBezTo>
                    <a:pt x="129101" y="59764"/>
                    <a:pt x="131954" y="55002"/>
                    <a:pt x="129101" y="53097"/>
                  </a:cubicBezTo>
                  <a:cubicBezTo>
                    <a:pt x="111034" y="36904"/>
                    <a:pt x="86310" y="27379"/>
                    <a:pt x="64439" y="17854"/>
                  </a:cubicBezTo>
                  <a:cubicBezTo>
                    <a:pt x="45421" y="9282"/>
                    <a:pt x="26403" y="-3101"/>
                    <a:pt x="5483" y="709"/>
                  </a:cubicBezTo>
                  <a:cubicBezTo>
                    <a:pt x="729" y="1662"/>
                    <a:pt x="-1173" y="7377"/>
                    <a:pt x="729" y="1023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4D6804D8-8AB2-7D40-A9F1-A666046529BB}"/>
                </a:ext>
              </a:extLst>
            </p:cNvPr>
            <p:cNvSpPr/>
            <p:nvPr/>
          </p:nvSpPr>
          <p:spPr>
            <a:xfrm rot="4500000">
              <a:off x="3260463" y="4587346"/>
              <a:ext cx="109753" cy="54968"/>
            </a:xfrm>
            <a:custGeom>
              <a:avLst/>
              <a:gdLst>
                <a:gd name="connsiteX0" fmla="*/ 4067 w 114108"/>
                <a:gd name="connsiteY0" fmla="*/ 15842 h 57150"/>
                <a:gd name="connsiteX1" fmla="*/ 63023 w 114108"/>
                <a:gd name="connsiteY1" fmla="*/ 42512 h 57150"/>
                <a:gd name="connsiteX2" fmla="*/ 116274 w 114108"/>
                <a:gd name="connsiteY2" fmla="*/ 64420 h 57150"/>
                <a:gd name="connsiteX3" fmla="*/ 121028 w 114108"/>
                <a:gd name="connsiteY3" fmla="*/ 58705 h 57150"/>
                <a:gd name="connsiteX4" fmla="*/ 73483 w 114108"/>
                <a:gd name="connsiteY4" fmla="*/ 14890 h 57150"/>
                <a:gd name="connsiteX5" fmla="*/ 5969 w 114108"/>
                <a:gd name="connsiteY5" fmla="*/ 1555 h 57150"/>
                <a:gd name="connsiteX6" fmla="*/ 4067 w 114108"/>
                <a:gd name="connsiteY6" fmla="*/ 158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4067" y="15842"/>
                  </a:moveTo>
                  <a:cubicBezTo>
                    <a:pt x="23085" y="27272"/>
                    <a:pt x="43054" y="33940"/>
                    <a:pt x="63023" y="42512"/>
                  </a:cubicBezTo>
                  <a:cubicBezTo>
                    <a:pt x="80139" y="50132"/>
                    <a:pt x="97256" y="63467"/>
                    <a:pt x="116274" y="64420"/>
                  </a:cubicBezTo>
                  <a:cubicBezTo>
                    <a:pt x="119126" y="64420"/>
                    <a:pt x="121979" y="61562"/>
                    <a:pt x="121028" y="58705"/>
                  </a:cubicBezTo>
                  <a:cubicBezTo>
                    <a:pt x="115323" y="37750"/>
                    <a:pt x="91550" y="24415"/>
                    <a:pt x="73483" y="14890"/>
                  </a:cubicBezTo>
                  <a:cubicBezTo>
                    <a:pt x="51612" y="3460"/>
                    <a:pt x="30692" y="-3208"/>
                    <a:pt x="5969" y="1555"/>
                  </a:cubicBezTo>
                  <a:cubicBezTo>
                    <a:pt x="-1639" y="1555"/>
                    <a:pt x="-1639" y="12032"/>
                    <a:pt x="4067" y="158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B167E6F5-5D22-EA48-BFC3-9EEF24D61CF3}"/>
                </a:ext>
              </a:extLst>
            </p:cNvPr>
            <p:cNvSpPr/>
            <p:nvPr/>
          </p:nvSpPr>
          <p:spPr>
            <a:xfrm rot="4500000">
              <a:off x="3331497" y="4803858"/>
              <a:ext cx="128045" cy="27484"/>
            </a:xfrm>
            <a:custGeom>
              <a:avLst/>
              <a:gdLst>
                <a:gd name="connsiteX0" fmla="*/ 4221 w 133126"/>
                <a:gd name="connsiteY0" fmla="*/ 21798 h 28575"/>
                <a:gd name="connsiteX1" fmla="*/ 78392 w 133126"/>
                <a:gd name="connsiteY1" fmla="*/ 29418 h 28575"/>
                <a:gd name="connsiteX2" fmla="*/ 140200 w 133126"/>
                <a:gd name="connsiteY2" fmla="*/ 10368 h 28575"/>
                <a:gd name="connsiteX3" fmla="*/ 138299 w 133126"/>
                <a:gd name="connsiteY3" fmla="*/ 4653 h 28575"/>
                <a:gd name="connsiteX4" fmla="*/ 72686 w 133126"/>
                <a:gd name="connsiteY4" fmla="*/ 1796 h 28575"/>
                <a:gd name="connsiteX5" fmla="*/ 5172 w 133126"/>
                <a:gd name="connsiteY5" fmla="*/ 6558 h 28575"/>
                <a:gd name="connsiteX6" fmla="*/ 4221 w 133126"/>
                <a:gd name="connsiteY6" fmla="*/ 217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28575">
                  <a:moveTo>
                    <a:pt x="4221" y="21798"/>
                  </a:moveTo>
                  <a:cubicBezTo>
                    <a:pt x="27994" y="33228"/>
                    <a:pt x="52717" y="32276"/>
                    <a:pt x="78392" y="29418"/>
                  </a:cubicBezTo>
                  <a:cubicBezTo>
                    <a:pt x="100262" y="27513"/>
                    <a:pt x="123084" y="24656"/>
                    <a:pt x="140200" y="10368"/>
                  </a:cubicBezTo>
                  <a:cubicBezTo>
                    <a:pt x="142102" y="8463"/>
                    <a:pt x="141151" y="5606"/>
                    <a:pt x="138299" y="4653"/>
                  </a:cubicBezTo>
                  <a:cubicBezTo>
                    <a:pt x="118330" y="-2967"/>
                    <a:pt x="94557" y="843"/>
                    <a:pt x="72686" y="1796"/>
                  </a:cubicBezTo>
                  <a:cubicBezTo>
                    <a:pt x="49864" y="2748"/>
                    <a:pt x="27994" y="-109"/>
                    <a:pt x="5172" y="6558"/>
                  </a:cubicBezTo>
                  <a:cubicBezTo>
                    <a:pt x="-533" y="9416"/>
                    <a:pt x="-2435" y="18941"/>
                    <a:pt x="4221" y="217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AE36184E-C38F-424C-9F1F-E97C7A8A1528}"/>
                </a:ext>
              </a:extLst>
            </p:cNvPr>
            <p:cNvSpPr/>
            <p:nvPr/>
          </p:nvSpPr>
          <p:spPr>
            <a:xfrm rot="4500000">
              <a:off x="3290981" y="4807050"/>
              <a:ext cx="137191" cy="45807"/>
            </a:xfrm>
            <a:custGeom>
              <a:avLst/>
              <a:gdLst>
                <a:gd name="connsiteX0" fmla="*/ 10995 w 142635"/>
                <a:gd name="connsiteY0" fmla="*/ 48101 h 47625"/>
                <a:gd name="connsiteX1" fmla="*/ 141269 w 142635"/>
                <a:gd name="connsiteY1" fmla="*/ 10954 h 47625"/>
                <a:gd name="connsiteX2" fmla="*/ 140318 w 142635"/>
                <a:gd name="connsiteY2" fmla="*/ 3334 h 47625"/>
                <a:gd name="connsiteX3" fmla="*/ 71853 w 142635"/>
                <a:gd name="connsiteY3" fmla="*/ 2381 h 47625"/>
                <a:gd name="connsiteX4" fmla="*/ 6241 w 142635"/>
                <a:gd name="connsiteY4" fmla="*/ 20479 h 47625"/>
                <a:gd name="connsiteX5" fmla="*/ 10995 w 142635"/>
                <a:gd name="connsiteY5" fmla="*/ 48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0995" y="48101"/>
                  </a:moveTo>
                  <a:cubicBezTo>
                    <a:pt x="52835" y="56674"/>
                    <a:pt x="107988" y="33814"/>
                    <a:pt x="141269" y="10954"/>
                  </a:cubicBezTo>
                  <a:cubicBezTo>
                    <a:pt x="144122" y="9049"/>
                    <a:pt x="144122" y="4286"/>
                    <a:pt x="140318" y="3334"/>
                  </a:cubicBezTo>
                  <a:cubicBezTo>
                    <a:pt x="116546" y="-1429"/>
                    <a:pt x="96577" y="-476"/>
                    <a:pt x="71853" y="2381"/>
                  </a:cubicBezTo>
                  <a:cubicBezTo>
                    <a:pt x="49032" y="5239"/>
                    <a:pt x="25259" y="7144"/>
                    <a:pt x="6241" y="20479"/>
                  </a:cubicBezTo>
                  <a:cubicBezTo>
                    <a:pt x="-2317" y="27146"/>
                    <a:pt x="-3268" y="45244"/>
                    <a:pt x="10995" y="4810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2" name="Forma libre 11">
            <a:extLst>
              <a:ext uri="{FF2B5EF4-FFF2-40B4-BE49-F238E27FC236}">
                <a16:creationId xmlns:a16="http://schemas.microsoft.com/office/drawing/2014/main" id="{F3032410-CCE6-804D-B96D-384492E30E36}"/>
              </a:ext>
            </a:extLst>
          </p:cNvPr>
          <p:cNvSpPr/>
          <p:nvPr/>
        </p:nvSpPr>
        <p:spPr>
          <a:xfrm>
            <a:off x="0" y="502780"/>
            <a:ext cx="3024617" cy="1009888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ED4B309-8D3F-7A40-8871-B122F49C8C31}"/>
              </a:ext>
            </a:extLst>
          </p:cNvPr>
          <p:cNvGrpSpPr/>
          <p:nvPr/>
        </p:nvGrpSpPr>
        <p:grpSpPr>
          <a:xfrm>
            <a:off x="6069782" y="728326"/>
            <a:ext cx="2477102" cy="1428200"/>
            <a:chOff x="6069782" y="728326"/>
            <a:chExt cx="2477102" cy="1428200"/>
          </a:xfrm>
          <a:solidFill>
            <a:schemeClr val="accent4"/>
          </a:solidFill>
        </p:grpSpPr>
        <p:sp>
          <p:nvSpPr>
            <p:cNvPr id="8" name="Rectángulo redondeado 7">
              <a:extLst>
                <a:ext uri="{FF2B5EF4-FFF2-40B4-BE49-F238E27FC236}">
                  <a16:creationId xmlns:a16="http://schemas.microsoft.com/office/drawing/2014/main" id="{BC3B3117-727E-2242-9E7A-FB598FF49A60}"/>
                </a:ext>
              </a:extLst>
            </p:cNvPr>
            <p:cNvSpPr/>
            <p:nvPr/>
          </p:nvSpPr>
          <p:spPr>
            <a:xfrm>
              <a:off x="6069782" y="728326"/>
              <a:ext cx="2477102" cy="1286729"/>
            </a:xfrm>
            <a:prstGeom prst="roundRect">
              <a:avLst>
                <a:gd name="adj" fmla="val 3972"/>
              </a:avLst>
            </a:prstGeom>
            <a:grpFill/>
            <a:ln>
              <a:noFill/>
            </a:ln>
            <a:effectLst>
              <a:outerShdw blurRad="317500" dist="381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400" b="1" dirty="0">
                  <a:solidFill>
                    <a:schemeClr val="bg1"/>
                  </a:solidFill>
                </a:rPr>
                <a:t>“Content </a:t>
              </a:r>
              <a:r>
                <a:rPr lang="es-ES" sz="1400" b="1" dirty="0" err="1">
                  <a:solidFill>
                    <a:schemeClr val="bg1"/>
                  </a:solidFill>
                </a:rPr>
                <a:t>is</a:t>
              </a:r>
              <a:r>
                <a:rPr lang="es-ES" sz="1400" b="1" dirty="0">
                  <a:solidFill>
                    <a:schemeClr val="bg1"/>
                  </a:solidFill>
                </a:rPr>
                <a:t> </a:t>
              </a:r>
              <a:r>
                <a:rPr lang="es-ES" sz="1400" b="1" dirty="0" err="1">
                  <a:solidFill>
                    <a:schemeClr val="bg1"/>
                  </a:solidFill>
                </a:rPr>
                <a:t>fire</a:t>
              </a:r>
              <a:r>
                <a:rPr lang="es-ES" sz="1400" b="1" dirty="0">
                  <a:solidFill>
                    <a:schemeClr val="bg1"/>
                  </a:solidFill>
                </a:rPr>
                <a:t>; social media </a:t>
              </a:r>
              <a:r>
                <a:rPr lang="es-ES" sz="1400" b="1" dirty="0" err="1">
                  <a:solidFill>
                    <a:schemeClr val="bg1"/>
                  </a:solidFill>
                </a:rPr>
                <a:t>is</a:t>
              </a:r>
              <a:r>
                <a:rPr lang="es-ES" sz="1400" b="1" dirty="0">
                  <a:solidFill>
                    <a:schemeClr val="bg1"/>
                  </a:solidFill>
                </a:rPr>
                <a:t> </a:t>
              </a:r>
              <a:r>
                <a:rPr lang="es-ES" sz="1400" b="1" dirty="0" err="1">
                  <a:solidFill>
                    <a:schemeClr val="bg1"/>
                  </a:solidFill>
                </a:rPr>
                <a:t>gasoline</a:t>
              </a:r>
              <a:r>
                <a:rPr lang="es-ES" sz="1400" b="1" dirty="0">
                  <a:solidFill>
                    <a:schemeClr val="bg1"/>
                  </a:solidFill>
                </a:rPr>
                <a:t>”</a:t>
              </a:r>
            </a:p>
          </p:txBody>
        </p:sp>
        <p:sp>
          <p:nvSpPr>
            <p:cNvPr id="9" name="Isosceles Triangle 49">
              <a:extLst>
                <a:ext uri="{FF2B5EF4-FFF2-40B4-BE49-F238E27FC236}">
                  <a16:creationId xmlns:a16="http://schemas.microsoft.com/office/drawing/2014/main" id="{8E53D8A7-A683-EA49-AA82-832F94701AFC}"/>
                </a:ext>
              </a:extLst>
            </p:cNvPr>
            <p:cNvSpPr/>
            <p:nvPr/>
          </p:nvSpPr>
          <p:spPr>
            <a:xfrm rot="10800000">
              <a:off x="6300209" y="2015055"/>
              <a:ext cx="216357" cy="141471"/>
            </a:xfrm>
            <a:prstGeom prst="triangle">
              <a:avLst/>
            </a:prstGeom>
            <a:grpFill/>
            <a:ln w="38100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19055"/>
              <a:endParaRPr lang="en-US" sz="1719" kern="0">
                <a:solidFill>
                  <a:prstClr val="white"/>
                </a:solidFill>
                <a:latin typeface="Century Gothic" panose="020B0502020202020204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4865A81F-54A4-294D-AC7C-6E9BF9D5FCCD}"/>
              </a:ext>
            </a:extLst>
          </p:cNvPr>
          <p:cNvSpPr txBox="1"/>
          <p:nvPr/>
        </p:nvSpPr>
        <p:spPr>
          <a:xfrm>
            <a:off x="597116" y="566648"/>
            <a:ext cx="3629241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0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Shape your ideas</a:t>
            </a:r>
          </a:p>
        </p:txBody>
      </p:sp>
    </p:spTree>
    <p:extLst>
      <p:ext uri="{BB962C8B-B14F-4D97-AF65-F5344CB8AC3E}">
        <p14:creationId xmlns:p14="http://schemas.microsoft.com/office/powerpoint/2010/main" val="116567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Marcador de posición de imagen 17">
            <a:extLst>
              <a:ext uri="{FF2B5EF4-FFF2-40B4-BE49-F238E27FC236}">
                <a16:creationId xmlns:a16="http://schemas.microsoft.com/office/drawing/2014/main" id="{01324EE1-0FB9-2D4A-8F29-FA32D5B1AF2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0" cy="5143500"/>
          </a:xfr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3BA76ED9-2BCB-AB41-8EB1-6B5D9A740634}"/>
              </a:ext>
            </a:extLst>
          </p:cNvPr>
          <p:cNvSpPr txBox="1"/>
          <p:nvPr/>
        </p:nvSpPr>
        <p:spPr>
          <a:xfrm>
            <a:off x="766818" y="4100072"/>
            <a:ext cx="1155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4.1</a:t>
            </a:r>
            <a:r>
              <a:rPr lang="en-US" sz="1200" b="1" dirty="0">
                <a:latin typeface="Century Gothic" panose="020B0502020202020204" pitchFamily="34" charset="0"/>
              </a:rPr>
              <a:t> Online</a:t>
            </a:r>
            <a:endParaRPr lang="id-ID" sz="9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1E196500-F3CC-C441-8BD9-62935A4E9F7E}"/>
              </a:ext>
            </a:extLst>
          </p:cNvPr>
          <p:cNvSpPr txBox="1"/>
          <p:nvPr/>
        </p:nvSpPr>
        <p:spPr>
          <a:xfrm>
            <a:off x="2267720" y="4100072"/>
            <a:ext cx="1324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2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4.2</a:t>
            </a:r>
            <a:r>
              <a:rPr lang="en-US" sz="1200" b="1" dirty="0">
                <a:latin typeface="Century Gothic" panose="020B0502020202020204" pitchFamily="34" charset="0"/>
              </a:rPr>
              <a:t> Offline</a:t>
            </a:r>
            <a:endParaRPr lang="id-ID" sz="9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9B508472-447A-9847-9F97-EEBBBD610346}"/>
              </a:ext>
            </a:extLst>
          </p:cNvPr>
          <p:cNvSpPr txBox="1"/>
          <p:nvPr/>
        </p:nvSpPr>
        <p:spPr>
          <a:xfrm>
            <a:off x="712787" y="843540"/>
            <a:ext cx="4377675" cy="2767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en-US" sz="8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04</a:t>
            </a:r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id-ID" sz="54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Strategy</a:t>
            </a:r>
            <a:endParaRPr lang="id-ID" sz="24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pPr>
              <a:lnSpc>
                <a:spcPts val="3480"/>
              </a:lnSpc>
              <a:spcBef>
                <a:spcPts val="2400"/>
              </a:spcBef>
              <a:tabLst>
                <a:tab pos="2882900" algn="l"/>
              </a:tabLst>
            </a:pPr>
            <a:r>
              <a:rPr lang="en-US" sz="24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This is not </a:t>
            </a:r>
            <a:r>
              <a:rPr lang="en-US" sz="2400" dirty="0" err="1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Catan</a:t>
            </a:r>
            <a:r>
              <a:rPr lang="en-US" sz="24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, but it’s getting close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75863EC-AD18-0042-A267-F12BDA365F53}"/>
              </a:ext>
            </a:extLst>
          </p:cNvPr>
          <p:cNvGrpSpPr/>
          <p:nvPr/>
        </p:nvGrpSpPr>
        <p:grpSpPr>
          <a:xfrm>
            <a:off x="4142282" y="716584"/>
            <a:ext cx="921712" cy="751350"/>
            <a:chOff x="7119385" y="568644"/>
            <a:chExt cx="136730" cy="111458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4D539A0C-3265-8346-96D2-44357FDB70E3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0A93B634-2B3A-374F-8E30-6F607D9802DC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24745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E83A0193-040B-D844-A1F9-D54DF85211A6}"/>
              </a:ext>
            </a:extLst>
          </p:cNvPr>
          <p:cNvSpPr txBox="1"/>
          <p:nvPr/>
        </p:nvSpPr>
        <p:spPr>
          <a:xfrm>
            <a:off x="769937" y="613112"/>
            <a:ext cx="368684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6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4.1</a:t>
            </a:r>
            <a:r>
              <a:rPr lang="en-US" sz="54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sz="54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Online</a:t>
            </a:r>
          </a:p>
          <a:p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As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if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you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wouldn’t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spend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enough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time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on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the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internet…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C3E015F1-2B11-C84E-AED9-5207ABD853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3412" y="613112"/>
            <a:ext cx="3054640" cy="4032490"/>
          </a:xfrm>
        </p:spPr>
      </p:pic>
    </p:spTree>
    <p:extLst>
      <p:ext uri="{BB962C8B-B14F-4D97-AF65-F5344CB8AC3E}">
        <p14:creationId xmlns:p14="http://schemas.microsoft.com/office/powerpoint/2010/main" val="340562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adroTexto 49">
            <a:extLst>
              <a:ext uri="{FF2B5EF4-FFF2-40B4-BE49-F238E27FC236}">
                <a16:creationId xmlns:a16="http://schemas.microsoft.com/office/drawing/2014/main" id="{B304A64A-5C0D-CC4C-83B5-47341F6A9DD6}"/>
              </a:ext>
            </a:extLst>
          </p:cNvPr>
          <p:cNvSpPr txBox="1"/>
          <p:nvPr/>
        </p:nvSpPr>
        <p:spPr>
          <a:xfrm>
            <a:off x="765546" y="1592431"/>
            <a:ext cx="1831298" cy="527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es-ES" sz="1100" b="1" dirty="0" err="1"/>
              <a:t>Nam</a:t>
            </a:r>
            <a:r>
              <a:rPr lang="es-ES" sz="1100" b="1" dirty="0"/>
              <a:t> ut </a:t>
            </a:r>
            <a:r>
              <a:rPr lang="es-ES" sz="1100" b="1" dirty="0" err="1"/>
              <a:t>feugiat</a:t>
            </a:r>
            <a:r>
              <a:rPr lang="es-ES" sz="1100" b="1" dirty="0"/>
              <a:t> mi, </a:t>
            </a:r>
            <a:r>
              <a:rPr lang="es-ES" sz="1100" b="1" dirty="0" err="1"/>
              <a:t>eu</a:t>
            </a:r>
            <a:r>
              <a:rPr lang="es-ES" sz="1100" b="1" dirty="0"/>
              <a:t> </a:t>
            </a:r>
            <a:r>
              <a:rPr lang="es-ES" sz="1100" b="1" dirty="0" err="1"/>
              <a:t>malesuada</a:t>
            </a:r>
            <a:r>
              <a:rPr lang="es-ES" sz="1100" b="1" dirty="0"/>
              <a:t> </a:t>
            </a:r>
            <a:r>
              <a:rPr lang="es-ES" sz="1100" b="1" dirty="0" err="1"/>
              <a:t>felis</a:t>
            </a:r>
            <a:endParaRPr lang="es-ES" sz="1100" b="1" dirty="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67211801-FC71-DB44-A85E-1E422E5792AC}"/>
              </a:ext>
            </a:extLst>
          </p:cNvPr>
          <p:cNvSpPr txBox="1"/>
          <p:nvPr/>
        </p:nvSpPr>
        <p:spPr>
          <a:xfrm>
            <a:off x="3591103" y="1592431"/>
            <a:ext cx="1831298" cy="527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es-ES" sz="1100" b="1" dirty="0" err="1"/>
              <a:t>Cras</a:t>
            </a:r>
            <a:r>
              <a:rPr lang="es-ES" sz="1100" b="1" dirty="0"/>
              <a:t> </a:t>
            </a:r>
            <a:r>
              <a:rPr lang="es-ES" sz="1100" b="1" dirty="0" err="1"/>
              <a:t>ultricies</a:t>
            </a:r>
            <a:r>
              <a:rPr lang="es-ES" sz="1100" b="1" dirty="0"/>
              <a:t> </a:t>
            </a:r>
            <a:r>
              <a:rPr lang="es-ES" sz="1100" b="1" dirty="0" err="1"/>
              <a:t>massa</a:t>
            </a:r>
            <a:r>
              <a:rPr lang="es-ES" sz="1100" b="1" dirty="0"/>
              <a:t> sed </a:t>
            </a:r>
            <a:r>
              <a:rPr lang="es-ES" sz="1100" b="1" dirty="0" err="1"/>
              <a:t>lobortis</a:t>
            </a:r>
            <a:endParaRPr lang="es-ES" sz="1100" b="1" dirty="0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33AA7E69-53EB-1943-9343-031E62066CD3}"/>
              </a:ext>
            </a:extLst>
          </p:cNvPr>
          <p:cNvSpPr txBox="1"/>
          <p:nvPr/>
        </p:nvSpPr>
        <p:spPr>
          <a:xfrm>
            <a:off x="6410859" y="1592431"/>
            <a:ext cx="1831298" cy="527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da" sz="1100" b="1" dirty="0"/>
              <a:t>Nam a erat sit amet finibus placerat</a:t>
            </a:r>
            <a:endParaRPr lang="es-ES" sz="1100" b="1" dirty="0"/>
          </a:p>
        </p:txBody>
      </p: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FDD3ECDD-88A3-CA40-9C50-9E617AE59034}"/>
              </a:ext>
            </a:extLst>
          </p:cNvPr>
          <p:cNvCxnSpPr>
            <a:cxnSpLocks/>
          </p:cNvCxnSpPr>
          <p:nvPr/>
        </p:nvCxnSpPr>
        <p:spPr>
          <a:xfrm>
            <a:off x="1458390" y="2274038"/>
            <a:ext cx="375211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E227DD58-A131-F449-8BC1-854E362861F2}"/>
              </a:ext>
            </a:extLst>
          </p:cNvPr>
          <p:cNvCxnSpPr>
            <a:cxnSpLocks/>
          </p:cNvCxnSpPr>
          <p:nvPr/>
        </p:nvCxnSpPr>
        <p:spPr>
          <a:xfrm>
            <a:off x="4330220" y="2274038"/>
            <a:ext cx="375211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C160C87E-8232-8644-9BD0-A5B45F3B89A5}"/>
              </a:ext>
            </a:extLst>
          </p:cNvPr>
          <p:cNvCxnSpPr>
            <a:cxnSpLocks/>
          </p:cNvCxnSpPr>
          <p:nvPr/>
        </p:nvCxnSpPr>
        <p:spPr>
          <a:xfrm>
            <a:off x="7164315" y="2274038"/>
            <a:ext cx="375211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uadroTexto 58">
            <a:extLst>
              <a:ext uri="{FF2B5EF4-FFF2-40B4-BE49-F238E27FC236}">
                <a16:creationId xmlns:a16="http://schemas.microsoft.com/office/drawing/2014/main" id="{664C2FC9-F9B2-2E45-A76C-C10C91FBD4A0}"/>
              </a:ext>
            </a:extLst>
          </p:cNvPr>
          <p:cNvSpPr txBox="1"/>
          <p:nvPr/>
        </p:nvSpPr>
        <p:spPr>
          <a:xfrm>
            <a:off x="765546" y="3584535"/>
            <a:ext cx="1831298" cy="527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es-ES" sz="1100" b="1" dirty="0" err="1"/>
              <a:t>Nam</a:t>
            </a:r>
            <a:r>
              <a:rPr lang="es-ES" sz="1100" b="1" dirty="0"/>
              <a:t> ut </a:t>
            </a:r>
            <a:r>
              <a:rPr lang="es-ES" sz="1100" b="1" dirty="0" err="1"/>
              <a:t>feugiat</a:t>
            </a:r>
            <a:r>
              <a:rPr lang="es-ES" sz="1100" b="1" dirty="0"/>
              <a:t> mi, </a:t>
            </a:r>
            <a:r>
              <a:rPr lang="es-ES" sz="1100" b="1" dirty="0" err="1"/>
              <a:t>eu</a:t>
            </a:r>
            <a:r>
              <a:rPr lang="es-ES" sz="1100" b="1" dirty="0"/>
              <a:t> </a:t>
            </a:r>
            <a:r>
              <a:rPr lang="es-ES" sz="1100" b="1" dirty="0" err="1"/>
              <a:t>malesuada</a:t>
            </a:r>
            <a:r>
              <a:rPr lang="es-ES" sz="1100" b="1" dirty="0"/>
              <a:t> </a:t>
            </a:r>
            <a:r>
              <a:rPr lang="es-ES" sz="1100" b="1" dirty="0" err="1"/>
              <a:t>felis</a:t>
            </a:r>
            <a:endParaRPr lang="es-ES" sz="1100" b="1" dirty="0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7E6E2462-8D9E-F84B-90A4-1CFAA92E06E5}"/>
              </a:ext>
            </a:extLst>
          </p:cNvPr>
          <p:cNvSpPr txBox="1"/>
          <p:nvPr/>
        </p:nvSpPr>
        <p:spPr>
          <a:xfrm>
            <a:off x="3591103" y="3584535"/>
            <a:ext cx="1831298" cy="527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es-ES" sz="1100" b="1" dirty="0" err="1"/>
              <a:t>Cras</a:t>
            </a:r>
            <a:r>
              <a:rPr lang="es-ES" sz="1100" b="1" dirty="0"/>
              <a:t> </a:t>
            </a:r>
            <a:r>
              <a:rPr lang="es-ES" sz="1100" b="1" dirty="0" err="1"/>
              <a:t>ultricies</a:t>
            </a:r>
            <a:r>
              <a:rPr lang="es-ES" sz="1100" b="1" dirty="0"/>
              <a:t> </a:t>
            </a:r>
            <a:r>
              <a:rPr lang="es-ES" sz="1100" b="1" dirty="0" err="1"/>
              <a:t>massa</a:t>
            </a:r>
            <a:r>
              <a:rPr lang="es-ES" sz="1100" b="1" dirty="0"/>
              <a:t> sed </a:t>
            </a:r>
            <a:r>
              <a:rPr lang="es-ES" sz="1100" b="1" dirty="0" err="1"/>
              <a:t>lobortis</a:t>
            </a:r>
            <a:endParaRPr lang="es-ES" sz="1100" b="1" dirty="0"/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9D276B69-9FDB-D548-B36E-18623075AB39}"/>
              </a:ext>
            </a:extLst>
          </p:cNvPr>
          <p:cNvSpPr txBox="1"/>
          <p:nvPr/>
        </p:nvSpPr>
        <p:spPr>
          <a:xfrm>
            <a:off x="6410859" y="3584535"/>
            <a:ext cx="1831298" cy="527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20"/>
              </a:lnSpc>
            </a:pPr>
            <a:r>
              <a:rPr lang="da" sz="1100" b="1" dirty="0"/>
              <a:t>Nam a erat sit amet finibus placerat</a:t>
            </a:r>
            <a:endParaRPr lang="es-ES" sz="1100" b="1" dirty="0"/>
          </a:p>
        </p:txBody>
      </p: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2ABD176A-84BF-3444-8B2E-FD73773B4847}"/>
              </a:ext>
            </a:extLst>
          </p:cNvPr>
          <p:cNvCxnSpPr>
            <a:cxnSpLocks/>
          </p:cNvCxnSpPr>
          <p:nvPr/>
        </p:nvCxnSpPr>
        <p:spPr>
          <a:xfrm>
            <a:off x="1458390" y="4290064"/>
            <a:ext cx="37521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05BF46C6-D734-B641-A7F7-8DA119303461}"/>
              </a:ext>
            </a:extLst>
          </p:cNvPr>
          <p:cNvCxnSpPr>
            <a:cxnSpLocks/>
          </p:cNvCxnSpPr>
          <p:nvPr/>
        </p:nvCxnSpPr>
        <p:spPr>
          <a:xfrm>
            <a:off x="4330220" y="4290064"/>
            <a:ext cx="375211" cy="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9B0C1C63-99D1-074A-9883-E1DE49A73032}"/>
              </a:ext>
            </a:extLst>
          </p:cNvPr>
          <p:cNvCxnSpPr>
            <a:cxnSpLocks/>
          </p:cNvCxnSpPr>
          <p:nvPr/>
        </p:nvCxnSpPr>
        <p:spPr>
          <a:xfrm>
            <a:off x="7164315" y="4290064"/>
            <a:ext cx="375211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Gráfico 74">
            <a:extLst>
              <a:ext uri="{FF2B5EF4-FFF2-40B4-BE49-F238E27FC236}">
                <a16:creationId xmlns:a16="http://schemas.microsoft.com/office/drawing/2014/main" id="{6259BEA1-740C-0D44-8AF0-17F1FA139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56947" y="852112"/>
            <a:ext cx="521756" cy="521756"/>
          </a:xfrm>
          <a:prstGeom prst="rect">
            <a:avLst/>
          </a:prstGeom>
        </p:spPr>
      </p:pic>
      <p:grpSp>
        <p:nvGrpSpPr>
          <p:cNvPr id="76" name="Grupo 75">
            <a:extLst>
              <a:ext uri="{FF2B5EF4-FFF2-40B4-BE49-F238E27FC236}">
                <a16:creationId xmlns:a16="http://schemas.microsoft.com/office/drawing/2014/main" id="{70227BD8-C2E6-DC4C-A716-25C36FEE4D9A}"/>
              </a:ext>
            </a:extLst>
          </p:cNvPr>
          <p:cNvGrpSpPr/>
          <p:nvPr/>
        </p:nvGrpSpPr>
        <p:grpSpPr>
          <a:xfrm>
            <a:off x="1461526" y="824018"/>
            <a:ext cx="471989" cy="522559"/>
            <a:chOff x="784287" y="1880719"/>
            <a:chExt cx="551454" cy="610538"/>
          </a:xfrm>
        </p:grpSpPr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6A27293F-61DE-6D42-837A-90B07C96D35C}"/>
                </a:ext>
              </a:extLst>
            </p:cNvPr>
            <p:cNvSpPr/>
            <p:nvPr/>
          </p:nvSpPr>
          <p:spPr>
            <a:xfrm>
              <a:off x="784287" y="1881657"/>
              <a:ext cx="28135" cy="178191"/>
            </a:xfrm>
            <a:custGeom>
              <a:avLst/>
              <a:gdLst>
                <a:gd name="connsiteX0" fmla="*/ 14537 w 28135"/>
                <a:gd name="connsiteY0" fmla="*/ 7034 h 178190"/>
                <a:gd name="connsiteX1" fmla="*/ 7034 w 28135"/>
                <a:gd name="connsiteY1" fmla="*/ 14537 h 178190"/>
                <a:gd name="connsiteX2" fmla="*/ 7034 w 28135"/>
                <a:gd name="connsiteY2" fmla="*/ 164592 h 178190"/>
                <a:gd name="connsiteX3" fmla="*/ 14537 w 28135"/>
                <a:gd name="connsiteY3" fmla="*/ 172095 h 178190"/>
                <a:gd name="connsiteX4" fmla="*/ 22039 w 28135"/>
                <a:gd name="connsiteY4" fmla="*/ 164592 h 178190"/>
                <a:gd name="connsiteX5" fmla="*/ 22039 w 28135"/>
                <a:gd name="connsiteY5" fmla="*/ 14537 h 178190"/>
                <a:gd name="connsiteX6" fmla="*/ 14537 w 28135"/>
                <a:gd name="connsiteY6" fmla="*/ 7034 h 17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178190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164592"/>
                  </a:lnTo>
                  <a:cubicBezTo>
                    <a:pt x="7034" y="168343"/>
                    <a:pt x="9847" y="172095"/>
                    <a:pt x="14537" y="172095"/>
                  </a:cubicBezTo>
                  <a:cubicBezTo>
                    <a:pt x="19226" y="172095"/>
                    <a:pt x="22039" y="169281"/>
                    <a:pt x="22039" y="164592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DEABC0B0-8D68-EA44-80AD-20A621B22B8A}"/>
                </a:ext>
              </a:extLst>
            </p:cNvPr>
            <p:cNvSpPr/>
            <p:nvPr/>
          </p:nvSpPr>
          <p:spPr>
            <a:xfrm>
              <a:off x="784287" y="2069226"/>
              <a:ext cx="28135" cy="46892"/>
            </a:xfrm>
            <a:custGeom>
              <a:avLst/>
              <a:gdLst>
                <a:gd name="connsiteX0" fmla="*/ 14537 w 28135"/>
                <a:gd name="connsiteY0" fmla="*/ 7034 h 46892"/>
                <a:gd name="connsiteX1" fmla="*/ 7034 w 28135"/>
                <a:gd name="connsiteY1" fmla="*/ 14537 h 46892"/>
                <a:gd name="connsiteX2" fmla="*/ 7034 w 28135"/>
                <a:gd name="connsiteY2" fmla="*/ 33294 h 46892"/>
                <a:gd name="connsiteX3" fmla="*/ 14537 w 28135"/>
                <a:gd name="connsiteY3" fmla="*/ 40796 h 46892"/>
                <a:gd name="connsiteX4" fmla="*/ 22039 w 28135"/>
                <a:gd name="connsiteY4" fmla="*/ 33294 h 46892"/>
                <a:gd name="connsiteX5" fmla="*/ 22039 w 28135"/>
                <a:gd name="connsiteY5" fmla="*/ 14537 h 46892"/>
                <a:gd name="connsiteX6" fmla="*/ 14537 w 28135"/>
                <a:gd name="connsiteY6" fmla="*/ 7034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46892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33294"/>
                  </a:lnTo>
                  <a:cubicBezTo>
                    <a:pt x="7034" y="37045"/>
                    <a:pt x="9847" y="40796"/>
                    <a:pt x="14537" y="40796"/>
                  </a:cubicBezTo>
                  <a:cubicBezTo>
                    <a:pt x="19226" y="40796"/>
                    <a:pt x="22039" y="37983"/>
                    <a:pt x="22039" y="33294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C9708E4B-C7E8-C94A-913E-A9D5A8636B42}"/>
                </a:ext>
              </a:extLst>
            </p:cNvPr>
            <p:cNvSpPr/>
            <p:nvPr/>
          </p:nvSpPr>
          <p:spPr>
            <a:xfrm>
              <a:off x="1243832" y="2378715"/>
              <a:ext cx="28135" cy="112542"/>
            </a:xfrm>
            <a:custGeom>
              <a:avLst/>
              <a:gdLst>
                <a:gd name="connsiteX0" fmla="*/ 14537 w 28135"/>
                <a:gd name="connsiteY0" fmla="*/ 7034 h 112541"/>
                <a:gd name="connsiteX1" fmla="*/ 7034 w 28135"/>
                <a:gd name="connsiteY1" fmla="*/ 14537 h 112541"/>
                <a:gd name="connsiteX2" fmla="*/ 7034 w 28135"/>
                <a:gd name="connsiteY2" fmla="*/ 98943 h 112541"/>
                <a:gd name="connsiteX3" fmla="*/ 14537 w 28135"/>
                <a:gd name="connsiteY3" fmla="*/ 106446 h 112541"/>
                <a:gd name="connsiteX4" fmla="*/ 22039 w 28135"/>
                <a:gd name="connsiteY4" fmla="*/ 98943 h 112541"/>
                <a:gd name="connsiteX5" fmla="*/ 22039 w 28135"/>
                <a:gd name="connsiteY5" fmla="*/ 14537 h 112541"/>
                <a:gd name="connsiteX6" fmla="*/ 14537 w 28135"/>
                <a:gd name="connsiteY6" fmla="*/ 7034 h 11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112541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98943"/>
                  </a:lnTo>
                  <a:cubicBezTo>
                    <a:pt x="7034" y="102694"/>
                    <a:pt x="9847" y="106446"/>
                    <a:pt x="14537" y="106446"/>
                  </a:cubicBezTo>
                  <a:cubicBezTo>
                    <a:pt x="19226" y="106446"/>
                    <a:pt x="22039" y="103632"/>
                    <a:pt x="22039" y="98943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E1574F70-03CA-F448-95C1-A7AEEF745225}"/>
                </a:ext>
              </a:extLst>
            </p:cNvPr>
            <p:cNvSpPr/>
            <p:nvPr/>
          </p:nvSpPr>
          <p:spPr>
            <a:xfrm>
              <a:off x="1243832" y="2331823"/>
              <a:ext cx="28135" cy="37514"/>
            </a:xfrm>
            <a:custGeom>
              <a:avLst/>
              <a:gdLst>
                <a:gd name="connsiteX0" fmla="*/ 14537 w 28135"/>
                <a:gd name="connsiteY0" fmla="*/ 7034 h 37513"/>
                <a:gd name="connsiteX1" fmla="*/ 7034 w 28135"/>
                <a:gd name="connsiteY1" fmla="*/ 14537 h 37513"/>
                <a:gd name="connsiteX2" fmla="*/ 7034 w 28135"/>
                <a:gd name="connsiteY2" fmla="*/ 23915 h 37513"/>
                <a:gd name="connsiteX3" fmla="*/ 14537 w 28135"/>
                <a:gd name="connsiteY3" fmla="*/ 31418 h 37513"/>
                <a:gd name="connsiteX4" fmla="*/ 22039 w 28135"/>
                <a:gd name="connsiteY4" fmla="*/ 23915 h 37513"/>
                <a:gd name="connsiteX5" fmla="*/ 22039 w 28135"/>
                <a:gd name="connsiteY5" fmla="*/ 14537 h 37513"/>
                <a:gd name="connsiteX6" fmla="*/ 14537 w 28135"/>
                <a:gd name="connsiteY6" fmla="*/ 7034 h 37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37513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23915"/>
                  </a:lnTo>
                  <a:cubicBezTo>
                    <a:pt x="7034" y="27666"/>
                    <a:pt x="9847" y="31418"/>
                    <a:pt x="14537" y="31418"/>
                  </a:cubicBezTo>
                  <a:cubicBezTo>
                    <a:pt x="19226" y="31418"/>
                    <a:pt x="22039" y="28604"/>
                    <a:pt x="22039" y="23915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22EB5728-A55D-BC41-9DF6-516F1A7EAA60}"/>
                </a:ext>
              </a:extLst>
            </p:cNvPr>
            <p:cNvSpPr/>
            <p:nvPr/>
          </p:nvSpPr>
          <p:spPr>
            <a:xfrm>
              <a:off x="1270092" y="1880719"/>
              <a:ext cx="65649" cy="65649"/>
            </a:xfrm>
            <a:custGeom>
              <a:avLst/>
              <a:gdLst>
                <a:gd name="connsiteX0" fmla="*/ 53926 w 65649"/>
                <a:gd name="connsiteY0" fmla="*/ 26729 h 65649"/>
                <a:gd name="connsiteX1" fmla="*/ 41734 w 65649"/>
                <a:gd name="connsiteY1" fmla="*/ 26729 h 65649"/>
                <a:gd name="connsiteX2" fmla="*/ 41734 w 65649"/>
                <a:gd name="connsiteY2" fmla="*/ 14537 h 65649"/>
                <a:gd name="connsiteX3" fmla="*/ 34231 w 65649"/>
                <a:gd name="connsiteY3" fmla="*/ 7034 h 65649"/>
                <a:gd name="connsiteX4" fmla="*/ 26729 w 65649"/>
                <a:gd name="connsiteY4" fmla="*/ 14537 h 65649"/>
                <a:gd name="connsiteX5" fmla="*/ 26729 w 65649"/>
                <a:gd name="connsiteY5" fmla="*/ 26729 h 65649"/>
                <a:gd name="connsiteX6" fmla="*/ 14537 w 65649"/>
                <a:gd name="connsiteY6" fmla="*/ 26729 h 65649"/>
                <a:gd name="connsiteX7" fmla="*/ 7034 w 65649"/>
                <a:gd name="connsiteY7" fmla="*/ 34231 h 65649"/>
                <a:gd name="connsiteX8" fmla="*/ 14537 w 65649"/>
                <a:gd name="connsiteY8" fmla="*/ 41734 h 65649"/>
                <a:gd name="connsiteX9" fmla="*/ 26729 w 65649"/>
                <a:gd name="connsiteY9" fmla="*/ 41734 h 65649"/>
                <a:gd name="connsiteX10" fmla="*/ 26729 w 65649"/>
                <a:gd name="connsiteY10" fmla="*/ 53926 h 65649"/>
                <a:gd name="connsiteX11" fmla="*/ 34231 w 65649"/>
                <a:gd name="connsiteY11" fmla="*/ 61429 h 65649"/>
                <a:gd name="connsiteX12" fmla="*/ 41734 w 65649"/>
                <a:gd name="connsiteY12" fmla="*/ 53926 h 65649"/>
                <a:gd name="connsiteX13" fmla="*/ 41734 w 65649"/>
                <a:gd name="connsiteY13" fmla="*/ 40796 h 65649"/>
                <a:gd name="connsiteX14" fmla="*/ 53926 w 65649"/>
                <a:gd name="connsiteY14" fmla="*/ 40796 h 65649"/>
                <a:gd name="connsiteX15" fmla="*/ 61429 w 65649"/>
                <a:gd name="connsiteY15" fmla="*/ 33294 h 65649"/>
                <a:gd name="connsiteX16" fmla="*/ 53926 w 65649"/>
                <a:gd name="connsiteY16" fmla="*/ 26729 h 65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49" h="65649">
                  <a:moveTo>
                    <a:pt x="53926" y="26729"/>
                  </a:moveTo>
                  <a:lnTo>
                    <a:pt x="41734" y="26729"/>
                  </a:lnTo>
                  <a:lnTo>
                    <a:pt x="41734" y="14537"/>
                  </a:lnTo>
                  <a:cubicBezTo>
                    <a:pt x="41734" y="10785"/>
                    <a:pt x="38921" y="7034"/>
                    <a:pt x="34231" y="7034"/>
                  </a:cubicBezTo>
                  <a:cubicBezTo>
                    <a:pt x="29542" y="7034"/>
                    <a:pt x="26729" y="9847"/>
                    <a:pt x="26729" y="14537"/>
                  </a:cubicBezTo>
                  <a:lnTo>
                    <a:pt x="26729" y="26729"/>
                  </a:lnTo>
                  <a:lnTo>
                    <a:pt x="14537" y="26729"/>
                  </a:lnTo>
                  <a:cubicBezTo>
                    <a:pt x="10785" y="26729"/>
                    <a:pt x="7034" y="29542"/>
                    <a:pt x="7034" y="34231"/>
                  </a:cubicBezTo>
                  <a:cubicBezTo>
                    <a:pt x="7034" y="38921"/>
                    <a:pt x="9847" y="41734"/>
                    <a:pt x="14537" y="41734"/>
                  </a:cubicBezTo>
                  <a:lnTo>
                    <a:pt x="26729" y="41734"/>
                  </a:lnTo>
                  <a:lnTo>
                    <a:pt x="26729" y="53926"/>
                  </a:lnTo>
                  <a:cubicBezTo>
                    <a:pt x="26729" y="57678"/>
                    <a:pt x="29542" y="61429"/>
                    <a:pt x="34231" y="61429"/>
                  </a:cubicBezTo>
                  <a:cubicBezTo>
                    <a:pt x="38921" y="61429"/>
                    <a:pt x="41734" y="58615"/>
                    <a:pt x="41734" y="53926"/>
                  </a:cubicBezTo>
                  <a:lnTo>
                    <a:pt x="41734" y="40796"/>
                  </a:lnTo>
                  <a:lnTo>
                    <a:pt x="53926" y="40796"/>
                  </a:lnTo>
                  <a:cubicBezTo>
                    <a:pt x="57678" y="40796"/>
                    <a:pt x="61429" y="37983"/>
                    <a:pt x="61429" y="33294"/>
                  </a:cubicBezTo>
                  <a:cubicBezTo>
                    <a:pt x="61429" y="28604"/>
                    <a:pt x="57678" y="26729"/>
                    <a:pt x="53926" y="26729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D8E86691-146C-9E40-B8DE-D55CE0998F7D}"/>
                </a:ext>
              </a:extLst>
            </p:cNvPr>
            <p:cNvSpPr/>
            <p:nvPr/>
          </p:nvSpPr>
          <p:spPr>
            <a:xfrm>
              <a:off x="840558" y="2285869"/>
              <a:ext cx="365760" cy="196948"/>
            </a:xfrm>
            <a:custGeom>
              <a:avLst/>
              <a:gdLst>
                <a:gd name="connsiteX0" fmla="*/ 352161 w 365760"/>
                <a:gd name="connsiteY0" fmla="*/ 7034 h 196947"/>
                <a:gd name="connsiteX1" fmla="*/ 344658 w 365760"/>
                <a:gd name="connsiteY1" fmla="*/ 14537 h 196947"/>
                <a:gd name="connsiteX2" fmla="*/ 344658 w 365760"/>
                <a:gd name="connsiteY2" fmla="*/ 99881 h 196947"/>
                <a:gd name="connsiteX3" fmla="*/ 22039 w 365760"/>
                <a:gd name="connsiteY3" fmla="*/ 99881 h 196947"/>
                <a:gd name="connsiteX4" fmla="*/ 22039 w 365760"/>
                <a:gd name="connsiteY4" fmla="*/ 50175 h 196947"/>
                <a:gd name="connsiteX5" fmla="*/ 14537 w 365760"/>
                <a:gd name="connsiteY5" fmla="*/ 42672 h 196947"/>
                <a:gd name="connsiteX6" fmla="*/ 7034 w 365760"/>
                <a:gd name="connsiteY6" fmla="*/ 50175 h 196947"/>
                <a:gd name="connsiteX7" fmla="*/ 7034 w 365760"/>
                <a:gd name="connsiteY7" fmla="*/ 153338 h 196947"/>
                <a:gd name="connsiteX8" fmla="*/ 52050 w 365760"/>
                <a:gd name="connsiteY8" fmla="*/ 198354 h 196947"/>
                <a:gd name="connsiteX9" fmla="*/ 314647 w 365760"/>
                <a:gd name="connsiteY9" fmla="*/ 198354 h 196947"/>
                <a:gd name="connsiteX10" fmla="*/ 359664 w 365760"/>
                <a:gd name="connsiteY10" fmla="*/ 153338 h 196947"/>
                <a:gd name="connsiteX11" fmla="*/ 359664 w 365760"/>
                <a:gd name="connsiteY11" fmla="*/ 14537 h 196947"/>
                <a:gd name="connsiteX12" fmla="*/ 352161 w 365760"/>
                <a:gd name="connsiteY12" fmla="*/ 7034 h 196947"/>
                <a:gd name="connsiteX13" fmla="*/ 314647 w 365760"/>
                <a:gd name="connsiteY13" fmla="*/ 184287 h 196947"/>
                <a:gd name="connsiteX14" fmla="*/ 52050 w 365760"/>
                <a:gd name="connsiteY14" fmla="*/ 184287 h 196947"/>
                <a:gd name="connsiteX15" fmla="*/ 21102 w 365760"/>
                <a:gd name="connsiteY15" fmla="*/ 153338 h 196947"/>
                <a:gd name="connsiteX16" fmla="*/ 21102 w 365760"/>
                <a:gd name="connsiteY16" fmla="*/ 113010 h 196947"/>
                <a:gd name="connsiteX17" fmla="*/ 344658 w 365760"/>
                <a:gd name="connsiteY17" fmla="*/ 113010 h 196947"/>
                <a:gd name="connsiteX18" fmla="*/ 344658 w 365760"/>
                <a:gd name="connsiteY18" fmla="*/ 153338 h 196947"/>
                <a:gd name="connsiteX19" fmla="*/ 314647 w 365760"/>
                <a:gd name="connsiteY19" fmla="*/ 184287 h 19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5760" h="196947">
                  <a:moveTo>
                    <a:pt x="352161" y="7034"/>
                  </a:moveTo>
                  <a:cubicBezTo>
                    <a:pt x="348410" y="7034"/>
                    <a:pt x="344658" y="9847"/>
                    <a:pt x="344658" y="14537"/>
                  </a:cubicBezTo>
                  <a:lnTo>
                    <a:pt x="344658" y="99881"/>
                  </a:lnTo>
                  <a:lnTo>
                    <a:pt x="22039" y="99881"/>
                  </a:lnTo>
                  <a:lnTo>
                    <a:pt x="22039" y="50175"/>
                  </a:lnTo>
                  <a:cubicBezTo>
                    <a:pt x="22039" y="46423"/>
                    <a:pt x="19226" y="42672"/>
                    <a:pt x="14537" y="42672"/>
                  </a:cubicBezTo>
                  <a:cubicBezTo>
                    <a:pt x="9847" y="42672"/>
                    <a:pt x="7034" y="45486"/>
                    <a:pt x="7034" y="50175"/>
                  </a:cubicBezTo>
                  <a:lnTo>
                    <a:pt x="7034" y="153338"/>
                  </a:lnTo>
                  <a:cubicBezTo>
                    <a:pt x="7034" y="177722"/>
                    <a:pt x="26729" y="198354"/>
                    <a:pt x="52050" y="198354"/>
                  </a:cubicBezTo>
                  <a:lnTo>
                    <a:pt x="314647" y="198354"/>
                  </a:lnTo>
                  <a:cubicBezTo>
                    <a:pt x="339031" y="198354"/>
                    <a:pt x="359664" y="178660"/>
                    <a:pt x="359664" y="153338"/>
                  </a:cubicBezTo>
                  <a:lnTo>
                    <a:pt x="359664" y="14537"/>
                  </a:lnTo>
                  <a:cubicBezTo>
                    <a:pt x="359664" y="10785"/>
                    <a:pt x="355913" y="7034"/>
                    <a:pt x="352161" y="7034"/>
                  </a:cubicBezTo>
                  <a:close/>
                  <a:moveTo>
                    <a:pt x="314647" y="184287"/>
                  </a:moveTo>
                  <a:lnTo>
                    <a:pt x="52050" y="184287"/>
                  </a:lnTo>
                  <a:cubicBezTo>
                    <a:pt x="35169" y="184287"/>
                    <a:pt x="21102" y="170219"/>
                    <a:pt x="21102" y="153338"/>
                  </a:cubicBezTo>
                  <a:lnTo>
                    <a:pt x="21102" y="113010"/>
                  </a:lnTo>
                  <a:lnTo>
                    <a:pt x="344658" y="113010"/>
                  </a:lnTo>
                  <a:lnTo>
                    <a:pt x="344658" y="153338"/>
                  </a:lnTo>
                  <a:cubicBezTo>
                    <a:pt x="345596" y="170219"/>
                    <a:pt x="331529" y="184287"/>
                    <a:pt x="314647" y="184287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9782DDBB-E0BD-7745-B1C9-B089105B22E1}"/>
                </a:ext>
              </a:extLst>
            </p:cNvPr>
            <p:cNvSpPr/>
            <p:nvPr/>
          </p:nvSpPr>
          <p:spPr>
            <a:xfrm>
              <a:off x="841496" y="1881657"/>
              <a:ext cx="365760" cy="403274"/>
            </a:xfrm>
            <a:custGeom>
              <a:avLst/>
              <a:gdLst>
                <a:gd name="connsiteX0" fmla="*/ 13599 w 365760"/>
                <a:gd name="connsiteY0" fmla="*/ 405618 h 403273"/>
                <a:gd name="connsiteX1" fmla="*/ 21102 w 365760"/>
                <a:gd name="connsiteY1" fmla="*/ 398116 h 403273"/>
                <a:gd name="connsiteX2" fmla="*/ 21102 w 365760"/>
                <a:gd name="connsiteY2" fmla="*/ 105508 h 403273"/>
                <a:gd name="connsiteX3" fmla="*/ 344658 w 365760"/>
                <a:gd name="connsiteY3" fmla="*/ 105508 h 403273"/>
                <a:gd name="connsiteX4" fmla="*/ 344658 w 365760"/>
                <a:gd name="connsiteY4" fmla="*/ 136457 h 403273"/>
                <a:gd name="connsiteX5" fmla="*/ 352161 w 365760"/>
                <a:gd name="connsiteY5" fmla="*/ 143959 h 403273"/>
                <a:gd name="connsiteX6" fmla="*/ 359664 w 365760"/>
                <a:gd name="connsiteY6" fmla="*/ 136457 h 403273"/>
                <a:gd name="connsiteX7" fmla="*/ 359664 w 365760"/>
                <a:gd name="connsiteY7" fmla="*/ 52050 h 403273"/>
                <a:gd name="connsiteX8" fmla="*/ 314647 w 365760"/>
                <a:gd name="connsiteY8" fmla="*/ 7034 h 403273"/>
                <a:gd name="connsiteX9" fmla="*/ 52050 w 365760"/>
                <a:gd name="connsiteY9" fmla="*/ 7034 h 403273"/>
                <a:gd name="connsiteX10" fmla="*/ 7034 w 365760"/>
                <a:gd name="connsiteY10" fmla="*/ 52050 h 403273"/>
                <a:gd name="connsiteX11" fmla="*/ 7034 w 365760"/>
                <a:gd name="connsiteY11" fmla="*/ 399054 h 403273"/>
                <a:gd name="connsiteX12" fmla="*/ 13599 w 365760"/>
                <a:gd name="connsiteY12" fmla="*/ 405618 h 403273"/>
                <a:gd name="connsiteX13" fmla="*/ 51113 w 365760"/>
                <a:gd name="connsiteY13" fmla="*/ 21102 h 403273"/>
                <a:gd name="connsiteX14" fmla="*/ 313710 w 365760"/>
                <a:gd name="connsiteY14" fmla="*/ 21102 h 403273"/>
                <a:gd name="connsiteX15" fmla="*/ 344658 w 365760"/>
                <a:gd name="connsiteY15" fmla="*/ 52050 h 403273"/>
                <a:gd name="connsiteX16" fmla="*/ 344658 w 365760"/>
                <a:gd name="connsiteY16" fmla="*/ 92378 h 403273"/>
                <a:gd name="connsiteX17" fmla="*/ 21102 w 365760"/>
                <a:gd name="connsiteY17" fmla="*/ 92378 h 403273"/>
                <a:gd name="connsiteX18" fmla="*/ 21102 w 365760"/>
                <a:gd name="connsiteY18" fmla="*/ 51113 h 403273"/>
                <a:gd name="connsiteX19" fmla="*/ 51113 w 365760"/>
                <a:gd name="connsiteY19" fmla="*/ 21102 h 403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5760" h="403273">
                  <a:moveTo>
                    <a:pt x="13599" y="405618"/>
                  </a:moveTo>
                  <a:cubicBezTo>
                    <a:pt x="17350" y="405618"/>
                    <a:pt x="21102" y="402805"/>
                    <a:pt x="21102" y="398116"/>
                  </a:cubicBezTo>
                  <a:lnTo>
                    <a:pt x="21102" y="105508"/>
                  </a:lnTo>
                  <a:lnTo>
                    <a:pt x="344658" y="105508"/>
                  </a:lnTo>
                  <a:lnTo>
                    <a:pt x="344658" y="136457"/>
                  </a:lnTo>
                  <a:cubicBezTo>
                    <a:pt x="344658" y="140208"/>
                    <a:pt x="347472" y="143959"/>
                    <a:pt x="352161" y="143959"/>
                  </a:cubicBezTo>
                  <a:cubicBezTo>
                    <a:pt x="356850" y="143959"/>
                    <a:pt x="359664" y="141146"/>
                    <a:pt x="359664" y="136457"/>
                  </a:cubicBezTo>
                  <a:lnTo>
                    <a:pt x="359664" y="52050"/>
                  </a:lnTo>
                  <a:cubicBezTo>
                    <a:pt x="359664" y="27666"/>
                    <a:pt x="339969" y="7034"/>
                    <a:pt x="314647" y="7034"/>
                  </a:cubicBezTo>
                  <a:lnTo>
                    <a:pt x="52050" y="7034"/>
                  </a:lnTo>
                  <a:cubicBezTo>
                    <a:pt x="27666" y="7034"/>
                    <a:pt x="7034" y="26729"/>
                    <a:pt x="7034" y="52050"/>
                  </a:cubicBezTo>
                  <a:lnTo>
                    <a:pt x="7034" y="399054"/>
                  </a:lnTo>
                  <a:cubicBezTo>
                    <a:pt x="7034" y="401867"/>
                    <a:pt x="9847" y="405618"/>
                    <a:pt x="13599" y="405618"/>
                  </a:cubicBezTo>
                  <a:close/>
                  <a:moveTo>
                    <a:pt x="51113" y="21102"/>
                  </a:moveTo>
                  <a:lnTo>
                    <a:pt x="313710" y="21102"/>
                  </a:lnTo>
                  <a:cubicBezTo>
                    <a:pt x="330591" y="21102"/>
                    <a:pt x="344658" y="35169"/>
                    <a:pt x="344658" y="52050"/>
                  </a:cubicBezTo>
                  <a:lnTo>
                    <a:pt x="344658" y="92378"/>
                  </a:lnTo>
                  <a:lnTo>
                    <a:pt x="21102" y="92378"/>
                  </a:lnTo>
                  <a:lnTo>
                    <a:pt x="21102" y="51113"/>
                  </a:lnTo>
                  <a:cubicBezTo>
                    <a:pt x="21102" y="34231"/>
                    <a:pt x="34231" y="21102"/>
                    <a:pt x="51113" y="21102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5065E5F5-516C-BC46-81DF-3F2DB06E9A64}"/>
                </a:ext>
              </a:extLst>
            </p:cNvPr>
            <p:cNvSpPr/>
            <p:nvPr/>
          </p:nvSpPr>
          <p:spPr>
            <a:xfrm>
              <a:off x="953100" y="1927611"/>
              <a:ext cx="140677" cy="28135"/>
            </a:xfrm>
            <a:custGeom>
              <a:avLst/>
              <a:gdLst>
                <a:gd name="connsiteX0" fmla="*/ 14537 w 140676"/>
                <a:gd name="connsiteY0" fmla="*/ 22039 h 28135"/>
                <a:gd name="connsiteX1" fmla="*/ 127078 w 140676"/>
                <a:gd name="connsiteY1" fmla="*/ 22039 h 28135"/>
                <a:gd name="connsiteX2" fmla="*/ 134581 w 140676"/>
                <a:gd name="connsiteY2" fmla="*/ 14537 h 28135"/>
                <a:gd name="connsiteX3" fmla="*/ 127078 w 140676"/>
                <a:gd name="connsiteY3" fmla="*/ 7034 h 28135"/>
                <a:gd name="connsiteX4" fmla="*/ 14537 w 140676"/>
                <a:gd name="connsiteY4" fmla="*/ 7034 h 28135"/>
                <a:gd name="connsiteX5" fmla="*/ 7034 w 140676"/>
                <a:gd name="connsiteY5" fmla="*/ 14537 h 28135"/>
                <a:gd name="connsiteX6" fmla="*/ 14537 w 140676"/>
                <a:gd name="connsiteY6" fmla="*/ 22039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676" h="28135">
                  <a:moveTo>
                    <a:pt x="14537" y="22039"/>
                  </a:moveTo>
                  <a:lnTo>
                    <a:pt x="127078" y="22039"/>
                  </a:lnTo>
                  <a:cubicBezTo>
                    <a:pt x="130830" y="22039"/>
                    <a:pt x="134581" y="19226"/>
                    <a:pt x="134581" y="14537"/>
                  </a:cubicBezTo>
                  <a:cubicBezTo>
                    <a:pt x="134581" y="9847"/>
                    <a:pt x="131767" y="7034"/>
                    <a:pt x="127078" y="7034"/>
                  </a:cubicBez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cubicBezTo>
                    <a:pt x="7034" y="19226"/>
                    <a:pt x="10785" y="22039"/>
                    <a:pt x="14537" y="22039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95FC342D-2B4E-E64B-A24C-FBA13B46AFF3}"/>
                </a:ext>
              </a:extLst>
            </p:cNvPr>
            <p:cNvSpPr/>
            <p:nvPr/>
          </p:nvSpPr>
          <p:spPr>
            <a:xfrm>
              <a:off x="991551" y="2425608"/>
              <a:ext cx="56271" cy="28135"/>
            </a:xfrm>
            <a:custGeom>
              <a:avLst/>
              <a:gdLst>
                <a:gd name="connsiteX0" fmla="*/ 50175 w 56270"/>
                <a:gd name="connsiteY0" fmla="*/ 7034 h 28135"/>
                <a:gd name="connsiteX1" fmla="*/ 14537 w 56270"/>
                <a:gd name="connsiteY1" fmla="*/ 7034 h 28135"/>
                <a:gd name="connsiteX2" fmla="*/ 7034 w 56270"/>
                <a:gd name="connsiteY2" fmla="*/ 14537 h 28135"/>
                <a:gd name="connsiteX3" fmla="*/ 14537 w 56270"/>
                <a:gd name="connsiteY3" fmla="*/ 22039 h 28135"/>
                <a:gd name="connsiteX4" fmla="*/ 50175 w 56270"/>
                <a:gd name="connsiteY4" fmla="*/ 22039 h 28135"/>
                <a:gd name="connsiteX5" fmla="*/ 57678 w 56270"/>
                <a:gd name="connsiteY5" fmla="*/ 14537 h 28135"/>
                <a:gd name="connsiteX6" fmla="*/ 50175 w 56270"/>
                <a:gd name="connsiteY6" fmla="*/ 7034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270" h="28135">
                  <a:moveTo>
                    <a:pt x="50175" y="7034"/>
                  </a:move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cubicBezTo>
                    <a:pt x="7034" y="19226"/>
                    <a:pt x="9847" y="22039"/>
                    <a:pt x="14537" y="22039"/>
                  </a:cubicBezTo>
                  <a:lnTo>
                    <a:pt x="50175" y="22039"/>
                  </a:lnTo>
                  <a:cubicBezTo>
                    <a:pt x="53926" y="22039"/>
                    <a:pt x="57678" y="19226"/>
                    <a:pt x="57678" y="14537"/>
                  </a:cubicBezTo>
                  <a:cubicBezTo>
                    <a:pt x="57678" y="9847"/>
                    <a:pt x="53926" y="7034"/>
                    <a:pt x="50175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20CD6FC3-6BC6-8843-BA1C-C035E32DA6F0}"/>
                </a:ext>
              </a:extLst>
            </p:cNvPr>
            <p:cNvSpPr/>
            <p:nvPr/>
          </p:nvSpPr>
          <p:spPr>
            <a:xfrm>
              <a:off x="990614" y="2041091"/>
              <a:ext cx="328246" cy="290732"/>
            </a:xfrm>
            <a:custGeom>
              <a:avLst/>
              <a:gdLst>
                <a:gd name="connsiteX0" fmla="*/ 314647 w 328246"/>
                <a:gd name="connsiteY0" fmla="*/ 7034 h 290732"/>
                <a:gd name="connsiteX1" fmla="*/ 14537 w 328246"/>
                <a:gd name="connsiteY1" fmla="*/ 7034 h 290732"/>
                <a:gd name="connsiteX2" fmla="*/ 7034 w 328246"/>
                <a:gd name="connsiteY2" fmla="*/ 14537 h 290732"/>
                <a:gd name="connsiteX3" fmla="*/ 7034 w 328246"/>
                <a:gd name="connsiteY3" fmla="*/ 277134 h 290732"/>
                <a:gd name="connsiteX4" fmla="*/ 11723 w 328246"/>
                <a:gd name="connsiteY4" fmla="*/ 283698 h 290732"/>
                <a:gd name="connsiteX5" fmla="*/ 14537 w 328246"/>
                <a:gd name="connsiteY5" fmla="*/ 284636 h 290732"/>
                <a:gd name="connsiteX6" fmla="*/ 19226 w 328246"/>
                <a:gd name="connsiteY6" fmla="*/ 282761 h 290732"/>
                <a:gd name="connsiteX7" fmla="*/ 73621 w 328246"/>
                <a:gd name="connsiteY7" fmla="*/ 228366 h 290732"/>
                <a:gd name="connsiteX8" fmla="*/ 314647 w 328246"/>
                <a:gd name="connsiteY8" fmla="*/ 228366 h 290732"/>
                <a:gd name="connsiteX9" fmla="*/ 322150 w 328246"/>
                <a:gd name="connsiteY9" fmla="*/ 220863 h 290732"/>
                <a:gd name="connsiteX10" fmla="*/ 322150 w 328246"/>
                <a:gd name="connsiteY10" fmla="*/ 14537 h 290732"/>
                <a:gd name="connsiteX11" fmla="*/ 314647 w 328246"/>
                <a:gd name="connsiteY11" fmla="*/ 7034 h 290732"/>
                <a:gd name="connsiteX12" fmla="*/ 308082 w 328246"/>
                <a:gd name="connsiteY12" fmla="*/ 213360 h 290732"/>
                <a:gd name="connsiteX13" fmla="*/ 70807 w 328246"/>
                <a:gd name="connsiteY13" fmla="*/ 213360 h 290732"/>
                <a:gd name="connsiteX14" fmla="*/ 66118 w 328246"/>
                <a:gd name="connsiteY14" fmla="*/ 215236 h 290732"/>
                <a:gd name="connsiteX15" fmla="*/ 22039 w 328246"/>
                <a:gd name="connsiteY15" fmla="*/ 259314 h 290732"/>
                <a:gd name="connsiteX16" fmla="*/ 22039 w 328246"/>
                <a:gd name="connsiteY16" fmla="*/ 21102 h 290732"/>
                <a:gd name="connsiteX17" fmla="*/ 308082 w 328246"/>
                <a:gd name="connsiteY17" fmla="*/ 21102 h 290732"/>
                <a:gd name="connsiteX18" fmla="*/ 308082 w 328246"/>
                <a:gd name="connsiteY18" fmla="*/ 213360 h 29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8246" h="290732">
                  <a:moveTo>
                    <a:pt x="314647" y="7034"/>
                  </a:move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lnTo>
                    <a:pt x="7034" y="277134"/>
                  </a:lnTo>
                  <a:cubicBezTo>
                    <a:pt x="7034" y="279947"/>
                    <a:pt x="8910" y="282761"/>
                    <a:pt x="11723" y="283698"/>
                  </a:cubicBezTo>
                  <a:cubicBezTo>
                    <a:pt x="12661" y="283698"/>
                    <a:pt x="13599" y="284636"/>
                    <a:pt x="14537" y="284636"/>
                  </a:cubicBezTo>
                  <a:cubicBezTo>
                    <a:pt x="16412" y="284636"/>
                    <a:pt x="18288" y="283698"/>
                    <a:pt x="19226" y="282761"/>
                  </a:cubicBezTo>
                  <a:lnTo>
                    <a:pt x="73621" y="228366"/>
                  </a:lnTo>
                  <a:lnTo>
                    <a:pt x="314647" y="228366"/>
                  </a:lnTo>
                  <a:cubicBezTo>
                    <a:pt x="318399" y="228366"/>
                    <a:pt x="322150" y="225552"/>
                    <a:pt x="322150" y="220863"/>
                  </a:cubicBezTo>
                  <a:lnTo>
                    <a:pt x="322150" y="14537"/>
                  </a:lnTo>
                  <a:cubicBezTo>
                    <a:pt x="322150" y="9847"/>
                    <a:pt x="318399" y="7034"/>
                    <a:pt x="314647" y="7034"/>
                  </a:cubicBezTo>
                  <a:close/>
                  <a:moveTo>
                    <a:pt x="308082" y="213360"/>
                  </a:moveTo>
                  <a:lnTo>
                    <a:pt x="70807" y="213360"/>
                  </a:lnTo>
                  <a:cubicBezTo>
                    <a:pt x="68932" y="213360"/>
                    <a:pt x="67056" y="214298"/>
                    <a:pt x="66118" y="215236"/>
                  </a:cubicBezTo>
                  <a:lnTo>
                    <a:pt x="22039" y="259314"/>
                  </a:lnTo>
                  <a:lnTo>
                    <a:pt x="22039" y="21102"/>
                  </a:lnTo>
                  <a:lnTo>
                    <a:pt x="308082" y="21102"/>
                  </a:lnTo>
                  <a:lnTo>
                    <a:pt x="308082" y="213360"/>
                  </a:ln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4B50CA20-C17C-FC44-B8C7-D8ED4E057099}"/>
                </a:ext>
              </a:extLst>
            </p:cNvPr>
            <p:cNvSpPr/>
            <p:nvPr/>
          </p:nvSpPr>
          <p:spPr>
            <a:xfrm>
              <a:off x="1057201" y="2110491"/>
              <a:ext cx="93785" cy="103163"/>
            </a:xfrm>
            <a:custGeom>
              <a:avLst/>
              <a:gdLst>
                <a:gd name="connsiteX0" fmla="*/ 24853 w 93784"/>
                <a:gd name="connsiteY0" fmla="*/ 99881 h 103163"/>
                <a:gd name="connsiteX1" fmla="*/ 33294 w 93784"/>
                <a:gd name="connsiteY1" fmla="*/ 73621 h 103163"/>
                <a:gd name="connsiteX2" fmla="*/ 63305 w 93784"/>
                <a:gd name="connsiteY2" fmla="*/ 73621 h 103163"/>
                <a:gd name="connsiteX3" fmla="*/ 71745 w 93784"/>
                <a:gd name="connsiteY3" fmla="*/ 99881 h 103163"/>
                <a:gd name="connsiteX4" fmla="*/ 89564 w 93784"/>
                <a:gd name="connsiteY4" fmla="*/ 99881 h 103163"/>
                <a:gd name="connsiteX5" fmla="*/ 59553 w 93784"/>
                <a:gd name="connsiteY5" fmla="*/ 7034 h 103163"/>
                <a:gd name="connsiteX6" fmla="*/ 37045 w 93784"/>
                <a:gd name="connsiteY6" fmla="*/ 7034 h 103163"/>
                <a:gd name="connsiteX7" fmla="*/ 7034 w 93784"/>
                <a:gd name="connsiteY7" fmla="*/ 99881 h 103163"/>
                <a:gd name="connsiteX8" fmla="*/ 24853 w 93784"/>
                <a:gd name="connsiteY8" fmla="*/ 99881 h 103163"/>
                <a:gd name="connsiteX9" fmla="*/ 42672 w 93784"/>
                <a:gd name="connsiteY9" fmla="*/ 37983 h 103163"/>
                <a:gd name="connsiteX10" fmla="*/ 47361 w 93784"/>
                <a:gd name="connsiteY10" fmla="*/ 20164 h 103163"/>
                <a:gd name="connsiteX11" fmla="*/ 47361 w 93784"/>
                <a:gd name="connsiteY11" fmla="*/ 20164 h 103163"/>
                <a:gd name="connsiteX12" fmla="*/ 52050 w 93784"/>
                <a:gd name="connsiteY12" fmla="*/ 37983 h 103163"/>
                <a:gd name="connsiteX13" fmla="*/ 59553 w 93784"/>
                <a:gd name="connsiteY13" fmla="*/ 60491 h 103163"/>
                <a:gd name="connsiteX14" fmla="*/ 36107 w 93784"/>
                <a:gd name="connsiteY14" fmla="*/ 60491 h 103163"/>
                <a:gd name="connsiteX15" fmla="*/ 42672 w 93784"/>
                <a:gd name="connsiteY15" fmla="*/ 37983 h 103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784" h="103163">
                  <a:moveTo>
                    <a:pt x="24853" y="99881"/>
                  </a:moveTo>
                  <a:lnTo>
                    <a:pt x="33294" y="73621"/>
                  </a:lnTo>
                  <a:lnTo>
                    <a:pt x="63305" y="73621"/>
                  </a:lnTo>
                  <a:lnTo>
                    <a:pt x="71745" y="99881"/>
                  </a:lnTo>
                  <a:lnTo>
                    <a:pt x="89564" y="99881"/>
                  </a:lnTo>
                  <a:lnTo>
                    <a:pt x="59553" y="7034"/>
                  </a:lnTo>
                  <a:lnTo>
                    <a:pt x="37045" y="7034"/>
                  </a:lnTo>
                  <a:lnTo>
                    <a:pt x="7034" y="99881"/>
                  </a:lnTo>
                  <a:lnTo>
                    <a:pt x="24853" y="99881"/>
                  </a:lnTo>
                  <a:close/>
                  <a:moveTo>
                    <a:pt x="42672" y="37983"/>
                  </a:moveTo>
                  <a:cubicBezTo>
                    <a:pt x="44548" y="32356"/>
                    <a:pt x="45486" y="25791"/>
                    <a:pt x="47361" y="20164"/>
                  </a:cubicBezTo>
                  <a:lnTo>
                    <a:pt x="47361" y="20164"/>
                  </a:lnTo>
                  <a:cubicBezTo>
                    <a:pt x="48299" y="25791"/>
                    <a:pt x="50175" y="32356"/>
                    <a:pt x="52050" y="37983"/>
                  </a:cubicBezTo>
                  <a:lnTo>
                    <a:pt x="59553" y="60491"/>
                  </a:lnTo>
                  <a:lnTo>
                    <a:pt x="36107" y="60491"/>
                  </a:lnTo>
                  <a:lnTo>
                    <a:pt x="42672" y="37983"/>
                  </a:ln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98641550-6EED-D342-B271-E537701676DF}"/>
                </a:ext>
              </a:extLst>
            </p:cNvPr>
            <p:cNvSpPr/>
            <p:nvPr/>
          </p:nvSpPr>
          <p:spPr>
            <a:xfrm>
              <a:off x="1145358" y="2105802"/>
              <a:ext cx="75028" cy="112542"/>
            </a:xfrm>
            <a:custGeom>
              <a:avLst/>
              <a:gdLst>
                <a:gd name="connsiteX0" fmla="*/ 36107 w 75027"/>
                <a:gd name="connsiteY0" fmla="*/ 106446 h 112541"/>
                <a:gd name="connsiteX1" fmla="*/ 57678 w 75027"/>
                <a:gd name="connsiteY1" fmla="*/ 94254 h 112541"/>
                <a:gd name="connsiteX2" fmla="*/ 57678 w 75027"/>
                <a:gd name="connsiteY2" fmla="*/ 94254 h 112541"/>
                <a:gd name="connsiteX3" fmla="*/ 58615 w 75027"/>
                <a:gd name="connsiteY3" fmla="*/ 104570 h 112541"/>
                <a:gd name="connsiteX4" fmla="*/ 73621 w 75027"/>
                <a:gd name="connsiteY4" fmla="*/ 104570 h 112541"/>
                <a:gd name="connsiteX5" fmla="*/ 72683 w 75027"/>
                <a:gd name="connsiteY5" fmla="*/ 85813 h 112541"/>
                <a:gd name="connsiteX6" fmla="*/ 72683 w 75027"/>
                <a:gd name="connsiteY6" fmla="*/ 7034 h 112541"/>
                <a:gd name="connsiteX7" fmla="*/ 55802 w 75027"/>
                <a:gd name="connsiteY7" fmla="*/ 7034 h 112541"/>
                <a:gd name="connsiteX8" fmla="*/ 55802 w 75027"/>
                <a:gd name="connsiteY8" fmla="*/ 45486 h 112541"/>
                <a:gd name="connsiteX9" fmla="*/ 55802 w 75027"/>
                <a:gd name="connsiteY9" fmla="*/ 45486 h 112541"/>
                <a:gd name="connsiteX10" fmla="*/ 37045 w 75027"/>
                <a:gd name="connsiteY10" fmla="*/ 37045 h 112541"/>
                <a:gd name="connsiteX11" fmla="*/ 7034 w 75027"/>
                <a:gd name="connsiteY11" fmla="*/ 72683 h 112541"/>
                <a:gd name="connsiteX12" fmla="*/ 36107 w 75027"/>
                <a:gd name="connsiteY12" fmla="*/ 106446 h 112541"/>
                <a:gd name="connsiteX13" fmla="*/ 41734 w 75027"/>
                <a:gd name="connsiteY13" fmla="*/ 49237 h 112541"/>
                <a:gd name="connsiteX14" fmla="*/ 56740 w 75027"/>
                <a:gd name="connsiteY14" fmla="*/ 61429 h 112541"/>
                <a:gd name="connsiteX15" fmla="*/ 56740 w 75027"/>
                <a:gd name="connsiteY15" fmla="*/ 66118 h 112541"/>
                <a:gd name="connsiteX16" fmla="*/ 56740 w 75027"/>
                <a:gd name="connsiteY16" fmla="*/ 75497 h 112541"/>
                <a:gd name="connsiteX17" fmla="*/ 55802 w 75027"/>
                <a:gd name="connsiteY17" fmla="*/ 80186 h 112541"/>
                <a:gd name="connsiteX18" fmla="*/ 40796 w 75027"/>
                <a:gd name="connsiteY18" fmla="*/ 92378 h 112541"/>
                <a:gd name="connsiteX19" fmla="*/ 23915 w 75027"/>
                <a:gd name="connsiteY19" fmla="*/ 70807 h 112541"/>
                <a:gd name="connsiteX20" fmla="*/ 41734 w 75027"/>
                <a:gd name="connsiteY20" fmla="*/ 49237 h 11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027" h="112541">
                  <a:moveTo>
                    <a:pt x="36107" y="106446"/>
                  </a:moveTo>
                  <a:cubicBezTo>
                    <a:pt x="45486" y="106446"/>
                    <a:pt x="53926" y="101756"/>
                    <a:pt x="57678" y="94254"/>
                  </a:cubicBezTo>
                  <a:lnTo>
                    <a:pt x="57678" y="94254"/>
                  </a:lnTo>
                  <a:lnTo>
                    <a:pt x="58615" y="104570"/>
                  </a:lnTo>
                  <a:lnTo>
                    <a:pt x="73621" y="104570"/>
                  </a:lnTo>
                  <a:cubicBezTo>
                    <a:pt x="73621" y="99881"/>
                    <a:pt x="72683" y="92378"/>
                    <a:pt x="72683" y="85813"/>
                  </a:cubicBezTo>
                  <a:lnTo>
                    <a:pt x="72683" y="7034"/>
                  </a:lnTo>
                  <a:lnTo>
                    <a:pt x="55802" y="7034"/>
                  </a:lnTo>
                  <a:lnTo>
                    <a:pt x="55802" y="45486"/>
                  </a:lnTo>
                  <a:lnTo>
                    <a:pt x="55802" y="45486"/>
                  </a:lnTo>
                  <a:cubicBezTo>
                    <a:pt x="52988" y="40796"/>
                    <a:pt x="46423" y="37045"/>
                    <a:pt x="37045" y="37045"/>
                  </a:cubicBezTo>
                  <a:cubicBezTo>
                    <a:pt x="21102" y="37045"/>
                    <a:pt x="7034" y="50175"/>
                    <a:pt x="7034" y="72683"/>
                  </a:cubicBezTo>
                  <a:cubicBezTo>
                    <a:pt x="7034" y="92378"/>
                    <a:pt x="20164" y="106446"/>
                    <a:pt x="36107" y="106446"/>
                  </a:cubicBezTo>
                  <a:close/>
                  <a:moveTo>
                    <a:pt x="41734" y="49237"/>
                  </a:moveTo>
                  <a:cubicBezTo>
                    <a:pt x="49237" y="49237"/>
                    <a:pt x="54864" y="54864"/>
                    <a:pt x="56740" y="61429"/>
                  </a:cubicBezTo>
                  <a:cubicBezTo>
                    <a:pt x="56740" y="62367"/>
                    <a:pt x="56740" y="64242"/>
                    <a:pt x="56740" y="66118"/>
                  </a:cubicBezTo>
                  <a:lnTo>
                    <a:pt x="56740" y="75497"/>
                  </a:lnTo>
                  <a:cubicBezTo>
                    <a:pt x="56740" y="77372"/>
                    <a:pt x="56740" y="79248"/>
                    <a:pt x="55802" y="80186"/>
                  </a:cubicBezTo>
                  <a:cubicBezTo>
                    <a:pt x="53926" y="87689"/>
                    <a:pt x="48299" y="92378"/>
                    <a:pt x="40796" y="92378"/>
                  </a:cubicBezTo>
                  <a:cubicBezTo>
                    <a:pt x="30480" y="92378"/>
                    <a:pt x="23915" y="82999"/>
                    <a:pt x="23915" y="70807"/>
                  </a:cubicBezTo>
                  <a:cubicBezTo>
                    <a:pt x="24853" y="58615"/>
                    <a:pt x="30480" y="49237"/>
                    <a:pt x="41734" y="49237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636F1428-36FA-7F49-A8B4-FABDA438FB7B}"/>
                </a:ext>
              </a:extLst>
            </p:cNvPr>
            <p:cNvSpPr/>
            <p:nvPr/>
          </p:nvSpPr>
          <p:spPr>
            <a:xfrm>
              <a:off x="1053449" y="2087045"/>
              <a:ext cx="37514" cy="46892"/>
            </a:xfrm>
            <a:custGeom>
              <a:avLst/>
              <a:gdLst>
                <a:gd name="connsiteX0" fmla="*/ 30480 w 37513"/>
                <a:gd name="connsiteY0" fmla="*/ 43610 h 46892"/>
                <a:gd name="connsiteX1" fmla="*/ 31418 w 37513"/>
                <a:gd name="connsiteY1" fmla="*/ 40796 h 46892"/>
                <a:gd name="connsiteX2" fmla="*/ 20164 w 37513"/>
                <a:gd name="connsiteY2" fmla="*/ 33294 h 46892"/>
                <a:gd name="connsiteX3" fmla="*/ 18288 w 37513"/>
                <a:gd name="connsiteY3" fmla="*/ 29542 h 46892"/>
                <a:gd name="connsiteX4" fmla="*/ 21102 w 37513"/>
                <a:gd name="connsiteY4" fmla="*/ 24853 h 46892"/>
                <a:gd name="connsiteX5" fmla="*/ 24853 w 37513"/>
                <a:gd name="connsiteY5" fmla="*/ 20164 h 46892"/>
                <a:gd name="connsiteX6" fmla="*/ 25791 w 37513"/>
                <a:gd name="connsiteY6" fmla="*/ 16412 h 46892"/>
                <a:gd name="connsiteX7" fmla="*/ 22977 w 37513"/>
                <a:gd name="connsiteY7" fmla="*/ 9847 h 46892"/>
                <a:gd name="connsiteX8" fmla="*/ 16412 w 37513"/>
                <a:gd name="connsiteY8" fmla="*/ 7034 h 46892"/>
                <a:gd name="connsiteX9" fmla="*/ 9847 w 37513"/>
                <a:gd name="connsiteY9" fmla="*/ 9847 h 46892"/>
                <a:gd name="connsiteX10" fmla="*/ 7034 w 37513"/>
                <a:gd name="connsiteY10" fmla="*/ 17350 h 46892"/>
                <a:gd name="connsiteX11" fmla="*/ 12661 w 37513"/>
                <a:gd name="connsiteY11" fmla="*/ 31418 h 46892"/>
                <a:gd name="connsiteX12" fmla="*/ 30480 w 37513"/>
                <a:gd name="connsiteY12" fmla="*/ 43610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30480" y="43610"/>
                  </a:moveTo>
                  <a:lnTo>
                    <a:pt x="31418" y="40796"/>
                  </a:lnTo>
                  <a:cubicBezTo>
                    <a:pt x="25791" y="37045"/>
                    <a:pt x="22039" y="35169"/>
                    <a:pt x="20164" y="33294"/>
                  </a:cubicBezTo>
                  <a:cubicBezTo>
                    <a:pt x="19226" y="32356"/>
                    <a:pt x="18288" y="30480"/>
                    <a:pt x="18288" y="29542"/>
                  </a:cubicBezTo>
                  <a:cubicBezTo>
                    <a:pt x="18288" y="27666"/>
                    <a:pt x="19226" y="26729"/>
                    <a:pt x="21102" y="24853"/>
                  </a:cubicBezTo>
                  <a:cubicBezTo>
                    <a:pt x="22977" y="22977"/>
                    <a:pt x="23915" y="21102"/>
                    <a:pt x="24853" y="20164"/>
                  </a:cubicBezTo>
                  <a:cubicBezTo>
                    <a:pt x="25791" y="19226"/>
                    <a:pt x="25791" y="18288"/>
                    <a:pt x="25791" y="16412"/>
                  </a:cubicBezTo>
                  <a:cubicBezTo>
                    <a:pt x="25791" y="13599"/>
                    <a:pt x="24853" y="11723"/>
                    <a:pt x="22977" y="9847"/>
                  </a:cubicBezTo>
                  <a:cubicBezTo>
                    <a:pt x="21102" y="7972"/>
                    <a:pt x="19226" y="7034"/>
                    <a:pt x="16412" y="7034"/>
                  </a:cubicBezTo>
                  <a:cubicBezTo>
                    <a:pt x="13599" y="7034"/>
                    <a:pt x="11723" y="7972"/>
                    <a:pt x="9847" y="9847"/>
                  </a:cubicBezTo>
                  <a:cubicBezTo>
                    <a:pt x="7972" y="11723"/>
                    <a:pt x="7034" y="14537"/>
                    <a:pt x="7034" y="17350"/>
                  </a:cubicBezTo>
                  <a:cubicBezTo>
                    <a:pt x="7034" y="22039"/>
                    <a:pt x="8910" y="26729"/>
                    <a:pt x="12661" y="31418"/>
                  </a:cubicBezTo>
                  <a:cubicBezTo>
                    <a:pt x="17350" y="36107"/>
                    <a:pt x="22977" y="39858"/>
                    <a:pt x="30480" y="43610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D64A51F8-0EB4-1F4B-B115-91F139901ACB}"/>
                </a:ext>
              </a:extLst>
            </p:cNvPr>
            <p:cNvSpPr/>
            <p:nvPr/>
          </p:nvSpPr>
          <p:spPr>
            <a:xfrm>
              <a:off x="1024376" y="2087045"/>
              <a:ext cx="37514" cy="46892"/>
            </a:xfrm>
            <a:custGeom>
              <a:avLst/>
              <a:gdLst>
                <a:gd name="connsiteX0" fmla="*/ 30480 w 37513"/>
                <a:gd name="connsiteY0" fmla="*/ 43610 h 46892"/>
                <a:gd name="connsiteX1" fmla="*/ 31418 w 37513"/>
                <a:gd name="connsiteY1" fmla="*/ 40796 h 46892"/>
                <a:gd name="connsiteX2" fmla="*/ 20164 w 37513"/>
                <a:gd name="connsiteY2" fmla="*/ 33294 h 46892"/>
                <a:gd name="connsiteX3" fmla="*/ 18288 w 37513"/>
                <a:gd name="connsiteY3" fmla="*/ 29542 h 46892"/>
                <a:gd name="connsiteX4" fmla="*/ 21102 w 37513"/>
                <a:gd name="connsiteY4" fmla="*/ 24853 h 46892"/>
                <a:gd name="connsiteX5" fmla="*/ 24853 w 37513"/>
                <a:gd name="connsiteY5" fmla="*/ 20164 h 46892"/>
                <a:gd name="connsiteX6" fmla="*/ 25791 w 37513"/>
                <a:gd name="connsiteY6" fmla="*/ 16412 h 46892"/>
                <a:gd name="connsiteX7" fmla="*/ 22977 w 37513"/>
                <a:gd name="connsiteY7" fmla="*/ 9847 h 46892"/>
                <a:gd name="connsiteX8" fmla="*/ 16412 w 37513"/>
                <a:gd name="connsiteY8" fmla="*/ 7034 h 46892"/>
                <a:gd name="connsiteX9" fmla="*/ 9847 w 37513"/>
                <a:gd name="connsiteY9" fmla="*/ 9847 h 46892"/>
                <a:gd name="connsiteX10" fmla="*/ 7034 w 37513"/>
                <a:gd name="connsiteY10" fmla="*/ 17350 h 46892"/>
                <a:gd name="connsiteX11" fmla="*/ 12661 w 37513"/>
                <a:gd name="connsiteY11" fmla="*/ 31418 h 46892"/>
                <a:gd name="connsiteX12" fmla="*/ 30480 w 37513"/>
                <a:gd name="connsiteY12" fmla="*/ 43610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30480" y="43610"/>
                  </a:moveTo>
                  <a:lnTo>
                    <a:pt x="31418" y="40796"/>
                  </a:lnTo>
                  <a:cubicBezTo>
                    <a:pt x="25791" y="37045"/>
                    <a:pt x="22039" y="35169"/>
                    <a:pt x="20164" y="33294"/>
                  </a:cubicBezTo>
                  <a:cubicBezTo>
                    <a:pt x="19226" y="32356"/>
                    <a:pt x="18288" y="30480"/>
                    <a:pt x="18288" y="29542"/>
                  </a:cubicBezTo>
                  <a:cubicBezTo>
                    <a:pt x="18288" y="27666"/>
                    <a:pt x="19226" y="26729"/>
                    <a:pt x="21102" y="24853"/>
                  </a:cubicBezTo>
                  <a:cubicBezTo>
                    <a:pt x="22977" y="22977"/>
                    <a:pt x="23915" y="21102"/>
                    <a:pt x="24853" y="20164"/>
                  </a:cubicBezTo>
                  <a:cubicBezTo>
                    <a:pt x="25791" y="19226"/>
                    <a:pt x="25791" y="18288"/>
                    <a:pt x="25791" y="16412"/>
                  </a:cubicBezTo>
                  <a:cubicBezTo>
                    <a:pt x="25791" y="13599"/>
                    <a:pt x="24853" y="11723"/>
                    <a:pt x="22977" y="9847"/>
                  </a:cubicBezTo>
                  <a:cubicBezTo>
                    <a:pt x="21102" y="7972"/>
                    <a:pt x="19226" y="7034"/>
                    <a:pt x="16412" y="7034"/>
                  </a:cubicBezTo>
                  <a:cubicBezTo>
                    <a:pt x="13599" y="7034"/>
                    <a:pt x="11723" y="7972"/>
                    <a:pt x="9847" y="9847"/>
                  </a:cubicBezTo>
                  <a:cubicBezTo>
                    <a:pt x="7972" y="11723"/>
                    <a:pt x="7034" y="14537"/>
                    <a:pt x="7034" y="17350"/>
                  </a:cubicBezTo>
                  <a:cubicBezTo>
                    <a:pt x="7034" y="22039"/>
                    <a:pt x="8910" y="26729"/>
                    <a:pt x="12661" y="31418"/>
                  </a:cubicBezTo>
                  <a:cubicBezTo>
                    <a:pt x="17350" y="36107"/>
                    <a:pt x="22977" y="39858"/>
                    <a:pt x="30480" y="43610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EA87AFE2-9D0C-4A4A-952E-EB33DCF702CB}"/>
                </a:ext>
              </a:extLst>
            </p:cNvPr>
            <p:cNvSpPr/>
            <p:nvPr/>
          </p:nvSpPr>
          <p:spPr>
            <a:xfrm>
              <a:off x="1217572" y="2188333"/>
              <a:ext cx="37514" cy="46892"/>
            </a:xfrm>
            <a:custGeom>
              <a:avLst/>
              <a:gdLst>
                <a:gd name="connsiteX0" fmla="*/ 7034 w 37513"/>
                <a:gd name="connsiteY0" fmla="*/ 39858 h 46892"/>
                <a:gd name="connsiteX1" fmla="*/ 7972 w 37513"/>
                <a:gd name="connsiteY1" fmla="*/ 42672 h 46892"/>
                <a:gd name="connsiteX2" fmla="*/ 24853 w 37513"/>
                <a:gd name="connsiteY2" fmla="*/ 31418 h 46892"/>
                <a:gd name="connsiteX3" fmla="*/ 30480 w 37513"/>
                <a:gd name="connsiteY3" fmla="*/ 17350 h 46892"/>
                <a:gd name="connsiteX4" fmla="*/ 27666 w 37513"/>
                <a:gd name="connsiteY4" fmla="*/ 9847 h 46892"/>
                <a:gd name="connsiteX5" fmla="*/ 21102 w 37513"/>
                <a:gd name="connsiteY5" fmla="*/ 7034 h 46892"/>
                <a:gd name="connsiteX6" fmla="*/ 14537 w 37513"/>
                <a:gd name="connsiteY6" fmla="*/ 9847 h 46892"/>
                <a:gd name="connsiteX7" fmla="*/ 11723 w 37513"/>
                <a:gd name="connsiteY7" fmla="*/ 16412 h 46892"/>
                <a:gd name="connsiteX8" fmla="*/ 12661 w 37513"/>
                <a:gd name="connsiteY8" fmla="*/ 20164 h 46892"/>
                <a:gd name="connsiteX9" fmla="*/ 16412 w 37513"/>
                <a:gd name="connsiteY9" fmla="*/ 24853 h 46892"/>
                <a:gd name="connsiteX10" fmla="*/ 19226 w 37513"/>
                <a:gd name="connsiteY10" fmla="*/ 29542 h 46892"/>
                <a:gd name="connsiteX11" fmla="*/ 17350 w 37513"/>
                <a:gd name="connsiteY11" fmla="*/ 33294 h 46892"/>
                <a:gd name="connsiteX12" fmla="*/ 7034 w 37513"/>
                <a:gd name="connsiteY12" fmla="*/ 39858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7034" y="39858"/>
                  </a:moveTo>
                  <a:lnTo>
                    <a:pt x="7972" y="42672"/>
                  </a:lnTo>
                  <a:cubicBezTo>
                    <a:pt x="15474" y="39858"/>
                    <a:pt x="21102" y="36107"/>
                    <a:pt x="24853" y="31418"/>
                  </a:cubicBezTo>
                  <a:cubicBezTo>
                    <a:pt x="28604" y="26729"/>
                    <a:pt x="30480" y="22039"/>
                    <a:pt x="30480" y="17350"/>
                  </a:cubicBezTo>
                  <a:cubicBezTo>
                    <a:pt x="30480" y="14537"/>
                    <a:pt x="29542" y="11723"/>
                    <a:pt x="27666" y="9847"/>
                  </a:cubicBezTo>
                  <a:cubicBezTo>
                    <a:pt x="25791" y="7972"/>
                    <a:pt x="23915" y="7034"/>
                    <a:pt x="21102" y="7034"/>
                  </a:cubicBezTo>
                  <a:cubicBezTo>
                    <a:pt x="18288" y="7034"/>
                    <a:pt x="16412" y="7972"/>
                    <a:pt x="14537" y="9847"/>
                  </a:cubicBezTo>
                  <a:cubicBezTo>
                    <a:pt x="12661" y="11723"/>
                    <a:pt x="11723" y="13599"/>
                    <a:pt x="11723" y="16412"/>
                  </a:cubicBezTo>
                  <a:cubicBezTo>
                    <a:pt x="11723" y="18288"/>
                    <a:pt x="11723" y="19226"/>
                    <a:pt x="12661" y="20164"/>
                  </a:cubicBezTo>
                  <a:cubicBezTo>
                    <a:pt x="13599" y="21102"/>
                    <a:pt x="14537" y="22977"/>
                    <a:pt x="16412" y="24853"/>
                  </a:cubicBezTo>
                  <a:cubicBezTo>
                    <a:pt x="18288" y="26729"/>
                    <a:pt x="19226" y="28604"/>
                    <a:pt x="19226" y="29542"/>
                  </a:cubicBezTo>
                  <a:cubicBezTo>
                    <a:pt x="19226" y="30480"/>
                    <a:pt x="18288" y="32356"/>
                    <a:pt x="17350" y="33294"/>
                  </a:cubicBezTo>
                  <a:cubicBezTo>
                    <a:pt x="16412" y="34231"/>
                    <a:pt x="12661" y="37045"/>
                    <a:pt x="7034" y="39858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B6AF0F63-1079-8544-8E45-1D229491FF41}"/>
                </a:ext>
              </a:extLst>
            </p:cNvPr>
            <p:cNvSpPr/>
            <p:nvPr/>
          </p:nvSpPr>
          <p:spPr>
            <a:xfrm>
              <a:off x="1246646" y="2188333"/>
              <a:ext cx="37514" cy="46892"/>
            </a:xfrm>
            <a:custGeom>
              <a:avLst/>
              <a:gdLst>
                <a:gd name="connsiteX0" fmla="*/ 7034 w 37513"/>
                <a:gd name="connsiteY0" fmla="*/ 39858 h 46892"/>
                <a:gd name="connsiteX1" fmla="*/ 7972 w 37513"/>
                <a:gd name="connsiteY1" fmla="*/ 42672 h 46892"/>
                <a:gd name="connsiteX2" fmla="*/ 24853 w 37513"/>
                <a:gd name="connsiteY2" fmla="*/ 31418 h 46892"/>
                <a:gd name="connsiteX3" fmla="*/ 30480 w 37513"/>
                <a:gd name="connsiteY3" fmla="*/ 17350 h 46892"/>
                <a:gd name="connsiteX4" fmla="*/ 27666 w 37513"/>
                <a:gd name="connsiteY4" fmla="*/ 9847 h 46892"/>
                <a:gd name="connsiteX5" fmla="*/ 21102 w 37513"/>
                <a:gd name="connsiteY5" fmla="*/ 7034 h 46892"/>
                <a:gd name="connsiteX6" fmla="*/ 14537 w 37513"/>
                <a:gd name="connsiteY6" fmla="*/ 9847 h 46892"/>
                <a:gd name="connsiteX7" fmla="*/ 11723 w 37513"/>
                <a:gd name="connsiteY7" fmla="*/ 16412 h 46892"/>
                <a:gd name="connsiteX8" fmla="*/ 12661 w 37513"/>
                <a:gd name="connsiteY8" fmla="*/ 20164 h 46892"/>
                <a:gd name="connsiteX9" fmla="*/ 16412 w 37513"/>
                <a:gd name="connsiteY9" fmla="*/ 24853 h 46892"/>
                <a:gd name="connsiteX10" fmla="*/ 19226 w 37513"/>
                <a:gd name="connsiteY10" fmla="*/ 29542 h 46892"/>
                <a:gd name="connsiteX11" fmla="*/ 17350 w 37513"/>
                <a:gd name="connsiteY11" fmla="*/ 33294 h 46892"/>
                <a:gd name="connsiteX12" fmla="*/ 7034 w 37513"/>
                <a:gd name="connsiteY12" fmla="*/ 39858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7034" y="39858"/>
                  </a:moveTo>
                  <a:lnTo>
                    <a:pt x="7972" y="42672"/>
                  </a:lnTo>
                  <a:cubicBezTo>
                    <a:pt x="15474" y="39858"/>
                    <a:pt x="21102" y="36107"/>
                    <a:pt x="24853" y="31418"/>
                  </a:cubicBezTo>
                  <a:cubicBezTo>
                    <a:pt x="28604" y="26729"/>
                    <a:pt x="30480" y="22039"/>
                    <a:pt x="30480" y="17350"/>
                  </a:cubicBezTo>
                  <a:cubicBezTo>
                    <a:pt x="30480" y="14537"/>
                    <a:pt x="29542" y="11723"/>
                    <a:pt x="27666" y="9847"/>
                  </a:cubicBezTo>
                  <a:cubicBezTo>
                    <a:pt x="25791" y="7972"/>
                    <a:pt x="23915" y="7034"/>
                    <a:pt x="21102" y="7034"/>
                  </a:cubicBezTo>
                  <a:cubicBezTo>
                    <a:pt x="18288" y="7034"/>
                    <a:pt x="16412" y="7972"/>
                    <a:pt x="14537" y="9847"/>
                  </a:cubicBezTo>
                  <a:cubicBezTo>
                    <a:pt x="12661" y="11723"/>
                    <a:pt x="11723" y="13599"/>
                    <a:pt x="11723" y="16412"/>
                  </a:cubicBezTo>
                  <a:cubicBezTo>
                    <a:pt x="11723" y="18288"/>
                    <a:pt x="11723" y="19226"/>
                    <a:pt x="12661" y="20164"/>
                  </a:cubicBezTo>
                  <a:cubicBezTo>
                    <a:pt x="13599" y="21102"/>
                    <a:pt x="14537" y="22977"/>
                    <a:pt x="16412" y="24853"/>
                  </a:cubicBezTo>
                  <a:cubicBezTo>
                    <a:pt x="18288" y="26729"/>
                    <a:pt x="19226" y="28604"/>
                    <a:pt x="19226" y="29542"/>
                  </a:cubicBezTo>
                  <a:cubicBezTo>
                    <a:pt x="19226" y="30480"/>
                    <a:pt x="18288" y="32356"/>
                    <a:pt x="17350" y="33294"/>
                  </a:cubicBezTo>
                  <a:cubicBezTo>
                    <a:pt x="16412" y="34231"/>
                    <a:pt x="12661" y="37045"/>
                    <a:pt x="7034" y="39858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0D762246-86E5-094A-B51F-BAA9A8C66205}"/>
                </a:ext>
              </a:extLst>
            </p:cNvPr>
            <p:cNvSpPr/>
            <p:nvPr/>
          </p:nvSpPr>
          <p:spPr>
            <a:xfrm>
              <a:off x="839620" y="2294075"/>
              <a:ext cx="28135" cy="28135"/>
            </a:xfrm>
            <a:custGeom>
              <a:avLst/>
              <a:gdLst>
                <a:gd name="connsiteX0" fmla="*/ 10785 w 28135"/>
                <a:gd name="connsiteY0" fmla="*/ 18522 h 28135"/>
                <a:gd name="connsiteX1" fmla="*/ 13599 w 28135"/>
                <a:gd name="connsiteY1" fmla="*/ 20398 h 28135"/>
                <a:gd name="connsiteX2" fmla="*/ 16412 w 28135"/>
                <a:gd name="connsiteY2" fmla="*/ 21336 h 28135"/>
                <a:gd name="connsiteX3" fmla="*/ 21102 w 28135"/>
                <a:gd name="connsiteY3" fmla="*/ 19460 h 28135"/>
                <a:gd name="connsiteX4" fmla="*/ 22977 w 28135"/>
                <a:gd name="connsiteY4" fmla="*/ 14771 h 28135"/>
                <a:gd name="connsiteX5" fmla="*/ 22977 w 28135"/>
                <a:gd name="connsiteY5" fmla="*/ 11958 h 28135"/>
                <a:gd name="connsiteX6" fmla="*/ 20164 w 28135"/>
                <a:gd name="connsiteY6" fmla="*/ 9144 h 28135"/>
                <a:gd name="connsiteX7" fmla="*/ 9847 w 28135"/>
                <a:gd name="connsiteY7" fmla="*/ 9144 h 28135"/>
                <a:gd name="connsiteX8" fmla="*/ 7972 w 28135"/>
                <a:gd name="connsiteY8" fmla="*/ 11020 h 28135"/>
                <a:gd name="connsiteX9" fmla="*/ 7034 w 28135"/>
                <a:gd name="connsiteY9" fmla="*/ 13833 h 28135"/>
                <a:gd name="connsiteX10" fmla="*/ 7972 w 28135"/>
                <a:gd name="connsiteY10" fmla="*/ 16647 h 28135"/>
                <a:gd name="connsiteX11" fmla="*/ 10785 w 28135"/>
                <a:gd name="connsiteY11" fmla="*/ 18522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135" h="28135">
                  <a:moveTo>
                    <a:pt x="10785" y="18522"/>
                  </a:moveTo>
                  <a:cubicBezTo>
                    <a:pt x="11723" y="19460"/>
                    <a:pt x="12661" y="19460"/>
                    <a:pt x="13599" y="20398"/>
                  </a:cubicBezTo>
                  <a:cubicBezTo>
                    <a:pt x="14537" y="20398"/>
                    <a:pt x="15474" y="21336"/>
                    <a:pt x="16412" y="21336"/>
                  </a:cubicBezTo>
                  <a:cubicBezTo>
                    <a:pt x="18288" y="21336"/>
                    <a:pt x="20164" y="20398"/>
                    <a:pt x="21102" y="19460"/>
                  </a:cubicBezTo>
                  <a:cubicBezTo>
                    <a:pt x="22039" y="18522"/>
                    <a:pt x="22977" y="16647"/>
                    <a:pt x="22977" y="14771"/>
                  </a:cubicBezTo>
                  <a:cubicBezTo>
                    <a:pt x="22977" y="13833"/>
                    <a:pt x="22977" y="12895"/>
                    <a:pt x="22977" y="11958"/>
                  </a:cubicBezTo>
                  <a:cubicBezTo>
                    <a:pt x="22977" y="11020"/>
                    <a:pt x="21102" y="9144"/>
                    <a:pt x="20164" y="9144"/>
                  </a:cubicBezTo>
                  <a:cubicBezTo>
                    <a:pt x="17350" y="6330"/>
                    <a:pt x="12661" y="6330"/>
                    <a:pt x="9847" y="9144"/>
                  </a:cubicBezTo>
                  <a:cubicBezTo>
                    <a:pt x="8910" y="10082"/>
                    <a:pt x="8910" y="11020"/>
                    <a:pt x="7972" y="11020"/>
                  </a:cubicBezTo>
                  <a:cubicBezTo>
                    <a:pt x="7034" y="11020"/>
                    <a:pt x="7034" y="12895"/>
                    <a:pt x="7034" y="13833"/>
                  </a:cubicBezTo>
                  <a:cubicBezTo>
                    <a:pt x="7034" y="14771"/>
                    <a:pt x="7034" y="15709"/>
                    <a:pt x="7972" y="16647"/>
                  </a:cubicBezTo>
                  <a:cubicBezTo>
                    <a:pt x="8910" y="17585"/>
                    <a:pt x="9847" y="18522"/>
                    <a:pt x="10785" y="18522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</p:grpSp>
      <p:pic>
        <p:nvPicPr>
          <p:cNvPr id="94" name="Gráfico 93">
            <a:extLst>
              <a:ext uri="{FF2B5EF4-FFF2-40B4-BE49-F238E27FC236}">
                <a16:creationId xmlns:a16="http://schemas.microsoft.com/office/drawing/2014/main" id="{15033481-C403-D041-988A-53C4ECC23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2571" y="2892781"/>
            <a:ext cx="521756" cy="521756"/>
          </a:xfrm>
          <a:prstGeom prst="rect">
            <a:avLst/>
          </a:prstGeom>
        </p:spPr>
      </p:pic>
      <p:pic>
        <p:nvPicPr>
          <p:cNvPr id="95" name="Gráfico 94">
            <a:extLst>
              <a:ext uri="{FF2B5EF4-FFF2-40B4-BE49-F238E27FC236}">
                <a16:creationId xmlns:a16="http://schemas.microsoft.com/office/drawing/2014/main" id="{6B8C527F-53B7-754B-AACC-42C0B99B1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1122" y="2892781"/>
            <a:ext cx="521756" cy="521756"/>
          </a:xfrm>
          <a:prstGeom prst="rect">
            <a:avLst/>
          </a:prstGeom>
        </p:spPr>
      </p:pic>
      <p:pic>
        <p:nvPicPr>
          <p:cNvPr id="96" name="Gráfico 95">
            <a:extLst>
              <a:ext uri="{FF2B5EF4-FFF2-40B4-BE49-F238E27FC236}">
                <a16:creationId xmlns:a16="http://schemas.microsoft.com/office/drawing/2014/main" id="{FE26557E-CD39-FA4A-8140-DA7B67256A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76612" y="2892781"/>
            <a:ext cx="521756" cy="521756"/>
          </a:xfrm>
          <a:prstGeom prst="rect">
            <a:avLst/>
          </a:prstGeom>
        </p:spPr>
      </p:pic>
      <p:pic>
        <p:nvPicPr>
          <p:cNvPr id="97" name="Gráfico 96">
            <a:extLst>
              <a:ext uri="{FF2B5EF4-FFF2-40B4-BE49-F238E27FC236}">
                <a16:creationId xmlns:a16="http://schemas.microsoft.com/office/drawing/2014/main" id="{D10D5197-893F-5F4D-AAD3-3043931E5F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91042" y="866562"/>
            <a:ext cx="521756" cy="521756"/>
          </a:xfrm>
          <a:prstGeom prst="rect">
            <a:avLst/>
          </a:prstGeom>
        </p:spPr>
      </p:pic>
      <p:grpSp>
        <p:nvGrpSpPr>
          <p:cNvPr id="37" name="Grupo 36">
            <a:extLst>
              <a:ext uri="{FF2B5EF4-FFF2-40B4-BE49-F238E27FC236}">
                <a16:creationId xmlns:a16="http://schemas.microsoft.com/office/drawing/2014/main" id="{1E310EE2-17FE-934A-9C89-9F8E300FF594}"/>
              </a:ext>
            </a:extLst>
          </p:cNvPr>
          <p:cNvGrpSpPr/>
          <p:nvPr/>
        </p:nvGrpSpPr>
        <p:grpSpPr>
          <a:xfrm>
            <a:off x="0" y="74254"/>
            <a:ext cx="1230810" cy="1003317"/>
            <a:chOff x="7119385" y="568644"/>
            <a:chExt cx="136730" cy="111458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B6C3075F-E75F-BB42-80FB-A82500343451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AF069872-1C92-B041-9E07-8AD1650F1B33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EE274FF6-3FFE-F448-BF80-BC5D2FFB4CD4}"/>
              </a:ext>
            </a:extLst>
          </p:cNvPr>
          <p:cNvGrpSpPr/>
          <p:nvPr/>
        </p:nvGrpSpPr>
        <p:grpSpPr>
          <a:xfrm>
            <a:off x="7919020" y="4111539"/>
            <a:ext cx="1863284" cy="1198928"/>
            <a:chOff x="2027632" y="4113861"/>
            <a:chExt cx="1810433" cy="116492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EBF3C421-A0BB-5045-B1A2-02A8660347B6}"/>
                </a:ext>
              </a:extLst>
            </p:cNvPr>
            <p:cNvSpPr/>
            <p:nvPr/>
          </p:nvSpPr>
          <p:spPr>
            <a:xfrm rot="4500000">
              <a:off x="2151649" y="5101949"/>
              <a:ext cx="137191" cy="64130"/>
            </a:xfrm>
            <a:custGeom>
              <a:avLst/>
              <a:gdLst>
                <a:gd name="connsiteX0" fmla="*/ 5567 w 142635"/>
                <a:gd name="connsiteY0" fmla="*/ 70822 h 66675"/>
                <a:gd name="connsiteX1" fmla="*/ 83541 w 142635"/>
                <a:gd name="connsiteY1" fmla="*/ 73679 h 66675"/>
                <a:gd name="connsiteX2" fmla="*/ 147252 w 142635"/>
                <a:gd name="connsiteY2" fmla="*/ 55582 h 66675"/>
                <a:gd name="connsiteX3" fmla="*/ 146301 w 142635"/>
                <a:gd name="connsiteY3" fmla="*/ 50819 h 66675"/>
                <a:gd name="connsiteX4" fmla="*/ 75934 w 142635"/>
                <a:gd name="connsiteY4" fmla="*/ 43199 h 66675"/>
                <a:gd name="connsiteX5" fmla="*/ 55014 w 142635"/>
                <a:gd name="connsiteY5" fmla="*/ 45104 h 66675"/>
                <a:gd name="connsiteX6" fmla="*/ 78787 w 142635"/>
                <a:gd name="connsiteY6" fmla="*/ 39389 h 66675"/>
                <a:gd name="connsiteX7" fmla="*/ 141546 w 142635"/>
                <a:gd name="connsiteY7" fmla="*/ 20339 h 66675"/>
                <a:gd name="connsiteX8" fmla="*/ 145350 w 142635"/>
                <a:gd name="connsiteY8" fmla="*/ 7004 h 66675"/>
                <a:gd name="connsiteX9" fmla="*/ 87345 w 142635"/>
                <a:gd name="connsiteY9" fmla="*/ 1289 h 66675"/>
                <a:gd name="connsiteX10" fmla="*/ 14125 w 142635"/>
                <a:gd name="connsiteY10" fmla="*/ 18434 h 66675"/>
                <a:gd name="connsiteX11" fmla="*/ 17929 w 142635"/>
                <a:gd name="connsiteY11" fmla="*/ 45104 h 66675"/>
                <a:gd name="connsiteX12" fmla="*/ 39800 w 142635"/>
                <a:gd name="connsiteY12" fmla="*/ 46057 h 66675"/>
                <a:gd name="connsiteX13" fmla="*/ 4616 w 142635"/>
                <a:gd name="connsiteY13" fmla="*/ 56534 h 66675"/>
                <a:gd name="connsiteX14" fmla="*/ 5567 w 142635"/>
                <a:gd name="connsiteY14" fmla="*/ 708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635" h="66675">
                  <a:moveTo>
                    <a:pt x="5567" y="70822"/>
                  </a:moveTo>
                  <a:cubicBezTo>
                    <a:pt x="31241" y="77489"/>
                    <a:pt x="56916" y="76537"/>
                    <a:pt x="83541" y="73679"/>
                  </a:cubicBezTo>
                  <a:cubicBezTo>
                    <a:pt x="105412" y="70822"/>
                    <a:pt x="129185" y="69869"/>
                    <a:pt x="147252" y="55582"/>
                  </a:cubicBezTo>
                  <a:cubicBezTo>
                    <a:pt x="149154" y="54629"/>
                    <a:pt x="148203" y="51772"/>
                    <a:pt x="146301" y="50819"/>
                  </a:cubicBezTo>
                  <a:cubicBezTo>
                    <a:pt x="125381" y="38437"/>
                    <a:pt x="98756" y="41294"/>
                    <a:pt x="75934" y="43199"/>
                  </a:cubicBezTo>
                  <a:cubicBezTo>
                    <a:pt x="68327" y="43199"/>
                    <a:pt x="61670" y="44152"/>
                    <a:pt x="55014" y="45104"/>
                  </a:cubicBezTo>
                  <a:cubicBezTo>
                    <a:pt x="62621" y="43199"/>
                    <a:pt x="70229" y="41294"/>
                    <a:pt x="78787" y="39389"/>
                  </a:cubicBezTo>
                  <a:cubicBezTo>
                    <a:pt x="99707" y="34627"/>
                    <a:pt x="121577" y="22244"/>
                    <a:pt x="141546" y="20339"/>
                  </a:cubicBezTo>
                  <a:cubicBezTo>
                    <a:pt x="147252" y="19387"/>
                    <a:pt x="152006" y="10814"/>
                    <a:pt x="145350" y="7004"/>
                  </a:cubicBezTo>
                  <a:cubicBezTo>
                    <a:pt x="126332" y="-1568"/>
                    <a:pt x="108265" y="-616"/>
                    <a:pt x="87345" y="1289"/>
                  </a:cubicBezTo>
                  <a:cubicBezTo>
                    <a:pt x="63572" y="4147"/>
                    <a:pt x="35045" y="5099"/>
                    <a:pt x="14125" y="18434"/>
                  </a:cubicBezTo>
                  <a:cubicBezTo>
                    <a:pt x="4616" y="25102"/>
                    <a:pt x="4616" y="42247"/>
                    <a:pt x="17929" y="45104"/>
                  </a:cubicBezTo>
                  <a:cubicBezTo>
                    <a:pt x="25536" y="47009"/>
                    <a:pt x="32192" y="47009"/>
                    <a:pt x="39800" y="46057"/>
                  </a:cubicBezTo>
                  <a:cubicBezTo>
                    <a:pt x="27438" y="47962"/>
                    <a:pt x="16027" y="51772"/>
                    <a:pt x="4616" y="56534"/>
                  </a:cubicBezTo>
                  <a:cubicBezTo>
                    <a:pt x="-2991" y="59392"/>
                    <a:pt x="-138" y="68917"/>
                    <a:pt x="5567" y="708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5B153853-5400-474F-BD13-25214B1B9974}"/>
                </a:ext>
              </a:extLst>
            </p:cNvPr>
            <p:cNvSpPr/>
            <p:nvPr/>
          </p:nvSpPr>
          <p:spPr>
            <a:xfrm rot="4500000">
              <a:off x="2058554" y="5093229"/>
              <a:ext cx="36584" cy="91614"/>
            </a:xfrm>
            <a:custGeom>
              <a:avLst/>
              <a:gdLst>
                <a:gd name="connsiteX0" fmla="*/ 5830 w 38036"/>
                <a:gd name="connsiteY0" fmla="*/ 96911 h 95250"/>
                <a:gd name="connsiteX1" fmla="*/ 39111 w 38036"/>
                <a:gd name="connsiteY1" fmla="*/ 3566 h 95250"/>
                <a:gd name="connsiteX2" fmla="*/ 32455 w 38036"/>
                <a:gd name="connsiteY2" fmla="*/ 1661 h 95250"/>
                <a:gd name="connsiteX3" fmla="*/ 15339 w 38036"/>
                <a:gd name="connsiteY3" fmla="*/ 44524 h 95250"/>
                <a:gd name="connsiteX4" fmla="*/ 124 w 38036"/>
                <a:gd name="connsiteY4" fmla="*/ 94054 h 95250"/>
                <a:gd name="connsiteX5" fmla="*/ 5830 w 38036"/>
                <a:gd name="connsiteY5" fmla="*/ 969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036" h="95250">
                  <a:moveTo>
                    <a:pt x="5830" y="96911"/>
                  </a:moveTo>
                  <a:cubicBezTo>
                    <a:pt x="21995" y="70241"/>
                    <a:pt x="41013" y="35951"/>
                    <a:pt x="39111" y="3566"/>
                  </a:cubicBezTo>
                  <a:cubicBezTo>
                    <a:pt x="39111" y="-243"/>
                    <a:pt x="34357" y="-1196"/>
                    <a:pt x="32455" y="1661"/>
                  </a:cubicBezTo>
                  <a:cubicBezTo>
                    <a:pt x="23897" y="14996"/>
                    <a:pt x="20093" y="29284"/>
                    <a:pt x="15339" y="44524"/>
                  </a:cubicBezTo>
                  <a:cubicBezTo>
                    <a:pt x="10584" y="60716"/>
                    <a:pt x="4879" y="76909"/>
                    <a:pt x="124" y="94054"/>
                  </a:cubicBezTo>
                  <a:cubicBezTo>
                    <a:pt x="-827" y="97864"/>
                    <a:pt x="3928" y="99769"/>
                    <a:pt x="5830" y="969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25DF4F63-9CDB-3D4A-A3FC-9BF2A9C224E0}"/>
                </a:ext>
              </a:extLst>
            </p:cNvPr>
            <p:cNvSpPr/>
            <p:nvPr/>
          </p:nvSpPr>
          <p:spPr>
            <a:xfrm rot="4500000">
              <a:off x="2045978" y="5071921"/>
              <a:ext cx="27438" cy="64130"/>
            </a:xfrm>
            <a:custGeom>
              <a:avLst/>
              <a:gdLst>
                <a:gd name="connsiteX0" fmla="*/ 10460 w 28527"/>
                <a:gd name="connsiteY0" fmla="*/ 75785 h 66675"/>
                <a:gd name="connsiteX1" fmla="*/ 28527 w 28527"/>
                <a:gd name="connsiteY1" fmla="*/ 51021 h 66675"/>
                <a:gd name="connsiteX2" fmla="*/ 33282 w 28527"/>
                <a:gd name="connsiteY2" fmla="*/ 9110 h 66675"/>
                <a:gd name="connsiteX3" fmla="*/ 13313 w 28527"/>
                <a:gd name="connsiteY3" fmla="*/ 3396 h 66675"/>
                <a:gd name="connsiteX4" fmla="*/ 0 w 28527"/>
                <a:gd name="connsiteY4" fmla="*/ 51021 h 66675"/>
                <a:gd name="connsiteX5" fmla="*/ 10460 w 28527"/>
                <a:gd name="connsiteY5" fmla="*/ 757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66675">
                  <a:moveTo>
                    <a:pt x="10460" y="75785"/>
                  </a:moveTo>
                  <a:cubicBezTo>
                    <a:pt x="21871" y="72928"/>
                    <a:pt x="24724" y="60546"/>
                    <a:pt x="28527" y="51021"/>
                  </a:cubicBezTo>
                  <a:cubicBezTo>
                    <a:pt x="33282" y="38638"/>
                    <a:pt x="38987" y="22446"/>
                    <a:pt x="33282" y="9110"/>
                  </a:cubicBezTo>
                  <a:cubicBezTo>
                    <a:pt x="30429" y="538"/>
                    <a:pt x="19969" y="-3272"/>
                    <a:pt x="13313" y="3396"/>
                  </a:cubicBezTo>
                  <a:cubicBezTo>
                    <a:pt x="951" y="15778"/>
                    <a:pt x="0" y="34828"/>
                    <a:pt x="0" y="51021"/>
                  </a:cubicBezTo>
                  <a:cubicBezTo>
                    <a:pt x="951" y="55783"/>
                    <a:pt x="0" y="78643"/>
                    <a:pt x="10460" y="7578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4A2A9E03-5F75-F04A-9B95-EDB361F92EC9}"/>
                </a:ext>
              </a:extLst>
            </p:cNvPr>
            <p:cNvSpPr/>
            <p:nvPr/>
          </p:nvSpPr>
          <p:spPr>
            <a:xfrm rot="4500000">
              <a:off x="2641605" y="5086004"/>
              <a:ext cx="73168" cy="119098"/>
            </a:xfrm>
            <a:custGeom>
              <a:avLst/>
              <a:gdLst>
                <a:gd name="connsiteX0" fmla="*/ 14336 w 76072"/>
                <a:gd name="connsiteY0" fmla="*/ 79937 h 123825"/>
                <a:gd name="connsiteX1" fmla="*/ 39060 w 76072"/>
                <a:gd name="connsiteY1" fmla="*/ 131372 h 123825"/>
                <a:gd name="connsiteX2" fmla="*/ 46667 w 76072"/>
                <a:gd name="connsiteY2" fmla="*/ 128515 h 123825"/>
                <a:gd name="connsiteX3" fmla="*/ 35256 w 76072"/>
                <a:gd name="connsiteY3" fmla="*/ 65650 h 123825"/>
                <a:gd name="connsiteX4" fmla="*/ 72342 w 76072"/>
                <a:gd name="connsiteY4" fmla="*/ 131372 h 123825"/>
                <a:gd name="connsiteX5" fmla="*/ 79949 w 76072"/>
                <a:gd name="connsiteY5" fmla="*/ 126610 h 123825"/>
                <a:gd name="connsiteX6" fmla="*/ 60931 w 76072"/>
                <a:gd name="connsiteY6" fmla="*/ 61840 h 123825"/>
                <a:gd name="connsiteX7" fmla="*/ 39060 w 76072"/>
                <a:gd name="connsiteY7" fmla="*/ 3737 h 123825"/>
                <a:gd name="connsiteX8" fmla="*/ 23845 w 76072"/>
                <a:gd name="connsiteY8" fmla="*/ 7547 h 123825"/>
                <a:gd name="connsiteX9" fmla="*/ 29551 w 76072"/>
                <a:gd name="connsiteY9" fmla="*/ 47552 h 123825"/>
                <a:gd name="connsiteX10" fmla="*/ 10533 w 76072"/>
                <a:gd name="connsiteY10" fmla="*/ 11357 h 123825"/>
                <a:gd name="connsiteX11" fmla="*/ 73 w 76072"/>
                <a:gd name="connsiteY11" fmla="*/ 15167 h 123825"/>
                <a:gd name="connsiteX12" fmla="*/ 14336 w 76072"/>
                <a:gd name="connsiteY12" fmla="*/ 799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72" h="123825">
                  <a:moveTo>
                    <a:pt x="14336" y="79937"/>
                  </a:moveTo>
                  <a:cubicBezTo>
                    <a:pt x="20042" y="98035"/>
                    <a:pt x="27649" y="117085"/>
                    <a:pt x="39060" y="131372"/>
                  </a:cubicBezTo>
                  <a:cubicBezTo>
                    <a:pt x="41913" y="134230"/>
                    <a:pt x="46667" y="131372"/>
                    <a:pt x="46667" y="128515"/>
                  </a:cubicBezTo>
                  <a:cubicBezTo>
                    <a:pt x="48569" y="107560"/>
                    <a:pt x="40962" y="85652"/>
                    <a:pt x="35256" y="65650"/>
                  </a:cubicBezTo>
                  <a:cubicBezTo>
                    <a:pt x="44765" y="90415"/>
                    <a:pt x="58078" y="115180"/>
                    <a:pt x="72342" y="131372"/>
                  </a:cubicBezTo>
                  <a:cubicBezTo>
                    <a:pt x="75194" y="135182"/>
                    <a:pt x="80900" y="131372"/>
                    <a:pt x="79949" y="126610"/>
                  </a:cubicBezTo>
                  <a:cubicBezTo>
                    <a:pt x="77096" y="104702"/>
                    <a:pt x="67587" y="82795"/>
                    <a:pt x="60931" y="61840"/>
                  </a:cubicBezTo>
                  <a:cubicBezTo>
                    <a:pt x="55225" y="41837"/>
                    <a:pt x="50471" y="20882"/>
                    <a:pt x="39060" y="3737"/>
                  </a:cubicBezTo>
                  <a:cubicBezTo>
                    <a:pt x="34305" y="-2930"/>
                    <a:pt x="23845" y="-73"/>
                    <a:pt x="23845" y="7547"/>
                  </a:cubicBezTo>
                  <a:cubicBezTo>
                    <a:pt x="22895" y="19930"/>
                    <a:pt x="25747" y="33265"/>
                    <a:pt x="29551" y="47552"/>
                  </a:cubicBezTo>
                  <a:cubicBezTo>
                    <a:pt x="24796" y="34217"/>
                    <a:pt x="20042" y="22787"/>
                    <a:pt x="10533" y="11357"/>
                  </a:cubicBezTo>
                  <a:cubicBezTo>
                    <a:pt x="6729" y="6595"/>
                    <a:pt x="1024" y="11357"/>
                    <a:pt x="73" y="15167"/>
                  </a:cubicBezTo>
                  <a:cubicBezTo>
                    <a:pt x="-878" y="38980"/>
                    <a:pt x="7680" y="59935"/>
                    <a:pt x="14336" y="799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30136E76-815D-EB48-8ED8-E945DE183632}"/>
                </a:ext>
              </a:extLst>
            </p:cNvPr>
            <p:cNvSpPr/>
            <p:nvPr/>
          </p:nvSpPr>
          <p:spPr>
            <a:xfrm rot="4500000">
              <a:off x="2396834" y="5011371"/>
              <a:ext cx="54876" cy="137421"/>
            </a:xfrm>
            <a:custGeom>
              <a:avLst/>
              <a:gdLst>
                <a:gd name="connsiteX0" fmla="*/ 55225 w 57054"/>
                <a:gd name="connsiteY0" fmla="*/ 140689 h 142875"/>
                <a:gd name="connsiteX1" fmla="*/ 63784 w 57054"/>
                <a:gd name="connsiteY1" fmla="*/ 137831 h 142875"/>
                <a:gd name="connsiteX2" fmla="*/ 13386 w 57054"/>
                <a:gd name="connsiteY2" fmla="*/ 2576 h 142875"/>
                <a:gd name="connsiteX3" fmla="*/ 73 w 57054"/>
                <a:gd name="connsiteY3" fmla="*/ 10196 h 142875"/>
                <a:gd name="connsiteX4" fmla="*/ 55225 w 57054"/>
                <a:gd name="connsiteY4" fmla="*/ 14068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55225" y="140689"/>
                  </a:moveTo>
                  <a:cubicBezTo>
                    <a:pt x="58078" y="144499"/>
                    <a:pt x="64734" y="143546"/>
                    <a:pt x="63784" y="137831"/>
                  </a:cubicBezTo>
                  <a:cubicBezTo>
                    <a:pt x="60931" y="92111"/>
                    <a:pt x="42864" y="37819"/>
                    <a:pt x="13386" y="2576"/>
                  </a:cubicBezTo>
                  <a:cubicBezTo>
                    <a:pt x="7680" y="-4091"/>
                    <a:pt x="-878" y="3529"/>
                    <a:pt x="73" y="10196"/>
                  </a:cubicBezTo>
                  <a:cubicBezTo>
                    <a:pt x="6729" y="53059"/>
                    <a:pt x="31453" y="105446"/>
                    <a:pt x="55225" y="14068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EBE9F83C-5C6A-684E-ABFC-944279E48C97}"/>
                </a:ext>
              </a:extLst>
            </p:cNvPr>
            <p:cNvSpPr/>
            <p:nvPr/>
          </p:nvSpPr>
          <p:spPr>
            <a:xfrm rot="4500000">
              <a:off x="2375599" y="4973145"/>
              <a:ext cx="64022" cy="128260"/>
            </a:xfrm>
            <a:custGeom>
              <a:avLst/>
              <a:gdLst>
                <a:gd name="connsiteX0" fmla="*/ 22822 w 66563"/>
                <a:gd name="connsiteY0" fmla="*/ 77372 h 133350"/>
                <a:gd name="connsiteX1" fmla="*/ 63711 w 66563"/>
                <a:gd name="connsiteY1" fmla="*/ 136427 h 133350"/>
                <a:gd name="connsiteX2" fmla="*/ 73220 w 66563"/>
                <a:gd name="connsiteY2" fmla="*/ 132617 h 133350"/>
                <a:gd name="connsiteX3" fmla="*/ 53251 w 66563"/>
                <a:gd name="connsiteY3" fmla="*/ 64037 h 133350"/>
                <a:gd name="connsiteX4" fmla="*/ 19969 w 66563"/>
                <a:gd name="connsiteY4" fmla="*/ 3077 h 133350"/>
                <a:gd name="connsiteX5" fmla="*/ 0 w 66563"/>
                <a:gd name="connsiteY5" fmla="*/ 11650 h 133350"/>
                <a:gd name="connsiteX6" fmla="*/ 22822 w 66563"/>
                <a:gd name="connsiteY6" fmla="*/ 7737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22822" y="77372"/>
                  </a:moveTo>
                  <a:cubicBezTo>
                    <a:pt x="34233" y="99280"/>
                    <a:pt x="45643" y="120235"/>
                    <a:pt x="63711" y="136427"/>
                  </a:cubicBezTo>
                  <a:cubicBezTo>
                    <a:pt x="66563" y="139285"/>
                    <a:pt x="73220" y="137380"/>
                    <a:pt x="73220" y="132617"/>
                  </a:cubicBezTo>
                  <a:cubicBezTo>
                    <a:pt x="70367" y="108805"/>
                    <a:pt x="61809" y="86897"/>
                    <a:pt x="53251" y="64037"/>
                  </a:cubicBezTo>
                  <a:cubicBezTo>
                    <a:pt x="44692" y="43082"/>
                    <a:pt x="36134" y="20222"/>
                    <a:pt x="19969" y="3077"/>
                  </a:cubicBezTo>
                  <a:cubicBezTo>
                    <a:pt x="13313" y="-3590"/>
                    <a:pt x="0" y="1172"/>
                    <a:pt x="0" y="11650"/>
                  </a:cubicBezTo>
                  <a:cubicBezTo>
                    <a:pt x="1902" y="35462"/>
                    <a:pt x="12362" y="56417"/>
                    <a:pt x="22822" y="773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7A6C5D16-5223-C44E-A227-22C8C85ABF57}"/>
                </a:ext>
              </a:extLst>
            </p:cNvPr>
            <p:cNvSpPr/>
            <p:nvPr/>
          </p:nvSpPr>
          <p:spPr>
            <a:xfrm rot="4500000">
              <a:off x="2283623" y="4882471"/>
              <a:ext cx="109753" cy="146583"/>
            </a:xfrm>
            <a:custGeom>
              <a:avLst/>
              <a:gdLst>
                <a:gd name="connsiteX0" fmla="*/ 31993 w 114108"/>
                <a:gd name="connsiteY0" fmla="*/ 51809 h 152400"/>
                <a:gd name="connsiteX1" fmla="*/ 12975 w 114108"/>
                <a:gd name="connsiteY1" fmla="*/ 42284 h 152400"/>
                <a:gd name="connsiteX2" fmla="*/ 613 w 114108"/>
                <a:gd name="connsiteY2" fmla="*/ 54666 h 152400"/>
                <a:gd name="connsiteX3" fmla="*/ 36748 w 114108"/>
                <a:gd name="connsiteY3" fmla="*/ 107054 h 152400"/>
                <a:gd name="connsiteX4" fmla="*/ 77636 w 114108"/>
                <a:gd name="connsiteY4" fmla="*/ 154679 h 152400"/>
                <a:gd name="connsiteX5" fmla="*/ 85244 w 114108"/>
                <a:gd name="connsiteY5" fmla="*/ 151821 h 152400"/>
                <a:gd name="connsiteX6" fmla="*/ 64324 w 114108"/>
                <a:gd name="connsiteY6" fmla="*/ 88956 h 152400"/>
                <a:gd name="connsiteX7" fmla="*/ 51962 w 114108"/>
                <a:gd name="connsiteY7" fmla="*/ 71811 h 152400"/>
                <a:gd name="connsiteX8" fmla="*/ 55766 w 114108"/>
                <a:gd name="connsiteY8" fmla="*/ 74669 h 152400"/>
                <a:gd name="connsiteX9" fmla="*/ 117574 w 114108"/>
                <a:gd name="connsiteY9" fmla="*/ 127056 h 152400"/>
                <a:gd name="connsiteX10" fmla="*/ 122329 w 114108"/>
                <a:gd name="connsiteY10" fmla="*/ 122294 h 152400"/>
                <a:gd name="connsiteX11" fmla="*/ 75735 w 114108"/>
                <a:gd name="connsiteY11" fmla="*/ 53714 h 152400"/>
                <a:gd name="connsiteX12" fmla="*/ 12024 w 114108"/>
                <a:gd name="connsiteY12" fmla="*/ 374 h 152400"/>
                <a:gd name="connsiteX13" fmla="*/ 2515 w 114108"/>
                <a:gd name="connsiteY13" fmla="*/ 9899 h 152400"/>
                <a:gd name="connsiteX14" fmla="*/ 31993 w 114108"/>
                <a:gd name="connsiteY14" fmla="*/ 5180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108" h="152400">
                  <a:moveTo>
                    <a:pt x="31993" y="51809"/>
                  </a:moveTo>
                  <a:cubicBezTo>
                    <a:pt x="26288" y="47999"/>
                    <a:pt x="19631" y="44189"/>
                    <a:pt x="12975" y="42284"/>
                  </a:cubicBezTo>
                  <a:cubicBezTo>
                    <a:pt x="5368" y="40379"/>
                    <a:pt x="-2240" y="47046"/>
                    <a:pt x="613" y="54666"/>
                  </a:cubicBezTo>
                  <a:cubicBezTo>
                    <a:pt x="7269" y="73716"/>
                    <a:pt x="24386" y="90861"/>
                    <a:pt x="36748" y="107054"/>
                  </a:cubicBezTo>
                  <a:cubicBezTo>
                    <a:pt x="49109" y="123246"/>
                    <a:pt x="60520" y="144201"/>
                    <a:pt x="77636" y="154679"/>
                  </a:cubicBezTo>
                  <a:cubicBezTo>
                    <a:pt x="80489" y="156584"/>
                    <a:pt x="85244" y="154679"/>
                    <a:pt x="85244" y="151821"/>
                  </a:cubicBezTo>
                  <a:cubicBezTo>
                    <a:pt x="89047" y="129914"/>
                    <a:pt x="75735" y="107054"/>
                    <a:pt x="64324" y="88956"/>
                  </a:cubicBezTo>
                  <a:cubicBezTo>
                    <a:pt x="60520" y="83241"/>
                    <a:pt x="56717" y="77526"/>
                    <a:pt x="51962" y="71811"/>
                  </a:cubicBezTo>
                  <a:cubicBezTo>
                    <a:pt x="52913" y="72764"/>
                    <a:pt x="53864" y="73716"/>
                    <a:pt x="55766" y="74669"/>
                  </a:cubicBezTo>
                  <a:cubicBezTo>
                    <a:pt x="73833" y="92766"/>
                    <a:pt x="92851" y="119436"/>
                    <a:pt x="117574" y="127056"/>
                  </a:cubicBezTo>
                  <a:cubicBezTo>
                    <a:pt x="120427" y="128009"/>
                    <a:pt x="123280" y="125151"/>
                    <a:pt x="122329" y="122294"/>
                  </a:cubicBezTo>
                  <a:cubicBezTo>
                    <a:pt x="118525" y="96576"/>
                    <a:pt x="92851" y="72764"/>
                    <a:pt x="75735" y="53714"/>
                  </a:cubicBezTo>
                  <a:cubicBezTo>
                    <a:pt x="58618" y="33711"/>
                    <a:pt x="37698" y="8946"/>
                    <a:pt x="12024" y="374"/>
                  </a:cubicBezTo>
                  <a:cubicBezTo>
                    <a:pt x="6319" y="-1531"/>
                    <a:pt x="613" y="4184"/>
                    <a:pt x="2515" y="9899"/>
                  </a:cubicBezTo>
                  <a:cubicBezTo>
                    <a:pt x="9171" y="26091"/>
                    <a:pt x="20582" y="39426"/>
                    <a:pt x="31993" y="518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16813A2F-F06A-C946-AC4B-E3411343DE74}"/>
                </a:ext>
              </a:extLst>
            </p:cNvPr>
            <p:cNvSpPr/>
            <p:nvPr/>
          </p:nvSpPr>
          <p:spPr>
            <a:xfrm rot="4500000">
              <a:off x="2105408" y="4908444"/>
              <a:ext cx="109753" cy="54968"/>
            </a:xfrm>
            <a:custGeom>
              <a:avLst/>
              <a:gdLst>
                <a:gd name="connsiteX0" fmla="*/ 1924 w 114108"/>
                <a:gd name="connsiteY0" fmla="*/ 10569 h 57150"/>
                <a:gd name="connsiteX1" fmla="*/ 120787 w 114108"/>
                <a:gd name="connsiteY1" fmla="*/ 59147 h 57150"/>
                <a:gd name="connsiteX2" fmla="*/ 122689 w 114108"/>
                <a:gd name="connsiteY2" fmla="*/ 55337 h 57150"/>
                <a:gd name="connsiteX3" fmla="*/ 68488 w 114108"/>
                <a:gd name="connsiteY3" fmla="*/ 23904 h 57150"/>
                <a:gd name="connsiteX4" fmla="*/ 8581 w 114108"/>
                <a:gd name="connsiteY4" fmla="*/ 92 h 57150"/>
                <a:gd name="connsiteX5" fmla="*/ 1924 w 114108"/>
                <a:gd name="connsiteY5" fmla="*/ 105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57150">
                  <a:moveTo>
                    <a:pt x="1924" y="10569"/>
                  </a:moveTo>
                  <a:cubicBezTo>
                    <a:pt x="28550" y="39144"/>
                    <a:pt x="81800" y="61052"/>
                    <a:pt x="120787" y="59147"/>
                  </a:cubicBezTo>
                  <a:cubicBezTo>
                    <a:pt x="122689" y="59147"/>
                    <a:pt x="123640" y="57242"/>
                    <a:pt x="122689" y="55337"/>
                  </a:cubicBezTo>
                  <a:cubicBezTo>
                    <a:pt x="106524" y="42002"/>
                    <a:pt x="86555" y="33429"/>
                    <a:pt x="68488" y="23904"/>
                  </a:cubicBezTo>
                  <a:cubicBezTo>
                    <a:pt x="48519" y="13427"/>
                    <a:pt x="29501" y="3902"/>
                    <a:pt x="8581" y="92"/>
                  </a:cubicBezTo>
                  <a:cubicBezTo>
                    <a:pt x="1924" y="-861"/>
                    <a:pt x="-2830" y="5807"/>
                    <a:pt x="1924" y="1056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683C58CD-3984-FC4A-A054-04528EDA9FC8}"/>
                </a:ext>
              </a:extLst>
            </p:cNvPr>
            <p:cNvSpPr/>
            <p:nvPr/>
          </p:nvSpPr>
          <p:spPr>
            <a:xfrm rot="4500000">
              <a:off x="2045553" y="4897352"/>
              <a:ext cx="128045" cy="45807"/>
            </a:xfrm>
            <a:custGeom>
              <a:avLst/>
              <a:gdLst>
                <a:gd name="connsiteX0" fmla="*/ 2782 w 133126"/>
                <a:gd name="connsiteY0" fmla="*/ 15296 h 47625"/>
                <a:gd name="connsiteX1" fmla="*/ 130203 w 133126"/>
                <a:gd name="connsiteY1" fmla="*/ 48634 h 47625"/>
                <a:gd name="connsiteX2" fmla="*/ 131154 w 133126"/>
                <a:gd name="connsiteY2" fmla="*/ 41966 h 47625"/>
                <a:gd name="connsiteX3" fmla="*/ 8487 w 133126"/>
                <a:gd name="connsiteY3" fmla="*/ 56 h 47625"/>
                <a:gd name="connsiteX4" fmla="*/ 2782 w 133126"/>
                <a:gd name="connsiteY4" fmla="*/ 15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2782" y="15296"/>
                  </a:moveTo>
                  <a:cubicBezTo>
                    <a:pt x="38916" y="43871"/>
                    <a:pt x="87412" y="44824"/>
                    <a:pt x="130203" y="48634"/>
                  </a:cubicBezTo>
                  <a:cubicBezTo>
                    <a:pt x="134957" y="48634"/>
                    <a:pt x="134957" y="42919"/>
                    <a:pt x="131154" y="41966"/>
                  </a:cubicBezTo>
                  <a:cubicBezTo>
                    <a:pt x="92167" y="25774"/>
                    <a:pt x="52229" y="56"/>
                    <a:pt x="8487" y="56"/>
                  </a:cubicBezTo>
                  <a:cubicBezTo>
                    <a:pt x="2782" y="-896"/>
                    <a:pt x="-3875" y="10534"/>
                    <a:pt x="2782" y="1529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B12B9BDB-7E13-8149-BD1A-8C591BB3BE1C}"/>
                </a:ext>
              </a:extLst>
            </p:cNvPr>
            <p:cNvSpPr/>
            <p:nvPr/>
          </p:nvSpPr>
          <p:spPr>
            <a:xfrm rot="4500000">
              <a:off x="2047676" y="4650087"/>
              <a:ext cx="164629" cy="82453"/>
            </a:xfrm>
            <a:custGeom>
              <a:avLst/>
              <a:gdLst>
                <a:gd name="connsiteX0" fmla="*/ 8498 w 171162"/>
                <a:gd name="connsiteY0" fmla="*/ 64067 h 85725"/>
                <a:gd name="connsiteX1" fmla="*/ 17056 w 171162"/>
                <a:gd name="connsiteY1" fmla="*/ 64067 h 85725"/>
                <a:gd name="connsiteX2" fmla="*/ 16105 w 171162"/>
                <a:gd name="connsiteY2" fmla="*/ 65019 h 85725"/>
                <a:gd name="connsiteX3" fmla="*/ 16105 w 171162"/>
                <a:gd name="connsiteY3" fmla="*/ 85022 h 85725"/>
                <a:gd name="connsiteX4" fmla="*/ 101686 w 171162"/>
                <a:gd name="connsiteY4" fmla="*/ 78354 h 85725"/>
                <a:gd name="connsiteX5" fmla="*/ 172053 w 171162"/>
                <a:gd name="connsiteY5" fmla="*/ 36444 h 85725"/>
                <a:gd name="connsiteX6" fmla="*/ 167299 w 171162"/>
                <a:gd name="connsiteY6" fmla="*/ 27872 h 85725"/>
                <a:gd name="connsiteX7" fmla="*/ 92177 w 171162"/>
                <a:gd name="connsiteY7" fmla="*/ 45969 h 85725"/>
                <a:gd name="connsiteX8" fmla="*/ 92177 w 171162"/>
                <a:gd name="connsiteY8" fmla="*/ 45969 h 85725"/>
                <a:gd name="connsiteX9" fmla="*/ 154937 w 171162"/>
                <a:gd name="connsiteY9" fmla="*/ 11679 h 85725"/>
                <a:gd name="connsiteX10" fmla="*/ 150182 w 171162"/>
                <a:gd name="connsiteY10" fmla="*/ 249 h 85725"/>
                <a:gd name="connsiteX11" fmla="*/ 72208 w 171162"/>
                <a:gd name="connsiteY11" fmla="*/ 21204 h 85725"/>
                <a:gd name="connsiteX12" fmla="*/ 4694 w 171162"/>
                <a:gd name="connsiteY12" fmla="*/ 48827 h 85725"/>
                <a:gd name="connsiteX13" fmla="*/ 8498 w 171162"/>
                <a:gd name="connsiteY13" fmla="*/ 640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162" h="85725">
                  <a:moveTo>
                    <a:pt x="8498" y="64067"/>
                  </a:moveTo>
                  <a:cubicBezTo>
                    <a:pt x="11350" y="64067"/>
                    <a:pt x="14203" y="64067"/>
                    <a:pt x="17056" y="64067"/>
                  </a:cubicBezTo>
                  <a:cubicBezTo>
                    <a:pt x="17056" y="64067"/>
                    <a:pt x="16105" y="64067"/>
                    <a:pt x="16105" y="65019"/>
                  </a:cubicBezTo>
                  <a:cubicBezTo>
                    <a:pt x="9449" y="69782"/>
                    <a:pt x="7547" y="80259"/>
                    <a:pt x="16105" y="85022"/>
                  </a:cubicBezTo>
                  <a:cubicBezTo>
                    <a:pt x="41779" y="98357"/>
                    <a:pt x="76012" y="86927"/>
                    <a:pt x="101686" y="78354"/>
                  </a:cubicBezTo>
                  <a:cubicBezTo>
                    <a:pt x="128312" y="69782"/>
                    <a:pt x="155888" y="59304"/>
                    <a:pt x="172053" y="36444"/>
                  </a:cubicBezTo>
                  <a:cubicBezTo>
                    <a:pt x="174906" y="32634"/>
                    <a:pt x="171102" y="27872"/>
                    <a:pt x="167299" y="27872"/>
                  </a:cubicBezTo>
                  <a:cubicBezTo>
                    <a:pt x="141624" y="27872"/>
                    <a:pt x="116901" y="40254"/>
                    <a:pt x="92177" y="45969"/>
                  </a:cubicBezTo>
                  <a:cubicBezTo>
                    <a:pt x="92177" y="45969"/>
                    <a:pt x="92177" y="45969"/>
                    <a:pt x="92177" y="45969"/>
                  </a:cubicBezTo>
                  <a:cubicBezTo>
                    <a:pt x="114999" y="36444"/>
                    <a:pt x="136870" y="23109"/>
                    <a:pt x="154937" y="11679"/>
                  </a:cubicBezTo>
                  <a:cubicBezTo>
                    <a:pt x="160642" y="7869"/>
                    <a:pt x="156839" y="-1656"/>
                    <a:pt x="150182" y="249"/>
                  </a:cubicBezTo>
                  <a:cubicBezTo>
                    <a:pt x="123557" y="5012"/>
                    <a:pt x="97883" y="13584"/>
                    <a:pt x="72208" y="21204"/>
                  </a:cubicBezTo>
                  <a:cubicBezTo>
                    <a:pt x="48436" y="27872"/>
                    <a:pt x="24663" y="34539"/>
                    <a:pt x="4694" y="48827"/>
                  </a:cubicBezTo>
                  <a:cubicBezTo>
                    <a:pt x="-2913" y="53589"/>
                    <a:pt x="-1011" y="64067"/>
                    <a:pt x="8498" y="640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CED9FD4F-4B79-FB4F-8220-D527F43369FC}"/>
                </a:ext>
              </a:extLst>
            </p:cNvPr>
            <p:cNvSpPr/>
            <p:nvPr/>
          </p:nvSpPr>
          <p:spPr>
            <a:xfrm rot="4500000">
              <a:off x="2204631" y="4512732"/>
              <a:ext cx="54876" cy="137421"/>
            </a:xfrm>
            <a:custGeom>
              <a:avLst/>
              <a:gdLst>
                <a:gd name="connsiteX0" fmla="*/ 82 w 57054"/>
                <a:gd name="connsiteY0" fmla="*/ 7551 h 142875"/>
                <a:gd name="connsiteX1" fmla="*/ 52381 w 57054"/>
                <a:gd name="connsiteY1" fmla="*/ 141853 h 142875"/>
                <a:gd name="connsiteX2" fmla="*/ 57136 w 57054"/>
                <a:gd name="connsiteY2" fmla="*/ 139948 h 142875"/>
                <a:gd name="connsiteX3" fmla="*/ 10541 w 57054"/>
                <a:gd name="connsiteY3" fmla="*/ 2788 h 142875"/>
                <a:gd name="connsiteX4" fmla="*/ 82 w 57054"/>
                <a:gd name="connsiteY4" fmla="*/ 75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82" y="7551"/>
                  </a:moveTo>
                  <a:cubicBezTo>
                    <a:pt x="9591" y="53271"/>
                    <a:pt x="31461" y="99943"/>
                    <a:pt x="52381" y="141853"/>
                  </a:cubicBezTo>
                  <a:cubicBezTo>
                    <a:pt x="53332" y="144711"/>
                    <a:pt x="57136" y="142806"/>
                    <a:pt x="57136" y="139948"/>
                  </a:cubicBezTo>
                  <a:cubicBezTo>
                    <a:pt x="49529" y="93276"/>
                    <a:pt x="36216" y="43746"/>
                    <a:pt x="10541" y="2788"/>
                  </a:cubicBezTo>
                  <a:cubicBezTo>
                    <a:pt x="6738" y="-2927"/>
                    <a:pt x="-869" y="883"/>
                    <a:pt x="82" y="755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58F5605E-9E49-8A46-B53E-C9ED6E8A740E}"/>
                </a:ext>
              </a:extLst>
            </p:cNvPr>
            <p:cNvSpPr/>
            <p:nvPr/>
          </p:nvSpPr>
          <p:spPr>
            <a:xfrm rot="4500000">
              <a:off x="2187389" y="4489621"/>
              <a:ext cx="54876" cy="119098"/>
            </a:xfrm>
            <a:custGeom>
              <a:avLst/>
              <a:gdLst>
                <a:gd name="connsiteX0" fmla="*/ 45689 w 57054"/>
                <a:gd name="connsiteY0" fmla="*/ 128460 h 123825"/>
                <a:gd name="connsiteX1" fmla="*/ 57100 w 57054"/>
                <a:gd name="connsiteY1" fmla="*/ 123697 h 123825"/>
                <a:gd name="connsiteX2" fmla="*/ 19063 w 57054"/>
                <a:gd name="connsiteY2" fmla="*/ 4635 h 123825"/>
                <a:gd name="connsiteX3" fmla="*/ 45 w 57054"/>
                <a:gd name="connsiteY3" fmla="*/ 9397 h 123825"/>
                <a:gd name="connsiteX4" fmla="*/ 45689 w 57054"/>
                <a:gd name="connsiteY4" fmla="*/ 12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23825">
                  <a:moveTo>
                    <a:pt x="45689" y="128460"/>
                  </a:moveTo>
                  <a:cubicBezTo>
                    <a:pt x="48541" y="135127"/>
                    <a:pt x="59001" y="130365"/>
                    <a:pt x="57100" y="123697"/>
                  </a:cubicBezTo>
                  <a:cubicBezTo>
                    <a:pt x="48541" y="85597"/>
                    <a:pt x="41885" y="37020"/>
                    <a:pt x="19063" y="4635"/>
                  </a:cubicBezTo>
                  <a:cubicBezTo>
                    <a:pt x="13358" y="-2985"/>
                    <a:pt x="-906" y="-1080"/>
                    <a:pt x="45" y="9397"/>
                  </a:cubicBezTo>
                  <a:cubicBezTo>
                    <a:pt x="3849" y="50355"/>
                    <a:pt x="28572" y="92265"/>
                    <a:pt x="45689" y="12846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17F8943A-72C3-7A48-8A9F-5BA54C2CE4DD}"/>
                </a:ext>
              </a:extLst>
            </p:cNvPr>
            <p:cNvSpPr/>
            <p:nvPr/>
          </p:nvSpPr>
          <p:spPr>
            <a:xfrm rot="4500000">
              <a:off x="2223344" y="4419726"/>
              <a:ext cx="18292" cy="64130"/>
            </a:xfrm>
            <a:custGeom>
              <a:avLst/>
              <a:gdLst>
                <a:gd name="connsiteX0" fmla="*/ 1800 w 19018"/>
                <a:gd name="connsiteY0" fmla="*/ 61913 h 66675"/>
                <a:gd name="connsiteX1" fmla="*/ 14162 w 19018"/>
                <a:gd name="connsiteY1" fmla="*/ 65722 h 66675"/>
                <a:gd name="connsiteX2" fmla="*/ 23671 w 19018"/>
                <a:gd name="connsiteY2" fmla="*/ 5715 h 66675"/>
                <a:gd name="connsiteX3" fmla="*/ 7506 w 19018"/>
                <a:gd name="connsiteY3" fmla="*/ 5715 h 66675"/>
                <a:gd name="connsiteX4" fmla="*/ 1800 w 19018"/>
                <a:gd name="connsiteY4" fmla="*/ 619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66675">
                  <a:moveTo>
                    <a:pt x="1800" y="61913"/>
                  </a:moveTo>
                  <a:cubicBezTo>
                    <a:pt x="3702" y="67627"/>
                    <a:pt x="10359" y="68580"/>
                    <a:pt x="14162" y="65722"/>
                  </a:cubicBezTo>
                  <a:cubicBezTo>
                    <a:pt x="31278" y="52388"/>
                    <a:pt x="27475" y="24765"/>
                    <a:pt x="23671" y="5715"/>
                  </a:cubicBezTo>
                  <a:cubicBezTo>
                    <a:pt x="21769" y="-1905"/>
                    <a:pt x="9408" y="-1905"/>
                    <a:pt x="7506" y="5715"/>
                  </a:cubicBezTo>
                  <a:cubicBezTo>
                    <a:pt x="5604" y="22860"/>
                    <a:pt x="-3905" y="44767"/>
                    <a:pt x="1800" y="6191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031039DB-F853-DF42-8AB1-290D2B8E3A95}"/>
                </a:ext>
              </a:extLst>
            </p:cNvPr>
            <p:cNvSpPr/>
            <p:nvPr/>
          </p:nvSpPr>
          <p:spPr>
            <a:xfrm rot="4500000">
              <a:off x="2423002" y="4375239"/>
              <a:ext cx="18292" cy="155744"/>
            </a:xfrm>
            <a:custGeom>
              <a:avLst/>
              <a:gdLst>
                <a:gd name="connsiteX0" fmla="*/ 0 w 19018"/>
                <a:gd name="connsiteY0" fmla="*/ 161100 h 161925"/>
                <a:gd name="connsiteX1" fmla="*/ 11411 w 19018"/>
                <a:gd name="connsiteY1" fmla="*/ 161100 h 161925"/>
                <a:gd name="connsiteX2" fmla="*/ 20920 w 19018"/>
                <a:gd name="connsiteY2" fmla="*/ 3937 h 161925"/>
                <a:gd name="connsiteX3" fmla="*/ 11411 w 19018"/>
                <a:gd name="connsiteY3" fmla="*/ 3937 h 161925"/>
                <a:gd name="connsiteX4" fmla="*/ 0 w 19018"/>
                <a:gd name="connsiteY4" fmla="*/ 16110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61925">
                  <a:moveTo>
                    <a:pt x="0" y="161100"/>
                  </a:moveTo>
                  <a:cubicBezTo>
                    <a:pt x="0" y="168720"/>
                    <a:pt x="10460" y="168720"/>
                    <a:pt x="11411" y="161100"/>
                  </a:cubicBezTo>
                  <a:cubicBezTo>
                    <a:pt x="16165" y="111570"/>
                    <a:pt x="30429" y="53467"/>
                    <a:pt x="20920" y="3937"/>
                  </a:cubicBezTo>
                  <a:cubicBezTo>
                    <a:pt x="19969" y="-1778"/>
                    <a:pt x="12362" y="-825"/>
                    <a:pt x="11411" y="3937"/>
                  </a:cubicBezTo>
                  <a:cubicBezTo>
                    <a:pt x="-4755" y="51562"/>
                    <a:pt x="1902" y="111570"/>
                    <a:pt x="0" y="161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5F71F4E8-17F9-4046-8463-77FCDD832963}"/>
                </a:ext>
              </a:extLst>
            </p:cNvPr>
            <p:cNvSpPr/>
            <p:nvPr/>
          </p:nvSpPr>
          <p:spPr>
            <a:xfrm rot="4500000">
              <a:off x="2414730" y="4343131"/>
              <a:ext cx="18292" cy="146583"/>
            </a:xfrm>
            <a:custGeom>
              <a:avLst/>
              <a:gdLst>
                <a:gd name="connsiteX0" fmla="*/ 7689 w 19018"/>
                <a:gd name="connsiteY0" fmla="*/ 154093 h 152400"/>
                <a:gd name="connsiteX1" fmla="*/ 20051 w 19018"/>
                <a:gd name="connsiteY1" fmla="*/ 4551 h 152400"/>
                <a:gd name="connsiteX2" fmla="*/ 6738 w 19018"/>
                <a:gd name="connsiteY2" fmla="*/ 6455 h 152400"/>
                <a:gd name="connsiteX3" fmla="*/ 82 w 19018"/>
                <a:gd name="connsiteY3" fmla="*/ 153140 h 152400"/>
                <a:gd name="connsiteX4" fmla="*/ 7689 w 19018"/>
                <a:gd name="connsiteY4" fmla="*/ 15409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52400">
                  <a:moveTo>
                    <a:pt x="7689" y="154093"/>
                  </a:moveTo>
                  <a:cubicBezTo>
                    <a:pt x="20051" y="105515"/>
                    <a:pt x="30511" y="55033"/>
                    <a:pt x="20051" y="4551"/>
                  </a:cubicBezTo>
                  <a:cubicBezTo>
                    <a:pt x="18149" y="-3070"/>
                    <a:pt x="7689" y="-212"/>
                    <a:pt x="6738" y="6455"/>
                  </a:cubicBezTo>
                  <a:cubicBezTo>
                    <a:pt x="1033" y="55033"/>
                    <a:pt x="4837" y="104563"/>
                    <a:pt x="82" y="153140"/>
                  </a:cubicBezTo>
                  <a:cubicBezTo>
                    <a:pt x="-869" y="157903"/>
                    <a:pt x="6738" y="158856"/>
                    <a:pt x="7689" y="1540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0777E9CB-E5C1-8543-9CF4-0A77E5542A7D}"/>
                </a:ext>
              </a:extLst>
            </p:cNvPr>
            <p:cNvSpPr/>
            <p:nvPr/>
          </p:nvSpPr>
          <p:spPr>
            <a:xfrm rot="4500000">
              <a:off x="2377250" y="4261762"/>
              <a:ext cx="45730" cy="109937"/>
            </a:xfrm>
            <a:custGeom>
              <a:avLst/>
              <a:gdLst>
                <a:gd name="connsiteX0" fmla="*/ 37178 w 47545"/>
                <a:gd name="connsiteY0" fmla="*/ 113242 h 114300"/>
                <a:gd name="connsiteX1" fmla="*/ 48589 w 47545"/>
                <a:gd name="connsiteY1" fmla="*/ 110384 h 114300"/>
                <a:gd name="connsiteX2" fmla="*/ 7700 w 47545"/>
                <a:gd name="connsiteY2" fmla="*/ 1799 h 114300"/>
                <a:gd name="connsiteX3" fmla="*/ 92 w 47545"/>
                <a:gd name="connsiteY3" fmla="*/ 4657 h 114300"/>
                <a:gd name="connsiteX4" fmla="*/ 37178 w 47545"/>
                <a:gd name="connsiteY4" fmla="*/ 11324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37178" y="113242"/>
                  </a:moveTo>
                  <a:cubicBezTo>
                    <a:pt x="40030" y="119909"/>
                    <a:pt x="50490" y="117052"/>
                    <a:pt x="48589" y="110384"/>
                  </a:cubicBezTo>
                  <a:cubicBezTo>
                    <a:pt x="36227" y="73237"/>
                    <a:pt x="23865" y="37042"/>
                    <a:pt x="7700" y="1799"/>
                  </a:cubicBezTo>
                  <a:cubicBezTo>
                    <a:pt x="5798" y="-2011"/>
                    <a:pt x="-858" y="847"/>
                    <a:pt x="92" y="4657"/>
                  </a:cubicBezTo>
                  <a:cubicBezTo>
                    <a:pt x="9601" y="41804"/>
                    <a:pt x="23865" y="77047"/>
                    <a:pt x="37178" y="113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A3F1CD7B-ABC4-A84E-9F66-4879B33256A9}"/>
                </a:ext>
              </a:extLst>
            </p:cNvPr>
            <p:cNvSpPr/>
            <p:nvPr/>
          </p:nvSpPr>
          <p:spPr>
            <a:xfrm rot="4500000">
              <a:off x="2391741" y="4229619"/>
              <a:ext cx="27438" cy="82453"/>
            </a:xfrm>
            <a:custGeom>
              <a:avLst/>
              <a:gdLst>
                <a:gd name="connsiteX0" fmla="*/ 25717 w 28527"/>
                <a:gd name="connsiteY0" fmla="*/ 88095 h 85725"/>
                <a:gd name="connsiteX1" fmla="*/ 37128 w 28527"/>
                <a:gd name="connsiteY1" fmla="*/ 83333 h 85725"/>
                <a:gd name="connsiteX2" fmla="*/ 13355 w 28527"/>
                <a:gd name="connsiteY2" fmla="*/ 3323 h 85725"/>
                <a:gd name="connsiteX3" fmla="*/ 42 w 28527"/>
                <a:gd name="connsiteY3" fmla="*/ 7133 h 85725"/>
                <a:gd name="connsiteX4" fmla="*/ 25717 w 28527"/>
                <a:gd name="connsiteY4" fmla="*/ 8809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85725">
                  <a:moveTo>
                    <a:pt x="25717" y="88095"/>
                  </a:moveTo>
                  <a:cubicBezTo>
                    <a:pt x="28570" y="94763"/>
                    <a:pt x="38079" y="90000"/>
                    <a:pt x="37128" y="83333"/>
                  </a:cubicBezTo>
                  <a:cubicBezTo>
                    <a:pt x="32373" y="56663"/>
                    <a:pt x="29521" y="26183"/>
                    <a:pt x="13355" y="3323"/>
                  </a:cubicBezTo>
                  <a:cubicBezTo>
                    <a:pt x="9552" y="-2392"/>
                    <a:pt x="42" y="-487"/>
                    <a:pt x="42" y="7133"/>
                  </a:cubicBezTo>
                  <a:cubicBezTo>
                    <a:pt x="-908" y="35708"/>
                    <a:pt x="14306" y="62378"/>
                    <a:pt x="25717" y="880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AA93643D-7A1F-1C4A-9C74-251C93E1E7D0}"/>
                </a:ext>
              </a:extLst>
            </p:cNvPr>
            <p:cNvSpPr/>
            <p:nvPr/>
          </p:nvSpPr>
          <p:spPr>
            <a:xfrm rot="4500000">
              <a:off x="2580013" y="4152771"/>
              <a:ext cx="82314" cy="119098"/>
            </a:xfrm>
            <a:custGeom>
              <a:avLst/>
              <a:gdLst>
                <a:gd name="connsiteX0" fmla="*/ 771 w 85581"/>
                <a:gd name="connsiteY0" fmla="*/ 7100 h 123825"/>
                <a:gd name="connsiteX1" fmla="*/ 84451 w 85581"/>
                <a:gd name="connsiteY1" fmla="*/ 127115 h 123825"/>
                <a:gd name="connsiteX2" fmla="*/ 92058 w 85581"/>
                <a:gd name="connsiteY2" fmla="*/ 124257 h 123825"/>
                <a:gd name="connsiteX3" fmla="*/ 7427 w 85581"/>
                <a:gd name="connsiteY3" fmla="*/ 1384 h 123825"/>
                <a:gd name="connsiteX4" fmla="*/ 771 w 85581"/>
                <a:gd name="connsiteY4" fmla="*/ 710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771" y="7100"/>
                  </a:moveTo>
                  <a:cubicBezTo>
                    <a:pt x="30249" y="46152"/>
                    <a:pt x="62580" y="82347"/>
                    <a:pt x="84451" y="127115"/>
                  </a:cubicBezTo>
                  <a:cubicBezTo>
                    <a:pt x="86352" y="130925"/>
                    <a:pt x="93960" y="128067"/>
                    <a:pt x="92058" y="124257"/>
                  </a:cubicBezTo>
                  <a:cubicBezTo>
                    <a:pt x="74942" y="77584"/>
                    <a:pt x="50218" y="29959"/>
                    <a:pt x="7427" y="1384"/>
                  </a:cubicBezTo>
                  <a:cubicBezTo>
                    <a:pt x="3624" y="-2425"/>
                    <a:pt x="-2082" y="2337"/>
                    <a:pt x="771" y="7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077F8E2D-BCB8-F645-A0B1-D4111682CA87}"/>
                </a:ext>
              </a:extLst>
            </p:cNvPr>
            <p:cNvSpPr/>
            <p:nvPr/>
          </p:nvSpPr>
          <p:spPr>
            <a:xfrm rot="4500000">
              <a:off x="2554952" y="4141072"/>
              <a:ext cx="82314" cy="119098"/>
            </a:xfrm>
            <a:custGeom>
              <a:avLst/>
              <a:gdLst>
                <a:gd name="connsiteX0" fmla="*/ 245 w 85581"/>
                <a:gd name="connsiteY0" fmla="*/ 14608 h 123825"/>
                <a:gd name="connsiteX1" fmla="*/ 83925 w 85581"/>
                <a:gd name="connsiteY1" fmla="*/ 127003 h 123825"/>
                <a:gd name="connsiteX2" fmla="*/ 89630 w 85581"/>
                <a:gd name="connsiteY2" fmla="*/ 122240 h 123825"/>
                <a:gd name="connsiteX3" fmla="*/ 16411 w 85581"/>
                <a:gd name="connsiteY3" fmla="*/ 1273 h 123825"/>
                <a:gd name="connsiteX4" fmla="*/ 245 w 85581"/>
                <a:gd name="connsiteY4" fmla="*/ 1460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245" y="14608"/>
                  </a:moveTo>
                  <a:cubicBezTo>
                    <a:pt x="10705" y="62233"/>
                    <a:pt x="51594" y="94618"/>
                    <a:pt x="83925" y="127003"/>
                  </a:cubicBezTo>
                  <a:cubicBezTo>
                    <a:pt x="86778" y="129860"/>
                    <a:pt x="91532" y="126050"/>
                    <a:pt x="89630" y="122240"/>
                  </a:cubicBezTo>
                  <a:cubicBezTo>
                    <a:pt x="71563" y="78425"/>
                    <a:pt x="57300" y="29848"/>
                    <a:pt x="16411" y="1273"/>
                  </a:cubicBezTo>
                  <a:cubicBezTo>
                    <a:pt x="7853" y="-3490"/>
                    <a:pt x="-1656" y="6035"/>
                    <a:pt x="245" y="1460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0EF03B72-66BB-E949-A397-78FCEE2748ED}"/>
                </a:ext>
              </a:extLst>
            </p:cNvPr>
            <p:cNvSpPr/>
            <p:nvPr/>
          </p:nvSpPr>
          <p:spPr>
            <a:xfrm rot="4500000">
              <a:off x="2686037" y="4279767"/>
              <a:ext cx="54876" cy="146583"/>
            </a:xfrm>
            <a:custGeom>
              <a:avLst/>
              <a:gdLst>
                <a:gd name="connsiteX0" fmla="*/ 48548 w 57054"/>
                <a:gd name="connsiteY0" fmla="*/ 158129 h 152400"/>
                <a:gd name="connsiteX1" fmla="*/ 59959 w 57054"/>
                <a:gd name="connsiteY1" fmla="*/ 155272 h 152400"/>
                <a:gd name="connsiteX2" fmla="*/ 16217 w 57054"/>
                <a:gd name="connsiteY2" fmla="*/ 3824 h 152400"/>
                <a:gd name="connsiteX3" fmla="*/ 52 w 57054"/>
                <a:gd name="connsiteY3" fmla="*/ 8587 h 152400"/>
                <a:gd name="connsiteX4" fmla="*/ 48548 w 57054"/>
                <a:gd name="connsiteY4" fmla="*/ 15812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48548" y="158129"/>
                  </a:moveTo>
                  <a:cubicBezTo>
                    <a:pt x="51401" y="163844"/>
                    <a:pt x="59959" y="160987"/>
                    <a:pt x="59959" y="155272"/>
                  </a:cubicBezTo>
                  <a:cubicBezTo>
                    <a:pt x="61861" y="104789"/>
                    <a:pt x="46646" y="43829"/>
                    <a:pt x="16217" y="3824"/>
                  </a:cubicBezTo>
                  <a:cubicBezTo>
                    <a:pt x="11463" y="-1891"/>
                    <a:pt x="-899" y="-1891"/>
                    <a:pt x="52" y="8587"/>
                  </a:cubicBezTo>
                  <a:cubicBezTo>
                    <a:pt x="2905" y="58117"/>
                    <a:pt x="24775" y="114314"/>
                    <a:pt x="48548" y="15812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8097F612-F39E-0045-BE05-6E0997DFF1C1}"/>
                </a:ext>
              </a:extLst>
            </p:cNvPr>
            <p:cNvSpPr/>
            <p:nvPr/>
          </p:nvSpPr>
          <p:spPr>
            <a:xfrm rot="4500000">
              <a:off x="2676985" y="4239914"/>
              <a:ext cx="45730" cy="146583"/>
            </a:xfrm>
            <a:custGeom>
              <a:avLst/>
              <a:gdLst>
                <a:gd name="connsiteX0" fmla="*/ 48496 w 47545"/>
                <a:gd name="connsiteY0" fmla="*/ 158981 h 152400"/>
                <a:gd name="connsiteX1" fmla="*/ 56103 w 47545"/>
                <a:gd name="connsiteY1" fmla="*/ 157076 h 152400"/>
                <a:gd name="connsiteX2" fmla="*/ 20920 w 47545"/>
                <a:gd name="connsiteY2" fmla="*/ 7533 h 152400"/>
                <a:gd name="connsiteX3" fmla="*/ 0 w 47545"/>
                <a:gd name="connsiteY3" fmla="*/ 10391 h 152400"/>
                <a:gd name="connsiteX4" fmla="*/ 48496 w 47545"/>
                <a:gd name="connsiteY4" fmla="*/ 15898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8496" y="158981"/>
                  </a:moveTo>
                  <a:cubicBezTo>
                    <a:pt x="50398" y="161838"/>
                    <a:pt x="56103" y="160886"/>
                    <a:pt x="56103" y="157076"/>
                  </a:cubicBezTo>
                  <a:cubicBezTo>
                    <a:pt x="52300" y="105641"/>
                    <a:pt x="39938" y="55158"/>
                    <a:pt x="20920" y="7533"/>
                  </a:cubicBezTo>
                  <a:cubicBezTo>
                    <a:pt x="17116" y="-2944"/>
                    <a:pt x="0" y="-2944"/>
                    <a:pt x="0" y="10391"/>
                  </a:cubicBezTo>
                  <a:cubicBezTo>
                    <a:pt x="951" y="63731"/>
                    <a:pt x="17116" y="115166"/>
                    <a:pt x="48496" y="15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FC557F45-D18C-BE4C-8C78-3FF2BD039447}"/>
                </a:ext>
              </a:extLst>
            </p:cNvPr>
            <p:cNvSpPr/>
            <p:nvPr/>
          </p:nvSpPr>
          <p:spPr>
            <a:xfrm rot="4500000">
              <a:off x="2797458" y="4158415"/>
              <a:ext cx="36584" cy="137421"/>
            </a:xfrm>
            <a:custGeom>
              <a:avLst/>
              <a:gdLst>
                <a:gd name="connsiteX0" fmla="*/ 6762 w 38036"/>
                <a:gd name="connsiteY0" fmla="*/ 142327 h 142875"/>
                <a:gd name="connsiteX1" fmla="*/ 46700 w 38036"/>
                <a:gd name="connsiteY1" fmla="*/ 7072 h 142875"/>
                <a:gd name="connsiteX2" fmla="*/ 32437 w 38036"/>
                <a:gd name="connsiteY2" fmla="*/ 5167 h 142875"/>
                <a:gd name="connsiteX3" fmla="*/ 106 w 38036"/>
                <a:gd name="connsiteY3" fmla="*/ 139469 h 142875"/>
                <a:gd name="connsiteX4" fmla="*/ 6762 w 38036"/>
                <a:gd name="connsiteY4" fmla="*/ 1423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42875">
                  <a:moveTo>
                    <a:pt x="6762" y="142327"/>
                  </a:moveTo>
                  <a:cubicBezTo>
                    <a:pt x="27682" y="102322"/>
                    <a:pt x="50504" y="53744"/>
                    <a:pt x="46700" y="7072"/>
                  </a:cubicBezTo>
                  <a:cubicBezTo>
                    <a:pt x="45749" y="-1501"/>
                    <a:pt x="35290" y="-2453"/>
                    <a:pt x="32437" y="5167"/>
                  </a:cubicBezTo>
                  <a:cubicBezTo>
                    <a:pt x="15321" y="47077"/>
                    <a:pt x="12468" y="95654"/>
                    <a:pt x="106" y="139469"/>
                  </a:cubicBezTo>
                  <a:cubicBezTo>
                    <a:pt x="-845" y="143279"/>
                    <a:pt x="4861" y="146137"/>
                    <a:pt x="6762" y="1423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BB161D77-4BE6-3949-A1F2-B1AF6A4835A5}"/>
                </a:ext>
              </a:extLst>
            </p:cNvPr>
            <p:cNvSpPr/>
            <p:nvPr/>
          </p:nvSpPr>
          <p:spPr>
            <a:xfrm rot="4500000">
              <a:off x="2799327" y="4135843"/>
              <a:ext cx="36584" cy="119098"/>
            </a:xfrm>
            <a:custGeom>
              <a:avLst/>
              <a:gdLst>
                <a:gd name="connsiteX0" fmla="*/ 7700 w 38036"/>
                <a:gd name="connsiteY0" fmla="*/ 126074 h 123825"/>
                <a:gd name="connsiteX1" fmla="*/ 38129 w 38036"/>
                <a:gd name="connsiteY1" fmla="*/ 7964 h 123825"/>
                <a:gd name="connsiteX2" fmla="*/ 22914 w 38036"/>
                <a:gd name="connsiteY2" fmla="*/ 4154 h 123825"/>
                <a:gd name="connsiteX3" fmla="*/ 92 w 38036"/>
                <a:gd name="connsiteY3" fmla="*/ 124169 h 123825"/>
                <a:gd name="connsiteX4" fmla="*/ 7700 w 38036"/>
                <a:gd name="connsiteY4" fmla="*/ 12607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23825">
                  <a:moveTo>
                    <a:pt x="7700" y="126074"/>
                  </a:moveTo>
                  <a:cubicBezTo>
                    <a:pt x="22914" y="89879"/>
                    <a:pt x="38129" y="47969"/>
                    <a:pt x="38129" y="7964"/>
                  </a:cubicBezTo>
                  <a:cubicBezTo>
                    <a:pt x="38129" y="344"/>
                    <a:pt x="26718" y="-3466"/>
                    <a:pt x="22914" y="4154"/>
                  </a:cubicBezTo>
                  <a:cubicBezTo>
                    <a:pt x="5798" y="40349"/>
                    <a:pt x="1043" y="85116"/>
                    <a:pt x="92" y="124169"/>
                  </a:cubicBezTo>
                  <a:cubicBezTo>
                    <a:pt x="-858" y="127979"/>
                    <a:pt x="5798" y="129884"/>
                    <a:pt x="7700" y="12607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11A52247-53E7-FF43-9E68-770673B43C98}"/>
                </a:ext>
              </a:extLst>
            </p:cNvPr>
            <p:cNvSpPr/>
            <p:nvPr/>
          </p:nvSpPr>
          <p:spPr>
            <a:xfrm rot="4500000">
              <a:off x="2958036" y="4130971"/>
              <a:ext cx="64022" cy="109937"/>
            </a:xfrm>
            <a:custGeom>
              <a:avLst/>
              <a:gdLst>
                <a:gd name="connsiteX0" fmla="*/ 11682 w 66563"/>
                <a:gd name="connsiteY0" fmla="*/ 114137 h 114300"/>
                <a:gd name="connsiteX1" fmla="*/ 67785 w 66563"/>
                <a:gd name="connsiteY1" fmla="*/ 2694 h 114300"/>
                <a:gd name="connsiteX2" fmla="*/ 63982 w 66563"/>
                <a:gd name="connsiteY2" fmla="*/ 789 h 114300"/>
                <a:gd name="connsiteX3" fmla="*/ 271 w 66563"/>
                <a:gd name="connsiteY3" fmla="*/ 107469 h 114300"/>
                <a:gd name="connsiteX4" fmla="*/ 11682 w 66563"/>
                <a:gd name="connsiteY4" fmla="*/ 1141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14300">
                  <a:moveTo>
                    <a:pt x="11682" y="114137"/>
                  </a:moveTo>
                  <a:cubicBezTo>
                    <a:pt x="37356" y="81752"/>
                    <a:pt x="63982" y="44604"/>
                    <a:pt x="67785" y="2694"/>
                  </a:cubicBezTo>
                  <a:cubicBezTo>
                    <a:pt x="67785" y="789"/>
                    <a:pt x="64933" y="-1116"/>
                    <a:pt x="63982" y="789"/>
                  </a:cubicBezTo>
                  <a:cubicBezTo>
                    <a:pt x="28798" y="24602"/>
                    <a:pt x="9780" y="67464"/>
                    <a:pt x="271" y="107469"/>
                  </a:cubicBezTo>
                  <a:cubicBezTo>
                    <a:pt x="-1631" y="113184"/>
                    <a:pt x="6928" y="119852"/>
                    <a:pt x="11682" y="1141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C535FA1D-E081-6242-8670-8BB046BF39AF}"/>
                </a:ext>
              </a:extLst>
            </p:cNvPr>
            <p:cNvSpPr/>
            <p:nvPr/>
          </p:nvSpPr>
          <p:spPr>
            <a:xfrm rot="4500000">
              <a:off x="2982392" y="4095484"/>
              <a:ext cx="64022" cy="100775"/>
            </a:xfrm>
            <a:custGeom>
              <a:avLst/>
              <a:gdLst>
                <a:gd name="connsiteX0" fmla="*/ 12085 w 66563"/>
                <a:gd name="connsiteY0" fmla="*/ 108422 h 104775"/>
                <a:gd name="connsiteX1" fmla="*/ 50121 w 66563"/>
                <a:gd name="connsiteY1" fmla="*/ 58892 h 104775"/>
                <a:gd name="connsiteX2" fmla="*/ 71992 w 66563"/>
                <a:gd name="connsiteY2" fmla="*/ 2694 h 104775"/>
                <a:gd name="connsiteX3" fmla="*/ 67237 w 66563"/>
                <a:gd name="connsiteY3" fmla="*/ 789 h 104775"/>
                <a:gd name="connsiteX4" fmla="*/ 35858 w 66563"/>
                <a:gd name="connsiteY4" fmla="*/ 46509 h 104775"/>
                <a:gd name="connsiteX5" fmla="*/ 674 w 66563"/>
                <a:gd name="connsiteY5" fmla="*/ 96992 h 104775"/>
                <a:gd name="connsiteX6" fmla="*/ 12085 w 66563"/>
                <a:gd name="connsiteY6" fmla="*/ 1084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04775">
                  <a:moveTo>
                    <a:pt x="12085" y="108422"/>
                  </a:moveTo>
                  <a:cubicBezTo>
                    <a:pt x="29201" y="96039"/>
                    <a:pt x="40612" y="76989"/>
                    <a:pt x="50121" y="58892"/>
                  </a:cubicBezTo>
                  <a:cubicBezTo>
                    <a:pt x="59630" y="41747"/>
                    <a:pt x="69139" y="22697"/>
                    <a:pt x="71992" y="2694"/>
                  </a:cubicBezTo>
                  <a:cubicBezTo>
                    <a:pt x="71992" y="789"/>
                    <a:pt x="69139" y="-1116"/>
                    <a:pt x="67237" y="789"/>
                  </a:cubicBezTo>
                  <a:cubicBezTo>
                    <a:pt x="54876" y="15077"/>
                    <a:pt x="46318" y="31269"/>
                    <a:pt x="35858" y="46509"/>
                  </a:cubicBezTo>
                  <a:cubicBezTo>
                    <a:pt x="24447" y="63654"/>
                    <a:pt x="10183" y="78894"/>
                    <a:pt x="674" y="96992"/>
                  </a:cubicBezTo>
                  <a:cubicBezTo>
                    <a:pt x="-2179" y="103659"/>
                    <a:pt x="4478" y="113184"/>
                    <a:pt x="12085" y="1084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70CA5C1A-6A16-E04C-9A11-C83D9C40620F}"/>
                </a:ext>
              </a:extLst>
            </p:cNvPr>
            <p:cNvSpPr/>
            <p:nvPr/>
          </p:nvSpPr>
          <p:spPr>
            <a:xfrm rot="4500000">
              <a:off x="3145943" y="4164696"/>
              <a:ext cx="100606" cy="100775"/>
            </a:xfrm>
            <a:custGeom>
              <a:avLst/>
              <a:gdLst>
                <a:gd name="connsiteX0" fmla="*/ 148 w 104599"/>
                <a:gd name="connsiteY0" fmla="*/ 8573 h 104775"/>
                <a:gd name="connsiteX1" fmla="*/ 41988 w 104599"/>
                <a:gd name="connsiteY1" fmla="*/ 56198 h 104775"/>
                <a:gd name="connsiteX2" fmla="*/ 99042 w 104599"/>
                <a:gd name="connsiteY2" fmla="*/ 103823 h 104775"/>
                <a:gd name="connsiteX3" fmla="*/ 107600 w 104599"/>
                <a:gd name="connsiteY3" fmla="*/ 97155 h 104775"/>
                <a:gd name="connsiteX4" fmla="*/ 61006 w 104599"/>
                <a:gd name="connsiteY4" fmla="*/ 37148 h 104775"/>
                <a:gd name="connsiteX5" fmla="*/ 6804 w 104599"/>
                <a:gd name="connsiteY5" fmla="*/ 0 h 104775"/>
                <a:gd name="connsiteX6" fmla="*/ 148 w 104599"/>
                <a:gd name="connsiteY6" fmla="*/ 85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04775">
                  <a:moveTo>
                    <a:pt x="148" y="8573"/>
                  </a:moveTo>
                  <a:cubicBezTo>
                    <a:pt x="4902" y="28575"/>
                    <a:pt x="26773" y="43815"/>
                    <a:pt x="41988" y="56198"/>
                  </a:cubicBezTo>
                  <a:cubicBezTo>
                    <a:pt x="61006" y="72390"/>
                    <a:pt x="80024" y="87630"/>
                    <a:pt x="99042" y="103823"/>
                  </a:cubicBezTo>
                  <a:cubicBezTo>
                    <a:pt x="103796" y="107632"/>
                    <a:pt x="111404" y="102870"/>
                    <a:pt x="107600" y="97155"/>
                  </a:cubicBezTo>
                  <a:cubicBezTo>
                    <a:pt x="93336" y="75248"/>
                    <a:pt x="79073" y="56198"/>
                    <a:pt x="61006" y="37148"/>
                  </a:cubicBezTo>
                  <a:cubicBezTo>
                    <a:pt x="46742" y="21907"/>
                    <a:pt x="28675" y="952"/>
                    <a:pt x="6804" y="0"/>
                  </a:cubicBezTo>
                  <a:cubicBezTo>
                    <a:pt x="3000" y="0"/>
                    <a:pt x="-803" y="4763"/>
                    <a:pt x="148" y="857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15D3533D-F979-A74C-99DE-72C83E999B3C}"/>
                </a:ext>
              </a:extLst>
            </p:cNvPr>
            <p:cNvSpPr/>
            <p:nvPr/>
          </p:nvSpPr>
          <p:spPr>
            <a:xfrm rot="4500000">
              <a:off x="3123733" y="4140728"/>
              <a:ext cx="82314" cy="109937"/>
            </a:xfrm>
            <a:custGeom>
              <a:avLst/>
              <a:gdLst>
                <a:gd name="connsiteX0" fmla="*/ 478 w 85581"/>
                <a:gd name="connsiteY0" fmla="*/ 15637 h 114300"/>
                <a:gd name="connsiteX1" fmla="*/ 82256 w 85581"/>
                <a:gd name="connsiteY1" fmla="*/ 113745 h 114300"/>
                <a:gd name="connsiteX2" fmla="*/ 87961 w 85581"/>
                <a:gd name="connsiteY2" fmla="*/ 108982 h 114300"/>
                <a:gd name="connsiteX3" fmla="*/ 17594 w 85581"/>
                <a:gd name="connsiteY3" fmla="*/ 1350 h 114300"/>
                <a:gd name="connsiteX4" fmla="*/ 478 w 85581"/>
                <a:gd name="connsiteY4" fmla="*/ 156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78" y="15637"/>
                  </a:moveTo>
                  <a:cubicBezTo>
                    <a:pt x="9987" y="56595"/>
                    <a:pt x="52777" y="88027"/>
                    <a:pt x="82256" y="113745"/>
                  </a:cubicBezTo>
                  <a:cubicBezTo>
                    <a:pt x="85108" y="116602"/>
                    <a:pt x="89863" y="112792"/>
                    <a:pt x="87961" y="108982"/>
                  </a:cubicBezTo>
                  <a:cubicBezTo>
                    <a:pt x="71796" y="72787"/>
                    <a:pt x="54679" y="22305"/>
                    <a:pt x="17594" y="1350"/>
                  </a:cubicBezTo>
                  <a:cubicBezTo>
                    <a:pt x="8085" y="-3413"/>
                    <a:pt x="-2375" y="5160"/>
                    <a:pt x="478" y="156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3EB95960-D6A4-D34F-A061-31C71E2AB347}"/>
                </a:ext>
              </a:extLst>
            </p:cNvPr>
            <p:cNvSpPr/>
            <p:nvPr/>
          </p:nvSpPr>
          <p:spPr>
            <a:xfrm rot="4500000">
              <a:off x="3375749" y="4237857"/>
              <a:ext cx="27438" cy="73291"/>
            </a:xfrm>
            <a:custGeom>
              <a:avLst/>
              <a:gdLst>
                <a:gd name="connsiteX0" fmla="*/ 9245 w 28527"/>
                <a:gd name="connsiteY0" fmla="*/ 39944 h 76200"/>
                <a:gd name="connsiteX1" fmla="*/ 23508 w 28527"/>
                <a:gd name="connsiteY1" fmla="*/ 80902 h 76200"/>
                <a:gd name="connsiteX2" fmla="*/ 28263 w 28527"/>
                <a:gd name="connsiteY2" fmla="*/ 80902 h 76200"/>
                <a:gd name="connsiteX3" fmla="*/ 12098 w 28527"/>
                <a:gd name="connsiteY3" fmla="*/ 892 h 76200"/>
                <a:gd name="connsiteX4" fmla="*/ 687 w 28527"/>
                <a:gd name="connsiteY4" fmla="*/ 5654 h 76200"/>
                <a:gd name="connsiteX5" fmla="*/ 9245 w 28527"/>
                <a:gd name="connsiteY5" fmla="*/ 399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76200">
                  <a:moveTo>
                    <a:pt x="9245" y="39944"/>
                  </a:moveTo>
                  <a:cubicBezTo>
                    <a:pt x="14950" y="53279"/>
                    <a:pt x="19705" y="67567"/>
                    <a:pt x="23508" y="80902"/>
                  </a:cubicBezTo>
                  <a:cubicBezTo>
                    <a:pt x="24459" y="82807"/>
                    <a:pt x="27312" y="82807"/>
                    <a:pt x="28263" y="80902"/>
                  </a:cubicBezTo>
                  <a:cubicBezTo>
                    <a:pt x="33968" y="58994"/>
                    <a:pt x="37772" y="12322"/>
                    <a:pt x="12098" y="892"/>
                  </a:cubicBezTo>
                  <a:cubicBezTo>
                    <a:pt x="8294" y="-1013"/>
                    <a:pt x="1638" y="-61"/>
                    <a:pt x="687" y="5654"/>
                  </a:cubicBezTo>
                  <a:cubicBezTo>
                    <a:pt x="-2166" y="18037"/>
                    <a:pt x="4490" y="28514"/>
                    <a:pt x="9245" y="3994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EA963205-D330-4446-B1D6-12023015D849}"/>
                </a:ext>
              </a:extLst>
            </p:cNvPr>
            <p:cNvSpPr/>
            <p:nvPr/>
          </p:nvSpPr>
          <p:spPr>
            <a:xfrm rot="4500000">
              <a:off x="3349330" y="4228328"/>
              <a:ext cx="18292" cy="45807"/>
            </a:xfrm>
            <a:custGeom>
              <a:avLst/>
              <a:gdLst>
                <a:gd name="connsiteX0" fmla="*/ 14330 w 19018"/>
                <a:gd name="connsiteY0" fmla="*/ 47467 h 47625"/>
                <a:gd name="connsiteX1" fmla="*/ 22888 w 19018"/>
                <a:gd name="connsiteY1" fmla="*/ 43657 h 47625"/>
                <a:gd name="connsiteX2" fmla="*/ 11477 w 19018"/>
                <a:gd name="connsiteY2" fmla="*/ 2699 h 47625"/>
                <a:gd name="connsiteX3" fmla="*/ 67 w 19018"/>
                <a:gd name="connsiteY3" fmla="*/ 5557 h 47625"/>
                <a:gd name="connsiteX4" fmla="*/ 14330 w 19018"/>
                <a:gd name="connsiteY4" fmla="*/ 4746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47625">
                  <a:moveTo>
                    <a:pt x="14330" y="47467"/>
                  </a:moveTo>
                  <a:cubicBezTo>
                    <a:pt x="16232" y="53182"/>
                    <a:pt x="23839" y="48419"/>
                    <a:pt x="22888" y="43657"/>
                  </a:cubicBezTo>
                  <a:cubicBezTo>
                    <a:pt x="20036" y="30322"/>
                    <a:pt x="18134" y="15082"/>
                    <a:pt x="11477" y="2699"/>
                  </a:cubicBezTo>
                  <a:cubicBezTo>
                    <a:pt x="8625" y="-2063"/>
                    <a:pt x="-884" y="-158"/>
                    <a:pt x="67" y="5557"/>
                  </a:cubicBezTo>
                  <a:cubicBezTo>
                    <a:pt x="1017" y="20797"/>
                    <a:pt x="7674" y="34132"/>
                    <a:pt x="14330" y="474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B2EB18D2-0B18-6942-9694-BB9BC478E6D6}"/>
                </a:ext>
              </a:extLst>
            </p:cNvPr>
            <p:cNvSpPr/>
            <p:nvPr/>
          </p:nvSpPr>
          <p:spPr>
            <a:xfrm rot="4500000">
              <a:off x="3514590" y="4352035"/>
              <a:ext cx="54876" cy="27484"/>
            </a:xfrm>
            <a:custGeom>
              <a:avLst/>
              <a:gdLst>
                <a:gd name="connsiteX0" fmla="*/ 148 w 57054"/>
                <a:gd name="connsiteY0" fmla="*/ 8572 h 28575"/>
                <a:gd name="connsiteX1" fmla="*/ 61006 w 57054"/>
                <a:gd name="connsiteY1" fmla="*/ 35243 h 28575"/>
                <a:gd name="connsiteX2" fmla="*/ 63858 w 57054"/>
                <a:gd name="connsiteY2" fmla="*/ 26670 h 28575"/>
                <a:gd name="connsiteX3" fmla="*/ 34380 w 57054"/>
                <a:gd name="connsiteY3" fmla="*/ 11430 h 28575"/>
                <a:gd name="connsiteX4" fmla="*/ 6804 w 57054"/>
                <a:gd name="connsiteY4" fmla="*/ 0 h 28575"/>
                <a:gd name="connsiteX5" fmla="*/ 148 w 57054"/>
                <a:gd name="connsiteY5" fmla="*/ 857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28575">
                  <a:moveTo>
                    <a:pt x="148" y="8572"/>
                  </a:moveTo>
                  <a:cubicBezTo>
                    <a:pt x="7755" y="29527"/>
                    <a:pt x="41988" y="34290"/>
                    <a:pt x="61006" y="35243"/>
                  </a:cubicBezTo>
                  <a:cubicBezTo>
                    <a:pt x="65760" y="35243"/>
                    <a:pt x="67662" y="28575"/>
                    <a:pt x="63858" y="26670"/>
                  </a:cubicBezTo>
                  <a:cubicBezTo>
                    <a:pt x="53398" y="21908"/>
                    <a:pt x="43889" y="17145"/>
                    <a:pt x="34380" y="11430"/>
                  </a:cubicBezTo>
                  <a:cubicBezTo>
                    <a:pt x="25822" y="6667"/>
                    <a:pt x="16313" y="0"/>
                    <a:pt x="6804" y="0"/>
                  </a:cubicBezTo>
                  <a:cubicBezTo>
                    <a:pt x="3000" y="0"/>
                    <a:pt x="-803" y="4763"/>
                    <a:pt x="148" y="85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52C70F46-10BF-744F-873F-92EA4D742B8E}"/>
                </a:ext>
              </a:extLst>
            </p:cNvPr>
            <p:cNvSpPr/>
            <p:nvPr/>
          </p:nvSpPr>
          <p:spPr>
            <a:xfrm rot="4500000">
              <a:off x="3472512" y="4323888"/>
              <a:ext cx="54876" cy="45807"/>
            </a:xfrm>
            <a:custGeom>
              <a:avLst/>
              <a:gdLst>
                <a:gd name="connsiteX0" fmla="*/ 16273 w 57054"/>
                <a:gd name="connsiteY0" fmla="*/ 35242 h 47625"/>
                <a:gd name="connsiteX1" fmla="*/ 46702 w 57054"/>
                <a:gd name="connsiteY1" fmla="*/ 48577 h 47625"/>
                <a:gd name="connsiteX2" fmla="*/ 53358 w 57054"/>
                <a:gd name="connsiteY2" fmla="*/ 23813 h 47625"/>
                <a:gd name="connsiteX3" fmla="*/ 27684 w 57054"/>
                <a:gd name="connsiteY3" fmla="*/ 8572 h 47625"/>
                <a:gd name="connsiteX4" fmla="*/ 12470 w 57054"/>
                <a:gd name="connsiteY4" fmla="*/ 0 h 47625"/>
                <a:gd name="connsiteX5" fmla="*/ 1059 w 57054"/>
                <a:gd name="connsiteY5" fmla="*/ 7620 h 47625"/>
                <a:gd name="connsiteX6" fmla="*/ 16273 w 57054"/>
                <a:gd name="connsiteY6" fmla="*/ 3524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47625">
                  <a:moveTo>
                    <a:pt x="16273" y="35242"/>
                  </a:moveTo>
                  <a:cubicBezTo>
                    <a:pt x="24831" y="41910"/>
                    <a:pt x="35291" y="45720"/>
                    <a:pt x="46702" y="48577"/>
                  </a:cubicBezTo>
                  <a:cubicBezTo>
                    <a:pt x="62867" y="52388"/>
                    <a:pt x="68573" y="29527"/>
                    <a:pt x="53358" y="23813"/>
                  </a:cubicBezTo>
                  <a:cubicBezTo>
                    <a:pt x="43849" y="20002"/>
                    <a:pt x="36242" y="14288"/>
                    <a:pt x="27684" y="8572"/>
                  </a:cubicBezTo>
                  <a:cubicBezTo>
                    <a:pt x="22930" y="4763"/>
                    <a:pt x="19126" y="0"/>
                    <a:pt x="12470" y="0"/>
                  </a:cubicBezTo>
                  <a:cubicBezTo>
                    <a:pt x="6764" y="0"/>
                    <a:pt x="2960" y="2857"/>
                    <a:pt x="1059" y="7620"/>
                  </a:cubicBezTo>
                  <a:cubicBezTo>
                    <a:pt x="-3696" y="18097"/>
                    <a:pt x="8666" y="29527"/>
                    <a:pt x="16273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E8E1B732-7121-2041-A883-3808FBBD002F}"/>
                </a:ext>
              </a:extLst>
            </p:cNvPr>
            <p:cNvSpPr/>
            <p:nvPr/>
          </p:nvSpPr>
          <p:spPr>
            <a:xfrm rot="4500000">
              <a:off x="3646841" y="4487856"/>
              <a:ext cx="18292" cy="128260"/>
            </a:xfrm>
            <a:custGeom>
              <a:avLst/>
              <a:gdLst>
                <a:gd name="connsiteX0" fmla="*/ 4040 w 19018"/>
                <a:gd name="connsiteY0" fmla="*/ 138633 h 133350"/>
                <a:gd name="connsiteX1" fmla="*/ 8795 w 19018"/>
                <a:gd name="connsiteY1" fmla="*/ 139585 h 133350"/>
                <a:gd name="connsiteX2" fmla="*/ 14500 w 19018"/>
                <a:gd name="connsiteY2" fmla="*/ 2425 h 133350"/>
                <a:gd name="connsiteX3" fmla="*/ 4991 w 19018"/>
                <a:gd name="connsiteY3" fmla="*/ 3378 h 133350"/>
                <a:gd name="connsiteX4" fmla="*/ 4040 w 19018"/>
                <a:gd name="connsiteY4" fmla="*/ 1386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33350">
                  <a:moveTo>
                    <a:pt x="4040" y="138633"/>
                  </a:moveTo>
                  <a:cubicBezTo>
                    <a:pt x="4040" y="141490"/>
                    <a:pt x="7844" y="141490"/>
                    <a:pt x="8795" y="139585"/>
                  </a:cubicBezTo>
                  <a:cubicBezTo>
                    <a:pt x="24009" y="97675"/>
                    <a:pt x="33518" y="44335"/>
                    <a:pt x="14500" y="2425"/>
                  </a:cubicBezTo>
                  <a:cubicBezTo>
                    <a:pt x="12598" y="-1385"/>
                    <a:pt x="5942" y="-432"/>
                    <a:pt x="4991" y="3378"/>
                  </a:cubicBezTo>
                  <a:cubicBezTo>
                    <a:pt x="-4518" y="45288"/>
                    <a:pt x="2138" y="94818"/>
                    <a:pt x="4040" y="1386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E8C60C2D-31DE-D44B-BC0A-54807C326C05}"/>
                </a:ext>
              </a:extLst>
            </p:cNvPr>
            <p:cNvSpPr/>
            <p:nvPr/>
          </p:nvSpPr>
          <p:spPr>
            <a:xfrm rot="4500000">
              <a:off x="3624579" y="4473911"/>
              <a:ext cx="27438" cy="91614"/>
            </a:xfrm>
            <a:custGeom>
              <a:avLst/>
              <a:gdLst>
                <a:gd name="connsiteX0" fmla="*/ 1268 w 28527"/>
                <a:gd name="connsiteY0" fmla="*/ 83831 h 95250"/>
                <a:gd name="connsiteX1" fmla="*/ 25041 w 28527"/>
                <a:gd name="connsiteY1" fmla="*/ 86689 h 95250"/>
                <a:gd name="connsiteX2" fmla="*/ 31697 w 28527"/>
                <a:gd name="connsiteY2" fmla="*/ 7631 h 95250"/>
                <a:gd name="connsiteX3" fmla="*/ 12679 w 28527"/>
                <a:gd name="connsiteY3" fmla="*/ 4774 h 95250"/>
                <a:gd name="connsiteX4" fmla="*/ 1268 w 28527"/>
                <a:gd name="connsiteY4" fmla="*/ 8383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95250">
                  <a:moveTo>
                    <a:pt x="1268" y="83831"/>
                  </a:moveTo>
                  <a:cubicBezTo>
                    <a:pt x="2219" y="97166"/>
                    <a:pt x="21237" y="100976"/>
                    <a:pt x="25041" y="86689"/>
                  </a:cubicBezTo>
                  <a:cubicBezTo>
                    <a:pt x="32648" y="61924"/>
                    <a:pt x="41206" y="32396"/>
                    <a:pt x="31697" y="7631"/>
                  </a:cubicBezTo>
                  <a:cubicBezTo>
                    <a:pt x="28844" y="-941"/>
                    <a:pt x="18384" y="-2846"/>
                    <a:pt x="12679" y="4774"/>
                  </a:cubicBezTo>
                  <a:cubicBezTo>
                    <a:pt x="-2536" y="27634"/>
                    <a:pt x="-634" y="58114"/>
                    <a:pt x="1268" y="838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32A48E14-BACD-7F47-8DF2-9312CA1091CA}"/>
                </a:ext>
              </a:extLst>
            </p:cNvPr>
            <p:cNvSpPr/>
            <p:nvPr/>
          </p:nvSpPr>
          <p:spPr>
            <a:xfrm rot="4500000">
              <a:off x="3727794" y="4705107"/>
              <a:ext cx="64022" cy="73291"/>
            </a:xfrm>
            <a:custGeom>
              <a:avLst/>
              <a:gdLst>
                <a:gd name="connsiteX0" fmla="*/ 433 w 66563"/>
                <a:gd name="connsiteY0" fmla="*/ 8948 h 76200"/>
                <a:gd name="connsiteX1" fmla="*/ 30862 w 66563"/>
                <a:gd name="connsiteY1" fmla="*/ 45143 h 76200"/>
                <a:gd name="connsiteX2" fmla="*/ 69849 w 66563"/>
                <a:gd name="connsiteY2" fmla="*/ 78481 h 76200"/>
                <a:gd name="connsiteX3" fmla="*/ 74604 w 66563"/>
                <a:gd name="connsiteY3" fmla="*/ 73718 h 76200"/>
                <a:gd name="connsiteX4" fmla="*/ 42273 w 66563"/>
                <a:gd name="connsiteY4" fmla="*/ 32761 h 76200"/>
                <a:gd name="connsiteX5" fmla="*/ 7089 w 66563"/>
                <a:gd name="connsiteY5" fmla="*/ 376 h 76200"/>
                <a:gd name="connsiteX6" fmla="*/ 433 w 66563"/>
                <a:gd name="connsiteY6" fmla="*/ 89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76200">
                  <a:moveTo>
                    <a:pt x="433" y="8948"/>
                  </a:moveTo>
                  <a:cubicBezTo>
                    <a:pt x="7089" y="23236"/>
                    <a:pt x="19451" y="34666"/>
                    <a:pt x="30862" y="45143"/>
                  </a:cubicBezTo>
                  <a:cubicBezTo>
                    <a:pt x="44175" y="56573"/>
                    <a:pt x="57487" y="67051"/>
                    <a:pt x="69849" y="78481"/>
                  </a:cubicBezTo>
                  <a:cubicBezTo>
                    <a:pt x="73653" y="81338"/>
                    <a:pt x="77456" y="76576"/>
                    <a:pt x="74604" y="73718"/>
                  </a:cubicBezTo>
                  <a:cubicBezTo>
                    <a:pt x="64144" y="60383"/>
                    <a:pt x="53684" y="46096"/>
                    <a:pt x="42273" y="32761"/>
                  </a:cubicBezTo>
                  <a:cubicBezTo>
                    <a:pt x="32764" y="20378"/>
                    <a:pt x="21353" y="7043"/>
                    <a:pt x="7089" y="376"/>
                  </a:cubicBezTo>
                  <a:cubicBezTo>
                    <a:pt x="3286" y="-1529"/>
                    <a:pt x="-1469" y="4186"/>
                    <a:pt x="433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FADCBE16-C2CD-5243-B3DB-5E7DFB70FD20}"/>
                </a:ext>
              </a:extLst>
            </p:cNvPr>
            <p:cNvSpPr/>
            <p:nvPr/>
          </p:nvSpPr>
          <p:spPr>
            <a:xfrm rot="4500000">
              <a:off x="3694386" y="4661796"/>
              <a:ext cx="82314" cy="100775"/>
            </a:xfrm>
            <a:custGeom>
              <a:avLst/>
              <a:gdLst>
                <a:gd name="connsiteX0" fmla="*/ 522 w 85581"/>
                <a:gd name="connsiteY0" fmla="*/ 10638 h 104775"/>
                <a:gd name="connsiteX1" fmla="*/ 81349 w 85581"/>
                <a:gd name="connsiteY1" fmla="*/ 107793 h 104775"/>
                <a:gd name="connsiteX2" fmla="*/ 89907 w 85581"/>
                <a:gd name="connsiteY2" fmla="*/ 101125 h 104775"/>
                <a:gd name="connsiteX3" fmla="*/ 12884 w 85581"/>
                <a:gd name="connsiteY3" fmla="*/ 1113 h 104775"/>
                <a:gd name="connsiteX4" fmla="*/ 522 w 85581"/>
                <a:gd name="connsiteY4" fmla="*/ 1063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04775">
                  <a:moveTo>
                    <a:pt x="522" y="10638"/>
                  </a:moveTo>
                  <a:cubicBezTo>
                    <a:pt x="15736" y="51595"/>
                    <a:pt x="51871" y="78265"/>
                    <a:pt x="81349" y="107793"/>
                  </a:cubicBezTo>
                  <a:cubicBezTo>
                    <a:pt x="86103" y="112555"/>
                    <a:pt x="93711" y="106840"/>
                    <a:pt x="89907" y="101125"/>
                  </a:cubicBezTo>
                  <a:cubicBezTo>
                    <a:pt x="67085" y="65883"/>
                    <a:pt x="49018" y="24925"/>
                    <a:pt x="12884" y="1113"/>
                  </a:cubicBezTo>
                  <a:cubicBezTo>
                    <a:pt x="7178" y="-2697"/>
                    <a:pt x="-2331" y="3970"/>
                    <a:pt x="522" y="1063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BB05565E-261A-9042-A300-868E9E8F7233}"/>
                </a:ext>
              </a:extLst>
            </p:cNvPr>
            <p:cNvSpPr/>
            <p:nvPr/>
          </p:nvSpPr>
          <p:spPr>
            <a:xfrm rot="4500000">
              <a:off x="3801602" y="4858715"/>
              <a:ext cx="18292" cy="27484"/>
            </a:xfrm>
            <a:custGeom>
              <a:avLst/>
              <a:gdLst>
                <a:gd name="connsiteX0" fmla="*/ 19018 w 19018"/>
                <a:gd name="connsiteY0" fmla="*/ 33509 h 28575"/>
                <a:gd name="connsiteX1" fmla="*/ 24724 w 19018"/>
                <a:gd name="connsiteY1" fmla="*/ 27794 h 28575"/>
                <a:gd name="connsiteX2" fmla="*/ 7607 w 19018"/>
                <a:gd name="connsiteY2" fmla="*/ 2077 h 28575"/>
                <a:gd name="connsiteX3" fmla="*/ 0 w 19018"/>
                <a:gd name="connsiteY3" fmla="*/ 3982 h 28575"/>
                <a:gd name="connsiteX4" fmla="*/ 19018 w 19018"/>
                <a:gd name="connsiteY4" fmla="*/ 3350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28575">
                  <a:moveTo>
                    <a:pt x="19018" y="33509"/>
                  </a:moveTo>
                  <a:cubicBezTo>
                    <a:pt x="21871" y="34462"/>
                    <a:pt x="26625" y="31604"/>
                    <a:pt x="24724" y="27794"/>
                  </a:cubicBezTo>
                  <a:cubicBezTo>
                    <a:pt x="18067" y="20174"/>
                    <a:pt x="11411" y="11602"/>
                    <a:pt x="7607" y="2077"/>
                  </a:cubicBezTo>
                  <a:cubicBezTo>
                    <a:pt x="5705" y="-1733"/>
                    <a:pt x="0" y="172"/>
                    <a:pt x="0" y="3982"/>
                  </a:cubicBezTo>
                  <a:cubicBezTo>
                    <a:pt x="0" y="17317"/>
                    <a:pt x="6656" y="28747"/>
                    <a:pt x="19018" y="335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066556E5-CFC2-844A-97C6-74704AA5C68A}"/>
                </a:ext>
              </a:extLst>
            </p:cNvPr>
            <p:cNvSpPr/>
            <p:nvPr/>
          </p:nvSpPr>
          <p:spPr>
            <a:xfrm rot="4500000">
              <a:off x="3778803" y="4815339"/>
              <a:ext cx="27438" cy="36646"/>
            </a:xfrm>
            <a:custGeom>
              <a:avLst/>
              <a:gdLst>
                <a:gd name="connsiteX0" fmla="*/ 22945 w 28527"/>
                <a:gd name="connsiteY0" fmla="*/ 38981 h 38100"/>
                <a:gd name="connsiteX1" fmla="*/ 30553 w 28527"/>
                <a:gd name="connsiteY1" fmla="*/ 32314 h 38100"/>
                <a:gd name="connsiteX2" fmla="*/ 6780 w 28527"/>
                <a:gd name="connsiteY2" fmla="*/ 881 h 38100"/>
                <a:gd name="connsiteX3" fmla="*/ 124 w 28527"/>
                <a:gd name="connsiteY3" fmla="*/ 5644 h 38100"/>
                <a:gd name="connsiteX4" fmla="*/ 22945 w 28527"/>
                <a:gd name="connsiteY4" fmla="*/ 3898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38100">
                  <a:moveTo>
                    <a:pt x="22945" y="38981"/>
                  </a:moveTo>
                  <a:cubicBezTo>
                    <a:pt x="26749" y="43744"/>
                    <a:pt x="34356" y="38029"/>
                    <a:pt x="30553" y="32314"/>
                  </a:cubicBezTo>
                  <a:cubicBezTo>
                    <a:pt x="23896" y="20884"/>
                    <a:pt x="17240" y="9454"/>
                    <a:pt x="6780" y="881"/>
                  </a:cubicBezTo>
                  <a:cubicBezTo>
                    <a:pt x="3927" y="-1976"/>
                    <a:pt x="-827" y="2786"/>
                    <a:pt x="124" y="5644"/>
                  </a:cubicBezTo>
                  <a:cubicBezTo>
                    <a:pt x="4878" y="18979"/>
                    <a:pt x="14387" y="29456"/>
                    <a:pt x="22945" y="3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93FF5D95-F0C4-D74E-853C-5AF6F509848A}"/>
                </a:ext>
              </a:extLst>
            </p:cNvPr>
            <p:cNvSpPr/>
            <p:nvPr/>
          </p:nvSpPr>
          <p:spPr>
            <a:xfrm rot="4500000">
              <a:off x="3787708" y="5074513"/>
              <a:ext cx="36584" cy="64130"/>
            </a:xfrm>
            <a:custGeom>
              <a:avLst/>
              <a:gdLst>
                <a:gd name="connsiteX0" fmla="*/ 12443 w 38036"/>
                <a:gd name="connsiteY0" fmla="*/ 42894 h 66675"/>
                <a:gd name="connsiteX1" fmla="*/ 38117 w 38036"/>
                <a:gd name="connsiteY1" fmla="*/ 74327 h 66675"/>
                <a:gd name="connsiteX2" fmla="*/ 41921 w 38036"/>
                <a:gd name="connsiteY2" fmla="*/ 72422 h 66675"/>
                <a:gd name="connsiteX3" fmla="*/ 33363 w 38036"/>
                <a:gd name="connsiteY3" fmla="*/ 34322 h 66675"/>
                <a:gd name="connsiteX4" fmla="*/ 10541 w 38036"/>
                <a:gd name="connsiteY4" fmla="*/ 984 h 66675"/>
                <a:gd name="connsiteX5" fmla="*/ 81 w 38036"/>
                <a:gd name="connsiteY5" fmla="*/ 6699 h 66675"/>
                <a:gd name="connsiteX6" fmla="*/ 12443 w 38036"/>
                <a:gd name="connsiteY6" fmla="*/ 428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36" h="66675">
                  <a:moveTo>
                    <a:pt x="12443" y="42894"/>
                  </a:moveTo>
                  <a:cubicBezTo>
                    <a:pt x="19099" y="54324"/>
                    <a:pt x="27657" y="65754"/>
                    <a:pt x="38117" y="74327"/>
                  </a:cubicBezTo>
                  <a:cubicBezTo>
                    <a:pt x="40019" y="75279"/>
                    <a:pt x="41921" y="75279"/>
                    <a:pt x="41921" y="72422"/>
                  </a:cubicBezTo>
                  <a:cubicBezTo>
                    <a:pt x="41921" y="59087"/>
                    <a:pt x="38117" y="45752"/>
                    <a:pt x="33363" y="34322"/>
                  </a:cubicBezTo>
                  <a:cubicBezTo>
                    <a:pt x="27657" y="21939"/>
                    <a:pt x="22903" y="8604"/>
                    <a:pt x="10541" y="984"/>
                  </a:cubicBezTo>
                  <a:cubicBezTo>
                    <a:pt x="5787" y="-1873"/>
                    <a:pt x="1032" y="1937"/>
                    <a:pt x="81" y="6699"/>
                  </a:cubicBezTo>
                  <a:cubicBezTo>
                    <a:pt x="-870" y="20034"/>
                    <a:pt x="6738" y="32417"/>
                    <a:pt x="12443" y="4289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816E1A17-01F5-514C-A0F4-EBB3FA7E0DED}"/>
                </a:ext>
              </a:extLst>
            </p:cNvPr>
            <p:cNvSpPr/>
            <p:nvPr/>
          </p:nvSpPr>
          <p:spPr>
            <a:xfrm rot="4500000">
              <a:off x="3766846" y="5038048"/>
              <a:ext cx="54876" cy="82453"/>
            </a:xfrm>
            <a:custGeom>
              <a:avLst/>
              <a:gdLst>
                <a:gd name="connsiteX0" fmla="*/ 19244 w 57054"/>
                <a:gd name="connsiteY0" fmla="*/ 53715 h 85725"/>
                <a:gd name="connsiteX1" fmla="*/ 53476 w 57054"/>
                <a:gd name="connsiteY1" fmla="*/ 85148 h 85725"/>
                <a:gd name="connsiteX2" fmla="*/ 59181 w 57054"/>
                <a:gd name="connsiteY2" fmla="*/ 81338 h 85725"/>
                <a:gd name="connsiteX3" fmla="*/ 45869 w 57054"/>
                <a:gd name="connsiteY3" fmla="*/ 36570 h 85725"/>
                <a:gd name="connsiteX4" fmla="*/ 17342 w 57054"/>
                <a:gd name="connsiteY4" fmla="*/ 1328 h 85725"/>
                <a:gd name="connsiteX5" fmla="*/ 225 w 57054"/>
                <a:gd name="connsiteY5" fmla="*/ 10853 h 85725"/>
                <a:gd name="connsiteX6" fmla="*/ 19244 w 57054"/>
                <a:gd name="connsiteY6" fmla="*/ 537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85725">
                  <a:moveTo>
                    <a:pt x="19244" y="53715"/>
                  </a:moveTo>
                  <a:cubicBezTo>
                    <a:pt x="29704" y="66098"/>
                    <a:pt x="39213" y="75623"/>
                    <a:pt x="53476" y="85148"/>
                  </a:cubicBezTo>
                  <a:cubicBezTo>
                    <a:pt x="56329" y="87053"/>
                    <a:pt x="59181" y="84195"/>
                    <a:pt x="59181" y="81338"/>
                  </a:cubicBezTo>
                  <a:cubicBezTo>
                    <a:pt x="56329" y="65145"/>
                    <a:pt x="52525" y="51810"/>
                    <a:pt x="45869" y="36570"/>
                  </a:cubicBezTo>
                  <a:cubicBezTo>
                    <a:pt x="39213" y="23235"/>
                    <a:pt x="32556" y="7995"/>
                    <a:pt x="17342" y="1328"/>
                  </a:cubicBezTo>
                  <a:cubicBezTo>
                    <a:pt x="9734" y="-2482"/>
                    <a:pt x="225" y="2280"/>
                    <a:pt x="225" y="10853"/>
                  </a:cubicBezTo>
                  <a:cubicBezTo>
                    <a:pt x="-1676" y="27998"/>
                    <a:pt x="8784" y="41333"/>
                    <a:pt x="19244" y="537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2342B9DB-E226-1D45-A448-47E5F61B103D}"/>
                </a:ext>
              </a:extLst>
            </p:cNvPr>
            <p:cNvSpPr/>
            <p:nvPr/>
          </p:nvSpPr>
          <p:spPr>
            <a:xfrm rot="4500000">
              <a:off x="3636553" y="5029113"/>
              <a:ext cx="128045" cy="54968"/>
            </a:xfrm>
            <a:custGeom>
              <a:avLst/>
              <a:gdLst>
                <a:gd name="connsiteX0" fmla="*/ 2572 w 133126"/>
                <a:gd name="connsiteY0" fmla="*/ 15240 h 57150"/>
                <a:gd name="connsiteX1" fmla="*/ 136650 w 133126"/>
                <a:gd name="connsiteY1" fmla="*/ 62865 h 57150"/>
                <a:gd name="connsiteX2" fmla="*/ 138551 w 133126"/>
                <a:gd name="connsiteY2" fmla="*/ 54292 h 57150"/>
                <a:gd name="connsiteX3" fmla="*/ 68184 w 133126"/>
                <a:gd name="connsiteY3" fmla="*/ 23813 h 57150"/>
                <a:gd name="connsiteX4" fmla="*/ 10179 w 133126"/>
                <a:gd name="connsiteY4" fmla="*/ 0 h 57150"/>
                <a:gd name="connsiteX5" fmla="*/ 2572 w 133126"/>
                <a:gd name="connsiteY5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57150">
                  <a:moveTo>
                    <a:pt x="2572" y="15240"/>
                  </a:moveTo>
                  <a:cubicBezTo>
                    <a:pt x="37755" y="45720"/>
                    <a:pt x="92908" y="53340"/>
                    <a:pt x="136650" y="62865"/>
                  </a:cubicBezTo>
                  <a:cubicBezTo>
                    <a:pt x="142355" y="63817"/>
                    <a:pt x="144257" y="56197"/>
                    <a:pt x="138551" y="54292"/>
                  </a:cubicBezTo>
                  <a:cubicBezTo>
                    <a:pt x="114779" y="45720"/>
                    <a:pt x="91006" y="34290"/>
                    <a:pt x="68184" y="23813"/>
                  </a:cubicBezTo>
                  <a:cubicBezTo>
                    <a:pt x="49166" y="15240"/>
                    <a:pt x="30148" y="4763"/>
                    <a:pt x="10179" y="0"/>
                  </a:cubicBezTo>
                  <a:cubicBezTo>
                    <a:pt x="3523" y="953"/>
                    <a:pt x="-4084" y="9525"/>
                    <a:pt x="2572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5E968322-7634-A348-A44E-F60AB431B344}"/>
                </a:ext>
              </a:extLst>
            </p:cNvPr>
            <p:cNvSpPr/>
            <p:nvPr/>
          </p:nvSpPr>
          <p:spPr>
            <a:xfrm rot="4500000">
              <a:off x="3598429" y="5034210"/>
              <a:ext cx="128045" cy="64130"/>
            </a:xfrm>
            <a:custGeom>
              <a:avLst/>
              <a:gdLst>
                <a:gd name="connsiteX0" fmla="*/ 2162 w 133126"/>
                <a:gd name="connsiteY0" fmla="*/ 14354 h 66675"/>
                <a:gd name="connsiteX1" fmla="*/ 129583 w 133126"/>
                <a:gd name="connsiteY1" fmla="*/ 66741 h 66675"/>
                <a:gd name="connsiteX2" fmla="*/ 132436 w 133126"/>
                <a:gd name="connsiteY2" fmla="*/ 55311 h 66675"/>
                <a:gd name="connsiteX3" fmla="*/ 70627 w 133126"/>
                <a:gd name="connsiteY3" fmla="*/ 21974 h 66675"/>
                <a:gd name="connsiteX4" fmla="*/ 9769 w 133126"/>
                <a:gd name="connsiteY4" fmla="*/ 66 h 66675"/>
                <a:gd name="connsiteX5" fmla="*/ 2162 w 133126"/>
                <a:gd name="connsiteY5" fmla="*/ 1435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66675">
                  <a:moveTo>
                    <a:pt x="2162" y="14354"/>
                  </a:moveTo>
                  <a:cubicBezTo>
                    <a:pt x="32591" y="45786"/>
                    <a:pt x="86792" y="65789"/>
                    <a:pt x="129583" y="66741"/>
                  </a:cubicBezTo>
                  <a:cubicBezTo>
                    <a:pt x="136239" y="66741"/>
                    <a:pt x="137190" y="59121"/>
                    <a:pt x="132436" y="55311"/>
                  </a:cubicBezTo>
                  <a:cubicBezTo>
                    <a:pt x="113417" y="41024"/>
                    <a:pt x="91547" y="32451"/>
                    <a:pt x="70627" y="21974"/>
                  </a:cubicBezTo>
                  <a:cubicBezTo>
                    <a:pt x="50658" y="12449"/>
                    <a:pt x="31640" y="2924"/>
                    <a:pt x="9769" y="66"/>
                  </a:cubicBezTo>
                  <a:cubicBezTo>
                    <a:pt x="3113" y="-886"/>
                    <a:pt x="-3544" y="8639"/>
                    <a:pt x="2162" y="1435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65C4E6DC-3F9D-C64C-B55E-3D8A706578B0}"/>
                </a:ext>
              </a:extLst>
            </p:cNvPr>
            <p:cNvSpPr/>
            <p:nvPr/>
          </p:nvSpPr>
          <p:spPr>
            <a:xfrm rot="4500000">
              <a:off x="3433777" y="5186036"/>
              <a:ext cx="73168" cy="109937"/>
            </a:xfrm>
            <a:custGeom>
              <a:avLst/>
              <a:gdLst>
                <a:gd name="connsiteX0" fmla="*/ 8650 w 76072"/>
                <a:gd name="connsiteY0" fmla="*/ 121136 h 114300"/>
                <a:gd name="connsiteX1" fmla="*/ 76165 w 76072"/>
                <a:gd name="connsiteY1" fmla="*/ 6836 h 114300"/>
                <a:gd name="connsiteX2" fmla="*/ 66655 w 76072"/>
                <a:gd name="connsiteY2" fmla="*/ 1121 h 114300"/>
                <a:gd name="connsiteX3" fmla="*/ 92 w 76072"/>
                <a:gd name="connsiteY3" fmla="*/ 117326 h 114300"/>
                <a:gd name="connsiteX4" fmla="*/ 8650 w 76072"/>
                <a:gd name="connsiteY4" fmla="*/ 121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72" h="114300">
                  <a:moveTo>
                    <a:pt x="8650" y="121136"/>
                  </a:moveTo>
                  <a:cubicBezTo>
                    <a:pt x="29570" y="83036"/>
                    <a:pt x="60950" y="47793"/>
                    <a:pt x="76165" y="6836"/>
                  </a:cubicBezTo>
                  <a:cubicBezTo>
                    <a:pt x="78066" y="1121"/>
                    <a:pt x="70459" y="-1736"/>
                    <a:pt x="66655" y="1121"/>
                  </a:cubicBezTo>
                  <a:cubicBezTo>
                    <a:pt x="33374" y="29696"/>
                    <a:pt x="16258" y="78273"/>
                    <a:pt x="92" y="117326"/>
                  </a:cubicBezTo>
                  <a:cubicBezTo>
                    <a:pt x="-859" y="123041"/>
                    <a:pt x="5798" y="125898"/>
                    <a:pt x="8650" y="121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B041FC0E-DF26-1646-A739-3130352BEB2A}"/>
                </a:ext>
              </a:extLst>
            </p:cNvPr>
            <p:cNvSpPr/>
            <p:nvPr/>
          </p:nvSpPr>
          <p:spPr>
            <a:xfrm rot="4500000">
              <a:off x="3440669" y="5144372"/>
              <a:ext cx="64022" cy="109937"/>
            </a:xfrm>
            <a:custGeom>
              <a:avLst/>
              <a:gdLst>
                <a:gd name="connsiteX0" fmla="*/ 16586 w 66563"/>
                <a:gd name="connsiteY0" fmla="*/ 113723 h 114300"/>
                <a:gd name="connsiteX1" fmla="*/ 50818 w 66563"/>
                <a:gd name="connsiteY1" fmla="*/ 64193 h 114300"/>
                <a:gd name="connsiteX2" fmla="*/ 69836 w 66563"/>
                <a:gd name="connsiteY2" fmla="*/ 10853 h 114300"/>
                <a:gd name="connsiteX3" fmla="*/ 53671 w 66563"/>
                <a:gd name="connsiteY3" fmla="*/ 1328 h 114300"/>
                <a:gd name="connsiteX4" fmla="*/ 420 w 66563"/>
                <a:gd name="connsiteY4" fmla="*/ 104198 h 114300"/>
                <a:gd name="connsiteX5" fmla="*/ 16586 w 66563"/>
                <a:gd name="connsiteY5" fmla="*/ 1137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63" h="114300">
                  <a:moveTo>
                    <a:pt x="16586" y="113723"/>
                  </a:moveTo>
                  <a:cubicBezTo>
                    <a:pt x="28947" y="97530"/>
                    <a:pt x="40358" y="82290"/>
                    <a:pt x="50818" y="64193"/>
                  </a:cubicBezTo>
                  <a:cubicBezTo>
                    <a:pt x="60327" y="48000"/>
                    <a:pt x="70787" y="29903"/>
                    <a:pt x="69836" y="10853"/>
                  </a:cubicBezTo>
                  <a:cubicBezTo>
                    <a:pt x="69836" y="2280"/>
                    <a:pt x="60327" y="-2482"/>
                    <a:pt x="53671" y="1328"/>
                  </a:cubicBezTo>
                  <a:cubicBezTo>
                    <a:pt x="22291" y="20378"/>
                    <a:pt x="8028" y="70860"/>
                    <a:pt x="420" y="104198"/>
                  </a:cubicBezTo>
                  <a:cubicBezTo>
                    <a:pt x="-2432" y="112770"/>
                    <a:pt x="9929" y="121343"/>
                    <a:pt x="16586" y="11372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BBD01CF3-4781-D641-A7C4-A66AB7C108E4}"/>
                </a:ext>
              </a:extLst>
            </p:cNvPr>
            <p:cNvSpPr/>
            <p:nvPr/>
          </p:nvSpPr>
          <p:spPr>
            <a:xfrm rot="4500000">
              <a:off x="3205975" y="5121283"/>
              <a:ext cx="73168" cy="119098"/>
            </a:xfrm>
            <a:custGeom>
              <a:avLst/>
              <a:gdLst>
                <a:gd name="connsiteX0" fmla="*/ 7713 w 76072"/>
                <a:gd name="connsiteY0" fmla="*/ 129536 h 123825"/>
                <a:gd name="connsiteX1" fmla="*/ 51454 w 76072"/>
                <a:gd name="connsiteY1" fmla="*/ 70481 h 123825"/>
                <a:gd name="connsiteX2" fmla="*/ 82834 w 76072"/>
                <a:gd name="connsiteY2" fmla="*/ 9521 h 123825"/>
                <a:gd name="connsiteX3" fmla="*/ 67620 w 76072"/>
                <a:gd name="connsiteY3" fmla="*/ 949 h 123825"/>
                <a:gd name="connsiteX4" fmla="*/ 24829 w 76072"/>
                <a:gd name="connsiteY4" fmla="*/ 55241 h 123825"/>
                <a:gd name="connsiteX5" fmla="*/ 106 w 76072"/>
                <a:gd name="connsiteY5" fmla="*/ 124774 h 123825"/>
                <a:gd name="connsiteX6" fmla="*/ 7713 w 76072"/>
                <a:gd name="connsiteY6" fmla="*/ 12953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23825">
                  <a:moveTo>
                    <a:pt x="7713" y="129536"/>
                  </a:moveTo>
                  <a:cubicBezTo>
                    <a:pt x="22927" y="110486"/>
                    <a:pt x="38142" y="91436"/>
                    <a:pt x="51454" y="70481"/>
                  </a:cubicBezTo>
                  <a:cubicBezTo>
                    <a:pt x="64767" y="51431"/>
                    <a:pt x="79982" y="32381"/>
                    <a:pt x="82834" y="9521"/>
                  </a:cubicBezTo>
                  <a:cubicBezTo>
                    <a:pt x="83785" y="1901"/>
                    <a:pt x="73325" y="-1909"/>
                    <a:pt x="67620" y="949"/>
                  </a:cubicBezTo>
                  <a:cubicBezTo>
                    <a:pt x="47651" y="11426"/>
                    <a:pt x="35289" y="35239"/>
                    <a:pt x="24829" y="55241"/>
                  </a:cubicBezTo>
                  <a:cubicBezTo>
                    <a:pt x="13418" y="78101"/>
                    <a:pt x="5811" y="100009"/>
                    <a:pt x="106" y="124774"/>
                  </a:cubicBezTo>
                  <a:cubicBezTo>
                    <a:pt x="-845" y="128584"/>
                    <a:pt x="4860" y="132394"/>
                    <a:pt x="7713" y="1295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826A19A2-D238-274F-8A40-DAD385070ABE}"/>
                </a:ext>
              </a:extLst>
            </p:cNvPr>
            <p:cNvSpPr/>
            <p:nvPr/>
          </p:nvSpPr>
          <p:spPr>
            <a:xfrm rot="4500000">
              <a:off x="3202336" y="5080175"/>
              <a:ext cx="73168" cy="109937"/>
            </a:xfrm>
            <a:custGeom>
              <a:avLst/>
              <a:gdLst>
                <a:gd name="connsiteX0" fmla="*/ 9882 w 76072"/>
                <a:gd name="connsiteY0" fmla="*/ 113411 h 114300"/>
                <a:gd name="connsiteX1" fmla="*/ 34606 w 76072"/>
                <a:gd name="connsiteY1" fmla="*/ 93409 h 114300"/>
                <a:gd name="connsiteX2" fmla="*/ 54575 w 76072"/>
                <a:gd name="connsiteY2" fmla="*/ 68644 h 114300"/>
                <a:gd name="connsiteX3" fmla="*/ 78347 w 76072"/>
                <a:gd name="connsiteY3" fmla="*/ 13399 h 114300"/>
                <a:gd name="connsiteX4" fmla="*/ 58378 w 76072"/>
                <a:gd name="connsiteY4" fmla="*/ 1969 h 114300"/>
                <a:gd name="connsiteX5" fmla="*/ 24146 w 76072"/>
                <a:gd name="connsiteY5" fmla="*/ 46736 h 114300"/>
                <a:gd name="connsiteX6" fmla="*/ 373 w 76072"/>
                <a:gd name="connsiteY6" fmla="*/ 105791 h 114300"/>
                <a:gd name="connsiteX7" fmla="*/ 9882 w 76072"/>
                <a:gd name="connsiteY7" fmla="*/ 11341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72" h="114300">
                  <a:moveTo>
                    <a:pt x="9882" y="113411"/>
                  </a:moveTo>
                  <a:cubicBezTo>
                    <a:pt x="17489" y="105791"/>
                    <a:pt x="26998" y="101029"/>
                    <a:pt x="34606" y="93409"/>
                  </a:cubicBezTo>
                  <a:cubicBezTo>
                    <a:pt x="42213" y="85789"/>
                    <a:pt x="48869" y="77216"/>
                    <a:pt x="54575" y="68644"/>
                  </a:cubicBezTo>
                  <a:cubicBezTo>
                    <a:pt x="65985" y="53404"/>
                    <a:pt x="78347" y="33401"/>
                    <a:pt x="78347" y="13399"/>
                  </a:cubicBezTo>
                  <a:cubicBezTo>
                    <a:pt x="78347" y="3874"/>
                    <a:pt x="66936" y="-3746"/>
                    <a:pt x="58378" y="1969"/>
                  </a:cubicBezTo>
                  <a:cubicBezTo>
                    <a:pt x="43164" y="12446"/>
                    <a:pt x="32704" y="30544"/>
                    <a:pt x="24146" y="46736"/>
                  </a:cubicBezTo>
                  <a:cubicBezTo>
                    <a:pt x="13686" y="65786"/>
                    <a:pt x="8931" y="86741"/>
                    <a:pt x="373" y="105791"/>
                  </a:cubicBezTo>
                  <a:cubicBezTo>
                    <a:pt x="-1529" y="112459"/>
                    <a:pt x="4177" y="118174"/>
                    <a:pt x="9882" y="1134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25BB1A3C-33A3-594C-B5DE-3BAF4BB99147}"/>
                </a:ext>
              </a:extLst>
            </p:cNvPr>
            <p:cNvSpPr/>
            <p:nvPr/>
          </p:nvSpPr>
          <p:spPr>
            <a:xfrm rot="4500000">
              <a:off x="3006486" y="5155226"/>
              <a:ext cx="146337" cy="100775"/>
            </a:xfrm>
            <a:custGeom>
              <a:avLst/>
              <a:gdLst>
                <a:gd name="connsiteX0" fmla="*/ 14300 w 152144"/>
                <a:gd name="connsiteY0" fmla="*/ 77379 h 104775"/>
                <a:gd name="connsiteX1" fmla="*/ 26661 w 152144"/>
                <a:gd name="connsiteY1" fmla="*/ 76427 h 104775"/>
                <a:gd name="connsiteX2" fmla="*/ 6692 w 152144"/>
                <a:gd name="connsiteY2" fmla="*/ 95477 h 104775"/>
                <a:gd name="connsiteX3" fmla="*/ 12398 w 152144"/>
                <a:gd name="connsiteY3" fmla="*/ 109764 h 104775"/>
                <a:gd name="connsiteX4" fmla="*/ 79912 w 152144"/>
                <a:gd name="connsiteY4" fmla="*/ 97382 h 104775"/>
                <a:gd name="connsiteX5" fmla="*/ 148377 w 152144"/>
                <a:gd name="connsiteY5" fmla="*/ 62139 h 104775"/>
                <a:gd name="connsiteX6" fmla="*/ 143623 w 152144"/>
                <a:gd name="connsiteY6" fmla="*/ 43089 h 104775"/>
                <a:gd name="connsiteX7" fmla="*/ 65648 w 152144"/>
                <a:gd name="connsiteY7" fmla="*/ 62139 h 104775"/>
                <a:gd name="connsiteX8" fmla="*/ 58992 w 152144"/>
                <a:gd name="connsiteY8" fmla="*/ 64044 h 104775"/>
                <a:gd name="connsiteX9" fmla="*/ 81814 w 152144"/>
                <a:gd name="connsiteY9" fmla="*/ 50709 h 104775"/>
                <a:gd name="connsiteX10" fmla="*/ 135064 w 152144"/>
                <a:gd name="connsiteY10" fmla="*/ 8799 h 104775"/>
                <a:gd name="connsiteX11" fmla="*/ 130310 w 152144"/>
                <a:gd name="connsiteY11" fmla="*/ 227 h 104775"/>
                <a:gd name="connsiteX12" fmla="*/ 62796 w 152144"/>
                <a:gd name="connsiteY12" fmla="*/ 17372 h 104775"/>
                <a:gd name="connsiteX13" fmla="*/ 3840 w 152144"/>
                <a:gd name="connsiteY13" fmla="*/ 51662 h 104775"/>
                <a:gd name="connsiteX14" fmla="*/ 14300 w 152144"/>
                <a:gd name="connsiteY14" fmla="*/ 773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144" h="104775">
                  <a:moveTo>
                    <a:pt x="14300" y="77379"/>
                  </a:moveTo>
                  <a:cubicBezTo>
                    <a:pt x="18103" y="77379"/>
                    <a:pt x="22858" y="76427"/>
                    <a:pt x="26661" y="76427"/>
                  </a:cubicBezTo>
                  <a:cubicBezTo>
                    <a:pt x="19054" y="81189"/>
                    <a:pt x="11447" y="86904"/>
                    <a:pt x="6692" y="95477"/>
                  </a:cubicBezTo>
                  <a:cubicBezTo>
                    <a:pt x="3840" y="101192"/>
                    <a:pt x="6692" y="106907"/>
                    <a:pt x="12398" y="109764"/>
                  </a:cubicBezTo>
                  <a:cubicBezTo>
                    <a:pt x="34269" y="119289"/>
                    <a:pt x="58992" y="105954"/>
                    <a:pt x="79912" y="97382"/>
                  </a:cubicBezTo>
                  <a:cubicBezTo>
                    <a:pt x="103685" y="87857"/>
                    <a:pt x="127457" y="78332"/>
                    <a:pt x="148377" y="62139"/>
                  </a:cubicBezTo>
                  <a:cubicBezTo>
                    <a:pt x="155984" y="56424"/>
                    <a:pt x="154083" y="42137"/>
                    <a:pt x="143623" y="43089"/>
                  </a:cubicBezTo>
                  <a:cubicBezTo>
                    <a:pt x="116046" y="45947"/>
                    <a:pt x="91323" y="53567"/>
                    <a:pt x="65648" y="62139"/>
                  </a:cubicBezTo>
                  <a:cubicBezTo>
                    <a:pt x="63747" y="63092"/>
                    <a:pt x="61845" y="63092"/>
                    <a:pt x="58992" y="64044"/>
                  </a:cubicBezTo>
                  <a:cubicBezTo>
                    <a:pt x="66599" y="60234"/>
                    <a:pt x="74207" y="55472"/>
                    <a:pt x="81814" y="50709"/>
                  </a:cubicBezTo>
                  <a:cubicBezTo>
                    <a:pt x="100832" y="40232"/>
                    <a:pt x="123654" y="27849"/>
                    <a:pt x="135064" y="8799"/>
                  </a:cubicBezTo>
                  <a:cubicBezTo>
                    <a:pt x="137917" y="4989"/>
                    <a:pt x="134113" y="227"/>
                    <a:pt x="130310" y="227"/>
                  </a:cubicBezTo>
                  <a:cubicBezTo>
                    <a:pt x="107488" y="-1678"/>
                    <a:pt x="83716" y="8799"/>
                    <a:pt x="62796" y="17372"/>
                  </a:cubicBezTo>
                  <a:cubicBezTo>
                    <a:pt x="41876" y="25944"/>
                    <a:pt x="18103" y="33564"/>
                    <a:pt x="3840" y="51662"/>
                  </a:cubicBezTo>
                  <a:cubicBezTo>
                    <a:pt x="-3768" y="62139"/>
                    <a:pt x="36" y="77379"/>
                    <a:pt x="14300" y="7737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3F34A7CC-AC99-CB4D-940F-9979FD4A0E46}"/>
                </a:ext>
              </a:extLst>
            </p:cNvPr>
            <p:cNvSpPr/>
            <p:nvPr/>
          </p:nvSpPr>
          <p:spPr>
            <a:xfrm rot="4500000">
              <a:off x="2845951" y="5134052"/>
              <a:ext cx="64022" cy="109937"/>
            </a:xfrm>
            <a:custGeom>
              <a:avLst/>
              <a:gdLst>
                <a:gd name="connsiteX0" fmla="*/ 2509 w 66563"/>
                <a:gd name="connsiteY0" fmla="*/ 116465 h 114300"/>
                <a:gd name="connsiteX1" fmla="*/ 9165 w 66563"/>
                <a:gd name="connsiteY1" fmla="*/ 119323 h 114300"/>
                <a:gd name="connsiteX2" fmla="*/ 46250 w 66563"/>
                <a:gd name="connsiteY2" fmla="*/ 71698 h 114300"/>
                <a:gd name="connsiteX3" fmla="*/ 68121 w 66563"/>
                <a:gd name="connsiteY3" fmla="*/ 10738 h 114300"/>
                <a:gd name="connsiteX4" fmla="*/ 51956 w 66563"/>
                <a:gd name="connsiteY4" fmla="*/ 1213 h 114300"/>
                <a:gd name="connsiteX5" fmla="*/ 13920 w 66563"/>
                <a:gd name="connsiteY5" fmla="*/ 53600 h 114300"/>
                <a:gd name="connsiteX6" fmla="*/ 2509 w 66563"/>
                <a:gd name="connsiteY6" fmla="*/ 1164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14300">
                  <a:moveTo>
                    <a:pt x="2509" y="116465"/>
                  </a:moveTo>
                  <a:cubicBezTo>
                    <a:pt x="3460" y="119323"/>
                    <a:pt x="6312" y="120275"/>
                    <a:pt x="9165" y="119323"/>
                  </a:cubicBezTo>
                  <a:cubicBezTo>
                    <a:pt x="27232" y="110750"/>
                    <a:pt x="36741" y="87890"/>
                    <a:pt x="46250" y="71698"/>
                  </a:cubicBezTo>
                  <a:cubicBezTo>
                    <a:pt x="57661" y="51695"/>
                    <a:pt x="67170" y="34550"/>
                    <a:pt x="68121" y="10738"/>
                  </a:cubicBezTo>
                  <a:cubicBezTo>
                    <a:pt x="68121" y="3118"/>
                    <a:pt x="58612" y="-2597"/>
                    <a:pt x="51956" y="1213"/>
                  </a:cubicBezTo>
                  <a:cubicBezTo>
                    <a:pt x="31987" y="13595"/>
                    <a:pt x="22478" y="31693"/>
                    <a:pt x="13920" y="53600"/>
                  </a:cubicBezTo>
                  <a:cubicBezTo>
                    <a:pt x="6312" y="71698"/>
                    <a:pt x="-5098" y="95510"/>
                    <a:pt x="2509" y="1164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B830CC80-FB2B-3F4B-B1A3-707FD6CE6047}"/>
                </a:ext>
              </a:extLst>
            </p:cNvPr>
            <p:cNvSpPr/>
            <p:nvPr/>
          </p:nvSpPr>
          <p:spPr>
            <a:xfrm rot="4500000">
              <a:off x="2861319" y="5083054"/>
              <a:ext cx="64022" cy="128260"/>
            </a:xfrm>
            <a:custGeom>
              <a:avLst/>
              <a:gdLst>
                <a:gd name="connsiteX0" fmla="*/ 15664 w 66563"/>
                <a:gd name="connsiteY0" fmla="*/ 133631 h 133350"/>
                <a:gd name="connsiteX1" fmla="*/ 55602 w 66563"/>
                <a:gd name="connsiteY1" fmla="*/ 72671 h 133350"/>
                <a:gd name="connsiteX2" fmla="*/ 74620 w 66563"/>
                <a:gd name="connsiteY2" fmla="*/ 8854 h 133350"/>
                <a:gd name="connsiteX3" fmla="*/ 62258 w 66563"/>
                <a:gd name="connsiteY3" fmla="*/ 1234 h 133350"/>
                <a:gd name="connsiteX4" fmla="*/ 24222 w 66563"/>
                <a:gd name="connsiteY4" fmla="*/ 53621 h 133350"/>
                <a:gd name="connsiteX5" fmla="*/ 449 w 66563"/>
                <a:gd name="connsiteY5" fmla="*/ 123154 h 133350"/>
                <a:gd name="connsiteX6" fmla="*/ 15664 w 66563"/>
                <a:gd name="connsiteY6" fmla="*/ 133631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15664" y="133631"/>
                  </a:moveTo>
                  <a:cubicBezTo>
                    <a:pt x="30878" y="114581"/>
                    <a:pt x="44191" y="94579"/>
                    <a:pt x="55602" y="72671"/>
                  </a:cubicBezTo>
                  <a:cubicBezTo>
                    <a:pt x="65111" y="53621"/>
                    <a:pt x="77472" y="30761"/>
                    <a:pt x="74620" y="8854"/>
                  </a:cubicBezTo>
                  <a:cubicBezTo>
                    <a:pt x="73669" y="3139"/>
                    <a:pt x="67963" y="-2576"/>
                    <a:pt x="62258" y="1234"/>
                  </a:cubicBezTo>
                  <a:cubicBezTo>
                    <a:pt x="43240" y="12664"/>
                    <a:pt x="33731" y="34571"/>
                    <a:pt x="24222" y="53621"/>
                  </a:cubicBezTo>
                  <a:cubicBezTo>
                    <a:pt x="13762" y="76481"/>
                    <a:pt x="5204" y="99341"/>
                    <a:pt x="449" y="123154"/>
                  </a:cubicBezTo>
                  <a:cubicBezTo>
                    <a:pt x="-2404" y="132679"/>
                    <a:pt x="9007" y="142204"/>
                    <a:pt x="15664" y="1336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0BF308A6-544E-9C48-A576-E9B89D579E72}"/>
                </a:ext>
              </a:extLst>
            </p:cNvPr>
            <p:cNvSpPr/>
            <p:nvPr/>
          </p:nvSpPr>
          <p:spPr>
            <a:xfrm rot="4500000">
              <a:off x="2939326" y="4926734"/>
              <a:ext cx="82314" cy="137421"/>
            </a:xfrm>
            <a:custGeom>
              <a:avLst/>
              <a:gdLst>
                <a:gd name="connsiteX0" fmla="*/ 61 w 85581"/>
                <a:gd name="connsiteY0" fmla="*/ 23863 h 142875"/>
                <a:gd name="connsiteX1" fmla="*/ 44753 w 85581"/>
                <a:gd name="connsiteY1" fmla="*/ 128638 h 142875"/>
                <a:gd name="connsiteX2" fmla="*/ 55213 w 85581"/>
                <a:gd name="connsiteY2" fmla="*/ 125780 h 142875"/>
                <a:gd name="connsiteX3" fmla="*/ 48557 w 85581"/>
                <a:gd name="connsiteY3" fmla="*/ 81965 h 142875"/>
                <a:gd name="connsiteX4" fmla="*/ 48557 w 85581"/>
                <a:gd name="connsiteY4" fmla="*/ 82917 h 142875"/>
                <a:gd name="connsiteX5" fmla="*/ 81838 w 85581"/>
                <a:gd name="connsiteY5" fmla="*/ 141972 h 142875"/>
                <a:gd name="connsiteX6" fmla="*/ 89446 w 85581"/>
                <a:gd name="connsiteY6" fmla="*/ 139115 h 142875"/>
                <a:gd name="connsiteX7" fmla="*/ 74231 w 85581"/>
                <a:gd name="connsiteY7" fmla="*/ 65772 h 142875"/>
                <a:gd name="connsiteX8" fmla="*/ 42851 w 85581"/>
                <a:gd name="connsiteY8" fmla="*/ 3860 h 142875"/>
                <a:gd name="connsiteX9" fmla="*/ 30490 w 85581"/>
                <a:gd name="connsiteY9" fmla="*/ 8622 h 142875"/>
                <a:gd name="connsiteX10" fmla="*/ 37146 w 85581"/>
                <a:gd name="connsiteY10" fmla="*/ 47675 h 142875"/>
                <a:gd name="connsiteX11" fmla="*/ 16226 w 85581"/>
                <a:gd name="connsiteY11" fmla="*/ 14338 h 142875"/>
                <a:gd name="connsiteX12" fmla="*/ 61 w 85581"/>
                <a:gd name="connsiteY12" fmla="*/ 238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581" h="142875">
                  <a:moveTo>
                    <a:pt x="61" y="23863"/>
                  </a:moveTo>
                  <a:cubicBezTo>
                    <a:pt x="6717" y="59105"/>
                    <a:pt x="25735" y="98157"/>
                    <a:pt x="44753" y="128638"/>
                  </a:cubicBezTo>
                  <a:cubicBezTo>
                    <a:pt x="47606" y="133400"/>
                    <a:pt x="55213" y="131495"/>
                    <a:pt x="55213" y="125780"/>
                  </a:cubicBezTo>
                  <a:cubicBezTo>
                    <a:pt x="55213" y="111492"/>
                    <a:pt x="52360" y="96253"/>
                    <a:pt x="48557" y="81965"/>
                  </a:cubicBezTo>
                  <a:cubicBezTo>
                    <a:pt x="48557" y="81965"/>
                    <a:pt x="48557" y="81965"/>
                    <a:pt x="48557" y="82917"/>
                  </a:cubicBezTo>
                  <a:cubicBezTo>
                    <a:pt x="57115" y="104825"/>
                    <a:pt x="64722" y="125780"/>
                    <a:pt x="81838" y="141972"/>
                  </a:cubicBezTo>
                  <a:cubicBezTo>
                    <a:pt x="84691" y="144830"/>
                    <a:pt x="89446" y="142925"/>
                    <a:pt x="89446" y="139115"/>
                  </a:cubicBezTo>
                  <a:cubicBezTo>
                    <a:pt x="92298" y="113397"/>
                    <a:pt x="82789" y="89585"/>
                    <a:pt x="74231" y="65772"/>
                  </a:cubicBezTo>
                  <a:cubicBezTo>
                    <a:pt x="66624" y="42913"/>
                    <a:pt x="59017" y="22910"/>
                    <a:pt x="42851" y="3860"/>
                  </a:cubicBezTo>
                  <a:cubicBezTo>
                    <a:pt x="39999" y="-3760"/>
                    <a:pt x="30490" y="1003"/>
                    <a:pt x="30490" y="8622"/>
                  </a:cubicBezTo>
                  <a:cubicBezTo>
                    <a:pt x="30490" y="21957"/>
                    <a:pt x="33342" y="35292"/>
                    <a:pt x="37146" y="47675"/>
                  </a:cubicBezTo>
                  <a:cubicBezTo>
                    <a:pt x="31440" y="35292"/>
                    <a:pt x="24784" y="23863"/>
                    <a:pt x="16226" y="14338"/>
                  </a:cubicBezTo>
                  <a:cubicBezTo>
                    <a:pt x="9570" y="6717"/>
                    <a:pt x="-890" y="15290"/>
                    <a:pt x="61" y="2386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2FAE4467-B0AB-2A48-A2B7-3AF7D51A1A92}"/>
                </a:ext>
              </a:extLst>
            </p:cNvPr>
            <p:cNvSpPr/>
            <p:nvPr/>
          </p:nvSpPr>
          <p:spPr>
            <a:xfrm rot="4500000">
              <a:off x="2783593" y="4855556"/>
              <a:ext cx="137191" cy="54968"/>
            </a:xfrm>
            <a:custGeom>
              <a:avLst/>
              <a:gdLst>
                <a:gd name="connsiteX0" fmla="*/ 1979 w 142635"/>
                <a:gd name="connsiteY0" fmla="*/ 14803 h 57150"/>
                <a:gd name="connsiteX1" fmla="*/ 65689 w 142635"/>
                <a:gd name="connsiteY1" fmla="*/ 44331 h 57150"/>
                <a:gd name="connsiteX2" fmla="*/ 140811 w 142635"/>
                <a:gd name="connsiteY2" fmla="*/ 62428 h 57150"/>
                <a:gd name="connsiteX3" fmla="*/ 147467 w 142635"/>
                <a:gd name="connsiteY3" fmla="*/ 45283 h 57150"/>
                <a:gd name="connsiteX4" fmla="*/ 79002 w 142635"/>
                <a:gd name="connsiteY4" fmla="*/ 12898 h 57150"/>
                <a:gd name="connsiteX5" fmla="*/ 5782 w 142635"/>
                <a:gd name="connsiteY5" fmla="*/ 1468 h 57150"/>
                <a:gd name="connsiteX6" fmla="*/ 1979 w 142635"/>
                <a:gd name="connsiteY6" fmla="*/ 148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57150">
                  <a:moveTo>
                    <a:pt x="1979" y="14803"/>
                  </a:moveTo>
                  <a:cubicBezTo>
                    <a:pt x="20046" y="31948"/>
                    <a:pt x="41917" y="37663"/>
                    <a:pt x="65689" y="44331"/>
                  </a:cubicBezTo>
                  <a:cubicBezTo>
                    <a:pt x="89462" y="51951"/>
                    <a:pt x="115137" y="64333"/>
                    <a:pt x="140811" y="62428"/>
                  </a:cubicBezTo>
                  <a:cubicBezTo>
                    <a:pt x="149369" y="62428"/>
                    <a:pt x="154124" y="51951"/>
                    <a:pt x="147467" y="45283"/>
                  </a:cubicBezTo>
                  <a:cubicBezTo>
                    <a:pt x="129400" y="28138"/>
                    <a:pt x="101824" y="21471"/>
                    <a:pt x="79002" y="12898"/>
                  </a:cubicBezTo>
                  <a:cubicBezTo>
                    <a:pt x="55230" y="4326"/>
                    <a:pt x="30506" y="-3294"/>
                    <a:pt x="5782" y="1468"/>
                  </a:cubicBezTo>
                  <a:cubicBezTo>
                    <a:pt x="77" y="3373"/>
                    <a:pt x="-1825" y="10993"/>
                    <a:pt x="1979" y="1480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E2B12236-279D-4944-85AC-E20D46211003}"/>
                </a:ext>
              </a:extLst>
            </p:cNvPr>
            <p:cNvSpPr/>
            <p:nvPr/>
          </p:nvSpPr>
          <p:spPr>
            <a:xfrm rot="4500000">
              <a:off x="2768972" y="4862297"/>
              <a:ext cx="109753" cy="45807"/>
            </a:xfrm>
            <a:custGeom>
              <a:avLst/>
              <a:gdLst>
                <a:gd name="connsiteX0" fmla="*/ 2681 w 114108"/>
                <a:gd name="connsiteY0" fmla="*/ 19098 h 47625"/>
                <a:gd name="connsiteX1" fmla="*/ 57833 w 114108"/>
                <a:gd name="connsiteY1" fmla="*/ 47673 h 47625"/>
                <a:gd name="connsiteX2" fmla="*/ 112035 w 114108"/>
                <a:gd name="connsiteY2" fmla="*/ 49578 h 47625"/>
                <a:gd name="connsiteX3" fmla="*/ 112986 w 114108"/>
                <a:gd name="connsiteY3" fmla="*/ 41006 h 47625"/>
                <a:gd name="connsiteX4" fmla="*/ 63539 w 114108"/>
                <a:gd name="connsiteY4" fmla="*/ 16241 h 47625"/>
                <a:gd name="connsiteX5" fmla="*/ 10288 w 114108"/>
                <a:gd name="connsiteY5" fmla="*/ 48 h 47625"/>
                <a:gd name="connsiteX6" fmla="*/ 2681 w 114108"/>
                <a:gd name="connsiteY6" fmla="*/ 1909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47625">
                  <a:moveTo>
                    <a:pt x="2681" y="19098"/>
                  </a:moveTo>
                  <a:cubicBezTo>
                    <a:pt x="16944" y="35291"/>
                    <a:pt x="37864" y="42911"/>
                    <a:pt x="57833" y="47673"/>
                  </a:cubicBezTo>
                  <a:cubicBezTo>
                    <a:pt x="75900" y="52436"/>
                    <a:pt x="94918" y="57198"/>
                    <a:pt x="112035" y="49578"/>
                  </a:cubicBezTo>
                  <a:cubicBezTo>
                    <a:pt x="115838" y="47673"/>
                    <a:pt x="114887" y="42911"/>
                    <a:pt x="112986" y="41006"/>
                  </a:cubicBezTo>
                  <a:cubicBezTo>
                    <a:pt x="100624" y="27671"/>
                    <a:pt x="79704" y="22908"/>
                    <a:pt x="63539" y="16241"/>
                  </a:cubicBezTo>
                  <a:cubicBezTo>
                    <a:pt x="46422" y="8621"/>
                    <a:pt x="29306" y="1001"/>
                    <a:pt x="10288" y="48"/>
                  </a:cubicBezTo>
                  <a:cubicBezTo>
                    <a:pt x="779" y="-904"/>
                    <a:pt x="-3025" y="12431"/>
                    <a:pt x="2681" y="19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77AD9C24-0B1F-7249-895D-CF26296D50F4}"/>
                </a:ext>
              </a:extLst>
            </p:cNvPr>
            <p:cNvSpPr/>
            <p:nvPr/>
          </p:nvSpPr>
          <p:spPr>
            <a:xfrm rot="4500000">
              <a:off x="2553802" y="4979768"/>
              <a:ext cx="100606" cy="128260"/>
            </a:xfrm>
            <a:custGeom>
              <a:avLst/>
              <a:gdLst>
                <a:gd name="connsiteX0" fmla="*/ 380 w 104599"/>
                <a:gd name="connsiteY0" fmla="*/ 6222 h 133350"/>
                <a:gd name="connsiteX1" fmla="*/ 42220 w 104599"/>
                <a:gd name="connsiteY1" fmla="*/ 66229 h 133350"/>
                <a:gd name="connsiteX2" fmla="*/ 101176 w 104599"/>
                <a:gd name="connsiteY2" fmla="*/ 132904 h 133350"/>
                <a:gd name="connsiteX3" fmla="*/ 107832 w 104599"/>
                <a:gd name="connsiteY3" fmla="*/ 127189 h 133350"/>
                <a:gd name="connsiteX4" fmla="*/ 55533 w 104599"/>
                <a:gd name="connsiteY4" fmla="*/ 54799 h 133350"/>
                <a:gd name="connsiteX5" fmla="*/ 7037 w 104599"/>
                <a:gd name="connsiteY5" fmla="*/ 507 h 133350"/>
                <a:gd name="connsiteX6" fmla="*/ 380 w 104599"/>
                <a:gd name="connsiteY6" fmla="*/ 622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33350">
                  <a:moveTo>
                    <a:pt x="380" y="6222"/>
                  </a:moveTo>
                  <a:cubicBezTo>
                    <a:pt x="9889" y="29082"/>
                    <a:pt x="27006" y="47179"/>
                    <a:pt x="42220" y="66229"/>
                  </a:cubicBezTo>
                  <a:cubicBezTo>
                    <a:pt x="61238" y="89089"/>
                    <a:pt x="80256" y="111949"/>
                    <a:pt x="101176" y="132904"/>
                  </a:cubicBezTo>
                  <a:cubicBezTo>
                    <a:pt x="104980" y="136714"/>
                    <a:pt x="111636" y="131952"/>
                    <a:pt x="107832" y="127189"/>
                  </a:cubicBezTo>
                  <a:cubicBezTo>
                    <a:pt x="91667" y="102424"/>
                    <a:pt x="73600" y="78612"/>
                    <a:pt x="55533" y="54799"/>
                  </a:cubicBezTo>
                  <a:cubicBezTo>
                    <a:pt x="41269" y="35749"/>
                    <a:pt x="27006" y="14794"/>
                    <a:pt x="7037" y="507"/>
                  </a:cubicBezTo>
                  <a:cubicBezTo>
                    <a:pt x="4184" y="-1398"/>
                    <a:pt x="-1522" y="2412"/>
                    <a:pt x="380" y="62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41D3AB9D-D59D-A94B-9206-8823E4405AE5}"/>
                </a:ext>
              </a:extLst>
            </p:cNvPr>
            <p:cNvSpPr/>
            <p:nvPr/>
          </p:nvSpPr>
          <p:spPr>
            <a:xfrm rot="4500000">
              <a:off x="2519394" y="4988254"/>
              <a:ext cx="82314" cy="109937"/>
            </a:xfrm>
            <a:custGeom>
              <a:avLst/>
              <a:gdLst>
                <a:gd name="connsiteX0" fmla="*/ 418 w 85581"/>
                <a:gd name="connsiteY0" fmla="*/ 16004 h 114300"/>
                <a:gd name="connsiteX1" fmla="*/ 86000 w 85581"/>
                <a:gd name="connsiteY1" fmla="*/ 116017 h 114300"/>
                <a:gd name="connsiteX2" fmla="*/ 93607 w 85581"/>
                <a:gd name="connsiteY2" fmla="*/ 109349 h 114300"/>
                <a:gd name="connsiteX3" fmla="*/ 18486 w 85581"/>
                <a:gd name="connsiteY3" fmla="*/ 1717 h 114300"/>
                <a:gd name="connsiteX4" fmla="*/ 418 w 85581"/>
                <a:gd name="connsiteY4" fmla="*/ 160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18" y="16004"/>
                  </a:moveTo>
                  <a:cubicBezTo>
                    <a:pt x="12780" y="58867"/>
                    <a:pt x="55571" y="87442"/>
                    <a:pt x="86000" y="116017"/>
                  </a:cubicBezTo>
                  <a:cubicBezTo>
                    <a:pt x="89803" y="119827"/>
                    <a:pt x="96460" y="115064"/>
                    <a:pt x="93607" y="109349"/>
                  </a:cubicBezTo>
                  <a:cubicBezTo>
                    <a:pt x="73638" y="73154"/>
                    <a:pt x="56522" y="24577"/>
                    <a:pt x="18486" y="1717"/>
                  </a:cubicBezTo>
                  <a:cubicBezTo>
                    <a:pt x="9927" y="-3998"/>
                    <a:pt x="-2434" y="5527"/>
                    <a:pt x="418" y="1600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BE7FD8E6-FE05-BF42-8063-4DF94BF239F3}"/>
                </a:ext>
              </a:extLst>
            </p:cNvPr>
            <p:cNvSpPr/>
            <p:nvPr/>
          </p:nvSpPr>
          <p:spPr>
            <a:xfrm rot="4500000">
              <a:off x="2728445" y="4986202"/>
              <a:ext cx="64022" cy="82453"/>
            </a:xfrm>
            <a:custGeom>
              <a:avLst/>
              <a:gdLst>
                <a:gd name="connsiteX0" fmla="*/ 12884 w 66563"/>
                <a:gd name="connsiteY0" fmla="*/ 85757 h 85725"/>
                <a:gd name="connsiteX1" fmla="*/ 69938 w 66563"/>
                <a:gd name="connsiteY1" fmla="*/ 6699 h 85725"/>
                <a:gd name="connsiteX2" fmla="*/ 62331 w 66563"/>
                <a:gd name="connsiteY2" fmla="*/ 984 h 85725"/>
                <a:gd name="connsiteX3" fmla="*/ 522 w 66563"/>
                <a:gd name="connsiteY3" fmla="*/ 76232 h 85725"/>
                <a:gd name="connsiteX4" fmla="*/ 12884 w 66563"/>
                <a:gd name="connsiteY4" fmla="*/ 8575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85725">
                  <a:moveTo>
                    <a:pt x="12884" y="85757"/>
                  </a:moveTo>
                  <a:cubicBezTo>
                    <a:pt x="38558" y="68612"/>
                    <a:pt x="61380" y="36227"/>
                    <a:pt x="69938" y="6699"/>
                  </a:cubicBezTo>
                  <a:cubicBezTo>
                    <a:pt x="70889" y="1937"/>
                    <a:pt x="66134" y="-1873"/>
                    <a:pt x="62331" y="984"/>
                  </a:cubicBezTo>
                  <a:cubicBezTo>
                    <a:pt x="35705" y="17177"/>
                    <a:pt x="10031" y="46704"/>
                    <a:pt x="522" y="76232"/>
                  </a:cubicBezTo>
                  <a:cubicBezTo>
                    <a:pt x="-2331" y="82899"/>
                    <a:pt x="7178" y="90519"/>
                    <a:pt x="12884" y="8575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D6F95AFD-D395-C342-916E-8D1CE0B63131}"/>
                </a:ext>
              </a:extLst>
            </p:cNvPr>
            <p:cNvSpPr/>
            <p:nvPr/>
          </p:nvSpPr>
          <p:spPr>
            <a:xfrm rot="4500000">
              <a:off x="2729912" y="4926686"/>
              <a:ext cx="64022" cy="100775"/>
            </a:xfrm>
            <a:custGeom>
              <a:avLst/>
              <a:gdLst>
                <a:gd name="connsiteX0" fmla="*/ 10759 w 66563"/>
                <a:gd name="connsiteY0" fmla="*/ 105542 h 104775"/>
                <a:gd name="connsiteX1" fmla="*/ 72568 w 66563"/>
                <a:gd name="connsiteY1" fmla="*/ 3624 h 104775"/>
                <a:gd name="connsiteX2" fmla="*/ 67813 w 66563"/>
                <a:gd name="connsiteY2" fmla="*/ 767 h 104775"/>
                <a:gd name="connsiteX3" fmla="*/ 299 w 66563"/>
                <a:gd name="connsiteY3" fmla="*/ 96969 h 104775"/>
                <a:gd name="connsiteX4" fmla="*/ 10759 w 66563"/>
                <a:gd name="connsiteY4" fmla="*/ 1055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04775">
                  <a:moveTo>
                    <a:pt x="10759" y="105542"/>
                  </a:moveTo>
                  <a:cubicBezTo>
                    <a:pt x="44992" y="82682"/>
                    <a:pt x="62108" y="42677"/>
                    <a:pt x="72568" y="3624"/>
                  </a:cubicBezTo>
                  <a:cubicBezTo>
                    <a:pt x="73519" y="767"/>
                    <a:pt x="69715" y="-1138"/>
                    <a:pt x="67813" y="767"/>
                  </a:cubicBezTo>
                  <a:cubicBezTo>
                    <a:pt x="42139" y="29342"/>
                    <a:pt x="13612" y="58869"/>
                    <a:pt x="299" y="96969"/>
                  </a:cubicBezTo>
                  <a:cubicBezTo>
                    <a:pt x="-1603" y="102684"/>
                    <a:pt x="6004" y="108399"/>
                    <a:pt x="10759" y="1055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915B8231-BB6B-034E-9C91-EE0DA750AA96}"/>
                </a:ext>
              </a:extLst>
            </p:cNvPr>
            <p:cNvSpPr/>
            <p:nvPr/>
          </p:nvSpPr>
          <p:spPr>
            <a:xfrm rot="4500000">
              <a:off x="2485438" y="4800305"/>
              <a:ext cx="27438" cy="137421"/>
            </a:xfrm>
            <a:custGeom>
              <a:avLst/>
              <a:gdLst>
                <a:gd name="connsiteX0" fmla="*/ 2657 w 28527"/>
                <a:gd name="connsiteY0" fmla="*/ 143149 h 142875"/>
                <a:gd name="connsiteX1" fmla="*/ 14068 w 28527"/>
                <a:gd name="connsiteY1" fmla="*/ 145054 h 142875"/>
                <a:gd name="connsiteX2" fmla="*/ 33086 w 28527"/>
                <a:gd name="connsiteY2" fmla="*/ 4084 h 142875"/>
                <a:gd name="connsiteX3" fmla="*/ 24528 w 28527"/>
                <a:gd name="connsiteY3" fmla="*/ 3131 h 142875"/>
                <a:gd name="connsiteX4" fmla="*/ 2657 w 28527"/>
                <a:gd name="connsiteY4" fmla="*/ 1431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42875">
                  <a:moveTo>
                    <a:pt x="2657" y="143149"/>
                  </a:moveTo>
                  <a:cubicBezTo>
                    <a:pt x="3608" y="147911"/>
                    <a:pt x="11215" y="148864"/>
                    <a:pt x="14068" y="145054"/>
                  </a:cubicBezTo>
                  <a:cubicBezTo>
                    <a:pt x="35938" y="105049"/>
                    <a:pt x="32135" y="47899"/>
                    <a:pt x="33086" y="4084"/>
                  </a:cubicBezTo>
                  <a:cubicBezTo>
                    <a:pt x="33086" y="-679"/>
                    <a:pt x="25478" y="-1631"/>
                    <a:pt x="24528" y="3131"/>
                  </a:cubicBezTo>
                  <a:cubicBezTo>
                    <a:pt x="11215" y="44089"/>
                    <a:pt x="-6852" y="98381"/>
                    <a:pt x="2657" y="1431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C13F910B-D223-8C4B-B938-3D98FDB49C29}"/>
                </a:ext>
              </a:extLst>
            </p:cNvPr>
            <p:cNvSpPr/>
            <p:nvPr/>
          </p:nvSpPr>
          <p:spPr>
            <a:xfrm rot="4500000">
              <a:off x="2466525" y="4755468"/>
              <a:ext cx="36584" cy="155744"/>
            </a:xfrm>
            <a:custGeom>
              <a:avLst/>
              <a:gdLst>
                <a:gd name="connsiteX0" fmla="*/ 2406 w 38036"/>
                <a:gd name="connsiteY0" fmla="*/ 153587 h 161925"/>
                <a:gd name="connsiteX1" fmla="*/ 25227 w 38036"/>
                <a:gd name="connsiteY1" fmla="*/ 156445 h 161925"/>
                <a:gd name="connsiteX2" fmla="*/ 42344 w 38036"/>
                <a:gd name="connsiteY2" fmla="*/ 7855 h 161925"/>
                <a:gd name="connsiteX3" fmla="*/ 26178 w 38036"/>
                <a:gd name="connsiteY3" fmla="*/ 5950 h 161925"/>
                <a:gd name="connsiteX4" fmla="*/ 2406 w 38036"/>
                <a:gd name="connsiteY4" fmla="*/ 15358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61925">
                  <a:moveTo>
                    <a:pt x="2406" y="153587"/>
                  </a:moveTo>
                  <a:cubicBezTo>
                    <a:pt x="4307" y="165017"/>
                    <a:pt x="20473" y="165017"/>
                    <a:pt x="25227" y="156445"/>
                  </a:cubicBezTo>
                  <a:cubicBezTo>
                    <a:pt x="51853" y="113582"/>
                    <a:pt x="45196" y="55480"/>
                    <a:pt x="42344" y="7855"/>
                  </a:cubicBezTo>
                  <a:cubicBezTo>
                    <a:pt x="41393" y="-718"/>
                    <a:pt x="29031" y="-3575"/>
                    <a:pt x="26178" y="5950"/>
                  </a:cubicBezTo>
                  <a:cubicBezTo>
                    <a:pt x="13816" y="52622"/>
                    <a:pt x="-7103" y="104057"/>
                    <a:pt x="2406" y="15358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4D0543F2-77CF-C94F-A71D-BAEBF6B8ABFC}"/>
                </a:ext>
              </a:extLst>
            </p:cNvPr>
            <p:cNvSpPr/>
            <p:nvPr/>
          </p:nvSpPr>
          <p:spPr>
            <a:xfrm rot="4500000">
              <a:off x="2264430" y="4742875"/>
              <a:ext cx="73168" cy="109937"/>
            </a:xfrm>
            <a:custGeom>
              <a:avLst/>
              <a:gdLst>
                <a:gd name="connsiteX0" fmla="*/ 8588 w 76072"/>
                <a:gd name="connsiteY0" fmla="*/ 122381 h 114300"/>
                <a:gd name="connsiteX1" fmla="*/ 56133 w 76072"/>
                <a:gd name="connsiteY1" fmla="*/ 74756 h 114300"/>
                <a:gd name="connsiteX2" fmla="*/ 82759 w 76072"/>
                <a:gd name="connsiteY2" fmla="*/ 3319 h 114300"/>
                <a:gd name="connsiteX3" fmla="*/ 77053 w 76072"/>
                <a:gd name="connsiteY3" fmla="*/ 1414 h 114300"/>
                <a:gd name="connsiteX4" fmla="*/ 33312 w 76072"/>
                <a:gd name="connsiteY4" fmla="*/ 57611 h 114300"/>
                <a:gd name="connsiteX5" fmla="*/ 30 w 76072"/>
                <a:gd name="connsiteY5" fmla="*/ 113809 h 114300"/>
                <a:gd name="connsiteX6" fmla="*/ 8588 w 76072"/>
                <a:gd name="connsiteY6" fmla="*/ 1223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8588" y="122381"/>
                  </a:moveTo>
                  <a:cubicBezTo>
                    <a:pt x="31410" y="119524"/>
                    <a:pt x="45673" y="92854"/>
                    <a:pt x="56133" y="74756"/>
                  </a:cubicBezTo>
                  <a:cubicBezTo>
                    <a:pt x="68495" y="52849"/>
                    <a:pt x="79906" y="29036"/>
                    <a:pt x="82759" y="3319"/>
                  </a:cubicBezTo>
                  <a:cubicBezTo>
                    <a:pt x="82759" y="461"/>
                    <a:pt x="78955" y="-1444"/>
                    <a:pt x="77053" y="1414"/>
                  </a:cubicBezTo>
                  <a:cubicBezTo>
                    <a:pt x="60888" y="18559"/>
                    <a:pt x="47575" y="38561"/>
                    <a:pt x="33312" y="57611"/>
                  </a:cubicBezTo>
                  <a:cubicBezTo>
                    <a:pt x="20950" y="73804"/>
                    <a:pt x="-921" y="92854"/>
                    <a:pt x="30" y="113809"/>
                  </a:cubicBezTo>
                  <a:cubicBezTo>
                    <a:pt x="30" y="117619"/>
                    <a:pt x="3834" y="122381"/>
                    <a:pt x="8588" y="1223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B55101A7-BA4F-FF44-A6E7-B594CBA62FF5}"/>
                </a:ext>
              </a:extLst>
            </p:cNvPr>
            <p:cNvSpPr/>
            <p:nvPr/>
          </p:nvSpPr>
          <p:spPr>
            <a:xfrm rot="4500000">
              <a:off x="2279785" y="4719283"/>
              <a:ext cx="73168" cy="100775"/>
            </a:xfrm>
            <a:custGeom>
              <a:avLst/>
              <a:gdLst>
                <a:gd name="connsiteX0" fmla="*/ 19436 w 76072"/>
                <a:gd name="connsiteY0" fmla="*/ 106330 h 104775"/>
                <a:gd name="connsiteX1" fmla="*/ 41307 w 76072"/>
                <a:gd name="connsiteY1" fmla="*/ 87280 h 104775"/>
                <a:gd name="connsiteX2" fmla="*/ 59374 w 76072"/>
                <a:gd name="connsiteY2" fmla="*/ 60610 h 104775"/>
                <a:gd name="connsiteX3" fmla="*/ 82196 w 76072"/>
                <a:gd name="connsiteY3" fmla="*/ 6318 h 104775"/>
                <a:gd name="connsiteX4" fmla="*/ 73638 w 76072"/>
                <a:gd name="connsiteY4" fmla="*/ 1555 h 104775"/>
                <a:gd name="connsiteX5" fmla="*/ 32749 w 76072"/>
                <a:gd name="connsiteY5" fmla="*/ 44418 h 104775"/>
                <a:gd name="connsiteX6" fmla="*/ 17535 w 76072"/>
                <a:gd name="connsiteY6" fmla="*/ 63468 h 104775"/>
                <a:gd name="connsiteX7" fmla="*/ 1369 w 76072"/>
                <a:gd name="connsiteY7" fmla="*/ 92995 h 104775"/>
                <a:gd name="connsiteX8" fmla="*/ 19436 w 76072"/>
                <a:gd name="connsiteY8" fmla="*/ 10633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72" h="104775">
                  <a:moveTo>
                    <a:pt x="19436" y="106330"/>
                  </a:moveTo>
                  <a:cubicBezTo>
                    <a:pt x="27044" y="99663"/>
                    <a:pt x="34651" y="95853"/>
                    <a:pt x="41307" y="87280"/>
                  </a:cubicBezTo>
                  <a:cubicBezTo>
                    <a:pt x="47963" y="78708"/>
                    <a:pt x="53669" y="69183"/>
                    <a:pt x="59374" y="60610"/>
                  </a:cubicBezTo>
                  <a:cubicBezTo>
                    <a:pt x="69834" y="43465"/>
                    <a:pt x="75540" y="25368"/>
                    <a:pt x="82196" y="6318"/>
                  </a:cubicBezTo>
                  <a:cubicBezTo>
                    <a:pt x="84098" y="1555"/>
                    <a:pt x="77442" y="-2255"/>
                    <a:pt x="73638" y="1555"/>
                  </a:cubicBezTo>
                  <a:cubicBezTo>
                    <a:pt x="59374" y="15843"/>
                    <a:pt x="45111" y="28225"/>
                    <a:pt x="32749" y="44418"/>
                  </a:cubicBezTo>
                  <a:cubicBezTo>
                    <a:pt x="27994" y="51085"/>
                    <a:pt x="22289" y="56800"/>
                    <a:pt x="17535" y="63468"/>
                  </a:cubicBezTo>
                  <a:cubicBezTo>
                    <a:pt x="9927" y="73945"/>
                    <a:pt x="7075" y="82518"/>
                    <a:pt x="1369" y="92995"/>
                  </a:cubicBezTo>
                  <a:cubicBezTo>
                    <a:pt x="-4336" y="104425"/>
                    <a:pt x="8976" y="114903"/>
                    <a:pt x="19436" y="10633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A5CE8BD4-2C68-6646-A4D7-8310AFB07C3D}"/>
                </a:ext>
              </a:extLst>
            </p:cNvPr>
            <p:cNvSpPr/>
            <p:nvPr/>
          </p:nvSpPr>
          <p:spPr>
            <a:xfrm rot="4500000">
              <a:off x="2288702" y="4584423"/>
              <a:ext cx="146337" cy="91614"/>
            </a:xfrm>
            <a:custGeom>
              <a:avLst/>
              <a:gdLst>
                <a:gd name="connsiteX0" fmla="*/ 2690 w 152144"/>
                <a:gd name="connsiteY0" fmla="*/ 35242 h 95250"/>
                <a:gd name="connsiteX1" fmla="*/ 113946 w 152144"/>
                <a:gd name="connsiteY1" fmla="*/ 101917 h 95250"/>
                <a:gd name="connsiteX2" fmla="*/ 121553 w 152144"/>
                <a:gd name="connsiteY2" fmla="*/ 88583 h 95250"/>
                <a:gd name="connsiteX3" fmla="*/ 69253 w 152144"/>
                <a:gd name="connsiteY3" fmla="*/ 49530 h 95250"/>
                <a:gd name="connsiteX4" fmla="*/ 80664 w 152144"/>
                <a:gd name="connsiteY4" fmla="*/ 55245 h 95250"/>
                <a:gd name="connsiteX5" fmla="*/ 151031 w 152144"/>
                <a:gd name="connsiteY5" fmla="*/ 80963 h 95250"/>
                <a:gd name="connsiteX6" fmla="*/ 157687 w 152144"/>
                <a:gd name="connsiteY6" fmla="*/ 65723 h 95250"/>
                <a:gd name="connsiteX7" fmla="*/ 94928 w 152144"/>
                <a:gd name="connsiteY7" fmla="*/ 22860 h 95250"/>
                <a:gd name="connsiteX8" fmla="*/ 28364 w 152144"/>
                <a:gd name="connsiteY8" fmla="*/ 0 h 95250"/>
                <a:gd name="connsiteX9" fmla="*/ 20757 w 152144"/>
                <a:gd name="connsiteY9" fmla="*/ 13335 h 95250"/>
                <a:gd name="connsiteX10" fmla="*/ 36922 w 152144"/>
                <a:gd name="connsiteY10" fmla="*/ 30480 h 95250"/>
                <a:gd name="connsiteX11" fmla="*/ 12199 w 152144"/>
                <a:gd name="connsiteY11" fmla="*/ 19050 h 95250"/>
                <a:gd name="connsiteX12" fmla="*/ 2690 w 152144"/>
                <a:gd name="connsiteY12" fmla="*/ 3524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144" h="95250">
                  <a:moveTo>
                    <a:pt x="2690" y="35242"/>
                  </a:moveTo>
                  <a:cubicBezTo>
                    <a:pt x="35021" y="65723"/>
                    <a:pt x="74959" y="81915"/>
                    <a:pt x="113946" y="101917"/>
                  </a:cubicBezTo>
                  <a:cubicBezTo>
                    <a:pt x="122504" y="106680"/>
                    <a:pt x="129160" y="94298"/>
                    <a:pt x="121553" y="88583"/>
                  </a:cubicBezTo>
                  <a:cubicBezTo>
                    <a:pt x="103486" y="75248"/>
                    <a:pt x="87320" y="61913"/>
                    <a:pt x="69253" y="49530"/>
                  </a:cubicBezTo>
                  <a:cubicBezTo>
                    <a:pt x="73057" y="51435"/>
                    <a:pt x="76860" y="53340"/>
                    <a:pt x="80664" y="55245"/>
                  </a:cubicBezTo>
                  <a:cubicBezTo>
                    <a:pt x="103486" y="66675"/>
                    <a:pt x="126307" y="77153"/>
                    <a:pt x="151031" y="80963"/>
                  </a:cubicBezTo>
                  <a:cubicBezTo>
                    <a:pt x="159589" y="81915"/>
                    <a:pt x="161491" y="71438"/>
                    <a:pt x="157687" y="65723"/>
                  </a:cubicBezTo>
                  <a:cubicBezTo>
                    <a:pt x="140571" y="46673"/>
                    <a:pt x="117749" y="34290"/>
                    <a:pt x="94928" y="22860"/>
                  </a:cubicBezTo>
                  <a:cubicBezTo>
                    <a:pt x="73057" y="11430"/>
                    <a:pt x="54039" y="0"/>
                    <a:pt x="28364" y="0"/>
                  </a:cubicBezTo>
                  <a:cubicBezTo>
                    <a:pt x="22659" y="0"/>
                    <a:pt x="16953" y="7620"/>
                    <a:pt x="20757" y="13335"/>
                  </a:cubicBezTo>
                  <a:cubicBezTo>
                    <a:pt x="25512" y="20003"/>
                    <a:pt x="31217" y="25717"/>
                    <a:pt x="36922" y="30480"/>
                  </a:cubicBezTo>
                  <a:cubicBezTo>
                    <a:pt x="29315" y="26670"/>
                    <a:pt x="20757" y="22860"/>
                    <a:pt x="12199" y="19050"/>
                  </a:cubicBezTo>
                  <a:cubicBezTo>
                    <a:pt x="2690" y="15240"/>
                    <a:pt x="-3967" y="28575"/>
                    <a:pt x="2690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1015BEF7-9269-DF46-B861-25460561B48E}"/>
                </a:ext>
              </a:extLst>
            </p:cNvPr>
            <p:cNvSpPr/>
            <p:nvPr/>
          </p:nvSpPr>
          <p:spPr>
            <a:xfrm rot="4500000">
              <a:off x="2479874" y="4579756"/>
              <a:ext cx="118899" cy="82453"/>
            </a:xfrm>
            <a:custGeom>
              <a:avLst/>
              <a:gdLst>
                <a:gd name="connsiteX0" fmla="*/ 6065 w 123617"/>
                <a:gd name="connsiteY0" fmla="*/ 90210 h 85725"/>
                <a:gd name="connsiteX1" fmla="*/ 123026 w 123617"/>
                <a:gd name="connsiteY1" fmla="*/ 12105 h 85725"/>
                <a:gd name="connsiteX2" fmla="*/ 111616 w 123617"/>
                <a:gd name="connsiteY2" fmla="*/ 675 h 85725"/>
                <a:gd name="connsiteX3" fmla="*/ 1311 w 123617"/>
                <a:gd name="connsiteY3" fmla="*/ 79733 h 85725"/>
                <a:gd name="connsiteX4" fmla="*/ 6065 w 123617"/>
                <a:gd name="connsiteY4" fmla="*/ 9021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85725">
                  <a:moveTo>
                    <a:pt x="6065" y="90210"/>
                  </a:moveTo>
                  <a:cubicBezTo>
                    <a:pt x="53610" y="87353"/>
                    <a:pt x="103057" y="55920"/>
                    <a:pt x="123026" y="12105"/>
                  </a:cubicBezTo>
                  <a:cubicBezTo>
                    <a:pt x="126830" y="4485"/>
                    <a:pt x="119223" y="-2182"/>
                    <a:pt x="111616" y="675"/>
                  </a:cubicBezTo>
                  <a:cubicBezTo>
                    <a:pt x="71678" y="18773"/>
                    <a:pt x="31740" y="48300"/>
                    <a:pt x="1311" y="79733"/>
                  </a:cubicBezTo>
                  <a:cubicBezTo>
                    <a:pt x="-1542" y="83543"/>
                    <a:pt x="360" y="91163"/>
                    <a:pt x="6065" y="9021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23D6B559-FC63-A049-B231-D2B5FC6909CA}"/>
                </a:ext>
              </a:extLst>
            </p:cNvPr>
            <p:cNvSpPr/>
            <p:nvPr/>
          </p:nvSpPr>
          <p:spPr>
            <a:xfrm rot="4500000">
              <a:off x="2509010" y="4547667"/>
              <a:ext cx="118899" cy="100775"/>
            </a:xfrm>
            <a:custGeom>
              <a:avLst/>
              <a:gdLst>
                <a:gd name="connsiteX0" fmla="*/ 12694 w 123617"/>
                <a:gd name="connsiteY0" fmla="*/ 108495 h 104775"/>
                <a:gd name="connsiteX1" fmla="*/ 72601 w 123617"/>
                <a:gd name="connsiteY1" fmla="*/ 61823 h 104775"/>
                <a:gd name="connsiteX2" fmla="*/ 122999 w 123617"/>
                <a:gd name="connsiteY2" fmla="*/ 7530 h 104775"/>
                <a:gd name="connsiteX3" fmla="*/ 116342 w 123617"/>
                <a:gd name="connsiteY3" fmla="*/ 863 h 104775"/>
                <a:gd name="connsiteX4" fmla="*/ 54534 w 123617"/>
                <a:gd name="connsiteY4" fmla="*/ 44678 h 104775"/>
                <a:gd name="connsiteX5" fmla="*/ 1283 w 123617"/>
                <a:gd name="connsiteY5" fmla="*/ 98018 h 104775"/>
                <a:gd name="connsiteX6" fmla="*/ 12694 w 123617"/>
                <a:gd name="connsiteY6" fmla="*/ 10849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104775">
                  <a:moveTo>
                    <a:pt x="12694" y="108495"/>
                  </a:moveTo>
                  <a:cubicBezTo>
                    <a:pt x="36466" y="98018"/>
                    <a:pt x="54534" y="79920"/>
                    <a:pt x="72601" y="61823"/>
                  </a:cubicBezTo>
                  <a:cubicBezTo>
                    <a:pt x="90668" y="44678"/>
                    <a:pt x="108735" y="27533"/>
                    <a:pt x="122999" y="7530"/>
                  </a:cubicBezTo>
                  <a:cubicBezTo>
                    <a:pt x="125851" y="2768"/>
                    <a:pt x="120146" y="-1995"/>
                    <a:pt x="116342" y="863"/>
                  </a:cubicBezTo>
                  <a:cubicBezTo>
                    <a:pt x="94472" y="13245"/>
                    <a:pt x="74503" y="28485"/>
                    <a:pt x="54534" y="44678"/>
                  </a:cubicBezTo>
                  <a:cubicBezTo>
                    <a:pt x="34565" y="60870"/>
                    <a:pt x="14596" y="76110"/>
                    <a:pt x="1283" y="98018"/>
                  </a:cubicBezTo>
                  <a:cubicBezTo>
                    <a:pt x="-3472" y="104685"/>
                    <a:pt x="6037" y="112305"/>
                    <a:pt x="12694" y="108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521DAC92-88FD-E74C-90B7-E1FB729DE2CD}"/>
                </a:ext>
              </a:extLst>
            </p:cNvPr>
            <p:cNvSpPr/>
            <p:nvPr/>
          </p:nvSpPr>
          <p:spPr>
            <a:xfrm rot="4500000">
              <a:off x="2622206" y="4761846"/>
              <a:ext cx="100606" cy="128260"/>
            </a:xfrm>
            <a:custGeom>
              <a:avLst/>
              <a:gdLst>
                <a:gd name="connsiteX0" fmla="*/ 17301 w 104599"/>
                <a:gd name="connsiteY0" fmla="*/ 121176 h 133350"/>
                <a:gd name="connsiteX1" fmla="*/ 21104 w 104599"/>
                <a:gd name="connsiteY1" fmla="*/ 117366 h 133350"/>
                <a:gd name="connsiteX2" fmla="*/ 17301 w 104599"/>
                <a:gd name="connsiteY2" fmla="*/ 125938 h 133350"/>
                <a:gd name="connsiteX3" fmla="*/ 25859 w 104599"/>
                <a:gd name="connsiteY3" fmla="*/ 134511 h 133350"/>
                <a:gd name="connsiteX4" fmla="*/ 111440 w 104599"/>
                <a:gd name="connsiteY4" fmla="*/ 34498 h 133350"/>
                <a:gd name="connsiteX5" fmla="*/ 100980 w 104599"/>
                <a:gd name="connsiteY5" fmla="*/ 28783 h 133350"/>
                <a:gd name="connsiteX6" fmla="*/ 56288 w 104599"/>
                <a:gd name="connsiteY6" fmla="*/ 69741 h 133350"/>
                <a:gd name="connsiteX7" fmla="*/ 83864 w 104599"/>
                <a:gd name="connsiteY7" fmla="*/ 4971 h 133350"/>
                <a:gd name="connsiteX8" fmla="*/ 77208 w 104599"/>
                <a:gd name="connsiteY8" fmla="*/ 1161 h 133350"/>
                <a:gd name="connsiteX9" fmla="*/ 184 w 104599"/>
                <a:gd name="connsiteY9" fmla="*/ 111651 h 133350"/>
                <a:gd name="connsiteX10" fmla="*/ 17301 w 104599"/>
                <a:gd name="connsiteY10" fmla="*/ 1211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599" h="133350">
                  <a:moveTo>
                    <a:pt x="17301" y="121176"/>
                  </a:moveTo>
                  <a:cubicBezTo>
                    <a:pt x="19202" y="120223"/>
                    <a:pt x="20153" y="118318"/>
                    <a:pt x="21104" y="117366"/>
                  </a:cubicBezTo>
                  <a:cubicBezTo>
                    <a:pt x="20153" y="120223"/>
                    <a:pt x="18251" y="123081"/>
                    <a:pt x="17301" y="125938"/>
                  </a:cubicBezTo>
                  <a:cubicBezTo>
                    <a:pt x="15399" y="130701"/>
                    <a:pt x="21104" y="136416"/>
                    <a:pt x="25859" y="134511"/>
                  </a:cubicBezTo>
                  <a:cubicBezTo>
                    <a:pt x="66748" y="118318"/>
                    <a:pt x="95275" y="72598"/>
                    <a:pt x="111440" y="34498"/>
                  </a:cubicBezTo>
                  <a:cubicBezTo>
                    <a:pt x="114293" y="27831"/>
                    <a:pt x="105735" y="25926"/>
                    <a:pt x="100980" y="28783"/>
                  </a:cubicBezTo>
                  <a:cubicBezTo>
                    <a:pt x="84815" y="41166"/>
                    <a:pt x="70551" y="54501"/>
                    <a:pt x="56288" y="69741"/>
                  </a:cubicBezTo>
                  <a:cubicBezTo>
                    <a:pt x="67699" y="48786"/>
                    <a:pt x="76257" y="26878"/>
                    <a:pt x="83864" y="4971"/>
                  </a:cubicBezTo>
                  <a:cubicBezTo>
                    <a:pt x="84815" y="1161"/>
                    <a:pt x="80060" y="-1697"/>
                    <a:pt x="77208" y="1161"/>
                  </a:cubicBezTo>
                  <a:cubicBezTo>
                    <a:pt x="48680" y="35451"/>
                    <a:pt x="17301" y="69741"/>
                    <a:pt x="184" y="111651"/>
                  </a:cubicBezTo>
                  <a:cubicBezTo>
                    <a:pt x="-1717" y="121176"/>
                    <a:pt x="11595" y="126891"/>
                    <a:pt x="17301" y="1211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57D5E051-0038-804F-B713-C21B1CF2A5B9}"/>
                </a:ext>
              </a:extLst>
            </p:cNvPr>
            <p:cNvSpPr/>
            <p:nvPr/>
          </p:nvSpPr>
          <p:spPr>
            <a:xfrm rot="4500000">
              <a:off x="2745291" y="4635465"/>
              <a:ext cx="54876" cy="146583"/>
            </a:xfrm>
            <a:custGeom>
              <a:avLst/>
              <a:gdLst>
                <a:gd name="connsiteX0" fmla="*/ 598 w 57054"/>
                <a:gd name="connsiteY0" fmla="*/ 150495 h 152400"/>
                <a:gd name="connsiteX1" fmla="*/ 14862 w 57054"/>
                <a:gd name="connsiteY1" fmla="*/ 156210 h 152400"/>
                <a:gd name="connsiteX2" fmla="*/ 47192 w 57054"/>
                <a:gd name="connsiteY2" fmla="*/ 74295 h 152400"/>
                <a:gd name="connsiteX3" fmla="*/ 55751 w 57054"/>
                <a:gd name="connsiteY3" fmla="*/ 952 h 152400"/>
                <a:gd name="connsiteX4" fmla="*/ 53849 w 57054"/>
                <a:gd name="connsiteY4" fmla="*/ 0 h 152400"/>
                <a:gd name="connsiteX5" fmla="*/ 21518 w 57054"/>
                <a:gd name="connsiteY5" fmla="*/ 60960 h 152400"/>
                <a:gd name="connsiteX6" fmla="*/ 598 w 57054"/>
                <a:gd name="connsiteY6" fmla="*/ 15049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598" y="150495"/>
                  </a:moveTo>
                  <a:cubicBezTo>
                    <a:pt x="1549" y="157163"/>
                    <a:pt x="9156" y="162877"/>
                    <a:pt x="14862" y="156210"/>
                  </a:cubicBezTo>
                  <a:cubicBezTo>
                    <a:pt x="34831" y="134302"/>
                    <a:pt x="39585" y="101918"/>
                    <a:pt x="47192" y="74295"/>
                  </a:cubicBezTo>
                  <a:cubicBezTo>
                    <a:pt x="53849" y="52388"/>
                    <a:pt x="67161" y="22860"/>
                    <a:pt x="55751" y="952"/>
                  </a:cubicBezTo>
                  <a:cubicBezTo>
                    <a:pt x="55751" y="0"/>
                    <a:pt x="54800" y="0"/>
                    <a:pt x="53849" y="0"/>
                  </a:cubicBezTo>
                  <a:cubicBezTo>
                    <a:pt x="33880" y="11430"/>
                    <a:pt x="28174" y="40958"/>
                    <a:pt x="21518" y="60960"/>
                  </a:cubicBezTo>
                  <a:cubicBezTo>
                    <a:pt x="12009" y="89535"/>
                    <a:pt x="-3206" y="120968"/>
                    <a:pt x="598" y="150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3B2B7C2E-CB3B-FB4A-8CC9-1F32C451E808}"/>
                </a:ext>
              </a:extLst>
            </p:cNvPr>
            <p:cNvSpPr/>
            <p:nvPr/>
          </p:nvSpPr>
          <p:spPr>
            <a:xfrm rot="4500000">
              <a:off x="2749920" y="4595053"/>
              <a:ext cx="54876" cy="146583"/>
            </a:xfrm>
            <a:custGeom>
              <a:avLst/>
              <a:gdLst>
                <a:gd name="connsiteX0" fmla="*/ 18067 w 57054"/>
                <a:gd name="connsiteY0" fmla="*/ 151731 h 152400"/>
                <a:gd name="connsiteX1" fmla="*/ 60858 w 57054"/>
                <a:gd name="connsiteY1" fmla="*/ 5999 h 152400"/>
                <a:gd name="connsiteX2" fmla="*/ 52300 w 57054"/>
                <a:gd name="connsiteY2" fmla="*/ 2189 h 152400"/>
                <a:gd name="connsiteX3" fmla="*/ 0 w 57054"/>
                <a:gd name="connsiteY3" fmla="*/ 146969 h 152400"/>
                <a:gd name="connsiteX4" fmla="*/ 18067 w 57054"/>
                <a:gd name="connsiteY4" fmla="*/ 1517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8067" y="151731"/>
                  </a:moveTo>
                  <a:cubicBezTo>
                    <a:pt x="43742" y="109821"/>
                    <a:pt x="50398" y="53624"/>
                    <a:pt x="60858" y="5999"/>
                  </a:cubicBezTo>
                  <a:cubicBezTo>
                    <a:pt x="61809" y="1236"/>
                    <a:pt x="55152" y="-2574"/>
                    <a:pt x="52300" y="2189"/>
                  </a:cubicBezTo>
                  <a:cubicBezTo>
                    <a:pt x="32331" y="47909"/>
                    <a:pt x="3804" y="96486"/>
                    <a:pt x="0" y="146969"/>
                  </a:cubicBezTo>
                  <a:cubicBezTo>
                    <a:pt x="0" y="157446"/>
                    <a:pt x="14264" y="159351"/>
                    <a:pt x="18067" y="1517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432B6546-FDD7-D342-BDEE-523317ED9BEC}"/>
                </a:ext>
              </a:extLst>
            </p:cNvPr>
            <p:cNvSpPr/>
            <p:nvPr/>
          </p:nvSpPr>
          <p:spPr>
            <a:xfrm rot="4500000">
              <a:off x="2556293" y="4500837"/>
              <a:ext cx="137191" cy="73291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2" name="Forma libre 141">
              <a:extLst>
                <a:ext uri="{FF2B5EF4-FFF2-40B4-BE49-F238E27FC236}">
                  <a16:creationId xmlns:a16="http://schemas.microsoft.com/office/drawing/2014/main" id="{82C95C19-D523-164B-94D9-873580D8DD31}"/>
                </a:ext>
              </a:extLst>
            </p:cNvPr>
            <p:cNvSpPr/>
            <p:nvPr/>
          </p:nvSpPr>
          <p:spPr>
            <a:xfrm rot="4500000">
              <a:off x="2598514" y="4492994"/>
              <a:ext cx="137191" cy="64130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878421F3-A0EC-114C-96C5-AF6E08BD5A10}"/>
                </a:ext>
              </a:extLst>
            </p:cNvPr>
            <p:cNvSpPr/>
            <p:nvPr/>
          </p:nvSpPr>
          <p:spPr>
            <a:xfrm rot="4500000">
              <a:off x="2740004" y="4487021"/>
              <a:ext cx="137191" cy="45807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9A3F38ED-CA11-C645-8656-0D15BCA6E631}"/>
                </a:ext>
              </a:extLst>
            </p:cNvPr>
            <p:cNvSpPr/>
            <p:nvPr/>
          </p:nvSpPr>
          <p:spPr>
            <a:xfrm rot="4500000">
              <a:off x="2786000" y="4489211"/>
              <a:ext cx="128045" cy="36646"/>
            </a:xfrm>
            <a:custGeom>
              <a:avLst/>
              <a:gdLst>
                <a:gd name="connsiteX0" fmla="*/ 5012 w 133126"/>
                <a:gd name="connsiteY0" fmla="*/ 21280 h 38100"/>
                <a:gd name="connsiteX1" fmla="*/ 130532 w 133126"/>
                <a:gd name="connsiteY1" fmla="*/ 46997 h 38100"/>
                <a:gd name="connsiteX2" fmla="*/ 133384 w 133126"/>
                <a:gd name="connsiteY2" fmla="*/ 28900 h 38100"/>
                <a:gd name="connsiteX3" fmla="*/ 7865 w 133126"/>
                <a:gd name="connsiteY3" fmla="*/ 1278 h 38100"/>
                <a:gd name="connsiteX4" fmla="*/ 5012 w 133126"/>
                <a:gd name="connsiteY4" fmla="*/ 212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38100">
                  <a:moveTo>
                    <a:pt x="5012" y="21280"/>
                  </a:moveTo>
                  <a:cubicBezTo>
                    <a:pt x="39245" y="44140"/>
                    <a:pt x="91545" y="44140"/>
                    <a:pt x="130532" y="46997"/>
                  </a:cubicBezTo>
                  <a:cubicBezTo>
                    <a:pt x="140992" y="47950"/>
                    <a:pt x="141942" y="32710"/>
                    <a:pt x="133384" y="28900"/>
                  </a:cubicBezTo>
                  <a:cubicBezTo>
                    <a:pt x="95348" y="15565"/>
                    <a:pt x="48754" y="-5390"/>
                    <a:pt x="7865" y="1278"/>
                  </a:cubicBezTo>
                  <a:cubicBezTo>
                    <a:pt x="-2595" y="3182"/>
                    <a:pt x="-1644" y="16518"/>
                    <a:pt x="5012" y="2128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334857AE-C8CA-CF44-9674-FBE1FE903B98}"/>
                </a:ext>
              </a:extLst>
            </p:cNvPr>
            <p:cNvSpPr/>
            <p:nvPr/>
          </p:nvSpPr>
          <p:spPr>
            <a:xfrm rot="4500000">
              <a:off x="2939554" y="4357079"/>
              <a:ext cx="45730" cy="137421"/>
            </a:xfrm>
            <a:custGeom>
              <a:avLst/>
              <a:gdLst>
                <a:gd name="connsiteX0" fmla="*/ 756 w 47545"/>
                <a:gd name="connsiteY0" fmla="*/ 141865 h 142875"/>
                <a:gd name="connsiteX1" fmla="*/ 10265 w 47545"/>
                <a:gd name="connsiteY1" fmla="*/ 145675 h 142875"/>
                <a:gd name="connsiteX2" fmla="*/ 45448 w 47545"/>
                <a:gd name="connsiteY2" fmla="*/ 87573 h 142875"/>
                <a:gd name="connsiteX3" fmla="*/ 56859 w 47545"/>
                <a:gd name="connsiteY3" fmla="*/ 5658 h 142875"/>
                <a:gd name="connsiteX4" fmla="*/ 45448 w 47545"/>
                <a:gd name="connsiteY4" fmla="*/ 3753 h 142875"/>
                <a:gd name="connsiteX5" fmla="*/ 15970 w 47545"/>
                <a:gd name="connsiteY5" fmla="*/ 81858 h 142875"/>
                <a:gd name="connsiteX6" fmla="*/ 756 w 47545"/>
                <a:gd name="connsiteY6" fmla="*/ 14186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42875">
                  <a:moveTo>
                    <a:pt x="756" y="141865"/>
                  </a:moveTo>
                  <a:cubicBezTo>
                    <a:pt x="1706" y="146628"/>
                    <a:pt x="7412" y="147580"/>
                    <a:pt x="10265" y="145675"/>
                  </a:cubicBezTo>
                  <a:cubicBezTo>
                    <a:pt x="31184" y="136150"/>
                    <a:pt x="39743" y="107575"/>
                    <a:pt x="45448" y="87573"/>
                  </a:cubicBezTo>
                  <a:cubicBezTo>
                    <a:pt x="54006" y="59950"/>
                    <a:pt x="56859" y="34233"/>
                    <a:pt x="56859" y="5658"/>
                  </a:cubicBezTo>
                  <a:cubicBezTo>
                    <a:pt x="56859" y="-1010"/>
                    <a:pt x="47350" y="-1962"/>
                    <a:pt x="45448" y="3753"/>
                  </a:cubicBezTo>
                  <a:cubicBezTo>
                    <a:pt x="35939" y="29470"/>
                    <a:pt x="26430" y="56140"/>
                    <a:pt x="15970" y="81858"/>
                  </a:cubicBezTo>
                  <a:cubicBezTo>
                    <a:pt x="8363" y="100908"/>
                    <a:pt x="-3048" y="121863"/>
                    <a:pt x="756" y="1418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6" name="Forma libre 145">
              <a:extLst>
                <a:ext uri="{FF2B5EF4-FFF2-40B4-BE49-F238E27FC236}">
                  <a16:creationId xmlns:a16="http://schemas.microsoft.com/office/drawing/2014/main" id="{EEA67DE0-41B5-D24D-8AC7-221C01D8A678}"/>
                </a:ext>
              </a:extLst>
            </p:cNvPr>
            <p:cNvSpPr/>
            <p:nvPr/>
          </p:nvSpPr>
          <p:spPr>
            <a:xfrm rot="4500000">
              <a:off x="2945370" y="4329425"/>
              <a:ext cx="54876" cy="146583"/>
            </a:xfrm>
            <a:custGeom>
              <a:avLst/>
              <a:gdLst>
                <a:gd name="connsiteX0" fmla="*/ 14475 w 57054"/>
                <a:gd name="connsiteY0" fmla="*/ 152792 h 152400"/>
                <a:gd name="connsiteX1" fmla="*/ 62020 w 57054"/>
                <a:gd name="connsiteY1" fmla="*/ 7060 h 152400"/>
                <a:gd name="connsiteX2" fmla="*/ 52511 w 57054"/>
                <a:gd name="connsiteY2" fmla="*/ 3250 h 152400"/>
                <a:gd name="connsiteX3" fmla="*/ 212 w 57054"/>
                <a:gd name="connsiteY3" fmla="*/ 148982 h 152400"/>
                <a:gd name="connsiteX4" fmla="*/ 14475 w 57054"/>
                <a:gd name="connsiteY4" fmla="*/ 15279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4475" y="152792"/>
                  </a:moveTo>
                  <a:cubicBezTo>
                    <a:pt x="43002" y="111835"/>
                    <a:pt x="52511" y="55637"/>
                    <a:pt x="62020" y="7060"/>
                  </a:cubicBezTo>
                  <a:cubicBezTo>
                    <a:pt x="62971" y="1345"/>
                    <a:pt x="55364" y="-3418"/>
                    <a:pt x="52511" y="3250"/>
                  </a:cubicBezTo>
                  <a:cubicBezTo>
                    <a:pt x="29690" y="48017"/>
                    <a:pt x="2114" y="98500"/>
                    <a:pt x="212" y="148982"/>
                  </a:cubicBezTo>
                  <a:cubicBezTo>
                    <a:pt x="-1690" y="157555"/>
                    <a:pt x="9721" y="158507"/>
                    <a:pt x="14475" y="15279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7" name="Forma libre 146">
              <a:extLst>
                <a:ext uri="{FF2B5EF4-FFF2-40B4-BE49-F238E27FC236}">
                  <a16:creationId xmlns:a16="http://schemas.microsoft.com/office/drawing/2014/main" id="{E8D35F7F-E3AC-6A43-8D1F-CF473EA08735}"/>
                </a:ext>
              </a:extLst>
            </p:cNvPr>
            <p:cNvSpPr/>
            <p:nvPr/>
          </p:nvSpPr>
          <p:spPr>
            <a:xfrm rot="4500000">
              <a:off x="3092759" y="4386833"/>
              <a:ext cx="137191" cy="45807"/>
            </a:xfrm>
            <a:custGeom>
              <a:avLst/>
              <a:gdLst>
                <a:gd name="connsiteX0" fmla="*/ 1382 w 142635"/>
                <a:gd name="connsiteY0" fmla="*/ 11641 h 47625"/>
                <a:gd name="connsiteX1" fmla="*/ 142116 w 142635"/>
                <a:gd name="connsiteY1" fmla="*/ 46883 h 47625"/>
                <a:gd name="connsiteX2" fmla="*/ 142116 w 142635"/>
                <a:gd name="connsiteY2" fmla="*/ 41168 h 47625"/>
                <a:gd name="connsiteX3" fmla="*/ 71749 w 142635"/>
                <a:gd name="connsiteY3" fmla="*/ 17356 h 47625"/>
                <a:gd name="connsiteX4" fmla="*/ 7088 w 142635"/>
                <a:gd name="connsiteY4" fmla="*/ 211 h 47625"/>
                <a:gd name="connsiteX5" fmla="*/ 1382 w 142635"/>
                <a:gd name="connsiteY5" fmla="*/ 116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382" y="11641"/>
                  </a:moveTo>
                  <a:cubicBezTo>
                    <a:pt x="26106" y="49741"/>
                    <a:pt x="102178" y="55456"/>
                    <a:pt x="142116" y="46883"/>
                  </a:cubicBezTo>
                  <a:cubicBezTo>
                    <a:pt x="144969" y="45931"/>
                    <a:pt x="144969" y="42121"/>
                    <a:pt x="142116" y="41168"/>
                  </a:cubicBezTo>
                  <a:cubicBezTo>
                    <a:pt x="119294" y="31643"/>
                    <a:pt x="95522" y="24976"/>
                    <a:pt x="71749" y="17356"/>
                  </a:cubicBezTo>
                  <a:cubicBezTo>
                    <a:pt x="50829" y="9736"/>
                    <a:pt x="28958" y="-1694"/>
                    <a:pt x="7088" y="211"/>
                  </a:cubicBezTo>
                  <a:cubicBezTo>
                    <a:pt x="2333" y="211"/>
                    <a:pt x="-2421" y="5926"/>
                    <a:pt x="1382" y="1164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8" name="Forma libre 147">
              <a:extLst>
                <a:ext uri="{FF2B5EF4-FFF2-40B4-BE49-F238E27FC236}">
                  <a16:creationId xmlns:a16="http://schemas.microsoft.com/office/drawing/2014/main" id="{94C37C82-ADCD-814E-80B7-A454073029CB}"/>
                </a:ext>
              </a:extLst>
            </p:cNvPr>
            <p:cNvSpPr/>
            <p:nvPr/>
          </p:nvSpPr>
          <p:spPr>
            <a:xfrm rot="4500000">
              <a:off x="3124416" y="4392738"/>
              <a:ext cx="128045" cy="45807"/>
            </a:xfrm>
            <a:custGeom>
              <a:avLst/>
              <a:gdLst>
                <a:gd name="connsiteX0" fmla="*/ 3378 w 133126"/>
                <a:gd name="connsiteY0" fmla="*/ 13439 h 47625"/>
                <a:gd name="connsiteX1" fmla="*/ 129849 w 133126"/>
                <a:gd name="connsiteY1" fmla="*/ 52491 h 47625"/>
                <a:gd name="connsiteX2" fmla="*/ 133652 w 133126"/>
                <a:gd name="connsiteY2" fmla="*/ 37251 h 47625"/>
                <a:gd name="connsiteX3" fmla="*/ 6231 w 133126"/>
                <a:gd name="connsiteY3" fmla="*/ 104 h 47625"/>
                <a:gd name="connsiteX4" fmla="*/ 3378 w 133126"/>
                <a:gd name="connsiteY4" fmla="*/ 134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3378" y="13439"/>
                  </a:moveTo>
                  <a:cubicBezTo>
                    <a:pt x="38562" y="38204"/>
                    <a:pt x="88960" y="42966"/>
                    <a:pt x="129849" y="52491"/>
                  </a:cubicBezTo>
                  <a:cubicBezTo>
                    <a:pt x="139358" y="54396"/>
                    <a:pt x="143161" y="41061"/>
                    <a:pt x="133652" y="37251"/>
                  </a:cubicBezTo>
                  <a:cubicBezTo>
                    <a:pt x="93714" y="22964"/>
                    <a:pt x="49973" y="-1801"/>
                    <a:pt x="6231" y="104"/>
                  </a:cubicBezTo>
                  <a:cubicBezTo>
                    <a:pt x="-425" y="104"/>
                    <a:pt x="-2327" y="8676"/>
                    <a:pt x="3378" y="13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9" name="Forma libre 148">
              <a:extLst>
                <a:ext uri="{FF2B5EF4-FFF2-40B4-BE49-F238E27FC236}">
                  <a16:creationId xmlns:a16="http://schemas.microsoft.com/office/drawing/2014/main" id="{8BFE326A-D2A1-1249-BF02-60E312B64FCE}"/>
                </a:ext>
              </a:extLst>
            </p:cNvPr>
            <p:cNvSpPr/>
            <p:nvPr/>
          </p:nvSpPr>
          <p:spPr>
            <a:xfrm rot="4500000">
              <a:off x="3232448" y="4362659"/>
              <a:ext cx="118899" cy="54968"/>
            </a:xfrm>
            <a:custGeom>
              <a:avLst/>
              <a:gdLst>
                <a:gd name="connsiteX0" fmla="*/ 8753 w 123617"/>
                <a:gd name="connsiteY0" fmla="*/ 61335 h 57150"/>
                <a:gd name="connsiteX1" fmla="*/ 120009 w 123617"/>
                <a:gd name="connsiteY1" fmla="*/ 15615 h 57150"/>
                <a:gd name="connsiteX2" fmla="*/ 113353 w 123617"/>
                <a:gd name="connsiteY2" fmla="*/ 375 h 57150"/>
                <a:gd name="connsiteX3" fmla="*/ 2097 w 123617"/>
                <a:gd name="connsiteY3" fmla="*/ 46095 h 57150"/>
                <a:gd name="connsiteX4" fmla="*/ 8753 w 123617"/>
                <a:gd name="connsiteY4" fmla="*/ 613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57150">
                  <a:moveTo>
                    <a:pt x="8753" y="61335"/>
                  </a:moveTo>
                  <a:cubicBezTo>
                    <a:pt x="46789" y="60383"/>
                    <a:pt x="86727" y="32760"/>
                    <a:pt x="120009" y="15615"/>
                  </a:cubicBezTo>
                  <a:cubicBezTo>
                    <a:pt x="128567" y="11805"/>
                    <a:pt x="122862" y="-2482"/>
                    <a:pt x="113353" y="375"/>
                  </a:cubicBezTo>
                  <a:cubicBezTo>
                    <a:pt x="78169" y="11805"/>
                    <a:pt x="30624" y="20378"/>
                    <a:pt x="2097" y="46095"/>
                  </a:cubicBezTo>
                  <a:cubicBezTo>
                    <a:pt x="-2658" y="51810"/>
                    <a:pt x="1146" y="61335"/>
                    <a:pt x="8753" y="6133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0" name="Forma libre 149">
              <a:extLst>
                <a:ext uri="{FF2B5EF4-FFF2-40B4-BE49-F238E27FC236}">
                  <a16:creationId xmlns:a16="http://schemas.microsoft.com/office/drawing/2014/main" id="{CB8BD57C-3BB1-014E-88E6-82A318ABD048}"/>
                </a:ext>
              </a:extLst>
            </p:cNvPr>
            <p:cNvSpPr/>
            <p:nvPr/>
          </p:nvSpPr>
          <p:spPr>
            <a:xfrm rot="4500000">
              <a:off x="3264012" y="4343826"/>
              <a:ext cx="118899" cy="45807"/>
            </a:xfrm>
            <a:custGeom>
              <a:avLst/>
              <a:gdLst>
                <a:gd name="connsiteX0" fmla="*/ 4755 w 123617"/>
                <a:gd name="connsiteY0" fmla="*/ 55518 h 47625"/>
                <a:gd name="connsiteX1" fmla="*/ 121716 w 123617"/>
                <a:gd name="connsiteY1" fmla="*/ 9798 h 47625"/>
                <a:gd name="connsiteX2" fmla="*/ 117912 w 123617"/>
                <a:gd name="connsiteY2" fmla="*/ 273 h 47625"/>
                <a:gd name="connsiteX3" fmla="*/ 58005 w 123617"/>
                <a:gd name="connsiteY3" fmla="*/ 21228 h 47625"/>
                <a:gd name="connsiteX4" fmla="*/ 3804 w 123617"/>
                <a:gd name="connsiteY4" fmla="*/ 41231 h 47625"/>
                <a:gd name="connsiteX5" fmla="*/ 4755 w 123617"/>
                <a:gd name="connsiteY5" fmla="*/ 555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17" h="47625">
                  <a:moveTo>
                    <a:pt x="4755" y="55518"/>
                  </a:moveTo>
                  <a:cubicBezTo>
                    <a:pt x="42791" y="62186"/>
                    <a:pt x="92238" y="32658"/>
                    <a:pt x="121716" y="9798"/>
                  </a:cubicBezTo>
                  <a:cubicBezTo>
                    <a:pt x="125519" y="6941"/>
                    <a:pt x="123618" y="-1632"/>
                    <a:pt x="117912" y="273"/>
                  </a:cubicBezTo>
                  <a:cubicBezTo>
                    <a:pt x="97943" y="6941"/>
                    <a:pt x="77974" y="14561"/>
                    <a:pt x="58005" y="21228"/>
                  </a:cubicBezTo>
                  <a:cubicBezTo>
                    <a:pt x="39938" y="26943"/>
                    <a:pt x="19018" y="29801"/>
                    <a:pt x="3804" y="41231"/>
                  </a:cubicBezTo>
                  <a:cubicBezTo>
                    <a:pt x="-951" y="45041"/>
                    <a:pt x="-1902" y="54566"/>
                    <a:pt x="4755" y="5551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1" name="Forma libre 150">
              <a:extLst>
                <a:ext uri="{FF2B5EF4-FFF2-40B4-BE49-F238E27FC236}">
                  <a16:creationId xmlns:a16="http://schemas.microsoft.com/office/drawing/2014/main" id="{80153671-8C39-4D4B-9629-1217CE1AF606}"/>
                </a:ext>
              </a:extLst>
            </p:cNvPr>
            <p:cNvSpPr/>
            <p:nvPr/>
          </p:nvSpPr>
          <p:spPr>
            <a:xfrm rot="4500000">
              <a:off x="3447979" y="4395116"/>
              <a:ext cx="73168" cy="109937"/>
            </a:xfrm>
            <a:custGeom>
              <a:avLst/>
              <a:gdLst>
                <a:gd name="connsiteX0" fmla="*/ 1310 w 76072"/>
                <a:gd name="connsiteY0" fmla="*/ 118676 h 114300"/>
                <a:gd name="connsiteX1" fmla="*/ 7967 w 76072"/>
                <a:gd name="connsiteY1" fmla="*/ 121534 h 114300"/>
                <a:gd name="connsiteX2" fmla="*/ 41248 w 76072"/>
                <a:gd name="connsiteY2" fmla="*/ 75814 h 114300"/>
                <a:gd name="connsiteX3" fmla="*/ 76432 w 76072"/>
                <a:gd name="connsiteY3" fmla="*/ 15806 h 114300"/>
                <a:gd name="connsiteX4" fmla="*/ 60266 w 76072"/>
                <a:gd name="connsiteY4" fmla="*/ 3424 h 114300"/>
                <a:gd name="connsiteX5" fmla="*/ 18426 w 76072"/>
                <a:gd name="connsiteY5" fmla="*/ 62479 h 114300"/>
                <a:gd name="connsiteX6" fmla="*/ 1310 w 76072"/>
                <a:gd name="connsiteY6" fmla="*/ 1186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1310" y="118676"/>
                  </a:moveTo>
                  <a:cubicBezTo>
                    <a:pt x="2261" y="121534"/>
                    <a:pt x="5114" y="122486"/>
                    <a:pt x="7967" y="121534"/>
                  </a:cubicBezTo>
                  <a:cubicBezTo>
                    <a:pt x="25083" y="113914"/>
                    <a:pt x="32690" y="92006"/>
                    <a:pt x="41248" y="75814"/>
                  </a:cubicBezTo>
                  <a:cubicBezTo>
                    <a:pt x="52659" y="55811"/>
                    <a:pt x="64070" y="35809"/>
                    <a:pt x="76432" y="15806"/>
                  </a:cubicBezTo>
                  <a:cubicBezTo>
                    <a:pt x="83088" y="6281"/>
                    <a:pt x="67873" y="-6101"/>
                    <a:pt x="60266" y="3424"/>
                  </a:cubicBezTo>
                  <a:cubicBezTo>
                    <a:pt x="45052" y="22474"/>
                    <a:pt x="30788" y="41524"/>
                    <a:pt x="18426" y="62479"/>
                  </a:cubicBezTo>
                  <a:cubicBezTo>
                    <a:pt x="9868" y="78671"/>
                    <a:pt x="-4395" y="99626"/>
                    <a:pt x="1310" y="1186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2" name="Forma libre 151">
              <a:extLst>
                <a:ext uri="{FF2B5EF4-FFF2-40B4-BE49-F238E27FC236}">
                  <a16:creationId xmlns:a16="http://schemas.microsoft.com/office/drawing/2014/main" id="{0E53A905-478B-684F-9A53-8D7591F77304}"/>
                </a:ext>
              </a:extLst>
            </p:cNvPr>
            <p:cNvSpPr/>
            <p:nvPr/>
          </p:nvSpPr>
          <p:spPr>
            <a:xfrm rot="4500000">
              <a:off x="3444837" y="4431725"/>
              <a:ext cx="82314" cy="109937"/>
            </a:xfrm>
            <a:custGeom>
              <a:avLst/>
              <a:gdLst>
                <a:gd name="connsiteX0" fmla="*/ 13608 w 85581"/>
                <a:gd name="connsiteY0" fmla="*/ 121693 h 114300"/>
                <a:gd name="connsiteX1" fmla="*/ 84926 w 85581"/>
                <a:gd name="connsiteY1" fmla="*/ 15013 h 114300"/>
                <a:gd name="connsiteX2" fmla="*/ 69712 w 85581"/>
                <a:gd name="connsiteY2" fmla="*/ 3583 h 114300"/>
                <a:gd name="connsiteX3" fmla="*/ 296 w 85581"/>
                <a:gd name="connsiteY3" fmla="*/ 112168 h 114300"/>
                <a:gd name="connsiteX4" fmla="*/ 13608 w 85581"/>
                <a:gd name="connsiteY4" fmla="*/ 12169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13608" y="121693"/>
                  </a:moveTo>
                  <a:cubicBezTo>
                    <a:pt x="48792" y="96928"/>
                    <a:pt x="64957" y="51208"/>
                    <a:pt x="84926" y="15013"/>
                  </a:cubicBezTo>
                  <a:cubicBezTo>
                    <a:pt x="89681" y="5488"/>
                    <a:pt x="76368" y="-5942"/>
                    <a:pt x="69712" y="3583"/>
                  </a:cubicBezTo>
                  <a:cubicBezTo>
                    <a:pt x="44037" y="36921"/>
                    <a:pt x="8854" y="70258"/>
                    <a:pt x="296" y="112168"/>
                  </a:cubicBezTo>
                  <a:cubicBezTo>
                    <a:pt x="-1606" y="117883"/>
                    <a:pt x="6001" y="126456"/>
                    <a:pt x="13608" y="1216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3" name="Forma libre 152">
              <a:extLst>
                <a:ext uri="{FF2B5EF4-FFF2-40B4-BE49-F238E27FC236}">
                  <a16:creationId xmlns:a16="http://schemas.microsoft.com/office/drawing/2014/main" id="{D88D3B3E-890B-5F4E-BB32-0A55715C52EF}"/>
                </a:ext>
              </a:extLst>
            </p:cNvPr>
            <p:cNvSpPr/>
            <p:nvPr/>
          </p:nvSpPr>
          <p:spPr>
            <a:xfrm rot="4500000">
              <a:off x="3434346" y="4576893"/>
              <a:ext cx="82314" cy="119098"/>
            </a:xfrm>
            <a:custGeom>
              <a:avLst/>
              <a:gdLst>
                <a:gd name="connsiteX0" fmla="*/ 121 w 85581"/>
                <a:gd name="connsiteY0" fmla="*/ 8948 h 123825"/>
                <a:gd name="connsiteX1" fmla="*/ 37206 w 85581"/>
                <a:gd name="connsiteY1" fmla="*/ 72766 h 123825"/>
                <a:gd name="connsiteX2" fmla="*/ 88555 w 85581"/>
                <a:gd name="connsiteY2" fmla="*/ 127058 h 123825"/>
                <a:gd name="connsiteX3" fmla="*/ 94261 w 85581"/>
                <a:gd name="connsiteY3" fmla="*/ 122296 h 123825"/>
                <a:gd name="connsiteX4" fmla="*/ 53372 w 85581"/>
                <a:gd name="connsiteY4" fmla="*/ 52763 h 123825"/>
                <a:gd name="connsiteX5" fmla="*/ 10581 w 85581"/>
                <a:gd name="connsiteY5" fmla="*/ 376 h 123825"/>
                <a:gd name="connsiteX6" fmla="*/ 121 w 85581"/>
                <a:gd name="connsiteY6" fmla="*/ 894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81" h="123825">
                  <a:moveTo>
                    <a:pt x="121" y="8948"/>
                  </a:moveTo>
                  <a:cubicBezTo>
                    <a:pt x="3925" y="32761"/>
                    <a:pt x="21992" y="54669"/>
                    <a:pt x="37206" y="72766"/>
                  </a:cubicBezTo>
                  <a:cubicBezTo>
                    <a:pt x="52421" y="92769"/>
                    <a:pt x="70488" y="109914"/>
                    <a:pt x="88555" y="127058"/>
                  </a:cubicBezTo>
                  <a:cubicBezTo>
                    <a:pt x="91408" y="129916"/>
                    <a:pt x="96163" y="126106"/>
                    <a:pt x="94261" y="122296"/>
                  </a:cubicBezTo>
                  <a:cubicBezTo>
                    <a:pt x="80948" y="98483"/>
                    <a:pt x="67635" y="75624"/>
                    <a:pt x="53372" y="52763"/>
                  </a:cubicBezTo>
                  <a:cubicBezTo>
                    <a:pt x="41010" y="33713"/>
                    <a:pt x="29599" y="12758"/>
                    <a:pt x="10581" y="376"/>
                  </a:cubicBezTo>
                  <a:cubicBezTo>
                    <a:pt x="3925" y="-1529"/>
                    <a:pt x="-830" y="4186"/>
                    <a:pt x="121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4" name="Forma libre 153">
              <a:extLst>
                <a:ext uri="{FF2B5EF4-FFF2-40B4-BE49-F238E27FC236}">
                  <a16:creationId xmlns:a16="http://schemas.microsoft.com/office/drawing/2014/main" id="{9367CA0F-D067-364F-965B-255092DFFD4C}"/>
                </a:ext>
              </a:extLst>
            </p:cNvPr>
            <p:cNvSpPr/>
            <p:nvPr/>
          </p:nvSpPr>
          <p:spPr>
            <a:xfrm rot="4500000">
              <a:off x="3466408" y="4601205"/>
              <a:ext cx="91460" cy="119098"/>
            </a:xfrm>
            <a:custGeom>
              <a:avLst/>
              <a:gdLst>
                <a:gd name="connsiteX0" fmla="*/ 81 w 95090"/>
                <a:gd name="connsiteY0" fmla="*/ 12527 h 123825"/>
                <a:gd name="connsiteX1" fmla="*/ 37166 w 95090"/>
                <a:gd name="connsiteY1" fmla="*/ 72535 h 123825"/>
                <a:gd name="connsiteX2" fmla="*/ 95171 w 95090"/>
                <a:gd name="connsiteY2" fmla="*/ 130637 h 123825"/>
                <a:gd name="connsiteX3" fmla="*/ 101828 w 95090"/>
                <a:gd name="connsiteY3" fmla="*/ 124922 h 123825"/>
                <a:gd name="connsiteX4" fmla="*/ 61890 w 95090"/>
                <a:gd name="connsiteY4" fmla="*/ 52532 h 123825"/>
                <a:gd name="connsiteX5" fmla="*/ 14344 w 95090"/>
                <a:gd name="connsiteY5" fmla="*/ 1097 h 123825"/>
                <a:gd name="connsiteX6" fmla="*/ 81 w 95090"/>
                <a:gd name="connsiteY6" fmla="*/ 125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23825">
                  <a:moveTo>
                    <a:pt x="81" y="12527"/>
                  </a:moveTo>
                  <a:cubicBezTo>
                    <a:pt x="3884" y="36340"/>
                    <a:pt x="21952" y="54437"/>
                    <a:pt x="37166" y="72535"/>
                  </a:cubicBezTo>
                  <a:cubicBezTo>
                    <a:pt x="55233" y="93490"/>
                    <a:pt x="75202" y="111587"/>
                    <a:pt x="95171" y="130637"/>
                  </a:cubicBezTo>
                  <a:cubicBezTo>
                    <a:pt x="98975" y="134447"/>
                    <a:pt x="104680" y="129685"/>
                    <a:pt x="101828" y="124922"/>
                  </a:cubicBezTo>
                  <a:cubicBezTo>
                    <a:pt x="88515" y="100157"/>
                    <a:pt x="78055" y="76345"/>
                    <a:pt x="61890" y="52532"/>
                  </a:cubicBezTo>
                  <a:cubicBezTo>
                    <a:pt x="48577" y="32530"/>
                    <a:pt x="36215" y="10622"/>
                    <a:pt x="14344" y="1097"/>
                  </a:cubicBezTo>
                  <a:cubicBezTo>
                    <a:pt x="6737" y="-2713"/>
                    <a:pt x="-870" y="3955"/>
                    <a:pt x="81" y="125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5" name="Forma libre 154">
              <a:extLst>
                <a:ext uri="{FF2B5EF4-FFF2-40B4-BE49-F238E27FC236}">
                  <a16:creationId xmlns:a16="http://schemas.microsoft.com/office/drawing/2014/main" id="{3553B5DB-F666-AA4C-A3AB-DAC0A25790AE}"/>
                </a:ext>
              </a:extLst>
            </p:cNvPr>
            <p:cNvSpPr/>
            <p:nvPr/>
          </p:nvSpPr>
          <p:spPr>
            <a:xfrm rot="4500000">
              <a:off x="3546183" y="4660868"/>
              <a:ext cx="54876" cy="137421"/>
            </a:xfrm>
            <a:custGeom>
              <a:avLst/>
              <a:gdLst>
                <a:gd name="connsiteX0" fmla="*/ 19968 w 57054"/>
                <a:gd name="connsiteY0" fmla="*/ 73849 h 142875"/>
                <a:gd name="connsiteX1" fmla="*/ 58004 w 57054"/>
                <a:gd name="connsiteY1" fmla="*/ 142429 h 142875"/>
                <a:gd name="connsiteX2" fmla="*/ 61808 w 57054"/>
                <a:gd name="connsiteY2" fmla="*/ 140524 h 142875"/>
                <a:gd name="connsiteX3" fmla="*/ 44691 w 57054"/>
                <a:gd name="connsiteY3" fmla="*/ 50989 h 142875"/>
                <a:gd name="connsiteX4" fmla="*/ 11410 w 57054"/>
                <a:gd name="connsiteY4" fmla="*/ 507 h 142875"/>
                <a:gd name="connsiteX5" fmla="*/ 1901 w 57054"/>
                <a:gd name="connsiteY5" fmla="*/ 6222 h 142875"/>
                <a:gd name="connsiteX6" fmla="*/ 19968 w 57054"/>
                <a:gd name="connsiteY6" fmla="*/ 738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42875">
                  <a:moveTo>
                    <a:pt x="19968" y="73849"/>
                  </a:moveTo>
                  <a:cubicBezTo>
                    <a:pt x="30428" y="98614"/>
                    <a:pt x="46593" y="118617"/>
                    <a:pt x="58004" y="142429"/>
                  </a:cubicBezTo>
                  <a:cubicBezTo>
                    <a:pt x="58955" y="144334"/>
                    <a:pt x="61808" y="143382"/>
                    <a:pt x="61808" y="140524"/>
                  </a:cubicBezTo>
                  <a:cubicBezTo>
                    <a:pt x="57053" y="109092"/>
                    <a:pt x="56102" y="81469"/>
                    <a:pt x="44691" y="50989"/>
                  </a:cubicBezTo>
                  <a:cubicBezTo>
                    <a:pt x="37084" y="30987"/>
                    <a:pt x="32330" y="9079"/>
                    <a:pt x="11410" y="507"/>
                  </a:cubicBezTo>
                  <a:cubicBezTo>
                    <a:pt x="7606" y="-1398"/>
                    <a:pt x="2852" y="2412"/>
                    <a:pt x="1901" y="6222"/>
                  </a:cubicBezTo>
                  <a:cubicBezTo>
                    <a:pt x="-5706" y="28129"/>
                    <a:pt x="11410" y="53847"/>
                    <a:pt x="19968" y="738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6" name="Forma libre 155">
              <a:extLst>
                <a:ext uri="{FF2B5EF4-FFF2-40B4-BE49-F238E27FC236}">
                  <a16:creationId xmlns:a16="http://schemas.microsoft.com/office/drawing/2014/main" id="{CA43C227-213B-0B44-8017-4A7CCFB5885F}"/>
                </a:ext>
              </a:extLst>
            </p:cNvPr>
            <p:cNvSpPr/>
            <p:nvPr/>
          </p:nvSpPr>
          <p:spPr>
            <a:xfrm rot="4500000">
              <a:off x="3565864" y="4698948"/>
              <a:ext cx="54876" cy="128260"/>
            </a:xfrm>
            <a:custGeom>
              <a:avLst/>
              <a:gdLst>
                <a:gd name="connsiteX0" fmla="*/ 19066 w 57054"/>
                <a:gd name="connsiteY0" fmla="*/ 73170 h 133350"/>
                <a:gd name="connsiteX1" fmla="*/ 49495 w 57054"/>
                <a:gd name="connsiteY1" fmla="*/ 136988 h 133350"/>
                <a:gd name="connsiteX2" fmla="*/ 57103 w 57054"/>
                <a:gd name="connsiteY2" fmla="*/ 136035 h 133350"/>
                <a:gd name="connsiteX3" fmla="*/ 18116 w 57054"/>
                <a:gd name="connsiteY3" fmla="*/ 2685 h 133350"/>
                <a:gd name="connsiteX4" fmla="*/ 48 w 57054"/>
                <a:gd name="connsiteY4" fmla="*/ 10305 h 133350"/>
                <a:gd name="connsiteX5" fmla="*/ 19066 w 57054"/>
                <a:gd name="connsiteY5" fmla="*/ 7317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133350">
                  <a:moveTo>
                    <a:pt x="19066" y="73170"/>
                  </a:moveTo>
                  <a:cubicBezTo>
                    <a:pt x="28576" y="95078"/>
                    <a:pt x="36183" y="116985"/>
                    <a:pt x="49495" y="136988"/>
                  </a:cubicBezTo>
                  <a:cubicBezTo>
                    <a:pt x="51397" y="139845"/>
                    <a:pt x="56152" y="139845"/>
                    <a:pt x="57103" y="136035"/>
                  </a:cubicBezTo>
                  <a:cubicBezTo>
                    <a:pt x="67563" y="92220"/>
                    <a:pt x="51397" y="32213"/>
                    <a:pt x="18116" y="2685"/>
                  </a:cubicBezTo>
                  <a:cubicBezTo>
                    <a:pt x="12410" y="-3030"/>
                    <a:pt x="-903" y="780"/>
                    <a:pt x="48" y="10305"/>
                  </a:cubicBezTo>
                  <a:cubicBezTo>
                    <a:pt x="2901" y="33165"/>
                    <a:pt x="10508" y="51263"/>
                    <a:pt x="19066" y="7317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7" name="Forma libre 156">
              <a:extLst>
                <a:ext uri="{FF2B5EF4-FFF2-40B4-BE49-F238E27FC236}">
                  <a16:creationId xmlns:a16="http://schemas.microsoft.com/office/drawing/2014/main" id="{6DDD82C6-613A-DA45-A742-12284AB2A6E0}"/>
                </a:ext>
              </a:extLst>
            </p:cNvPr>
            <p:cNvSpPr/>
            <p:nvPr/>
          </p:nvSpPr>
          <p:spPr>
            <a:xfrm rot="4500000">
              <a:off x="3578325" y="4846488"/>
              <a:ext cx="27438" cy="128260"/>
            </a:xfrm>
            <a:custGeom>
              <a:avLst/>
              <a:gdLst>
                <a:gd name="connsiteX0" fmla="*/ 1511 w 28527"/>
                <a:gd name="connsiteY0" fmla="*/ 137933 h 133350"/>
                <a:gd name="connsiteX1" fmla="*/ 11020 w 28527"/>
                <a:gd name="connsiteY1" fmla="*/ 138885 h 133350"/>
                <a:gd name="connsiteX2" fmla="*/ 37645 w 28527"/>
                <a:gd name="connsiteY2" fmla="*/ 2678 h 133350"/>
                <a:gd name="connsiteX3" fmla="*/ 31940 w 28527"/>
                <a:gd name="connsiteY3" fmla="*/ 1725 h 133350"/>
                <a:gd name="connsiteX4" fmla="*/ 1511 w 28527"/>
                <a:gd name="connsiteY4" fmla="*/ 1379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33350">
                  <a:moveTo>
                    <a:pt x="1511" y="137933"/>
                  </a:moveTo>
                  <a:cubicBezTo>
                    <a:pt x="2462" y="142695"/>
                    <a:pt x="9118" y="142695"/>
                    <a:pt x="11020" y="138885"/>
                  </a:cubicBezTo>
                  <a:cubicBezTo>
                    <a:pt x="35744" y="101738"/>
                    <a:pt x="35744" y="46493"/>
                    <a:pt x="37645" y="2678"/>
                  </a:cubicBezTo>
                  <a:cubicBezTo>
                    <a:pt x="37645" y="-180"/>
                    <a:pt x="32891" y="-1132"/>
                    <a:pt x="31940" y="1725"/>
                  </a:cubicBezTo>
                  <a:cubicBezTo>
                    <a:pt x="16725" y="43635"/>
                    <a:pt x="-6096" y="93165"/>
                    <a:pt x="1511" y="1379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8" name="Forma libre 157">
              <a:extLst>
                <a:ext uri="{FF2B5EF4-FFF2-40B4-BE49-F238E27FC236}">
                  <a16:creationId xmlns:a16="http://schemas.microsoft.com/office/drawing/2014/main" id="{5CC555B6-3142-1F4A-9A7A-7CDD06C8C46C}"/>
                </a:ext>
              </a:extLst>
            </p:cNvPr>
            <p:cNvSpPr/>
            <p:nvPr/>
          </p:nvSpPr>
          <p:spPr>
            <a:xfrm rot="4500000">
              <a:off x="3569555" y="4886828"/>
              <a:ext cx="54876" cy="128260"/>
            </a:xfrm>
            <a:custGeom>
              <a:avLst/>
              <a:gdLst>
                <a:gd name="connsiteX0" fmla="*/ 3408 w 57054"/>
                <a:gd name="connsiteY0" fmla="*/ 129190 h 133350"/>
                <a:gd name="connsiteX1" fmla="*/ 17671 w 57054"/>
                <a:gd name="connsiteY1" fmla="*/ 133000 h 133350"/>
                <a:gd name="connsiteX2" fmla="*/ 60462 w 57054"/>
                <a:gd name="connsiteY2" fmla="*/ 6318 h 133350"/>
                <a:gd name="connsiteX3" fmla="*/ 51904 w 57054"/>
                <a:gd name="connsiteY3" fmla="*/ 1555 h 133350"/>
                <a:gd name="connsiteX4" fmla="*/ 3408 w 57054"/>
                <a:gd name="connsiteY4" fmla="*/ 12919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3408" y="129190"/>
                  </a:moveTo>
                  <a:cubicBezTo>
                    <a:pt x="5310" y="134905"/>
                    <a:pt x="12917" y="137763"/>
                    <a:pt x="17671" y="133000"/>
                  </a:cubicBezTo>
                  <a:cubicBezTo>
                    <a:pt x="47149" y="101568"/>
                    <a:pt x="52855" y="47275"/>
                    <a:pt x="60462" y="6318"/>
                  </a:cubicBezTo>
                  <a:cubicBezTo>
                    <a:pt x="61413" y="1555"/>
                    <a:pt x="55708" y="-2255"/>
                    <a:pt x="51904" y="1555"/>
                  </a:cubicBezTo>
                  <a:cubicBezTo>
                    <a:pt x="22426" y="32035"/>
                    <a:pt x="-10856" y="84423"/>
                    <a:pt x="3408" y="12919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9" name="Forma libre 158">
              <a:extLst>
                <a:ext uri="{FF2B5EF4-FFF2-40B4-BE49-F238E27FC236}">
                  <a16:creationId xmlns:a16="http://schemas.microsoft.com/office/drawing/2014/main" id="{DD708CE7-F4E1-5B48-BB55-A7191D770324}"/>
                </a:ext>
              </a:extLst>
            </p:cNvPr>
            <p:cNvSpPr/>
            <p:nvPr/>
          </p:nvSpPr>
          <p:spPr>
            <a:xfrm rot="4500000">
              <a:off x="3433757" y="4983036"/>
              <a:ext cx="45730" cy="146583"/>
            </a:xfrm>
            <a:custGeom>
              <a:avLst/>
              <a:gdLst>
                <a:gd name="connsiteX0" fmla="*/ 41864 w 47545"/>
                <a:gd name="connsiteY0" fmla="*/ 149415 h 152400"/>
                <a:gd name="connsiteX1" fmla="*/ 55176 w 47545"/>
                <a:gd name="connsiteY1" fmla="*/ 145605 h 152400"/>
                <a:gd name="connsiteX2" fmla="*/ 18091 w 47545"/>
                <a:gd name="connsiteY2" fmla="*/ 4635 h 152400"/>
                <a:gd name="connsiteX3" fmla="*/ 24 w 47545"/>
                <a:gd name="connsiteY3" fmla="*/ 9397 h 152400"/>
                <a:gd name="connsiteX4" fmla="*/ 41864 w 47545"/>
                <a:gd name="connsiteY4" fmla="*/ 1494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1864" y="149415"/>
                  </a:moveTo>
                  <a:cubicBezTo>
                    <a:pt x="44717" y="157987"/>
                    <a:pt x="56127" y="154177"/>
                    <a:pt x="55176" y="145605"/>
                  </a:cubicBezTo>
                  <a:cubicBezTo>
                    <a:pt x="48520" y="99885"/>
                    <a:pt x="47569" y="43687"/>
                    <a:pt x="18091" y="4635"/>
                  </a:cubicBezTo>
                  <a:cubicBezTo>
                    <a:pt x="12386" y="-2985"/>
                    <a:pt x="24" y="-1080"/>
                    <a:pt x="24" y="9397"/>
                  </a:cubicBezTo>
                  <a:cubicBezTo>
                    <a:pt x="-927" y="57975"/>
                    <a:pt x="26649" y="105600"/>
                    <a:pt x="41864" y="1494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0" name="Forma libre 159">
              <a:extLst>
                <a:ext uri="{FF2B5EF4-FFF2-40B4-BE49-F238E27FC236}">
                  <a16:creationId xmlns:a16="http://schemas.microsoft.com/office/drawing/2014/main" id="{E05E7EB5-D363-154A-8A19-404C0319F07B}"/>
                </a:ext>
              </a:extLst>
            </p:cNvPr>
            <p:cNvSpPr/>
            <p:nvPr/>
          </p:nvSpPr>
          <p:spPr>
            <a:xfrm rot="4500000">
              <a:off x="3396216" y="4965345"/>
              <a:ext cx="54876" cy="146583"/>
            </a:xfrm>
            <a:custGeom>
              <a:avLst/>
              <a:gdLst>
                <a:gd name="connsiteX0" fmla="*/ 17152 w 57054"/>
                <a:gd name="connsiteY0" fmla="*/ 82966 h 152400"/>
                <a:gd name="connsiteX1" fmla="*/ 46631 w 57054"/>
                <a:gd name="connsiteY1" fmla="*/ 149641 h 152400"/>
                <a:gd name="connsiteX2" fmla="*/ 59943 w 57054"/>
                <a:gd name="connsiteY2" fmla="*/ 143926 h 152400"/>
                <a:gd name="connsiteX3" fmla="*/ 47581 w 57054"/>
                <a:gd name="connsiteY3" fmla="*/ 69631 h 152400"/>
                <a:gd name="connsiteX4" fmla="*/ 22858 w 57054"/>
                <a:gd name="connsiteY4" fmla="*/ 5814 h 152400"/>
                <a:gd name="connsiteX5" fmla="*/ 36 w 57054"/>
                <a:gd name="connsiteY5" fmla="*/ 11529 h 152400"/>
                <a:gd name="connsiteX6" fmla="*/ 17152 w 57054"/>
                <a:gd name="connsiteY6" fmla="*/ 8296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17152" y="82966"/>
                  </a:moveTo>
                  <a:cubicBezTo>
                    <a:pt x="25711" y="105826"/>
                    <a:pt x="37121" y="126781"/>
                    <a:pt x="46631" y="149641"/>
                  </a:cubicBezTo>
                  <a:cubicBezTo>
                    <a:pt x="50434" y="158214"/>
                    <a:pt x="60894" y="151546"/>
                    <a:pt x="59943" y="143926"/>
                  </a:cubicBezTo>
                  <a:cubicBezTo>
                    <a:pt x="56140" y="119161"/>
                    <a:pt x="53287" y="94396"/>
                    <a:pt x="47581" y="69631"/>
                  </a:cubicBezTo>
                  <a:cubicBezTo>
                    <a:pt x="42827" y="44866"/>
                    <a:pt x="35220" y="26769"/>
                    <a:pt x="22858" y="5814"/>
                  </a:cubicBezTo>
                  <a:cubicBezTo>
                    <a:pt x="17152" y="-4664"/>
                    <a:pt x="-915" y="99"/>
                    <a:pt x="36" y="11529"/>
                  </a:cubicBezTo>
                  <a:cubicBezTo>
                    <a:pt x="3840" y="37246"/>
                    <a:pt x="7643" y="58201"/>
                    <a:pt x="17152" y="8296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1" name="Forma libre 160">
              <a:extLst>
                <a:ext uri="{FF2B5EF4-FFF2-40B4-BE49-F238E27FC236}">
                  <a16:creationId xmlns:a16="http://schemas.microsoft.com/office/drawing/2014/main" id="{565A2815-EAAE-DF4D-B025-16C0A1AD5FE9}"/>
                </a:ext>
              </a:extLst>
            </p:cNvPr>
            <p:cNvSpPr/>
            <p:nvPr/>
          </p:nvSpPr>
          <p:spPr>
            <a:xfrm rot="4500000">
              <a:off x="3180484" y="4960104"/>
              <a:ext cx="109753" cy="54968"/>
            </a:xfrm>
            <a:custGeom>
              <a:avLst/>
              <a:gdLst>
                <a:gd name="connsiteX0" fmla="*/ 2124 w 114108"/>
                <a:gd name="connsiteY0" fmla="*/ 15240 h 57150"/>
                <a:gd name="connsiteX1" fmla="*/ 109577 w 114108"/>
                <a:gd name="connsiteY1" fmla="*/ 63818 h 57150"/>
                <a:gd name="connsiteX2" fmla="*/ 116233 w 114108"/>
                <a:gd name="connsiteY2" fmla="*/ 47625 h 57150"/>
                <a:gd name="connsiteX3" fmla="*/ 7830 w 114108"/>
                <a:gd name="connsiteY3" fmla="*/ 0 h 57150"/>
                <a:gd name="connsiteX4" fmla="*/ 2124 w 114108"/>
                <a:gd name="connsiteY4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08" h="57150">
                  <a:moveTo>
                    <a:pt x="2124" y="15240"/>
                  </a:moveTo>
                  <a:cubicBezTo>
                    <a:pt x="30651" y="41910"/>
                    <a:pt x="73442" y="51435"/>
                    <a:pt x="109577" y="63818"/>
                  </a:cubicBezTo>
                  <a:cubicBezTo>
                    <a:pt x="119086" y="67628"/>
                    <a:pt x="125742" y="52387"/>
                    <a:pt x="116233" y="47625"/>
                  </a:cubicBezTo>
                  <a:cubicBezTo>
                    <a:pt x="82951" y="28575"/>
                    <a:pt x="46817" y="4763"/>
                    <a:pt x="7830" y="0"/>
                  </a:cubicBezTo>
                  <a:cubicBezTo>
                    <a:pt x="1173" y="0"/>
                    <a:pt x="-2630" y="10478"/>
                    <a:pt x="2124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2" name="Forma libre 161">
              <a:extLst>
                <a:ext uri="{FF2B5EF4-FFF2-40B4-BE49-F238E27FC236}">
                  <a16:creationId xmlns:a16="http://schemas.microsoft.com/office/drawing/2014/main" id="{F03E3A83-E9A7-1D4F-B1D4-E522D55F5476}"/>
                </a:ext>
              </a:extLst>
            </p:cNvPr>
            <p:cNvSpPr/>
            <p:nvPr/>
          </p:nvSpPr>
          <p:spPr>
            <a:xfrm rot="4500000">
              <a:off x="3141392" y="4962877"/>
              <a:ext cx="109753" cy="54968"/>
            </a:xfrm>
            <a:custGeom>
              <a:avLst/>
              <a:gdLst>
                <a:gd name="connsiteX0" fmla="*/ 1301 w 114108"/>
                <a:gd name="connsiteY0" fmla="*/ 18098 h 57150"/>
                <a:gd name="connsiteX1" fmla="*/ 55503 w 114108"/>
                <a:gd name="connsiteY1" fmla="*/ 55245 h 57150"/>
                <a:gd name="connsiteX2" fmla="*/ 116361 w 114108"/>
                <a:gd name="connsiteY2" fmla="*/ 64770 h 57150"/>
                <a:gd name="connsiteX3" fmla="*/ 118262 w 114108"/>
                <a:gd name="connsiteY3" fmla="*/ 59055 h 57150"/>
                <a:gd name="connsiteX4" fmla="*/ 67864 w 114108"/>
                <a:gd name="connsiteY4" fmla="*/ 23813 h 57150"/>
                <a:gd name="connsiteX5" fmla="*/ 12712 w 114108"/>
                <a:gd name="connsiteY5" fmla="*/ 0 h 57150"/>
                <a:gd name="connsiteX6" fmla="*/ 1301 w 114108"/>
                <a:gd name="connsiteY6" fmla="*/ 180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1301" y="18098"/>
                  </a:moveTo>
                  <a:cubicBezTo>
                    <a:pt x="10810" y="39052"/>
                    <a:pt x="35534" y="47625"/>
                    <a:pt x="55503" y="55245"/>
                  </a:cubicBezTo>
                  <a:cubicBezTo>
                    <a:pt x="76423" y="63817"/>
                    <a:pt x="94490" y="68580"/>
                    <a:pt x="116361" y="64770"/>
                  </a:cubicBezTo>
                  <a:cubicBezTo>
                    <a:pt x="119213" y="64770"/>
                    <a:pt x="119213" y="60960"/>
                    <a:pt x="118262" y="59055"/>
                  </a:cubicBezTo>
                  <a:cubicBezTo>
                    <a:pt x="103999" y="43815"/>
                    <a:pt x="86882" y="34290"/>
                    <a:pt x="67864" y="23813"/>
                  </a:cubicBezTo>
                  <a:cubicBezTo>
                    <a:pt x="50748" y="14288"/>
                    <a:pt x="33632" y="0"/>
                    <a:pt x="12712" y="0"/>
                  </a:cubicBezTo>
                  <a:cubicBezTo>
                    <a:pt x="2252" y="0"/>
                    <a:pt x="-2503" y="9525"/>
                    <a:pt x="1301" y="18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3" name="Forma libre 162">
              <a:extLst>
                <a:ext uri="{FF2B5EF4-FFF2-40B4-BE49-F238E27FC236}">
                  <a16:creationId xmlns:a16="http://schemas.microsoft.com/office/drawing/2014/main" id="{C54645CA-ECEA-4B49-AD08-FC4BB089BA1F}"/>
                </a:ext>
              </a:extLst>
            </p:cNvPr>
            <p:cNvSpPr/>
            <p:nvPr/>
          </p:nvSpPr>
          <p:spPr>
            <a:xfrm rot="4500000">
              <a:off x="3169031" y="4755479"/>
              <a:ext cx="45730" cy="146583"/>
            </a:xfrm>
            <a:custGeom>
              <a:avLst/>
              <a:gdLst>
                <a:gd name="connsiteX0" fmla="*/ 3103 w 47545"/>
                <a:gd name="connsiteY0" fmla="*/ 152439 h 152400"/>
                <a:gd name="connsiteX1" fmla="*/ 17366 w 47545"/>
                <a:gd name="connsiteY1" fmla="*/ 156249 h 152400"/>
                <a:gd name="connsiteX2" fmla="*/ 52550 w 47545"/>
                <a:gd name="connsiteY2" fmla="*/ 2896 h 152400"/>
                <a:gd name="connsiteX3" fmla="*/ 46844 w 47545"/>
                <a:gd name="connsiteY3" fmla="*/ 991 h 152400"/>
                <a:gd name="connsiteX4" fmla="*/ 3103 w 47545"/>
                <a:gd name="connsiteY4" fmla="*/ 15243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3103" y="152439"/>
                  </a:moveTo>
                  <a:cubicBezTo>
                    <a:pt x="5005" y="158154"/>
                    <a:pt x="13563" y="161011"/>
                    <a:pt x="17366" y="156249"/>
                  </a:cubicBezTo>
                  <a:cubicBezTo>
                    <a:pt x="48746" y="118149"/>
                    <a:pt x="50648" y="50521"/>
                    <a:pt x="52550" y="2896"/>
                  </a:cubicBezTo>
                  <a:cubicBezTo>
                    <a:pt x="52550" y="39"/>
                    <a:pt x="48746" y="-914"/>
                    <a:pt x="46844" y="991"/>
                  </a:cubicBezTo>
                  <a:cubicBezTo>
                    <a:pt x="22121" y="41949"/>
                    <a:pt x="-10210" y="103861"/>
                    <a:pt x="3103" y="152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4" name="Forma libre 163">
              <a:extLst>
                <a:ext uri="{FF2B5EF4-FFF2-40B4-BE49-F238E27FC236}">
                  <a16:creationId xmlns:a16="http://schemas.microsoft.com/office/drawing/2014/main" id="{149EC6CF-5E80-384D-8490-B7D1A34491FE}"/>
                </a:ext>
              </a:extLst>
            </p:cNvPr>
            <p:cNvSpPr/>
            <p:nvPr/>
          </p:nvSpPr>
          <p:spPr>
            <a:xfrm rot="4500000">
              <a:off x="3165255" y="4710344"/>
              <a:ext cx="45730" cy="146583"/>
            </a:xfrm>
            <a:custGeom>
              <a:avLst/>
              <a:gdLst>
                <a:gd name="connsiteX0" fmla="*/ 16165 w 47545"/>
                <a:gd name="connsiteY0" fmla="*/ 150315 h 152400"/>
                <a:gd name="connsiteX1" fmla="*/ 55152 w 47545"/>
                <a:gd name="connsiteY1" fmla="*/ 2678 h 152400"/>
                <a:gd name="connsiteX2" fmla="*/ 50398 w 47545"/>
                <a:gd name="connsiteY2" fmla="*/ 1725 h 152400"/>
                <a:gd name="connsiteX3" fmla="*/ 0 w 47545"/>
                <a:gd name="connsiteY3" fmla="*/ 146505 h 152400"/>
                <a:gd name="connsiteX4" fmla="*/ 16165 w 47545"/>
                <a:gd name="connsiteY4" fmla="*/ 1503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16165" y="150315"/>
                  </a:moveTo>
                  <a:cubicBezTo>
                    <a:pt x="42791" y="108405"/>
                    <a:pt x="54202" y="52208"/>
                    <a:pt x="55152" y="2678"/>
                  </a:cubicBezTo>
                  <a:cubicBezTo>
                    <a:pt x="55152" y="-180"/>
                    <a:pt x="51349" y="-1132"/>
                    <a:pt x="50398" y="1725"/>
                  </a:cubicBezTo>
                  <a:cubicBezTo>
                    <a:pt x="23773" y="43635"/>
                    <a:pt x="1902" y="96975"/>
                    <a:pt x="0" y="146505"/>
                  </a:cubicBezTo>
                  <a:cubicBezTo>
                    <a:pt x="0" y="154125"/>
                    <a:pt x="12362" y="156983"/>
                    <a:pt x="16165" y="1503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C33A0F8D-1839-1C4C-B494-F865599B72BE}"/>
                </a:ext>
              </a:extLst>
            </p:cNvPr>
            <p:cNvSpPr/>
            <p:nvPr/>
          </p:nvSpPr>
          <p:spPr>
            <a:xfrm rot="4500000">
              <a:off x="2991587" y="4726062"/>
              <a:ext cx="45730" cy="128260"/>
            </a:xfrm>
            <a:custGeom>
              <a:avLst/>
              <a:gdLst>
                <a:gd name="connsiteX0" fmla="*/ 18277 w 47545"/>
                <a:gd name="connsiteY0" fmla="*/ 74156 h 133350"/>
                <a:gd name="connsiteX1" fmla="*/ 48706 w 47545"/>
                <a:gd name="connsiteY1" fmla="*/ 137973 h 133350"/>
                <a:gd name="connsiteX2" fmla="*/ 55363 w 47545"/>
                <a:gd name="connsiteY2" fmla="*/ 136068 h 133350"/>
                <a:gd name="connsiteX3" fmla="*/ 10670 w 47545"/>
                <a:gd name="connsiteY3" fmla="*/ 1766 h 133350"/>
                <a:gd name="connsiteX4" fmla="*/ 210 w 47545"/>
                <a:gd name="connsiteY4" fmla="*/ 5576 h 133350"/>
                <a:gd name="connsiteX5" fmla="*/ 18277 w 47545"/>
                <a:gd name="connsiteY5" fmla="*/ 741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45" h="133350">
                  <a:moveTo>
                    <a:pt x="18277" y="74156"/>
                  </a:moveTo>
                  <a:cubicBezTo>
                    <a:pt x="27786" y="96063"/>
                    <a:pt x="38246" y="117018"/>
                    <a:pt x="48706" y="137973"/>
                  </a:cubicBezTo>
                  <a:cubicBezTo>
                    <a:pt x="50608" y="140831"/>
                    <a:pt x="55363" y="139878"/>
                    <a:pt x="55363" y="136068"/>
                  </a:cubicBezTo>
                  <a:cubicBezTo>
                    <a:pt x="51559" y="93206"/>
                    <a:pt x="46804" y="31293"/>
                    <a:pt x="10670" y="1766"/>
                  </a:cubicBezTo>
                  <a:cubicBezTo>
                    <a:pt x="6866" y="-2044"/>
                    <a:pt x="1161" y="813"/>
                    <a:pt x="210" y="5576"/>
                  </a:cubicBezTo>
                  <a:cubicBezTo>
                    <a:pt x="-1692" y="30341"/>
                    <a:pt x="9719" y="53201"/>
                    <a:pt x="18277" y="7415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1FF67191-17DB-AD4B-AD95-EAEF0C638723}"/>
                </a:ext>
              </a:extLst>
            </p:cNvPr>
            <p:cNvSpPr/>
            <p:nvPr/>
          </p:nvSpPr>
          <p:spPr>
            <a:xfrm rot="4500000">
              <a:off x="2959638" y="4690329"/>
              <a:ext cx="45730" cy="128260"/>
            </a:xfrm>
            <a:custGeom>
              <a:avLst/>
              <a:gdLst>
                <a:gd name="connsiteX0" fmla="*/ 42791 w 47545"/>
                <a:gd name="connsiteY0" fmla="*/ 139316 h 133350"/>
                <a:gd name="connsiteX1" fmla="*/ 56103 w 47545"/>
                <a:gd name="connsiteY1" fmla="*/ 135506 h 133350"/>
                <a:gd name="connsiteX2" fmla="*/ 18067 w 47545"/>
                <a:gd name="connsiteY2" fmla="*/ 3108 h 133350"/>
                <a:gd name="connsiteX3" fmla="*/ 0 w 47545"/>
                <a:gd name="connsiteY3" fmla="*/ 10728 h 133350"/>
                <a:gd name="connsiteX4" fmla="*/ 42791 w 47545"/>
                <a:gd name="connsiteY4" fmla="*/ 1393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2791" y="139316"/>
                  </a:moveTo>
                  <a:cubicBezTo>
                    <a:pt x="46594" y="145983"/>
                    <a:pt x="56103" y="142173"/>
                    <a:pt x="56103" y="135506"/>
                  </a:cubicBezTo>
                  <a:cubicBezTo>
                    <a:pt x="58956" y="90738"/>
                    <a:pt x="48496" y="36446"/>
                    <a:pt x="18067" y="3108"/>
                  </a:cubicBezTo>
                  <a:cubicBezTo>
                    <a:pt x="12362" y="-3559"/>
                    <a:pt x="0" y="1203"/>
                    <a:pt x="0" y="10728"/>
                  </a:cubicBezTo>
                  <a:cubicBezTo>
                    <a:pt x="1902" y="54543"/>
                    <a:pt x="22822" y="101216"/>
                    <a:pt x="42791" y="13931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94555A77-D18D-344E-99B7-AF7F89CC526B}"/>
                </a:ext>
              </a:extLst>
            </p:cNvPr>
            <p:cNvSpPr/>
            <p:nvPr/>
          </p:nvSpPr>
          <p:spPr>
            <a:xfrm rot="4500000">
              <a:off x="3041428" y="4567682"/>
              <a:ext cx="54876" cy="128260"/>
            </a:xfrm>
            <a:custGeom>
              <a:avLst/>
              <a:gdLst>
                <a:gd name="connsiteX0" fmla="*/ 85 w 57054"/>
                <a:gd name="connsiteY0" fmla="*/ 130462 h 133350"/>
                <a:gd name="connsiteX1" fmla="*/ 14349 w 57054"/>
                <a:gd name="connsiteY1" fmla="*/ 136177 h 133350"/>
                <a:gd name="connsiteX2" fmla="*/ 60943 w 57054"/>
                <a:gd name="connsiteY2" fmla="*/ 6637 h 133350"/>
                <a:gd name="connsiteX3" fmla="*/ 51434 w 57054"/>
                <a:gd name="connsiteY3" fmla="*/ 2827 h 133350"/>
                <a:gd name="connsiteX4" fmla="*/ 85 w 57054"/>
                <a:gd name="connsiteY4" fmla="*/ 1304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85" y="130462"/>
                  </a:moveTo>
                  <a:cubicBezTo>
                    <a:pt x="85" y="137130"/>
                    <a:pt x="8643" y="141892"/>
                    <a:pt x="14349" y="136177"/>
                  </a:cubicBezTo>
                  <a:cubicBezTo>
                    <a:pt x="45728" y="103792"/>
                    <a:pt x="52385" y="49500"/>
                    <a:pt x="60943" y="6637"/>
                  </a:cubicBezTo>
                  <a:cubicBezTo>
                    <a:pt x="61894" y="922"/>
                    <a:pt x="54286" y="-2888"/>
                    <a:pt x="51434" y="2827"/>
                  </a:cubicBezTo>
                  <a:cubicBezTo>
                    <a:pt x="28612" y="39975"/>
                    <a:pt x="-1817" y="85695"/>
                    <a:pt x="85" y="13046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D1C54CDA-A501-9A41-B80D-760526950D9F}"/>
                </a:ext>
              </a:extLst>
            </p:cNvPr>
            <p:cNvSpPr/>
            <p:nvPr/>
          </p:nvSpPr>
          <p:spPr>
            <a:xfrm rot="4500000">
              <a:off x="3043079" y="4538294"/>
              <a:ext cx="45730" cy="109937"/>
            </a:xfrm>
            <a:custGeom>
              <a:avLst/>
              <a:gdLst>
                <a:gd name="connsiteX0" fmla="*/ 598 w 47545"/>
                <a:gd name="connsiteY0" fmla="*/ 113136 h 114300"/>
                <a:gd name="connsiteX1" fmla="*/ 13911 w 47545"/>
                <a:gd name="connsiteY1" fmla="*/ 116946 h 114300"/>
                <a:gd name="connsiteX2" fmla="*/ 48143 w 47545"/>
                <a:gd name="connsiteY2" fmla="*/ 9313 h 114300"/>
                <a:gd name="connsiteX3" fmla="*/ 34831 w 47545"/>
                <a:gd name="connsiteY3" fmla="*/ 3598 h 114300"/>
                <a:gd name="connsiteX4" fmla="*/ 598 w 47545"/>
                <a:gd name="connsiteY4" fmla="*/ 113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598" y="113136"/>
                  </a:moveTo>
                  <a:cubicBezTo>
                    <a:pt x="1549" y="119803"/>
                    <a:pt x="10107" y="120756"/>
                    <a:pt x="13911" y="116946"/>
                  </a:cubicBezTo>
                  <a:cubicBezTo>
                    <a:pt x="38634" y="90276"/>
                    <a:pt x="41487" y="43603"/>
                    <a:pt x="48143" y="9313"/>
                  </a:cubicBezTo>
                  <a:cubicBezTo>
                    <a:pt x="49094" y="1693"/>
                    <a:pt x="38634" y="-4022"/>
                    <a:pt x="34831" y="3598"/>
                  </a:cubicBezTo>
                  <a:cubicBezTo>
                    <a:pt x="20567" y="35983"/>
                    <a:pt x="-4157" y="75988"/>
                    <a:pt x="598" y="113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9" name="Forma libre 168">
              <a:extLst>
                <a:ext uri="{FF2B5EF4-FFF2-40B4-BE49-F238E27FC236}">
                  <a16:creationId xmlns:a16="http://schemas.microsoft.com/office/drawing/2014/main" id="{C14191DD-1161-8A44-ACA0-153AB6631FF7}"/>
                </a:ext>
              </a:extLst>
            </p:cNvPr>
            <p:cNvSpPr/>
            <p:nvPr/>
          </p:nvSpPr>
          <p:spPr>
            <a:xfrm rot="4500000">
              <a:off x="3218633" y="4578875"/>
              <a:ext cx="118899" cy="54968"/>
            </a:xfrm>
            <a:custGeom>
              <a:avLst/>
              <a:gdLst>
                <a:gd name="connsiteX0" fmla="*/ 729 w 123617"/>
                <a:gd name="connsiteY0" fmla="*/ 10234 h 57150"/>
                <a:gd name="connsiteX1" fmla="*/ 53979 w 123617"/>
                <a:gd name="connsiteY1" fmla="*/ 41667 h 57150"/>
                <a:gd name="connsiteX2" fmla="*/ 126248 w 123617"/>
                <a:gd name="connsiteY2" fmla="*/ 59764 h 57150"/>
                <a:gd name="connsiteX3" fmla="*/ 129101 w 123617"/>
                <a:gd name="connsiteY3" fmla="*/ 53097 h 57150"/>
                <a:gd name="connsiteX4" fmla="*/ 64439 w 123617"/>
                <a:gd name="connsiteY4" fmla="*/ 17854 h 57150"/>
                <a:gd name="connsiteX5" fmla="*/ 5483 w 123617"/>
                <a:gd name="connsiteY5" fmla="*/ 709 h 57150"/>
                <a:gd name="connsiteX6" fmla="*/ 729 w 123617"/>
                <a:gd name="connsiteY6" fmla="*/ 1023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57150">
                  <a:moveTo>
                    <a:pt x="729" y="10234"/>
                  </a:moveTo>
                  <a:cubicBezTo>
                    <a:pt x="12140" y="28332"/>
                    <a:pt x="34961" y="34999"/>
                    <a:pt x="53979" y="41667"/>
                  </a:cubicBezTo>
                  <a:cubicBezTo>
                    <a:pt x="76801" y="50239"/>
                    <a:pt x="101525" y="60717"/>
                    <a:pt x="126248" y="59764"/>
                  </a:cubicBezTo>
                  <a:cubicBezTo>
                    <a:pt x="129101" y="59764"/>
                    <a:pt x="131954" y="55002"/>
                    <a:pt x="129101" y="53097"/>
                  </a:cubicBezTo>
                  <a:cubicBezTo>
                    <a:pt x="111034" y="36904"/>
                    <a:pt x="86310" y="27379"/>
                    <a:pt x="64439" y="17854"/>
                  </a:cubicBezTo>
                  <a:cubicBezTo>
                    <a:pt x="45421" y="9282"/>
                    <a:pt x="26403" y="-3101"/>
                    <a:pt x="5483" y="709"/>
                  </a:cubicBezTo>
                  <a:cubicBezTo>
                    <a:pt x="729" y="1662"/>
                    <a:pt x="-1173" y="7377"/>
                    <a:pt x="729" y="1023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0" name="Forma libre 169">
              <a:extLst>
                <a:ext uri="{FF2B5EF4-FFF2-40B4-BE49-F238E27FC236}">
                  <a16:creationId xmlns:a16="http://schemas.microsoft.com/office/drawing/2014/main" id="{BB43B67F-96B4-0640-9245-F2DABDDFD361}"/>
                </a:ext>
              </a:extLst>
            </p:cNvPr>
            <p:cNvSpPr/>
            <p:nvPr/>
          </p:nvSpPr>
          <p:spPr>
            <a:xfrm rot="4500000">
              <a:off x="3260463" y="4587346"/>
              <a:ext cx="109753" cy="54968"/>
            </a:xfrm>
            <a:custGeom>
              <a:avLst/>
              <a:gdLst>
                <a:gd name="connsiteX0" fmla="*/ 4067 w 114108"/>
                <a:gd name="connsiteY0" fmla="*/ 15842 h 57150"/>
                <a:gd name="connsiteX1" fmla="*/ 63023 w 114108"/>
                <a:gd name="connsiteY1" fmla="*/ 42512 h 57150"/>
                <a:gd name="connsiteX2" fmla="*/ 116274 w 114108"/>
                <a:gd name="connsiteY2" fmla="*/ 64420 h 57150"/>
                <a:gd name="connsiteX3" fmla="*/ 121028 w 114108"/>
                <a:gd name="connsiteY3" fmla="*/ 58705 h 57150"/>
                <a:gd name="connsiteX4" fmla="*/ 73483 w 114108"/>
                <a:gd name="connsiteY4" fmla="*/ 14890 h 57150"/>
                <a:gd name="connsiteX5" fmla="*/ 5969 w 114108"/>
                <a:gd name="connsiteY5" fmla="*/ 1555 h 57150"/>
                <a:gd name="connsiteX6" fmla="*/ 4067 w 114108"/>
                <a:gd name="connsiteY6" fmla="*/ 158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4067" y="15842"/>
                  </a:moveTo>
                  <a:cubicBezTo>
                    <a:pt x="23085" y="27272"/>
                    <a:pt x="43054" y="33940"/>
                    <a:pt x="63023" y="42512"/>
                  </a:cubicBezTo>
                  <a:cubicBezTo>
                    <a:pt x="80139" y="50132"/>
                    <a:pt x="97256" y="63467"/>
                    <a:pt x="116274" y="64420"/>
                  </a:cubicBezTo>
                  <a:cubicBezTo>
                    <a:pt x="119126" y="64420"/>
                    <a:pt x="121979" y="61562"/>
                    <a:pt x="121028" y="58705"/>
                  </a:cubicBezTo>
                  <a:cubicBezTo>
                    <a:pt x="115323" y="37750"/>
                    <a:pt x="91550" y="24415"/>
                    <a:pt x="73483" y="14890"/>
                  </a:cubicBezTo>
                  <a:cubicBezTo>
                    <a:pt x="51612" y="3460"/>
                    <a:pt x="30692" y="-3208"/>
                    <a:pt x="5969" y="1555"/>
                  </a:cubicBezTo>
                  <a:cubicBezTo>
                    <a:pt x="-1639" y="1555"/>
                    <a:pt x="-1639" y="12032"/>
                    <a:pt x="4067" y="158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1" name="Forma libre 170">
              <a:extLst>
                <a:ext uri="{FF2B5EF4-FFF2-40B4-BE49-F238E27FC236}">
                  <a16:creationId xmlns:a16="http://schemas.microsoft.com/office/drawing/2014/main" id="{70C5CF36-BFDD-ED48-952E-75B75591E17B}"/>
                </a:ext>
              </a:extLst>
            </p:cNvPr>
            <p:cNvSpPr/>
            <p:nvPr/>
          </p:nvSpPr>
          <p:spPr>
            <a:xfrm rot="4500000">
              <a:off x="3331497" y="4803858"/>
              <a:ext cx="128045" cy="27484"/>
            </a:xfrm>
            <a:custGeom>
              <a:avLst/>
              <a:gdLst>
                <a:gd name="connsiteX0" fmla="*/ 4221 w 133126"/>
                <a:gd name="connsiteY0" fmla="*/ 21798 h 28575"/>
                <a:gd name="connsiteX1" fmla="*/ 78392 w 133126"/>
                <a:gd name="connsiteY1" fmla="*/ 29418 h 28575"/>
                <a:gd name="connsiteX2" fmla="*/ 140200 w 133126"/>
                <a:gd name="connsiteY2" fmla="*/ 10368 h 28575"/>
                <a:gd name="connsiteX3" fmla="*/ 138299 w 133126"/>
                <a:gd name="connsiteY3" fmla="*/ 4653 h 28575"/>
                <a:gd name="connsiteX4" fmla="*/ 72686 w 133126"/>
                <a:gd name="connsiteY4" fmla="*/ 1796 h 28575"/>
                <a:gd name="connsiteX5" fmla="*/ 5172 w 133126"/>
                <a:gd name="connsiteY5" fmla="*/ 6558 h 28575"/>
                <a:gd name="connsiteX6" fmla="*/ 4221 w 133126"/>
                <a:gd name="connsiteY6" fmla="*/ 217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28575">
                  <a:moveTo>
                    <a:pt x="4221" y="21798"/>
                  </a:moveTo>
                  <a:cubicBezTo>
                    <a:pt x="27994" y="33228"/>
                    <a:pt x="52717" y="32276"/>
                    <a:pt x="78392" y="29418"/>
                  </a:cubicBezTo>
                  <a:cubicBezTo>
                    <a:pt x="100262" y="27513"/>
                    <a:pt x="123084" y="24656"/>
                    <a:pt x="140200" y="10368"/>
                  </a:cubicBezTo>
                  <a:cubicBezTo>
                    <a:pt x="142102" y="8463"/>
                    <a:pt x="141151" y="5606"/>
                    <a:pt x="138299" y="4653"/>
                  </a:cubicBezTo>
                  <a:cubicBezTo>
                    <a:pt x="118330" y="-2967"/>
                    <a:pt x="94557" y="843"/>
                    <a:pt x="72686" y="1796"/>
                  </a:cubicBezTo>
                  <a:cubicBezTo>
                    <a:pt x="49864" y="2748"/>
                    <a:pt x="27994" y="-109"/>
                    <a:pt x="5172" y="6558"/>
                  </a:cubicBezTo>
                  <a:cubicBezTo>
                    <a:pt x="-533" y="9416"/>
                    <a:pt x="-2435" y="18941"/>
                    <a:pt x="4221" y="217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2" name="Forma libre 171">
              <a:extLst>
                <a:ext uri="{FF2B5EF4-FFF2-40B4-BE49-F238E27FC236}">
                  <a16:creationId xmlns:a16="http://schemas.microsoft.com/office/drawing/2014/main" id="{FBA7CD74-8119-FD46-AF07-5549029D2CDB}"/>
                </a:ext>
              </a:extLst>
            </p:cNvPr>
            <p:cNvSpPr/>
            <p:nvPr/>
          </p:nvSpPr>
          <p:spPr>
            <a:xfrm rot="4500000">
              <a:off x="3290981" y="4807050"/>
              <a:ext cx="137191" cy="45807"/>
            </a:xfrm>
            <a:custGeom>
              <a:avLst/>
              <a:gdLst>
                <a:gd name="connsiteX0" fmla="*/ 10995 w 142635"/>
                <a:gd name="connsiteY0" fmla="*/ 48101 h 47625"/>
                <a:gd name="connsiteX1" fmla="*/ 141269 w 142635"/>
                <a:gd name="connsiteY1" fmla="*/ 10954 h 47625"/>
                <a:gd name="connsiteX2" fmla="*/ 140318 w 142635"/>
                <a:gd name="connsiteY2" fmla="*/ 3334 h 47625"/>
                <a:gd name="connsiteX3" fmla="*/ 71853 w 142635"/>
                <a:gd name="connsiteY3" fmla="*/ 2381 h 47625"/>
                <a:gd name="connsiteX4" fmla="*/ 6241 w 142635"/>
                <a:gd name="connsiteY4" fmla="*/ 20479 h 47625"/>
                <a:gd name="connsiteX5" fmla="*/ 10995 w 142635"/>
                <a:gd name="connsiteY5" fmla="*/ 48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0995" y="48101"/>
                  </a:moveTo>
                  <a:cubicBezTo>
                    <a:pt x="52835" y="56674"/>
                    <a:pt x="107988" y="33814"/>
                    <a:pt x="141269" y="10954"/>
                  </a:cubicBezTo>
                  <a:cubicBezTo>
                    <a:pt x="144122" y="9049"/>
                    <a:pt x="144122" y="4286"/>
                    <a:pt x="140318" y="3334"/>
                  </a:cubicBezTo>
                  <a:cubicBezTo>
                    <a:pt x="116546" y="-1429"/>
                    <a:pt x="96577" y="-476"/>
                    <a:pt x="71853" y="2381"/>
                  </a:cubicBezTo>
                  <a:cubicBezTo>
                    <a:pt x="49032" y="5239"/>
                    <a:pt x="25259" y="7144"/>
                    <a:pt x="6241" y="20479"/>
                  </a:cubicBezTo>
                  <a:cubicBezTo>
                    <a:pt x="-2317" y="27146"/>
                    <a:pt x="-3268" y="45244"/>
                    <a:pt x="10995" y="4810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13330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50BA29F3-CDAE-2F47-BCEC-B898C2543738}"/>
              </a:ext>
            </a:extLst>
          </p:cNvPr>
          <p:cNvSpPr/>
          <p:nvPr/>
        </p:nvSpPr>
        <p:spPr>
          <a:xfrm>
            <a:off x="0" y="0"/>
            <a:ext cx="2210109" cy="5143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Forma libre 51">
            <a:extLst>
              <a:ext uri="{FF2B5EF4-FFF2-40B4-BE49-F238E27FC236}">
                <a16:creationId xmlns:a16="http://schemas.microsoft.com/office/drawing/2014/main" id="{485AC638-C473-2546-BFE8-051B9BEA320F}"/>
              </a:ext>
            </a:extLst>
          </p:cNvPr>
          <p:cNvSpPr/>
          <p:nvPr/>
        </p:nvSpPr>
        <p:spPr>
          <a:xfrm>
            <a:off x="243468" y="584070"/>
            <a:ext cx="2781149" cy="928597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74" name="Grupo 73">
            <a:extLst>
              <a:ext uri="{FF2B5EF4-FFF2-40B4-BE49-F238E27FC236}">
                <a16:creationId xmlns:a16="http://schemas.microsoft.com/office/drawing/2014/main" id="{7869A0D9-43CA-4447-8EE1-268EA7D99C49}"/>
              </a:ext>
            </a:extLst>
          </p:cNvPr>
          <p:cNvGrpSpPr/>
          <p:nvPr/>
        </p:nvGrpSpPr>
        <p:grpSpPr>
          <a:xfrm>
            <a:off x="1634043" y="1362003"/>
            <a:ext cx="7146333" cy="3109432"/>
            <a:chOff x="715397" y="795246"/>
            <a:chExt cx="7892158" cy="3433947"/>
          </a:xfrm>
        </p:grpSpPr>
        <p:cxnSp>
          <p:nvCxnSpPr>
            <p:cNvPr id="3" name="Straight Connector 98">
              <a:extLst>
                <a:ext uri="{FF2B5EF4-FFF2-40B4-BE49-F238E27FC236}">
                  <a16:creationId xmlns:a16="http://schemas.microsoft.com/office/drawing/2014/main" id="{3829BA47-FE4E-7C46-8D2F-B77206CA64D5}"/>
                </a:ext>
              </a:extLst>
            </p:cNvPr>
            <p:cNvCxnSpPr/>
            <p:nvPr/>
          </p:nvCxnSpPr>
          <p:spPr>
            <a:xfrm rot="5400000">
              <a:off x="2616399" y="810598"/>
              <a:ext cx="0" cy="669397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56F6664-8190-C049-AC89-FF319EA0F605}"/>
                </a:ext>
              </a:extLst>
            </p:cNvPr>
            <p:cNvCxnSpPr/>
            <p:nvPr/>
          </p:nvCxnSpPr>
          <p:spPr>
            <a:xfrm>
              <a:off x="2281700" y="1135182"/>
              <a:ext cx="0" cy="2796236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99">
              <a:extLst>
                <a:ext uri="{FF2B5EF4-FFF2-40B4-BE49-F238E27FC236}">
                  <a16:creationId xmlns:a16="http://schemas.microsoft.com/office/drawing/2014/main" id="{C77B37A5-C9EA-C64E-A5F4-ADBB4FA60D22}"/>
                </a:ext>
              </a:extLst>
            </p:cNvPr>
            <p:cNvCxnSpPr/>
            <p:nvPr/>
          </p:nvCxnSpPr>
          <p:spPr>
            <a:xfrm rot="5400000">
              <a:off x="2616399" y="1751255"/>
              <a:ext cx="0" cy="669397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01">
              <a:extLst>
                <a:ext uri="{FF2B5EF4-FFF2-40B4-BE49-F238E27FC236}">
                  <a16:creationId xmlns:a16="http://schemas.microsoft.com/office/drawing/2014/main" id="{B419D482-B575-A547-A825-D9ED089C83C8}"/>
                </a:ext>
              </a:extLst>
            </p:cNvPr>
            <p:cNvCxnSpPr/>
            <p:nvPr/>
          </p:nvCxnSpPr>
          <p:spPr>
            <a:xfrm rot="5400000">
              <a:off x="2616399" y="3596719"/>
              <a:ext cx="0" cy="669397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02">
              <a:extLst>
                <a:ext uri="{FF2B5EF4-FFF2-40B4-BE49-F238E27FC236}">
                  <a16:creationId xmlns:a16="http://schemas.microsoft.com/office/drawing/2014/main" id="{E0596A33-BF38-E348-A355-D612611A7D34}"/>
                </a:ext>
              </a:extLst>
            </p:cNvPr>
            <p:cNvCxnSpPr/>
            <p:nvPr/>
          </p:nvCxnSpPr>
          <p:spPr>
            <a:xfrm flipH="1">
              <a:off x="1781470" y="2597312"/>
              <a:ext cx="500230" cy="0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35">
              <a:extLst>
                <a:ext uri="{FF2B5EF4-FFF2-40B4-BE49-F238E27FC236}">
                  <a16:creationId xmlns:a16="http://schemas.microsoft.com/office/drawing/2014/main" id="{F2336ADA-245B-C840-BA6E-9A1D170F4820}"/>
                </a:ext>
              </a:extLst>
            </p:cNvPr>
            <p:cNvSpPr/>
            <p:nvPr/>
          </p:nvSpPr>
          <p:spPr>
            <a:xfrm>
              <a:off x="715397" y="2051045"/>
              <a:ext cx="1245857" cy="1239493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1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8277" tIns="137606" rIns="138277" bIns="137606" numCol="1" spcCol="1270" anchor="ctr" anchorCtr="0">
              <a:noAutofit/>
            </a:bodyPr>
            <a:lstStyle/>
            <a:p>
              <a:pPr algn="ctr" defTabSz="474122">
                <a:lnSpc>
                  <a:spcPct val="6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dirty="0">
                  <a:solidFill>
                    <a:srgbClr val="FFFFFF"/>
                  </a:solidFill>
                  <a:ea typeface="Roboto" charset="0"/>
                  <a:cs typeface="Roboto" charset="0"/>
                </a:rPr>
                <a:t>Strategy</a:t>
              </a:r>
            </a:p>
          </p:txBody>
        </p:sp>
        <p:sp>
          <p:nvSpPr>
            <p:cNvPr id="9" name="Rounded Rectangle 36">
              <a:extLst>
                <a:ext uri="{FF2B5EF4-FFF2-40B4-BE49-F238E27FC236}">
                  <a16:creationId xmlns:a16="http://schemas.microsoft.com/office/drawing/2014/main" id="{27E7D1F9-B702-9B46-B5B6-3E24693CEB67}"/>
                </a:ext>
              </a:extLst>
            </p:cNvPr>
            <p:cNvSpPr/>
            <p:nvPr/>
          </p:nvSpPr>
          <p:spPr>
            <a:xfrm>
              <a:off x="2571917" y="960761"/>
              <a:ext cx="1459843" cy="366349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01" tIns="24101" rIns="24101" bIns="24101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50" dirty="0">
                  <a:solidFill>
                    <a:srgbClr val="FFFFFF"/>
                  </a:solidFill>
                  <a:cs typeface="Lato Light"/>
                </a:rPr>
                <a:t>Keyword here</a:t>
              </a:r>
            </a:p>
          </p:txBody>
        </p:sp>
        <p:sp>
          <p:nvSpPr>
            <p:cNvPr id="10" name="Rounded Rectangle 37">
              <a:extLst>
                <a:ext uri="{FF2B5EF4-FFF2-40B4-BE49-F238E27FC236}">
                  <a16:creationId xmlns:a16="http://schemas.microsoft.com/office/drawing/2014/main" id="{B0D30609-905C-2949-B156-723E4D17AA67}"/>
                </a:ext>
              </a:extLst>
            </p:cNvPr>
            <p:cNvSpPr/>
            <p:nvPr/>
          </p:nvSpPr>
          <p:spPr>
            <a:xfrm>
              <a:off x="2573656" y="1920635"/>
              <a:ext cx="1459843" cy="36634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01" tIns="24101" rIns="24101" bIns="24101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50" dirty="0">
                  <a:solidFill>
                    <a:srgbClr val="FFFFFF"/>
                  </a:solidFill>
                  <a:cs typeface="Lato Light"/>
                </a:rPr>
                <a:t>Keyword here</a:t>
              </a:r>
            </a:p>
          </p:txBody>
        </p:sp>
        <p:grpSp>
          <p:nvGrpSpPr>
            <p:cNvPr id="12" name="Group 44">
              <a:extLst>
                <a:ext uri="{FF2B5EF4-FFF2-40B4-BE49-F238E27FC236}">
                  <a16:creationId xmlns:a16="http://schemas.microsoft.com/office/drawing/2014/main" id="{33B425DD-3B4A-C048-B6EA-BBBDBF5575D6}"/>
                </a:ext>
              </a:extLst>
            </p:cNvPr>
            <p:cNvGrpSpPr/>
            <p:nvPr/>
          </p:nvGrpSpPr>
          <p:grpSpPr>
            <a:xfrm>
              <a:off x="4036064" y="942445"/>
              <a:ext cx="499478" cy="402984"/>
              <a:chOff x="12157581" y="3429147"/>
              <a:chExt cx="1359046" cy="1096493"/>
            </a:xfrm>
          </p:grpSpPr>
          <p:cxnSp>
            <p:nvCxnSpPr>
              <p:cNvPr id="13" name="Straight Connector 45">
                <a:extLst>
                  <a:ext uri="{FF2B5EF4-FFF2-40B4-BE49-F238E27FC236}">
                    <a16:creationId xmlns:a16="http://schemas.microsoft.com/office/drawing/2014/main" id="{C720FE16-B5BF-8649-9B11-DA21852B8755}"/>
                  </a:ext>
                </a:extLst>
              </p:cNvPr>
              <p:cNvCxnSpPr/>
              <p:nvPr/>
            </p:nvCxnSpPr>
            <p:spPr>
              <a:xfrm flipH="1">
                <a:off x="12157581" y="3953574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6">
                <a:extLst>
                  <a:ext uri="{FF2B5EF4-FFF2-40B4-BE49-F238E27FC236}">
                    <a16:creationId xmlns:a16="http://schemas.microsoft.com/office/drawing/2014/main" id="{ECDB8FBA-8D32-A14B-A006-746A0AD0FD6D}"/>
                  </a:ext>
                </a:extLst>
              </p:cNvPr>
              <p:cNvCxnSpPr/>
              <p:nvPr/>
            </p:nvCxnSpPr>
            <p:spPr>
              <a:xfrm flipV="1">
                <a:off x="12841483" y="3429147"/>
                <a:ext cx="0" cy="1096493"/>
              </a:xfrm>
              <a:prstGeom prst="line">
                <a:avLst/>
              </a:prstGeom>
              <a:ln w="19050" cmpd="sng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7">
                <a:extLst>
                  <a:ext uri="{FF2B5EF4-FFF2-40B4-BE49-F238E27FC236}">
                    <a16:creationId xmlns:a16="http://schemas.microsoft.com/office/drawing/2014/main" id="{3158A001-2B32-1249-A88A-5A56710C630F}"/>
                  </a:ext>
                </a:extLst>
              </p:cNvPr>
              <p:cNvCxnSpPr/>
              <p:nvPr/>
            </p:nvCxnSpPr>
            <p:spPr>
              <a:xfrm flipH="1">
                <a:off x="12832725" y="3431737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8">
                <a:extLst>
                  <a:ext uri="{FF2B5EF4-FFF2-40B4-BE49-F238E27FC236}">
                    <a16:creationId xmlns:a16="http://schemas.microsoft.com/office/drawing/2014/main" id="{D8D79B91-6913-1F4A-BB00-0523F7CA281C}"/>
                  </a:ext>
                </a:extLst>
              </p:cNvPr>
              <p:cNvCxnSpPr/>
              <p:nvPr/>
            </p:nvCxnSpPr>
            <p:spPr>
              <a:xfrm flipH="1">
                <a:off x="12832725" y="4520203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Freeform 49">
              <a:extLst>
                <a:ext uri="{FF2B5EF4-FFF2-40B4-BE49-F238E27FC236}">
                  <a16:creationId xmlns:a16="http://schemas.microsoft.com/office/drawing/2014/main" id="{986A24A8-C18C-3A42-87D9-4A4F9BDAED8D}"/>
                </a:ext>
              </a:extLst>
            </p:cNvPr>
            <p:cNvSpPr/>
            <p:nvPr/>
          </p:nvSpPr>
          <p:spPr>
            <a:xfrm rot="10800000" flipV="1">
              <a:off x="4430498" y="809357"/>
              <a:ext cx="274795" cy="27338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38277" tIns="137606" rIns="138277" bIns="137606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00" dirty="0">
                  <a:solidFill>
                    <a:srgbClr val="FFFFFF"/>
                  </a:solidFill>
                  <a:cs typeface="Lato Light"/>
                </a:rPr>
                <a:t>A</a:t>
              </a:r>
            </a:p>
          </p:txBody>
        </p:sp>
        <p:sp>
          <p:nvSpPr>
            <p:cNvPr id="18" name="Freeform 50">
              <a:extLst>
                <a:ext uri="{FF2B5EF4-FFF2-40B4-BE49-F238E27FC236}">
                  <a16:creationId xmlns:a16="http://schemas.microsoft.com/office/drawing/2014/main" id="{F65788FE-75D5-2243-B76C-8D7C807B7793}"/>
                </a:ext>
              </a:extLst>
            </p:cNvPr>
            <p:cNvSpPr/>
            <p:nvPr/>
          </p:nvSpPr>
          <p:spPr>
            <a:xfrm rot="10800000" flipV="1">
              <a:off x="4430498" y="1181252"/>
              <a:ext cx="274795" cy="27338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38277" tIns="137606" rIns="138277" bIns="137606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00" dirty="0">
                  <a:solidFill>
                    <a:srgbClr val="FFFFFF"/>
                  </a:solidFill>
                  <a:cs typeface="Lato Light"/>
                </a:rPr>
                <a:t>B</a:t>
              </a:r>
            </a:p>
          </p:txBody>
        </p:sp>
        <p:grpSp>
          <p:nvGrpSpPr>
            <p:cNvPr id="19" name="Group 51">
              <a:extLst>
                <a:ext uri="{FF2B5EF4-FFF2-40B4-BE49-F238E27FC236}">
                  <a16:creationId xmlns:a16="http://schemas.microsoft.com/office/drawing/2014/main" id="{91697F81-B27A-7645-887C-D4B159DAB48B}"/>
                </a:ext>
              </a:extLst>
            </p:cNvPr>
            <p:cNvGrpSpPr/>
            <p:nvPr/>
          </p:nvGrpSpPr>
          <p:grpSpPr>
            <a:xfrm>
              <a:off x="4036064" y="1896400"/>
              <a:ext cx="499478" cy="402984"/>
              <a:chOff x="12157581" y="3429147"/>
              <a:chExt cx="1359046" cy="1096493"/>
            </a:xfrm>
          </p:grpSpPr>
          <p:cxnSp>
            <p:nvCxnSpPr>
              <p:cNvPr id="20" name="Straight Connector 52">
                <a:extLst>
                  <a:ext uri="{FF2B5EF4-FFF2-40B4-BE49-F238E27FC236}">
                    <a16:creationId xmlns:a16="http://schemas.microsoft.com/office/drawing/2014/main" id="{A65E945E-46DE-FD46-8EB9-E3D18CC5EAC2}"/>
                  </a:ext>
                </a:extLst>
              </p:cNvPr>
              <p:cNvCxnSpPr/>
              <p:nvPr/>
            </p:nvCxnSpPr>
            <p:spPr>
              <a:xfrm flipH="1">
                <a:off x="12157581" y="3953575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3">
                <a:extLst>
                  <a:ext uri="{FF2B5EF4-FFF2-40B4-BE49-F238E27FC236}">
                    <a16:creationId xmlns:a16="http://schemas.microsoft.com/office/drawing/2014/main" id="{24AC0AE5-A92A-8A45-BBF0-22E1E2031AD2}"/>
                  </a:ext>
                </a:extLst>
              </p:cNvPr>
              <p:cNvCxnSpPr/>
              <p:nvPr/>
            </p:nvCxnSpPr>
            <p:spPr>
              <a:xfrm flipV="1">
                <a:off x="12841483" y="3429147"/>
                <a:ext cx="0" cy="1096493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4">
                <a:extLst>
                  <a:ext uri="{FF2B5EF4-FFF2-40B4-BE49-F238E27FC236}">
                    <a16:creationId xmlns:a16="http://schemas.microsoft.com/office/drawing/2014/main" id="{5542EDA2-4657-1E42-9294-136318B0CA9F}"/>
                  </a:ext>
                </a:extLst>
              </p:cNvPr>
              <p:cNvCxnSpPr/>
              <p:nvPr/>
            </p:nvCxnSpPr>
            <p:spPr>
              <a:xfrm flipH="1">
                <a:off x="12832725" y="3431737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5">
                <a:extLst>
                  <a:ext uri="{FF2B5EF4-FFF2-40B4-BE49-F238E27FC236}">
                    <a16:creationId xmlns:a16="http://schemas.microsoft.com/office/drawing/2014/main" id="{5DE6155F-32A0-E44F-A314-B0CCAC41AC3C}"/>
                  </a:ext>
                </a:extLst>
              </p:cNvPr>
              <p:cNvCxnSpPr/>
              <p:nvPr/>
            </p:nvCxnSpPr>
            <p:spPr>
              <a:xfrm flipH="1">
                <a:off x="12832725" y="4520203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Freeform 56">
              <a:extLst>
                <a:ext uri="{FF2B5EF4-FFF2-40B4-BE49-F238E27FC236}">
                  <a16:creationId xmlns:a16="http://schemas.microsoft.com/office/drawing/2014/main" id="{B740A743-EDC8-F149-B602-3D9ECF457316}"/>
                </a:ext>
              </a:extLst>
            </p:cNvPr>
            <p:cNvSpPr/>
            <p:nvPr/>
          </p:nvSpPr>
          <p:spPr>
            <a:xfrm rot="10800000" flipV="1">
              <a:off x="4430498" y="1763312"/>
              <a:ext cx="274795" cy="27338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38277" tIns="137606" rIns="138277" bIns="137606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00" dirty="0">
                  <a:solidFill>
                    <a:srgbClr val="FFFFFF"/>
                  </a:solidFill>
                  <a:cs typeface="Lato Light"/>
                </a:rPr>
                <a:t>A</a:t>
              </a:r>
            </a:p>
          </p:txBody>
        </p:sp>
        <p:sp>
          <p:nvSpPr>
            <p:cNvPr id="25" name="Freeform 57">
              <a:extLst>
                <a:ext uri="{FF2B5EF4-FFF2-40B4-BE49-F238E27FC236}">
                  <a16:creationId xmlns:a16="http://schemas.microsoft.com/office/drawing/2014/main" id="{0E3ABA9B-6F26-7A4A-9249-3C9A1761DA74}"/>
                </a:ext>
              </a:extLst>
            </p:cNvPr>
            <p:cNvSpPr/>
            <p:nvPr/>
          </p:nvSpPr>
          <p:spPr>
            <a:xfrm rot="10800000" flipV="1">
              <a:off x="4430498" y="2135207"/>
              <a:ext cx="274795" cy="27338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38277" tIns="137606" rIns="138277" bIns="137606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00" dirty="0">
                  <a:solidFill>
                    <a:srgbClr val="FFFFFF"/>
                  </a:solidFill>
                  <a:cs typeface="Lato Light"/>
                </a:rPr>
                <a:t>B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8516D0E3-AFFA-C94B-A0D4-0D76C31F4CE8}"/>
                </a:ext>
              </a:extLst>
            </p:cNvPr>
            <p:cNvSpPr txBox="1">
              <a:spLocks/>
            </p:cNvSpPr>
            <p:nvPr/>
          </p:nvSpPr>
          <p:spPr>
            <a:xfrm>
              <a:off x="4802428" y="1172304"/>
              <a:ext cx="3805126" cy="274660"/>
            </a:xfrm>
            <a:prstGeom prst="rect">
              <a:avLst/>
            </a:prstGeom>
          </p:spPr>
          <p:txBody>
            <a:bodyPr vert="horz" wrap="square" lIns="91422" tIns="45711" rIns="91422" bIns="45711" rtlCol="0">
              <a:spAutoFit/>
            </a:bodyPr>
            <a:lstStyle>
              <a:lvl1pPr marL="0" indent="0" algn="l" defTabSz="1828434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None/>
                <a:defRPr lang="en-US" sz="48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1pPr>
              <a:lvl2pPr marL="914217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40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2pPr>
              <a:lvl3pPr marL="1828434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6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3pPr>
              <a:lvl4pPr marL="2742651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4pPr>
              <a:lvl5pPr marL="3656868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5pPr>
              <a:lvl6pPr marL="5028194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2411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6628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0846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en-US" sz="800" dirty="0">
                  <a:latin typeface="+mn-lt"/>
                </a:rPr>
                <a:t>Lorem ipsum dolor sit </a:t>
              </a:r>
              <a:r>
                <a:rPr lang="en-US" sz="800" dirty="0" err="1">
                  <a:latin typeface="+mn-lt"/>
                </a:rPr>
                <a:t>amet</a:t>
              </a:r>
              <a:r>
                <a:rPr lang="en-US" sz="800" dirty="0">
                  <a:latin typeface="+mn-lt"/>
                </a:rPr>
                <a:t>, </a:t>
              </a:r>
              <a:r>
                <a:rPr lang="en-US" sz="800" dirty="0" err="1">
                  <a:latin typeface="+mn-lt"/>
                </a:rPr>
                <a:t>consectetur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adipiscing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elit</a:t>
              </a:r>
              <a:r>
                <a:rPr lang="en-US" sz="800" dirty="0">
                  <a:latin typeface="+mn-lt"/>
                </a:rPr>
                <a:t>.</a:t>
              </a:r>
            </a:p>
          </p:txBody>
        </p:sp>
        <p:sp>
          <p:nvSpPr>
            <p:cNvPr id="34" name="Subtitle 2">
              <a:extLst>
                <a:ext uri="{FF2B5EF4-FFF2-40B4-BE49-F238E27FC236}">
                  <a16:creationId xmlns:a16="http://schemas.microsoft.com/office/drawing/2014/main" id="{20408DC3-B541-9649-BA15-336FEF86CFAA}"/>
                </a:ext>
              </a:extLst>
            </p:cNvPr>
            <p:cNvSpPr txBox="1">
              <a:spLocks/>
            </p:cNvSpPr>
            <p:nvPr/>
          </p:nvSpPr>
          <p:spPr>
            <a:xfrm>
              <a:off x="4802429" y="795246"/>
              <a:ext cx="3805126" cy="269845"/>
            </a:xfrm>
            <a:prstGeom prst="rect">
              <a:avLst/>
            </a:prstGeom>
          </p:spPr>
          <p:txBody>
            <a:bodyPr vert="horz" wrap="square" lIns="91422" tIns="45711" rIns="91422" bIns="45711" rtlCol="0">
              <a:spAutoFit/>
            </a:bodyPr>
            <a:lstStyle>
              <a:lvl1pPr marL="0" indent="0" algn="l" defTabSz="1828434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None/>
                <a:defRPr lang="en-US" sz="48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1pPr>
              <a:lvl2pPr marL="914217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40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2pPr>
              <a:lvl3pPr marL="1828434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6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3pPr>
              <a:lvl4pPr marL="2742651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4pPr>
              <a:lvl5pPr marL="3656868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5pPr>
              <a:lvl6pPr marL="5028194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2411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6628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0846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en-US" sz="800" dirty="0">
                  <a:latin typeface="+mn-lt"/>
                </a:rPr>
                <a:t>Lorem ipsum dolor sit </a:t>
              </a:r>
              <a:r>
                <a:rPr lang="en-US" sz="800" dirty="0" err="1">
                  <a:latin typeface="+mn-lt"/>
                </a:rPr>
                <a:t>amet</a:t>
              </a:r>
              <a:r>
                <a:rPr lang="en-US" sz="800" dirty="0">
                  <a:latin typeface="+mn-lt"/>
                </a:rPr>
                <a:t>, </a:t>
              </a:r>
              <a:r>
                <a:rPr lang="en-US" sz="800" dirty="0" err="1">
                  <a:latin typeface="+mn-lt"/>
                </a:rPr>
                <a:t>consectetur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adipiscing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elit</a:t>
              </a:r>
              <a:r>
                <a:rPr lang="en-US" sz="800" dirty="0">
                  <a:latin typeface="+mn-lt"/>
                </a:rPr>
                <a:t>.</a:t>
              </a:r>
            </a:p>
          </p:txBody>
        </p:sp>
        <p:sp>
          <p:nvSpPr>
            <p:cNvPr id="35" name="Subtitle 2">
              <a:extLst>
                <a:ext uri="{FF2B5EF4-FFF2-40B4-BE49-F238E27FC236}">
                  <a16:creationId xmlns:a16="http://schemas.microsoft.com/office/drawing/2014/main" id="{A6CF983B-BC98-2A48-A6A9-D55620530882}"/>
                </a:ext>
              </a:extLst>
            </p:cNvPr>
            <p:cNvSpPr txBox="1">
              <a:spLocks/>
            </p:cNvSpPr>
            <p:nvPr/>
          </p:nvSpPr>
          <p:spPr>
            <a:xfrm>
              <a:off x="4802428" y="2133721"/>
              <a:ext cx="3805126" cy="274660"/>
            </a:xfrm>
            <a:prstGeom prst="rect">
              <a:avLst/>
            </a:prstGeom>
          </p:spPr>
          <p:txBody>
            <a:bodyPr vert="horz" wrap="square" lIns="91422" tIns="45711" rIns="91422" bIns="45711" rtlCol="0">
              <a:spAutoFit/>
            </a:bodyPr>
            <a:lstStyle>
              <a:lvl1pPr marL="0" indent="0" algn="l" defTabSz="1828434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None/>
                <a:defRPr lang="en-US" sz="48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1pPr>
              <a:lvl2pPr marL="914217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40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2pPr>
              <a:lvl3pPr marL="1828434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6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3pPr>
              <a:lvl4pPr marL="2742651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4pPr>
              <a:lvl5pPr marL="3656868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5pPr>
              <a:lvl6pPr marL="5028194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2411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6628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0846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en-US" sz="800" dirty="0">
                  <a:latin typeface="+mn-lt"/>
                </a:rPr>
                <a:t>Lorem ipsum dolor sit </a:t>
              </a:r>
              <a:r>
                <a:rPr lang="en-US" sz="800" dirty="0" err="1">
                  <a:latin typeface="+mn-lt"/>
                </a:rPr>
                <a:t>amet</a:t>
              </a:r>
              <a:r>
                <a:rPr lang="en-US" sz="800" dirty="0">
                  <a:latin typeface="+mn-lt"/>
                </a:rPr>
                <a:t>, </a:t>
              </a:r>
              <a:r>
                <a:rPr lang="en-US" sz="800" dirty="0" err="1">
                  <a:latin typeface="+mn-lt"/>
                </a:rPr>
                <a:t>consectetur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adipiscing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elit</a:t>
              </a:r>
              <a:r>
                <a:rPr lang="en-US" sz="800" dirty="0">
                  <a:latin typeface="+mn-lt"/>
                </a:rPr>
                <a:t>.</a:t>
              </a:r>
            </a:p>
          </p:txBody>
        </p:sp>
        <p:sp>
          <p:nvSpPr>
            <p:cNvPr id="36" name="Subtitle 2">
              <a:extLst>
                <a:ext uri="{FF2B5EF4-FFF2-40B4-BE49-F238E27FC236}">
                  <a16:creationId xmlns:a16="http://schemas.microsoft.com/office/drawing/2014/main" id="{94F74715-6339-4140-8752-799BFC69F76C}"/>
                </a:ext>
              </a:extLst>
            </p:cNvPr>
            <p:cNvSpPr txBox="1">
              <a:spLocks/>
            </p:cNvSpPr>
            <p:nvPr/>
          </p:nvSpPr>
          <p:spPr>
            <a:xfrm>
              <a:off x="4802428" y="1748753"/>
              <a:ext cx="3805126" cy="274660"/>
            </a:xfrm>
            <a:prstGeom prst="rect">
              <a:avLst/>
            </a:prstGeom>
          </p:spPr>
          <p:txBody>
            <a:bodyPr vert="horz" wrap="square" lIns="91422" tIns="45711" rIns="91422" bIns="45711" rtlCol="0">
              <a:spAutoFit/>
            </a:bodyPr>
            <a:lstStyle>
              <a:lvl1pPr marL="0" indent="0" algn="l" defTabSz="1828434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None/>
                <a:defRPr lang="en-US" sz="48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1pPr>
              <a:lvl2pPr marL="914217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40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2pPr>
              <a:lvl3pPr marL="1828434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6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3pPr>
              <a:lvl4pPr marL="2742651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4pPr>
              <a:lvl5pPr marL="3656868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5pPr>
              <a:lvl6pPr marL="5028194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2411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6628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0846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en-US" sz="800" dirty="0">
                  <a:latin typeface="+mn-lt"/>
                </a:rPr>
                <a:t>Lorem ipsum dolor sit </a:t>
              </a:r>
              <a:r>
                <a:rPr lang="en-US" sz="800" dirty="0" err="1">
                  <a:latin typeface="+mn-lt"/>
                </a:rPr>
                <a:t>amet</a:t>
              </a:r>
              <a:r>
                <a:rPr lang="en-US" sz="800" dirty="0">
                  <a:latin typeface="+mn-lt"/>
                </a:rPr>
                <a:t>, </a:t>
              </a:r>
              <a:r>
                <a:rPr lang="en-US" sz="800" dirty="0" err="1">
                  <a:latin typeface="+mn-lt"/>
                </a:rPr>
                <a:t>consectetur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adipiscing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elit</a:t>
              </a:r>
              <a:r>
                <a:rPr lang="en-US" sz="800" dirty="0">
                  <a:latin typeface="+mn-lt"/>
                </a:rPr>
                <a:t>.</a:t>
              </a:r>
            </a:p>
          </p:txBody>
        </p:sp>
        <p:cxnSp>
          <p:nvCxnSpPr>
            <p:cNvPr id="41" name="Straight Connector 99">
              <a:extLst>
                <a:ext uri="{FF2B5EF4-FFF2-40B4-BE49-F238E27FC236}">
                  <a16:creationId xmlns:a16="http://schemas.microsoft.com/office/drawing/2014/main" id="{08C10F48-ACA9-D842-A11D-E97381CBD6F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616399" y="2716487"/>
              <a:ext cx="0" cy="669397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ounded Rectangle 37">
              <a:extLst>
                <a:ext uri="{FF2B5EF4-FFF2-40B4-BE49-F238E27FC236}">
                  <a16:creationId xmlns:a16="http://schemas.microsoft.com/office/drawing/2014/main" id="{FF716076-1FE0-384A-907A-3E3CA5F15DEC}"/>
                </a:ext>
              </a:extLst>
            </p:cNvPr>
            <p:cNvSpPr/>
            <p:nvPr/>
          </p:nvSpPr>
          <p:spPr>
            <a:xfrm>
              <a:off x="2573656" y="2885867"/>
              <a:ext cx="1459843" cy="366349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01" tIns="24101" rIns="24101" bIns="24101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50" dirty="0">
                  <a:solidFill>
                    <a:srgbClr val="FFFFFF"/>
                  </a:solidFill>
                  <a:cs typeface="Lato Light"/>
                </a:rPr>
                <a:t>Keyword here</a:t>
              </a:r>
            </a:p>
          </p:txBody>
        </p:sp>
        <p:grpSp>
          <p:nvGrpSpPr>
            <p:cNvPr id="43" name="Group 51">
              <a:extLst>
                <a:ext uri="{FF2B5EF4-FFF2-40B4-BE49-F238E27FC236}">
                  <a16:creationId xmlns:a16="http://schemas.microsoft.com/office/drawing/2014/main" id="{FB439F18-095A-074E-87AD-054CC79A9EE6}"/>
                </a:ext>
              </a:extLst>
            </p:cNvPr>
            <p:cNvGrpSpPr/>
            <p:nvPr/>
          </p:nvGrpSpPr>
          <p:grpSpPr>
            <a:xfrm>
              <a:off x="4036064" y="2861632"/>
              <a:ext cx="499478" cy="402984"/>
              <a:chOff x="12157581" y="3429147"/>
              <a:chExt cx="1359046" cy="1096493"/>
            </a:xfrm>
          </p:grpSpPr>
          <p:cxnSp>
            <p:nvCxnSpPr>
              <p:cNvPr id="44" name="Straight Connector 52">
                <a:extLst>
                  <a:ext uri="{FF2B5EF4-FFF2-40B4-BE49-F238E27FC236}">
                    <a16:creationId xmlns:a16="http://schemas.microsoft.com/office/drawing/2014/main" id="{8399FEE3-AEDD-C947-9649-7E98502E5BB1}"/>
                  </a:ext>
                </a:extLst>
              </p:cNvPr>
              <p:cNvCxnSpPr/>
              <p:nvPr/>
            </p:nvCxnSpPr>
            <p:spPr>
              <a:xfrm flipH="1">
                <a:off x="12157581" y="3953575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53">
                <a:extLst>
                  <a:ext uri="{FF2B5EF4-FFF2-40B4-BE49-F238E27FC236}">
                    <a16:creationId xmlns:a16="http://schemas.microsoft.com/office/drawing/2014/main" id="{94723965-B737-054A-81DB-1F395BCAB5D6}"/>
                  </a:ext>
                </a:extLst>
              </p:cNvPr>
              <p:cNvCxnSpPr/>
              <p:nvPr/>
            </p:nvCxnSpPr>
            <p:spPr>
              <a:xfrm flipV="1">
                <a:off x="12841483" y="3429147"/>
                <a:ext cx="0" cy="1096493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54">
                <a:extLst>
                  <a:ext uri="{FF2B5EF4-FFF2-40B4-BE49-F238E27FC236}">
                    <a16:creationId xmlns:a16="http://schemas.microsoft.com/office/drawing/2014/main" id="{EE66638E-443D-E843-B952-747397D36386}"/>
                  </a:ext>
                </a:extLst>
              </p:cNvPr>
              <p:cNvCxnSpPr/>
              <p:nvPr/>
            </p:nvCxnSpPr>
            <p:spPr>
              <a:xfrm flipH="1">
                <a:off x="12832725" y="3431737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55">
                <a:extLst>
                  <a:ext uri="{FF2B5EF4-FFF2-40B4-BE49-F238E27FC236}">
                    <a16:creationId xmlns:a16="http://schemas.microsoft.com/office/drawing/2014/main" id="{6CC06382-E308-6640-8640-596516839ECB}"/>
                  </a:ext>
                </a:extLst>
              </p:cNvPr>
              <p:cNvCxnSpPr/>
              <p:nvPr/>
            </p:nvCxnSpPr>
            <p:spPr>
              <a:xfrm flipH="1">
                <a:off x="12832725" y="4520203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Freeform 56">
              <a:extLst>
                <a:ext uri="{FF2B5EF4-FFF2-40B4-BE49-F238E27FC236}">
                  <a16:creationId xmlns:a16="http://schemas.microsoft.com/office/drawing/2014/main" id="{F3ECF9F7-B436-854D-849B-DB3419FE2771}"/>
                </a:ext>
              </a:extLst>
            </p:cNvPr>
            <p:cNvSpPr/>
            <p:nvPr/>
          </p:nvSpPr>
          <p:spPr>
            <a:xfrm rot="10800000" flipV="1">
              <a:off x="4430498" y="2728544"/>
              <a:ext cx="274795" cy="27338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38277" tIns="137606" rIns="138277" bIns="137606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00" dirty="0">
                  <a:solidFill>
                    <a:srgbClr val="FFFFFF"/>
                  </a:solidFill>
                  <a:cs typeface="Lato Light"/>
                </a:rPr>
                <a:t>A</a:t>
              </a:r>
            </a:p>
          </p:txBody>
        </p:sp>
        <p:sp>
          <p:nvSpPr>
            <p:cNvPr id="49" name="Freeform 57">
              <a:extLst>
                <a:ext uri="{FF2B5EF4-FFF2-40B4-BE49-F238E27FC236}">
                  <a16:creationId xmlns:a16="http://schemas.microsoft.com/office/drawing/2014/main" id="{0CA92BF3-CB33-4442-9760-5BA641FD59D3}"/>
                </a:ext>
              </a:extLst>
            </p:cNvPr>
            <p:cNvSpPr/>
            <p:nvPr/>
          </p:nvSpPr>
          <p:spPr>
            <a:xfrm rot="10800000" flipV="1">
              <a:off x="4430498" y="3100439"/>
              <a:ext cx="274795" cy="27338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38277" tIns="137606" rIns="138277" bIns="137606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00" dirty="0">
                  <a:solidFill>
                    <a:srgbClr val="FFFFFF"/>
                  </a:solidFill>
                  <a:cs typeface="Lato Light"/>
                </a:rPr>
                <a:t>B</a:t>
              </a:r>
            </a:p>
          </p:txBody>
        </p:sp>
        <p:sp>
          <p:nvSpPr>
            <p:cNvPr id="50" name="Subtitle 2">
              <a:extLst>
                <a:ext uri="{FF2B5EF4-FFF2-40B4-BE49-F238E27FC236}">
                  <a16:creationId xmlns:a16="http://schemas.microsoft.com/office/drawing/2014/main" id="{8FFDE2AD-E2ED-5B4F-83C0-1D70ED1784F9}"/>
                </a:ext>
              </a:extLst>
            </p:cNvPr>
            <p:cNvSpPr txBox="1">
              <a:spLocks/>
            </p:cNvSpPr>
            <p:nvPr/>
          </p:nvSpPr>
          <p:spPr>
            <a:xfrm>
              <a:off x="4802428" y="3098953"/>
              <a:ext cx="3805126" cy="274660"/>
            </a:xfrm>
            <a:prstGeom prst="rect">
              <a:avLst/>
            </a:prstGeom>
          </p:spPr>
          <p:txBody>
            <a:bodyPr vert="horz" wrap="square" lIns="91422" tIns="45711" rIns="91422" bIns="45711" rtlCol="0">
              <a:spAutoFit/>
            </a:bodyPr>
            <a:lstStyle>
              <a:lvl1pPr marL="0" indent="0" algn="l" defTabSz="1828434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None/>
                <a:defRPr lang="en-US" sz="48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1pPr>
              <a:lvl2pPr marL="914217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40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2pPr>
              <a:lvl3pPr marL="1828434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6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3pPr>
              <a:lvl4pPr marL="2742651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4pPr>
              <a:lvl5pPr marL="3656868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5pPr>
              <a:lvl6pPr marL="5028194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2411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6628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0846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en-US" sz="800" dirty="0">
                  <a:latin typeface="+mn-lt"/>
                </a:rPr>
                <a:t>Lorem ipsum dolor sit </a:t>
              </a:r>
              <a:r>
                <a:rPr lang="en-US" sz="800" dirty="0" err="1">
                  <a:latin typeface="+mn-lt"/>
                </a:rPr>
                <a:t>amet</a:t>
              </a:r>
              <a:r>
                <a:rPr lang="en-US" sz="800" dirty="0">
                  <a:latin typeface="+mn-lt"/>
                </a:rPr>
                <a:t>, </a:t>
              </a:r>
              <a:r>
                <a:rPr lang="en-US" sz="800" dirty="0" err="1">
                  <a:latin typeface="+mn-lt"/>
                </a:rPr>
                <a:t>consectetur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adipiscing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elit</a:t>
              </a:r>
              <a:r>
                <a:rPr lang="en-US" sz="800" dirty="0">
                  <a:latin typeface="+mn-lt"/>
                </a:rPr>
                <a:t>.</a:t>
              </a:r>
            </a:p>
          </p:txBody>
        </p:sp>
        <p:sp>
          <p:nvSpPr>
            <p:cNvPr id="51" name="Subtitle 2">
              <a:extLst>
                <a:ext uri="{FF2B5EF4-FFF2-40B4-BE49-F238E27FC236}">
                  <a16:creationId xmlns:a16="http://schemas.microsoft.com/office/drawing/2014/main" id="{18BE1736-3ED5-6040-B752-AB948EF632C8}"/>
                </a:ext>
              </a:extLst>
            </p:cNvPr>
            <p:cNvSpPr txBox="1">
              <a:spLocks/>
            </p:cNvSpPr>
            <p:nvPr/>
          </p:nvSpPr>
          <p:spPr>
            <a:xfrm>
              <a:off x="4802428" y="2713985"/>
              <a:ext cx="3805126" cy="274660"/>
            </a:xfrm>
            <a:prstGeom prst="rect">
              <a:avLst/>
            </a:prstGeom>
          </p:spPr>
          <p:txBody>
            <a:bodyPr vert="horz" wrap="square" lIns="91422" tIns="45711" rIns="91422" bIns="45711" rtlCol="0">
              <a:spAutoFit/>
            </a:bodyPr>
            <a:lstStyle>
              <a:lvl1pPr marL="0" indent="0" algn="l" defTabSz="1828434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None/>
                <a:defRPr lang="en-US" sz="48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1pPr>
              <a:lvl2pPr marL="914217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40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2pPr>
              <a:lvl3pPr marL="1828434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6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3pPr>
              <a:lvl4pPr marL="2742651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4pPr>
              <a:lvl5pPr marL="3656868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5pPr>
              <a:lvl6pPr marL="5028194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2411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6628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0846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en-US" sz="800" dirty="0">
                  <a:latin typeface="+mn-lt"/>
                </a:rPr>
                <a:t>Lorem ipsum dolor sit </a:t>
              </a:r>
              <a:r>
                <a:rPr lang="en-US" sz="800" dirty="0" err="1">
                  <a:latin typeface="+mn-lt"/>
                </a:rPr>
                <a:t>amet</a:t>
              </a:r>
              <a:r>
                <a:rPr lang="en-US" sz="800" dirty="0">
                  <a:latin typeface="+mn-lt"/>
                </a:rPr>
                <a:t>, </a:t>
              </a:r>
              <a:r>
                <a:rPr lang="en-US" sz="800" dirty="0" err="1">
                  <a:latin typeface="+mn-lt"/>
                </a:rPr>
                <a:t>consectetur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adipiscing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elit</a:t>
              </a:r>
              <a:r>
                <a:rPr lang="en-US" sz="800" dirty="0">
                  <a:latin typeface="+mn-lt"/>
                </a:rPr>
                <a:t>.</a:t>
              </a:r>
            </a:p>
          </p:txBody>
        </p:sp>
        <p:sp>
          <p:nvSpPr>
            <p:cNvPr id="63" name="Rounded Rectangle 37">
              <a:extLst>
                <a:ext uri="{FF2B5EF4-FFF2-40B4-BE49-F238E27FC236}">
                  <a16:creationId xmlns:a16="http://schemas.microsoft.com/office/drawing/2014/main" id="{F3346622-46A2-1B44-AAB0-598F241DB5BE}"/>
                </a:ext>
              </a:extLst>
            </p:cNvPr>
            <p:cNvSpPr/>
            <p:nvPr/>
          </p:nvSpPr>
          <p:spPr>
            <a:xfrm>
              <a:off x="2573656" y="3741232"/>
              <a:ext cx="1459843" cy="36634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01" tIns="24101" rIns="24101" bIns="24101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050" dirty="0">
                  <a:solidFill>
                    <a:srgbClr val="FFFFFF"/>
                  </a:solidFill>
                  <a:cs typeface="Lato Light"/>
                </a:rPr>
                <a:t>Keyword here</a:t>
              </a:r>
            </a:p>
          </p:txBody>
        </p:sp>
        <p:grpSp>
          <p:nvGrpSpPr>
            <p:cNvPr id="64" name="Group 51">
              <a:extLst>
                <a:ext uri="{FF2B5EF4-FFF2-40B4-BE49-F238E27FC236}">
                  <a16:creationId xmlns:a16="http://schemas.microsoft.com/office/drawing/2014/main" id="{AD0E089F-8294-9D4D-9369-34A9DDEA6742}"/>
                </a:ext>
              </a:extLst>
            </p:cNvPr>
            <p:cNvGrpSpPr/>
            <p:nvPr/>
          </p:nvGrpSpPr>
          <p:grpSpPr>
            <a:xfrm>
              <a:off x="4036064" y="3716997"/>
              <a:ext cx="499478" cy="402984"/>
              <a:chOff x="12157581" y="3429147"/>
              <a:chExt cx="1359046" cy="1096493"/>
            </a:xfrm>
          </p:grpSpPr>
          <p:cxnSp>
            <p:nvCxnSpPr>
              <p:cNvPr id="65" name="Straight Connector 52">
                <a:extLst>
                  <a:ext uri="{FF2B5EF4-FFF2-40B4-BE49-F238E27FC236}">
                    <a16:creationId xmlns:a16="http://schemas.microsoft.com/office/drawing/2014/main" id="{5B5A6993-F551-0D49-96D8-7B1DAFD998D5}"/>
                  </a:ext>
                </a:extLst>
              </p:cNvPr>
              <p:cNvCxnSpPr/>
              <p:nvPr/>
            </p:nvCxnSpPr>
            <p:spPr>
              <a:xfrm flipH="1">
                <a:off x="12157581" y="3953575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53">
                <a:extLst>
                  <a:ext uri="{FF2B5EF4-FFF2-40B4-BE49-F238E27FC236}">
                    <a16:creationId xmlns:a16="http://schemas.microsoft.com/office/drawing/2014/main" id="{2BAE5A2A-8266-A546-BED3-E2ED6A66F496}"/>
                  </a:ext>
                </a:extLst>
              </p:cNvPr>
              <p:cNvCxnSpPr/>
              <p:nvPr/>
            </p:nvCxnSpPr>
            <p:spPr>
              <a:xfrm flipV="1">
                <a:off x="12841483" y="3429147"/>
                <a:ext cx="0" cy="1096493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54">
                <a:extLst>
                  <a:ext uri="{FF2B5EF4-FFF2-40B4-BE49-F238E27FC236}">
                    <a16:creationId xmlns:a16="http://schemas.microsoft.com/office/drawing/2014/main" id="{E3AED252-FEBD-264D-9BCC-7954495C75DF}"/>
                  </a:ext>
                </a:extLst>
              </p:cNvPr>
              <p:cNvCxnSpPr/>
              <p:nvPr/>
            </p:nvCxnSpPr>
            <p:spPr>
              <a:xfrm flipH="1">
                <a:off x="12832725" y="3431737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55">
                <a:extLst>
                  <a:ext uri="{FF2B5EF4-FFF2-40B4-BE49-F238E27FC236}">
                    <a16:creationId xmlns:a16="http://schemas.microsoft.com/office/drawing/2014/main" id="{EA2C52BF-6510-3543-9B05-7F9344435F0D}"/>
                  </a:ext>
                </a:extLst>
              </p:cNvPr>
              <p:cNvCxnSpPr/>
              <p:nvPr/>
            </p:nvCxnSpPr>
            <p:spPr>
              <a:xfrm flipH="1">
                <a:off x="12832725" y="4520203"/>
                <a:ext cx="683902" cy="0"/>
              </a:xfrm>
              <a:prstGeom prst="line">
                <a:avLst/>
              </a:prstGeom>
              <a:ln w="1905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Freeform 56">
              <a:extLst>
                <a:ext uri="{FF2B5EF4-FFF2-40B4-BE49-F238E27FC236}">
                  <a16:creationId xmlns:a16="http://schemas.microsoft.com/office/drawing/2014/main" id="{D7505F3F-2E17-EE49-B430-59862FC3459A}"/>
                </a:ext>
              </a:extLst>
            </p:cNvPr>
            <p:cNvSpPr/>
            <p:nvPr/>
          </p:nvSpPr>
          <p:spPr>
            <a:xfrm rot="10800000" flipV="1">
              <a:off x="4430498" y="3583909"/>
              <a:ext cx="274795" cy="27338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38277" tIns="137606" rIns="138277" bIns="137606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00" dirty="0">
                  <a:solidFill>
                    <a:srgbClr val="FFFFFF"/>
                  </a:solidFill>
                  <a:cs typeface="Lato Light"/>
                </a:rPr>
                <a:t>A</a:t>
              </a:r>
            </a:p>
          </p:txBody>
        </p:sp>
        <p:sp>
          <p:nvSpPr>
            <p:cNvPr id="70" name="Freeform 57">
              <a:extLst>
                <a:ext uri="{FF2B5EF4-FFF2-40B4-BE49-F238E27FC236}">
                  <a16:creationId xmlns:a16="http://schemas.microsoft.com/office/drawing/2014/main" id="{6ED5E9B5-2613-8444-879B-2AD2899BAF24}"/>
                </a:ext>
              </a:extLst>
            </p:cNvPr>
            <p:cNvSpPr/>
            <p:nvPr/>
          </p:nvSpPr>
          <p:spPr>
            <a:xfrm rot="10800000" flipV="1">
              <a:off x="4430498" y="3955804"/>
              <a:ext cx="274795" cy="273389"/>
            </a:xfrm>
            <a:custGeom>
              <a:avLst/>
              <a:gdLst>
                <a:gd name="connsiteX0" fmla="*/ 0 w 1346941"/>
                <a:gd name="connsiteY0" fmla="*/ 670031 h 1340062"/>
                <a:gd name="connsiteX1" fmla="*/ 673471 w 1346941"/>
                <a:gd name="connsiteY1" fmla="*/ 0 h 1340062"/>
                <a:gd name="connsiteX2" fmla="*/ 1346942 w 1346941"/>
                <a:gd name="connsiteY2" fmla="*/ 670031 h 1340062"/>
                <a:gd name="connsiteX3" fmla="*/ 673471 w 1346941"/>
                <a:gd name="connsiteY3" fmla="*/ 1340062 h 1340062"/>
                <a:gd name="connsiteX4" fmla="*/ 0 w 1346941"/>
                <a:gd name="connsiteY4" fmla="*/ 670031 h 134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6941" h="1340062">
                  <a:moveTo>
                    <a:pt x="0" y="670031"/>
                  </a:moveTo>
                  <a:cubicBezTo>
                    <a:pt x="0" y="299983"/>
                    <a:pt x="301523" y="0"/>
                    <a:pt x="673471" y="0"/>
                  </a:cubicBezTo>
                  <a:cubicBezTo>
                    <a:pt x="1045419" y="0"/>
                    <a:pt x="1346942" y="299983"/>
                    <a:pt x="1346942" y="670031"/>
                  </a:cubicBezTo>
                  <a:cubicBezTo>
                    <a:pt x="1346942" y="1040079"/>
                    <a:pt x="1045419" y="1340062"/>
                    <a:pt x="673471" y="1340062"/>
                  </a:cubicBezTo>
                  <a:cubicBezTo>
                    <a:pt x="301523" y="1340062"/>
                    <a:pt x="0" y="1040079"/>
                    <a:pt x="0" y="67003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38277" tIns="137606" rIns="138277" bIns="137606" numCol="1" spcCol="1270" anchor="ctr" anchorCtr="0">
              <a:noAutofit/>
            </a:bodyPr>
            <a:lstStyle/>
            <a:p>
              <a:pPr algn="ctr" defTabSz="4741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00" dirty="0">
                  <a:solidFill>
                    <a:srgbClr val="FFFFFF"/>
                  </a:solidFill>
                  <a:cs typeface="Lato Light"/>
                </a:rPr>
                <a:t>B</a:t>
              </a:r>
            </a:p>
          </p:txBody>
        </p:sp>
        <p:sp>
          <p:nvSpPr>
            <p:cNvPr id="71" name="Subtitle 2">
              <a:extLst>
                <a:ext uri="{FF2B5EF4-FFF2-40B4-BE49-F238E27FC236}">
                  <a16:creationId xmlns:a16="http://schemas.microsoft.com/office/drawing/2014/main" id="{DAAB10A8-BDE1-8F46-B537-0E822DE87DC3}"/>
                </a:ext>
              </a:extLst>
            </p:cNvPr>
            <p:cNvSpPr txBox="1">
              <a:spLocks/>
            </p:cNvSpPr>
            <p:nvPr/>
          </p:nvSpPr>
          <p:spPr>
            <a:xfrm>
              <a:off x="4802428" y="3954318"/>
              <a:ext cx="3805126" cy="274660"/>
            </a:xfrm>
            <a:prstGeom prst="rect">
              <a:avLst/>
            </a:prstGeom>
          </p:spPr>
          <p:txBody>
            <a:bodyPr vert="horz" wrap="square" lIns="91422" tIns="45711" rIns="91422" bIns="45711" rtlCol="0">
              <a:spAutoFit/>
            </a:bodyPr>
            <a:lstStyle>
              <a:lvl1pPr marL="0" indent="0" algn="l" defTabSz="1828434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None/>
                <a:defRPr lang="en-US" sz="48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1pPr>
              <a:lvl2pPr marL="914217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40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2pPr>
              <a:lvl3pPr marL="1828434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6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3pPr>
              <a:lvl4pPr marL="2742651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4pPr>
              <a:lvl5pPr marL="3656868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5pPr>
              <a:lvl6pPr marL="5028194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2411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6628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0846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en-US" sz="800" dirty="0">
                  <a:latin typeface="+mn-lt"/>
                </a:rPr>
                <a:t>Lorem ipsum dolor sit </a:t>
              </a:r>
              <a:r>
                <a:rPr lang="en-US" sz="800" dirty="0" err="1">
                  <a:latin typeface="+mn-lt"/>
                </a:rPr>
                <a:t>amet</a:t>
              </a:r>
              <a:r>
                <a:rPr lang="en-US" sz="800" dirty="0">
                  <a:latin typeface="+mn-lt"/>
                </a:rPr>
                <a:t>, </a:t>
              </a:r>
              <a:r>
                <a:rPr lang="en-US" sz="800" dirty="0" err="1">
                  <a:latin typeface="+mn-lt"/>
                </a:rPr>
                <a:t>consectetur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adipiscing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elit</a:t>
              </a:r>
              <a:r>
                <a:rPr lang="en-US" sz="800" dirty="0">
                  <a:latin typeface="+mn-lt"/>
                </a:rPr>
                <a:t>.</a:t>
              </a:r>
            </a:p>
          </p:txBody>
        </p:sp>
        <p:sp>
          <p:nvSpPr>
            <p:cNvPr id="72" name="Subtitle 2">
              <a:extLst>
                <a:ext uri="{FF2B5EF4-FFF2-40B4-BE49-F238E27FC236}">
                  <a16:creationId xmlns:a16="http://schemas.microsoft.com/office/drawing/2014/main" id="{C372B8A6-E399-8C4C-BFEB-D0B972A7279C}"/>
                </a:ext>
              </a:extLst>
            </p:cNvPr>
            <p:cNvSpPr txBox="1">
              <a:spLocks/>
            </p:cNvSpPr>
            <p:nvPr/>
          </p:nvSpPr>
          <p:spPr>
            <a:xfrm>
              <a:off x="4802428" y="3569351"/>
              <a:ext cx="3805126" cy="274660"/>
            </a:xfrm>
            <a:prstGeom prst="rect">
              <a:avLst/>
            </a:prstGeom>
          </p:spPr>
          <p:txBody>
            <a:bodyPr vert="horz" wrap="square" lIns="91422" tIns="45711" rIns="91422" bIns="45711" rtlCol="0">
              <a:spAutoFit/>
            </a:bodyPr>
            <a:lstStyle>
              <a:lvl1pPr marL="0" indent="0" algn="l" defTabSz="1828434" rtl="0" eaLnBrk="1" latinLnBrk="0" hangingPunct="1">
                <a:lnSpc>
                  <a:spcPct val="90000"/>
                </a:lnSpc>
                <a:spcBef>
                  <a:spcPts val="2000"/>
                </a:spcBef>
                <a:buFont typeface="Arial" panose="020B0604020202020204" pitchFamily="34" charset="0"/>
                <a:buNone/>
                <a:defRPr lang="en-US" sz="48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1pPr>
              <a:lvl2pPr marL="914217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40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2pPr>
              <a:lvl3pPr marL="1828434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6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3pPr>
              <a:lvl4pPr marL="2742651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 smtClean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4pPr>
              <a:lvl5pPr marL="3656868" indent="0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3200" kern="1200" dirty="0">
                  <a:solidFill>
                    <a:schemeClr val="tx1"/>
                  </a:solidFill>
                  <a:effectLst/>
                  <a:latin typeface="Lato Light"/>
                  <a:ea typeface="+mn-ea"/>
                  <a:cs typeface="Lato Light"/>
                </a:defRPr>
              </a:lvl5pPr>
              <a:lvl6pPr marL="5028194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942411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856628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70846" indent="-457109" algn="l" defTabSz="182843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40000"/>
                </a:lnSpc>
              </a:pPr>
              <a:r>
                <a:rPr lang="en-US" sz="800" dirty="0">
                  <a:latin typeface="+mn-lt"/>
                </a:rPr>
                <a:t>Lorem ipsum dolor sit </a:t>
              </a:r>
              <a:r>
                <a:rPr lang="en-US" sz="800" dirty="0" err="1">
                  <a:latin typeface="+mn-lt"/>
                </a:rPr>
                <a:t>amet</a:t>
              </a:r>
              <a:r>
                <a:rPr lang="en-US" sz="800" dirty="0">
                  <a:latin typeface="+mn-lt"/>
                </a:rPr>
                <a:t>, </a:t>
              </a:r>
              <a:r>
                <a:rPr lang="en-US" sz="800" dirty="0" err="1">
                  <a:latin typeface="+mn-lt"/>
                </a:rPr>
                <a:t>consectetur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adipiscing</a:t>
              </a:r>
              <a:r>
                <a:rPr lang="en-US" sz="800" dirty="0">
                  <a:latin typeface="+mn-lt"/>
                </a:rPr>
                <a:t> </a:t>
              </a:r>
              <a:r>
                <a:rPr lang="en-US" sz="800" dirty="0" err="1">
                  <a:latin typeface="+mn-lt"/>
                </a:rPr>
                <a:t>elit</a:t>
              </a:r>
              <a:r>
                <a:rPr lang="en-US" sz="800" dirty="0">
                  <a:latin typeface="+mn-lt"/>
                </a:rPr>
                <a:t>.</a:t>
              </a:r>
            </a:p>
          </p:txBody>
        </p:sp>
      </p:grpSp>
      <p:sp>
        <p:nvSpPr>
          <p:cNvPr id="76" name="TextBox 6">
            <a:extLst>
              <a:ext uri="{FF2B5EF4-FFF2-40B4-BE49-F238E27FC236}">
                <a16:creationId xmlns:a16="http://schemas.microsoft.com/office/drawing/2014/main" id="{57D6577C-917E-F043-AE22-BBA3F0A67488}"/>
              </a:ext>
            </a:extLst>
          </p:cNvPr>
          <p:cNvSpPr txBox="1"/>
          <p:nvPr/>
        </p:nvSpPr>
        <p:spPr>
          <a:xfrm>
            <a:off x="675208" y="563053"/>
            <a:ext cx="219084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Strategy Diagram</a:t>
            </a:r>
          </a:p>
        </p:txBody>
      </p:sp>
    </p:spTree>
    <p:extLst>
      <p:ext uri="{BB962C8B-B14F-4D97-AF65-F5344CB8AC3E}">
        <p14:creationId xmlns:p14="http://schemas.microsoft.com/office/powerpoint/2010/main" val="65764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E83A0193-040B-D844-A1F9-D54DF85211A6}"/>
              </a:ext>
            </a:extLst>
          </p:cNvPr>
          <p:cNvSpPr txBox="1"/>
          <p:nvPr/>
        </p:nvSpPr>
        <p:spPr>
          <a:xfrm>
            <a:off x="769937" y="613112"/>
            <a:ext cx="322599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6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4.2</a:t>
            </a:r>
            <a:r>
              <a:rPr lang="en-US" sz="54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sz="54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Offline</a:t>
            </a:r>
            <a:endParaRPr lang="id-ID" sz="54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Hey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,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there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is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a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world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out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there</a:t>
            </a:r>
            <a:r>
              <a:rPr lang="es-ES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es-ES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too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6257DBCF-4259-3C40-B51C-A9724CBB14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9378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9D73D725-B7DE-2F4D-8880-5EDF17A103F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48001" y="2571749"/>
            <a:ext cx="3046532" cy="2571749"/>
          </a:xfr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959CBDA0-6033-394A-B9AA-610B3CA8E075}"/>
              </a:ext>
            </a:extLst>
          </p:cNvPr>
          <p:cNvSpPr/>
          <p:nvPr/>
        </p:nvSpPr>
        <p:spPr>
          <a:xfrm>
            <a:off x="6083709" y="2571751"/>
            <a:ext cx="3060291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0" rIns="405000" rtlCol="0" anchor="ctr"/>
          <a:lstStyle/>
          <a:p>
            <a:pPr algn="ctr"/>
            <a:endParaRPr lang="es-ES" sz="2100" dirty="0"/>
          </a:p>
          <a:p>
            <a:pPr lvl="0" algn="ctr"/>
            <a:r>
              <a:rPr lang="es-ES" sz="1600" b="1" dirty="0">
                <a:solidFill>
                  <a:schemeClr val="tx1"/>
                </a:solidFill>
              </a:rPr>
              <a:t>Sponsor local </a:t>
            </a:r>
            <a:r>
              <a:rPr lang="es-ES" sz="1600" b="1" dirty="0" err="1">
                <a:solidFill>
                  <a:schemeClr val="tx1"/>
                </a:solidFill>
              </a:rPr>
              <a:t>events</a:t>
            </a:r>
            <a:endParaRPr lang="es-ES" sz="1600" b="1" dirty="0">
              <a:solidFill>
                <a:schemeClr val="tx1"/>
              </a:solidFill>
            </a:endParaRPr>
          </a:p>
          <a:p>
            <a:pPr lvl="0" algn="ctr"/>
            <a:endParaRPr lang="es-ES" sz="1200" dirty="0">
              <a:solidFill>
                <a:srgbClr val="FFFFFF"/>
              </a:solidFill>
            </a:endParaRPr>
          </a:p>
          <a:p>
            <a:pPr lvl="0" algn="ctr">
              <a:lnSpc>
                <a:spcPts val="1460"/>
              </a:lnSpc>
            </a:pPr>
            <a:r>
              <a:rPr lang="es-ES" sz="800" dirty="0" err="1">
                <a:solidFill>
                  <a:schemeClr val="tx1"/>
                </a:solidFill>
              </a:rPr>
              <a:t>Aenean</a:t>
            </a:r>
            <a:r>
              <a:rPr lang="es-ES" sz="800" dirty="0">
                <a:solidFill>
                  <a:schemeClr val="tx1"/>
                </a:solidFill>
              </a:rPr>
              <a:t> at </a:t>
            </a:r>
            <a:r>
              <a:rPr lang="es-ES" sz="800" b="1" dirty="0" err="1">
                <a:solidFill>
                  <a:schemeClr val="tx1"/>
                </a:solidFill>
              </a:rPr>
              <a:t>laoreet</a:t>
            </a:r>
            <a:r>
              <a:rPr lang="es-ES" sz="800" b="1" dirty="0">
                <a:solidFill>
                  <a:schemeClr val="tx1"/>
                </a:solidFill>
              </a:rPr>
              <a:t> </a:t>
            </a:r>
            <a:r>
              <a:rPr lang="es-ES" sz="800" b="1" dirty="0" err="1">
                <a:solidFill>
                  <a:schemeClr val="tx1"/>
                </a:solidFill>
              </a:rPr>
              <a:t>augue</a:t>
            </a:r>
            <a:r>
              <a:rPr lang="es-ES" sz="800" dirty="0">
                <a:solidFill>
                  <a:schemeClr val="tx1"/>
                </a:solidFill>
              </a:rPr>
              <a:t>. </a:t>
            </a:r>
            <a:r>
              <a:rPr lang="es-ES" sz="800" dirty="0" err="1">
                <a:solidFill>
                  <a:schemeClr val="tx1"/>
                </a:solidFill>
              </a:rPr>
              <a:t>Donec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molestie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mauris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ac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turpis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vulputate</a:t>
            </a:r>
            <a:r>
              <a:rPr lang="es-ES" sz="800" dirty="0">
                <a:solidFill>
                  <a:schemeClr val="tx1"/>
                </a:solidFill>
              </a:rPr>
              <a:t>, non </a:t>
            </a:r>
            <a:r>
              <a:rPr lang="es-ES" sz="800" dirty="0" err="1">
                <a:solidFill>
                  <a:schemeClr val="tx1"/>
                </a:solidFill>
              </a:rPr>
              <a:t>malesuada</a:t>
            </a:r>
            <a:r>
              <a:rPr lang="es-ES" sz="800" dirty="0">
                <a:solidFill>
                  <a:schemeClr val="tx1"/>
                </a:solidFill>
              </a:rPr>
              <a:t> dolor </a:t>
            </a:r>
            <a:r>
              <a:rPr lang="es-ES" sz="800" dirty="0" err="1">
                <a:solidFill>
                  <a:schemeClr val="tx1"/>
                </a:solidFill>
              </a:rPr>
              <a:t>fermentum</a:t>
            </a:r>
            <a:r>
              <a:rPr lang="es-ES" sz="800" dirty="0">
                <a:solidFill>
                  <a:schemeClr val="tx1"/>
                </a:solidFill>
              </a:rPr>
              <a:t> non </a:t>
            </a:r>
            <a:r>
              <a:rPr lang="es-ES" sz="800" dirty="0" err="1">
                <a:solidFill>
                  <a:schemeClr val="tx1"/>
                </a:solidFill>
              </a:rPr>
              <a:t>malesuada</a:t>
            </a:r>
            <a:r>
              <a:rPr lang="es-ES" sz="800" dirty="0">
                <a:solidFill>
                  <a:schemeClr val="tx1"/>
                </a:solidFill>
              </a:rPr>
              <a:t> dolor </a:t>
            </a:r>
            <a:r>
              <a:rPr lang="es-ES" sz="800" dirty="0" err="1">
                <a:solidFill>
                  <a:schemeClr val="tx1"/>
                </a:solidFill>
              </a:rPr>
              <a:t>fermentum</a:t>
            </a:r>
            <a:r>
              <a:rPr lang="es-ES" sz="800" dirty="0">
                <a:solidFill>
                  <a:schemeClr val="tx1"/>
                </a:solidFill>
              </a:rPr>
              <a:t>. </a:t>
            </a:r>
            <a:endParaRPr lang="es-ES" sz="1000" dirty="0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7974D90-31BE-6940-AF82-5C4D0C0BC6DB}"/>
              </a:ext>
            </a:extLst>
          </p:cNvPr>
          <p:cNvSpPr/>
          <p:nvPr/>
        </p:nvSpPr>
        <p:spPr>
          <a:xfrm>
            <a:off x="3038168" y="-1843"/>
            <a:ext cx="3048000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0" rIns="405000" rtlCol="0" anchor="ctr"/>
          <a:lstStyle/>
          <a:p>
            <a:pPr algn="ctr"/>
            <a:endParaRPr lang="es-ES" sz="2100" dirty="0"/>
          </a:p>
          <a:p>
            <a:pPr lvl="0" algn="ctr"/>
            <a:r>
              <a:rPr lang="es-ES" sz="1600" b="1" dirty="0">
                <a:solidFill>
                  <a:schemeClr val="tx1"/>
                </a:solidFill>
              </a:rPr>
              <a:t>Text </a:t>
            </a:r>
            <a:r>
              <a:rPr lang="es-ES" sz="1600" b="1" dirty="0" err="1">
                <a:solidFill>
                  <a:schemeClr val="tx1"/>
                </a:solidFill>
              </a:rPr>
              <a:t>message</a:t>
            </a:r>
            <a:r>
              <a:rPr lang="es-ES" sz="1600" b="1" dirty="0">
                <a:solidFill>
                  <a:schemeClr val="tx1"/>
                </a:solidFill>
              </a:rPr>
              <a:t> marketing</a:t>
            </a:r>
          </a:p>
          <a:p>
            <a:pPr lvl="0" algn="ctr"/>
            <a:endParaRPr lang="es-ES" sz="1200" dirty="0">
              <a:solidFill>
                <a:srgbClr val="FFFFFF"/>
              </a:solidFill>
            </a:endParaRPr>
          </a:p>
          <a:p>
            <a:pPr lvl="0" algn="ctr">
              <a:lnSpc>
                <a:spcPts val="1460"/>
              </a:lnSpc>
            </a:pPr>
            <a:r>
              <a:rPr lang="es-ES" sz="800" dirty="0" err="1">
                <a:solidFill>
                  <a:schemeClr val="tx1"/>
                </a:solidFill>
              </a:rPr>
              <a:t>Aenean</a:t>
            </a:r>
            <a:r>
              <a:rPr lang="es-ES" sz="800" dirty="0">
                <a:solidFill>
                  <a:schemeClr val="tx1"/>
                </a:solidFill>
              </a:rPr>
              <a:t> at </a:t>
            </a:r>
            <a:r>
              <a:rPr lang="es-ES" sz="800" dirty="0" err="1">
                <a:solidFill>
                  <a:schemeClr val="tx1"/>
                </a:solidFill>
              </a:rPr>
              <a:t>laoreet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augue</a:t>
            </a:r>
            <a:r>
              <a:rPr lang="es-ES" sz="800" dirty="0">
                <a:solidFill>
                  <a:schemeClr val="tx1"/>
                </a:solidFill>
              </a:rPr>
              <a:t>. </a:t>
            </a:r>
            <a:r>
              <a:rPr lang="es-ES" sz="800" dirty="0" err="1">
                <a:solidFill>
                  <a:schemeClr val="tx1"/>
                </a:solidFill>
              </a:rPr>
              <a:t>Donec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molestie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mauris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ac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b="1" dirty="0" err="1">
                <a:solidFill>
                  <a:schemeClr val="tx1"/>
                </a:solidFill>
              </a:rPr>
              <a:t>turpis</a:t>
            </a:r>
            <a:r>
              <a:rPr lang="es-ES" sz="800" b="1" dirty="0">
                <a:solidFill>
                  <a:schemeClr val="tx1"/>
                </a:solidFill>
              </a:rPr>
              <a:t> </a:t>
            </a:r>
            <a:r>
              <a:rPr lang="es-ES" sz="800" b="1" dirty="0" err="1">
                <a:solidFill>
                  <a:schemeClr val="tx1"/>
                </a:solidFill>
              </a:rPr>
              <a:t>vulputate</a:t>
            </a:r>
            <a:r>
              <a:rPr lang="es-ES" sz="800" dirty="0">
                <a:solidFill>
                  <a:schemeClr val="tx1"/>
                </a:solidFill>
              </a:rPr>
              <a:t>, non </a:t>
            </a:r>
            <a:r>
              <a:rPr lang="es-ES" sz="800" dirty="0" err="1">
                <a:solidFill>
                  <a:schemeClr val="tx1"/>
                </a:solidFill>
              </a:rPr>
              <a:t>malesuada</a:t>
            </a:r>
            <a:r>
              <a:rPr lang="es-ES" sz="800" dirty="0">
                <a:solidFill>
                  <a:schemeClr val="tx1"/>
                </a:solidFill>
              </a:rPr>
              <a:t> dolor </a:t>
            </a:r>
            <a:r>
              <a:rPr lang="es-ES" sz="800" dirty="0" err="1">
                <a:solidFill>
                  <a:schemeClr val="tx1"/>
                </a:solidFill>
              </a:rPr>
              <a:t>fermentum</a:t>
            </a:r>
            <a:r>
              <a:rPr lang="es-ES" sz="800" dirty="0">
                <a:solidFill>
                  <a:schemeClr val="tx1"/>
                </a:solidFill>
              </a:rPr>
              <a:t> non </a:t>
            </a:r>
            <a:r>
              <a:rPr lang="es-ES" sz="800" b="1" dirty="0" err="1">
                <a:solidFill>
                  <a:schemeClr val="tx1"/>
                </a:solidFill>
              </a:rPr>
              <a:t>malesuada</a:t>
            </a:r>
            <a:r>
              <a:rPr lang="es-ES" sz="800" dirty="0">
                <a:solidFill>
                  <a:schemeClr val="tx1"/>
                </a:solidFill>
              </a:rPr>
              <a:t> dolor </a:t>
            </a:r>
            <a:r>
              <a:rPr lang="es-ES" sz="800" dirty="0" err="1">
                <a:solidFill>
                  <a:schemeClr val="tx1"/>
                </a:solidFill>
              </a:rPr>
              <a:t>fermentum</a:t>
            </a:r>
            <a:r>
              <a:rPr lang="es-ES" sz="800" dirty="0">
                <a:solidFill>
                  <a:schemeClr val="tx1"/>
                </a:solidFill>
              </a:rPr>
              <a:t>. </a:t>
            </a:r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35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FD5120A-BA7C-A143-924D-7786E98CF17F}"/>
              </a:ext>
            </a:extLst>
          </p:cNvPr>
          <p:cNvSpPr/>
          <p:nvPr/>
        </p:nvSpPr>
        <p:spPr>
          <a:xfrm>
            <a:off x="0" y="2571751"/>
            <a:ext cx="3048000" cy="2571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05000" rIns="405000" rtlCol="0" anchor="ctr"/>
          <a:lstStyle/>
          <a:p>
            <a:pPr algn="ctr"/>
            <a:endParaRPr lang="es-ES" sz="2100" dirty="0"/>
          </a:p>
          <a:p>
            <a:pPr algn="ctr"/>
            <a:endParaRPr lang="es-ES" dirty="0"/>
          </a:p>
          <a:p>
            <a:pPr algn="ctr"/>
            <a:r>
              <a:rPr lang="es-ES" sz="1600" b="1" dirty="0" err="1">
                <a:solidFill>
                  <a:schemeClr val="tx1"/>
                </a:solidFill>
              </a:rPr>
              <a:t>Direct</a:t>
            </a:r>
            <a:r>
              <a:rPr lang="es-ES" sz="1600" b="1" dirty="0">
                <a:solidFill>
                  <a:schemeClr val="tx1"/>
                </a:solidFill>
              </a:rPr>
              <a:t> mail</a:t>
            </a:r>
          </a:p>
          <a:p>
            <a:pPr algn="ctr"/>
            <a:endParaRPr lang="es-ES" sz="1200" dirty="0"/>
          </a:p>
          <a:p>
            <a:pPr algn="ctr">
              <a:lnSpc>
                <a:spcPts val="1460"/>
              </a:lnSpc>
            </a:pPr>
            <a:r>
              <a:rPr lang="es-ES" sz="800" dirty="0" err="1">
                <a:solidFill>
                  <a:schemeClr val="tx1"/>
                </a:solidFill>
              </a:rPr>
              <a:t>Aenean</a:t>
            </a:r>
            <a:r>
              <a:rPr lang="es-ES" sz="800" dirty="0">
                <a:solidFill>
                  <a:schemeClr val="tx1"/>
                </a:solidFill>
              </a:rPr>
              <a:t> at </a:t>
            </a:r>
            <a:r>
              <a:rPr lang="es-ES" sz="800" dirty="0" err="1">
                <a:solidFill>
                  <a:schemeClr val="tx1"/>
                </a:solidFill>
              </a:rPr>
              <a:t>laoreet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augue</a:t>
            </a:r>
            <a:r>
              <a:rPr lang="es-ES" sz="800" dirty="0">
                <a:solidFill>
                  <a:schemeClr val="tx1"/>
                </a:solidFill>
              </a:rPr>
              <a:t>. </a:t>
            </a:r>
            <a:r>
              <a:rPr lang="es-ES" sz="800" dirty="0" err="1">
                <a:solidFill>
                  <a:schemeClr val="tx1"/>
                </a:solidFill>
              </a:rPr>
              <a:t>Donec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molestie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mauris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ac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turpis</a:t>
            </a:r>
            <a:r>
              <a:rPr lang="es-ES" sz="800" dirty="0">
                <a:solidFill>
                  <a:schemeClr val="tx1"/>
                </a:solidFill>
              </a:rPr>
              <a:t> </a:t>
            </a:r>
            <a:r>
              <a:rPr lang="es-ES" sz="800" dirty="0" err="1">
                <a:solidFill>
                  <a:schemeClr val="tx1"/>
                </a:solidFill>
              </a:rPr>
              <a:t>vulputate</a:t>
            </a:r>
            <a:r>
              <a:rPr lang="es-ES" sz="800" dirty="0">
                <a:solidFill>
                  <a:schemeClr val="tx1"/>
                </a:solidFill>
              </a:rPr>
              <a:t>, </a:t>
            </a:r>
            <a:r>
              <a:rPr lang="es-ES" sz="800" b="1" dirty="0">
                <a:solidFill>
                  <a:schemeClr val="tx1"/>
                </a:solidFill>
              </a:rPr>
              <a:t>non </a:t>
            </a:r>
            <a:r>
              <a:rPr lang="es-ES" sz="800" b="1" dirty="0" err="1">
                <a:solidFill>
                  <a:schemeClr val="tx1"/>
                </a:solidFill>
              </a:rPr>
              <a:t>malesuada</a:t>
            </a:r>
            <a:r>
              <a:rPr lang="es-ES" sz="800" b="1" dirty="0">
                <a:solidFill>
                  <a:schemeClr val="tx1"/>
                </a:solidFill>
              </a:rPr>
              <a:t> </a:t>
            </a:r>
            <a:r>
              <a:rPr lang="es-ES" sz="800" dirty="0">
                <a:solidFill>
                  <a:schemeClr val="tx1"/>
                </a:solidFill>
              </a:rPr>
              <a:t>dolor </a:t>
            </a:r>
            <a:r>
              <a:rPr lang="es-ES" sz="800" dirty="0" err="1">
                <a:solidFill>
                  <a:schemeClr val="tx1"/>
                </a:solidFill>
              </a:rPr>
              <a:t>fermentum</a:t>
            </a:r>
            <a:r>
              <a:rPr lang="es-ES" sz="800" dirty="0">
                <a:solidFill>
                  <a:schemeClr val="tx1"/>
                </a:solidFill>
              </a:rPr>
              <a:t> non </a:t>
            </a:r>
            <a:r>
              <a:rPr lang="es-ES" sz="800" dirty="0" err="1">
                <a:solidFill>
                  <a:schemeClr val="tx1"/>
                </a:solidFill>
              </a:rPr>
              <a:t>malesuada</a:t>
            </a:r>
            <a:r>
              <a:rPr lang="es-ES" sz="800" dirty="0">
                <a:solidFill>
                  <a:schemeClr val="tx1"/>
                </a:solidFill>
              </a:rPr>
              <a:t> dolor </a:t>
            </a:r>
            <a:r>
              <a:rPr lang="es-ES" sz="800" dirty="0" err="1">
                <a:solidFill>
                  <a:schemeClr val="tx1"/>
                </a:solidFill>
              </a:rPr>
              <a:t>fermentum</a:t>
            </a:r>
            <a:r>
              <a:rPr lang="es-ES" sz="800" dirty="0">
                <a:solidFill>
                  <a:schemeClr val="tx1"/>
                </a:solidFill>
              </a:rPr>
              <a:t>. </a:t>
            </a:r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350" dirty="0"/>
          </a:p>
        </p:txBody>
      </p:sp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8822FC0F-DD21-D64F-8668-EB784D7A48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046533" cy="2571749"/>
          </a:xfrm>
        </p:spPr>
      </p:pic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7636146E-7F1D-8F4D-A8C7-E3B4819897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47A95074-3070-3348-BB4E-92A8FDCA292C}"/>
              </a:ext>
            </a:extLst>
          </p:cNvPr>
          <p:cNvSpPr/>
          <p:nvPr/>
        </p:nvSpPr>
        <p:spPr>
          <a:xfrm>
            <a:off x="1203094" y="2289912"/>
            <a:ext cx="624096" cy="561835"/>
          </a:xfrm>
          <a:prstGeom prst="roundRect">
            <a:avLst>
              <a:gd name="adj" fmla="val 3972"/>
            </a:avLst>
          </a:prstGeom>
          <a:solidFill>
            <a:schemeClr val="accent1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26" name="Rectángulo redondeado 25">
            <a:extLst>
              <a:ext uri="{FF2B5EF4-FFF2-40B4-BE49-F238E27FC236}">
                <a16:creationId xmlns:a16="http://schemas.microsoft.com/office/drawing/2014/main" id="{54763AFB-74EB-8749-81C3-BB0FB8A3A25D}"/>
              </a:ext>
            </a:extLst>
          </p:cNvPr>
          <p:cNvSpPr/>
          <p:nvPr/>
        </p:nvSpPr>
        <p:spPr>
          <a:xfrm>
            <a:off x="4278803" y="2289912"/>
            <a:ext cx="624096" cy="561835"/>
          </a:xfrm>
          <a:prstGeom prst="roundRect">
            <a:avLst>
              <a:gd name="adj" fmla="val 3972"/>
            </a:avLst>
          </a:prstGeom>
          <a:solidFill>
            <a:schemeClr val="accent2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D109BBE3-0F62-1A42-B154-83319D6A90B0}"/>
              </a:ext>
            </a:extLst>
          </p:cNvPr>
          <p:cNvSpPr/>
          <p:nvPr/>
        </p:nvSpPr>
        <p:spPr>
          <a:xfrm>
            <a:off x="7229821" y="2289912"/>
            <a:ext cx="624096" cy="561835"/>
          </a:xfrm>
          <a:prstGeom prst="roundRect">
            <a:avLst>
              <a:gd name="adj" fmla="val 3972"/>
            </a:avLst>
          </a:prstGeom>
          <a:solidFill>
            <a:schemeClr val="accent4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21" name="Forma libre 20">
            <a:extLst>
              <a:ext uri="{FF2B5EF4-FFF2-40B4-BE49-F238E27FC236}">
                <a16:creationId xmlns:a16="http://schemas.microsoft.com/office/drawing/2014/main" id="{9A24EE10-F54A-EB45-90C9-DA0CEE7E45DE}"/>
              </a:ext>
            </a:extLst>
          </p:cNvPr>
          <p:cNvSpPr/>
          <p:nvPr/>
        </p:nvSpPr>
        <p:spPr>
          <a:xfrm>
            <a:off x="7411568" y="2450406"/>
            <a:ext cx="260602" cy="242688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4DDF0620-2254-5145-8CF9-6A0501DD8E39}"/>
              </a:ext>
            </a:extLst>
          </p:cNvPr>
          <p:cNvSpPr/>
          <p:nvPr/>
        </p:nvSpPr>
        <p:spPr>
          <a:xfrm>
            <a:off x="4456786" y="2462882"/>
            <a:ext cx="298843" cy="242688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14" name="Forma libre 13">
            <a:extLst>
              <a:ext uri="{FF2B5EF4-FFF2-40B4-BE49-F238E27FC236}">
                <a16:creationId xmlns:a16="http://schemas.microsoft.com/office/drawing/2014/main" id="{B0110C90-342D-D540-B923-0F5757CA71DB}"/>
              </a:ext>
            </a:extLst>
          </p:cNvPr>
          <p:cNvSpPr/>
          <p:nvPr/>
        </p:nvSpPr>
        <p:spPr>
          <a:xfrm>
            <a:off x="1364531" y="2465266"/>
            <a:ext cx="298554" cy="209282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</p:spTree>
    <p:extLst>
      <p:ext uri="{BB962C8B-B14F-4D97-AF65-F5344CB8AC3E}">
        <p14:creationId xmlns:p14="http://schemas.microsoft.com/office/powerpoint/2010/main" val="124433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rupo 169">
            <a:extLst>
              <a:ext uri="{FF2B5EF4-FFF2-40B4-BE49-F238E27FC236}">
                <a16:creationId xmlns:a16="http://schemas.microsoft.com/office/drawing/2014/main" id="{88A64E39-0BAF-814D-80AA-78BFDECCAA84}"/>
              </a:ext>
            </a:extLst>
          </p:cNvPr>
          <p:cNvGrpSpPr/>
          <p:nvPr/>
        </p:nvGrpSpPr>
        <p:grpSpPr>
          <a:xfrm>
            <a:off x="187634" y="-141367"/>
            <a:ext cx="2968532" cy="1605122"/>
            <a:chOff x="187633" y="-141368"/>
            <a:chExt cx="3566249" cy="1928315"/>
          </a:xfrm>
        </p:grpSpPr>
        <p:sp>
          <p:nvSpPr>
            <p:cNvPr id="165" name="Forma libre 164">
              <a:extLst>
                <a:ext uri="{FF2B5EF4-FFF2-40B4-BE49-F238E27FC236}">
                  <a16:creationId xmlns:a16="http://schemas.microsoft.com/office/drawing/2014/main" id="{45CC4695-B9CE-A442-8B9B-33CE3177E4F0}"/>
                </a:ext>
              </a:extLst>
            </p:cNvPr>
            <p:cNvSpPr/>
            <p:nvPr/>
          </p:nvSpPr>
          <p:spPr>
            <a:xfrm>
              <a:off x="187633" y="-141368"/>
              <a:ext cx="1477886" cy="493451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6" name="Forma libre 165">
              <a:extLst>
                <a:ext uri="{FF2B5EF4-FFF2-40B4-BE49-F238E27FC236}">
                  <a16:creationId xmlns:a16="http://schemas.microsoft.com/office/drawing/2014/main" id="{41163B15-E13C-AA4C-9250-C68046CC91FD}"/>
                </a:ext>
              </a:extLst>
            </p:cNvPr>
            <p:cNvSpPr/>
            <p:nvPr/>
          </p:nvSpPr>
          <p:spPr>
            <a:xfrm>
              <a:off x="238246" y="613112"/>
              <a:ext cx="3515636" cy="1173835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69" name="Grupo 168">
            <a:extLst>
              <a:ext uri="{FF2B5EF4-FFF2-40B4-BE49-F238E27FC236}">
                <a16:creationId xmlns:a16="http://schemas.microsoft.com/office/drawing/2014/main" id="{62473FAC-A052-8B4B-9F51-68EFC2AD5F2C}"/>
              </a:ext>
            </a:extLst>
          </p:cNvPr>
          <p:cNvGrpSpPr/>
          <p:nvPr/>
        </p:nvGrpSpPr>
        <p:grpSpPr>
          <a:xfrm>
            <a:off x="7200794" y="3591487"/>
            <a:ext cx="2968280" cy="1604986"/>
            <a:chOff x="7031346" y="3573382"/>
            <a:chExt cx="3566249" cy="1928315"/>
          </a:xfrm>
        </p:grpSpPr>
        <p:sp>
          <p:nvSpPr>
            <p:cNvPr id="167" name="Forma libre 166">
              <a:extLst>
                <a:ext uri="{FF2B5EF4-FFF2-40B4-BE49-F238E27FC236}">
                  <a16:creationId xmlns:a16="http://schemas.microsoft.com/office/drawing/2014/main" id="{1C000155-430D-7C44-9BE1-5D27759460DE}"/>
                </a:ext>
              </a:extLst>
            </p:cNvPr>
            <p:cNvSpPr/>
            <p:nvPr/>
          </p:nvSpPr>
          <p:spPr>
            <a:xfrm>
              <a:off x="7031346" y="3573382"/>
              <a:ext cx="1477886" cy="493451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8" name="Forma libre 167">
              <a:extLst>
                <a:ext uri="{FF2B5EF4-FFF2-40B4-BE49-F238E27FC236}">
                  <a16:creationId xmlns:a16="http://schemas.microsoft.com/office/drawing/2014/main" id="{22F4C7AE-225D-A94F-9D21-4E8BD2D825A9}"/>
                </a:ext>
              </a:extLst>
            </p:cNvPr>
            <p:cNvSpPr/>
            <p:nvPr/>
          </p:nvSpPr>
          <p:spPr>
            <a:xfrm>
              <a:off x="7081959" y="4327862"/>
              <a:ext cx="3515636" cy="1173835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5" name="Rectángulo 4">
            <a:extLst>
              <a:ext uri="{FF2B5EF4-FFF2-40B4-BE49-F238E27FC236}">
                <a16:creationId xmlns:a16="http://schemas.microsoft.com/office/drawing/2014/main" id="{71E51703-F194-D24F-972E-20543B07AD31}"/>
              </a:ext>
            </a:extLst>
          </p:cNvPr>
          <p:cNvSpPr/>
          <p:nvPr/>
        </p:nvSpPr>
        <p:spPr>
          <a:xfrm>
            <a:off x="553828" y="1648420"/>
            <a:ext cx="728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1</a:t>
            </a: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6177C39A-DAC3-CF4A-B360-B7102DAC3FC9}"/>
              </a:ext>
            </a:extLst>
          </p:cNvPr>
          <p:cNvSpPr txBox="1"/>
          <p:nvPr/>
        </p:nvSpPr>
        <p:spPr>
          <a:xfrm>
            <a:off x="874992" y="1986974"/>
            <a:ext cx="13160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Analysis</a:t>
            </a:r>
            <a:endParaRPr lang="id-ID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9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Take a walk on the outside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B3E5972-880B-EC45-99FF-A02A6CE4C462}"/>
              </a:ext>
            </a:extLst>
          </p:cNvPr>
          <p:cNvSpPr/>
          <p:nvPr/>
        </p:nvSpPr>
        <p:spPr>
          <a:xfrm>
            <a:off x="2494798" y="1648420"/>
            <a:ext cx="728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2</a:t>
            </a: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8487D5F6-13CF-D44E-99A7-B62EC5C3D33F}"/>
              </a:ext>
            </a:extLst>
          </p:cNvPr>
          <p:cNvSpPr txBox="1"/>
          <p:nvPr/>
        </p:nvSpPr>
        <p:spPr>
          <a:xfrm>
            <a:off x="2815962" y="1986974"/>
            <a:ext cx="13160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Mision</a:t>
            </a:r>
            <a:r>
              <a:rPr lang="id-ID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&amp; Vision</a:t>
            </a: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9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Find your mantra. Go for it.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63539FF-CDBF-FF4C-BC64-1D6E69A56D19}"/>
              </a:ext>
            </a:extLst>
          </p:cNvPr>
          <p:cNvSpPr/>
          <p:nvPr/>
        </p:nvSpPr>
        <p:spPr>
          <a:xfrm>
            <a:off x="4687214" y="1648420"/>
            <a:ext cx="728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3</a:t>
            </a: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5ABAD4C1-772E-1A47-BB10-7144E1F71FD1}"/>
              </a:ext>
            </a:extLst>
          </p:cNvPr>
          <p:cNvSpPr txBox="1"/>
          <p:nvPr/>
        </p:nvSpPr>
        <p:spPr>
          <a:xfrm>
            <a:off x="5008378" y="1986974"/>
            <a:ext cx="13160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Buyer</a:t>
            </a:r>
            <a:r>
              <a:rPr lang="id-ID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persona </a:t>
            </a: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9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Say hello to your customers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0BA8B91-265D-784D-A8A2-0509F4AE236C}"/>
              </a:ext>
            </a:extLst>
          </p:cNvPr>
          <p:cNvSpPr/>
          <p:nvPr/>
        </p:nvSpPr>
        <p:spPr>
          <a:xfrm>
            <a:off x="6628184" y="1648420"/>
            <a:ext cx="728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4</a:t>
            </a: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BB1356FD-8060-1E4A-9D56-FDC1FF4309DE}"/>
              </a:ext>
            </a:extLst>
          </p:cNvPr>
          <p:cNvSpPr txBox="1"/>
          <p:nvPr/>
        </p:nvSpPr>
        <p:spPr>
          <a:xfrm>
            <a:off x="6949348" y="1986974"/>
            <a:ext cx="131606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Strategy</a:t>
            </a:r>
            <a:endParaRPr lang="id-ID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9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This is not </a:t>
            </a:r>
            <a:r>
              <a:rPr lang="en-US" sz="900" dirty="0" err="1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Catan</a:t>
            </a:r>
            <a:r>
              <a:rPr lang="en-US" sz="9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, but it’s getting close</a:t>
            </a: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endParaRPr lang="en-US" sz="900" dirty="0">
              <a:solidFill>
                <a:schemeClr val="tx1">
                  <a:lumMod val="75000"/>
                  <a:alpha val="74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B0B4302-3747-CA44-A204-64CC5333A2BE}"/>
              </a:ext>
            </a:extLst>
          </p:cNvPr>
          <p:cNvSpPr/>
          <p:nvPr/>
        </p:nvSpPr>
        <p:spPr>
          <a:xfrm>
            <a:off x="553828" y="3252933"/>
            <a:ext cx="728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5</a:t>
            </a: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9AD2DAEA-8675-5B46-9A5D-7EE30246A82A}"/>
              </a:ext>
            </a:extLst>
          </p:cNvPr>
          <p:cNvSpPr txBox="1"/>
          <p:nvPr/>
        </p:nvSpPr>
        <p:spPr>
          <a:xfrm>
            <a:off x="874992" y="3591487"/>
            <a:ext cx="15079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Conversion</a:t>
            </a:r>
            <a:r>
              <a:rPr lang="id-ID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funnel</a:t>
            </a:r>
            <a:r>
              <a:rPr lang="id-ID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9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Just write them, they become real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F619DF3-1DC4-E447-8089-084978D71DD8}"/>
              </a:ext>
            </a:extLst>
          </p:cNvPr>
          <p:cNvSpPr/>
          <p:nvPr/>
        </p:nvSpPr>
        <p:spPr>
          <a:xfrm>
            <a:off x="2494798" y="3252933"/>
            <a:ext cx="728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6</a:t>
            </a: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77646E0B-C4E7-5641-8A5B-725711BC810E}"/>
              </a:ext>
            </a:extLst>
          </p:cNvPr>
          <p:cNvSpPr txBox="1"/>
          <p:nvPr/>
        </p:nvSpPr>
        <p:spPr>
          <a:xfrm>
            <a:off x="2815962" y="3591487"/>
            <a:ext cx="13160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Business plan</a:t>
            </a: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9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This is how you’ll make ends meet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275B061C-1AED-BA49-A1B9-86BAA4079A6B}"/>
              </a:ext>
            </a:extLst>
          </p:cNvPr>
          <p:cNvSpPr/>
          <p:nvPr/>
        </p:nvSpPr>
        <p:spPr>
          <a:xfrm>
            <a:off x="4687214" y="3252933"/>
            <a:ext cx="728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7</a:t>
            </a:r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id="{B9F313A0-4A71-614F-9757-4B26D6929E5A}"/>
              </a:ext>
            </a:extLst>
          </p:cNvPr>
          <p:cNvSpPr txBox="1"/>
          <p:nvPr/>
        </p:nvSpPr>
        <p:spPr>
          <a:xfrm>
            <a:off x="5008378" y="3591487"/>
            <a:ext cx="152226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Operational</a:t>
            </a:r>
            <a:endParaRPr lang="id-ID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9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Your plan, your rules</a:t>
            </a:r>
          </a:p>
        </p:txBody>
      </p:sp>
      <p:sp>
        <p:nvSpPr>
          <p:cNvPr id="171" name="Rectángulo 170">
            <a:extLst>
              <a:ext uri="{FF2B5EF4-FFF2-40B4-BE49-F238E27FC236}">
                <a16:creationId xmlns:a16="http://schemas.microsoft.com/office/drawing/2014/main" id="{590376B7-5BAB-4649-82F0-F9F37679EF46}"/>
              </a:ext>
            </a:extLst>
          </p:cNvPr>
          <p:cNvSpPr/>
          <p:nvPr/>
        </p:nvSpPr>
        <p:spPr>
          <a:xfrm>
            <a:off x="553828" y="486659"/>
            <a:ext cx="52677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48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Table</a:t>
            </a:r>
            <a:r>
              <a:rPr lang="id-ID" sz="48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sz="48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of</a:t>
            </a:r>
            <a:r>
              <a:rPr lang="id-ID" sz="48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sz="48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contents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66898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Marcador de posición de imagen 18">
            <a:extLst>
              <a:ext uri="{FF2B5EF4-FFF2-40B4-BE49-F238E27FC236}">
                <a16:creationId xmlns:a16="http://schemas.microsoft.com/office/drawing/2014/main" id="{0E73FC97-C15A-E244-90A4-90E5C02B48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3183786B-3CFD-9D48-9EA9-F4287AB726F0}"/>
              </a:ext>
            </a:extLst>
          </p:cNvPr>
          <p:cNvSpPr txBox="1"/>
          <p:nvPr/>
        </p:nvSpPr>
        <p:spPr>
          <a:xfrm>
            <a:off x="712789" y="843540"/>
            <a:ext cx="4377674" cy="340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en-US" sz="8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05</a:t>
            </a:r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id-ID" sz="48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Conversion</a:t>
            </a:r>
            <a:r>
              <a:rPr lang="id-ID" sz="48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sz="48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funnel</a:t>
            </a:r>
            <a:r>
              <a:rPr lang="id-ID" sz="48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</a:p>
          <a:p>
            <a:pPr>
              <a:spcBef>
                <a:spcPts val="2400"/>
              </a:spcBef>
              <a:tabLst>
                <a:tab pos="2882900" algn="l"/>
              </a:tabLst>
            </a:pPr>
            <a:r>
              <a:rPr lang="en-US" sz="24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Just write them, they become real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956B1A1-8E00-A142-8CF5-58F97787A009}"/>
              </a:ext>
            </a:extLst>
          </p:cNvPr>
          <p:cNvGrpSpPr/>
          <p:nvPr/>
        </p:nvGrpSpPr>
        <p:grpSpPr>
          <a:xfrm>
            <a:off x="4142282" y="716584"/>
            <a:ext cx="921712" cy="751350"/>
            <a:chOff x="7119385" y="568644"/>
            <a:chExt cx="136730" cy="111458"/>
          </a:xfrm>
        </p:grpSpPr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DAB72143-40CD-A044-9FB3-370268ACF4CC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88F8B221-49AA-7B4F-BD9C-4F311DD04265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62733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orma libre 48">
            <a:extLst>
              <a:ext uri="{FF2B5EF4-FFF2-40B4-BE49-F238E27FC236}">
                <a16:creationId xmlns:a16="http://schemas.microsoft.com/office/drawing/2014/main" id="{D13701DA-5B6E-E94E-A974-DEB7B7B8A9FA}"/>
              </a:ext>
            </a:extLst>
          </p:cNvPr>
          <p:cNvSpPr/>
          <p:nvPr/>
        </p:nvSpPr>
        <p:spPr>
          <a:xfrm>
            <a:off x="243468" y="584070"/>
            <a:ext cx="3219668" cy="1075014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" name="Rectangle 52">
            <a:extLst>
              <a:ext uri="{FF2B5EF4-FFF2-40B4-BE49-F238E27FC236}">
                <a16:creationId xmlns:a16="http://schemas.microsoft.com/office/drawing/2014/main" id="{B6E7AF65-F3F2-F848-9506-1B1CD9161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372" y="660460"/>
            <a:ext cx="4063628" cy="108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342832" fontAlgn="base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id-ID" sz="36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Funnel</a:t>
            </a:r>
            <a:r>
              <a:rPr lang="id-ID" sz="36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sz="36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infographic</a:t>
            </a:r>
            <a:endParaRPr lang="it-IT" sz="4000" b="1" dirty="0">
              <a:solidFill>
                <a:schemeClr val="accent1"/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A0C8860-3478-0B45-85CA-D4E44A1A9AFF}"/>
              </a:ext>
            </a:extLst>
          </p:cNvPr>
          <p:cNvSpPr txBox="1"/>
          <p:nvPr/>
        </p:nvSpPr>
        <p:spPr>
          <a:xfrm>
            <a:off x="513990" y="2137685"/>
            <a:ext cx="14147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01 name one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</a:t>
            </a:r>
            <a:endParaRPr lang="en-US" sz="11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4F835A56-7BF2-2744-843C-8C66F320D0B9}"/>
              </a:ext>
            </a:extLst>
          </p:cNvPr>
          <p:cNvSpPr txBox="1"/>
          <p:nvPr/>
        </p:nvSpPr>
        <p:spPr>
          <a:xfrm>
            <a:off x="2181344" y="2137685"/>
            <a:ext cx="14147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02 name one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</a:t>
            </a:r>
            <a:endParaRPr lang="en-US" sz="11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5E029970-0FEB-D144-890D-7CE2F2518F1A}"/>
              </a:ext>
            </a:extLst>
          </p:cNvPr>
          <p:cNvSpPr txBox="1"/>
          <p:nvPr/>
        </p:nvSpPr>
        <p:spPr>
          <a:xfrm>
            <a:off x="513990" y="3029417"/>
            <a:ext cx="141470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03 name one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</a:t>
            </a:r>
            <a:endParaRPr lang="en-US" sz="11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sp>
        <p:nvSpPr>
          <p:cNvPr id="29" name="TextBox 6">
            <a:extLst>
              <a:ext uri="{FF2B5EF4-FFF2-40B4-BE49-F238E27FC236}">
                <a16:creationId xmlns:a16="http://schemas.microsoft.com/office/drawing/2014/main" id="{102BFE3A-5756-B240-B733-714BD9329094}"/>
              </a:ext>
            </a:extLst>
          </p:cNvPr>
          <p:cNvSpPr txBox="1"/>
          <p:nvPr/>
        </p:nvSpPr>
        <p:spPr>
          <a:xfrm>
            <a:off x="2181344" y="3029417"/>
            <a:ext cx="14147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04 name one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</a:t>
            </a:r>
            <a:endParaRPr lang="en-US" sz="11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94CF4DA4-E907-0945-B045-FCEBF1B4DB20}"/>
              </a:ext>
            </a:extLst>
          </p:cNvPr>
          <p:cNvSpPr txBox="1"/>
          <p:nvPr/>
        </p:nvSpPr>
        <p:spPr>
          <a:xfrm>
            <a:off x="513990" y="4000461"/>
            <a:ext cx="14147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05 name one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</a:t>
            </a:r>
            <a:endParaRPr lang="en-US" sz="11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1D942ADB-3FFF-BF46-BFB9-0AA4A06EB7DE}"/>
              </a:ext>
            </a:extLst>
          </p:cNvPr>
          <p:cNvSpPr txBox="1"/>
          <p:nvPr/>
        </p:nvSpPr>
        <p:spPr>
          <a:xfrm>
            <a:off x="2181344" y="4000461"/>
            <a:ext cx="14147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06 name one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</a:t>
            </a:r>
            <a:endParaRPr lang="en-US" sz="11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sp>
        <p:nvSpPr>
          <p:cNvPr id="22" name="Freeform 35">
            <a:extLst>
              <a:ext uri="{FF2B5EF4-FFF2-40B4-BE49-F238E27FC236}">
                <a16:creationId xmlns:a16="http://schemas.microsoft.com/office/drawing/2014/main" id="{EBF7B390-3EEE-C34E-86BC-B4729B74E266}"/>
              </a:ext>
            </a:extLst>
          </p:cNvPr>
          <p:cNvSpPr/>
          <p:nvPr/>
        </p:nvSpPr>
        <p:spPr>
          <a:xfrm>
            <a:off x="5547952" y="110308"/>
            <a:ext cx="413361" cy="397498"/>
          </a:xfrm>
          <a:custGeom>
            <a:avLst/>
            <a:gdLst>
              <a:gd name="connsiteX0" fmla="*/ 0 w 1346941"/>
              <a:gd name="connsiteY0" fmla="*/ 670031 h 1340062"/>
              <a:gd name="connsiteX1" fmla="*/ 673471 w 1346941"/>
              <a:gd name="connsiteY1" fmla="*/ 0 h 1340062"/>
              <a:gd name="connsiteX2" fmla="*/ 1346942 w 1346941"/>
              <a:gd name="connsiteY2" fmla="*/ 670031 h 1340062"/>
              <a:gd name="connsiteX3" fmla="*/ 673471 w 1346941"/>
              <a:gd name="connsiteY3" fmla="*/ 1340062 h 1340062"/>
              <a:gd name="connsiteX4" fmla="*/ 0 w 1346941"/>
              <a:gd name="connsiteY4" fmla="*/ 670031 h 134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941" h="1340062">
                <a:moveTo>
                  <a:pt x="0" y="670031"/>
                </a:moveTo>
                <a:cubicBezTo>
                  <a:pt x="0" y="299983"/>
                  <a:pt x="301523" y="0"/>
                  <a:pt x="673471" y="0"/>
                </a:cubicBezTo>
                <a:cubicBezTo>
                  <a:pt x="1045419" y="0"/>
                  <a:pt x="1346942" y="299983"/>
                  <a:pt x="1346942" y="670031"/>
                </a:cubicBezTo>
                <a:cubicBezTo>
                  <a:pt x="1346942" y="1040079"/>
                  <a:pt x="1045419" y="1340062"/>
                  <a:pt x="673471" y="1340062"/>
                </a:cubicBezTo>
                <a:cubicBezTo>
                  <a:pt x="301523" y="1340062"/>
                  <a:pt x="0" y="1040079"/>
                  <a:pt x="0" y="670031"/>
                </a:cubicBezTo>
                <a:close/>
              </a:path>
            </a:pathLst>
          </a:cu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138277" tIns="137606" rIns="138277" bIns="137606" numCol="1" spcCol="1270" anchor="ctr" anchorCtr="0">
            <a:noAutofit/>
          </a:bodyPr>
          <a:lstStyle/>
          <a:p>
            <a:pPr algn="ctr" defTabSz="474122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rgbClr val="FFFFFF"/>
              </a:solidFill>
              <a:ea typeface="Roboto" charset="0"/>
              <a:cs typeface="Roboto" charset="0"/>
            </a:endParaRPr>
          </a:p>
        </p:txBody>
      </p:sp>
      <p:sp>
        <p:nvSpPr>
          <p:cNvPr id="23" name="Freeform 35">
            <a:extLst>
              <a:ext uri="{FF2B5EF4-FFF2-40B4-BE49-F238E27FC236}">
                <a16:creationId xmlns:a16="http://schemas.microsoft.com/office/drawing/2014/main" id="{10A9D5FA-68E1-8447-995F-BE14DEAE5FA2}"/>
              </a:ext>
            </a:extLst>
          </p:cNvPr>
          <p:cNvSpPr/>
          <p:nvPr/>
        </p:nvSpPr>
        <p:spPr>
          <a:xfrm>
            <a:off x="6165855" y="368910"/>
            <a:ext cx="169354" cy="162855"/>
          </a:xfrm>
          <a:custGeom>
            <a:avLst/>
            <a:gdLst>
              <a:gd name="connsiteX0" fmla="*/ 0 w 1346941"/>
              <a:gd name="connsiteY0" fmla="*/ 670031 h 1340062"/>
              <a:gd name="connsiteX1" fmla="*/ 673471 w 1346941"/>
              <a:gd name="connsiteY1" fmla="*/ 0 h 1340062"/>
              <a:gd name="connsiteX2" fmla="*/ 1346942 w 1346941"/>
              <a:gd name="connsiteY2" fmla="*/ 670031 h 1340062"/>
              <a:gd name="connsiteX3" fmla="*/ 673471 w 1346941"/>
              <a:gd name="connsiteY3" fmla="*/ 1340062 h 1340062"/>
              <a:gd name="connsiteX4" fmla="*/ 0 w 1346941"/>
              <a:gd name="connsiteY4" fmla="*/ 670031 h 134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941" h="1340062">
                <a:moveTo>
                  <a:pt x="0" y="670031"/>
                </a:moveTo>
                <a:cubicBezTo>
                  <a:pt x="0" y="299983"/>
                  <a:pt x="301523" y="0"/>
                  <a:pt x="673471" y="0"/>
                </a:cubicBezTo>
                <a:cubicBezTo>
                  <a:pt x="1045419" y="0"/>
                  <a:pt x="1346942" y="299983"/>
                  <a:pt x="1346942" y="670031"/>
                </a:cubicBezTo>
                <a:cubicBezTo>
                  <a:pt x="1346942" y="1040079"/>
                  <a:pt x="1045419" y="1340062"/>
                  <a:pt x="673471" y="1340062"/>
                </a:cubicBezTo>
                <a:cubicBezTo>
                  <a:pt x="301523" y="1340062"/>
                  <a:pt x="0" y="1040079"/>
                  <a:pt x="0" y="670031"/>
                </a:cubicBezTo>
                <a:close/>
              </a:path>
            </a:pathLst>
          </a:custGeom>
          <a:solidFill>
            <a:schemeClr val="accent1">
              <a:alpha val="71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138277" tIns="137606" rIns="138277" bIns="137606" numCol="1" spcCol="1270" anchor="ctr" anchorCtr="0">
            <a:noAutofit/>
          </a:bodyPr>
          <a:lstStyle/>
          <a:p>
            <a:pPr algn="ctr" defTabSz="474122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rgbClr val="FFFFFF"/>
              </a:solidFill>
              <a:ea typeface="Roboto" charset="0"/>
              <a:cs typeface="Roboto" charset="0"/>
            </a:endParaRPr>
          </a:p>
        </p:txBody>
      </p:sp>
      <p:sp>
        <p:nvSpPr>
          <p:cNvPr id="24" name="Freeform 35">
            <a:extLst>
              <a:ext uri="{FF2B5EF4-FFF2-40B4-BE49-F238E27FC236}">
                <a16:creationId xmlns:a16="http://schemas.microsoft.com/office/drawing/2014/main" id="{3B686BE8-51E4-794B-8093-75E40150ACC6}"/>
              </a:ext>
            </a:extLst>
          </p:cNvPr>
          <p:cNvSpPr/>
          <p:nvPr/>
        </p:nvSpPr>
        <p:spPr>
          <a:xfrm>
            <a:off x="6975057" y="-217698"/>
            <a:ext cx="413361" cy="397498"/>
          </a:xfrm>
          <a:custGeom>
            <a:avLst/>
            <a:gdLst>
              <a:gd name="connsiteX0" fmla="*/ 0 w 1346941"/>
              <a:gd name="connsiteY0" fmla="*/ 670031 h 1340062"/>
              <a:gd name="connsiteX1" fmla="*/ 673471 w 1346941"/>
              <a:gd name="connsiteY1" fmla="*/ 0 h 1340062"/>
              <a:gd name="connsiteX2" fmla="*/ 1346942 w 1346941"/>
              <a:gd name="connsiteY2" fmla="*/ 670031 h 1340062"/>
              <a:gd name="connsiteX3" fmla="*/ 673471 w 1346941"/>
              <a:gd name="connsiteY3" fmla="*/ 1340062 h 1340062"/>
              <a:gd name="connsiteX4" fmla="*/ 0 w 1346941"/>
              <a:gd name="connsiteY4" fmla="*/ 670031 h 134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941" h="1340062">
                <a:moveTo>
                  <a:pt x="0" y="670031"/>
                </a:moveTo>
                <a:cubicBezTo>
                  <a:pt x="0" y="299983"/>
                  <a:pt x="301523" y="0"/>
                  <a:pt x="673471" y="0"/>
                </a:cubicBezTo>
                <a:cubicBezTo>
                  <a:pt x="1045419" y="0"/>
                  <a:pt x="1346942" y="299983"/>
                  <a:pt x="1346942" y="670031"/>
                </a:cubicBezTo>
                <a:cubicBezTo>
                  <a:pt x="1346942" y="1040079"/>
                  <a:pt x="1045419" y="1340062"/>
                  <a:pt x="673471" y="1340062"/>
                </a:cubicBezTo>
                <a:cubicBezTo>
                  <a:pt x="301523" y="1340062"/>
                  <a:pt x="0" y="1040079"/>
                  <a:pt x="0" y="670031"/>
                </a:cubicBezTo>
                <a:close/>
              </a:path>
            </a:pathLst>
          </a:cu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138277" tIns="137606" rIns="138277" bIns="137606" numCol="1" spcCol="1270" anchor="ctr" anchorCtr="0">
            <a:noAutofit/>
          </a:bodyPr>
          <a:lstStyle/>
          <a:p>
            <a:pPr algn="ctr" defTabSz="474122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rgbClr val="FFFFFF"/>
              </a:solidFill>
              <a:ea typeface="Roboto" charset="0"/>
              <a:cs typeface="Roboto" charset="0"/>
            </a:endParaRPr>
          </a:p>
        </p:txBody>
      </p:sp>
      <p:sp>
        <p:nvSpPr>
          <p:cNvPr id="25" name="Freeform 35">
            <a:extLst>
              <a:ext uri="{FF2B5EF4-FFF2-40B4-BE49-F238E27FC236}">
                <a16:creationId xmlns:a16="http://schemas.microsoft.com/office/drawing/2014/main" id="{BAFD1C83-8A48-084A-A32D-76A3430A52D8}"/>
              </a:ext>
            </a:extLst>
          </p:cNvPr>
          <p:cNvSpPr/>
          <p:nvPr/>
        </p:nvSpPr>
        <p:spPr>
          <a:xfrm>
            <a:off x="7388418" y="572517"/>
            <a:ext cx="169354" cy="162855"/>
          </a:xfrm>
          <a:custGeom>
            <a:avLst/>
            <a:gdLst>
              <a:gd name="connsiteX0" fmla="*/ 0 w 1346941"/>
              <a:gd name="connsiteY0" fmla="*/ 670031 h 1340062"/>
              <a:gd name="connsiteX1" fmla="*/ 673471 w 1346941"/>
              <a:gd name="connsiteY1" fmla="*/ 0 h 1340062"/>
              <a:gd name="connsiteX2" fmla="*/ 1346942 w 1346941"/>
              <a:gd name="connsiteY2" fmla="*/ 670031 h 1340062"/>
              <a:gd name="connsiteX3" fmla="*/ 673471 w 1346941"/>
              <a:gd name="connsiteY3" fmla="*/ 1340062 h 1340062"/>
              <a:gd name="connsiteX4" fmla="*/ 0 w 1346941"/>
              <a:gd name="connsiteY4" fmla="*/ 670031 h 134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941" h="1340062">
                <a:moveTo>
                  <a:pt x="0" y="670031"/>
                </a:moveTo>
                <a:cubicBezTo>
                  <a:pt x="0" y="299983"/>
                  <a:pt x="301523" y="0"/>
                  <a:pt x="673471" y="0"/>
                </a:cubicBezTo>
                <a:cubicBezTo>
                  <a:pt x="1045419" y="0"/>
                  <a:pt x="1346942" y="299983"/>
                  <a:pt x="1346942" y="670031"/>
                </a:cubicBezTo>
                <a:cubicBezTo>
                  <a:pt x="1346942" y="1040079"/>
                  <a:pt x="1045419" y="1340062"/>
                  <a:pt x="673471" y="1340062"/>
                </a:cubicBezTo>
                <a:cubicBezTo>
                  <a:pt x="301523" y="1340062"/>
                  <a:pt x="0" y="1040079"/>
                  <a:pt x="0" y="670031"/>
                </a:cubicBezTo>
                <a:close/>
              </a:path>
            </a:pathLst>
          </a:custGeom>
          <a:solidFill>
            <a:schemeClr val="accent1">
              <a:alpha val="71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138277" tIns="137606" rIns="138277" bIns="137606" numCol="1" spcCol="1270" anchor="ctr" anchorCtr="0">
            <a:noAutofit/>
          </a:bodyPr>
          <a:lstStyle/>
          <a:p>
            <a:pPr algn="ctr" defTabSz="474122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rgbClr val="FFFFFF"/>
              </a:solidFill>
              <a:ea typeface="Roboto" charset="0"/>
              <a:cs typeface="Roboto" charset="0"/>
            </a:endParaRPr>
          </a:p>
        </p:txBody>
      </p:sp>
      <p:grpSp>
        <p:nvGrpSpPr>
          <p:cNvPr id="80" name="Grupo 79">
            <a:extLst>
              <a:ext uri="{FF2B5EF4-FFF2-40B4-BE49-F238E27FC236}">
                <a16:creationId xmlns:a16="http://schemas.microsoft.com/office/drawing/2014/main" id="{F8258B11-CA16-434B-AEFB-69795EFFED93}"/>
              </a:ext>
            </a:extLst>
          </p:cNvPr>
          <p:cNvGrpSpPr/>
          <p:nvPr/>
        </p:nvGrpSpPr>
        <p:grpSpPr>
          <a:xfrm>
            <a:off x="5199185" y="461156"/>
            <a:ext cx="3168385" cy="3441564"/>
            <a:chOff x="4773744" y="461156"/>
            <a:chExt cx="3168385" cy="3676776"/>
          </a:xfrm>
        </p:grpSpPr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3FBCB8C4-4E2D-4642-A076-3C6E0DD9FBF5}"/>
                </a:ext>
              </a:extLst>
            </p:cNvPr>
            <p:cNvSpPr/>
            <p:nvPr/>
          </p:nvSpPr>
          <p:spPr>
            <a:xfrm>
              <a:off x="4773745" y="676381"/>
              <a:ext cx="3063978" cy="1153449"/>
            </a:xfrm>
            <a:custGeom>
              <a:avLst/>
              <a:gdLst>
                <a:gd name="connsiteX0" fmla="*/ 0 w 2937409"/>
                <a:gd name="connsiteY0" fmla="*/ 0 h 971045"/>
                <a:gd name="connsiteX1" fmla="*/ 2937409 w 2937409"/>
                <a:gd name="connsiteY1" fmla="*/ 971045 h 971045"/>
                <a:gd name="connsiteX2" fmla="*/ 2095837 w 2937409"/>
                <a:gd name="connsiteY2" fmla="*/ 962953 h 971045"/>
                <a:gd name="connsiteX3" fmla="*/ 105196 w 2937409"/>
                <a:gd name="connsiteY3" fmla="*/ 412694 h 971045"/>
                <a:gd name="connsiteX4" fmla="*/ 0 w 2937409"/>
                <a:gd name="connsiteY4" fmla="*/ 0 h 971045"/>
                <a:gd name="connsiteX0" fmla="*/ 0 w 3109413"/>
                <a:gd name="connsiteY0" fmla="*/ 0 h 962953"/>
                <a:gd name="connsiteX1" fmla="*/ 3109413 w 3109413"/>
                <a:gd name="connsiteY1" fmla="*/ 582020 h 962953"/>
                <a:gd name="connsiteX2" fmla="*/ 2095837 w 3109413"/>
                <a:gd name="connsiteY2" fmla="*/ 962953 h 962953"/>
                <a:gd name="connsiteX3" fmla="*/ 105196 w 3109413"/>
                <a:gd name="connsiteY3" fmla="*/ 412694 h 962953"/>
                <a:gd name="connsiteX4" fmla="*/ 0 w 3109413"/>
                <a:gd name="connsiteY4" fmla="*/ 0 h 962953"/>
                <a:gd name="connsiteX0" fmla="*/ 0 w 3109413"/>
                <a:gd name="connsiteY0" fmla="*/ 0 h 987267"/>
                <a:gd name="connsiteX1" fmla="*/ 3109413 w 3109413"/>
                <a:gd name="connsiteY1" fmla="*/ 582020 h 987267"/>
                <a:gd name="connsiteX2" fmla="*/ 2964052 w 3109413"/>
                <a:gd name="connsiteY2" fmla="*/ 987267 h 987267"/>
                <a:gd name="connsiteX3" fmla="*/ 105196 w 3109413"/>
                <a:gd name="connsiteY3" fmla="*/ 412694 h 987267"/>
                <a:gd name="connsiteX4" fmla="*/ 0 w 3109413"/>
                <a:gd name="connsiteY4" fmla="*/ 0 h 987267"/>
                <a:gd name="connsiteX0" fmla="*/ 0 w 3052078"/>
                <a:gd name="connsiteY0" fmla="*/ 0 h 987267"/>
                <a:gd name="connsiteX1" fmla="*/ 3052078 w 3052078"/>
                <a:gd name="connsiteY1" fmla="*/ 590125 h 987267"/>
                <a:gd name="connsiteX2" fmla="*/ 2964052 w 3052078"/>
                <a:gd name="connsiteY2" fmla="*/ 987267 h 987267"/>
                <a:gd name="connsiteX3" fmla="*/ 105196 w 3052078"/>
                <a:gd name="connsiteY3" fmla="*/ 412694 h 987267"/>
                <a:gd name="connsiteX4" fmla="*/ 0 w 3052078"/>
                <a:gd name="connsiteY4" fmla="*/ 0 h 987267"/>
                <a:gd name="connsiteX0" fmla="*/ 0 w 3052078"/>
                <a:gd name="connsiteY0" fmla="*/ 0 h 1142022"/>
                <a:gd name="connsiteX1" fmla="*/ 3052078 w 3052078"/>
                <a:gd name="connsiteY1" fmla="*/ 590125 h 1142022"/>
                <a:gd name="connsiteX2" fmla="*/ 2954861 w 3052078"/>
                <a:gd name="connsiteY2" fmla="*/ 1142022 h 1142022"/>
                <a:gd name="connsiteX3" fmla="*/ 105196 w 3052078"/>
                <a:gd name="connsiteY3" fmla="*/ 412694 h 1142022"/>
                <a:gd name="connsiteX4" fmla="*/ 0 w 3052078"/>
                <a:gd name="connsiteY4" fmla="*/ 0 h 1142022"/>
                <a:gd name="connsiteX0" fmla="*/ 0 w 3079650"/>
                <a:gd name="connsiteY0" fmla="*/ 0 h 1142022"/>
                <a:gd name="connsiteX1" fmla="*/ 3079650 w 3079650"/>
                <a:gd name="connsiteY1" fmla="*/ 725535 h 1142022"/>
                <a:gd name="connsiteX2" fmla="*/ 2954861 w 3079650"/>
                <a:gd name="connsiteY2" fmla="*/ 1142022 h 1142022"/>
                <a:gd name="connsiteX3" fmla="*/ 105196 w 3079650"/>
                <a:gd name="connsiteY3" fmla="*/ 412694 h 1142022"/>
                <a:gd name="connsiteX4" fmla="*/ 0 w 3079650"/>
                <a:gd name="connsiteY4" fmla="*/ 0 h 114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9650" h="1142022">
                  <a:moveTo>
                    <a:pt x="0" y="0"/>
                  </a:moveTo>
                  <a:lnTo>
                    <a:pt x="3079650" y="725535"/>
                  </a:lnTo>
                  <a:lnTo>
                    <a:pt x="2954861" y="1142022"/>
                  </a:lnTo>
                  <a:lnTo>
                    <a:pt x="105196" y="4126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Trapecio 12">
              <a:extLst>
                <a:ext uri="{FF2B5EF4-FFF2-40B4-BE49-F238E27FC236}">
                  <a16:creationId xmlns:a16="http://schemas.microsoft.com/office/drawing/2014/main" id="{3F9C3903-7A38-5346-B277-D4B349B74B70}"/>
                </a:ext>
              </a:extLst>
            </p:cNvPr>
            <p:cNvSpPr/>
            <p:nvPr/>
          </p:nvSpPr>
          <p:spPr>
            <a:xfrm rot="10800000">
              <a:off x="4773744" y="666883"/>
              <a:ext cx="3168385" cy="441274"/>
            </a:xfrm>
            <a:prstGeom prst="trapezoid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726372CE-1DD2-A343-8F09-E6C667B0BF37}"/>
                </a:ext>
              </a:extLst>
            </p:cNvPr>
            <p:cNvSpPr/>
            <p:nvPr/>
          </p:nvSpPr>
          <p:spPr>
            <a:xfrm flipH="1">
              <a:off x="5460690" y="2794251"/>
              <a:ext cx="1917946" cy="1229600"/>
            </a:xfrm>
            <a:custGeom>
              <a:avLst/>
              <a:gdLst>
                <a:gd name="connsiteX0" fmla="*/ 0 w 2937409"/>
                <a:gd name="connsiteY0" fmla="*/ 0 h 971045"/>
                <a:gd name="connsiteX1" fmla="*/ 2937409 w 2937409"/>
                <a:gd name="connsiteY1" fmla="*/ 971045 h 971045"/>
                <a:gd name="connsiteX2" fmla="*/ 2095837 w 2937409"/>
                <a:gd name="connsiteY2" fmla="*/ 962953 h 971045"/>
                <a:gd name="connsiteX3" fmla="*/ 105196 w 2937409"/>
                <a:gd name="connsiteY3" fmla="*/ 412694 h 971045"/>
                <a:gd name="connsiteX4" fmla="*/ 0 w 2937409"/>
                <a:gd name="connsiteY4" fmla="*/ 0 h 971045"/>
                <a:gd name="connsiteX0" fmla="*/ 0 w 3109413"/>
                <a:gd name="connsiteY0" fmla="*/ 0 h 962953"/>
                <a:gd name="connsiteX1" fmla="*/ 3109413 w 3109413"/>
                <a:gd name="connsiteY1" fmla="*/ 582020 h 962953"/>
                <a:gd name="connsiteX2" fmla="*/ 2095837 w 3109413"/>
                <a:gd name="connsiteY2" fmla="*/ 962953 h 962953"/>
                <a:gd name="connsiteX3" fmla="*/ 105196 w 3109413"/>
                <a:gd name="connsiteY3" fmla="*/ 412694 h 962953"/>
                <a:gd name="connsiteX4" fmla="*/ 0 w 3109413"/>
                <a:gd name="connsiteY4" fmla="*/ 0 h 962953"/>
                <a:gd name="connsiteX0" fmla="*/ 0 w 3109413"/>
                <a:gd name="connsiteY0" fmla="*/ 0 h 987267"/>
                <a:gd name="connsiteX1" fmla="*/ 3109413 w 3109413"/>
                <a:gd name="connsiteY1" fmla="*/ 582020 h 987267"/>
                <a:gd name="connsiteX2" fmla="*/ 2964052 w 3109413"/>
                <a:gd name="connsiteY2" fmla="*/ 987267 h 987267"/>
                <a:gd name="connsiteX3" fmla="*/ 105196 w 3109413"/>
                <a:gd name="connsiteY3" fmla="*/ 412694 h 987267"/>
                <a:gd name="connsiteX4" fmla="*/ 0 w 3109413"/>
                <a:gd name="connsiteY4" fmla="*/ 0 h 987267"/>
                <a:gd name="connsiteX0" fmla="*/ 0 w 3052078"/>
                <a:gd name="connsiteY0" fmla="*/ 0 h 987267"/>
                <a:gd name="connsiteX1" fmla="*/ 3052078 w 3052078"/>
                <a:gd name="connsiteY1" fmla="*/ 590125 h 987267"/>
                <a:gd name="connsiteX2" fmla="*/ 2964052 w 3052078"/>
                <a:gd name="connsiteY2" fmla="*/ 987267 h 987267"/>
                <a:gd name="connsiteX3" fmla="*/ 105196 w 3052078"/>
                <a:gd name="connsiteY3" fmla="*/ 412694 h 987267"/>
                <a:gd name="connsiteX4" fmla="*/ 0 w 3052078"/>
                <a:gd name="connsiteY4" fmla="*/ 0 h 987267"/>
                <a:gd name="connsiteX0" fmla="*/ 0 w 3052078"/>
                <a:gd name="connsiteY0" fmla="*/ 0 h 1352649"/>
                <a:gd name="connsiteX1" fmla="*/ 3052078 w 3052078"/>
                <a:gd name="connsiteY1" fmla="*/ 590125 h 1352649"/>
                <a:gd name="connsiteX2" fmla="*/ 2993866 w 3052078"/>
                <a:gd name="connsiteY2" fmla="*/ 1352649 h 1352649"/>
                <a:gd name="connsiteX3" fmla="*/ 105196 w 3052078"/>
                <a:gd name="connsiteY3" fmla="*/ 412694 h 1352649"/>
                <a:gd name="connsiteX4" fmla="*/ 0 w 3052078"/>
                <a:gd name="connsiteY4" fmla="*/ 0 h 1352649"/>
                <a:gd name="connsiteX0" fmla="*/ 0 w 3126610"/>
                <a:gd name="connsiteY0" fmla="*/ 0 h 1352649"/>
                <a:gd name="connsiteX1" fmla="*/ 3126610 w 3126610"/>
                <a:gd name="connsiteY1" fmla="*/ 848042 h 1352649"/>
                <a:gd name="connsiteX2" fmla="*/ 2993866 w 3126610"/>
                <a:gd name="connsiteY2" fmla="*/ 1352649 h 1352649"/>
                <a:gd name="connsiteX3" fmla="*/ 105196 w 3126610"/>
                <a:gd name="connsiteY3" fmla="*/ 412694 h 1352649"/>
                <a:gd name="connsiteX4" fmla="*/ 0 w 3126610"/>
                <a:gd name="connsiteY4" fmla="*/ 0 h 1352649"/>
                <a:gd name="connsiteX0" fmla="*/ 0 w 3126610"/>
                <a:gd name="connsiteY0" fmla="*/ 0 h 1352649"/>
                <a:gd name="connsiteX1" fmla="*/ 3126610 w 3126610"/>
                <a:gd name="connsiteY1" fmla="*/ 848042 h 1352649"/>
                <a:gd name="connsiteX2" fmla="*/ 2993866 w 3126610"/>
                <a:gd name="connsiteY2" fmla="*/ 1352649 h 1352649"/>
                <a:gd name="connsiteX3" fmla="*/ 15757 w 3126610"/>
                <a:gd name="connsiteY3" fmla="*/ 412693 h 1352649"/>
                <a:gd name="connsiteX4" fmla="*/ 0 w 3126610"/>
                <a:gd name="connsiteY4" fmla="*/ 0 h 135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6610" h="1352649">
                  <a:moveTo>
                    <a:pt x="0" y="0"/>
                  </a:moveTo>
                  <a:lnTo>
                    <a:pt x="3126610" y="848042"/>
                  </a:lnTo>
                  <a:lnTo>
                    <a:pt x="2993866" y="1352649"/>
                  </a:lnTo>
                  <a:lnTo>
                    <a:pt x="15757" y="41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95D6C399-860F-C045-8A8B-BC8E80162BBB}"/>
                </a:ext>
              </a:extLst>
            </p:cNvPr>
            <p:cNvSpPr/>
            <p:nvPr/>
          </p:nvSpPr>
          <p:spPr>
            <a:xfrm>
              <a:off x="5147666" y="2103938"/>
              <a:ext cx="2240369" cy="1063144"/>
            </a:xfrm>
            <a:custGeom>
              <a:avLst/>
              <a:gdLst>
                <a:gd name="connsiteX0" fmla="*/ 0 w 2937409"/>
                <a:gd name="connsiteY0" fmla="*/ 0 h 971045"/>
                <a:gd name="connsiteX1" fmla="*/ 2937409 w 2937409"/>
                <a:gd name="connsiteY1" fmla="*/ 971045 h 971045"/>
                <a:gd name="connsiteX2" fmla="*/ 2095837 w 2937409"/>
                <a:gd name="connsiteY2" fmla="*/ 962953 h 971045"/>
                <a:gd name="connsiteX3" fmla="*/ 105196 w 2937409"/>
                <a:gd name="connsiteY3" fmla="*/ 412694 h 971045"/>
                <a:gd name="connsiteX4" fmla="*/ 0 w 2937409"/>
                <a:gd name="connsiteY4" fmla="*/ 0 h 971045"/>
                <a:gd name="connsiteX0" fmla="*/ 0 w 3109413"/>
                <a:gd name="connsiteY0" fmla="*/ 0 h 962953"/>
                <a:gd name="connsiteX1" fmla="*/ 3109413 w 3109413"/>
                <a:gd name="connsiteY1" fmla="*/ 582020 h 962953"/>
                <a:gd name="connsiteX2" fmla="*/ 2095837 w 3109413"/>
                <a:gd name="connsiteY2" fmla="*/ 962953 h 962953"/>
                <a:gd name="connsiteX3" fmla="*/ 105196 w 3109413"/>
                <a:gd name="connsiteY3" fmla="*/ 412694 h 962953"/>
                <a:gd name="connsiteX4" fmla="*/ 0 w 3109413"/>
                <a:gd name="connsiteY4" fmla="*/ 0 h 962953"/>
                <a:gd name="connsiteX0" fmla="*/ 0 w 3109413"/>
                <a:gd name="connsiteY0" fmla="*/ 0 h 987267"/>
                <a:gd name="connsiteX1" fmla="*/ 3109413 w 3109413"/>
                <a:gd name="connsiteY1" fmla="*/ 582020 h 987267"/>
                <a:gd name="connsiteX2" fmla="*/ 2964052 w 3109413"/>
                <a:gd name="connsiteY2" fmla="*/ 987267 h 987267"/>
                <a:gd name="connsiteX3" fmla="*/ 105196 w 3109413"/>
                <a:gd name="connsiteY3" fmla="*/ 412694 h 987267"/>
                <a:gd name="connsiteX4" fmla="*/ 0 w 3109413"/>
                <a:gd name="connsiteY4" fmla="*/ 0 h 987267"/>
                <a:gd name="connsiteX0" fmla="*/ 0 w 3052078"/>
                <a:gd name="connsiteY0" fmla="*/ 0 h 987267"/>
                <a:gd name="connsiteX1" fmla="*/ 3052078 w 3052078"/>
                <a:gd name="connsiteY1" fmla="*/ 590125 h 987267"/>
                <a:gd name="connsiteX2" fmla="*/ 2964052 w 3052078"/>
                <a:gd name="connsiteY2" fmla="*/ 987267 h 987267"/>
                <a:gd name="connsiteX3" fmla="*/ 105196 w 3052078"/>
                <a:gd name="connsiteY3" fmla="*/ 412694 h 987267"/>
                <a:gd name="connsiteX4" fmla="*/ 0 w 3052078"/>
                <a:gd name="connsiteY4" fmla="*/ 0 h 98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2078" h="987267">
                  <a:moveTo>
                    <a:pt x="0" y="0"/>
                  </a:moveTo>
                  <a:lnTo>
                    <a:pt x="3052078" y="590125"/>
                  </a:lnTo>
                  <a:lnTo>
                    <a:pt x="2964052" y="987267"/>
                  </a:lnTo>
                  <a:lnTo>
                    <a:pt x="105196" y="4126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185F6163-BDE1-2E40-8801-CCDFDF74AD69}"/>
                </a:ext>
              </a:extLst>
            </p:cNvPr>
            <p:cNvSpPr/>
            <p:nvPr/>
          </p:nvSpPr>
          <p:spPr>
            <a:xfrm flipH="1">
              <a:off x="5122511" y="1407084"/>
              <a:ext cx="2687780" cy="1083215"/>
            </a:xfrm>
            <a:custGeom>
              <a:avLst/>
              <a:gdLst>
                <a:gd name="connsiteX0" fmla="*/ 0 w 2937409"/>
                <a:gd name="connsiteY0" fmla="*/ 0 h 971045"/>
                <a:gd name="connsiteX1" fmla="*/ 2937409 w 2937409"/>
                <a:gd name="connsiteY1" fmla="*/ 971045 h 971045"/>
                <a:gd name="connsiteX2" fmla="*/ 2095837 w 2937409"/>
                <a:gd name="connsiteY2" fmla="*/ 962953 h 971045"/>
                <a:gd name="connsiteX3" fmla="*/ 105196 w 2937409"/>
                <a:gd name="connsiteY3" fmla="*/ 412694 h 971045"/>
                <a:gd name="connsiteX4" fmla="*/ 0 w 2937409"/>
                <a:gd name="connsiteY4" fmla="*/ 0 h 971045"/>
                <a:gd name="connsiteX0" fmla="*/ 0 w 3109413"/>
                <a:gd name="connsiteY0" fmla="*/ 0 h 962953"/>
                <a:gd name="connsiteX1" fmla="*/ 3109413 w 3109413"/>
                <a:gd name="connsiteY1" fmla="*/ 582020 h 962953"/>
                <a:gd name="connsiteX2" fmla="*/ 2095837 w 3109413"/>
                <a:gd name="connsiteY2" fmla="*/ 962953 h 962953"/>
                <a:gd name="connsiteX3" fmla="*/ 105196 w 3109413"/>
                <a:gd name="connsiteY3" fmla="*/ 412694 h 962953"/>
                <a:gd name="connsiteX4" fmla="*/ 0 w 3109413"/>
                <a:gd name="connsiteY4" fmla="*/ 0 h 962953"/>
                <a:gd name="connsiteX0" fmla="*/ 0 w 3109413"/>
                <a:gd name="connsiteY0" fmla="*/ 0 h 987267"/>
                <a:gd name="connsiteX1" fmla="*/ 3109413 w 3109413"/>
                <a:gd name="connsiteY1" fmla="*/ 582020 h 987267"/>
                <a:gd name="connsiteX2" fmla="*/ 2964052 w 3109413"/>
                <a:gd name="connsiteY2" fmla="*/ 987267 h 987267"/>
                <a:gd name="connsiteX3" fmla="*/ 105196 w 3109413"/>
                <a:gd name="connsiteY3" fmla="*/ 412694 h 987267"/>
                <a:gd name="connsiteX4" fmla="*/ 0 w 3109413"/>
                <a:gd name="connsiteY4" fmla="*/ 0 h 987267"/>
                <a:gd name="connsiteX0" fmla="*/ 0 w 3052078"/>
                <a:gd name="connsiteY0" fmla="*/ 0 h 987267"/>
                <a:gd name="connsiteX1" fmla="*/ 3052078 w 3052078"/>
                <a:gd name="connsiteY1" fmla="*/ 590125 h 987267"/>
                <a:gd name="connsiteX2" fmla="*/ 2964052 w 3052078"/>
                <a:gd name="connsiteY2" fmla="*/ 987267 h 987267"/>
                <a:gd name="connsiteX3" fmla="*/ 105196 w 3052078"/>
                <a:gd name="connsiteY3" fmla="*/ 412694 h 987267"/>
                <a:gd name="connsiteX4" fmla="*/ 0 w 3052078"/>
                <a:gd name="connsiteY4" fmla="*/ 0 h 98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2078" h="987267">
                  <a:moveTo>
                    <a:pt x="0" y="0"/>
                  </a:moveTo>
                  <a:lnTo>
                    <a:pt x="3052078" y="590125"/>
                  </a:lnTo>
                  <a:lnTo>
                    <a:pt x="2964052" y="987267"/>
                  </a:lnTo>
                  <a:lnTo>
                    <a:pt x="105196" y="4126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Trapecio 14">
              <a:extLst>
                <a:ext uri="{FF2B5EF4-FFF2-40B4-BE49-F238E27FC236}">
                  <a16:creationId xmlns:a16="http://schemas.microsoft.com/office/drawing/2014/main" id="{49F5318D-60BC-F64E-BC06-7B3B5FCE9898}"/>
                </a:ext>
              </a:extLst>
            </p:cNvPr>
            <p:cNvSpPr/>
            <p:nvPr/>
          </p:nvSpPr>
          <p:spPr>
            <a:xfrm rot="10800000">
              <a:off x="4917762" y="1417867"/>
              <a:ext cx="2902023" cy="397497"/>
            </a:xfrm>
            <a:prstGeom prst="trapezoid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Trapecio 15">
              <a:extLst>
                <a:ext uri="{FF2B5EF4-FFF2-40B4-BE49-F238E27FC236}">
                  <a16:creationId xmlns:a16="http://schemas.microsoft.com/office/drawing/2014/main" id="{F1CD6421-54D9-EB4F-8081-6BBD430C0704}"/>
                </a:ext>
              </a:extLst>
            </p:cNvPr>
            <p:cNvSpPr/>
            <p:nvPr/>
          </p:nvSpPr>
          <p:spPr>
            <a:xfrm rot="10800000">
              <a:off x="5122511" y="2081385"/>
              <a:ext cx="2502779" cy="452080"/>
            </a:xfrm>
            <a:prstGeom prst="trapezoi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Trapecio 16">
              <a:extLst>
                <a:ext uri="{FF2B5EF4-FFF2-40B4-BE49-F238E27FC236}">
                  <a16:creationId xmlns:a16="http://schemas.microsoft.com/office/drawing/2014/main" id="{6DB30B9F-42AA-9345-885C-687F78FED14B}"/>
                </a:ext>
              </a:extLst>
            </p:cNvPr>
            <p:cNvSpPr/>
            <p:nvPr/>
          </p:nvSpPr>
          <p:spPr>
            <a:xfrm rot="10800000">
              <a:off x="5263405" y="2762667"/>
              <a:ext cx="2189066" cy="440188"/>
            </a:xfrm>
            <a:prstGeom prst="trapezoid">
              <a:avLst/>
            </a:prstGeom>
            <a:solidFill>
              <a:srgbClr val="749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Trapecio 17">
              <a:extLst>
                <a:ext uri="{FF2B5EF4-FFF2-40B4-BE49-F238E27FC236}">
                  <a16:creationId xmlns:a16="http://schemas.microsoft.com/office/drawing/2014/main" id="{56CBBDEC-98DD-6D45-AFBB-1F2D0AB44310}"/>
                </a:ext>
              </a:extLst>
            </p:cNvPr>
            <p:cNvSpPr/>
            <p:nvPr/>
          </p:nvSpPr>
          <p:spPr>
            <a:xfrm rot="10800000">
              <a:off x="5436226" y="3555470"/>
              <a:ext cx="1872226" cy="440188"/>
            </a:xfrm>
            <a:prstGeom prst="trapezoi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02A262AC-E694-9C4D-9917-45C6EF4AFA67}"/>
                </a:ext>
              </a:extLst>
            </p:cNvPr>
            <p:cNvSpPr/>
            <p:nvPr/>
          </p:nvSpPr>
          <p:spPr>
            <a:xfrm>
              <a:off x="4819053" y="770272"/>
              <a:ext cx="3036546" cy="2528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050" b="1" dirty="0" err="1">
                  <a:solidFill>
                    <a:schemeClr val="bg1"/>
                  </a:solidFill>
                  <a:latin typeface="Century Gothic" panose="020B0502020202020204" pitchFamily="34" charset="0"/>
                  <a:cs typeface="Poppins SemiBold" panose="00000700000000000000" pitchFamily="2" charset="0"/>
                </a:rPr>
                <a:t>Awarenes</a:t>
              </a:r>
              <a:endParaRPr lang="es-ES" sz="1050" dirty="0">
                <a:solidFill>
                  <a:schemeClr val="bg1"/>
                </a:solidFill>
              </a:endParaRPr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DB233FE3-73AD-A141-A646-8BA13539E997}"/>
                </a:ext>
              </a:extLst>
            </p:cNvPr>
            <p:cNvSpPr/>
            <p:nvPr/>
          </p:nvSpPr>
          <p:spPr>
            <a:xfrm>
              <a:off x="4993168" y="1504809"/>
              <a:ext cx="2747217" cy="2528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id-ID" sz="1050" b="1" dirty="0" err="1">
                  <a:solidFill>
                    <a:srgbClr val="FFFFFF"/>
                  </a:solidFill>
                  <a:latin typeface="Century Gothic" panose="020B0502020202020204" pitchFamily="34" charset="0"/>
                  <a:cs typeface="Poppins SemiBold" panose="00000700000000000000" pitchFamily="2" charset="0"/>
                </a:rPr>
                <a:t>Interest</a:t>
              </a:r>
              <a:endParaRPr lang="es-ES" sz="1050" dirty="0">
                <a:solidFill>
                  <a:srgbClr val="FFFFFF"/>
                </a:solidFill>
              </a:endParaRPr>
            </a:p>
          </p:txBody>
        </p:sp>
        <p:sp>
          <p:nvSpPr>
            <p:cNvPr id="50" name="Triángulo 49">
              <a:extLst>
                <a:ext uri="{FF2B5EF4-FFF2-40B4-BE49-F238E27FC236}">
                  <a16:creationId xmlns:a16="http://schemas.microsoft.com/office/drawing/2014/main" id="{F56C3F48-9196-074C-9F8A-E6A8410C8C2B}"/>
                </a:ext>
              </a:extLst>
            </p:cNvPr>
            <p:cNvSpPr/>
            <p:nvPr/>
          </p:nvSpPr>
          <p:spPr>
            <a:xfrm rot="10800000">
              <a:off x="6131602" y="3896484"/>
              <a:ext cx="426925" cy="241448"/>
            </a:xfrm>
            <a:prstGeom prst="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07E78DA7-AEF2-4446-8673-A8D154CAF444}"/>
                </a:ext>
              </a:extLst>
            </p:cNvPr>
            <p:cNvGrpSpPr/>
            <p:nvPr/>
          </p:nvGrpSpPr>
          <p:grpSpPr>
            <a:xfrm>
              <a:off x="6123651" y="461156"/>
              <a:ext cx="413505" cy="404115"/>
              <a:chOff x="6123651" y="445381"/>
              <a:chExt cx="413505" cy="418096"/>
            </a:xfrm>
          </p:grpSpPr>
          <p:sp>
            <p:nvSpPr>
              <p:cNvPr id="55" name="Cuerda 54">
                <a:extLst>
                  <a:ext uri="{FF2B5EF4-FFF2-40B4-BE49-F238E27FC236}">
                    <a16:creationId xmlns:a16="http://schemas.microsoft.com/office/drawing/2014/main" id="{D726CD06-30CC-9A4A-8A40-43540C817E15}"/>
                  </a:ext>
                </a:extLst>
              </p:cNvPr>
              <p:cNvSpPr/>
              <p:nvPr/>
            </p:nvSpPr>
            <p:spPr>
              <a:xfrm rot="6892204">
                <a:off x="6123651" y="449972"/>
                <a:ext cx="413505" cy="413505"/>
              </a:xfrm>
              <a:prstGeom prst="chor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" name="Rectángulo 51">
                <a:extLst>
                  <a:ext uri="{FF2B5EF4-FFF2-40B4-BE49-F238E27FC236}">
                    <a16:creationId xmlns:a16="http://schemas.microsoft.com/office/drawing/2014/main" id="{04392F7A-5DEE-FB48-8D03-0568B709E991}"/>
                  </a:ext>
                </a:extLst>
              </p:cNvPr>
              <p:cNvSpPr/>
              <p:nvPr/>
            </p:nvSpPr>
            <p:spPr>
              <a:xfrm>
                <a:off x="6144004" y="445381"/>
                <a:ext cx="386644" cy="307777"/>
              </a:xfrm>
              <a:prstGeom prst="rect">
                <a:avLst/>
              </a:prstGeom>
              <a:solidFill>
                <a:schemeClr val="accent4">
                  <a:lumMod val="5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id-ID" sz="1400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Poppins SemiBold" panose="00000700000000000000" pitchFamily="2" charset="0"/>
                  </a:rPr>
                  <a:t>01</a:t>
                </a:r>
                <a:endParaRPr lang="es-ES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36076444-E609-7247-80BC-BE458E9210AD}"/>
                </a:ext>
              </a:extLst>
            </p:cNvPr>
            <p:cNvGrpSpPr/>
            <p:nvPr/>
          </p:nvGrpSpPr>
          <p:grpSpPr>
            <a:xfrm>
              <a:off x="6123651" y="1207429"/>
              <a:ext cx="413505" cy="404115"/>
              <a:chOff x="6123651" y="445381"/>
              <a:chExt cx="413505" cy="418096"/>
            </a:xfrm>
          </p:grpSpPr>
          <p:sp>
            <p:nvSpPr>
              <p:cNvPr id="58" name="Cuerda 57">
                <a:extLst>
                  <a:ext uri="{FF2B5EF4-FFF2-40B4-BE49-F238E27FC236}">
                    <a16:creationId xmlns:a16="http://schemas.microsoft.com/office/drawing/2014/main" id="{8F739F7D-DAED-9D46-BF21-47EEB53A69C5}"/>
                  </a:ext>
                </a:extLst>
              </p:cNvPr>
              <p:cNvSpPr/>
              <p:nvPr/>
            </p:nvSpPr>
            <p:spPr>
              <a:xfrm rot="6892204">
                <a:off x="6123651" y="449972"/>
                <a:ext cx="413505" cy="413505"/>
              </a:xfrm>
              <a:prstGeom prst="chord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" name="Rectángulo 58">
                <a:extLst>
                  <a:ext uri="{FF2B5EF4-FFF2-40B4-BE49-F238E27FC236}">
                    <a16:creationId xmlns:a16="http://schemas.microsoft.com/office/drawing/2014/main" id="{72408B4C-24E1-9E48-814E-E36E0A81BD40}"/>
                  </a:ext>
                </a:extLst>
              </p:cNvPr>
              <p:cNvSpPr/>
              <p:nvPr/>
            </p:nvSpPr>
            <p:spPr>
              <a:xfrm>
                <a:off x="6144004" y="445381"/>
                <a:ext cx="38664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1400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Poppins SemiBold" panose="00000700000000000000" pitchFamily="2" charset="0"/>
                  </a:rPr>
                  <a:t>02</a:t>
                </a:r>
                <a:endParaRPr lang="es-ES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0" name="Grupo 59">
              <a:extLst>
                <a:ext uri="{FF2B5EF4-FFF2-40B4-BE49-F238E27FC236}">
                  <a16:creationId xmlns:a16="http://schemas.microsoft.com/office/drawing/2014/main" id="{1A064AD5-D8CC-BF48-B266-4BDCECAD36AF}"/>
                </a:ext>
              </a:extLst>
            </p:cNvPr>
            <p:cNvGrpSpPr/>
            <p:nvPr/>
          </p:nvGrpSpPr>
          <p:grpSpPr>
            <a:xfrm>
              <a:off x="6123651" y="1907338"/>
              <a:ext cx="413505" cy="404115"/>
              <a:chOff x="6123651" y="445381"/>
              <a:chExt cx="413505" cy="418096"/>
            </a:xfrm>
          </p:grpSpPr>
          <p:sp>
            <p:nvSpPr>
              <p:cNvPr id="61" name="Cuerda 60">
                <a:extLst>
                  <a:ext uri="{FF2B5EF4-FFF2-40B4-BE49-F238E27FC236}">
                    <a16:creationId xmlns:a16="http://schemas.microsoft.com/office/drawing/2014/main" id="{1907B523-1F81-AF42-BF20-AE791E8D9170}"/>
                  </a:ext>
                </a:extLst>
              </p:cNvPr>
              <p:cNvSpPr/>
              <p:nvPr/>
            </p:nvSpPr>
            <p:spPr>
              <a:xfrm rot="6892204">
                <a:off x="6123651" y="449972"/>
                <a:ext cx="413505" cy="413505"/>
              </a:xfrm>
              <a:prstGeom prst="chor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" name="Rectángulo 61">
                <a:extLst>
                  <a:ext uri="{FF2B5EF4-FFF2-40B4-BE49-F238E27FC236}">
                    <a16:creationId xmlns:a16="http://schemas.microsoft.com/office/drawing/2014/main" id="{977E9FED-287B-7F46-B99D-1E3DD408DF43}"/>
                  </a:ext>
                </a:extLst>
              </p:cNvPr>
              <p:cNvSpPr/>
              <p:nvPr/>
            </p:nvSpPr>
            <p:spPr>
              <a:xfrm>
                <a:off x="6144004" y="445381"/>
                <a:ext cx="38664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1400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Poppins SemiBold" panose="00000700000000000000" pitchFamily="2" charset="0"/>
                  </a:rPr>
                  <a:t>03</a:t>
                </a:r>
                <a:endParaRPr lang="es-ES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3" name="Grupo 62">
              <a:extLst>
                <a:ext uri="{FF2B5EF4-FFF2-40B4-BE49-F238E27FC236}">
                  <a16:creationId xmlns:a16="http://schemas.microsoft.com/office/drawing/2014/main" id="{25A0223E-37D2-F743-980C-E4E1012B8EA5}"/>
                </a:ext>
              </a:extLst>
            </p:cNvPr>
            <p:cNvGrpSpPr/>
            <p:nvPr/>
          </p:nvGrpSpPr>
          <p:grpSpPr>
            <a:xfrm>
              <a:off x="6123651" y="2654611"/>
              <a:ext cx="413505" cy="404115"/>
              <a:chOff x="6123651" y="445381"/>
              <a:chExt cx="413505" cy="418096"/>
            </a:xfrm>
          </p:grpSpPr>
          <p:sp>
            <p:nvSpPr>
              <p:cNvPr id="64" name="Cuerda 63">
                <a:extLst>
                  <a:ext uri="{FF2B5EF4-FFF2-40B4-BE49-F238E27FC236}">
                    <a16:creationId xmlns:a16="http://schemas.microsoft.com/office/drawing/2014/main" id="{73769ABD-7145-3F4E-B814-120AB0BD3D87}"/>
                  </a:ext>
                </a:extLst>
              </p:cNvPr>
              <p:cNvSpPr/>
              <p:nvPr/>
            </p:nvSpPr>
            <p:spPr>
              <a:xfrm rot="6892204">
                <a:off x="6123651" y="449972"/>
                <a:ext cx="413505" cy="413505"/>
              </a:xfrm>
              <a:prstGeom prst="chor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" name="Rectángulo 64">
                <a:extLst>
                  <a:ext uri="{FF2B5EF4-FFF2-40B4-BE49-F238E27FC236}">
                    <a16:creationId xmlns:a16="http://schemas.microsoft.com/office/drawing/2014/main" id="{842772FA-E7E6-6F4E-835C-2CFE529AF634}"/>
                  </a:ext>
                </a:extLst>
              </p:cNvPr>
              <p:cNvSpPr/>
              <p:nvPr/>
            </p:nvSpPr>
            <p:spPr>
              <a:xfrm>
                <a:off x="6144004" y="445381"/>
                <a:ext cx="38664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1400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Poppins SemiBold" panose="00000700000000000000" pitchFamily="2" charset="0"/>
                  </a:rPr>
                  <a:t>04</a:t>
                </a:r>
                <a:endParaRPr lang="es-ES" sz="16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6" name="Grupo 65">
              <a:extLst>
                <a:ext uri="{FF2B5EF4-FFF2-40B4-BE49-F238E27FC236}">
                  <a16:creationId xmlns:a16="http://schemas.microsoft.com/office/drawing/2014/main" id="{C033EFF5-1D81-D246-A1AB-6168634D34F6}"/>
                </a:ext>
              </a:extLst>
            </p:cNvPr>
            <p:cNvGrpSpPr/>
            <p:nvPr/>
          </p:nvGrpSpPr>
          <p:grpSpPr>
            <a:xfrm>
              <a:off x="6123652" y="3358791"/>
              <a:ext cx="413505" cy="404115"/>
              <a:chOff x="6123652" y="481376"/>
              <a:chExt cx="413505" cy="418096"/>
            </a:xfrm>
          </p:grpSpPr>
          <p:sp>
            <p:nvSpPr>
              <p:cNvPr id="67" name="Cuerda 66">
                <a:extLst>
                  <a:ext uri="{FF2B5EF4-FFF2-40B4-BE49-F238E27FC236}">
                    <a16:creationId xmlns:a16="http://schemas.microsoft.com/office/drawing/2014/main" id="{5B41C575-8780-2548-81A8-8541C7EEE834}"/>
                  </a:ext>
                </a:extLst>
              </p:cNvPr>
              <p:cNvSpPr/>
              <p:nvPr/>
            </p:nvSpPr>
            <p:spPr>
              <a:xfrm rot="6892204">
                <a:off x="6123652" y="485967"/>
                <a:ext cx="413505" cy="413505"/>
              </a:xfrm>
              <a:prstGeom prst="chord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" name="Rectángulo 67">
                <a:extLst>
                  <a:ext uri="{FF2B5EF4-FFF2-40B4-BE49-F238E27FC236}">
                    <a16:creationId xmlns:a16="http://schemas.microsoft.com/office/drawing/2014/main" id="{FFC67820-513C-BF4A-9E53-94B4B050D92F}"/>
                  </a:ext>
                </a:extLst>
              </p:cNvPr>
              <p:cNvSpPr/>
              <p:nvPr/>
            </p:nvSpPr>
            <p:spPr>
              <a:xfrm>
                <a:off x="6144004" y="481376"/>
                <a:ext cx="38664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1400" b="1" dirty="0">
                    <a:solidFill>
                      <a:schemeClr val="bg1"/>
                    </a:solidFill>
                    <a:latin typeface="Century Gothic" panose="020B0502020202020204" pitchFamily="34" charset="0"/>
                    <a:cs typeface="Poppins SemiBold" panose="00000700000000000000" pitchFamily="2" charset="0"/>
                  </a:rPr>
                  <a:t>05</a:t>
                </a:r>
                <a:endParaRPr lang="es-ES" sz="16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3" name="Rectángulo 72">
              <a:extLst>
                <a:ext uri="{FF2B5EF4-FFF2-40B4-BE49-F238E27FC236}">
                  <a16:creationId xmlns:a16="http://schemas.microsoft.com/office/drawing/2014/main" id="{DD767FF1-7A7B-B64D-A1F0-C9E8831179E7}"/>
                </a:ext>
              </a:extLst>
            </p:cNvPr>
            <p:cNvSpPr/>
            <p:nvPr/>
          </p:nvSpPr>
          <p:spPr>
            <a:xfrm>
              <a:off x="5189569" y="2191564"/>
              <a:ext cx="2393818" cy="2528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id-ID" sz="1050" b="1" dirty="0" err="1">
                  <a:solidFill>
                    <a:srgbClr val="FFFFFF"/>
                  </a:solidFill>
                  <a:latin typeface="Century Gothic" panose="020B0502020202020204" pitchFamily="34" charset="0"/>
                  <a:cs typeface="Poppins SemiBold" panose="00000700000000000000" pitchFamily="2" charset="0"/>
                </a:rPr>
                <a:t>Consideration</a:t>
              </a:r>
              <a:endParaRPr lang="es-ES" sz="1050" dirty="0">
                <a:solidFill>
                  <a:srgbClr val="FFFFFF"/>
                </a:solidFill>
              </a:endParaRPr>
            </a:p>
          </p:txBody>
        </p:sp>
        <p:sp>
          <p:nvSpPr>
            <p:cNvPr id="74" name="Rectángulo 73">
              <a:extLst>
                <a:ext uri="{FF2B5EF4-FFF2-40B4-BE49-F238E27FC236}">
                  <a16:creationId xmlns:a16="http://schemas.microsoft.com/office/drawing/2014/main" id="{0AD8A45A-80E2-0244-AE40-EFFD36F1BD85}"/>
                </a:ext>
              </a:extLst>
            </p:cNvPr>
            <p:cNvSpPr/>
            <p:nvPr/>
          </p:nvSpPr>
          <p:spPr>
            <a:xfrm>
              <a:off x="5320891" y="2860362"/>
              <a:ext cx="2057744" cy="2528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id-ID" sz="1050" b="1" dirty="0" err="1">
                  <a:solidFill>
                    <a:srgbClr val="FFFFFF"/>
                  </a:solidFill>
                  <a:latin typeface="Century Gothic" panose="020B0502020202020204" pitchFamily="34" charset="0"/>
                  <a:cs typeface="Poppins SemiBold" panose="00000700000000000000" pitchFamily="2" charset="0"/>
                </a:rPr>
                <a:t>Intent</a:t>
              </a:r>
              <a:endParaRPr lang="es-ES" sz="1050" dirty="0">
                <a:solidFill>
                  <a:srgbClr val="FFFFFF"/>
                </a:solidFill>
              </a:endParaRPr>
            </a:p>
          </p:txBody>
        </p:sp>
        <p:sp>
          <p:nvSpPr>
            <p:cNvPr id="75" name="Rectángulo 74">
              <a:extLst>
                <a:ext uri="{FF2B5EF4-FFF2-40B4-BE49-F238E27FC236}">
                  <a16:creationId xmlns:a16="http://schemas.microsoft.com/office/drawing/2014/main" id="{8C6617F0-95F7-054D-86F4-D38B4E8C4874}"/>
                </a:ext>
              </a:extLst>
            </p:cNvPr>
            <p:cNvSpPr/>
            <p:nvPr/>
          </p:nvSpPr>
          <p:spPr>
            <a:xfrm>
              <a:off x="5497011" y="3640038"/>
              <a:ext cx="1696106" cy="2528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id-ID" sz="1050" b="1" dirty="0" err="1">
                  <a:solidFill>
                    <a:srgbClr val="FFFFFF"/>
                  </a:solidFill>
                  <a:latin typeface="Century Gothic" panose="020B0502020202020204" pitchFamily="34" charset="0"/>
                  <a:cs typeface="Poppins SemiBold" panose="00000700000000000000" pitchFamily="2" charset="0"/>
                </a:rPr>
                <a:t>Buy</a:t>
              </a:r>
              <a:endParaRPr lang="es-ES" sz="105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83" name="Grupo 82">
            <a:extLst>
              <a:ext uri="{FF2B5EF4-FFF2-40B4-BE49-F238E27FC236}">
                <a16:creationId xmlns:a16="http://schemas.microsoft.com/office/drawing/2014/main" id="{267EDE53-C8B7-9049-8E62-32999C74F7BA}"/>
              </a:ext>
            </a:extLst>
          </p:cNvPr>
          <p:cNvGrpSpPr/>
          <p:nvPr/>
        </p:nvGrpSpPr>
        <p:grpSpPr>
          <a:xfrm>
            <a:off x="6406915" y="4266262"/>
            <a:ext cx="770603" cy="448894"/>
            <a:chOff x="5971880" y="4171099"/>
            <a:chExt cx="770603" cy="448894"/>
          </a:xfrm>
        </p:grpSpPr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535E88D9-AC42-E24D-B9BA-FAEB6585E26A}"/>
                </a:ext>
              </a:extLst>
            </p:cNvPr>
            <p:cNvSpPr/>
            <p:nvPr/>
          </p:nvSpPr>
          <p:spPr>
            <a:xfrm>
              <a:off x="6131602" y="4171099"/>
              <a:ext cx="426924" cy="412972"/>
            </a:xfrm>
            <a:custGeom>
              <a:avLst/>
              <a:gdLst>
                <a:gd name="connsiteX0" fmla="*/ 5382454 w 5829300"/>
                <a:gd name="connsiteY0" fmla="*/ 1944503 h 5638800"/>
                <a:gd name="connsiteX1" fmla="*/ 5104448 w 5829300"/>
                <a:gd name="connsiteY1" fmla="*/ 1944503 h 5638800"/>
                <a:gd name="connsiteX2" fmla="*/ 3017377 w 5829300"/>
                <a:gd name="connsiteY2" fmla="*/ 33054 h 5638800"/>
                <a:gd name="connsiteX3" fmla="*/ 2834297 w 5829300"/>
                <a:gd name="connsiteY3" fmla="*/ 33054 h 5638800"/>
                <a:gd name="connsiteX4" fmla="*/ 710613 w 5829300"/>
                <a:gd name="connsiteY4" fmla="*/ 1944503 h 5638800"/>
                <a:gd name="connsiteX5" fmla="*/ 446846 w 5829300"/>
                <a:gd name="connsiteY5" fmla="*/ 1944503 h 5638800"/>
                <a:gd name="connsiteX6" fmla="*/ 0 w 5829300"/>
                <a:gd name="connsiteY6" fmla="*/ 2391349 h 5638800"/>
                <a:gd name="connsiteX7" fmla="*/ 0 w 5829300"/>
                <a:gd name="connsiteY7" fmla="*/ 2566971 h 5638800"/>
                <a:gd name="connsiteX8" fmla="*/ 227152 w 5829300"/>
                <a:gd name="connsiteY8" fmla="*/ 2954820 h 5638800"/>
                <a:gd name="connsiteX9" fmla="*/ 695697 w 5829300"/>
                <a:gd name="connsiteY9" fmla="*/ 5386352 h 5638800"/>
                <a:gd name="connsiteX10" fmla="*/ 695697 w 5829300"/>
                <a:gd name="connsiteY10" fmla="*/ 5386352 h 5638800"/>
                <a:gd name="connsiteX11" fmla="*/ 1032691 w 5829300"/>
                <a:gd name="connsiteY11" fmla="*/ 5642660 h 5638800"/>
                <a:gd name="connsiteX12" fmla="*/ 4833233 w 5829300"/>
                <a:gd name="connsiteY12" fmla="*/ 5642660 h 5638800"/>
                <a:gd name="connsiteX13" fmla="*/ 5126155 w 5829300"/>
                <a:gd name="connsiteY13" fmla="*/ 5437882 h 5638800"/>
                <a:gd name="connsiteX14" fmla="*/ 5126155 w 5829300"/>
                <a:gd name="connsiteY14" fmla="*/ 5422966 h 5638800"/>
                <a:gd name="connsiteX15" fmla="*/ 5602158 w 5829300"/>
                <a:gd name="connsiteY15" fmla="*/ 2948038 h 5638800"/>
                <a:gd name="connsiteX16" fmla="*/ 5829310 w 5829300"/>
                <a:gd name="connsiteY16" fmla="*/ 2560189 h 5638800"/>
                <a:gd name="connsiteX17" fmla="*/ 5829310 w 5829300"/>
                <a:gd name="connsiteY17" fmla="*/ 2384567 h 5638800"/>
                <a:gd name="connsiteX18" fmla="*/ 5382454 w 5829300"/>
                <a:gd name="connsiteY18" fmla="*/ 1944503 h 5638800"/>
                <a:gd name="connsiteX19" fmla="*/ 2922451 w 5829300"/>
                <a:gd name="connsiteY19" fmla="*/ 311737 h 5638800"/>
                <a:gd name="connsiteX20" fmla="*/ 4701683 w 5829300"/>
                <a:gd name="connsiteY20" fmla="*/ 1937730 h 5638800"/>
                <a:gd name="connsiteX21" fmla="*/ 1113377 w 5829300"/>
                <a:gd name="connsiteY21" fmla="*/ 1937730 h 5638800"/>
                <a:gd name="connsiteX22" fmla="*/ 2922451 w 5829300"/>
                <a:gd name="connsiteY22" fmla="*/ 311737 h 5638800"/>
                <a:gd name="connsiteX23" fmla="*/ 271224 w 5829300"/>
                <a:gd name="connsiteY23" fmla="*/ 2391349 h 5638800"/>
                <a:gd name="connsiteX24" fmla="*/ 446846 w 5829300"/>
                <a:gd name="connsiteY24" fmla="*/ 2215727 h 5638800"/>
                <a:gd name="connsiteX25" fmla="*/ 5382464 w 5829300"/>
                <a:gd name="connsiteY25" fmla="*/ 2215727 h 5638800"/>
                <a:gd name="connsiteX26" fmla="*/ 5558085 w 5829300"/>
                <a:gd name="connsiteY26" fmla="*/ 2391349 h 5638800"/>
                <a:gd name="connsiteX27" fmla="*/ 5558085 w 5829300"/>
                <a:gd name="connsiteY27" fmla="*/ 2566971 h 5638800"/>
                <a:gd name="connsiteX28" fmla="*/ 5382464 w 5829300"/>
                <a:gd name="connsiteY28" fmla="*/ 2742593 h 5638800"/>
                <a:gd name="connsiteX29" fmla="*/ 446846 w 5829300"/>
                <a:gd name="connsiteY29" fmla="*/ 2742593 h 5638800"/>
                <a:gd name="connsiteX30" fmla="*/ 271224 w 5829300"/>
                <a:gd name="connsiteY30" fmla="*/ 2566971 h 5638800"/>
                <a:gd name="connsiteX31" fmla="*/ 271224 w 5829300"/>
                <a:gd name="connsiteY31" fmla="*/ 2391349 h 5638800"/>
                <a:gd name="connsiteX32" fmla="*/ 271224 w 5829300"/>
                <a:gd name="connsiteY32" fmla="*/ 2391349 h 5638800"/>
                <a:gd name="connsiteX33" fmla="*/ 4863065 w 5829300"/>
                <a:gd name="connsiteY33" fmla="*/ 5364654 h 5638800"/>
                <a:gd name="connsiteX34" fmla="*/ 4826451 w 5829300"/>
                <a:gd name="connsiteY34" fmla="*/ 5372112 h 5638800"/>
                <a:gd name="connsiteX35" fmla="*/ 1032691 w 5829300"/>
                <a:gd name="connsiteY35" fmla="*/ 5372112 h 5638800"/>
                <a:gd name="connsiteX36" fmla="*/ 966921 w 5829300"/>
                <a:gd name="connsiteY36" fmla="*/ 5335498 h 5638800"/>
                <a:gd name="connsiteX37" fmla="*/ 512616 w 5829300"/>
                <a:gd name="connsiteY37" fmla="*/ 3007026 h 5638800"/>
                <a:gd name="connsiteX38" fmla="*/ 5316684 w 5829300"/>
                <a:gd name="connsiteY38" fmla="*/ 3007026 h 5638800"/>
                <a:gd name="connsiteX39" fmla="*/ 4863065 w 5829300"/>
                <a:gd name="connsiteY39" fmla="*/ 5364654 h 5638800"/>
                <a:gd name="connsiteX40" fmla="*/ 1340530 w 5829300"/>
                <a:gd name="connsiteY40" fmla="*/ 3804431 h 5638800"/>
                <a:gd name="connsiteX41" fmla="*/ 1472070 w 5829300"/>
                <a:gd name="connsiteY41" fmla="*/ 3672890 h 5638800"/>
                <a:gd name="connsiteX42" fmla="*/ 4298918 w 5829300"/>
                <a:gd name="connsiteY42" fmla="*/ 3672890 h 5638800"/>
                <a:gd name="connsiteX43" fmla="*/ 4430459 w 5829300"/>
                <a:gd name="connsiteY43" fmla="*/ 3804431 h 5638800"/>
                <a:gd name="connsiteX44" fmla="*/ 4298918 w 5829300"/>
                <a:gd name="connsiteY44" fmla="*/ 3935971 h 5638800"/>
                <a:gd name="connsiteX45" fmla="*/ 1479528 w 5829300"/>
                <a:gd name="connsiteY45" fmla="*/ 3935971 h 5638800"/>
                <a:gd name="connsiteX46" fmla="*/ 1340530 w 5829300"/>
                <a:gd name="connsiteY46" fmla="*/ 3804431 h 5638800"/>
                <a:gd name="connsiteX47" fmla="*/ 4283993 w 5829300"/>
                <a:gd name="connsiteY47" fmla="*/ 4559115 h 5638800"/>
                <a:gd name="connsiteX48" fmla="*/ 4152452 w 5829300"/>
                <a:gd name="connsiteY48" fmla="*/ 4690656 h 5638800"/>
                <a:gd name="connsiteX49" fmla="*/ 1640910 w 5829300"/>
                <a:gd name="connsiteY49" fmla="*/ 4690656 h 5638800"/>
                <a:gd name="connsiteX50" fmla="*/ 1509370 w 5829300"/>
                <a:gd name="connsiteY50" fmla="*/ 4559115 h 5638800"/>
                <a:gd name="connsiteX51" fmla="*/ 1640910 w 5829300"/>
                <a:gd name="connsiteY51" fmla="*/ 4427575 h 5638800"/>
                <a:gd name="connsiteX52" fmla="*/ 4145671 w 5829300"/>
                <a:gd name="connsiteY52" fmla="*/ 4427575 h 5638800"/>
                <a:gd name="connsiteX53" fmla="*/ 4283993 w 5829300"/>
                <a:gd name="connsiteY53" fmla="*/ 4559115 h 563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829300" h="5638800">
                  <a:moveTo>
                    <a:pt x="5382454" y="1944503"/>
                  </a:moveTo>
                  <a:lnTo>
                    <a:pt x="5104448" y="1944503"/>
                  </a:lnTo>
                  <a:lnTo>
                    <a:pt x="3017377" y="33054"/>
                  </a:lnTo>
                  <a:cubicBezTo>
                    <a:pt x="2965847" y="-11018"/>
                    <a:pt x="2885837" y="-11018"/>
                    <a:pt x="2834297" y="33054"/>
                  </a:cubicBezTo>
                  <a:lnTo>
                    <a:pt x="710613" y="1944503"/>
                  </a:lnTo>
                  <a:lnTo>
                    <a:pt x="446846" y="1944503"/>
                  </a:lnTo>
                  <a:cubicBezTo>
                    <a:pt x="197996" y="1944503"/>
                    <a:pt x="0" y="2142499"/>
                    <a:pt x="0" y="2391349"/>
                  </a:cubicBezTo>
                  <a:lnTo>
                    <a:pt x="0" y="2566971"/>
                  </a:lnTo>
                  <a:cubicBezTo>
                    <a:pt x="0" y="2735135"/>
                    <a:pt x="94926" y="2881591"/>
                    <a:pt x="227152" y="2954820"/>
                  </a:cubicBezTo>
                  <a:lnTo>
                    <a:pt x="695697" y="5386352"/>
                  </a:lnTo>
                  <a:lnTo>
                    <a:pt x="695697" y="5386352"/>
                  </a:lnTo>
                  <a:cubicBezTo>
                    <a:pt x="710613" y="5474496"/>
                    <a:pt x="798081" y="5642660"/>
                    <a:pt x="1032691" y="5642660"/>
                  </a:cubicBezTo>
                  <a:lnTo>
                    <a:pt x="4833233" y="5642660"/>
                  </a:lnTo>
                  <a:cubicBezTo>
                    <a:pt x="4979699" y="5642660"/>
                    <a:pt x="5089541" y="5561974"/>
                    <a:pt x="5126155" y="5437882"/>
                  </a:cubicBezTo>
                  <a:cubicBezTo>
                    <a:pt x="5126155" y="5430424"/>
                    <a:pt x="5126155" y="5430424"/>
                    <a:pt x="5126155" y="5422966"/>
                  </a:cubicBezTo>
                  <a:lnTo>
                    <a:pt x="5602158" y="2948038"/>
                  </a:lnTo>
                  <a:cubicBezTo>
                    <a:pt x="5733698" y="2867351"/>
                    <a:pt x="5829310" y="2728344"/>
                    <a:pt x="5829310" y="2560189"/>
                  </a:cubicBezTo>
                  <a:lnTo>
                    <a:pt x="5829310" y="2384567"/>
                  </a:lnTo>
                  <a:cubicBezTo>
                    <a:pt x="5829300" y="2142499"/>
                    <a:pt x="5631980" y="1944503"/>
                    <a:pt x="5382454" y="1944503"/>
                  </a:cubicBezTo>
                  <a:close/>
                  <a:moveTo>
                    <a:pt x="2922451" y="311737"/>
                  </a:moveTo>
                  <a:lnTo>
                    <a:pt x="4701683" y="1937730"/>
                  </a:lnTo>
                  <a:lnTo>
                    <a:pt x="1113377" y="1937730"/>
                  </a:lnTo>
                  <a:lnTo>
                    <a:pt x="2922451" y="311737"/>
                  </a:lnTo>
                  <a:close/>
                  <a:moveTo>
                    <a:pt x="271224" y="2391349"/>
                  </a:moveTo>
                  <a:cubicBezTo>
                    <a:pt x="271224" y="2296423"/>
                    <a:pt x="351911" y="2215727"/>
                    <a:pt x="446846" y="2215727"/>
                  </a:cubicBezTo>
                  <a:lnTo>
                    <a:pt x="5382464" y="2215727"/>
                  </a:lnTo>
                  <a:cubicBezTo>
                    <a:pt x="5477390" y="2215727"/>
                    <a:pt x="5558085" y="2296413"/>
                    <a:pt x="5558085" y="2391349"/>
                  </a:cubicBezTo>
                  <a:lnTo>
                    <a:pt x="5558085" y="2566971"/>
                  </a:lnTo>
                  <a:cubicBezTo>
                    <a:pt x="5558085" y="2661897"/>
                    <a:pt x="5477399" y="2742593"/>
                    <a:pt x="5382464" y="2742593"/>
                  </a:cubicBezTo>
                  <a:lnTo>
                    <a:pt x="446846" y="2742593"/>
                  </a:lnTo>
                  <a:cubicBezTo>
                    <a:pt x="351920" y="2742593"/>
                    <a:pt x="271224" y="2661907"/>
                    <a:pt x="271224" y="2566971"/>
                  </a:cubicBezTo>
                  <a:lnTo>
                    <a:pt x="271224" y="2391349"/>
                  </a:lnTo>
                  <a:lnTo>
                    <a:pt x="271224" y="2391349"/>
                  </a:lnTo>
                  <a:close/>
                  <a:moveTo>
                    <a:pt x="4863065" y="5364654"/>
                  </a:moveTo>
                  <a:cubicBezTo>
                    <a:pt x="4863065" y="5372112"/>
                    <a:pt x="4855607" y="5372112"/>
                    <a:pt x="4826451" y="5372112"/>
                  </a:cubicBezTo>
                  <a:lnTo>
                    <a:pt x="1032691" y="5372112"/>
                  </a:lnTo>
                  <a:cubicBezTo>
                    <a:pt x="1017775" y="5372112"/>
                    <a:pt x="974379" y="5372112"/>
                    <a:pt x="966921" y="5335498"/>
                  </a:cubicBezTo>
                  <a:lnTo>
                    <a:pt x="512616" y="3007026"/>
                  </a:lnTo>
                  <a:lnTo>
                    <a:pt x="5316684" y="3007026"/>
                  </a:lnTo>
                  <a:lnTo>
                    <a:pt x="4863065" y="5364654"/>
                  </a:lnTo>
                  <a:close/>
                  <a:moveTo>
                    <a:pt x="1340530" y="3804431"/>
                  </a:moveTo>
                  <a:cubicBezTo>
                    <a:pt x="1340530" y="3731202"/>
                    <a:pt x="1398842" y="3672890"/>
                    <a:pt x="1472070" y="3672890"/>
                  </a:cubicBezTo>
                  <a:lnTo>
                    <a:pt x="4298918" y="3672890"/>
                  </a:lnTo>
                  <a:cubicBezTo>
                    <a:pt x="4372147" y="3672890"/>
                    <a:pt x="4430459" y="3731202"/>
                    <a:pt x="4430459" y="3804431"/>
                  </a:cubicBezTo>
                  <a:cubicBezTo>
                    <a:pt x="4430459" y="3877659"/>
                    <a:pt x="4372147" y="3935971"/>
                    <a:pt x="4298918" y="3935971"/>
                  </a:cubicBezTo>
                  <a:lnTo>
                    <a:pt x="1479528" y="3935971"/>
                  </a:lnTo>
                  <a:cubicBezTo>
                    <a:pt x="1406300" y="3936656"/>
                    <a:pt x="1340530" y="3877659"/>
                    <a:pt x="1340530" y="3804431"/>
                  </a:cubicBezTo>
                  <a:close/>
                  <a:moveTo>
                    <a:pt x="4283993" y="4559115"/>
                  </a:moveTo>
                  <a:cubicBezTo>
                    <a:pt x="4283993" y="4632343"/>
                    <a:pt x="4225681" y="4690656"/>
                    <a:pt x="4152452" y="4690656"/>
                  </a:cubicBezTo>
                  <a:lnTo>
                    <a:pt x="1640910" y="4690656"/>
                  </a:lnTo>
                  <a:cubicBezTo>
                    <a:pt x="1567682" y="4690656"/>
                    <a:pt x="1509370" y="4632343"/>
                    <a:pt x="1509370" y="4559115"/>
                  </a:cubicBezTo>
                  <a:cubicBezTo>
                    <a:pt x="1509370" y="4485887"/>
                    <a:pt x="1567682" y="4427575"/>
                    <a:pt x="1640910" y="4427575"/>
                  </a:cubicBezTo>
                  <a:lnTo>
                    <a:pt x="4145671" y="4427575"/>
                  </a:lnTo>
                  <a:cubicBezTo>
                    <a:pt x="4218223" y="4426889"/>
                    <a:pt x="4283993" y="4485887"/>
                    <a:pt x="4283993" y="455911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1" name="Elipse 80">
              <a:extLst>
                <a:ext uri="{FF2B5EF4-FFF2-40B4-BE49-F238E27FC236}">
                  <a16:creationId xmlns:a16="http://schemas.microsoft.com/office/drawing/2014/main" id="{027FC76F-DD32-2444-B059-134A05471F0D}"/>
                </a:ext>
              </a:extLst>
            </p:cNvPr>
            <p:cNvSpPr/>
            <p:nvPr/>
          </p:nvSpPr>
          <p:spPr>
            <a:xfrm>
              <a:off x="5971880" y="4562386"/>
              <a:ext cx="770603" cy="57607"/>
            </a:xfrm>
            <a:prstGeom prst="ellipse">
              <a:avLst/>
            </a:prstGeom>
            <a:solidFill>
              <a:schemeClr val="accent1">
                <a:lumMod val="50000"/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2" name="Freeform 35">
            <a:extLst>
              <a:ext uri="{FF2B5EF4-FFF2-40B4-BE49-F238E27FC236}">
                <a16:creationId xmlns:a16="http://schemas.microsoft.com/office/drawing/2014/main" id="{D5769DEA-00B3-F040-97AE-B5FA0BDF22B8}"/>
              </a:ext>
            </a:extLst>
          </p:cNvPr>
          <p:cNvSpPr/>
          <p:nvPr/>
        </p:nvSpPr>
        <p:spPr>
          <a:xfrm>
            <a:off x="7452488" y="114931"/>
            <a:ext cx="105284" cy="101244"/>
          </a:xfrm>
          <a:custGeom>
            <a:avLst/>
            <a:gdLst>
              <a:gd name="connsiteX0" fmla="*/ 0 w 1346941"/>
              <a:gd name="connsiteY0" fmla="*/ 670031 h 1340062"/>
              <a:gd name="connsiteX1" fmla="*/ 673471 w 1346941"/>
              <a:gd name="connsiteY1" fmla="*/ 0 h 1340062"/>
              <a:gd name="connsiteX2" fmla="*/ 1346942 w 1346941"/>
              <a:gd name="connsiteY2" fmla="*/ 670031 h 1340062"/>
              <a:gd name="connsiteX3" fmla="*/ 673471 w 1346941"/>
              <a:gd name="connsiteY3" fmla="*/ 1340062 h 1340062"/>
              <a:gd name="connsiteX4" fmla="*/ 0 w 1346941"/>
              <a:gd name="connsiteY4" fmla="*/ 670031 h 134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6941" h="1340062">
                <a:moveTo>
                  <a:pt x="0" y="670031"/>
                </a:moveTo>
                <a:cubicBezTo>
                  <a:pt x="0" y="299983"/>
                  <a:pt x="301523" y="0"/>
                  <a:pt x="673471" y="0"/>
                </a:cubicBezTo>
                <a:cubicBezTo>
                  <a:pt x="1045419" y="0"/>
                  <a:pt x="1346942" y="299983"/>
                  <a:pt x="1346942" y="670031"/>
                </a:cubicBezTo>
                <a:cubicBezTo>
                  <a:pt x="1346942" y="1040079"/>
                  <a:pt x="1045419" y="1340062"/>
                  <a:pt x="673471" y="1340062"/>
                </a:cubicBezTo>
                <a:cubicBezTo>
                  <a:pt x="301523" y="1340062"/>
                  <a:pt x="0" y="1040079"/>
                  <a:pt x="0" y="670031"/>
                </a:cubicBezTo>
                <a:close/>
              </a:path>
            </a:pathLst>
          </a:custGeom>
          <a:solidFill>
            <a:schemeClr val="accent1">
              <a:alpha val="33000"/>
            </a:schemeClr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lt1"/>
          </a:fontRef>
        </p:style>
        <p:txBody>
          <a:bodyPr spcFirstLastPara="0" vert="horz" wrap="square" lIns="138277" tIns="137606" rIns="138277" bIns="137606" numCol="1" spcCol="1270" anchor="ctr" anchorCtr="0">
            <a:noAutofit/>
          </a:bodyPr>
          <a:lstStyle/>
          <a:p>
            <a:pPr algn="ctr" defTabSz="474122">
              <a:lnSpc>
                <a:spcPct val="60000"/>
              </a:lnSpc>
              <a:spcBef>
                <a:spcPct val="0"/>
              </a:spcBef>
              <a:spcAft>
                <a:spcPct val="35000"/>
              </a:spcAft>
            </a:pPr>
            <a:endParaRPr lang="en-US" sz="1050" b="1" dirty="0">
              <a:solidFill>
                <a:srgbClr val="FFFFFF"/>
              </a:solidFill>
              <a:ea typeface="Roboto" charset="0"/>
              <a:cs typeface="Robo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03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E86AC4A5-772E-4F45-960F-17F115C3FC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0" cy="5143500"/>
          </a:xfr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34D9B4F3-89BB-2C49-83FF-A61A71C46417}"/>
              </a:ext>
            </a:extLst>
          </p:cNvPr>
          <p:cNvSpPr txBox="1"/>
          <p:nvPr/>
        </p:nvSpPr>
        <p:spPr>
          <a:xfrm>
            <a:off x="712789" y="843540"/>
            <a:ext cx="3859211" cy="4085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en-US" sz="8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06</a:t>
            </a:r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id-ID" sz="48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Business plan</a:t>
            </a:r>
          </a:p>
          <a:p>
            <a:pPr>
              <a:spcBef>
                <a:spcPts val="2400"/>
              </a:spcBef>
              <a:tabLst>
                <a:tab pos="2882900" algn="l"/>
              </a:tabLst>
            </a:pPr>
            <a:r>
              <a:rPr lang="en-US" sz="24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This is how you’ll make ends meet</a:t>
            </a:r>
          </a:p>
          <a:p>
            <a:pPr>
              <a:spcBef>
                <a:spcPts val="2400"/>
              </a:spcBef>
              <a:tabLst>
                <a:tab pos="2882900" algn="l"/>
              </a:tabLst>
            </a:pPr>
            <a:endParaRPr lang="en-US" sz="2400" dirty="0">
              <a:solidFill>
                <a:schemeClr val="tx1">
                  <a:lumMod val="75000"/>
                  <a:alpha val="74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4892AB1-5EA5-A345-B35C-3526CCBC5165}"/>
              </a:ext>
            </a:extLst>
          </p:cNvPr>
          <p:cNvGrpSpPr/>
          <p:nvPr/>
        </p:nvGrpSpPr>
        <p:grpSpPr>
          <a:xfrm>
            <a:off x="4142282" y="716584"/>
            <a:ext cx="921712" cy="751350"/>
            <a:chOff x="7119385" y="568644"/>
            <a:chExt cx="136730" cy="111458"/>
          </a:xfrm>
        </p:grpSpPr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10F6E69D-3DE5-3345-9278-DCE71F18C166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C73479EE-B412-A542-8848-B3B51CD6EE5E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19178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rma libre 29">
            <a:extLst>
              <a:ext uri="{FF2B5EF4-FFF2-40B4-BE49-F238E27FC236}">
                <a16:creationId xmlns:a16="http://schemas.microsoft.com/office/drawing/2014/main" id="{1445B22A-6BB8-6341-9A09-1B2E6524F95A}"/>
              </a:ext>
            </a:extLst>
          </p:cNvPr>
          <p:cNvSpPr/>
          <p:nvPr/>
        </p:nvSpPr>
        <p:spPr>
          <a:xfrm>
            <a:off x="3088566" y="290588"/>
            <a:ext cx="2656884" cy="887106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F1DA9568-D592-FA43-AC9C-6C6AEA01999E}"/>
              </a:ext>
            </a:extLst>
          </p:cNvPr>
          <p:cNvGrpSpPr/>
          <p:nvPr/>
        </p:nvGrpSpPr>
        <p:grpSpPr>
          <a:xfrm>
            <a:off x="3258300" y="1419610"/>
            <a:ext cx="2627400" cy="3021236"/>
            <a:chOff x="7837054" y="2743200"/>
            <a:chExt cx="7185892" cy="8263028"/>
          </a:xfrm>
          <a:noFill/>
        </p:grpSpPr>
        <p:sp>
          <p:nvSpPr>
            <p:cNvPr id="3" name="AutoShape 6">
              <a:extLst>
                <a:ext uri="{FF2B5EF4-FFF2-40B4-BE49-F238E27FC236}">
                  <a16:creationId xmlns:a16="http://schemas.microsoft.com/office/drawing/2014/main" id="{C2B23411-BF11-684D-833A-688B31FAC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23794" y="5695350"/>
              <a:ext cx="2199152" cy="337602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6867" y="18628"/>
                  </a:moveTo>
                  <a:cubicBezTo>
                    <a:pt x="19695" y="15333"/>
                    <a:pt x="21311" y="11537"/>
                    <a:pt x="21311" y="7494"/>
                  </a:cubicBezTo>
                  <a:cubicBezTo>
                    <a:pt x="21311" y="4869"/>
                    <a:pt x="20630" y="2348"/>
                    <a:pt x="19379" y="0"/>
                  </a:cubicBezTo>
                  <a:lnTo>
                    <a:pt x="16164" y="4875"/>
                  </a:lnTo>
                  <a:lnTo>
                    <a:pt x="6421" y="4124"/>
                  </a:lnTo>
                  <a:cubicBezTo>
                    <a:pt x="6845" y="5201"/>
                    <a:pt x="7073" y="6330"/>
                    <a:pt x="7073" y="7493"/>
                  </a:cubicBezTo>
                  <a:cubicBezTo>
                    <a:pt x="7073" y="9848"/>
                    <a:pt x="6148" y="12059"/>
                    <a:pt x="4531" y="13990"/>
                  </a:cubicBezTo>
                  <a:lnTo>
                    <a:pt x="0" y="12286"/>
                  </a:lnTo>
                  <a:lnTo>
                    <a:pt x="6143" y="21600"/>
                  </a:lnTo>
                  <a:lnTo>
                    <a:pt x="21600" y="20408"/>
                  </a:lnTo>
                  <a:lnTo>
                    <a:pt x="16867" y="18628"/>
                  </a:lnTo>
                  <a:close/>
                  <a:moveTo>
                    <a:pt x="16867" y="18628"/>
                  </a:moveTo>
                </a:path>
              </a:pathLst>
            </a:custGeom>
            <a:grpFill/>
            <a:ln w="2222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txBody>
            <a:bodyPr lIns="0" tIns="0" rIns="0" bIns="0"/>
            <a:lstStyle/>
            <a:p>
              <a:pPr defTabSz="941755"/>
              <a:endParaRPr lang="en-US" sz="1854" dirty="0">
                <a:solidFill>
                  <a:srgbClr val="F8FAFB"/>
                </a:solidFill>
                <a:latin typeface="Century Gothic" panose="020B0502020202020204" pitchFamily="34" charset="0"/>
                <a:ea typeface="Roboto Thin" charset="0"/>
                <a:cs typeface="Roboto Thin" charset="0"/>
              </a:endParaRPr>
            </a:p>
          </p:txBody>
        </p:sp>
        <p:sp>
          <p:nvSpPr>
            <p:cNvPr id="4" name="AutoShape 7">
              <a:extLst>
                <a:ext uri="{FF2B5EF4-FFF2-40B4-BE49-F238E27FC236}">
                  <a16:creationId xmlns:a16="http://schemas.microsoft.com/office/drawing/2014/main" id="{2BF9DF31-416A-3F44-8156-056ACC599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6021" y="3381504"/>
              <a:ext cx="2952151" cy="2867376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8258" y="12623"/>
                  </a:moveTo>
                  <a:cubicBezTo>
                    <a:pt x="14498" y="6163"/>
                    <a:pt x="8181" y="1463"/>
                    <a:pt x="745" y="0"/>
                  </a:cubicBezTo>
                  <a:lnTo>
                    <a:pt x="4372" y="4997"/>
                  </a:lnTo>
                  <a:lnTo>
                    <a:pt x="0" y="11020"/>
                  </a:lnTo>
                  <a:cubicBezTo>
                    <a:pt x="3819" y="12119"/>
                    <a:pt x="7040" y="14684"/>
                    <a:pt x="9065" y="18085"/>
                  </a:cubicBezTo>
                  <a:lnTo>
                    <a:pt x="5510" y="20196"/>
                  </a:lnTo>
                  <a:lnTo>
                    <a:pt x="17024" y="21600"/>
                  </a:lnTo>
                  <a:lnTo>
                    <a:pt x="21600" y="10638"/>
                  </a:lnTo>
                  <a:lnTo>
                    <a:pt x="18258" y="12623"/>
                  </a:lnTo>
                  <a:close/>
                  <a:moveTo>
                    <a:pt x="18258" y="12623"/>
                  </a:moveTo>
                </a:path>
              </a:pathLst>
            </a:custGeom>
            <a:grpFill/>
            <a:ln w="2222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txBody>
            <a:bodyPr lIns="0" tIns="0" rIns="0" bIns="0"/>
            <a:lstStyle/>
            <a:p>
              <a:pPr defTabSz="941755"/>
              <a:endParaRPr lang="en-US" sz="1854" dirty="0">
                <a:solidFill>
                  <a:srgbClr val="F8FAFB"/>
                </a:solidFill>
                <a:latin typeface="Century Gothic" panose="020B0502020202020204" pitchFamily="34" charset="0"/>
                <a:ea typeface="Roboto Thin" charset="0"/>
                <a:cs typeface="Roboto Thin" charset="0"/>
              </a:endParaRPr>
            </a:p>
          </p:txBody>
        </p:sp>
        <p:sp>
          <p:nvSpPr>
            <p:cNvPr id="5" name="AutoShape 11">
              <a:extLst>
                <a:ext uri="{FF2B5EF4-FFF2-40B4-BE49-F238E27FC236}">
                  <a16:creationId xmlns:a16="http://schemas.microsoft.com/office/drawing/2014/main" id="{5354A449-5346-AA42-841B-38EA6F9C5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4721" y="2743200"/>
              <a:ext cx="3610400" cy="259809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10557"/>
                  </a:moveTo>
                  <a:lnTo>
                    <a:pt x="15927" y="0"/>
                  </a:lnTo>
                  <a:lnTo>
                    <a:pt x="15927" y="4510"/>
                  </a:lnTo>
                  <a:cubicBezTo>
                    <a:pt x="9567" y="4605"/>
                    <a:pt x="3873" y="8559"/>
                    <a:pt x="0" y="14770"/>
                  </a:cubicBezTo>
                  <a:lnTo>
                    <a:pt x="4916" y="13960"/>
                  </a:lnTo>
                  <a:lnTo>
                    <a:pt x="7277" y="21600"/>
                  </a:lnTo>
                  <a:cubicBezTo>
                    <a:pt x="9515" y="18553"/>
                    <a:pt x="12561" y="16651"/>
                    <a:pt x="15927" y="16565"/>
                  </a:cubicBezTo>
                  <a:lnTo>
                    <a:pt x="15927" y="21113"/>
                  </a:lnTo>
                  <a:lnTo>
                    <a:pt x="21600" y="10557"/>
                  </a:lnTo>
                  <a:close/>
                  <a:moveTo>
                    <a:pt x="21600" y="10557"/>
                  </a:moveTo>
                </a:path>
              </a:pathLst>
            </a:custGeom>
            <a:grpFill/>
            <a:ln w="2222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txBody>
            <a:bodyPr lIns="0" tIns="0" rIns="0" bIns="0"/>
            <a:lstStyle/>
            <a:p>
              <a:pPr defTabSz="941755"/>
              <a:endParaRPr lang="en-US" sz="1854" dirty="0">
                <a:solidFill>
                  <a:srgbClr val="F8FAFB"/>
                </a:solidFill>
                <a:latin typeface="Century Gothic" panose="020B0502020202020204" pitchFamily="34" charset="0"/>
                <a:ea typeface="Roboto Thin" charset="0"/>
                <a:cs typeface="Roboto Thin" charset="0"/>
              </a:endParaRPr>
            </a:p>
          </p:txBody>
        </p:sp>
        <p:sp>
          <p:nvSpPr>
            <p:cNvPr id="6" name="AutoShape 10">
              <a:extLst>
                <a:ext uri="{FF2B5EF4-FFF2-40B4-BE49-F238E27FC236}">
                  <a16:creationId xmlns:a16="http://schemas.microsoft.com/office/drawing/2014/main" id="{F80FA2FB-D00B-5D4C-AFBD-6B18548AD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054" y="4658109"/>
              <a:ext cx="2209125" cy="3376023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16800" y="7502"/>
                  </a:moveTo>
                  <a:lnTo>
                    <a:pt x="21600" y="9315"/>
                  </a:lnTo>
                  <a:lnTo>
                    <a:pt x="15484" y="0"/>
                  </a:lnTo>
                  <a:lnTo>
                    <a:pt x="94" y="1193"/>
                  </a:lnTo>
                  <a:lnTo>
                    <a:pt x="4517" y="2863"/>
                  </a:lnTo>
                  <a:cubicBezTo>
                    <a:pt x="1644" y="6184"/>
                    <a:pt x="0" y="10021"/>
                    <a:pt x="0" y="14109"/>
                  </a:cubicBezTo>
                  <a:cubicBezTo>
                    <a:pt x="0" y="16733"/>
                    <a:pt x="677" y="19253"/>
                    <a:pt x="1921" y="21600"/>
                  </a:cubicBezTo>
                  <a:lnTo>
                    <a:pt x="5120" y="16727"/>
                  </a:lnTo>
                  <a:lnTo>
                    <a:pt x="14825" y="17480"/>
                  </a:lnTo>
                  <a:cubicBezTo>
                    <a:pt x="14403" y="16402"/>
                    <a:pt x="14175" y="15273"/>
                    <a:pt x="14175" y="14109"/>
                  </a:cubicBezTo>
                  <a:cubicBezTo>
                    <a:pt x="14175" y="11710"/>
                    <a:pt x="15132" y="9459"/>
                    <a:pt x="16800" y="7502"/>
                  </a:cubicBezTo>
                  <a:close/>
                  <a:moveTo>
                    <a:pt x="16800" y="7502"/>
                  </a:moveTo>
                </a:path>
              </a:pathLst>
            </a:custGeom>
            <a:grpFill/>
            <a:ln w="2222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txBody>
            <a:bodyPr lIns="0" tIns="0" rIns="0" bIns="0"/>
            <a:lstStyle/>
            <a:p>
              <a:pPr defTabSz="941755"/>
              <a:endParaRPr lang="en-US" sz="1854" dirty="0">
                <a:solidFill>
                  <a:srgbClr val="F8FAFB"/>
                </a:solidFill>
                <a:latin typeface="Century Gothic" panose="020B0502020202020204" pitchFamily="34" charset="0"/>
                <a:ea typeface="Roboto Thin" charset="0"/>
                <a:cs typeface="Roboto Thin" charset="0"/>
              </a:endParaRPr>
            </a:p>
          </p:txBody>
        </p:sp>
        <p:sp>
          <p:nvSpPr>
            <p:cNvPr id="7" name="AutoShape 8">
              <a:extLst>
                <a:ext uri="{FF2B5EF4-FFF2-40B4-BE49-F238E27FC236}">
                  <a16:creationId xmlns:a16="http://schemas.microsoft.com/office/drawing/2014/main" id="{86EEE528-B4E1-4146-AEAA-234E58CCF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9947" y="8408136"/>
              <a:ext cx="3610400" cy="2598092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6828"/>
                  </a:moveTo>
                  <a:lnTo>
                    <a:pt x="16682" y="7638"/>
                  </a:lnTo>
                  <a:lnTo>
                    <a:pt x="14322" y="0"/>
                  </a:lnTo>
                  <a:cubicBezTo>
                    <a:pt x="12083" y="3047"/>
                    <a:pt x="9038" y="4948"/>
                    <a:pt x="5672" y="5033"/>
                  </a:cubicBezTo>
                  <a:lnTo>
                    <a:pt x="5672" y="484"/>
                  </a:lnTo>
                  <a:lnTo>
                    <a:pt x="0" y="11042"/>
                  </a:lnTo>
                  <a:lnTo>
                    <a:pt x="5672" y="21600"/>
                  </a:lnTo>
                  <a:lnTo>
                    <a:pt x="5672" y="17090"/>
                  </a:lnTo>
                  <a:cubicBezTo>
                    <a:pt x="12033" y="16996"/>
                    <a:pt x="17727" y="13040"/>
                    <a:pt x="21600" y="6828"/>
                  </a:cubicBezTo>
                  <a:close/>
                  <a:moveTo>
                    <a:pt x="21600" y="6828"/>
                  </a:moveTo>
                </a:path>
              </a:pathLst>
            </a:custGeom>
            <a:grpFill/>
            <a:ln w="2222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txBody>
            <a:bodyPr lIns="0" tIns="0" rIns="0" bIns="0"/>
            <a:lstStyle/>
            <a:p>
              <a:pPr defTabSz="941755"/>
              <a:endParaRPr lang="en-US" sz="1854" dirty="0">
                <a:solidFill>
                  <a:srgbClr val="F8FAFB"/>
                </a:solidFill>
                <a:latin typeface="Century Gothic" panose="020B0502020202020204" pitchFamily="34" charset="0"/>
                <a:ea typeface="Roboto Thin" charset="0"/>
                <a:cs typeface="Roboto Thin" charset="0"/>
              </a:endParaRPr>
            </a:p>
          </p:txBody>
        </p:sp>
        <p:sp>
          <p:nvSpPr>
            <p:cNvPr id="8" name="AutoShape 9">
              <a:extLst>
                <a:ext uri="{FF2B5EF4-FFF2-40B4-BE49-F238E27FC236}">
                  <a16:creationId xmlns:a16="http://schemas.microsoft.com/office/drawing/2014/main" id="{8DCE93FA-DFAB-7847-8EE5-B37332518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948" y="7530470"/>
              <a:ext cx="2952150" cy="2867375"/>
            </a:xfrm>
            <a:custGeom>
              <a:avLst/>
              <a:gdLst/>
              <a:ahLst/>
              <a:cxnLst/>
              <a:rect l="0" t="0" r="r" b="b"/>
              <a:pathLst>
                <a:path w="21600" h="21600">
                  <a:moveTo>
                    <a:pt x="21600" y="10580"/>
                  </a:moveTo>
                  <a:cubicBezTo>
                    <a:pt x="17782" y="9480"/>
                    <a:pt x="14562" y="6915"/>
                    <a:pt x="12537" y="3514"/>
                  </a:cubicBezTo>
                  <a:lnTo>
                    <a:pt x="16089" y="1404"/>
                  </a:lnTo>
                  <a:lnTo>
                    <a:pt x="4576" y="0"/>
                  </a:lnTo>
                  <a:lnTo>
                    <a:pt x="0" y="10962"/>
                  </a:lnTo>
                  <a:lnTo>
                    <a:pt x="3344" y="8976"/>
                  </a:lnTo>
                  <a:cubicBezTo>
                    <a:pt x="7103" y="15436"/>
                    <a:pt x="13419" y="20137"/>
                    <a:pt x="20854" y="21600"/>
                  </a:cubicBezTo>
                  <a:lnTo>
                    <a:pt x="17228" y="16604"/>
                  </a:lnTo>
                  <a:lnTo>
                    <a:pt x="21600" y="10580"/>
                  </a:lnTo>
                  <a:close/>
                  <a:moveTo>
                    <a:pt x="21600" y="10580"/>
                  </a:moveTo>
                </a:path>
              </a:pathLst>
            </a:custGeom>
            <a:grpFill/>
            <a:ln w="22225">
              <a:solidFill>
                <a:schemeClr val="accent1">
                  <a:lumMod val="60000"/>
                  <a:lumOff val="40000"/>
                </a:schemeClr>
              </a:solidFill>
            </a:ln>
            <a:effectLst/>
          </p:spPr>
          <p:txBody>
            <a:bodyPr lIns="0" tIns="0" rIns="0" bIns="0"/>
            <a:lstStyle/>
            <a:p>
              <a:pPr defTabSz="941755"/>
              <a:endParaRPr lang="en-US" sz="1854" dirty="0">
                <a:solidFill>
                  <a:srgbClr val="F8FAFB"/>
                </a:solidFill>
                <a:latin typeface="Century Gothic" panose="020B0502020202020204" pitchFamily="34" charset="0"/>
                <a:ea typeface="Roboto Thin" charset="0"/>
                <a:cs typeface="Roboto Thin" charset="0"/>
              </a:endParaRP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A140A70D-26AD-EA4E-A3EC-B9A4A41F3ADA}"/>
              </a:ext>
            </a:extLst>
          </p:cNvPr>
          <p:cNvGrpSpPr/>
          <p:nvPr/>
        </p:nvGrpSpPr>
        <p:grpSpPr>
          <a:xfrm>
            <a:off x="2300213" y="1804200"/>
            <a:ext cx="1370306" cy="2267075"/>
            <a:chOff x="2115527" y="1804200"/>
            <a:chExt cx="1554992" cy="2267075"/>
          </a:xfrm>
        </p:grpSpPr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04C97E1A-4192-E542-A26B-E543B0E3DA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527" y="1804200"/>
              <a:ext cx="1554992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FEC9339B-EDC6-7E4A-A8BB-D177B7BBAE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5527" y="2864231"/>
              <a:ext cx="788983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FBE6E1AF-0B43-F049-830D-C3571BCEBD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69147" y="4071275"/>
              <a:ext cx="1501371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724DC730-2A2C-ED4F-A9FD-FD0A0ADCCAD2}"/>
              </a:ext>
            </a:extLst>
          </p:cNvPr>
          <p:cNvGrpSpPr/>
          <p:nvPr/>
        </p:nvGrpSpPr>
        <p:grpSpPr>
          <a:xfrm>
            <a:off x="5478943" y="1804200"/>
            <a:ext cx="1229649" cy="2251601"/>
            <a:chOff x="5478943" y="1804200"/>
            <a:chExt cx="1501371" cy="2251601"/>
          </a:xfrm>
        </p:grpSpPr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2E10A5A6-3241-344C-BAD2-98ADCF79BA90}"/>
                </a:ext>
              </a:extLst>
            </p:cNvPr>
            <p:cNvCxnSpPr>
              <a:cxnSpLocks/>
            </p:cNvCxnSpPr>
            <p:nvPr/>
          </p:nvCxnSpPr>
          <p:spPr>
            <a:xfrm>
              <a:off x="5478943" y="1804200"/>
              <a:ext cx="1501371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84A45084-2AA1-D744-AEA2-6A4346D2F281}"/>
                </a:ext>
              </a:extLst>
            </p:cNvPr>
            <p:cNvCxnSpPr>
              <a:cxnSpLocks/>
            </p:cNvCxnSpPr>
            <p:nvPr/>
          </p:nvCxnSpPr>
          <p:spPr>
            <a:xfrm>
              <a:off x="6122389" y="2864231"/>
              <a:ext cx="788983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03859253-33D4-1C4D-AA93-2E4F577A7979}"/>
                </a:ext>
              </a:extLst>
            </p:cNvPr>
            <p:cNvCxnSpPr>
              <a:cxnSpLocks/>
            </p:cNvCxnSpPr>
            <p:nvPr/>
          </p:nvCxnSpPr>
          <p:spPr>
            <a:xfrm>
              <a:off x="5478943" y="4055801"/>
              <a:ext cx="1501371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  <a:prstDash val="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ángulo 30">
            <a:extLst>
              <a:ext uri="{FF2B5EF4-FFF2-40B4-BE49-F238E27FC236}">
                <a16:creationId xmlns:a16="http://schemas.microsoft.com/office/drawing/2014/main" id="{927ABB0A-5909-7547-810C-46CF52BD49B2}"/>
              </a:ext>
            </a:extLst>
          </p:cNvPr>
          <p:cNvSpPr/>
          <p:nvPr/>
        </p:nvSpPr>
        <p:spPr>
          <a:xfrm>
            <a:off x="4113602" y="1763999"/>
            <a:ext cx="415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01</a:t>
            </a:r>
            <a:endParaRPr lang="es-ES" sz="1600" dirty="0">
              <a:solidFill>
                <a:schemeClr val="accent4"/>
              </a:solidFill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DD30789A-7A42-C845-8ABB-68CB8BC4BE7D}"/>
              </a:ext>
            </a:extLst>
          </p:cNvPr>
          <p:cNvSpPr/>
          <p:nvPr/>
        </p:nvSpPr>
        <p:spPr>
          <a:xfrm>
            <a:off x="5106517" y="2044256"/>
            <a:ext cx="415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02</a:t>
            </a:r>
            <a:endParaRPr lang="es-ES" sz="1600" dirty="0">
              <a:solidFill>
                <a:schemeClr val="accent4"/>
              </a:solidFill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405C09B2-8A83-A64A-BBBE-5B6AEE2B64AD}"/>
              </a:ext>
            </a:extLst>
          </p:cNvPr>
          <p:cNvSpPr/>
          <p:nvPr/>
        </p:nvSpPr>
        <p:spPr>
          <a:xfrm>
            <a:off x="5362753" y="3013148"/>
            <a:ext cx="415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03</a:t>
            </a:r>
            <a:endParaRPr lang="es-ES" sz="1600" dirty="0">
              <a:solidFill>
                <a:schemeClr val="accent4"/>
              </a:solidFill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5BABE8EB-62B5-3341-9AFE-57B8BB89E427}"/>
              </a:ext>
            </a:extLst>
          </p:cNvPr>
          <p:cNvSpPr/>
          <p:nvPr/>
        </p:nvSpPr>
        <p:spPr>
          <a:xfrm>
            <a:off x="4626075" y="3741818"/>
            <a:ext cx="415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04</a:t>
            </a:r>
            <a:endParaRPr lang="es-ES" sz="1600" dirty="0">
              <a:solidFill>
                <a:schemeClr val="accent4"/>
              </a:solidFill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33AEFEEB-4D21-BF4A-A64E-C8B22595B309}"/>
              </a:ext>
            </a:extLst>
          </p:cNvPr>
          <p:cNvSpPr/>
          <p:nvPr/>
        </p:nvSpPr>
        <p:spPr>
          <a:xfrm>
            <a:off x="3649177" y="3501597"/>
            <a:ext cx="415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05</a:t>
            </a:r>
            <a:endParaRPr lang="es-ES" sz="1600" dirty="0">
              <a:solidFill>
                <a:schemeClr val="accent4"/>
              </a:solidFill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5D4D6D8A-7944-0644-B25D-FEF85D8EB17E}"/>
              </a:ext>
            </a:extLst>
          </p:cNvPr>
          <p:cNvSpPr/>
          <p:nvPr/>
        </p:nvSpPr>
        <p:spPr>
          <a:xfrm>
            <a:off x="3360911" y="2500676"/>
            <a:ext cx="4154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accent4"/>
                </a:solidFill>
                <a:latin typeface="Century Gothic" panose="020B0502020202020204" pitchFamily="34" charset="0"/>
              </a:rPr>
              <a:t>06</a:t>
            </a:r>
            <a:endParaRPr lang="es-ES" sz="1600" dirty="0">
              <a:solidFill>
                <a:schemeClr val="accent4"/>
              </a:solidFill>
            </a:endParaRPr>
          </a:p>
        </p:txBody>
      </p:sp>
      <p:sp>
        <p:nvSpPr>
          <p:cNvPr id="37" name="TextBox 6">
            <a:extLst>
              <a:ext uri="{FF2B5EF4-FFF2-40B4-BE49-F238E27FC236}">
                <a16:creationId xmlns:a16="http://schemas.microsoft.com/office/drawing/2014/main" id="{40CF0E97-AF37-4244-AD2A-B5DC00B0748A}"/>
              </a:ext>
            </a:extLst>
          </p:cNvPr>
          <p:cNvSpPr txBox="1"/>
          <p:nvPr/>
        </p:nvSpPr>
        <p:spPr>
          <a:xfrm>
            <a:off x="0" y="396787"/>
            <a:ext cx="9144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Business process</a:t>
            </a: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821597CF-BA6D-F849-967F-BC2F15C8ED34}"/>
              </a:ext>
            </a:extLst>
          </p:cNvPr>
          <p:cNvSpPr txBox="1"/>
          <p:nvPr/>
        </p:nvSpPr>
        <p:spPr>
          <a:xfrm>
            <a:off x="651500" y="1711867"/>
            <a:ext cx="1424774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Step one</a:t>
            </a:r>
          </a:p>
          <a:p>
            <a:pPr algn="r">
              <a:spcAft>
                <a:spcPts val="600"/>
              </a:spcAft>
            </a:pP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Praesent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non ante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purus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commodo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dignissim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</a:t>
            </a:r>
          </a:p>
        </p:txBody>
      </p:sp>
      <p:sp>
        <p:nvSpPr>
          <p:cNvPr id="41" name="TextBox 6">
            <a:extLst>
              <a:ext uri="{FF2B5EF4-FFF2-40B4-BE49-F238E27FC236}">
                <a16:creationId xmlns:a16="http://schemas.microsoft.com/office/drawing/2014/main" id="{75E94E4A-E7F5-BE42-8C94-BD1EBE3BF5A0}"/>
              </a:ext>
            </a:extLst>
          </p:cNvPr>
          <p:cNvSpPr txBox="1"/>
          <p:nvPr/>
        </p:nvSpPr>
        <p:spPr>
          <a:xfrm>
            <a:off x="706350" y="2750958"/>
            <a:ext cx="1369924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Step six</a:t>
            </a:r>
          </a:p>
          <a:p>
            <a:pPr algn="r">
              <a:spcAft>
                <a:spcPts val="600"/>
              </a:spcAft>
            </a:pP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Praesent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non ante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purus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commodo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dignissim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</a:t>
            </a:r>
          </a:p>
        </p:txBody>
      </p:sp>
      <p:sp>
        <p:nvSpPr>
          <p:cNvPr id="42" name="TextBox 6">
            <a:extLst>
              <a:ext uri="{FF2B5EF4-FFF2-40B4-BE49-F238E27FC236}">
                <a16:creationId xmlns:a16="http://schemas.microsoft.com/office/drawing/2014/main" id="{EEBA32AD-8B26-554A-A506-03071E64301B}"/>
              </a:ext>
            </a:extLst>
          </p:cNvPr>
          <p:cNvSpPr txBox="1"/>
          <p:nvPr/>
        </p:nvSpPr>
        <p:spPr>
          <a:xfrm>
            <a:off x="706350" y="3972929"/>
            <a:ext cx="1369924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Step five</a:t>
            </a:r>
          </a:p>
          <a:p>
            <a:pPr algn="r">
              <a:spcAft>
                <a:spcPts val="600"/>
              </a:spcAft>
            </a:pP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Praesent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non ante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purus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commodo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dignissim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</a:t>
            </a:r>
          </a:p>
        </p:txBody>
      </p:sp>
      <p:sp>
        <p:nvSpPr>
          <p:cNvPr id="43" name="TextBox 6">
            <a:extLst>
              <a:ext uri="{FF2B5EF4-FFF2-40B4-BE49-F238E27FC236}">
                <a16:creationId xmlns:a16="http://schemas.microsoft.com/office/drawing/2014/main" id="{044B4797-1851-F44B-ADC0-18F4E844B67B}"/>
              </a:ext>
            </a:extLst>
          </p:cNvPr>
          <p:cNvSpPr txBox="1"/>
          <p:nvPr/>
        </p:nvSpPr>
        <p:spPr>
          <a:xfrm>
            <a:off x="6937508" y="1711867"/>
            <a:ext cx="155499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Step two</a:t>
            </a:r>
          </a:p>
          <a:p>
            <a:pPr>
              <a:spcAft>
                <a:spcPts val="600"/>
              </a:spcAft>
            </a:pP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Praesent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non ante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purus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commodo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dignissim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</a:t>
            </a:r>
          </a:p>
        </p:txBody>
      </p:sp>
      <p:sp>
        <p:nvSpPr>
          <p:cNvPr id="44" name="TextBox 6">
            <a:extLst>
              <a:ext uri="{FF2B5EF4-FFF2-40B4-BE49-F238E27FC236}">
                <a16:creationId xmlns:a16="http://schemas.microsoft.com/office/drawing/2014/main" id="{8E911CE6-44BD-3E40-AF5F-A9AD3C0B1B04}"/>
              </a:ext>
            </a:extLst>
          </p:cNvPr>
          <p:cNvSpPr txBox="1"/>
          <p:nvPr/>
        </p:nvSpPr>
        <p:spPr>
          <a:xfrm>
            <a:off x="6937508" y="2792521"/>
            <a:ext cx="155499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Step three</a:t>
            </a:r>
          </a:p>
          <a:p>
            <a:pPr>
              <a:spcAft>
                <a:spcPts val="600"/>
              </a:spcAft>
            </a:pP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Praesent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non ante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purus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commodo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dignissim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</a:t>
            </a:r>
          </a:p>
        </p:txBody>
      </p:sp>
      <p:sp>
        <p:nvSpPr>
          <p:cNvPr id="45" name="TextBox 6">
            <a:extLst>
              <a:ext uri="{FF2B5EF4-FFF2-40B4-BE49-F238E27FC236}">
                <a16:creationId xmlns:a16="http://schemas.microsoft.com/office/drawing/2014/main" id="{396863CF-FD53-E945-B0AB-5691E39866C8}"/>
              </a:ext>
            </a:extLst>
          </p:cNvPr>
          <p:cNvSpPr txBox="1"/>
          <p:nvPr/>
        </p:nvSpPr>
        <p:spPr>
          <a:xfrm>
            <a:off x="6937508" y="3939678"/>
            <a:ext cx="155499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Step four</a:t>
            </a:r>
          </a:p>
          <a:p>
            <a:pPr>
              <a:spcAft>
                <a:spcPts val="600"/>
              </a:spcAft>
            </a:pP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Praesent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non ante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nec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purus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commodo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dignissim</a:t>
            </a: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68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bre 22">
            <a:extLst>
              <a:ext uri="{FF2B5EF4-FFF2-40B4-BE49-F238E27FC236}">
                <a16:creationId xmlns:a16="http://schemas.microsoft.com/office/drawing/2014/main" id="{9B8D913E-2E1A-7342-8B56-2A0114CA3809}"/>
              </a:ext>
            </a:extLst>
          </p:cNvPr>
          <p:cNvSpPr/>
          <p:nvPr/>
        </p:nvSpPr>
        <p:spPr>
          <a:xfrm>
            <a:off x="243468" y="584070"/>
            <a:ext cx="3219668" cy="1075014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" name="Rectangle 52">
            <a:extLst>
              <a:ext uri="{FF2B5EF4-FFF2-40B4-BE49-F238E27FC236}">
                <a16:creationId xmlns:a16="http://schemas.microsoft.com/office/drawing/2014/main" id="{F666C87E-A108-8647-B2AD-8CC35B303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372" y="660460"/>
            <a:ext cx="4063628" cy="108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342832" fontAlgn="base">
              <a:lnSpc>
                <a:spcPts val="4400"/>
              </a:lnSpc>
              <a:spcBef>
                <a:spcPct val="0"/>
              </a:spcBef>
              <a:spcAft>
                <a:spcPct val="0"/>
              </a:spcAft>
            </a:pPr>
            <a:r>
              <a:rPr lang="id-ID" sz="36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Process</a:t>
            </a:r>
            <a:r>
              <a:rPr lang="id-ID" sz="36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sz="36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infographic</a:t>
            </a:r>
            <a:endParaRPr lang="it-IT" sz="4000" b="1" dirty="0">
              <a:solidFill>
                <a:schemeClr val="accent1"/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graphicFrame>
        <p:nvGraphicFramePr>
          <p:cNvPr id="3" name="Diagram 17">
            <a:extLst>
              <a:ext uri="{FF2B5EF4-FFF2-40B4-BE49-F238E27FC236}">
                <a16:creationId xmlns:a16="http://schemas.microsoft.com/office/drawing/2014/main" id="{A519743D-0EDA-A340-85D1-39D2E9CEA4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4182362"/>
              </p:ext>
            </p:extLst>
          </p:nvPr>
        </p:nvGraphicFramePr>
        <p:xfrm>
          <a:off x="508372" y="2686964"/>
          <a:ext cx="8182672" cy="1267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Straight Connector 10">
            <a:extLst>
              <a:ext uri="{FF2B5EF4-FFF2-40B4-BE49-F238E27FC236}">
                <a16:creationId xmlns:a16="http://schemas.microsoft.com/office/drawing/2014/main" id="{09DF52A1-076E-CE4F-890B-DE5F029B2AB0}"/>
              </a:ext>
            </a:extLst>
          </p:cNvPr>
          <p:cNvCxnSpPr>
            <a:cxnSpLocks/>
          </p:cNvCxnSpPr>
          <p:nvPr/>
        </p:nvCxnSpPr>
        <p:spPr>
          <a:xfrm flipV="1">
            <a:off x="1634043" y="3804642"/>
            <a:ext cx="0" cy="26489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4">
            <a:extLst>
              <a:ext uri="{FF2B5EF4-FFF2-40B4-BE49-F238E27FC236}">
                <a16:creationId xmlns:a16="http://schemas.microsoft.com/office/drawing/2014/main" id="{980BFC48-EA80-CE48-ADF9-031937BE05BD}"/>
              </a:ext>
            </a:extLst>
          </p:cNvPr>
          <p:cNvSpPr txBox="1"/>
          <p:nvPr/>
        </p:nvSpPr>
        <p:spPr>
          <a:xfrm>
            <a:off x="1029169" y="4222016"/>
            <a:ext cx="1209747" cy="4154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50" b="1" dirty="0">
                <a:ea typeface="Open Sans" charset="0"/>
                <a:cs typeface="Open Sans" charset="0"/>
              </a:rPr>
              <a:t>Title, </a:t>
            </a:r>
            <a:r>
              <a:rPr lang="en-US" sz="1050" b="1" dirty="0" err="1">
                <a:ea typeface="Open Sans" charset="0"/>
                <a:cs typeface="Open Sans" charset="0"/>
              </a:rPr>
              <a:t>commodo</a:t>
            </a:r>
            <a:r>
              <a:rPr lang="en-US" sz="1050" b="1" dirty="0">
                <a:ea typeface="Open Sans" charset="0"/>
                <a:cs typeface="Open Sans" charset="0"/>
              </a:rPr>
              <a:t> </a:t>
            </a:r>
            <a:r>
              <a:rPr lang="en-US" sz="1050" b="1" dirty="0" err="1">
                <a:ea typeface="Open Sans" charset="0"/>
                <a:cs typeface="Open Sans" charset="0"/>
              </a:rPr>
              <a:t>eget</a:t>
            </a:r>
            <a:r>
              <a:rPr lang="en-US" sz="1050" b="1" dirty="0">
                <a:ea typeface="Open Sans" charset="0"/>
                <a:cs typeface="Open Sans" charset="0"/>
              </a:rPr>
              <a:t> </a:t>
            </a:r>
            <a:r>
              <a:rPr lang="en-US" sz="1050" b="1" dirty="0" err="1">
                <a:ea typeface="Open Sans" charset="0"/>
                <a:cs typeface="Open Sans" charset="0"/>
              </a:rPr>
              <a:t>velit</a:t>
            </a:r>
            <a:endParaRPr lang="en-US" sz="1050" b="1" dirty="0">
              <a:ea typeface="Open Sans" charset="0"/>
              <a:cs typeface="Open Sans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C514AB-8505-F744-A2FD-6E622C2587EA}"/>
              </a:ext>
            </a:extLst>
          </p:cNvPr>
          <p:cNvCxnSpPr>
            <a:cxnSpLocks/>
          </p:cNvCxnSpPr>
          <p:nvPr/>
        </p:nvCxnSpPr>
        <p:spPr>
          <a:xfrm>
            <a:off x="3650288" y="2476091"/>
            <a:ext cx="0" cy="26489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4">
            <a:extLst>
              <a:ext uri="{FF2B5EF4-FFF2-40B4-BE49-F238E27FC236}">
                <a16:creationId xmlns:a16="http://schemas.microsoft.com/office/drawing/2014/main" id="{B5C3FEC6-E9B8-BD45-AD2C-DAD53AA67974}"/>
              </a:ext>
            </a:extLst>
          </p:cNvPr>
          <p:cNvSpPr txBox="1"/>
          <p:nvPr/>
        </p:nvSpPr>
        <p:spPr>
          <a:xfrm>
            <a:off x="3045414" y="1954258"/>
            <a:ext cx="1209747" cy="4154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50" b="1" dirty="0">
                <a:ea typeface="Open Sans" charset="0"/>
                <a:cs typeface="Open Sans" charset="0"/>
              </a:rPr>
              <a:t>Title, </a:t>
            </a:r>
            <a:r>
              <a:rPr lang="en-US" sz="1050" b="1" dirty="0" err="1">
                <a:ea typeface="Open Sans" charset="0"/>
                <a:cs typeface="Open Sans" charset="0"/>
              </a:rPr>
              <a:t>commodo</a:t>
            </a:r>
            <a:r>
              <a:rPr lang="en-US" sz="1050" b="1" dirty="0">
                <a:ea typeface="Open Sans" charset="0"/>
                <a:cs typeface="Open Sans" charset="0"/>
              </a:rPr>
              <a:t> </a:t>
            </a:r>
            <a:r>
              <a:rPr lang="en-US" sz="1050" b="1" dirty="0" err="1">
                <a:ea typeface="Open Sans" charset="0"/>
                <a:cs typeface="Open Sans" charset="0"/>
              </a:rPr>
              <a:t>eget</a:t>
            </a:r>
            <a:r>
              <a:rPr lang="en-US" sz="1050" b="1" dirty="0">
                <a:ea typeface="Open Sans" charset="0"/>
                <a:cs typeface="Open Sans" charset="0"/>
              </a:rPr>
              <a:t> </a:t>
            </a:r>
            <a:r>
              <a:rPr lang="en-US" sz="1050" b="1" dirty="0" err="1">
                <a:ea typeface="Open Sans" charset="0"/>
                <a:cs typeface="Open Sans" charset="0"/>
              </a:rPr>
              <a:t>velit</a:t>
            </a:r>
            <a:endParaRPr lang="en-US" sz="1050" b="1" dirty="0">
              <a:ea typeface="Open Sans" charset="0"/>
              <a:cs typeface="Open Sans" charset="0"/>
            </a:endParaRPr>
          </a:p>
        </p:txBody>
      </p:sp>
      <p:cxnSp>
        <p:nvCxnSpPr>
          <p:cNvPr id="15" name="Straight Connector 10">
            <a:extLst>
              <a:ext uri="{FF2B5EF4-FFF2-40B4-BE49-F238E27FC236}">
                <a16:creationId xmlns:a16="http://schemas.microsoft.com/office/drawing/2014/main" id="{E8E4754A-AE2F-614D-B319-E413E75FF906}"/>
              </a:ext>
            </a:extLst>
          </p:cNvPr>
          <p:cNvCxnSpPr>
            <a:cxnSpLocks/>
          </p:cNvCxnSpPr>
          <p:nvPr/>
        </p:nvCxnSpPr>
        <p:spPr>
          <a:xfrm flipV="1">
            <a:off x="5510128" y="3804642"/>
            <a:ext cx="0" cy="26489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4">
            <a:extLst>
              <a:ext uri="{FF2B5EF4-FFF2-40B4-BE49-F238E27FC236}">
                <a16:creationId xmlns:a16="http://schemas.microsoft.com/office/drawing/2014/main" id="{13D330F3-9AC9-6F48-B2E9-BE47437B4955}"/>
              </a:ext>
            </a:extLst>
          </p:cNvPr>
          <p:cNvSpPr txBox="1"/>
          <p:nvPr/>
        </p:nvSpPr>
        <p:spPr>
          <a:xfrm>
            <a:off x="4905254" y="4222016"/>
            <a:ext cx="1209747" cy="4154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50" b="1" dirty="0">
                <a:ea typeface="Open Sans" charset="0"/>
                <a:cs typeface="Open Sans" charset="0"/>
              </a:rPr>
              <a:t>Title, </a:t>
            </a:r>
            <a:r>
              <a:rPr lang="en-US" sz="1050" b="1" dirty="0" err="1">
                <a:ea typeface="Open Sans" charset="0"/>
                <a:cs typeface="Open Sans" charset="0"/>
              </a:rPr>
              <a:t>commodo</a:t>
            </a:r>
            <a:r>
              <a:rPr lang="en-US" sz="1050" b="1" dirty="0">
                <a:ea typeface="Open Sans" charset="0"/>
                <a:cs typeface="Open Sans" charset="0"/>
              </a:rPr>
              <a:t> </a:t>
            </a:r>
            <a:r>
              <a:rPr lang="en-US" sz="1050" b="1" dirty="0" err="1">
                <a:ea typeface="Open Sans" charset="0"/>
                <a:cs typeface="Open Sans" charset="0"/>
              </a:rPr>
              <a:t>eget</a:t>
            </a:r>
            <a:r>
              <a:rPr lang="en-US" sz="1050" b="1" dirty="0">
                <a:ea typeface="Open Sans" charset="0"/>
                <a:cs typeface="Open Sans" charset="0"/>
              </a:rPr>
              <a:t> </a:t>
            </a:r>
            <a:r>
              <a:rPr lang="en-US" sz="1050" b="1" dirty="0" err="1">
                <a:ea typeface="Open Sans" charset="0"/>
                <a:cs typeface="Open Sans" charset="0"/>
              </a:rPr>
              <a:t>velit</a:t>
            </a:r>
            <a:endParaRPr lang="en-US" sz="1050" b="1" dirty="0">
              <a:ea typeface="Open Sans" charset="0"/>
              <a:cs typeface="Open Sans" charset="0"/>
            </a:endParaRPr>
          </a:p>
        </p:txBody>
      </p:sp>
      <p:cxnSp>
        <p:nvCxnSpPr>
          <p:cNvPr id="17" name="Straight Connector 10">
            <a:extLst>
              <a:ext uri="{FF2B5EF4-FFF2-40B4-BE49-F238E27FC236}">
                <a16:creationId xmlns:a16="http://schemas.microsoft.com/office/drawing/2014/main" id="{70A287CC-E672-B84E-8EA4-13BB56F6D73A}"/>
              </a:ext>
            </a:extLst>
          </p:cNvPr>
          <p:cNvCxnSpPr>
            <a:cxnSpLocks/>
          </p:cNvCxnSpPr>
          <p:nvPr/>
        </p:nvCxnSpPr>
        <p:spPr>
          <a:xfrm>
            <a:off x="7453544" y="2439305"/>
            <a:ext cx="0" cy="264890"/>
          </a:xfrm>
          <a:prstGeom prst="line">
            <a:avLst/>
          </a:prstGeom>
          <a:ln>
            <a:solidFill>
              <a:srgbClr val="011627"/>
            </a:solidFill>
            <a:prstDash val="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4">
            <a:extLst>
              <a:ext uri="{FF2B5EF4-FFF2-40B4-BE49-F238E27FC236}">
                <a16:creationId xmlns:a16="http://schemas.microsoft.com/office/drawing/2014/main" id="{1BDC8206-5876-6D4A-90FC-FB26C76EFEEE}"/>
              </a:ext>
            </a:extLst>
          </p:cNvPr>
          <p:cNvSpPr txBox="1"/>
          <p:nvPr/>
        </p:nvSpPr>
        <p:spPr>
          <a:xfrm>
            <a:off x="6933887" y="1900241"/>
            <a:ext cx="1209747" cy="41549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50" b="1" dirty="0">
                <a:ea typeface="Open Sans" charset="0"/>
                <a:cs typeface="Open Sans" charset="0"/>
              </a:rPr>
              <a:t>Title, </a:t>
            </a:r>
            <a:r>
              <a:rPr lang="en-US" sz="1050" b="1" dirty="0" err="1">
                <a:ea typeface="Open Sans" charset="0"/>
                <a:cs typeface="Open Sans" charset="0"/>
              </a:rPr>
              <a:t>commodo</a:t>
            </a:r>
            <a:r>
              <a:rPr lang="en-US" sz="1050" b="1" dirty="0">
                <a:ea typeface="Open Sans" charset="0"/>
                <a:cs typeface="Open Sans" charset="0"/>
              </a:rPr>
              <a:t> </a:t>
            </a:r>
            <a:r>
              <a:rPr lang="en-US" sz="1050" b="1" dirty="0" err="1">
                <a:ea typeface="Open Sans" charset="0"/>
                <a:cs typeface="Open Sans" charset="0"/>
              </a:rPr>
              <a:t>eget</a:t>
            </a:r>
            <a:r>
              <a:rPr lang="en-US" sz="1050" b="1" dirty="0">
                <a:ea typeface="Open Sans" charset="0"/>
                <a:cs typeface="Open Sans" charset="0"/>
              </a:rPr>
              <a:t> </a:t>
            </a:r>
            <a:r>
              <a:rPr lang="en-US" sz="1050" b="1" dirty="0" err="1">
                <a:ea typeface="Open Sans" charset="0"/>
                <a:cs typeface="Open Sans" charset="0"/>
              </a:rPr>
              <a:t>velit</a:t>
            </a:r>
            <a:endParaRPr lang="en-US" sz="1050" b="1" dirty="0">
              <a:ea typeface="Open Sans" charset="0"/>
              <a:cs typeface="Open Sans" charset="0"/>
            </a:endParaRPr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5456DA0C-6119-8D49-AAD5-0BCC3DF2C634}"/>
              </a:ext>
            </a:extLst>
          </p:cNvPr>
          <p:cNvSpPr/>
          <p:nvPr/>
        </p:nvSpPr>
        <p:spPr>
          <a:xfrm>
            <a:off x="654724" y="4294138"/>
            <a:ext cx="226373" cy="183466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CF3CE485-0C66-7847-94F3-4F3863E362F7}"/>
              </a:ext>
            </a:extLst>
          </p:cNvPr>
          <p:cNvSpPr/>
          <p:nvPr/>
        </p:nvSpPr>
        <p:spPr>
          <a:xfrm>
            <a:off x="6558248" y="1995680"/>
            <a:ext cx="233406" cy="259001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accent1"/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1" name="Forma libre 20">
            <a:extLst>
              <a:ext uri="{FF2B5EF4-FFF2-40B4-BE49-F238E27FC236}">
                <a16:creationId xmlns:a16="http://schemas.microsoft.com/office/drawing/2014/main" id="{C99A9A7F-213C-DE4C-AC35-8F629BC6C314}"/>
              </a:ext>
            </a:extLst>
          </p:cNvPr>
          <p:cNvSpPr/>
          <p:nvPr/>
        </p:nvSpPr>
        <p:spPr>
          <a:xfrm>
            <a:off x="2681587" y="2013459"/>
            <a:ext cx="226004" cy="212687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5FA03C70-8F6A-FB42-BBC1-A7AB2FCB7E0D}"/>
              </a:ext>
            </a:extLst>
          </p:cNvPr>
          <p:cNvSpPr/>
          <p:nvPr/>
        </p:nvSpPr>
        <p:spPr>
          <a:xfrm>
            <a:off x="4576055" y="4272684"/>
            <a:ext cx="226373" cy="226373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</p:spTree>
    <p:extLst>
      <p:ext uri="{BB962C8B-B14F-4D97-AF65-F5344CB8AC3E}">
        <p14:creationId xmlns:p14="http://schemas.microsoft.com/office/powerpoint/2010/main" val="35066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Marcador de posición de imagen 11">
            <a:extLst>
              <a:ext uri="{FF2B5EF4-FFF2-40B4-BE49-F238E27FC236}">
                <a16:creationId xmlns:a16="http://schemas.microsoft.com/office/drawing/2014/main" id="{EDD318BE-C7B4-2E4C-9ED2-24E0B469D5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43EDE0F6-C997-4D46-BE6A-AA9D896B5C1B}"/>
              </a:ext>
            </a:extLst>
          </p:cNvPr>
          <p:cNvSpPr txBox="1"/>
          <p:nvPr/>
        </p:nvSpPr>
        <p:spPr>
          <a:xfrm>
            <a:off x="712789" y="843540"/>
            <a:ext cx="3859211" cy="2282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en-US" sz="8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07</a:t>
            </a:r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id-ID" sz="48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Operational</a:t>
            </a:r>
            <a:endParaRPr lang="id-ID" sz="48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pPr>
              <a:spcBef>
                <a:spcPts val="2400"/>
              </a:spcBef>
              <a:tabLst>
                <a:tab pos="2882900" algn="l"/>
              </a:tabLst>
            </a:pPr>
            <a:r>
              <a:rPr lang="en-US" sz="2400" dirty="0">
                <a:solidFill>
                  <a:schemeClr val="tx1">
                    <a:lumMod val="75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Your plan, your rules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89519671-D9E5-3F4D-BBE6-CA5AC60B9211}"/>
              </a:ext>
            </a:extLst>
          </p:cNvPr>
          <p:cNvGrpSpPr/>
          <p:nvPr/>
        </p:nvGrpSpPr>
        <p:grpSpPr>
          <a:xfrm>
            <a:off x="4142282" y="716584"/>
            <a:ext cx="921712" cy="751350"/>
            <a:chOff x="7119385" y="568644"/>
            <a:chExt cx="136730" cy="111458"/>
          </a:xfrm>
        </p:grpSpPr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79AA2A6E-69E9-5942-8BB6-8D10029181E1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9061207F-5871-DE48-BAB3-803BE8262B89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22473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>
            <a:extLst>
              <a:ext uri="{FF2B5EF4-FFF2-40B4-BE49-F238E27FC236}">
                <a16:creationId xmlns:a16="http://schemas.microsoft.com/office/drawing/2014/main" id="{A7035C1A-00DB-CB41-B7F1-45014172D088}"/>
              </a:ext>
            </a:extLst>
          </p:cNvPr>
          <p:cNvSpPr/>
          <p:nvPr/>
        </p:nvSpPr>
        <p:spPr>
          <a:xfrm>
            <a:off x="243468" y="584070"/>
            <a:ext cx="1621003" cy="541236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CC36AC89-5065-1E4E-9482-6F37262E9FA7}"/>
              </a:ext>
            </a:extLst>
          </p:cNvPr>
          <p:cNvSpPr txBox="1"/>
          <p:nvPr/>
        </p:nvSpPr>
        <p:spPr>
          <a:xfrm>
            <a:off x="758942" y="3737240"/>
            <a:ext cx="150441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John Doe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D5DCAA80-F40B-0E4E-9C63-96D2841D2664}"/>
              </a:ext>
            </a:extLst>
          </p:cNvPr>
          <p:cNvSpPr txBox="1"/>
          <p:nvPr/>
        </p:nvSpPr>
        <p:spPr>
          <a:xfrm>
            <a:off x="758943" y="3594812"/>
            <a:ext cx="1504416" cy="949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 b="1" spc="300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DIRECTOR</a:t>
            </a:r>
          </a:p>
        </p:txBody>
      </p:sp>
      <p:sp>
        <p:nvSpPr>
          <p:cNvPr id="21" name="TextBox 6">
            <a:extLst>
              <a:ext uri="{FF2B5EF4-FFF2-40B4-BE49-F238E27FC236}">
                <a16:creationId xmlns:a16="http://schemas.microsoft.com/office/drawing/2014/main" id="{1A822F69-B5C2-3D48-B864-8DC24DB078C7}"/>
              </a:ext>
            </a:extLst>
          </p:cNvPr>
          <p:cNvSpPr txBox="1"/>
          <p:nvPr/>
        </p:nvSpPr>
        <p:spPr>
          <a:xfrm>
            <a:off x="4712398" y="630499"/>
            <a:ext cx="346430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Proudly show with whom you're going to spend more time than with your family.</a:t>
            </a: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024BD92C-77E9-DA4A-BB83-D0B6963D5C03}"/>
              </a:ext>
            </a:extLst>
          </p:cNvPr>
          <p:cNvSpPr txBox="1"/>
          <p:nvPr/>
        </p:nvSpPr>
        <p:spPr>
          <a:xfrm>
            <a:off x="2834150" y="3737240"/>
            <a:ext cx="150441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Laura Jackson</a:t>
            </a:r>
          </a:p>
        </p:txBody>
      </p:sp>
      <p:sp>
        <p:nvSpPr>
          <p:cNvPr id="28" name="TextBox 6">
            <a:extLst>
              <a:ext uri="{FF2B5EF4-FFF2-40B4-BE49-F238E27FC236}">
                <a16:creationId xmlns:a16="http://schemas.microsoft.com/office/drawing/2014/main" id="{B1066A1A-BB69-5F4B-A320-7C4E536E3DEE}"/>
              </a:ext>
            </a:extLst>
          </p:cNvPr>
          <p:cNvSpPr txBox="1"/>
          <p:nvPr/>
        </p:nvSpPr>
        <p:spPr>
          <a:xfrm>
            <a:off x="2834151" y="3594812"/>
            <a:ext cx="1504416" cy="949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 b="1" spc="300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SEO SPECIALIST</a:t>
            </a:r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5634DD3C-3BCE-DF4C-9BE3-1747BDEEBBF8}"/>
              </a:ext>
            </a:extLst>
          </p:cNvPr>
          <p:cNvSpPr txBox="1"/>
          <p:nvPr/>
        </p:nvSpPr>
        <p:spPr>
          <a:xfrm>
            <a:off x="4819385" y="3737240"/>
            <a:ext cx="150441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Michael Parks</a:t>
            </a: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630881EB-C877-9741-81DA-7B5323050FF1}"/>
              </a:ext>
            </a:extLst>
          </p:cNvPr>
          <p:cNvSpPr txBox="1"/>
          <p:nvPr/>
        </p:nvSpPr>
        <p:spPr>
          <a:xfrm>
            <a:off x="4819386" y="3594812"/>
            <a:ext cx="1504416" cy="949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 b="1" spc="300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CONSULTANT</a:t>
            </a: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2A13AFE7-AA27-7443-A11A-F112C854A3C3}"/>
              </a:ext>
            </a:extLst>
          </p:cNvPr>
          <p:cNvSpPr txBox="1"/>
          <p:nvPr/>
        </p:nvSpPr>
        <p:spPr>
          <a:xfrm>
            <a:off x="6875880" y="3737240"/>
            <a:ext cx="150441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Helen Clark</a:t>
            </a:r>
          </a:p>
        </p:txBody>
      </p:sp>
      <p:sp>
        <p:nvSpPr>
          <p:cNvPr id="36" name="TextBox 6">
            <a:extLst>
              <a:ext uri="{FF2B5EF4-FFF2-40B4-BE49-F238E27FC236}">
                <a16:creationId xmlns:a16="http://schemas.microsoft.com/office/drawing/2014/main" id="{FFE6AB38-C9D0-1D41-9EDA-13153A77CF36}"/>
              </a:ext>
            </a:extLst>
          </p:cNvPr>
          <p:cNvSpPr txBox="1"/>
          <p:nvPr/>
        </p:nvSpPr>
        <p:spPr>
          <a:xfrm>
            <a:off x="6875881" y="3594812"/>
            <a:ext cx="1504416" cy="949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 b="1" spc="300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MARKETING</a:t>
            </a:r>
          </a:p>
        </p:txBody>
      </p:sp>
      <p:sp>
        <p:nvSpPr>
          <p:cNvPr id="38" name="TextBox 3">
            <a:extLst>
              <a:ext uri="{FF2B5EF4-FFF2-40B4-BE49-F238E27FC236}">
                <a16:creationId xmlns:a16="http://schemas.microsoft.com/office/drawing/2014/main" id="{8C76A49D-904D-5042-837A-EC9388DBABD1}"/>
              </a:ext>
            </a:extLst>
          </p:cNvPr>
          <p:cNvSpPr txBox="1"/>
          <p:nvPr/>
        </p:nvSpPr>
        <p:spPr>
          <a:xfrm>
            <a:off x="758941" y="4056802"/>
            <a:ext cx="1504418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sit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39" name="TextBox 3">
            <a:extLst>
              <a:ext uri="{FF2B5EF4-FFF2-40B4-BE49-F238E27FC236}">
                <a16:creationId xmlns:a16="http://schemas.microsoft.com/office/drawing/2014/main" id="{6CD4F001-D004-4F4B-9294-832B57A98903}"/>
              </a:ext>
            </a:extLst>
          </p:cNvPr>
          <p:cNvSpPr txBox="1"/>
          <p:nvPr/>
        </p:nvSpPr>
        <p:spPr>
          <a:xfrm>
            <a:off x="2820198" y="4056802"/>
            <a:ext cx="1504418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sit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40" name="TextBox 3">
            <a:extLst>
              <a:ext uri="{FF2B5EF4-FFF2-40B4-BE49-F238E27FC236}">
                <a16:creationId xmlns:a16="http://schemas.microsoft.com/office/drawing/2014/main" id="{91ABBB1A-3E56-CD45-911E-10786D6E7E08}"/>
              </a:ext>
            </a:extLst>
          </p:cNvPr>
          <p:cNvSpPr txBox="1"/>
          <p:nvPr/>
        </p:nvSpPr>
        <p:spPr>
          <a:xfrm>
            <a:off x="4856948" y="4056802"/>
            <a:ext cx="1504418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sit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sp>
        <p:nvSpPr>
          <p:cNvPr id="41" name="TextBox 3">
            <a:extLst>
              <a:ext uri="{FF2B5EF4-FFF2-40B4-BE49-F238E27FC236}">
                <a16:creationId xmlns:a16="http://schemas.microsoft.com/office/drawing/2014/main" id="{8E5A293E-21C8-6642-9DF8-14AC5AA6D5F1}"/>
              </a:ext>
            </a:extLst>
          </p:cNvPr>
          <p:cNvSpPr txBox="1"/>
          <p:nvPr/>
        </p:nvSpPr>
        <p:spPr>
          <a:xfrm>
            <a:off x="6875880" y="4056802"/>
            <a:ext cx="1504418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Lorem ipsum dolor sit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,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consectetur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adipiscing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elit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.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Fusce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auctor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 sit </a:t>
            </a:r>
            <a:r>
              <a:rPr lang="en-US" sz="800" dirty="0" err="1">
                <a:solidFill>
                  <a:schemeClr val="tx1">
                    <a:alpha val="70000"/>
                  </a:schemeClr>
                </a:solidFill>
              </a:rPr>
              <a:t>amet</a:t>
            </a:r>
            <a:r>
              <a:rPr lang="en-US" sz="800" dirty="0">
                <a:solidFill>
                  <a:schemeClr val="tx1">
                    <a:alpha val="70000"/>
                  </a:schemeClr>
                </a:solidFill>
              </a:rPr>
              <a:t>.</a:t>
            </a:r>
          </a:p>
        </p:txBody>
      </p:sp>
      <p:pic>
        <p:nvPicPr>
          <p:cNvPr id="14" name="Marcador de posición de imagen 13">
            <a:extLst>
              <a:ext uri="{FF2B5EF4-FFF2-40B4-BE49-F238E27FC236}">
                <a16:creationId xmlns:a16="http://schemas.microsoft.com/office/drawing/2014/main" id="{C322A2F9-44A5-5747-BDAF-E6CE3B800EA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6344" y="1938072"/>
            <a:ext cx="1504415" cy="1454611"/>
          </a:xfrm>
        </p:spPr>
      </p:pic>
      <p:pic>
        <p:nvPicPr>
          <p:cNvPr id="18" name="Marcador de posición de imagen 17">
            <a:extLst>
              <a:ext uri="{FF2B5EF4-FFF2-40B4-BE49-F238E27FC236}">
                <a16:creationId xmlns:a16="http://schemas.microsoft.com/office/drawing/2014/main" id="{F318CFAF-16D1-E04E-AEBC-A3BCD9E04BB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600" y="1938072"/>
            <a:ext cx="1504415" cy="1454611"/>
          </a:xfrm>
        </p:spPr>
      </p:pic>
      <p:pic>
        <p:nvPicPr>
          <p:cNvPr id="43" name="Marcador de posición de imagen 42">
            <a:extLst>
              <a:ext uri="{FF2B5EF4-FFF2-40B4-BE49-F238E27FC236}">
                <a16:creationId xmlns:a16="http://schemas.microsoft.com/office/drawing/2014/main" id="{2C014039-BFCA-4F49-B428-4160C40C849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6280" y="1938072"/>
            <a:ext cx="1504415" cy="1454611"/>
          </a:xfr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80ECE29-2EF1-B04A-92E0-C5429249A7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 err="1"/>
              <a:t>Team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2B12E2B8-75D6-3C49-BD1A-E9A6E4CBDC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3" name="Marcador de posición de imagen 22">
            <a:extLst>
              <a:ext uri="{FF2B5EF4-FFF2-40B4-BE49-F238E27FC236}">
                <a16:creationId xmlns:a16="http://schemas.microsoft.com/office/drawing/2014/main" id="{14D02A31-33DF-834F-B178-5DEF840193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944" y="1938072"/>
            <a:ext cx="1504415" cy="1454611"/>
          </a:xfr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826D7AAF-25A4-7247-99DF-B50BC70B6FD4}"/>
              </a:ext>
            </a:extLst>
          </p:cNvPr>
          <p:cNvGrpSpPr/>
          <p:nvPr/>
        </p:nvGrpSpPr>
        <p:grpSpPr>
          <a:xfrm>
            <a:off x="8258848" y="4727625"/>
            <a:ext cx="1274581" cy="325438"/>
            <a:chOff x="8258848" y="4626509"/>
            <a:chExt cx="1670603" cy="426554"/>
          </a:xfrm>
        </p:grpSpPr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DA23D7AD-FD8A-CB4A-8393-F7BDEA494163}"/>
                </a:ext>
              </a:extLst>
            </p:cNvPr>
            <p:cNvSpPr/>
            <p:nvPr/>
          </p:nvSpPr>
          <p:spPr>
            <a:xfrm>
              <a:off x="8719704" y="4626509"/>
              <a:ext cx="1209747" cy="403922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66D58FAF-2719-024B-9761-FD5B675ED559}"/>
                </a:ext>
              </a:extLst>
            </p:cNvPr>
            <p:cNvSpPr/>
            <p:nvPr/>
          </p:nvSpPr>
          <p:spPr>
            <a:xfrm>
              <a:off x="8258848" y="4828470"/>
              <a:ext cx="672656" cy="224593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43310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rma libre 15">
            <a:extLst>
              <a:ext uri="{FF2B5EF4-FFF2-40B4-BE49-F238E27FC236}">
                <a16:creationId xmlns:a16="http://schemas.microsoft.com/office/drawing/2014/main" id="{E5022188-E9A2-654C-8D48-4DB9C10A8435}"/>
              </a:ext>
            </a:extLst>
          </p:cNvPr>
          <p:cNvSpPr/>
          <p:nvPr/>
        </p:nvSpPr>
        <p:spPr>
          <a:xfrm>
            <a:off x="6353605" y="3708377"/>
            <a:ext cx="3096391" cy="1654173"/>
          </a:xfrm>
          <a:custGeom>
            <a:avLst/>
            <a:gdLst>
              <a:gd name="connsiteX0" fmla="*/ 6989 w 142635"/>
              <a:gd name="connsiteY0" fmla="*/ 79546 h 76200"/>
              <a:gd name="connsiteX1" fmla="*/ 70700 w 142635"/>
              <a:gd name="connsiteY1" fmla="*/ 55734 h 76200"/>
              <a:gd name="connsiteX2" fmla="*/ 143919 w 142635"/>
              <a:gd name="connsiteY2" fmla="*/ 10966 h 76200"/>
              <a:gd name="connsiteX3" fmla="*/ 139165 w 142635"/>
              <a:gd name="connsiteY3" fmla="*/ 489 h 76200"/>
              <a:gd name="connsiteX4" fmla="*/ 66896 w 142635"/>
              <a:gd name="connsiteY4" fmla="*/ 28111 h 76200"/>
              <a:gd name="connsiteX5" fmla="*/ 1284 w 142635"/>
              <a:gd name="connsiteY5" fmla="*/ 68116 h 76200"/>
              <a:gd name="connsiteX6" fmla="*/ 6989 w 142635"/>
              <a:gd name="connsiteY6" fmla="*/ 79546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76200">
                <a:moveTo>
                  <a:pt x="6989" y="79546"/>
                </a:moveTo>
                <a:cubicBezTo>
                  <a:pt x="30762" y="78594"/>
                  <a:pt x="50731" y="66211"/>
                  <a:pt x="70700" y="55734"/>
                </a:cubicBezTo>
                <a:cubicBezTo>
                  <a:pt x="96374" y="42399"/>
                  <a:pt x="119196" y="25254"/>
                  <a:pt x="143919" y="10966"/>
                </a:cubicBezTo>
                <a:cubicBezTo>
                  <a:pt x="149625" y="8109"/>
                  <a:pt x="145821" y="-2369"/>
                  <a:pt x="139165" y="489"/>
                </a:cubicBezTo>
                <a:cubicBezTo>
                  <a:pt x="115392" y="10014"/>
                  <a:pt x="90669" y="17634"/>
                  <a:pt x="66896" y="28111"/>
                </a:cubicBezTo>
                <a:cubicBezTo>
                  <a:pt x="44074" y="38589"/>
                  <a:pt x="17449" y="48114"/>
                  <a:pt x="1284" y="68116"/>
                </a:cubicBezTo>
                <a:cubicBezTo>
                  <a:pt x="-1569" y="72879"/>
                  <a:pt x="333" y="79546"/>
                  <a:pt x="6989" y="7954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9606AD9-2965-7142-8463-CD9E6DDFE555}"/>
              </a:ext>
            </a:extLst>
          </p:cNvPr>
          <p:cNvSpPr/>
          <p:nvPr/>
        </p:nvSpPr>
        <p:spPr>
          <a:xfrm>
            <a:off x="3995930" y="558145"/>
            <a:ext cx="4715351" cy="40272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8D245647-E40C-C94E-A6B5-E2C259254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591820"/>
              </p:ext>
            </p:extLst>
          </p:nvPr>
        </p:nvGraphicFramePr>
        <p:xfrm>
          <a:off x="3995930" y="557565"/>
          <a:ext cx="4715354" cy="4027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3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36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3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36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36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36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1217">
                <a:tc>
                  <a:txBody>
                    <a:bodyPr/>
                    <a:lstStyle/>
                    <a:p>
                      <a:r>
                        <a:rPr lang="en-US" sz="700" b="0" i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Monday</a:t>
                      </a:r>
                    </a:p>
                  </a:txBody>
                  <a:tcPr marL="48768" marR="48768" marT="24384" marB="2438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0" i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Tuesday</a:t>
                      </a:r>
                    </a:p>
                  </a:txBody>
                  <a:tcPr marL="48768" marR="48768" marT="24384" marB="2438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0" i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Wednesday</a:t>
                      </a:r>
                    </a:p>
                  </a:txBody>
                  <a:tcPr marL="48768" marR="48768" marT="24384" marB="2438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0" i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Thursday</a:t>
                      </a:r>
                    </a:p>
                  </a:txBody>
                  <a:tcPr marL="48768" marR="48768" marT="24384" marB="2438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0" i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Friday</a:t>
                      </a:r>
                    </a:p>
                  </a:txBody>
                  <a:tcPr marL="48768" marR="48768" marT="24384" marB="2438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0" i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Saturday</a:t>
                      </a:r>
                    </a:p>
                  </a:txBody>
                  <a:tcPr marL="48768" marR="48768" marT="24384" marB="2438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700" b="0" i="0" dirty="0">
                          <a:solidFill>
                            <a:schemeClr val="tx2"/>
                          </a:solidFill>
                          <a:latin typeface="Century Gothic" panose="020B0502020202020204" pitchFamily="34" charset="0"/>
                          <a:ea typeface="Roboto" panose="02000000000000000000" pitchFamily="2" charset="0"/>
                          <a:cs typeface="Calibri" panose="020F0502020204030204" pitchFamily="34" charset="0"/>
                        </a:rPr>
                        <a:t>Sunday</a:t>
                      </a:r>
                    </a:p>
                  </a:txBody>
                  <a:tcPr marL="48768" marR="48768" marT="24384" marB="24384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332"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01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02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03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04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05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332"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06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07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08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09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332"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332"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332"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01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02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4332"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03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04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05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06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07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08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i="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latin typeface="Century Gothic" panose="020B0502020202020204" pitchFamily="34" charset="0"/>
                          <a:ea typeface="Roboto Light" panose="02000000000000000000" pitchFamily="2" charset="0"/>
                          <a:cs typeface="Calibri" panose="020F0502020204030204" pitchFamily="34" charset="0"/>
                        </a:rPr>
                        <a:t>09</a:t>
                      </a:r>
                    </a:p>
                  </a:txBody>
                  <a:tcPr marL="48768" marR="48768" marT="24384" marB="24384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B112F2B1-1B66-984F-8AFC-9BFBC5C1868C}"/>
              </a:ext>
            </a:extLst>
          </p:cNvPr>
          <p:cNvSpPr/>
          <p:nvPr/>
        </p:nvSpPr>
        <p:spPr>
          <a:xfrm>
            <a:off x="4329973" y="1335921"/>
            <a:ext cx="2240398" cy="177869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solidFill>
                  <a:schemeClr val="bg2">
                    <a:lumMod val="10000"/>
                  </a:schemeClr>
                </a:solidFill>
              </a:rPr>
              <a:t>Meeting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78DC1809-D4A2-6D4E-83A0-54AEB2EF7857}"/>
              </a:ext>
            </a:extLst>
          </p:cNvPr>
          <p:cNvSpPr/>
          <p:nvPr/>
        </p:nvSpPr>
        <p:spPr>
          <a:xfrm>
            <a:off x="4226358" y="3090213"/>
            <a:ext cx="2344013" cy="186838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err="1">
                <a:solidFill>
                  <a:schemeClr val="bg2">
                    <a:lumMod val="10000"/>
                  </a:schemeClr>
                </a:solidFill>
              </a:rPr>
              <a:t>Design</a:t>
            </a:r>
            <a:endParaRPr lang="es-ES" sz="1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B324A336-1009-1441-870A-498177676FE0}"/>
              </a:ext>
            </a:extLst>
          </p:cNvPr>
          <p:cNvSpPr/>
          <p:nvPr/>
        </p:nvSpPr>
        <p:spPr>
          <a:xfrm>
            <a:off x="5437344" y="3647778"/>
            <a:ext cx="1626726" cy="177869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err="1">
                <a:solidFill>
                  <a:schemeClr val="bg2">
                    <a:lumMod val="10000"/>
                  </a:schemeClr>
                </a:solidFill>
              </a:rPr>
              <a:t>Develop</a:t>
            </a:r>
            <a:endParaRPr lang="es-ES" sz="1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EEB1F9DA-ED61-D249-8A83-D75A230B9010}"/>
              </a:ext>
            </a:extLst>
          </p:cNvPr>
          <p:cNvSpPr/>
          <p:nvPr/>
        </p:nvSpPr>
        <p:spPr>
          <a:xfrm>
            <a:off x="4943645" y="4196374"/>
            <a:ext cx="1010923" cy="177869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err="1">
                <a:solidFill>
                  <a:schemeClr val="bg2">
                    <a:lumMod val="10000"/>
                  </a:schemeClr>
                </a:solidFill>
              </a:rPr>
              <a:t>Launch</a:t>
            </a:r>
            <a:endParaRPr lang="es-ES" sz="1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DA10CBA2-DA5F-8E4B-9B34-848CD52654CC}"/>
              </a:ext>
            </a:extLst>
          </p:cNvPr>
          <p:cNvSpPr/>
          <p:nvPr/>
        </p:nvSpPr>
        <p:spPr>
          <a:xfrm>
            <a:off x="5496243" y="2426841"/>
            <a:ext cx="1626726" cy="177869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 err="1">
                <a:solidFill>
                  <a:schemeClr val="bg2">
                    <a:lumMod val="10000"/>
                  </a:schemeClr>
                </a:solidFill>
              </a:rPr>
              <a:t>Launch</a:t>
            </a:r>
            <a:endParaRPr lang="es-ES" sz="1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3520406-8713-8744-BB90-14B7BFA178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4296" y="727977"/>
            <a:ext cx="3571631" cy="785813"/>
          </a:xfrm>
        </p:spPr>
        <p:txBody>
          <a:bodyPr/>
          <a:lstStyle/>
          <a:p>
            <a:r>
              <a:rPr lang="es-ES" dirty="0"/>
              <a:t>Project calendar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10BB42-0D7D-8F41-B20F-B90F6983B6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1D9880A1-7F98-F74C-8327-16A7B41778DC}"/>
              </a:ext>
            </a:extLst>
          </p:cNvPr>
          <p:cNvGrpSpPr/>
          <p:nvPr/>
        </p:nvGrpSpPr>
        <p:grpSpPr>
          <a:xfrm>
            <a:off x="2780373" y="1273484"/>
            <a:ext cx="963989" cy="785813"/>
            <a:chOff x="7119385" y="568644"/>
            <a:chExt cx="136730" cy="111458"/>
          </a:xfrm>
        </p:grpSpPr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3A98259A-F2C8-F543-AEC9-DA350AE9302A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4A051B7-7F8F-E74A-AAC6-E12129576E24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22" name="Imagen 21">
            <a:extLst>
              <a:ext uri="{FF2B5EF4-FFF2-40B4-BE49-F238E27FC236}">
                <a16:creationId xmlns:a16="http://schemas.microsoft.com/office/drawing/2014/main" id="{DCA1736C-7CE9-794C-9AC2-B8347A304E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1998303"/>
            <a:ext cx="3419860" cy="314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78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 14">
            <a:extLst>
              <a:ext uri="{FF2B5EF4-FFF2-40B4-BE49-F238E27FC236}">
                <a16:creationId xmlns:a16="http://schemas.microsoft.com/office/drawing/2014/main" id="{4939A958-9C18-9B4B-B998-61EEE607019B}"/>
              </a:ext>
            </a:extLst>
          </p:cNvPr>
          <p:cNvSpPr/>
          <p:nvPr/>
        </p:nvSpPr>
        <p:spPr>
          <a:xfrm rot="1216880">
            <a:off x="712261" y="6111"/>
            <a:ext cx="3096391" cy="1654173"/>
          </a:xfrm>
          <a:custGeom>
            <a:avLst/>
            <a:gdLst>
              <a:gd name="connsiteX0" fmla="*/ 6989 w 142635"/>
              <a:gd name="connsiteY0" fmla="*/ 79546 h 76200"/>
              <a:gd name="connsiteX1" fmla="*/ 70700 w 142635"/>
              <a:gd name="connsiteY1" fmla="*/ 55734 h 76200"/>
              <a:gd name="connsiteX2" fmla="*/ 143919 w 142635"/>
              <a:gd name="connsiteY2" fmla="*/ 10966 h 76200"/>
              <a:gd name="connsiteX3" fmla="*/ 139165 w 142635"/>
              <a:gd name="connsiteY3" fmla="*/ 489 h 76200"/>
              <a:gd name="connsiteX4" fmla="*/ 66896 w 142635"/>
              <a:gd name="connsiteY4" fmla="*/ 28111 h 76200"/>
              <a:gd name="connsiteX5" fmla="*/ 1284 w 142635"/>
              <a:gd name="connsiteY5" fmla="*/ 68116 h 76200"/>
              <a:gd name="connsiteX6" fmla="*/ 6989 w 142635"/>
              <a:gd name="connsiteY6" fmla="*/ 79546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76200">
                <a:moveTo>
                  <a:pt x="6989" y="79546"/>
                </a:moveTo>
                <a:cubicBezTo>
                  <a:pt x="30762" y="78594"/>
                  <a:pt x="50731" y="66211"/>
                  <a:pt x="70700" y="55734"/>
                </a:cubicBezTo>
                <a:cubicBezTo>
                  <a:pt x="96374" y="42399"/>
                  <a:pt x="119196" y="25254"/>
                  <a:pt x="143919" y="10966"/>
                </a:cubicBezTo>
                <a:cubicBezTo>
                  <a:pt x="149625" y="8109"/>
                  <a:pt x="145821" y="-2369"/>
                  <a:pt x="139165" y="489"/>
                </a:cubicBezTo>
                <a:cubicBezTo>
                  <a:pt x="115392" y="10014"/>
                  <a:pt x="90669" y="17634"/>
                  <a:pt x="66896" y="28111"/>
                </a:cubicBezTo>
                <a:cubicBezTo>
                  <a:pt x="44074" y="38589"/>
                  <a:pt x="17449" y="48114"/>
                  <a:pt x="1284" y="68116"/>
                </a:cubicBezTo>
                <a:cubicBezTo>
                  <a:pt x="-1569" y="72879"/>
                  <a:pt x="333" y="79546"/>
                  <a:pt x="6989" y="7954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41AE4AA9-39FE-A140-9FB3-29DA1C4F9DC0}"/>
              </a:ext>
            </a:extLst>
          </p:cNvPr>
          <p:cNvSpPr/>
          <p:nvPr/>
        </p:nvSpPr>
        <p:spPr>
          <a:xfrm>
            <a:off x="7342933" y="0"/>
            <a:ext cx="1806864" cy="51435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576C509-26C0-CC44-9FBD-799052EBA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763992"/>
              </p:ext>
            </p:extLst>
          </p:nvPr>
        </p:nvGraphicFramePr>
        <p:xfrm>
          <a:off x="521986" y="2053287"/>
          <a:ext cx="7909682" cy="2506630"/>
        </p:xfrm>
        <a:graphic>
          <a:graphicData uri="http://schemas.openxmlformats.org/drawingml/2006/table">
            <a:tbl>
              <a:tblPr firstRow="1" bandRow="1">
                <a:effectLst>
                  <a:outerShdw blurRad="635000" dist="38100" dir="5400000" algn="t" rotWithShape="0">
                    <a:prstClr val="black">
                      <a:alpha val="10000"/>
                    </a:prstClr>
                  </a:outerShdw>
                </a:effectLst>
                <a:tableStyleId>{5C22544A-7EE6-4342-B048-85BDC9FD1C3A}</a:tableStyleId>
              </a:tblPr>
              <a:tblGrid>
                <a:gridCol w="1935489">
                  <a:extLst>
                    <a:ext uri="{9D8B030D-6E8A-4147-A177-3AD203B41FA5}">
                      <a16:colId xmlns:a16="http://schemas.microsoft.com/office/drawing/2014/main" val="2712573002"/>
                    </a:ext>
                  </a:extLst>
                </a:gridCol>
                <a:gridCol w="1512498">
                  <a:extLst>
                    <a:ext uri="{9D8B030D-6E8A-4147-A177-3AD203B41FA5}">
                      <a16:colId xmlns:a16="http://schemas.microsoft.com/office/drawing/2014/main" val="4153752422"/>
                    </a:ext>
                  </a:extLst>
                </a:gridCol>
                <a:gridCol w="1528369">
                  <a:extLst>
                    <a:ext uri="{9D8B030D-6E8A-4147-A177-3AD203B41FA5}">
                      <a16:colId xmlns:a16="http://schemas.microsoft.com/office/drawing/2014/main" val="3238075381"/>
                    </a:ext>
                  </a:extLst>
                </a:gridCol>
                <a:gridCol w="1466663">
                  <a:extLst>
                    <a:ext uri="{9D8B030D-6E8A-4147-A177-3AD203B41FA5}">
                      <a16:colId xmlns:a16="http://schemas.microsoft.com/office/drawing/2014/main" val="1041721646"/>
                    </a:ext>
                  </a:extLst>
                </a:gridCol>
                <a:gridCol w="1466663">
                  <a:extLst>
                    <a:ext uri="{9D8B030D-6E8A-4147-A177-3AD203B41FA5}">
                      <a16:colId xmlns:a16="http://schemas.microsoft.com/office/drawing/2014/main" val="2125766364"/>
                    </a:ext>
                  </a:extLst>
                </a:gridCol>
              </a:tblGrid>
              <a:tr h="636962">
                <a:tc>
                  <a:txBody>
                    <a:bodyPr/>
                    <a:lstStyle/>
                    <a:p>
                      <a:pPr algn="ctr"/>
                      <a:endParaRPr lang="es-ES" sz="2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0" i="0" dirty="0">
                        <a:solidFill>
                          <a:schemeClr val="tx1"/>
                        </a:solidFill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0" i="0" dirty="0">
                          <a:solidFill>
                            <a:schemeClr val="tx1"/>
                          </a:solidFill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Q1</a:t>
                      </a:r>
                      <a:endParaRPr lang="es-ES" sz="105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s-E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0" i="0" dirty="0">
                          <a:solidFill>
                            <a:schemeClr val="tx1"/>
                          </a:solidFill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0" i="0" dirty="0">
                        <a:solidFill>
                          <a:schemeClr val="tx1"/>
                        </a:solidFill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Q3</a:t>
                      </a:r>
                      <a:endParaRPr lang="es-ES" sz="1000" b="0" i="0" dirty="0">
                        <a:solidFill>
                          <a:schemeClr val="tx1"/>
                        </a:solidFill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s-ES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000" b="1" dirty="0">
                          <a:solidFill>
                            <a:schemeClr val="tx1"/>
                          </a:solidFill>
                        </a:rPr>
                        <a:t>Q4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833796"/>
                  </a:ext>
                </a:extLst>
              </a:tr>
              <a:tr h="4674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Marketing </a:t>
                      </a:r>
                      <a:r>
                        <a:rPr lang="es-ES" sz="9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Team</a:t>
                      </a:r>
                      <a:endParaRPr lang="es-E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27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972204"/>
                  </a:ext>
                </a:extLst>
              </a:tr>
              <a:tr h="4674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Mobile </a:t>
                      </a:r>
                      <a:r>
                        <a:rPr lang="es-ES" sz="9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Team</a:t>
                      </a:r>
                      <a:endParaRPr lang="es-E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27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491423"/>
                  </a:ext>
                </a:extLst>
              </a:tr>
              <a:tr h="4674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Web </a:t>
                      </a:r>
                      <a:r>
                        <a:rPr lang="es-ES" sz="9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Team</a:t>
                      </a:r>
                      <a:endParaRPr lang="es-E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27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560681"/>
                  </a:ext>
                </a:extLst>
              </a:tr>
              <a:tr h="4674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Financial</a:t>
                      </a:r>
                      <a:r>
                        <a:rPr lang="es-ES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s-ES" sz="9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Team</a:t>
                      </a:r>
                      <a:endParaRPr lang="es-ES" sz="9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27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9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387527"/>
                  </a:ext>
                </a:extLst>
              </a:tr>
            </a:tbl>
          </a:graphicData>
        </a:graphic>
      </p:graphicFrame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AFDDCA34-5E48-034B-80F4-D05B2F792D24}"/>
              </a:ext>
            </a:extLst>
          </p:cNvPr>
          <p:cNvSpPr/>
          <p:nvPr/>
        </p:nvSpPr>
        <p:spPr>
          <a:xfrm>
            <a:off x="2786183" y="2859785"/>
            <a:ext cx="1152140" cy="177869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Task</a:t>
            </a:r>
            <a:r>
              <a:rPr lang="es-ES" sz="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name</a:t>
            </a:r>
            <a:endParaRPr lang="es-ES" sz="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9708B50E-040E-E649-B5DB-1A8B9110502C}"/>
              </a:ext>
            </a:extLst>
          </p:cNvPr>
          <p:cNvSpPr/>
          <p:nvPr/>
        </p:nvSpPr>
        <p:spPr>
          <a:xfrm>
            <a:off x="4283964" y="2859785"/>
            <a:ext cx="1209747" cy="177869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Task</a:t>
            </a:r>
            <a:r>
              <a:rPr lang="es-ES" sz="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name</a:t>
            </a:r>
            <a:endParaRPr lang="es-ES" sz="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959F0FC-9FB9-304D-A692-B0DD911EF245}"/>
              </a:ext>
            </a:extLst>
          </p:cNvPr>
          <p:cNvSpPr/>
          <p:nvPr/>
        </p:nvSpPr>
        <p:spPr>
          <a:xfrm>
            <a:off x="5934964" y="2859785"/>
            <a:ext cx="2151063" cy="177869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Task</a:t>
            </a:r>
            <a:r>
              <a:rPr lang="es-ES" sz="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name</a:t>
            </a:r>
            <a:endParaRPr lang="es-ES" sz="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9808CAC3-512D-4B40-B2E3-55621D7B4D56}"/>
              </a:ext>
            </a:extLst>
          </p:cNvPr>
          <p:cNvSpPr/>
          <p:nvPr/>
        </p:nvSpPr>
        <p:spPr>
          <a:xfrm>
            <a:off x="4283964" y="3323840"/>
            <a:ext cx="2477102" cy="177869"/>
          </a:xfrm>
          <a:prstGeom prst="roundRect">
            <a:avLst>
              <a:gd name="adj" fmla="val 50000"/>
            </a:avLst>
          </a:prstGeom>
          <a:solidFill>
            <a:schemeClr val="accent2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Task</a:t>
            </a:r>
            <a:r>
              <a:rPr lang="es-ES" sz="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name</a:t>
            </a:r>
            <a:endParaRPr lang="es-ES" sz="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6ACA2739-DDF3-2940-94D1-7417F11CF1A7}"/>
              </a:ext>
            </a:extLst>
          </p:cNvPr>
          <p:cNvSpPr/>
          <p:nvPr/>
        </p:nvSpPr>
        <p:spPr>
          <a:xfrm>
            <a:off x="2751497" y="3784334"/>
            <a:ext cx="2477102" cy="177869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Task</a:t>
            </a:r>
            <a:r>
              <a:rPr lang="es-ES" sz="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name</a:t>
            </a:r>
            <a:endParaRPr lang="es-ES" sz="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4D92A282-A213-C343-AE9C-0CB1397F734D}"/>
              </a:ext>
            </a:extLst>
          </p:cNvPr>
          <p:cNvSpPr/>
          <p:nvPr/>
        </p:nvSpPr>
        <p:spPr>
          <a:xfrm>
            <a:off x="5934964" y="4219272"/>
            <a:ext cx="2151063" cy="177869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Task</a:t>
            </a:r>
            <a:r>
              <a:rPr lang="es-ES" sz="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name</a:t>
            </a:r>
            <a:endParaRPr lang="es-ES" sz="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293F1F0A-203F-C741-881C-43D523B094BF}"/>
              </a:ext>
            </a:extLst>
          </p:cNvPr>
          <p:cNvSpPr/>
          <p:nvPr/>
        </p:nvSpPr>
        <p:spPr>
          <a:xfrm>
            <a:off x="2786183" y="4211726"/>
            <a:ext cx="1152140" cy="177869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Task</a:t>
            </a:r>
            <a:r>
              <a:rPr lang="es-ES" sz="8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800" b="1" dirty="0" err="1">
                <a:solidFill>
                  <a:schemeClr val="bg2">
                    <a:lumMod val="10000"/>
                  </a:schemeClr>
                </a:solidFill>
              </a:rPr>
              <a:t>name</a:t>
            </a:r>
            <a:endParaRPr lang="es-ES" sz="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4D96B947-48AA-AF49-8316-6266AA7F2A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699040">
            <a:off x="6455224" y="-261656"/>
            <a:ext cx="1110539" cy="2975522"/>
          </a:xfrm>
          <a:prstGeom prst="rect">
            <a:avLst/>
          </a:prstGeom>
        </p:spPr>
      </p:pic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88C808B4-6705-0D40-BB1F-50B8B2371D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Product</a:t>
            </a:r>
            <a:r>
              <a:rPr lang="es-ES" dirty="0"/>
              <a:t> </a:t>
            </a:r>
            <a:r>
              <a:rPr lang="es-ES" dirty="0" err="1"/>
              <a:t>Roadmap</a:t>
            </a:r>
            <a:endParaRPr lang="es-ES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76AD8BE4-99D5-3F49-B813-44813807AC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029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Forma libre 111">
            <a:extLst>
              <a:ext uri="{FF2B5EF4-FFF2-40B4-BE49-F238E27FC236}">
                <a16:creationId xmlns:a16="http://schemas.microsoft.com/office/drawing/2014/main" id="{AB341E27-669E-F948-A598-86BFEC6812EE}"/>
              </a:ext>
            </a:extLst>
          </p:cNvPr>
          <p:cNvSpPr/>
          <p:nvPr/>
        </p:nvSpPr>
        <p:spPr>
          <a:xfrm rot="822137">
            <a:off x="2361170" y="957117"/>
            <a:ext cx="4009639" cy="2142054"/>
          </a:xfrm>
          <a:custGeom>
            <a:avLst/>
            <a:gdLst>
              <a:gd name="connsiteX0" fmla="*/ 6989 w 142635"/>
              <a:gd name="connsiteY0" fmla="*/ 79546 h 76200"/>
              <a:gd name="connsiteX1" fmla="*/ 70700 w 142635"/>
              <a:gd name="connsiteY1" fmla="*/ 55734 h 76200"/>
              <a:gd name="connsiteX2" fmla="*/ 143919 w 142635"/>
              <a:gd name="connsiteY2" fmla="*/ 10966 h 76200"/>
              <a:gd name="connsiteX3" fmla="*/ 139165 w 142635"/>
              <a:gd name="connsiteY3" fmla="*/ 489 h 76200"/>
              <a:gd name="connsiteX4" fmla="*/ 66896 w 142635"/>
              <a:gd name="connsiteY4" fmla="*/ 28111 h 76200"/>
              <a:gd name="connsiteX5" fmla="*/ 1284 w 142635"/>
              <a:gd name="connsiteY5" fmla="*/ 68116 h 76200"/>
              <a:gd name="connsiteX6" fmla="*/ 6989 w 142635"/>
              <a:gd name="connsiteY6" fmla="*/ 79546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76200">
                <a:moveTo>
                  <a:pt x="6989" y="79546"/>
                </a:moveTo>
                <a:cubicBezTo>
                  <a:pt x="30762" y="78594"/>
                  <a:pt x="50731" y="66211"/>
                  <a:pt x="70700" y="55734"/>
                </a:cubicBezTo>
                <a:cubicBezTo>
                  <a:pt x="96374" y="42399"/>
                  <a:pt x="119196" y="25254"/>
                  <a:pt x="143919" y="10966"/>
                </a:cubicBezTo>
                <a:cubicBezTo>
                  <a:pt x="149625" y="8109"/>
                  <a:pt x="145821" y="-2369"/>
                  <a:pt x="139165" y="489"/>
                </a:cubicBezTo>
                <a:cubicBezTo>
                  <a:pt x="115392" y="10014"/>
                  <a:pt x="90669" y="17634"/>
                  <a:pt x="66896" y="28111"/>
                </a:cubicBezTo>
                <a:cubicBezTo>
                  <a:pt x="44074" y="38589"/>
                  <a:pt x="17449" y="48114"/>
                  <a:pt x="1284" y="68116"/>
                </a:cubicBezTo>
                <a:cubicBezTo>
                  <a:pt x="-1569" y="72879"/>
                  <a:pt x="333" y="79546"/>
                  <a:pt x="6989" y="7954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9354170A-BC81-F44D-909D-8961C510E9F6}"/>
              </a:ext>
            </a:extLst>
          </p:cNvPr>
          <p:cNvSpPr txBox="1"/>
          <p:nvPr/>
        </p:nvSpPr>
        <p:spPr>
          <a:xfrm>
            <a:off x="0" y="1534824"/>
            <a:ext cx="9178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+mj-lt"/>
              </a:rPr>
              <a:t>Break slide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67DE42EE-A12C-C34E-AFBC-63558A86320A}"/>
              </a:ext>
            </a:extLst>
          </p:cNvPr>
          <p:cNvSpPr txBox="1"/>
          <p:nvPr/>
        </p:nvSpPr>
        <p:spPr>
          <a:xfrm>
            <a:off x="1662846" y="2812128"/>
            <a:ext cx="5818307" cy="78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dirty="0">
                <a:latin typeface="+mj-lt"/>
              </a:rPr>
              <a:t>Lorem ipsum dolor sit </a:t>
            </a:r>
            <a:r>
              <a:rPr lang="en-US" sz="1600" dirty="0" err="1">
                <a:latin typeface="+mj-lt"/>
              </a:rPr>
              <a:t>amet</a:t>
            </a:r>
            <a:r>
              <a:rPr lang="en-US" sz="1600" dirty="0">
                <a:latin typeface="+mj-lt"/>
              </a:rPr>
              <a:t>, </a:t>
            </a:r>
            <a:r>
              <a:rPr lang="en-US" sz="1600" dirty="0" err="1">
                <a:latin typeface="+mj-lt"/>
              </a:rPr>
              <a:t>consectetur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adipiscing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elit</a:t>
            </a:r>
            <a:r>
              <a:rPr lang="en-US" sz="1600" dirty="0">
                <a:latin typeface="+mj-lt"/>
              </a:rPr>
              <a:t>. Nunc </a:t>
            </a:r>
            <a:r>
              <a:rPr lang="en-US" sz="1600" dirty="0" err="1">
                <a:latin typeface="+mj-lt"/>
              </a:rPr>
              <a:t>eu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elit</a:t>
            </a:r>
            <a:r>
              <a:rPr lang="en-US" sz="1600" dirty="0">
                <a:latin typeface="+mj-lt"/>
              </a:rPr>
              <a:t> maximus, </a:t>
            </a:r>
            <a:r>
              <a:rPr lang="en-US" sz="1600" dirty="0" err="1">
                <a:latin typeface="+mj-lt"/>
              </a:rPr>
              <a:t>lobortis</a:t>
            </a:r>
            <a:r>
              <a:rPr lang="en-US" sz="1600" dirty="0">
                <a:latin typeface="+mj-lt"/>
              </a:rPr>
              <a:t> sem.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40C1AB9-6113-2640-867C-992D895368A3}"/>
              </a:ext>
            </a:extLst>
          </p:cNvPr>
          <p:cNvGrpSpPr/>
          <p:nvPr/>
        </p:nvGrpSpPr>
        <p:grpSpPr>
          <a:xfrm>
            <a:off x="424296" y="342734"/>
            <a:ext cx="1785817" cy="1455741"/>
            <a:chOff x="7119385" y="568644"/>
            <a:chExt cx="136730" cy="11145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F834DBDF-B76B-5B4F-9AA0-91BB186E9B34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C0C9230D-BC47-1840-8EE6-7A7A50FCCF8E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78567E3-553F-9044-B696-EE4A78A6628E}"/>
              </a:ext>
            </a:extLst>
          </p:cNvPr>
          <p:cNvGrpSpPr/>
          <p:nvPr/>
        </p:nvGrpSpPr>
        <p:grpSpPr>
          <a:xfrm>
            <a:off x="6595330" y="4123673"/>
            <a:ext cx="2031279" cy="1307024"/>
            <a:chOff x="2027632" y="4113861"/>
            <a:chExt cx="1810433" cy="1164921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CDD30D7D-37AC-A24E-90EF-13B2A092EC9E}"/>
                </a:ext>
              </a:extLst>
            </p:cNvPr>
            <p:cNvSpPr/>
            <p:nvPr/>
          </p:nvSpPr>
          <p:spPr>
            <a:xfrm rot="4500000">
              <a:off x="2151649" y="5101949"/>
              <a:ext cx="137191" cy="64130"/>
            </a:xfrm>
            <a:custGeom>
              <a:avLst/>
              <a:gdLst>
                <a:gd name="connsiteX0" fmla="*/ 5567 w 142635"/>
                <a:gd name="connsiteY0" fmla="*/ 70822 h 66675"/>
                <a:gd name="connsiteX1" fmla="*/ 83541 w 142635"/>
                <a:gd name="connsiteY1" fmla="*/ 73679 h 66675"/>
                <a:gd name="connsiteX2" fmla="*/ 147252 w 142635"/>
                <a:gd name="connsiteY2" fmla="*/ 55582 h 66675"/>
                <a:gd name="connsiteX3" fmla="*/ 146301 w 142635"/>
                <a:gd name="connsiteY3" fmla="*/ 50819 h 66675"/>
                <a:gd name="connsiteX4" fmla="*/ 75934 w 142635"/>
                <a:gd name="connsiteY4" fmla="*/ 43199 h 66675"/>
                <a:gd name="connsiteX5" fmla="*/ 55014 w 142635"/>
                <a:gd name="connsiteY5" fmla="*/ 45104 h 66675"/>
                <a:gd name="connsiteX6" fmla="*/ 78787 w 142635"/>
                <a:gd name="connsiteY6" fmla="*/ 39389 h 66675"/>
                <a:gd name="connsiteX7" fmla="*/ 141546 w 142635"/>
                <a:gd name="connsiteY7" fmla="*/ 20339 h 66675"/>
                <a:gd name="connsiteX8" fmla="*/ 145350 w 142635"/>
                <a:gd name="connsiteY8" fmla="*/ 7004 h 66675"/>
                <a:gd name="connsiteX9" fmla="*/ 87345 w 142635"/>
                <a:gd name="connsiteY9" fmla="*/ 1289 h 66675"/>
                <a:gd name="connsiteX10" fmla="*/ 14125 w 142635"/>
                <a:gd name="connsiteY10" fmla="*/ 18434 h 66675"/>
                <a:gd name="connsiteX11" fmla="*/ 17929 w 142635"/>
                <a:gd name="connsiteY11" fmla="*/ 45104 h 66675"/>
                <a:gd name="connsiteX12" fmla="*/ 39800 w 142635"/>
                <a:gd name="connsiteY12" fmla="*/ 46057 h 66675"/>
                <a:gd name="connsiteX13" fmla="*/ 4616 w 142635"/>
                <a:gd name="connsiteY13" fmla="*/ 56534 h 66675"/>
                <a:gd name="connsiteX14" fmla="*/ 5567 w 142635"/>
                <a:gd name="connsiteY14" fmla="*/ 708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635" h="66675">
                  <a:moveTo>
                    <a:pt x="5567" y="70822"/>
                  </a:moveTo>
                  <a:cubicBezTo>
                    <a:pt x="31241" y="77489"/>
                    <a:pt x="56916" y="76537"/>
                    <a:pt x="83541" y="73679"/>
                  </a:cubicBezTo>
                  <a:cubicBezTo>
                    <a:pt x="105412" y="70822"/>
                    <a:pt x="129185" y="69869"/>
                    <a:pt x="147252" y="55582"/>
                  </a:cubicBezTo>
                  <a:cubicBezTo>
                    <a:pt x="149154" y="54629"/>
                    <a:pt x="148203" y="51772"/>
                    <a:pt x="146301" y="50819"/>
                  </a:cubicBezTo>
                  <a:cubicBezTo>
                    <a:pt x="125381" y="38437"/>
                    <a:pt x="98756" y="41294"/>
                    <a:pt x="75934" y="43199"/>
                  </a:cubicBezTo>
                  <a:cubicBezTo>
                    <a:pt x="68327" y="43199"/>
                    <a:pt x="61670" y="44152"/>
                    <a:pt x="55014" y="45104"/>
                  </a:cubicBezTo>
                  <a:cubicBezTo>
                    <a:pt x="62621" y="43199"/>
                    <a:pt x="70229" y="41294"/>
                    <a:pt x="78787" y="39389"/>
                  </a:cubicBezTo>
                  <a:cubicBezTo>
                    <a:pt x="99707" y="34627"/>
                    <a:pt x="121577" y="22244"/>
                    <a:pt x="141546" y="20339"/>
                  </a:cubicBezTo>
                  <a:cubicBezTo>
                    <a:pt x="147252" y="19387"/>
                    <a:pt x="152006" y="10814"/>
                    <a:pt x="145350" y="7004"/>
                  </a:cubicBezTo>
                  <a:cubicBezTo>
                    <a:pt x="126332" y="-1568"/>
                    <a:pt x="108265" y="-616"/>
                    <a:pt x="87345" y="1289"/>
                  </a:cubicBezTo>
                  <a:cubicBezTo>
                    <a:pt x="63572" y="4147"/>
                    <a:pt x="35045" y="5099"/>
                    <a:pt x="14125" y="18434"/>
                  </a:cubicBezTo>
                  <a:cubicBezTo>
                    <a:pt x="4616" y="25102"/>
                    <a:pt x="4616" y="42247"/>
                    <a:pt x="17929" y="45104"/>
                  </a:cubicBezTo>
                  <a:cubicBezTo>
                    <a:pt x="25536" y="47009"/>
                    <a:pt x="32192" y="47009"/>
                    <a:pt x="39800" y="46057"/>
                  </a:cubicBezTo>
                  <a:cubicBezTo>
                    <a:pt x="27438" y="47962"/>
                    <a:pt x="16027" y="51772"/>
                    <a:pt x="4616" y="56534"/>
                  </a:cubicBezTo>
                  <a:cubicBezTo>
                    <a:pt x="-2991" y="59392"/>
                    <a:pt x="-138" y="68917"/>
                    <a:pt x="5567" y="7082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1CA460A0-0978-B341-AE7F-55AEBBC44491}"/>
                </a:ext>
              </a:extLst>
            </p:cNvPr>
            <p:cNvSpPr/>
            <p:nvPr/>
          </p:nvSpPr>
          <p:spPr>
            <a:xfrm rot="4500000">
              <a:off x="2058554" y="5093229"/>
              <a:ext cx="36584" cy="91614"/>
            </a:xfrm>
            <a:custGeom>
              <a:avLst/>
              <a:gdLst>
                <a:gd name="connsiteX0" fmla="*/ 5830 w 38036"/>
                <a:gd name="connsiteY0" fmla="*/ 96911 h 95250"/>
                <a:gd name="connsiteX1" fmla="*/ 39111 w 38036"/>
                <a:gd name="connsiteY1" fmla="*/ 3566 h 95250"/>
                <a:gd name="connsiteX2" fmla="*/ 32455 w 38036"/>
                <a:gd name="connsiteY2" fmla="*/ 1661 h 95250"/>
                <a:gd name="connsiteX3" fmla="*/ 15339 w 38036"/>
                <a:gd name="connsiteY3" fmla="*/ 44524 h 95250"/>
                <a:gd name="connsiteX4" fmla="*/ 124 w 38036"/>
                <a:gd name="connsiteY4" fmla="*/ 94054 h 95250"/>
                <a:gd name="connsiteX5" fmla="*/ 5830 w 38036"/>
                <a:gd name="connsiteY5" fmla="*/ 969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036" h="95250">
                  <a:moveTo>
                    <a:pt x="5830" y="96911"/>
                  </a:moveTo>
                  <a:cubicBezTo>
                    <a:pt x="21995" y="70241"/>
                    <a:pt x="41013" y="35951"/>
                    <a:pt x="39111" y="3566"/>
                  </a:cubicBezTo>
                  <a:cubicBezTo>
                    <a:pt x="39111" y="-243"/>
                    <a:pt x="34357" y="-1196"/>
                    <a:pt x="32455" y="1661"/>
                  </a:cubicBezTo>
                  <a:cubicBezTo>
                    <a:pt x="23897" y="14996"/>
                    <a:pt x="20093" y="29284"/>
                    <a:pt x="15339" y="44524"/>
                  </a:cubicBezTo>
                  <a:cubicBezTo>
                    <a:pt x="10584" y="60716"/>
                    <a:pt x="4879" y="76909"/>
                    <a:pt x="124" y="94054"/>
                  </a:cubicBezTo>
                  <a:cubicBezTo>
                    <a:pt x="-827" y="97864"/>
                    <a:pt x="3928" y="99769"/>
                    <a:pt x="5830" y="9691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A6066685-534C-EE43-9DDA-F8A302850193}"/>
                </a:ext>
              </a:extLst>
            </p:cNvPr>
            <p:cNvSpPr/>
            <p:nvPr/>
          </p:nvSpPr>
          <p:spPr>
            <a:xfrm rot="4500000">
              <a:off x="2045978" y="5071921"/>
              <a:ext cx="27438" cy="64130"/>
            </a:xfrm>
            <a:custGeom>
              <a:avLst/>
              <a:gdLst>
                <a:gd name="connsiteX0" fmla="*/ 10460 w 28527"/>
                <a:gd name="connsiteY0" fmla="*/ 75785 h 66675"/>
                <a:gd name="connsiteX1" fmla="*/ 28527 w 28527"/>
                <a:gd name="connsiteY1" fmla="*/ 51021 h 66675"/>
                <a:gd name="connsiteX2" fmla="*/ 33282 w 28527"/>
                <a:gd name="connsiteY2" fmla="*/ 9110 h 66675"/>
                <a:gd name="connsiteX3" fmla="*/ 13313 w 28527"/>
                <a:gd name="connsiteY3" fmla="*/ 3396 h 66675"/>
                <a:gd name="connsiteX4" fmla="*/ 0 w 28527"/>
                <a:gd name="connsiteY4" fmla="*/ 51021 h 66675"/>
                <a:gd name="connsiteX5" fmla="*/ 10460 w 28527"/>
                <a:gd name="connsiteY5" fmla="*/ 757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66675">
                  <a:moveTo>
                    <a:pt x="10460" y="75785"/>
                  </a:moveTo>
                  <a:cubicBezTo>
                    <a:pt x="21871" y="72928"/>
                    <a:pt x="24724" y="60546"/>
                    <a:pt x="28527" y="51021"/>
                  </a:cubicBezTo>
                  <a:cubicBezTo>
                    <a:pt x="33282" y="38638"/>
                    <a:pt x="38987" y="22446"/>
                    <a:pt x="33282" y="9110"/>
                  </a:cubicBezTo>
                  <a:cubicBezTo>
                    <a:pt x="30429" y="538"/>
                    <a:pt x="19969" y="-3272"/>
                    <a:pt x="13313" y="3396"/>
                  </a:cubicBezTo>
                  <a:cubicBezTo>
                    <a:pt x="951" y="15778"/>
                    <a:pt x="0" y="34828"/>
                    <a:pt x="0" y="51021"/>
                  </a:cubicBezTo>
                  <a:cubicBezTo>
                    <a:pt x="951" y="55783"/>
                    <a:pt x="0" y="78643"/>
                    <a:pt x="10460" y="7578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7BDCDD4E-BEFB-1349-9724-042A0CFDE863}"/>
                </a:ext>
              </a:extLst>
            </p:cNvPr>
            <p:cNvSpPr/>
            <p:nvPr/>
          </p:nvSpPr>
          <p:spPr>
            <a:xfrm rot="4500000">
              <a:off x="2641605" y="5086004"/>
              <a:ext cx="73168" cy="119098"/>
            </a:xfrm>
            <a:custGeom>
              <a:avLst/>
              <a:gdLst>
                <a:gd name="connsiteX0" fmla="*/ 14336 w 76072"/>
                <a:gd name="connsiteY0" fmla="*/ 79937 h 123825"/>
                <a:gd name="connsiteX1" fmla="*/ 39060 w 76072"/>
                <a:gd name="connsiteY1" fmla="*/ 131372 h 123825"/>
                <a:gd name="connsiteX2" fmla="*/ 46667 w 76072"/>
                <a:gd name="connsiteY2" fmla="*/ 128515 h 123825"/>
                <a:gd name="connsiteX3" fmla="*/ 35256 w 76072"/>
                <a:gd name="connsiteY3" fmla="*/ 65650 h 123825"/>
                <a:gd name="connsiteX4" fmla="*/ 72342 w 76072"/>
                <a:gd name="connsiteY4" fmla="*/ 131372 h 123825"/>
                <a:gd name="connsiteX5" fmla="*/ 79949 w 76072"/>
                <a:gd name="connsiteY5" fmla="*/ 126610 h 123825"/>
                <a:gd name="connsiteX6" fmla="*/ 60931 w 76072"/>
                <a:gd name="connsiteY6" fmla="*/ 61840 h 123825"/>
                <a:gd name="connsiteX7" fmla="*/ 39060 w 76072"/>
                <a:gd name="connsiteY7" fmla="*/ 3737 h 123825"/>
                <a:gd name="connsiteX8" fmla="*/ 23845 w 76072"/>
                <a:gd name="connsiteY8" fmla="*/ 7547 h 123825"/>
                <a:gd name="connsiteX9" fmla="*/ 29551 w 76072"/>
                <a:gd name="connsiteY9" fmla="*/ 47552 h 123825"/>
                <a:gd name="connsiteX10" fmla="*/ 10533 w 76072"/>
                <a:gd name="connsiteY10" fmla="*/ 11357 h 123825"/>
                <a:gd name="connsiteX11" fmla="*/ 73 w 76072"/>
                <a:gd name="connsiteY11" fmla="*/ 15167 h 123825"/>
                <a:gd name="connsiteX12" fmla="*/ 14336 w 76072"/>
                <a:gd name="connsiteY12" fmla="*/ 799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72" h="123825">
                  <a:moveTo>
                    <a:pt x="14336" y="79937"/>
                  </a:moveTo>
                  <a:cubicBezTo>
                    <a:pt x="20042" y="98035"/>
                    <a:pt x="27649" y="117085"/>
                    <a:pt x="39060" y="131372"/>
                  </a:cubicBezTo>
                  <a:cubicBezTo>
                    <a:pt x="41913" y="134230"/>
                    <a:pt x="46667" y="131372"/>
                    <a:pt x="46667" y="128515"/>
                  </a:cubicBezTo>
                  <a:cubicBezTo>
                    <a:pt x="48569" y="107560"/>
                    <a:pt x="40962" y="85652"/>
                    <a:pt x="35256" y="65650"/>
                  </a:cubicBezTo>
                  <a:cubicBezTo>
                    <a:pt x="44765" y="90415"/>
                    <a:pt x="58078" y="115180"/>
                    <a:pt x="72342" y="131372"/>
                  </a:cubicBezTo>
                  <a:cubicBezTo>
                    <a:pt x="75194" y="135182"/>
                    <a:pt x="80900" y="131372"/>
                    <a:pt x="79949" y="126610"/>
                  </a:cubicBezTo>
                  <a:cubicBezTo>
                    <a:pt x="77096" y="104702"/>
                    <a:pt x="67587" y="82795"/>
                    <a:pt x="60931" y="61840"/>
                  </a:cubicBezTo>
                  <a:cubicBezTo>
                    <a:pt x="55225" y="41837"/>
                    <a:pt x="50471" y="20882"/>
                    <a:pt x="39060" y="3737"/>
                  </a:cubicBezTo>
                  <a:cubicBezTo>
                    <a:pt x="34305" y="-2930"/>
                    <a:pt x="23845" y="-73"/>
                    <a:pt x="23845" y="7547"/>
                  </a:cubicBezTo>
                  <a:cubicBezTo>
                    <a:pt x="22895" y="19930"/>
                    <a:pt x="25747" y="33265"/>
                    <a:pt x="29551" y="47552"/>
                  </a:cubicBezTo>
                  <a:cubicBezTo>
                    <a:pt x="24796" y="34217"/>
                    <a:pt x="20042" y="22787"/>
                    <a:pt x="10533" y="11357"/>
                  </a:cubicBezTo>
                  <a:cubicBezTo>
                    <a:pt x="6729" y="6595"/>
                    <a:pt x="1024" y="11357"/>
                    <a:pt x="73" y="15167"/>
                  </a:cubicBezTo>
                  <a:cubicBezTo>
                    <a:pt x="-878" y="38980"/>
                    <a:pt x="7680" y="59935"/>
                    <a:pt x="14336" y="7993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2A466A4F-5B45-A64E-AF30-135D90258508}"/>
                </a:ext>
              </a:extLst>
            </p:cNvPr>
            <p:cNvSpPr/>
            <p:nvPr/>
          </p:nvSpPr>
          <p:spPr>
            <a:xfrm rot="4500000">
              <a:off x="2396834" y="5011371"/>
              <a:ext cx="54876" cy="137421"/>
            </a:xfrm>
            <a:custGeom>
              <a:avLst/>
              <a:gdLst>
                <a:gd name="connsiteX0" fmla="*/ 55225 w 57054"/>
                <a:gd name="connsiteY0" fmla="*/ 140689 h 142875"/>
                <a:gd name="connsiteX1" fmla="*/ 63784 w 57054"/>
                <a:gd name="connsiteY1" fmla="*/ 137831 h 142875"/>
                <a:gd name="connsiteX2" fmla="*/ 13386 w 57054"/>
                <a:gd name="connsiteY2" fmla="*/ 2576 h 142875"/>
                <a:gd name="connsiteX3" fmla="*/ 73 w 57054"/>
                <a:gd name="connsiteY3" fmla="*/ 10196 h 142875"/>
                <a:gd name="connsiteX4" fmla="*/ 55225 w 57054"/>
                <a:gd name="connsiteY4" fmla="*/ 14068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55225" y="140689"/>
                  </a:moveTo>
                  <a:cubicBezTo>
                    <a:pt x="58078" y="144499"/>
                    <a:pt x="64734" y="143546"/>
                    <a:pt x="63784" y="137831"/>
                  </a:cubicBezTo>
                  <a:cubicBezTo>
                    <a:pt x="60931" y="92111"/>
                    <a:pt x="42864" y="37819"/>
                    <a:pt x="13386" y="2576"/>
                  </a:cubicBezTo>
                  <a:cubicBezTo>
                    <a:pt x="7680" y="-4091"/>
                    <a:pt x="-878" y="3529"/>
                    <a:pt x="73" y="10196"/>
                  </a:cubicBezTo>
                  <a:cubicBezTo>
                    <a:pt x="6729" y="53059"/>
                    <a:pt x="31453" y="105446"/>
                    <a:pt x="55225" y="14068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1B5AEE5C-1CA9-0344-84E4-791B2AFB5ADF}"/>
                </a:ext>
              </a:extLst>
            </p:cNvPr>
            <p:cNvSpPr/>
            <p:nvPr/>
          </p:nvSpPr>
          <p:spPr>
            <a:xfrm rot="4500000">
              <a:off x="2375599" y="4973145"/>
              <a:ext cx="64022" cy="128260"/>
            </a:xfrm>
            <a:custGeom>
              <a:avLst/>
              <a:gdLst>
                <a:gd name="connsiteX0" fmla="*/ 22822 w 66563"/>
                <a:gd name="connsiteY0" fmla="*/ 77372 h 133350"/>
                <a:gd name="connsiteX1" fmla="*/ 63711 w 66563"/>
                <a:gd name="connsiteY1" fmla="*/ 136427 h 133350"/>
                <a:gd name="connsiteX2" fmla="*/ 73220 w 66563"/>
                <a:gd name="connsiteY2" fmla="*/ 132617 h 133350"/>
                <a:gd name="connsiteX3" fmla="*/ 53251 w 66563"/>
                <a:gd name="connsiteY3" fmla="*/ 64037 h 133350"/>
                <a:gd name="connsiteX4" fmla="*/ 19969 w 66563"/>
                <a:gd name="connsiteY4" fmla="*/ 3077 h 133350"/>
                <a:gd name="connsiteX5" fmla="*/ 0 w 66563"/>
                <a:gd name="connsiteY5" fmla="*/ 11650 h 133350"/>
                <a:gd name="connsiteX6" fmla="*/ 22822 w 66563"/>
                <a:gd name="connsiteY6" fmla="*/ 7737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22822" y="77372"/>
                  </a:moveTo>
                  <a:cubicBezTo>
                    <a:pt x="34233" y="99280"/>
                    <a:pt x="45643" y="120235"/>
                    <a:pt x="63711" y="136427"/>
                  </a:cubicBezTo>
                  <a:cubicBezTo>
                    <a:pt x="66563" y="139285"/>
                    <a:pt x="73220" y="137380"/>
                    <a:pt x="73220" y="132617"/>
                  </a:cubicBezTo>
                  <a:cubicBezTo>
                    <a:pt x="70367" y="108805"/>
                    <a:pt x="61809" y="86897"/>
                    <a:pt x="53251" y="64037"/>
                  </a:cubicBezTo>
                  <a:cubicBezTo>
                    <a:pt x="44692" y="43082"/>
                    <a:pt x="36134" y="20222"/>
                    <a:pt x="19969" y="3077"/>
                  </a:cubicBezTo>
                  <a:cubicBezTo>
                    <a:pt x="13313" y="-3590"/>
                    <a:pt x="0" y="1172"/>
                    <a:pt x="0" y="11650"/>
                  </a:cubicBezTo>
                  <a:cubicBezTo>
                    <a:pt x="1902" y="35462"/>
                    <a:pt x="12362" y="56417"/>
                    <a:pt x="22822" y="7737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6F836506-6F0A-BD4B-AD4D-D63CD4A9CAC7}"/>
                </a:ext>
              </a:extLst>
            </p:cNvPr>
            <p:cNvSpPr/>
            <p:nvPr/>
          </p:nvSpPr>
          <p:spPr>
            <a:xfrm rot="4500000">
              <a:off x="2283623" y="4882471"/>
              <a:ext cx="109753" cy="146583"/>
            </a:xfrm>
            <a:custGeom>
              <a:avLst/>
              <a:gdLst>
                <a:gd name="connsiteX0" fmla="*/ 31993 w 114108"/>
                <a:gd name="connsiteY0" fmla="*/ 51809 h 152400"/>
                <a:gd name="connsiteX1" fmla="*/ 12975 w 114108"/>
                <a:gd name="connsiteY1" fmla="*/ 42284 h 152400"/>
                <a:gd name="connsiteX2" fmla="*/ 613 w 114108"/>
                <a:gd name="connsiteY2" fmla="*/ 54666 h 152400"/>
                <a:gd name="connsiteX3" fmla="*/ 36748 w 114108"/>
                <a:gd name="connsiteY3" fmla="*/ 107054 h 152400"/>
                <a:gd name="connsiteX4" fmla="*/ 77636 w 114108"/>
                <a:gd name="connsiteY4" fmla="*/ 154679 h 152400"/>
                <a:gd name="connsiteX5" fmla="*/ 85244 w 114108"/>
                <a:gd name="connsiteY5" fmla="*/ 151821 h 152400"/>
                <a:gd name="connsiteX6" fmla="*/ 64324 w 114108"/>
                <a:gd name="connsiteY6" fmla="*/ 88956 h 152400"/>
                <a:gd name="connsiteX7" fmla="*/ 51962 w 114108"/>
                <a:gd name="connsiteY7" fmla="*/ 71811 h 152400"/>
                <a:gd name="connsiteX8" fmla="*/ 55766 w 114108"/>
                <a:gd name="connsiteY8" fmla="*/ 74669 h 152400"/>
                <a:gd name="connsiteX9" fmla="*/ 117574 w 114108"/>
                <a:gd name="connsiteY9" fmla="*/ 127056 h 152400"/>
                <a:gd name="connsiteX10" fmla="*/ 122329 w 114108"/>
                <a:gd name="connsiteY10" fmla="*/ 122294 h 152400"/>
                <a:gd name="connsiteX11" fmla="*/ 75735 w 114108"/>
                <a:gd name="connsiteY11" fmla="*/ 53714 h 152400"/>
                <a:gd name="connsiteX12" fmla="*/ 12024 w 114108"/>
                <a:gd name="connsiteY12" fmla="*/ 374 h 152400"/>
                <a:gd name="connsiteX13" fmla="*/ 2515 w 114108"/>
                <a:gd name="connsiteY13" fmla="*/ 9899 h 152400"/>
                <a:gd name="connsiteX14" fmla="*/ 31993 w 114108"/>
                <a:gd name="connsiteY14" fmla="*/ 5180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108" h="152400">
                  <a:moveTo>
                    <a:pt x="31993" y="51809"/>
                  </a:moveTo>
                  <a:cubicBezTo>
                    <a:pt x="26288" y="47999"/>
                    <a:pt x="19631" y="44189"/>
                    <a:pt x="12975" y="42284"/>
                  </a:cubicBezTo>
                  <a:cubicBezTo>
                    <a:pt x="5368" y="40379"/>
                    <a:pt x="-2240" y="47046"/>
                    <a:pt x="613" y="54666"/>
                  </a:cubicBezTo>
                  <a:cubicBezTo>
                    <a:pt x="7269" y="73716"/>
                    <a:pt x="24386" y="90861"/>
                    <a:pt x="36748" y="107054"/>
                  </a:cubicBezTo>
                  <a:cubicBezTo>
                    <a:pt x="49109" y="123246"/>
                    <a:pt x="60520" y="144201"/>
                    <a:pt x="77636" y="154679"/>
                  </a:cubicBezTo>
                  <a:cubicBezTo>
                    <a:pt x="80489" y="156584"/>
                    <a:pt x="85244" y="154679"/>
                    <a:pt x="85244" y="151821"/>
                  </a:cubicBezTo>
                  <a:cubicBezTo>
                    <a:pt x="89047" y="129914"/>
                    <a:pt x="75735" y="107054"/>
                    <a:pt x="64324" y="88956"/>
                  </a:cubicBezTo>
                  <a:cubicBezTo>
                    <a:pt x="60520" y="83241"/>
                    <a:pt x="56717" y="77526"/>
                    <a:pt x="51962" y="71811"/>
                  </a:cubicBezTo>
                  <a:cubicBezTo>
                    <a:pt x="52913" y="72764"/>
                    <a:pt x="53864" y="73716"/>
                    <a:pt x="55766" y="74669"/>
                  </a:cubicBezTo>
                  <a:cubicBezTo>
                    <a:pt x="73833" y="92766"/>
                    <a:pt x="92851" y="119436"/>
                    <a:pt x="117574" y="127056"/>
                  </a:cubicBezTo>
                  <a:cubicBezTo>
                    <a:pt x="120427" y="128009"/>
                    <a:pt x="123280" y="125151"/>
                    <a:pt x="122329" y="122294"/>
                  </a:cubicBezTo>
                  <a:cubicBezTo>
                    <a:pt x="118525" y="96576"/>
                    <a:pt x="92851" y="72764"/>
                    <a:pt x="75735" y="53714"/>
                  </a:cubicBezTo>
                  <a:cubicBezTo>
                    <a:pt x="58618" y="33711"/>
                    <a:pt x="37698" y="8946"/>
                    <a:pt x="12024" y="374"/>
                  </a:cubicBezTo>
                  <a:cubicBezTo>
                    <a:pt x="6319" y="-1531"/>
                    <a:pt x="613" y="4184"/>
                    <a:pt x="2515" y="9899"/>
                  </a:cubicBezTo>
                  <a:cubicBezTo>
                    <a:pt x="9171" y="26091"/>
                    <a:pt x="20582" y="39426"/>
                    <a:pt x="31993" y="5180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074021B3-5E92-1347-8466-98DC6E887978}"/>
                </a:ext>
              </a:extLst>
            </p:cNvPr>
            <p:cNvSpPr/>
            <p:nvPr/>
          </p:nvSpPr>
          <p:spPr>
            <a:xfrm rot="4500000">
              <a:off x="2105408" y="4908444"/>
              <a:ext cx="109753" cy="54968"/>
            </a:xfrm>
            <a:custGeom>
              <a:avLst/>
              <a:gdLst>
                <a:gd name="connsiteX0" fmla="*/ 1924 w 114108"/>
                <a:gd name="connsiteY0" fmla="*/ 10569 h 57150"/>
                <a:gd name="connsiteX1" fmla="*/ 120787 w 114108"/>
                <a:gd name="connsiteY1" fmla="*/ 59147 h 57150"/>
                <a:gd name="connsiteX2" fmla="*/ 122689 w 114108"/>
                <a:gd name="connsiteY2" fmla="*/ 55337 h 57150"/>
                <a:gd name="connsiteX3" fmla="*/ 68488 w 114108"/>
                <a:gd name="connsiteY3" fmla="*/ 23904 h 57150"/>
                <a:gd name="connsiteX4" fmla="*/ 8581 w 114108"/>
                <a:gd name="connsiteY4" fmla="*/ 92 h 57150"/>
                <a:gd name="connsiteX5" fmla="*/ 1924 w 114108"/>
                <a:gd name="connsiteY5" fmla="*/ 105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57150">
                  <a:moveTo>
                    <a:pt x="1924" y="10569"/>
                  </a:moveTo>
                  <a:cubicBezTo>
                    <a:pt x="28550" y="39144"/>
                    <a:pt x="81800" y="61052"/>
                    <a:pt x="120787" y="59147"/>
                  </a:cubicBezTo>
                  <a:cubicBezTo>
                    <a:pt x="122689" y="59147"/>
                    <a:pt x="123640" y="57242"/>
                    <a:pt x="122689" y="55337"/>
                  </a:cubicBezTo>
                  <a:cubicBezTo>
                    <a:pt x="106524" y="42002"/>
                    <a:pt x="86555" y="33429"/>
                    <a:pt x="68488" y="23904"/>
                  </a:cubicBezTo>
                  <a:cubicBezTo>
                    <a:pt x="48519" y="13427"/>
                    <a:pt x="29501" y="3902"/>
                    <a:pt x="8581" y="92"/>
                  </a:cubicBezTo>
                  <a:cubicBezTo>
                    <a:pt x="1924" y="-861"/>
                    <a:pt x="-2830" y="5807"/>
                    <a:pt x="1924" y="1056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66FB84C3-C413-AA44-AE2C-D26EB394DCF5}"/>
                </a:ext>
              </a:extLst>
            </p:cNvPr>
            <p:cNvSpPr/>
            <p:nvPr/>
          </p:nvSpPr>
          <p:spPr>
            <a:xfrm rot="4500000">
              <a:off x="2045553" y="4897352"/>
              <a:ext cx="128045" cy="45807"/>
            </a:xfrm>
            <a:custGeom>
              <a:avLst/>
              <a:gdLst>
                <a:gd name="connsiteX0" fmla="*/ 2782 w 133126"/>
                <a:gd name="connsiteY0" fmla="*/ 15296 h 47625"/>
                <a:gd name="connsiteX1" fmla="*/ 130203 w 133126"/>
                <a:gd name="connsiteY1" fmla="*/ 48634 h 47625"/>
                <a:gd name="connsiteX2" fmla="*/ 131154 w 133126"/>
                <a:gd name="connsiteY2" fmla="*/ 41966 h 47625"/>
                <a:gd name="connsiteX3" fmla="*/ 8487 w 133126"/>
                <a:gd name="connsiteY3" fmla="*/ 56 h 47625"/>
                <a:gd name="connsiteX4" fmla="*/ 2782 w 133126"/>
                <a:gd name="connsiteY4" fmla="*/ 15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2782" y="15296"/>
                  </a:moveTo>
                  <a:cubicBezTo>
                    <a:pt x="38916" y="43871"/>
                    <a:pt x="87412" y="44824"/>
                    <a:pt x="130203" y="48634"/>
                  </a:cubicBezTo>
                  <a:cubicBezTo>
                    <a:pt x="134957" y="48634"/>
                    <a:pt x="134957" y="42919"/>
                    <a:pt x="131154" y="41966"/>
                  </a:cubicBezTo>
                  <a:cubicBezTo>
                    <a:pt x="92167" y="25774"/>
                    <a:pt x="52229" y="56"/>
                    <a:pt x="8487" y="56"/>
                  </a:cubicBezTo>
                  <a:cubicBezTo>
                    <a:pt x="2782" y="-896"/>
                    <a:pt x="-3875" y="10534"/>
                    <a:pt x="2782" y="1529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78D688BC-7CB5-B946-81E3-1EE05A1D77E3}"/>
                </a:ext>
              </a:extLst>
            </p:cNvPr>
            <p:cNvSpPr/>
            <p:nvPr/>
          </p:nvSpPr>
          <p:spPr>
            <a:xfrm rot="4500000">
              <a:off x="2047676" y="4650087"/>
              <a:ext cx="164629" cy="82453"/>
            </a:xfrm>
            <a:custGeom>
              <a:avLst/>
              <a:gdLst>
                <a:gd name="connsiteX0" fmla="*/ 8498 w 171162"/>
                <a:gd name="connsiteY0" fmla="*/ 64067 h 85725"/>
                <a:gd name="connsiteX1" fmla="*/ 17056 w 171162"/>
                <a:gd name="connsiteY1" fmla="*/ 64067 h 85725"/>
                <a:gd name="connsiteX2" fmla="*/ 16105 w 171162"/>
                <a:gd name="connsiteY2" fmla="*/ 65019 h 85725"/>
                <a:gd name="connsiteX3" fmla="*/ 16105 w 171162"/>
                <a:gd name="connsiteY3" fmla="*/ 85022 h 85725"/>
                <a:gd name="connsiteX4" fmla="*/ 101686 w 171162"/>
                <a:gd name="connsiteY4" fmla="*/ 78354 h 85725"/>
                <a:gd name="connsiteX5" fmla="*/ 172053 w 171162"/>
                <a:gd name="connsiteY5" fmla="*/ 36444 h 85725"/>
                <a:gd name="connsiteX6" fmla="*/ 167299 w 171162"/>
                <a:gd name="connsiteY6" fmla="*/ 27872 h 85725"/>
                <a:gd name="connsiteX7" fmla="*/ 92177 w 171162"/>
                <a:gd name="connsiteY7" fmla="*/ 45969 h 85725"/>
                <a:gd name="connsiteX8" fmla="*/ 92177 w 171162"/>
                <a:gd name="connsiteY8" fmla="*/ 45969 h 85725"/>
                <a:gd name="connsiteX9" fmla="*/ 154937 w 171162"/>
                <a:gd name="connsiteY9" fmla="*/ 11679 h 85725"/>
                <a:gd name="connsiteX10" fmla="*/ 150182 w 171162"/>
                <a:gd name="connsiteY10" fmla="*/ 249 h 85725"/>
                <a:gd name="connsiteX11" fmla="*/ 72208 w 171162"/>
                <a:gd name="connsiteY11" fmla="*/ 21204 h 85725"/>
                <a:gd name="connsiteX12" fmla="*/ 4694 w 171162"/>
                <a:gd name="connsiteY12" fmla="*/ 48827 h 85725"/>
                <a:gd name="connsiteX13" fmla="*/ 8498 w 171162"/>
                <a:gd name="connsiteY13" fmla="*/ 640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162" h="85725">
                  <a:moveTo>
                    <a:pt x="8498" y="64067"/>
                  </a:moveTo>
                  <a:cubicBezTo>
                    <a:pt x="11350" y="64067"/>
                    <a:pt x="14203" y="64067"/>
                    <a:pt x="17056" y="64067"/>
                  </a:cubicBezTo>
                  <a:cubicBezTo>
                    <a:pt x="17056" y="64067"/>
                    <a:pt x="16105" y="64067"/>
                    <a:pt x="16105" y="65019"/>
                  </a:cubicBezTo>
                  <a:cubicBezTo>
                    <a:pt x="9449" y="69782"/>
                    <a:pt x="7547" y="80259"/>
                    <a:pt x="16105" y="85022"/>
                  </a:cubicBezTo>
                  <a:cubicBezTo>
                    <a:pt x="41779" y="98357"/>
                    <a:pt x="76012" y="86927"/>
                    <a:pt x="101686" y="78354"/>
                  </a:cubicBezTo>
                  <a:cubicBezTo>
                    <a:pt x="128312" y="69782"/>
                    <a:pt x="155888" y="59304"/>
                    <a:pt x="172053" y="36444"/>
                  </a:cubicBezTo>
                  <a:cubicBezTo>
                    <a:pt x="174906" y="32634"/>
                    <a:pt x="171102" y="27872"/>
                    <a:pt x="167299" y="27872"/>
                  </a:cubicBezTo>
                  <a:cubicBezTo>
                    <a:pt x="141624" y="27872"/>
                    <a:pt x="116901" y="40254"/>
                    <a:pt x="92177" y="45969"/>
                  </a:cubicBezTo>
                  <a:cubicBezTo>
                    <a:pt x="92177" y="45969"/>
                    <a:pt x="92177" y="45969"/>
                    <a:pt x="92177" y="45969"/>
                  </a:cubicBezTo>
                  <a:cubicBezTo>
                    <a:pt x="114999" y="36444"/>
                    <a:pt x="136870" y="23109"/>
                    <a:pt x="154937" y="11679"/>
                  </a:cubicBezTo>
                  <a:cubicBezTo>
                    <a:pt x="160642" y="7869"/>
                    <a:pt x="156839" y="-1656"/>
                    <a:pt x="150182" y="249"/>
                  </a:cubicBezTo>
                  <a:cubicBezTo>
                    <a:pt x="123557" y="5012"/>
                    <a:pt x="97883" y="13584"/>
                    <a:pt x="72208" y="21204"/>
                  </a:cubicBezTo>
                  <a:cubicBezTo>
                    <a:pt x="48436" y="27872"/>
                    <a:pt x="24663" y="34539"/>
                    <a:pt x="4694" y="48827"/>
                  </a:cubicBezTo>
                  <a:cubicBezTo>
                    <a:pt x="-2913" y="53589"/>
                    <a:pt x="-1011" y="64067"/>
                    <a:pt x="8498" y="6406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316E3FB0-B739-3748-9651-C1D97023B724}"/>
                </a:ext>
              </a:extLst>
            </p:cNvPr>
            <p:cNvSpPr/>
            <p:nvPr/>
          </p:nvSpPr>
          <p:spPr>
            <a:xfrm rot="4500000">
              <a:off x="2204631" y="4512732"/>
              <a:ext cx="54876" cy="137421"/>
            </a:xfrm>
            <a:custGeom>
              <a:avLst/>
              <a:gdLst>
                <a:gd name="connsiteX0" fmla="*/ 82 w 57054"/>
                <a:gd name="connsiteY0" fmla="*/ 7551 h 142875"/>
                <a:gd name="connsiteX1" fmla="*/ 52381 w 57054"/>
                <a:gd name="connsiteY1" fmla="*/ 141853 h 142875"/>
                <a:gd name="connsiteX2" fmla="*/ 57136 w 57054"/>
                <a:gd name="connsiteY2" fmla="*/ 139948 h 142875"/>
                <a:gd name="connsiteX3" fmla="*/ 10541 w 57054"/>
                <a:gd name="connsiteY3" fmla="*/ 2788 h 142875"/>
                <a:gd name="connsiteX4" fmla="*/ 82 w 57054"/>
                <a:gd name="connsiteY4" fmla="*/ 75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82" y="7551"/>
                  </a:moveTo>
                  <a:cubicBezTo>
                    <a:pt x="9591" y="53271"/>
                    <a:pt x="31461" y="99943"/>
                    <a:pt x="52381" y="141853"/>
                  </a:cubicBezTo>
                  <a:cubicBezTo>
                    <a:pt x="53332" y="144711"/>
                    <a:pt x="57136" y="142806"/>
                    <a:pt x="57136" y="139948"/>
                  </a:cubicBezTo>
                  <a:cubicBezTo>
                    <a:pt x="49529" y="93276"/>
                    <a:pt x="36216" y="43746"/>
                    <a:pt x="10541" y="2788"/>
                  </a:cubicBezTo>
                  <a:cubicBezTo>
                    <a:pt x="6738" y="-2927"/>
                    <a:pt x="-869" y="883"/>
                    <a:pt x="82" y="755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76200962-CC09-5847-B03E-1CCD837A96CA}"/>
                </a:ext>
              </a:extLst>
            </p:cNvPr>
            <p:cNvSpPr/>
            <p:nvPr/>
          </p:nvSpPr>
          <p:spPr>
            <a:xfrm rot="4500000">
              <a:off x="2187389" y="4489621"/>
              <a:ext cx="54876" cy="119098"/>
            </a:xfrm>
            <a:custGeom>
              <a:avLst/>
              <a:gdLst>
                <a:gd name="connsiteX0" fmla="*/ 45689 w 57054"/>
                <a:gd name="connsiteY0" fmla="*/ 128460 h 123825"/>
                <a:gd name="connsiteX1" fmla="*/ 57100 w 57054"/>
                <a:gd name="connsiteY1" fmla="*/ 123697 h 123825"/>
                <a:gd name="connsiteX2" fmla="*/ 19063 w 57054"/>
                <a:gd name="connsiteY2" fmla="*/ 4635 h 123825"/>
                <a:gd name="connsiteX3" fmla="*/ 45 w 57054"/>
                <a:gd name="connsiteY3" fmla="*/ 9397 h 123825"/>
                <a:gd name="connsiteX4" fmla="*/ 45689 w 57054"/>
                <a:gd name="connsiteY4" fmla="*/ 12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23825">
                  <a:moveTo>
                    <a:pt x="45689" y="128460"/>
                  </a:moveTo>
                  <a:cubicBezTo>
                    <a:pt x="48541" y="135127"/>
                    <a:pt x="59001" y="130365"/>
                    <a:pt x="57100" y="123697"/>
                  </a:cubicBezTo>
                  <a:cubicBezTo>
                    <a:pt x="48541" y="85597"/>
                    <a:pt x="41885" y="37020"/>
                    <a:pt x="19063" y="4635"/>
                  </a:cubicBezTo>
                  <a:cubicBezTo>
                    <a:pt x="13358" y="-2985"/>
                    <a:pt x="-906" y="-1080"/>
                    <a:pt x="45" y="9397"/>
                  </a:cubicBezTo>
                  <a:cubicBezTo>
                    <a:pt x="3849" y="50355"/>
                    <a:pt x="28572" y="92265"/>
                    <a:pt x="45689" y="12846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FE8CA040-E4A2-854F-98B7-951DA076855E}"/>
                </a:ext>
              </a:extLst>
            </p:cNvPr>
            <p:cNvSpPr/>
            <p:nvPr/>
          </p:nvSpPr>
          <p:spPr>
            <a:xfrm rot="4500000">
              <a:off x="2223344" y="4419726"/>
              <a:ext cx="18292" cy="64130"/>
            </a:xfrm>
            <a:custGeom>
              <a:avLst/>
              <a:gdLst>
                <a:gd name="connsiteX0" fmla="*/ 1800 w 19018"/>
                <a:gd name="connsiteY0" fmla="*/ 61913 h 66675"/>
                <a:gd name="connsiteX1" fmla="*/ 14162 w 19018"/>
                <a:gd name="connsiteY1" fmla="*/ 65722 h 66675"/>
                <a:gd name="connsiteX2" fmla="*/ 23671 w 19018"/>
                <a:gd name="connsiteY2" fmla="*/ 5715 h 66675"/>
                <a:gd name="connsiteX3" fmla="*/ 7506 w 19018"/>
                <a:gd name="connsiteY3" fmla="*/ 5715 h 66675"/>
                <a:gd name="connsiteX4" fmla="*/ 1800 w 19018"/>
                <a:gd name="connsiteY4" fmla="*/ 619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66675">
                  <a:moveTo>
                    <a:pt x="1800" y="61913"/>
                  </a:moveTo>
                  <a:cubicBezTo>
                    <a:pt x="3702" y="67627"/>
                    <a:pt x="10359" y="68580"/>
                    <a:pt x="14162" y="65722"/>
                  </a:cubicBezTo>
                  <a:cubicBezTo>
                    <a:pt x="31278" y="52388"/>
                    <a:pt x="27475" y="24765"/>
                    <a:pt x="23671" y="5715"/>
                  </a:cubicBezTo>
                  <a:cubicBezTo>
                    <a:pt x="21769" y="-1905"/>
                    <a:pt x="9408" y="-1905"/>
                    <a:pt x="7506" y="5715"/>
                  </a:cubicBezTo>
                  <a:cubicBezTo>
                    <a:pt x="5604" y="22860"/>
                    <a:pt x="-3905" y="44767"/>
                    <a:pt x="1800" y="6191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0261B609-D986-204F-A395-D921CAA0B590}"/>
                </a:ext>
              </a:extLst>
            </p:cNvPr>
            <p:cNvSpPr/>
            <p:nvPr/>
          </p:nvSpPr>
          <p:spPr>
            <a:xfrm rot="4500000">
              <a:off x="2423002" y="4375239"/>
              <a:ext cx="18292" cy="155744"/>
            </a:xfrm>
            <a:custGeom>
              <a:avLst/>
              <a:gdLst>
                <a:gd name="connsiteX0" fmla="*/ 0 w 19018"/>
                <a:gd name="connsiteY0" fmla="*/ 161100 h 161925"/>
                <a:gd name="connsiteX1" fmla="*/ 11411 w 19018"/>
                <a:gd name="connsiteY1" fmla="*/ 161100 h 161925"/>
                <a:gd name="connsiteX2" fmla="*/ 20920 w 19018"/>
                <a:gd name="connsiteY2" fmla="*/ 3937 h 161925"/>
                <a:gd name="connsiteX3" fmla="*/ 11411 w 19018"/>
                <a:gd name="connsiteY3" fmla="*/ 3937 h 161925"/>
                <a:gd name="connsiteX4" fmla="*/ 0 w 19018"/>
                <a:gd name="connsiteY4" fmla="*/ 16110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61925">
                  <a:moveTo>
                    <a:pt x="0" y="161100"/>
                  </a:moveTo>
                  <a:cubicBezTo>
                    <a:pt x="0" y="168720"/>
                    <a:pt x="10460" y="168720"/>
                    <a:pt x="11411" y="161100"/>
                  </a:cubicBezTo>
                  <a:cubicBezTo>
                    <a:pt x="16165" y="111570"/>
                    <a:pt x="30429" y="53467"/>
                    <a:pt x="20920" y="3937"/>
                  </a:cubicBezTo>
                  <a:cubicBezTo>
                    <a:pt x="19969" y="-1778"/>
                    <a:pt x="12362" y="-825"/>
                    <a:pt x="11411" y="3937"/>
                  </a:cubicBezTo>
                  <a:cubicBezTo>
                    <a:pt x="-4755" y="51562"/>
                    <a:pt x="1902" y="111570"/>
                    <a:pt x="0" y="16110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21B07C69-E412-304B-B0DF-171A86656992}"/>
                </a:ext>
              </a:extLst>
            </p:cNvPr>
            <p:cNvSpPr/>
            <p:nvPr/>
          </p:nvSpPr>
          <p:spPr>
            <a:xfrm rot="4500000">
              <a:off x="2414730" y="4343131"/>
              <a:ext cx="18292" cy="146583"/>
            </a:xfrm>
            <a:custGeom>
              <a:avLst/>
              <a:gdLst>
                <a:gd name="connsiteX0" fmla="*/ 7689 w 19018"/>
                <a:gd name="connsiteY0" fmla="*/ 154093 h 152400"/>
                <a:gd name="connsiteX1" fmla="*/ 20051 w 19018"/>
                <a:gd name="connsiteY1" fmla="*/ 4551 h 152400"/>
                <a:gd name="connsiteX2" fmla="*/ 6738 w 19018"/>
                <a:gd name="connsiteY2" fmla="*/ 6455 h 152400"/>
                <a:gd name="connsiteX3" fmla="*/ 82 w 19018"/>
                <a:gd name="connsiteY3" fmla="*/ 153140 h 152400"/>
                <a:gd name="connsiteX4" fmla="*/ 7689 w 19018"/>
                <a:gd name="connsiteY4" fmla="*/ 15409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52400">
                  <a:moveTo>
                    <a:pt x="7689" y="154093"/>
                  </a:moveTo>
                  <a:cubicBezTo>
                    <a:pt x="20051" y="105515"/>
                    <a:pt x="30511" y="55033"/>
                    <a:pt x="20051" y="4551"/>
                  </a:cubicBezTo>
                  <a:cubicBezTo>
                    <a:pt x="18149" y="-3070"/>
                    <a:pt x="7689" y="-212"/>
                    <a:pt x="6738" y="6455"/>
                  </a:cubicBezTo>
                  <a:cubicBezTo>
                    <a:pt x="1033" y="55033"/>
                    <a:pt x="4837" y="104563"/>
                    <a:pt x="82" y="153140"/>
                  </a:cubicBezTo>
                  <a:cubicBezTo>
                    <a:pt x="-869" y="157903"/>
                    <a:pt x="6738" y="158856"/>
                    <a:pt x="7689" y="15409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85D1609E-0589-0B41-9385-2D0A30363654}"/>
                </a:ext>
              </a:extLst>
            </p:cNvPr>
            <p:cNvSpPr/>
            <p:nvPr/>
          </p:nvSpPr>
          <p:spPr>
            <a:xfrm rot="4500000">
              <a:off x="2377250" y="4261762"/>
              <a:ext cx="45730" cy="109937"/>
            </a:xfrm>
            <a:custGeom>
              <a:avLst/>
              <a:gdLst>
                <a:gd name="connsiteX0" fmla="*/ 37178 w 47545"/>
                <a:gd name="connsiteY0" fmla="*/ 113242 h 114300"/>
                <a:gd name="connsiteX1" fmla="*/ 48589 w 47545"/>
                <a:gd name="connsiteY1" fmla="*/ 110384 h 114300"/>
                <a:gd name="connsiteX2" fmla="*/ 7700 w 47545"/>
                <a:gd name="connsiteY2" fmla="*/ 1799 h 114300"/>
                <a:gd name="connsiteX3" fmla="*/ 92 w 47545"/>
                <a:gd name="connsiteY3" fmla="*/ 4657 h 114300"/>
                <a:gd name="connsiteX4" fmla="*/ 37178 w 47545"/>
                <a:gd name="connsiteY4" fmla="*/ 11324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37178" y="113242"/>
                  </a:moveTo>
                  <a:cubicBezTo>
                    <a:pt x="40030" y="119909"/>
                    <a:pt x="50490" y="117052"/>
                    <a:pt x="48589" y="110384"/>
                  </a:cubicBezTo>
                  <a:cubicBezTo>
                    <a:pt x="36227" y="73237"/>
                    <a:pt x="23865" y="37042"/>
                    <a:pt x="7700" y="1799"/>
                  </a:cubicBezTo>
                  <a:cubicBezTo>
                    <a:pt x="5798" y="-2011"/>
                    <a:pt x="-858" y="847"/>
                    <a:pt x="92" y="4657"/>
                  </a:cubicBezTo>
                  <a:cubicBezTo>
                    <a:pt x="9601" y="41804"/>
                    <a:pt x="23865" y="77047"/>
                    <a:pt x="37178" y="11324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D168710C-559A-0F46-B14B-8DA4C37AB15A}"/>
                </a:ext>
              </a:extLst>
            </p:cNvPr>
            <p:cNvSpPr/>
            <p:nvPr/>
          </p:nvSpPr>
          <p:spPr>
            <a:xfrm rot="4500000">
              <a:off x="2391741" y="4229619"/>
              <a:ext cx="27438" cy="82453"/>
            </a:xfrm>
            <a:custGeom>
              <a:avLst/>
              <a:gdLst>
                <a:gd name="connsiteX0" fmla="*/ 25717 w 28527"/>
                <a:gd name="connsiteY0" fmla="*/ 88095 h 85725"/>
                <a:gd name="connsiteX1" fmla="*/ 37128 w 28527"/>
                <a:gd name="connsiteY1" fmla="*/ 83333 h 85725"/>
                <a:gd name="connsiteX2" fmla="*/ 13355 w 28527"/>
                <a:gd name="connsiteY2" fmla="*/ 3323 h 85725"/>
                <a:gd name="connsiteX3" fmla="*/ 42 w 28527"/>
                <a:gd name="connsiteY3" fmla="*/ 7133 h 85725"/>
                <a:gd name="connsiteX4" fmla="*/ 25717 w 28527"/>
                <a:gd name="connsiteY4" fmla="*/ 8809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85725">
                  <a:moveTo>
                    <a:pt x="25717" y="88095"/>
                  </a:moveTo>
                  <a:cubicBezTo>
                    <a:pt x="28570" y="94763"/>
                    <a:pt x="38079" y="90000"/>
                    <a:pt x="37128" y="83333"/>
                  </a:cubicBezTo>
                  <a:cubicBezTo>
                    <a:pt x="32373" y="56663"/>
                    <a:pt x="29521" y="26183"/>
                    <a:pt x="13355" y="3323"/>
                  </a:cubicBezTo>
                  <a:cubicBezTo>
                    <a:pt x="9552" y="-2392"/>
                    <a:pt x="42" y="-487"/>
                    <a:pt x="42" y="7133"/>
                  </a:cubicBezTo>
                  <a:cubicBezTo>
                    <a:pt x="-908" y="35708"/>
                    <a:pt x="14306" y="62378"/>
                    <a:pt x="25717" y="8809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8A695EDB-07DE-6746-A2AC-F116C2AC8F90}"/>
                </a:ext>
              </a:extLst>
            </p:cNvPr>
            <p:cNvSpPr/>
            <p:nvPr/>
          </p:nvSpPr>
          <p:spPr>
            <a:xfrm rot="4500000">
              <a:off x="2580013" y="4152771"/>
              <a:ext cx="82314" cy="119098"/>
            </a:xfrm>
            <a:custGeom>
              <a:avLst/>
              <a:gdLst>
                <a:gd name="connsiteX0" fmla="*/ 771 w 85581"/>
                <a:gd name="connsiteY0" fmla="*/ 7100 h 123825"/>
                <a:gd name="connsiteX1" fmla="*/ 84451 w 85581"/>
                <a:gd name="connsiteY1" fmla="*/ 127115 h 123825"/>
                <a:gd name="connsiteX2" fmla="*/ 92058 w 85581"/>
                <a:gd name="connsiteY2" fmla="*/ 124257 h 123825"/>
                <a:gd name="connsiteX3" fmla="*/ 7427 w 85581"/>
                <a:gd name="connsiteY3" fmla="*/ 1384 h 123825"/>
                <a:gd name="connsiteX4" fmla="*/ 771 w 85581"/>
                <a:gd name="connsiteY4" fmla="*/ 710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771" y="7100"/>
                  </a:moveTo>
                  <a:cubicBezTo>
                    <a:pt x="30249" y="46152"/>
                    <a:pt x="62580" y="82347"/>
                    <a:pt x="84451" y="127115"/>
                  </a:cubicBezTo>
                  <a:cubicBezTo>
                    <a:pt x="86352" y="130925"/>
                    <a:pt x="93960" y="128067"/>
                    <a:pt x="92058" y="124257"/>
                  </a:cubicBezTo>
                  <a:cubicBezTo>
                    <a:pt x="74942" y="77584"/>
                    <a:pt x="50218" y="29959"/>
                    <a:pt x="7427" y="1384"/>
                  </a:cubicBezTo>
                  <a:cubicBezTo>
                    <a:pt x="3624" y="-2425"/>
                    <a:pt x="-2082" y="2337"/>
                    <a:pt x="771" y="710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21380453-CFC3-9344-BA46-50C9C74A03C7}"/>
                </a:ext>
              </a:extLst>
            </p:cNvPr>
            <p:cNvSpPr/>
            <p:nvPr/>
          </p:nvSpPr>
          <p:spPr>
            <a:xfrm rot="4500000">
              <a:off x="2554952" y="4141072"/>
              <a:ext cx="82314" cy="119098"/>
            </a:xfrm>
            <a:custGeom>
              <a:avLst/>
              <a:gdLst>
                <a:gd name="connsiteX0" fmla="*/ 245 w 85581"/>
                <a:gd name="connsiteY0" fmla="*/ 14608 h 123825"/>
                <a:gd name="connsiteX1" fmla="*/ 83925 w 85581"/>
                <a:gd name="connsiteY1" fmla="*/ 127003 h 123825"/>
                <a:gd name="connsiteX2" fmla="*/ 89630 w 85581"/>
                <a:gd name="connsiteY2" fmla="*/ 122240 h 123825"/>
                <a:gd name="connsiteX3" fmla="*/ 16411 w 85581"/>
                <a:gd name="connsiteY3" fmla="*/ 1273 h 123825"/>
                <a:gd name="connsiteX4" fmla="*/ 245 w 85581"/>
                <a:gd name="connsiteY4" fmla="*/ 1460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245" y="14608"/>
                  </a:moveTo>
                  <a:cubicBezTo>
                    <a:pt x="10705" y="62233"/>
                    <a:pt x="51594" y="94618"/>
                    <a:pt x="83925" y="127003"/>
                  </a:cubicBezTo>
                  <a:cubicBezTo>
                    <a:pt x="86778" y="129860"/>
                    <a:pt x="91532" y="126050"/>
                    <a:pt x="89630" y="122240"/>
                  </a:cubicBezTo>
                  <a:cubicBezTo>
                    <a:pt x="71563" y="78425"/>
                    <a:pt x="57300" y="29848"/>
                    <a:pt x="16411" y="1273"/>
                  </a:cubicBezTo>
                  <a:cubicBezTo>
                    <a:pt x="7853" y="-3490"/>
                    <a:pt x="-1656" y="6035"/>
                    <a:pt x="245" y="1460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2901C217-F146-A047-A13D-6F36D1C065A7}"/>
                </a:ext>
              </a:extLst>
            </p:cNvPr>
            <p:cNvSpPr/>
            <p:nvPr/>
          </p:nvSpPr>
          <p:spPr>
            <a:xfrm rot="4500000">
              <a:off x="2686037" y="4279767"/>
              <a:ext cx="54876" cy="146583"/>
            </a:xfrm>
            <a:custGeom>
              <a:avLst/>
              <a:gdLst>
                <a:gd name="connsiteX0" fmla="*/ 48548 w 57054"/>
                <a:gd name="connsiteY0" fmla="*/ 158129 h 152400"/>
                <a:gd name="connsiteX1" fmla="*/ 59959 w 57054"/>
                <a:gd name="connsiteY1" fmla="*/ 155272 h 152400"/>
                <a:gd name="connsiteX2" fmla="*/ 16217 w 57054"/>
                <a:gd name="connsiteY2" fmla="*/ 3824 h 152400"/>
                <a:gd name="connsiteX3" fmla="*/ 52 w 57054"/>
                <a:gd name="connsiteY3" fmla="*/ 8587 h 152400"/>
                <a:gd name="connsiteX4" fmla="*/ 48548 w 57054"/>
                <a:gd name="connsiteY4" fmla="*/ 15812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48548" y="158129"/>
                  </a:moveTo>
                  <a:cubicBezTo>
                    <a:pt x="51401" y="163844"/>
                    <a:pt x="59959" y="160987"/>
                    <a:pt x="59959" y="155272"/>
                  </a:cubicBezTo>
                  <a:cubicBezTo>
                    <a:pt x="61861" y="104789"/>
                    <a:pt x="46646" y="43829"/>
                    <a:pt x="16217" y="3824"/>
                  </a:cubicBezTo>
                  <a:cubicBezTo>
                    <a:pt x="11463" y="-1891"/>
                    <a:pt x="-899" y="-1891"/>
                    <a:pt x="52" y="8587"/>
                  </a:cubicBezTo>
                  <a:cubicBezTo>
                    <a:pt x="2905" y="58117"/>
                    <a:pt x="24775" y="114314"/>
                    <a:pt x="48548" y="15812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76662E94-A635-5F47-8D4E-B91A390C9834}"/>
                </a:ext>
              </a:extLst>
            </p:cNvPr>
            <p:cNvSpPr/>
            <p:nvPr/>
          </p:nvSpPr>
          <p:spPr>
            <a:xfrm rot="4500000">
              <a:off x="2676985" y="4239914"/>
              <a:ext cx="45730" cy="146583"/>
            </a:xfrm>
            <a:custGeom>
              <a:avLst/>
              <a:gdLst>
                <a:gd name="connsiteX0" fmla="*/ 48496 w 47545"/>
                <a:gd name="connsiteY0" fmla="*/ 158981 h 152400"/>
                <a:gd name="connsiteX1" fmla="*/ 56103 w 47545"/>
                <a:gd name="connsiteY1" fmla="*/ 157076 h 152400"/>
                <a:gd name="connsiteX2" fmla="*/ 20920 w 47545"/>
                <a:gd name="connsiteY2" fmla="*/ 7533 h 152400"/>
                <a:gd name="connsiteX3" fmla="*/ 0 w 47545"/>
                <a:gd name="connsiteY3" fmla="*/ 10391 h 152400"/>
                <a:gd name="connsiteX4" fmla="*/ 48496 w 47545"/>
                <a:gd name="connsiteY4" fmla="*/ 15898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8496" y="158981"/>
                  </a:moveTo>
                  <a:cubicBezTo>
                    <a:pt x="50398" y="161838"/>
                    <a:pt x="56103" y="160886"/>
                    <a:pt x="56103" y="157076"/>
                  </a:cubicBezTo>
                  <a:cubicBezTo>
                    <a:pt x="52300" y="105641"/>
                    <a:pt x="39938" y="55158"/>
                    <a:pt x="20920" y="7533"/>
                  </a:cubicBezTo>
                  <a:cubicBezTo>
                    <a:pt x="17116" y="-2944"/>
                    <a:pt x="0" y="-2944"/>
                    <a:pt x="0" y="10391"/>
                  </a:cubicBezTo>
                  <a:cubicBezTo>
                    <a:pt x="951" y="63731"/>
                    <a:pt x="17116" y="115166"/>
                    <a:pt x="48496" y="15898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A83F9695-797F-EA4B-90AA-23482FCABDC2}"/>
                </a:ext>
              </a:extLst>
            </p:cNvPr>
            <p:cNvSpPr/>
            <p:nvPr/>
          </p:nvSpPr>
          <p:spPr>
            <a:xfrm rot="4500000">
              <a:off x="2797458" y="4158415"/>
              <a:ext cx="36584" cy="137421"/>
            </a:xfrm>
            <a:custGeom>
              <a:avLst/>
              <a:gdLst>
                <a:gd name="connsiteX0" fmla="*/ 6762 w 38036"/>
                <a:gd name="connsiteY0" fmla="*/ 142327 h 142875"/>
                <a:gd name="connsiteX1" fmla="*/ 46700 w 38036"/>
                <a:gd name="connsiteY1" fmla="*/ 7072 h 142875"/>
                <a:gd name="connsiteX2" fmla="*/ 32437 w 38036"/>
                <a:gd name="connsiteY2" fmla="*/ 5167 h 142875"/>
                <a:gd name="connsiteX3" fmla="*/ 106 w 38036"/>
                <a:gd name="connsiteY3" fmla="*/ 139469 h 142875"/>
                <a:gd name="connsiteX4" fmla="*/ 6762 w 38036"/>
                <a:gd name="connsiteY4" fmla="*/ 1423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42875">
                  <a:moveTo>
                    <a:pt x="6762" y="142327"/>
                  </a:moveTo>
                  <a:cubicBezTo>
                    <a:pt x="27682" y="102322"/>
                    <a:pt x="50504" y="53744"/>
                    <a:pt x="46700" y="7072"/>
                  </a:cubicBezTo>
                  <a:cubicBezTo>
                    <a:pt x="45749" y="-1501"/>
                    <a:pt x="35290" y="-2453"/>
                    <a:pt x="32437" y="5167"/>
                  </a:cubicBezTo>
                  <a:cubicBezTo>
                    <a:pt x="15321" y="47077"/>
                    <a:pt x="12468" y="95654"/>
                    <a:pt x="106" y="139469"/>
                  </a:cubicBezTo>
                  <a:cubicBezTo>
                    <a:pt x="-845" y="143279"/>
                    <a:pt x="4861" y="146137"/>
                    <a:pt x="6762" y="14232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6002EB08-89F7-3247-93BC-C7EDBFA98E28}"/>
                </a:ext>
              </a:extLst>
            </p:cNvPr>
            <p:cNvSpPr/>
            <p:nvPr/>
          </p:nvSpPr>
          <p:spPr>
            <a:xfrm rot="4500000">
              <a:off x="2799327" y="4135843"/>
              <a:ext cx="36584" cy="119098"/>
            </a:xfrm>
            <a:custGeom>
              <a:avLst/>
              <a:gdLst>
                <a:gd name="connsiteX0" fmla="*/ 7700 w 38036"/>
                <a:gd name="connsiteY0" fmla="*/ 126074 h 123825"/>
                <a:gd name="connsiteX1" fmla="*/ 38129 w 38036"/>
                <a:gd name="connsiteY1" fmla="*/ 7964 h 123825"/>
                <a:gd name="connsiteX2" fmla="*/ 22914 w 38036"/>
                <a:gd name="connsiteY2" fmla="*/ 4154 h 123825"/>
                <a:gd name="connsiteX3" fmla="*/ 92 w 38036"/>
                <a:gd name="connsiteY3" fmla="*/ 124169 h 123825"/>
                <a:gd name="connsiteX4" fmla="*/ 7700 w 38036"/>
                <a:gd name="connsiteY4" fmla="*/ 12607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23825">
                  <a:moveTo>
                    <a:pt x="7700" y="126074"/>
                  </a:moveTo>
                  <a:cubicBezTo>
                    <a:pt x="22914" y="89879"/>
                    <a:pt x="38129" y="47969"/>
                    <a:pt x="38129" y="7964"/>
                  </a:cubicBezTo>
                  <a:cubicBezTo>
                    <a:pt x="38129" y="344"/>
                    <a:pt x="26718" y="-3466"/>
                    <a:pt x="22914" y="4154"/>
                  </a:cubicBezTo>
                  <a:cubicBezTo>
                    <a:pt x="5798" y="40349"/>
                    <a:pt x="1043" y="85116"/>
                    <a:pt x="92" y="124169"/>
                  </a:cubicBezTo>
                  <a:cubicBezTo>
                    <a:pt x="-858" y="127979"/>
                    <a:pt x="5798" y="129884"/>
                    <a:pt x="7700" y="12607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825E0624-21B3-0B45-8DD5-7CB65DBA3140}"/>
                </a:ext>
              </a:extLst>
            </p:cNvPr>
            <p:cNvSpPr/>
            <p:nvPr/>
          </p:nvSpPr>
          <p:spPr>
            <a:xfrm rot="4500000">
              <a:off x="2958036" y="4130971"/>
              <a:ext cx="64022" cy="109937"/>
            </a:xfrm>
            <a:custGeom>
              <a:avLst/>
              <a:gdLst>
                <a:gd name="connsiteX0" fmla="*/ 11682 w 66563"/>
                <a:gd name="connsiteY0" fmla="*/ 114137 h 114300"/>
                <a:gd name="connsiteX1" fmla="*/ 67785 w 66563"/>
                <a:gd name="connsiteY1" fmla="*/ 2694 h 114300"/>
                <a:gd name="connsiteX2" fmla="*/ 63982 w 66563"/>
                <a:gd name="connsiteY2" fmla="*/ 789 h 114300"/>
                <a:gd name="connsiteX3" fmla="*/ 271 w 66563"/>
                <a:gd name="connsiteY3" fmla="*/ 107469 h 114300"/>
                <a:gd name="connsiteX4" fmla="*/ 11682 w 66563"/>
                <a:gd name="connsiteY4" fmla="*/ 1141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14300">
                  <a:moveTo>
                    <a:pt x="11682" y="114137"/>
                  </a:moveTo>
                  <a:cubicBezTo>
                    <a:pt x="37356" y="81752"/>
                    <a:pt x="63982" y="44604"/>
                    <a:pt x="67785" y="2694"/>
                  </a:cubicBezTo>
                  <a:cubicBezTo>
                    <a:pt x="67785" y="789"/>
                    <a:pt x="64933" y="-1116"/>
                    <a:pt x="63982" y="789"/>
                  </a:cubicBezTo>
                  <a:cubicBezTo>
                    <a:pt x="28798" y="24602"/>
                    <a:pt x="9780" y="67464"/>
                    <a:pt x="271" y="107469"/>
                  </a:cubicBezTo>
                  <a:cubicBezTo>
                    <a:pt x="-1631" y="113184"/>
                    <a:pt x="6928" y="119852"/>
                    <a:pt x="11682" y="11413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ED154645-397C-1C44-90AF-66DB228A3FDA}"/>
                </a:ext>
              </a:extLst>
            </p:cNvPr>
            <p:cNvSpPr/>
            <p:nvPr/>
          </p:nvSpPr>
          <p:spPr>
            <a:xfrm rot="4500000">
              <a:off x="2982392" y="4095484"/>
              <a:ext cx="64022" cy="100775"/>
            </a:xfrm>
            <a:custGeom>
              <a:avLst/>
              <a:gdLst>
                <a:gd name="connsiteX0" fmla="*/ 12085 w 66563"/>
                <a:gd name="connsiteY0" fmla="*/ 108422 h 104775"/>
                <a:gd name="connsiteX1" fmla="*/ 50121 w 66563"/>
                <a:gd name="connsiteY1" fmla="*/ 58892 h 104775"/>
                <a:gd name="connsiteX2" fmla="*/ 71992 w 66563"/>
                <a:gd name="connsiteY2" fmla="*/ 2694 h 104775"/>
                <a:gd name="connsiteX3" fmla="*/ 67237 w 66563"/>
                <a:gd name="connsiteY3" fmla="*/ 789 h 104775"/>
                <a:gd name="connsiteX4" fmla="*/ 35858 w 66563"/>
                <a:gd name="connsiteY4" fmla="*/ 46509 h 104775"/>
                <a:gd name="connsiteX5" fmla="*/ 674 w 66563"/>
                <a:gd name="connsiteY5" fmla="*/ 96992 h 104775"/>
                <a:gd name="connsiteX6" fmla="*/ 12085 w 66563"/>
                <a:gd name="connsiteY6" fmla="*/ 1084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04775">
                  <a:moveTo>
                    <a:pt x="12085" y="108422"/>
                  </a:moveTo>
                  <a:cubicBezTo>
                    <a:pt x="29201" y="96039"/>
                    <a:pt x="40612" y="76989"/>
                    <a:pt x="50121" y="58892"/>
                  </a:cubicBezTo>
                  <a:cubicBezTo>
                    <a:pt x="59630" y="41747"/>
                    <a:pt x="69139" y="22697"/>
                    <a:pt x="71992" y="2694"/>
                  </a:cubicBezTo>
                  <a:cubicBezTo>
                    <a:pt x="71992" y="789"/>
                    <a:pt x="69139" y="-1116"/>
                    <a:pt x="67237" y="789"/>
                  </a:cubicBezTo>
                  <a:cubicBezTo>
                    <a:pt x="54876" y="15077"/>
                    <a:pt x="46318" y="31269"/>
                    <a:pt x="35858" y="46509"/>
                  </a:cubicBezTo>
                  <a:cubicBezTo>
                    <a:pt x="24447" y="63654"/>
                    <a:pt x="10183" y="78894"/>
                    <a:pt x="674" y="96992"/>
                  </a:cubicBezTo>
                  <a:cubicBezTo>
                    <a:pt x="-2179" y="103659"/>
                    <a:pt x="4478" y="113184"/>
                    <a:pt x="12085" y="10842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5E382F27-0059-984E-BCBE-B742D7214D0D}"/>
                </a:ext>
              </a:extLst>
            </p:cNvPr>
            <p:cNvSpPr/>
            <p:nvPr/>
          </p:nvSpPr>
          <p:spPr>
            <a:xfrm rot="4500000">
              <a:off x="3145943" y="4164696"/>
              <a:ext cx="100606" cy="100775"/>
            </a:xfrm>
            <a:custGeom>
              <a:avLst/>
              <a:gdLst>
                <a:gd name="connsiteX0" fmla="*/ 148 w 104599"/>
                <a:gd name="connsiteY0" fmla="*/ 8573 h 104775"/>
                <a:gd name="connsiteX1" fmla="*/ 41988 w 104599"/>
                <a:gd name="connsiteY1" fmla="*/ 56198 h 104775"/>
                <a:gd name="connsiteX2" fmla="*/ 99042 w 104599"/>
                <a:gd name="connsiteY2" fmla="*/ 103823 h 104775"/>
                <a:gd name="connsiteX3" fmla="*/ 107600 w 104599"/>
                <a:gd name="connsiteY3" fmla="*/ 97155 h 104775"/>
                <a:gd name="connsiteX4" fmla="*/ 61006 w 104599"/>
                <a:gd name="connsiteY4" fmla="*/ 37148 h 104775"/>
                <a:gd name="connsiteX5" fmla="*/ 6804 w 104599"/>
                <a:gd name="connsiteY5" fmla="*/ 0 h 104775"/>
                <a:gd name="connsiteX6" fmla="*/ 148 w 104599"/>
                <a:gd name="connsiteY6" fmla="*/ 85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04775">
                  <a:moveTo>
                    <a:pt x="148" y="8573"/>
                  </a:moveTo>
                  <a:cubicBezTo>
                    <a:pt x="4902" y="28575"/>
                    <a:pt x="26773" y="43815"/>
                    <a:pt x="41988" y="56198"/>
                  </a:cubicBezTo>
                  <a:cubicBezTo>
                    <a:pt x="61006" y="72390"/>
                    <a:pt x="80024" y="87630"/>
                    <a:pt x="99042" y="103823"/>
                  </a:cubicBezTo>
                  <a:cubicBezTo>
                    <a:pt x="103796" y="107632"/>
                    <a:pt x="111404" y="102870"/>
                    <a:pt x="107600" y="97155"/>
                  </a:cubicBezTo>
                  <a:cubicBezTo>
                    <a:pt x="93336" y="75248"/>
                    <a:pt x="79073" y="56198"/>
                    <a:pt x="61006" y="37148"/>
                  </a:cubicBezTo>
                  <a:cubicBezTo>
                    <a:pt x="46742" y="21907"/>
                    <a:pt x="28675" y="952"/>
                    <a:pt x="6804" y="0"/>
                  </a:cubicBezTo>
                  <a:cubicBezTo>
                    <a:pt x="3000" y="0"/>
                    <a:pt x="-803" y="4763"/>
                    <a:pt x="148" y="857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0CE80F1C-0402-9F41-AB8B-B75DF3048EFA}"/>
                </a:ext>
              </a:extLst>
            </p:cNvPr>
            <p:cNvSpPr/>
            <p:nvPr/>
          </p:nvSpPr>
          <p:spPr>
            <a:xfrm rot="4500000">
              <a:off x="3123733" y="4140728"/>
              <a:ext cx="82314" cy="109937"/>
            </a:xfrm>
            <a:custGeom>
              <a:avLst/>
              <a:gdLst>
                <a:gd name="connsiteX0" fmla="*/ 478 w 85581"/>
                <a:gd name="connsiteY0" fmla="*/ 15637 h 114300"/>
                <a:gd name="connsiteX1" fmla="*/ 82256 w 85581"/>
                <a:gd name="connsiteY1" fmla="*/ 113745 h 114300"/>
                <a:gd name="connsiteX2" fmla="*/ 87961 w 85581"/>
                <a:gd name="connsiteY2" fmla="*/ 108982 h 114300"/>
                <a:gd name="connsiteX3" fmla="*/ 17594 w 85581"/>
                <a:gd name="connsiteY3" fmla="*/ 1350 h 114300"/>
                <a:gd name="connsiteX4" fmla="*/ 478 w 85581"/>
                <a:gd name="connsiteY4" fmla="*/ 156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78" y="15637"/>
                  </a:moveTo>
                  <a:cubicBezTo>
                    <a:pt x="9987" y="56595"/>
                    <a:pt x="52777" y="88027"/>
                    <a:pt x="82256" y="113745"/>
                  </a:cubicBezTo>
                  <a:cubicBezTo>
                    <a:pt x="85108" y="116602"/>
                    <a:pt x="89863" y="112792"/>
                    <a:pt x="87961" y="108982"/>
                  </a:cubicBezTo>
                  <a:cubicBezTo>
                    <a:pt x="71796" y="72787"/>
                    <a:pt x="54679" y="22305"/>
                    <a:pt x="17594" y="1350"/>
                  </a:cubicBezTo>
                  <a:cubicBezTo>
                    <a:pt x="8085" y="-3413"/>
                    <a:pt x="-2375" y="5160"/>
                    <a:pt x="478" y="1563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CF994572-2C9B-4645-97C2-9B8A9E7EBC84}"/>
                </a:ext>
              </a:extLst>
            </p:cNvPr>
            <p:cNvSpPr/>
            <p:nvPr/>
          </p:nvSpPr>
          <p:spPr>
            <a:xfrm rot="4500000">
              <a:off x="3375749" y="4237857"/>
              <a:ext cx="27438" cy="73291"/>
            </a:xfrm>
            <a:custGeom>
              <a:avLst/>
              <a:gdLst>
                <a:gd name="connsiteX0" fmla="*/ 9245 w 28527"/>
                <a:gd name="connsiteY0" fmla="*/ 39944 h 76200"/>
                <a:gd name="connsiteX1" fmla="*/ 23508 w 28527"/>
                <a:gd name="connsiteY1" fmla="*/ 80902 h 76200"/>
                <a:gd name="connsiteX2" fmla="*/ 28263 w 28527"/>
                <a:gd name="connsiteY2" fmla="*/ 80902 h 76200"/>
                <a:gd name="connsiteX3" fmla="*/ 12098 w 28527"/>
                <a:gd name="connsiteY3" fmla="*/ 892 h 76200"/>
                <a:gd name="connsiteX4" fmla="*/ 687 w 28527"/>
                <a:gd name="connsiteY4" fmla="*/ 5654 h 76200"/>
                <a:gd name="connsiteX5" fmla="*/ 9245 w 28527"/>
                <a:gd name="connsiteY5" fmla="*/ 399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76200">
                  <a:moveTo>
                    <a:pt x="9245" y="39944"/>
                  </a:moveTo>
                  <a:cubicBezTo>
                    <a:pt x="14950" y="53279"/>
                    <a:pt x="19705" y="67567"/>
                    <a:pt x="23508" y="80902"/>
                  </a:cubicBezTo>
                  <a:cubicBezTo>
                    <a:pt x="24459" y="82807"/>
                    <a:pt x="27312" y="82807"/>
                    <a:pt x="28263" y="80902"/>
                  </a:cubicBezTo>
                  <a:cubicBezTo>
                    <a:pt x="33968" y="58994"/>
                    <a:pt x="37772" y="12322"/>
                    <a:pt x="12098" y="892"/>
                  </a:cubicBezTo>
                  <a:cubicBezTo>
                    <a:pt x="8294" y="-1013"/>
                    <a:pt x="1638" y="-61"/>
                    <a:pt x="687" y="5654"/>
                  </a:cubicBezTo>
                  <a:cubicBezTo>
                    <a:pt x="-2166" y="18037"/>
                    <a:pt x="4490" y="28514"/>
                    <a:pt x="9245" y="3994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2E535E16-2654-ED4B-98C8-4E2D6DED1FB7}"/>
                </a:ext>
              </a:extLst>
            </p:cNvPr>
            <p:cNvSpPr/>
            <p:nvPr/>
          </p:nvSpPr>
          <p:spPr>
            <a:xfrm rot="4500000">
              <a:off x="3349330" y="4228328"/>
              <a:ext cx="18292" cy="45807"/>
            </a:xfrm>
            <a:custGeom>
              <a:avLst/>
              <a:gdLst>
                <a:gd name="connsiteX0" fmla="*/ 14330 w 19018"/>
                <a:gd name="connsiteY0" fmla="*/ 47467 h 47625"/>
                <a:gd name="connsiteX1" fmla="*/ 22888 w 19018"/>
                <a:gd name="connsiteY1" fmla="*/ 43657 h 47625"/>
                <a:gd name="connsiteX2" fmla="*/ 11477 w 19018"/>
                <a:gd name="connsiteY2" fmla="*/ 2699 h 47625"/>
                <a:gd name="connsiteX3" fmla="*/ 67 w 19018"/>
                <a:gd name="connsiteY3" fmla="*/ 5557 h 47625"/>
                <a:gd name="connsiteX4" fmla="*/ 14330 w 19018"/>
                <a:gd name="connsiteY4" fmla="*/ 4746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47625">
                  <a:moveTo>
                    <a:pt x="14330" y="47467"/>
                  </a:moveTo>
                  <a:cubicBezTo>
                    <a:pt x="16232" y="53182"/>
                    <a:pt x="23839" y="48419"/>
                    <a:pt x="22888" y="43657"/>
                  </a:cubicBezTo>
                  <a:cubicBezTo>
                    <a:pt x="20036" y="30322"/>
                    <a:pt x="18134" y="15082"/>
                    <a:pt x="11477" y="2699"/>
                  </a:cubicBezTo>
                  <a:cubicBezTo>
                    <a:pt x="8625" y="-2063"/>
                    <a:pt x="-884" y="-158"/>
                    <a:pt x="67" y="5557"/>
                  </a:cubicBezTo>
                  <a:cubicBezTo>
                    <a:pt x="1017" y="20797"/>
                    <a:pt x="7674" y="34132"/>
                    <a:pt x="14330" y="4746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5F69A7E2-1473-EE40-9EAF-79914140DEAD}"/>
                </a:ext>
              </a:extLst>
            </p:cNvPr>
            <p:cNvSpPr/>
            <p:nvPr/>
          </p:nvSpPr>
          <p:spPr>
            <a:xfrm rot="4500000">
              <a:off x="3514590" y="4352035"/>
              <a:ext cx="54876" cy="27484"/>
            </a:xfrm>
            <a:custGeom>
              <a:avLst/>
              <a:gdLst>
                <a:gd name="connsiteX0" fmla="*/ 148 w 57054"/>
                <a:gd name="connsiteY0" fmla="*/ 8572 h 28575"/>
                <a:gd name="connsiteX1" fmla="*/ 61006 w 57054"/>
                <a:gd name="connsiteY1" fmla="*/ 35243 h 28575"/>
                <a:gd name="connsiteX2" fmla="*/ 63858 w 57054"/>
                <a:gd name="connsiteY2" fmla="*/ 26670 h 28575"/>
                <a:gd name="connsiteX3" fmla="*/ 34380 w 57054"/>
                <a:gd name="connsiteY3" fmla="*/ 11430 h 28575"/>
                <a:gd name="connsiteX4" fmla="*/ 6804 w 57054"/>
                <a:gd name="connsiteY4" fmla="*/ 0 h 28575"/>
                <a:gd name="connsiteX5" fmla="*/ 148 w 57054"/>
                <a:gd name="connsiteY5" fmla="*/ 857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28575">
                  <a:moveTo>
                    <a:pt x="148" y="8572"/>
                  </a:moveTo>
                  <a:cubicBezTo>
                    <a:pt x="7755" y="29527"/>
                    <a:pt x="41988" y="34290"/>
                    <a:pt x="61006" y="35243"/>
                  </a:cubicBezTo>
                  <a:cubicBezTo>
                    <a:pt x="65760" y="35243"/>
                    <a:pt x="67662" y="28575"/>
                    <a:pt x="63858" y="26670"/>
                  </a:cubicBezTo>
                  <a:cubicBezTo>
                    <a:pt x="53398" y="21908"/>
                    <a:pt x="43889" y="17145"/>
                    <a:pt x="34380" y="11430"/>
                  </a:cubicBezTo>
                  <a:cubicBezTo>
                    <a:pt x="25822" y="6667"/>
                    <a:pt x="16313" y="0"/>
                    <a:pt x="6804" y="0"/>
                  </a:cubicBezTo>
                  <a:cubicBezTo>
                    <a:pt x="3000" y="0"/>
                    <a:pt x="-803" y="4763"/>
                    <a:pt x="148" y="857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A51726BB-75D5-EB41-842A-98EC27CD61B1}"/>
                </a:ext>
              </a:extLst>
            </p:cNvPr>
            <p:cNvSpPr/>
            <p:nvPr/>
          </p:nvSpPr>
          <p:spPr>
            <a:xfrm rot="4500000">
              <a:off x="3472512" y="4323888"/>
              <a:ext cx="54876" cy="45807"/>
            </a:xfrm>
            <a:custGeom>
              <a:avLst/>
              <a:gdLst>
                <a:gd name="connsiteX0" fmla="*/ 16273 w 57054"/>
                <a:gd name="connsiteY0" fmla="*/ 35242 h 47625"/>
                <a:gd name="connsiteX1" fmla="*/ 46702 w 57054"/>
                <a:gd name="connsiteY1" fmla="*/ 48577 h 47625"/>
                <a:gd name="connsiteX2" fmla="*/ 53358 w 57054"/>
                <a:gd name="connsiteY2" fmla="*/ 23813 h 47625"/>
                <a:gd name="connsiteX3" fmla="*/ 27684 w 57054"/>
                <a:gd name="connsiteY3" fmla="*/ 8572 h 47625"/>
                <a:gd name="connsiteX4" fmla="*/ 12470 w 57054"/>
                <a:gd name="connsiteY4" fmla="*/ 0 h 47625"/>
                <a:gd name="connsiteX5" fmla="*/ 1059 w 57054"/>
                <a:gd name="connsiteY5" fmla="*/ 7620 h 47625"/>
                <a:gd name="connsiteX6" fmla="*/ 16273 w 57054"/>
                <a:gd name="connsiteY6" fmla="*/ 3524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47625">
                  <a:moveTo>
                    <a:pt x="16273" y="35242"/>
                  </a:moveTo>
                  <a:cubicBezTo>
                    <a:pt x="24831" y="41910"/>
                    <a:pt x="35291" y="45720"/>
                    <a:pt x="46702" y="48577"/>
                  </a:cubicBezTo>
                  <a:cubicBezTo>
                    <a:pt x="62867" y="52388"/>
                    <a:pt x="68573" y="29527"/>
                    <a:pt x="53358" y="23813"/>
                  </a:cubicBezTo>
                  <a:cubicBezTo>
                    <a:pt x="43849" y="20002"/>
                    <a:pt x="36242" y="14288"/>
                    <a:pt x="27684" y="8572"/>
                  </a:cubicBezTo>
                  <a:cubicBezTo>
                    <a:pt x="22930" y="4763"/>
                    <a:pt x="19126" y="0"/>
                    <a:pt x="12470" y="0"/>
                  </a:cubicBezTo>
                  <a:cubicBezTo>
                    <a:pt x="6764" y="0"/>
                    <a:pt x="2960" y="2857"/>
                    <a:pt x="1059" y="7620"/>
                  </a:cubicBezTo>
                  <a:cubicBezTo>
                    <a:pt x="-3696" y="18097"/>
                    <a:pt x="8666" y="29527"/>
                    <a:pt x="16273" y="3524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B11ACD09-6753-8042-8841-2542FEA42104}"/>
                </a:ext>
              </a:extLst>
            </p:cNvPr>
            <p:cNvSpPr/>
            <p:nvPr/>
          </p:nvSpPr>
          <p:spPr>
            <a:xfrm rot="4500000">
              <a:off x="3646841" y="4487856"/>
              <a:ext cx="18292" cy="128260"/>
            </a:xfrm>
            <a:custGeom>
              <a:avLst/>
              <a:gdLst>
                <a:gd name="connsiteX0" fmla="*/ 4040 w 19018"/>
                <a:gd name="connsiteY0" fmla="*/ 138633 h 133350"/>
                <a:gd name="connsiteX1" fmla="*/ 8795 w 19018"/>
                <a:gd name="connsiteY1" fmla="*/ 139585 h 133350"/>
                <a:gd name="connsiteX2" fmla="*/ 14500 w 19018"/>
                <a:gd name="connsiteY2" fmla="*/ 2425 h 133350"/>
                <a:gd name="connsiteX3" fmla="*/ 4991 w 19018"/>
                <a:gd name="connsiteY3" fmla="*/ 3378 h 133350"/>
                <a:gd name="connsiteX4" fmla="*/ 4040 w 19018"/>
                <a:gd name="connsiteY4" fmla="*/ 1386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33350">
                  <a:moveTo>
                    <a:pt x="4040" y="138633"/>
                  </a:moveTo>
                  <a:cubicBezTo>
                    <a:pt x="4040" y="141490"/>
                    <a:pt x="7844" y="141490"/>
                    <a:pt x="8795" y="139585"/>
                  </a:cubicBezTo>
                  <a:cubicBezTo>
                    <a:pt x="24009" y="97675"/>
                    <a:pt x="33518" y="44335"/>
                    <a:pt x="14500" y="2425"/>
                  </a:cubicBezTo>
                  <a:cubicBezTo>
                    <a:pt x="12598" y="-1385"/>
                    <a:pt x="5942" y="-432"/>
                    <a:pt x="4991" y="3378"/>
                  </a:cubicBezTo>
                  <a:cubicBezTo>
                    <a:pt x="-4518" y="45288"/>
                    <a:pt x="2138" y="94818"/>
                    <a:pt x="4040" y="13863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11F57C59-0D9A-7B44-AA4B-AC82930C6CDA}"/>
                </a:ext>
              </a:extLst>
            </p:cNvPr>
            <p:cNvSpPr/>
            <p:nvPr/>
          </p:nvSpPr>
          <p:spPr>
            <a:xfrm rot="4500000">
              <a:off x="3624579" y="4473911"/>
              <a:ext cx="27438" cy="91614"/>
            </a:xfrm>
            <a:custGeom>
              <a:avLst/>
              <a:gdLst>
                <a:gd name="connsiteX0" fmla="*/ 1268 w 28527"/>
                <a:gd name="connsiteY0" fmla="*/ 83831 h 95250"/>
                <a:gd name="connsiteX1" fmla="*/ 25041 w 28527"/>
                <a:gd name="connsiteY1" fmla="*/ 86689 h 95250"/>
                <a:gd name="connsiteX2" fmla="*/ 31697 w 28527"/>
                <a:gd name="connsiteY2" fmla="*/ 7631 h 95250"/>
                <a:gd name="connsiteX3" fmla="*/ 12679 w 28527"/>
                <a:gd name="connsiteY3" fmla="*/ 4774 h 95250"/>
                <a:gd name="connsiteX4" fmla="*/ 1268 w 28527"/>
                <a:gd name="connsiteY4" fmla="*/ 8383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95250">
                  <a:moveTo>
                    <a:pt x="1268" y="83831"/>
                  </a:moveTo>
                  <a:cubicBezTo>
                    <a:pt x="2219" y="97166"/>
                    <a:pt x="21237" y="100976"/>
                    <a:pt x="25041" y="86689"/>
                  </a:cubicBezTo>
                  <a:cubicBezTo>
                    <a:pt x="32648" y="61924"/>
                    <a:pt x="41206" y="32396"/>
                    <a:pt x="31697" y="7631"/>
                  </a:cubicBezTo>
                  <a:cubicBezTo>
                    <a:pt x="28844" y="-941"/>
                    <a:pt x="18384" y="-2846"/>
                    <a:pt x="12679" y="4774"/>
                  </a:cubicBezTo>
                  <a:cubicBezTo>
                    <a:pt x="-2536" y="27634"/>
                    <a:pt x="-634" y="58114"/>
                    <a:pt x="1268" y="8383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B70B09FA-28C2-C646-8FF8-7C8E4126280F}"/>
                </a:ext>
              </a:extLst>
            </p:cNvPr>
            <p:cNvSpPr/>
            <p:nvPr/>
          </p:nvSpPr>
          <p:spPr>
            <a:xfrm rot="4500000">
              <a:off x="3727794" y="4705107"/>
              <a:ext cx="64022" cy="73291"/>
            </a:xfrm>
            <a:custGeom>
              <a:avLst/>
              <a:gdLst>
                <a:gd name="connsiteX0" fmla="*/ 433 w 66563"/>
                <a:gd name="connsiteY0" fmla="*/ 8948 h 76200"/>
                <a:gd name="connsiteX1" fmla="*/ 30862 w 66563"/>
                <a:gd name="connsiteY1" fmla="*/ 45143 h 76200"/>
                <a:gd name="connsiteX2" fmla="*/ 69849 w 66563"/>
                <a:gd name="connsiteY2" fmla="*/ 78481 h 76200"/>
                <a:gd name="connsiteX3" fmla="*/ 74604 w 66563"/>
                <a:gd name="connsiteY3" fmla="*/ 73718 h 76200"/>
                <a:gd name="connsiteX4" fmla="*/ 42273 w 66563"/>
                <a:gd name="connsiteY4" fmla="*/ 32761 h 76200"/>
                <a:gd name="connsiteX5" fmla="*/ 7089 w 66563"/>
                <a:gd name="connsiteY5" fmla="*/ 376 h 76200"/>
                <a:gd name="connsiteX6" fmla="*/ 433 w 66563"/>
                <a:gd name="connsiteY6" fmla="*/ 89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76200">
                  <a:moveTo>
                    <a:pt x="433" y="8948"/>
                  </a:moveTo>
                  <a:cubicBezTo>
                    <a:pt x="7089" y="23236"/>
                    <a:pt x="19451" y="34666"/>
                    <a:pt x="30862" y="45143"/>
                  </a:cubicBezTo>
                  <a:cubicBezTo>
                    <a:pt x="44175" y="56573"/>
                    <a:pt x="57487" y="67051"/>
                    <a:pt x="69849" y="78481"/>
                  </a:cubicBezTo>
                  <a:cubicBezTo>
                    <a:pt x="73653" y="81338"/>
                    <a:pt x="77456" y="76576"/>
                    <a:pt x="74604" y="73718"/>
                  </a:cubicBezTo>
                  <a:cubicBezTo>
                    <a:pt x="64144" y="60383"/>
                    <a:pt x="53684" y="46096"/>
                    <a:pt x="42273" y="32761"/>
                  </a:cubicBezTo>
                  <a:cubicBezTo>
                    <a:pt x="32764" y="20378"/>
                    <a:pt x="21353" y="7043"/>
                    <a:pt x="7089" y="376"/>
                  </a:cubicBezTo>
                  <a:cubicBezTo>
                    <a:pt x="3286" y="-1529"/>
                    <a:pt x="-1469" y="4186"/>
                    <a:pt x="433" y="894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8665C5D9-0DF0-E146-BA7A-30875F013935}"/>
                </a:ext>
              </a:extLst>
            </p:cNvPr>
            <p:cNvSpPr/>
            <p:nvPr/>
          </p:nvSpPr>
          <p:spPr>
            <a:xfrm rot="4500000">
              <a:off x="3694386" y="4661796"/>
              <a:ext cx="82314" cy="100775"/>
            </a:xfrm>
            <a:custGeom>
              <a:avLst/>
              <a:gdLst>
                <a:gd name="connsiteX0" fmla="*/ 522 w 85581"/>
                <a:gd name="connsiteY0" fmla="*/ 10638 h 104775"/>
                <a:gd name="connsiteX1" fmla="*/ 81349 w 85581"/>
                <a:gd name="connsiteY1" fmla="*/ 107793 h 104775"/>
                <a:gd name="connsiteX2" fmla="*/ 89907 w 85581"/>
                <a:gd name="connsiteY2" fmla="*/ 101125 h 104775"/>
                <a:gd name="connsiteX3" fmla="*/ 12884 w 85581"/>
                <a:gd name="connsiteY3" fmla="*/ 1113 h 104775"/>
                <a:gd name="connsiteX4" fmla="*/ 522 w 85581"/>
                <a:gd name="connsiteY4" fmla="*/ 1063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04775">
                  <a:moveTo>
                    <a:pt x="522" y="10638"/>
                  </a:moveTo>
                  <a:cubicBezTo>
                    <a:pt x="15736" y="51595"/>
                    <a:pt x="51871" y="78265"/>
                    <a:pt x="81349" y="107793"/>
                  </a:cubicBezTo>
                  <a:cubicBezTo>
                    <a:pt x="86103" y="112555"/>
                    <a:pt x="93711" y="106840"/>
                    <a:pt x="89907" y="101125"/>
                  </a:cubicBezTo>
                  <a:cubicBezTo>
                    <a:pt x="67085" y="65883"/>
                    <a:pt x="49018" y="24925"/>
                    <a:pt x="12884" y="1113"/>
                  </a:cubicBezTo>
                  <a:cubicBezTo>
                    <a:pt x="7178" y="-2697"/>
                    <a:pt x="-2331" y="3970"/>
                    <a:pt x="522" y="1063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B2719B2F-BF0E-AB4F-98D2-5F00C1D618CB}"/>
                </a:ext>
              </a:extLst>
            </p:cNvPr>
            <p:cNvSpPr/>
            <p:nvPr/>
          </p:nvSpPr>
          <p:spPr>
            <a:xfrm rot="4500000">
              <a:off x="3801602" y="4858715"/>
              <a:ext cx="18292" cy="27484"/>
            </a:xfrm>
            <a:custGeom>
              <a:avLst/>
              <a:gdLst>
                <a:gd name="connsiteX0" fmla="*/ 19018 w 19018"/>
                <a:gd name="connsiteY0" fmla="*/ 33509 h 28575"/>
                <a:gd name="connsiteX1" fmla="*/ 24724 w 19018"/>
                <a:gd name="connsiteY1" fmla="*/ 27794 h 28575"/>
                <a:gd name="connsiteX2" fmla="*/ 7607 w 19018"/>
                <a:gd name="connsiteY2" fmla="*/ 2077 h 28575"/>
                <a:gd name="connsiteX3" fmla="*/ 0 w 19018"/>
                <a:gd name="connsiteY3" fmla="*/ 3982 h 28575"/>
                <a:gd name="connsiteX4" fmla="*/ 19018 w 19018"/>
                <a:gd name="connsiteY4" fmla="*/ 3350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28575">
                  <a:moveTo>
                    <a:pt x="19018" y="33509"/>
                  </a:moveTo>
                  <a:cubicBezTo>
                    <a:pt x="21871" y="34462"/>
                    <a:pt x="26625" y="31604"/>
                    <a:pt x="24724" y="27794"/>
                  </a:cubicBezTo>
                  <a:cubicBezTo>
                    <a:pt x="18067" y="20174"/>
                    <a:pt x="11411" y="11602"/>
                    <a:pt x="7607" y="2077"/>
                  </a:cubicBezTo>
                  <a:cubicBezTo>
                    <a:pt x="5705" y="-1733"/>
                    <a:pt x="0" y="172"/>
                    <a:pt x="0" y="3982"/>
                  </a:cubicBezTo>
                  <a:cubicBezTo>
                    <a:pt x="0" y="17317"/>
                    <a:pt x="6656" y="28747"/>
                    <a:pt x="19018" y="3350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83DE0209-0BC2-9449-8584-73BA8A4DFE97}"/>
                </a:ext>
              </a:extLst>
            </p:cNvPr>
            <p:cNvSpPr/>
            <p:nvPr/>
          </p:nvSpPr>
          <p:spPr>
            <a:xfrm rot="4500000">
              <a:off x="3778803" y="4815339"/>
              <a:ext cx="27438" cy="36646"/>
            </a:xfrm>
            <a:custGeom>
              <a:avLst/>
              <a:gdLst>
                <a:gd name="connsiteX0" fmla="*/ 22945 w 28527"/>
                <a:gd name="connsiteY0" fmla="*/ 38981 h 38100"/>
                <a:gd name="connsiteX1" fmla="*/ 30553 w 28527"/>
                <a:gd name="connsiteY1" fmla="*/ 32314 h 38100"/>
                <a:gd name="connsiteX2" fmla="*/ 6780 w 28527"/>
                <a:gd name="connsiteY2" fmla="*/ 881 h 38100"/>
                <a:gd name="connsiteX3" fmla="*/ 124 w 28527"/>
                <a:gd name="connsiteY3" fmla="*/ 5644 h 38100"/>
                <a:gd name="connsiteX4" fmla="*/ 22945 w 28527"/>
                <a:gd name="connsiteY4" fmla="*/ 3898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38100">
                  <a:moveTo>
                    <a:pt x="22945" y="38981"/>
                  </a:moveTo>
                  <a:cubicBezTo>
                    <a:pt x="26749" y="43744"/>
                    <a:pt x="34356" y="38029"/>
                    <a:pt x="30553" y="32314"/>
                  </a:cubicBezTo>
                  <a:cubicBezTo>
                    <a:pt x="23896" y="20884"/>
                    <a:pt x="17240" y="9454"/>
                    <a:pt x="6780" y="881"/>
                  </a:cubicBezTo>
                  <a:cubicBezTo>
                    <a:pt x="3927" y="-1976"/>
                    <a:pt x="-827" y="2786"/>
                    <a:pt x="124" y="5644"/>
                  </a:cubicBezTo>
                  <a:cubicBezTo>
                    <a:pt x="4878" y="18979"/>
                    <a:pt x="14387" y="29456"/>
                    <a:pt x="22945" y="3898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67B9B6C2-3AAA-4140-9567-4B166C2776AB}"/>
                </a:ext>
              </a:extLst>
            </p:cNvPr>
            <p:cNvSpPr/>
            <p:nvPr/>
          </p:nvSpPr>
          <p:spPr>
            <a:xfrm rot="4500000">
              <a:off x="3787708" y="5074513"/>
              <a:ext cx="36584" cy="64130"/>
            </a:xfrm>
            <a:custGeom>
              <a:avLst/>
              <a:gdLst>
                <a:gd name="connsiteX0" fmla="*/ 12443 w 38036"/>
                <a:gd name="connsiteY0" fmla="*/ 42894 h 66675"/>
                <a:gd name="connsiteX1" fmla="*/ 38117 w 38036"/>
                <a:gd name="connsiteY1" fmla="*/ 74327 h 66675"/>
                <a:gd name="connsiteX2" fmla="*/ 41921 w 38036"/>
                <a:gd name="connsiteY2" fmla="*/ 72422 h 66675"/>
                <a:gd name="connsiteX3" fmla="*/ 33363 w 38036"/>
                <a:gd name="connsiteY3" fmla="*/ 34322 h 66675"/>
                <a:gd name="connsiteX4" fmla="*/ 10541 w 38036"/>
                <a:gd name="connsiteY4" fmla="*/ 984 h 66675"/>
                <a:gd name="connsiteX5" fmla="*/ 81 w 38036"/>
                <a:gd name="connsiteY5" fmla="*/ 6699 h 66675"/>
                <a:gd name="connsiteX6" fmla="*/ 12443 w 38036"/>
                <a:gd name="connsiteY6" fmla="*/ 428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36" h="66675">
                  <a:moveTo>
                    <a:pt x="12443" y="42894"/>
                  </a:moveTo>
                  <a:cubicBezTo>
                    <a:pt x="19099" y="54324"/>
                    <a:pt x="27657" y="65754"/>
                    <a:pt x="38117" y="74327"/>
                  </a:cubicBezTo>
                  <a:cubicBezTo>
                    <a:pt x="40019" y="75279"/>
                    <a:pt x="41921" y="75279"/>
                    <a:pt x="41921" y="72422"/>
                  </a:cubicBezTo>
                  <a:cubicBezTo>
                    <a:pt x="41921" y="59087"/>
                    <a:pt x="38117" y="45752"/>
                    <a:pt x="33363" y="34322"/>
                  </a:cubicBezTo>
                  <a:cubicBezTo>
                    <a:pt x="27657" y="21939"/>
                    <a:pt x="22903" y="8604"/>
                    <a:pt x="10541" y="984"/>
                  </a:cubicBezTo>
                  <a:cubicBezTo>
                    <a:pt x="5787" y="-1873"/>
                    <a:pt x="1032" y="1937"/>
                    <a:pt x="81" y="6699"/>
                  </a:cubicBezTo>
                  <a:cubicBezTo>
                    <a:pt x="-870" y="20034"/>
                    <a:pt x="6738" y="32417"/>
                    <a:pt x="12443" y="4289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E1692BDE-AEB1-664A-B2B7-86128E10DA8C}"/>
                </a:ext>
              </a:extLst>
            </p:cNvPr>
            <p:cNvSpPr/>
            <p:nvPr/>
          </p:nvSpPr>
          <p:spPr>
            <a:xfrm rot="4500000">
              <a:off x="3766846" y="5038048"/>
              <a:ext cx="54876" cy="82453"/>
            </a:xfrm>
            <a:custGeom>
              <a:avLst/>
              <a:gdLst>
                <a:gd name="connsiteX0" fmla="*/ 19244 w 57054"/>
                <a:gd name="connsiteY0" fmla="*/ 53715 h 85725"/>
                <a:gd name="connsiteX1" fmla="*/ 53476 w 57054"/>
                <a:gd name="connsiteY1" fmla="*/ 85148 h 85725"/>
                <a:gd name="connsiteX2" fmla="*/ 59181 w 57054"/>
                <a:gd name="connsiteY2" fmla="*/ 81338 h 85725"/>
                <a:gd name="connsiteX3" fmla="*/ 45869 w 57054"/>
                <a:gd name="connsiteY3" fmla="*/ 36570 h 85725"/>
                <a:gd name="connsiteX4" fmla="*/ 17342 w 57054"/>
                <a:gd name="connsiteY4" fmla="*/ 1328 h 85725"/>
                <a:gd name="connsiteX5" fmla="*/ 225 w 57054"/>
                <a:gd name="connsiteY5" fmla="*/ 10853 h 85725"/>
                <a:gd name="connsiteX6" fmla="*/ 19244 w 57054"/>
                <a:gd name="connsiteY6" fmla="*/ 537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85725">
                  <a:moveTo>
                    <a:pt x="19244" y="53715"/>
                  </a:moveTo>
                  <a:cubicBezTo>
                    <a:pt x="29704" y="66098"/>
                    <a:pt x="39213" y="75623"/>
                    <a:pt x="53476" y="85148"/>
                  </a:cubicBezTo>
                  <a:cubicBezTo>
                    <a:pt x="56329" y="87053"/>
                    <a:pt x="59181" y="84195"/>
                    <a:pt x="59181" y="81338"/>
                  </a:cubicBezTo>
                  <a:cubicBezTo>
                    <a:pt x="56329" y="65145"/>
                    <a:pt x="52525" y="51810"/>
                    <a:pt x="45869" y="36570"/>
                  </a:cubicBezTo>
                  <a:cubicBezTo>
                    <a:pt x="39213" y="23235"/>
                    <a:pt x="32556" y="7995"/>
                    <a:pt x="17342" y="1328"/>
                  </a:cubicBezTo>
                  <a:cubicBezTo>
                    <a:pt x="9734" y="-2482"/>
                    <a:pt x="225" y="2280"/>
                    <a:pt x="225" y="10853"/>
                  </a:cubicBezTo>
                  <a:cubicBezTo>
                    <a:pt x="-1676" y="27998"/>
                    <a:pt x="8784" y="41333"/>
                    <a:pt x="19244" y="5371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1BD87DA3-EA66-054B-99B2-405D114A9FA1}"/>
                </a:ext>
              </a:extLst>
            </p:cNvPr>
            <p:cNvSpPr/>
            <p:nvPr/>
          </p:nvSpPr>
          <p:spPr>
            <a:xfrm rot="4500000">
              <a:off x="3636553" y="5029113"/>
              <a:ext cx="128045" cy="54968"/>
            </a:xfrm>
            <a:custGeom>
              <a:avLst/>
              <a:gdLst>
                <a:gd name="connsiteX0" fmla="*/ 2572 w 133126"/>
                <a:gd name="connsiteY0" fmla="*/ 15240 h 57150"/>
                <a:gd name="connsiteX1" fmla="*/ 136650 w 133126"/>
                <a:gd name="connsiteY1" fmla="*/ 62865 h 57150"/>
                <a:gd name="connsiteX2" fmla="*/ 138551 w 133126"/>
                <a:gd name="connsiteY2" fmla="*/ 54292 h 57150"/>
                <a:gd name="connsiteX3" fmla="*/ 68184 w 133126"/>
                <a:gd name="connsiteY3" fmla="*/ 23813 h 57150"/>
                <a:gd name="connsiteX4" fmla="*/ 10179 w 133126"/>
                <a:gd name="connsiteY4" fmla="*/ 0 h 57150"/>
                <a:gd name="connsiteX5" fmla="*/ 2572 w 133126"/>
                <a:gd name="connsiteY5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57150">
                  <a:moveTo>
                    <a:pt x="2572" y="15240"/>
                  </a:moveTo>
                  <a:cubicBezTo>
                    <a:pt x="37755" y="45720"/>
                    <a:pt x="92908" y="53340"/>
                    <a:pt x="136650" y="62865"/>
                  </a:cubicBezTo>
                  <a:cubicBezTo>
                    <a:pt x="142355" y="63817"/>
                    <a:pt x="144257" y="56197"/>
                    <a:pt x="138551" y="54292"/>
                  </a:cubicBezTo>
                  <a:cubicBezTo>
                    <a:pt x="114779" y="45720"/>
                    <a:pt x="91006" y="34290"/>
                    <a:pt x="68184" y="23813"/>
                  </a:cubicBezTo>
                  <a:cubicBezTo>
                    <a:pt x="49166" y="15240"/>
                    <a:pt x="30148" y="4763"/>
                    <a:pt x="10179" y="0"/>
                  </a:cubicBezTo>
                  <a:cubicBezTo>
                    <a:pt x="3523" y="953"/>
                    <a:pt x="-4084" y="9525"/>
                    <a:pt x="2572" y="1524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FC2E3681-FEEE-164B-A696-FC1F190DED23}"/>
                </a:ext>
              </a:extLst>
            </p:cNvPr>
            <p:cNvSpPr/>
            <p:nvPr/>
          </p:nvSpPr>
          <p:spPr>
            <a:xfrm rot="4500000">
              <a:off x="3598429" y="5034210"/>
              <a:ext cx="128045" cy="64130"/>
            </a:xfrm>
            <a:custGeom>
              <a:avLst/>
              <a:gdLst>
                <a:gd name="connsiteX0" fmla="*/ 2162 w 133126"/>
                <a:gd name="connsiteY0" fmla="*/ 14354 h 66675"/>
                <a:gd name="connsiteX1" fmla="*/ 129583 w 133126"/>
                <a:gd name="connsiteY1" fmla="*/ 66741 h 66675"/>
                <a:gd name="connsiteX2" fmla="*/ 132436 w 133126"/>
                <a:gd name="connsiteY2" fmla="*/ 55311 h 66675"/>
                <a:gd name="connsiteX3" fmla="*/ 70627 w 133126"/>
                <a:gd name="connsiteY3" fmla="*/ 21974 h 66675"/>
                <a:gd name="connsiteX4" fmla="*/ 9769 w 133126"/>
                <a:gd name="connsiteY4" fmla="*/ 66 h 66675"/>
                <a:gd name="connsiteX5" fmla="*/ 2162 w 133126"/>
                <a:gd name="connsiteY5" fmla="*/ 1435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66675">
                  <a:moveTo>
                    <a:pt x="2162" y="14354"/>
                  </a:moveTo>
                  <a:cubicBezTo>
                    <a:pt x="32591" y="45786"/>
                    <a:pt x="86792" y="65789"/>
                    <a:pt x="129583" y="66741"/>
                  </a:cubicBezTo>
                  <a:cubicBezTo>
                    <a:pt x="136239" y="66741"/>
                    <a:pt x="137190" y="59121"/>
                    <a:pt x="132436" y="55311"/>
                  </a:cubicBezTo>
                  <a:cubicBezTo>
                    <a:pt x="113417" y="41024"/>
                    <a:pt x="91547" y="32451"/>
                    <a:pt x="70627" y="21974"/>
                  </a:cubicBezTo>
                  <a:cubicBezTo>
                    <a:pt x="50658" y="12449"/>
                    <a:pt x="31640" y="2924"/>
                    <a:pt x="9769" y="66"/>
                  </a:cubicBezTo>
                  <a:cubicBezTo>
                    <a:pt x="3113" y="-886"/>
                    <a:pt x="-3544" y="8639"/>
                    <a:pt x="2162" y="1435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77478A9F-EDEF-FA44-98EB-3C870B673244}"/>
                </a:ext>
              </a:extLst>
            </p:cNvPr>
            <p:cNvSpPr/>
            <p:nvPr/>
          </p:nvSpPr>
          <p:spPr>
            <a:xfrm rot="4500000">
              <a:off x="3433777" y="5186036"/>
              <a:ext cx="73168" cy="109937"/>
            </a:xfrm>
            <a:custGeom>
              <a:avLst/>
              <a:gdLst>
                <a:gd name="connsiteX0" fmla="*/ 8650 w 76072"/>
                <a:gd name="connsiteY0" fmla="*/ 121136 h 114300"/>
                <a:gd name="connsiteX1" fmla="*/ 76165 w 76072"/>
                <a:gd name="connsiteY1" fmla="*/ 6836 h 114300"/>
                <a:gd name="connsiteX2" fmla="*/ 66655 w 76072"/>
                <a:gd name="connsiteY2" fmla="*/ 1121 h 114300"/>
                <a:gd name="connsiteX3" fmla="*/ 92 w 76072"/>
                <a:gd name="connsiteY3" fmla="*/ 117326 h 114300"/>
                <a:gd name="connsiteX4" fmla="*/ 8650 w 76072"/>
                <a:gd name="connsiteY4" fmla="*/ 121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72" h="114300">
                  <a:moveTo>
                    <a:pt x="8650" y="121136"/>
                  </a:moveTo>
                  <a:cubicBezTo>
                    <a:pt x="29570" y="83036"/>
                    <a:pt x="60950" y="47793"/>
                    <a:pt x="76165" y="6836"/>
                  </a:cubicBezTo>
                  <a:cubicBezTo>
                    <a:pt x="78066" y="1121"/>
                    <a:pt x="70459" y="-1736"/>
                    <a:pt x="66655" y="1121"/>
                  </a:cubicBezTo>
                  <a:cubicBezTo>
                    <a:pt x="33374" y="29696"/>
                    <a:pt x="16258" y="78273"/>
                    <a:pt x="92" y="117326"/>
                  </a:cubicBezTo>
                  <a:cubicBezTo>
                    <a:pt x="-859" y="123041"/>
                    <a:pt x="5798" y="125898"/>
                    <a:pt x="8650" y="12113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A2080728-A66B-3B4A-9C58-4DF516315C92}"/>
                </a:ext>
              </a:extLst>
            </p:cNvPr>
            <p:cNvSpPr/>
            <p:nvPr/>
          </p:nvSpPr>
          <p:spPr>
            <a:xfrm rot="4500000">
              <a:off x="3440669" y="5144372"/>
              <a:ext cx="64022" cy="109937"/>
            </a:xfrm>
            <a:custGeom>
              <a:avLst/>
              <a:gdLst>
                <a:gd name="connsiteX0" fmla="*/ 16586 w 66563"/>
                <a:gd name="connsiteY0" fmla="*/ 113723 h 114300"/>
                <a:gd name="connsiteX1" fmla="*/ 50818 w 66563"/>
                <a:gd name="connsiteY1" fmla="*/ 64193 h 114300"/>
                <a:gd name="connsiteX2" fmla="*/ 69836 w 66563"/>
                <a:gd name="connsiteY2" fmla="*/ 10853 h 114300"/>
                <a:gd name="connsiteX3" fmla="*/ 53671 w 66563"/>
                <a:gd name="connsiteY3" fmla="*/ 1328 h 114300"/>
                <a:gd name="connsiteX4" fmla="*/ 420 w 66563"/>
                <a:gd name="connsiteY4" fmla="*/ 104198 h 114300"/>
                <a:gd name="connsiteX5" fmla="*/ 16586 w 66563"/>
                <a:gd name="connsiteY5" fmla="*/ 1137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63" h="114300">
                  <a:moveTo>
                    <a:pt x="16586" y="113723"/>
                  </a:moveTo>
                  <a:cubicBezTo>
                    <a:pt x="28947" y="97530"/>
                    <a:pt x="40358" y="82290"/>
                    <a:pt x="50818" y="64193"/>
                  </a:cubicBezTo>
                  <a:cubicBezTo>
                    <a:pt x="60327" y="48000"/>
                    <a:pt x="70787" y="29903"/>
                    <a:pt x="69836" y="10853"/>
                  </a:cubicBezTo>
                  <a:cubicBezTo>
                    <a:pt x="69836" y="2280"/>
                    <a:pt x="60327" y="-2482"/>
                    <a:pt x="53671" y="1328"/>
                  </a:cubicBezTo>
                  <a:cubicBezTo>
                    <a:pt x="22291" y="20378"/>
                    <a:pt x="8028" y="70860"/>
                    <a:pt x="420" y="104198"/>
                  </a:cubicBezTo>
                  <a:cubicBezTo>
                    <a:pt x="-2432" y="112770"/>
                    <a:pt x="9929" y="121343"/>
                    <a:pt x="16586" y="11372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F87774A3-8E43-3A4C-928E-E9A268E85302}"/>
                </a:ext>
              </a:extLst>
            </p:cNvPr>
            <p:cNvSpPr/>
            <p:nvPr/>
          </p:nvSpPr>
          <p:spPr>
            <a:xfrm rot="4500000">
              <a:off x="3205975" y="5121283"/>
              <a:ext cx="73168" cy="119098"/>
            </a:xfrm>
            <a:custGeom>
              <a:avLst/>
              <a:gdLst>
                <a:gd name="connsiteX0" fmla="*/ 7713 w 76072"/>
                <a:gd name="connsiteY0" fmla="*/ 129536 h 123825"/>
                <a:gd name="connsiteX1" fmla="*/ 51454 w 76072"/>
                <a:gd name="connsiteY1" fmla="*/ 70481 h 123825"/>
                <a:gd name="connsiteX2" fmla="*/ 82834 w 76072"/>
                <a:gd name="connsiteY2" fmla="*/ 9521 h 123825"/>
                <a:gd name="connsiteX3" fmla="*/ 67620 w 76072"/>
                <a:gd name="connsiteY3" fmla="*/ 949 h 123825"/>
                <a:gd name="connsiteX4" fmla="*/ 24829 w 76072"/>
                <a:gd name="connsiteY4" fmla="*/ 55241 h 123825"/>
                <a:gd name="connsiteX5" fmla="*/ 106 w 76072"/>
                <a:gd name="connsiteY5" fmla="*/ 124774 h 123825"/>
                <a:gd name="connsiteX6" fmla="*/ 7713 w 76072"/>
                <a:gd name="connsiteY6" fmla="*/ 12953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23825">
                  <a:moveTo>
                    <a:pt x="7713" y="129536"/>
                  </a:moveTo>
                  <a:cubicBezTo>
                    <a:pt x="22927" y="110486"/>
                    <a:pt x="38142" y="91436"/>
                    <a:pt x="51454" y="70481"/>
                  </a:cubicBezTo>
                  <a:cubicBezTo>
                    <a:pt x="64767" y="51431"/>
                    <a:pt x="79982" y="32381"/>
                    <a:pt x="82834" y="9521"/>
                  </a:cubicBezTo>
                  <a:cubicBezTo>
                    <a:pt x="83785" y="1901"/>
                    <a:pt x="73325" y="-1909"/>
                    <a:pt x="67620" y="949"/>
                  </a:cubicBezTo>
                  <a:cubicBezTo>
                    <a:pt x="47651" y="11426"/>
                    <a:pt x="35289" y="35239"/>
                    <a:pt x="24829" y="55241"/>
                  </a:cubicBezTo>
                  <a:cubicBezTo>
                    <a:pt x="13418" y="78101"/>
                    <a:pt x="5811" y="100009"/>
                    <a:pt x="106" y="124774"/>
                  </a:cubicBezTo>
                  <a:cubicBezTo>
                    <a:pt x="-845" y="128584"/>
                    <a:pt x="4860" y="132394"/>
                    <a:pt x="7713" y="12953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B7DEC787-FE7C-A845-AA37-5E4D3222B96C}"/>
                </a:ext>
              </a:extLst>
            </p:cNvPr>
            <p:cNvSpPr/>
            <p:nvPr/>
          </p:nvSpPr>
          <p:spPr>
            <a:xfrm rot="4500000">
              <a:off x="3202336" y="5080175"/>
              <a:ext cx="73168" cy="109937"/>
            </a:xfrm>
            <a:custGeom>
              <a:avLst/>
              <a:gdLst>
                <a:gd name="connsiteX0" fmla="*/ 9882 w 76072"/>
                <a:gd name="connsiteY0" fmla="*/ 113411 h 114300"/>
                <a:gd name="connsiteX1" fmla="*/ 34606 w 76072"/>
                <a:gd name="connsiteY1" fmla="*/ 93409 h 114300"/>
                <a:gd name="connsiteX2" fmla="*/ 54575 w 76072"/>
                <a:gd name="connsiteY2" fmla="*/ 68644 h 114300"/>
                <a:gd name="connsiteX3" fmla="*/ 78347 w 76072"/>
                <a:gd name="connsiteY3" fmla="*/ 13399 h 114300"/>
                <a:gd name="connsiteX4" fmla="*/ 58378 w 76072"/>
                <a:gd name="connsiteY4" fmla="*/ 1969 h 114300"/>
                <a:gd name="connsiteX5" fmla="*/ 24146 w 76072"/>
                <a:gd name="connsiteY5" fmla="*/ 46736 h 114300"/>
                <a:gd name="connsiteX6" fmla="*/ 373 w 76072"/>
                <a:gd name="connsiteY6" fmla="*/ 105791 h 114300"/>
                <a:gd name="connsiteX7" fmla="*/ 9882 w 76072"/>
                <a:gd name="connsiteY7" fmla="*/ 11341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72" h="114300">
                  <a:moveTo>
                    <a:pt x="9882" y="113411"/>
                  </a:moveTo>
                  <a:cubicBezTo>
                    <a:pt x="17489" y="105791"/>
                    <a:pt x="26998" y="101029"/>
                    <a:pt x="34606" y="93409"/>
                  </a:cubicBezTo>
                  <a:cubicBezTo>
                    <a:pt x="42213" y="85789"/>
                    <a:pt x="48869" y="77216"/>
                    <a:pt x="54575" y="68644"/>
                  </a:cubicBezTo>
                  <a:cubicBezTo>
                    <a:pt x="65985" y="53404"/>
                    <a:pt x="78347" y="33401"/>
                    <a:pt x="78347" y="13399"/>
                  </a:cubicBezTo>
                  <a:cubicBezTo>
                    <a:pt x="78347" y="3874"/>
                    <a:pt x="66936" y="-3746"/>
                    <a:pt x="58378" y="1969"/>
                  </a:cubicBezTo>
                  <a:cubicBezTo>
                    <a:pt x="43164" y="12446"/>
                    <a:pt x="32704" y="30544"/>
                    <a:pt x="24146" y="46736"/>
                  </a:cubicBezTo>
                  <a:cubicBezTo>
                    <a:pt x="13686" y="65786"/>
                    <a:pt x="8931" y="86741"/>
                    <a:pt x="373" y="105791"/>
                  </a:cubicBezTo>
                  <a:cubicBezTo>
                    <a:pt x="-1529" y="112459"/>
                    <a:pt x="4177" y="118174"/>
                    <a:pt x="9882" y="11341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24F4EB61-4F40-F64C-A654-5AE80B83DD0D}"/>
                </a:ext>
              </a:extLst>
            </p:cNvPr>
            <p:cNvSpPr/>
            <p:nvPr/>
          </p:nvSpPr>
          <p:spPr>
            <a:xfrm rot="4500000">
              <a:off x="3006486" y="5155226"/>
              <a:ext cx="146337" cy="100775"/>
            </a:xfrm>
            <a:custGeom>
              <a:avLst/>
              <a:gdLst>
                <a:gd name="connsiteX0" fmla="*/ 14300 w 152144"/>
                <a:gd name="connsiteY0" fmla="*/ 77379 h 104775"/>
                <a:gd name="connsiteX1" fmla="*/ 26661 w 152144"/>
                <a:gd name="connsiteY1" fmla="*/ 76427 h 104775"/>
                <a:gd name="connsiteX2" fmla="*/ 6692 w 152144"/>
                <a:gd name="connsiteY2" fmla="*/ 95477 h 104775"/>
                <a:gd name="connsiteX3" fmla="*/ 12398 w 152144"/>
                <a:gd name="connsiteY3" fmla="*/ 109764 h 104775"/>
                <a:gd name="connsiteX4" fmla="*/ 79912 w 152144"/>
                <a:gd name="connsiteY4" fmla="*/ 97382 h 104775"/>
                <a:gd name="connsiteX5" fmla="*/ 148377 w 152144"/>
                <a:gd name="connsiteY5" fmla="*/ 62139 h 104775"/>
                <a:gd name="connsiteX6" fmla="*/ 143623 w 152144"/>
                <a:gd name="connsiteY6" fmla="*/ 43089 h 104775"/>
                <a:gd name="connsiteX7" fmla="*/ 65648 w 152144"/>
                <a:gd name="connsiteY7" fmla="*/ 62139 h 104775"/>
                <a:gd name="connsiteX8" fmla="*/ 58992 w 152144"/>
                <a:gd name="connsiteY8" fmla="*/ 64044 h 104775"/>
                <a:gd name="connsiteX9" fmla="*/ 81814 w 152144"/>
                <a:gd name="connsiteY9" fmla="*/ 50709 h 104775"/>
                <a:gd name="connsiteX10" fmla="*/ 135064 w 152144"/>
                <a:gd name="connsiteY10" fmla="*/ 8799 h 104775"/>
                <a:gd name="connsiteX11" fmla="*/ 130310 w 152144"/>
                <a:gd name="connsiteY11" fmla="*/ 227 h 104775"/>
                <a:gd name="connsiteX12" fmla="*/ 62796 w 152144"/>
                <a:gd name="connsiteY12" fmla="*/ 17372 h 104775"/>
                <a:gd name="connsiteX13" fmla="*/ 3840 w 152144"/>
                <a:gd name="connsiteY13" fmla="*/ 51662 h 104775"/>
                <a:gd name="connsiteX14" fmla="*/ 14300 w 152144"/>
                <a:gd name="connsiteY14" fmla="*/ 773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144" h="104775">
                  <a:moveTo>
                    <a:pt x="14300" y="77379"/>
                  </a:moveTo>
                  <a:cubicBezTo>
                    <a:pt x="18103" y="77379"/>
                    <a:pt x="22858" y="76427"/>
                    <a:pt x="26661" y="76427"/>
                  </a:cubicBezTo>
                  <a:cubicBezTo>
                    <a:pt x="19054" y="81189"/>
                    <a:pt x="11447" y="86904"/>
                    <a:pt x="6692" y="95477"/>
                  </a:cubicBezTo>
                  <a:cubicBezTo>
                    <a:pt x="3840" y="101192"/>
                    <a:pt x="6692" y="106907"/>
                    <a:pt x="12398" y="109764"/>
                  </a:cubicBezTo>
                  <a:cubicBezTo>
                    <a:pt x="34269" y="119289"/>
                    <a:pt x="58992" y="105954"/>
                    <a:pt x="79912" y="97382"/>
                  </a:cubicBezTo>
                  <a:cubicBezTo>
                    <a:pt x="103685" y="87857"/>
                    <a:pt x="127457" y="78332"/>
                    <a:pt x="148377" y="62139"/>
                  </a:cubicBezTo>
                  <a:cubicBezTo>
                    <a:pt x="155984" y="56424"/>
                    <a:pt x="154083" y="42137"/>
                    <a:pt x="143623" y="43089"/>
                  </a:cubicBezTo>
                  <a:cubicBezTo>
                    <a:pt x="116046" y="45947"/>
                    <a:pt x="91323" y="53567"/>
                    <a:pt x="65648" y="62139"/>
                  </a:cubicBezTo>
                  <a:cubicBezTo>
                    <a:pt x="63747" y="63092"/>
                    <a:pt x="61845" y="63092"/>
                    <a:pt x="58992" y="64044"/>
                  </a:cubicBezTo>
                  <a:cubicBezTo>
                    <a:pt x="66599" y="60234"/>
                    <a:pt x="74207" y="55472"/>
                    <a:pt x="81814" y="50709"/>
                  </a:cubicBezTo>
                  <a:cubicBezTo>
                    <a:pt x="100832" y="40232"/>
                    <a:pt x="123654" y="27849"/>
                    <a:pt x="135064" y="8799"/>
                  </a:cubicBezTo>
                  <a:cubicBezTo>
                    <a:pt x="137917" y="4989"/>
                    <a:pt x="134113" y="227"/>
                    <a:pt x="130310" y="227"/>
                  </a:cubicBezTo>
                  <a:cubicBezTo>
                    <a:pt x="107488" y="-1678"/>
                    <a:pt x="83716" y="8799"/>
                    <a:pt x="62796" y="17372"/>
                  </a:cubicBezTo>
                  <a:cubicBezTo>
                    <a:pt x="41876" y="25944"/>
                    <a:pt x="18103" y="33564"/>
                    <a:pt x="3840" y="51662"/>
                  </a:cubicBezTo>
                  <a:cubicBezTo>
                    <a:pt x="-3768" y="62139"/>
                    <a:pt x="36" y="77379"/>
                    <a:pt x="14300" y="7737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15448A9F-CC62-D142-8B40-DEEED7FC1F52}"/>
                </a:ext>
              </a:extLst>
            </p:cNvPr>
            <p:cNvSpPr/>
            <p:nvPr/>
          </p:nvSpPr>
          <p:spPr>
            <a:xfrm rot="4500000">
              <a:off x="2845951" y="5134052"/>
              <a:ext cx="64022" cy="109937"/>
            </a:xfrm>
            <a:custGeom>
              <a:avLst/>
              <a:gdLst>
                <a:gd name="connsiteX0" fmla="*/ 2509 w 66563"/>
                <a:gd name="connsiteY0" fmla="*/ 116465 h 114300"/>
                <a:gd name="connsiteX1" fmla="*/ 9165 w 66563"/>
                <a:gd name="connsiteY1" fmla="*/ 119323 h 114300"/>
                <a:gd name="connsiteX2" fmla="*/ 46250 w 66563"/>
                <a:gd name="connsiteY2" fmla="*/ 71698 h 114300"/>
                <a:gd name="connsiteX3" fmla="*/ 68121 w 66563"/>
                <a:gd name="connsiteY3" fmla="*/ 10738 h 114300"/>
                <a:gd name="connsiteX4" fmla="*/ 51956 w 66563"/>
                <a:gd name="connsiteY4" fmla="*/ 1213 h 114300"/>
                <a:gd name="connsiteX5" fmla="*/ 13920 w 66563"/>
                <a:gd name="connsiteY5" fmla="*/ 53600 h 114300"/>
                <a:gd name="connsiteX6" fmla="*/ 2509 w 66563"/>
                <a:gd name="connsiteY6" fmla="*/ 1164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14300">
                  <a:moveTo>
                    <a:pt x="2509" y="116465"/>
                  </a:moveTo>
                  <a:cubicBezTo>
                    <a:pt x="3460" y="119323"/>
                    <a:pt x="6312" y="120275"/>
                    <a:pt x="9165" y="119323"/>
                  </a:cubicBezTo>
                  <a:cubicBezTo>
                    <a:pt x="27232" y="110750"/>
                    <a:pt x="36741" y="87890"/>
                    <a:pt x="46250" y="71698"/>
                  </a:cubicBezTo>
                  <a:cubicBezTo>
                    <a:pt x="57661" y="51695"/>
                    <a:pt x="67170" y="34550"/>
                    <a:pt x="68121" y="10738"/>
                  </a:cubicBezTo>
                  <a:cubicBezTo>
                    <a:pt x="68121" y="3118"/>
                    <a:pt x="58612" y="-2597"/>
                    <a:pt x="51956" y="1213"/>
                  </a:cubicBezTo>
                  <a:cubicBezTo>
                    <a:pt x="31987" y="13595"/>
                    <a:pt x="22478" y="31693"/>
                    <a:pt x="13920" y="53600"/>
                  </a:cubicBezTo>
                  <a:cubicBezTo>
                    <a:pt x="6312" y="71698"/>
                    <a:pt x="-5098" y="95510"/>
                    <a:pt x="2509" y="11646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B433610A-06EB-EC4E-B42C-5E685B6B943B}"/>
                </a:ext>
              </a:extLst>
            </p:cNvPr>
            <p:cNvSpPr/>
            <p:nvPr/>
          </p:nvSpPr>
          <p:spPr>
            <a:xfrm rot="4500000">
              <a:off x="2861319" y="5083054"/>
              <a:ext cx="64022" cy="128260"/>
            </a:xfrm>
            <a:custGeom>
              <a:avLst/>
              <a:gdLst>
                <a:gd name="connsiteX0" fmla="*/ 15664 w 66563"/>
                <a:gd name="connsiteY0" fmla="*/ 133631 h 133350"/>
                <a:gd name="connsiteX1" fmla="*/ 55602 w 66563"/>
                <a:gd name="connsiteY1" fmla="*/ 72671 h 133350"/>
                <a:gd name="connsiteX2" fmla="*/ 74620 w 66563"/>
                <a:gd name="connsiteY2" fmla="*/ 8854 h 133350"/>
                <a:gd name="connsiteX3" fmla="*/ 62258 w 66563"/>
                <a:gd name="connsiteY3" fmla="*/ 1234 h 133350"/>
                <a:gd name="connsiteX4" fmla="*/ 24222 w 66563"/>
                <a:gd name="connsiteY4" fmla="*/ 53621 h 133350"/>
                <a:gd name="connsiteX5" fmla="*/ 449 w 66563"/>
                <a:gd name="connsiteY5" fmla="*/ 123154 h 133350"/>
                <a:gd name="connsiteX6" fmla="*/ 15664 w 66563"/>
                <a:gd name="connsiteY6" fmla="*/ 133631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15664" y="133631"/>
                  </a:moveTo>
                  <a:cubicBezTo>
                    <a:pt x="30878" y="114581"/>
                    <a:pt x="44191" y="94579"/>
                    <a:pt x="55602" y="72671"/>
                  </a:cubicBezTo>
                  <a:cubicBezTo>
                    <a:pt x="65111" y="53621"/>
                    <a:pt x="77472" y="30761"/>
                    <a:pt x="74620" y="8854"/>
                  </a:cubicBezTo>
                  <a:cubicBezTo>
                    <a:pt x="73669" y="3139"/>
                    <a:pt x="67963" y="-2576"/>
                    <a:pt x="62258" y="1234"/>
                  </a:cubicBezTo>
                  <a:cubicBezTo>
                    <a:pt x="43240" y="12664"/>
                    <a:pt x="33731" y="34571"/>
                    <a:pt x="24222" y="53621"/>
                  </a:cubicBezTo>
                  <a:cubicBezTo>
                    <a:pt x="13762" y="76481"/>
                    <a:pt x="5204" y="99341"/>
                    <a:pt x="449" y="123154"/>
                  </a:cubicBezTo>
                  <a:cubicBezTo>
                    <a:pt x="-2404" y="132679"/>
                    <a:pt x="9007" y="142204"/>
                    <a:pt x="15664" y="13363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1B942EB7-9686-E04B-B34E-818D29FC9309}"/>
                </a:ext>
              </a:extLst>
            </p:cNvPr>
            <p:cNvSpPr/>
            <p:nvPr/>
          </p:nvSpPr>
          <p:spPr>
            <a:xfrm rot="4500000">
              <a:off x="2939326" y="4926734"/>
              <a:ext cx="82314" cy="137421"/>
            </a:xfrm>
            <a:custGeom>
              <a:avLst/>
              <a:gdLst>
                <a:gd name="connsiteX0" fmla="*/ 61 w 85581"/>
                <a:gd name="connsiteY0" fmla="*/ 23863 h 142875"/>
                <a:gd name="connsiteX1" fmla="*/ 44753 w 85581"/>
                <a:gd name="connsiteY1" fmla="*/ 128638 h 142875"/>
                <a:gd name="connsiteX2" fmla="*/ 55213 w 85581"/>
                <a:gd name="connsiteY2" fmla="*/ 125780 h 142875"/>
                <a:gd name="connsiteX3" fmla="*/ 48557 w 85581"/>
                <a:gd name="connsiteY3" fmla="*/ 81965 h 142875"/>
                <a:gd name="connsiteX4" fmla="*/ 48557 w 85581"/>
                <a:gd name="connsiteY4" fmla="*/ 82917 h 142875"/>
                <a:gd name="connsiteX5" fmla="*/ 81838 w 85581"/>
                <a:gd name="connsiteY5" fmla="*/ 141972 h 142875"/>
                <a:gd name="connsiteX6" fmla="*/ 89446 w 85581"/>
                <a:gd name="connsiteY6" fmla="*/ 139115 h 142875"/>
                <a:gd name="connsiteX7" fmla="*/ 74231 w 85581"/>
                <a:gd name="connsiteY7" fmla="*/ 65772 h 142875"/>
                <a:gd name="connsiteX8" fmla="*/ 42851 w 85581"/>
                <a:gd name="connsiteY8" fmla="*/ 3860 h 142875"/>
                <a:gd name="connsiteX9" fmla="*/ 30490 w 85581"/>
                <a:gd name="connsiteY9" fmla="*/ 8622 h 142875"/>
                <a:gd name="connsiteX10" fmla="*/ 37146 w 85581"/>
                <a:gd name="connsiteY10" fmla="*/ 47675 h 142875"/>
                <a:gd name="connsiteX11" fmla="*/ 16226 w 85581"/>
                <a:gd name="connsiteY11" fmla="*/ 14338 h 142875"/>
                <a:gd name="connsiteX12" fmla="*/ 61 w 85581"/>
                <a:gd name="connsiteY12" fmla="*/ 238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581" h="142875">
                  <a:moveTo>
                    <a:pt x="61" y="23863"/>
                  </a:moveTo>
                  <a:cubicBezTo>
                    <a:pt x="6717" y="59105"/>
                    <a:pt x="25735" y="98157"/>
                    <a:pt x="44753" y="128638"/>
                  </a:cubicBezTo>
                  <a:cubicBezTo>
                    <a:pt x="47606" y="133400"/>
                    <a:pt x="55213" y="131495"/>
                    <a:pt x="55213" y="125780"/>
                  </a:cubicBezTo>
                  <a:cubicBezTo>
                    <a:pt x="55213" y="111492"/>
                    <a:pt x="52360" y="96253"/>
                    <a:pt x="48557" y="81965"/>
                  </a:cubicBezTo>
                  <a:cubicBezTo>
                    <a:pt x="48557" y="81965"/>
                    <a:pt x="48557" y="81965"/>
                    <a:pt x="48557" y="82917"/>
                  </a:cubicBezTo>
                  <a:cubicBezTo>
                    <a:pt x="57115" y="104825"/>
                    <a:pt x="64722" y="125780"/>
                    <a:pt x="81838" y="141972"/>
                  </a:cubicBezTo>
                  <a:cubicBezTo>
                    <a:pt x="84691" y="144830"/>
                    <a:pt x="89446" y="142925"/>
                    <a:pt x="89446" y="139115"/>
                  </a:cubicBezTo>
                  <a:cubicBezTo>
                    <a:pt x="92298" y="113397"/>
                    <a:pt x="82789" y="89585"/>
                    <a:pt x="74231" y="65772"/>
                  </a:cubicBezTo>
                  <a:cubicBezTo>
                    <a:pt x="66624" y="42913"/>
                    <a:pt x="59017" y="22910"/>
                    <a:pt x="42851" y="3860"/>
                  </a:cubicBezTo>
                  <a:cubicBezTo>
                    <a:pt x="39999" y="-3760"/>
                    <a:pt x="30490" y="1003"/>
                    <a:pt x="30490" y="8622"/>
                  </a:cubicBezTo>
                  <a:cubicBezTo>
                    <a:pt x="30490" y="21957"/>
                    <a:pt x="33342" y="35292"/>
                    <a:pt x="37146" y="47675"/>
                  </a:cubicBezTo>
                  <a:cubicBezTo>
                    <a:pt x="31440" y="35292"/>
                    <a:pt x="24784" y="23863"/>
                    <a:pt x="16226" y="14338"/>
                  </a:cubicBezTo>
                  <a:cubicBezTo>
                    <a:pt x="9570" y="6717"/>
                    <a:pt x="-890" y="15290"/>
                    <a:pt x="61" y="2386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C0366D92-C93F-6946-AA24-3153693FBC3B}"/>
                </a:ext>
              </a:extLst>
            </p:cNvPr>
            <p:cNvSpPr/>
            <p:nvPr/>
          </p:nvSpPr>
          <p:spPr>
            <a:xfrm rot="4500000">
              <a:off x="2783593" y="4855556"/>
              <a:ext cx="137191" cy="54968"/>
            </a:xfrm>
            <a:custGeom>
              <a:avLst/>
              <a:gdLst>
                <a:gd name="connsiteX0" fmla="*/ 1979 w 142635"/>
                <a:gd name="connsiteY0" fmla="*/ 14803 h 57150"/>
                <a:gd name="connsiteX1" fmla="*/ 65689 w 142635"/>
                <a:gd name="connsiteY1" fmla="*/ 44331 h 57150"/>
                <a:gd name="connsiteX2" fmla="*/ 140811 w 142635"/>
                <a:gd name="connsiteY2" fmla="*/ 62428 h 57150"/>
                <a:gd name="connsiteX3" fmla="*/ 147467 w 142635"/>
                <a:gd name="connsiteY3" fmla="*/ 45283 h 57150"/>
                <a:gd name="connsiteX4" fmla="*/ 79002 w 142635"/>
                <a:gd name="connsiteY4" fmla="*/ 12898 h 57150"/>
                <a:gd name="connsiteX5" fmla="*/ 5782 w 142635"/>
                <a:gd name="connsiteY5" fmla="*/ 1468 h 57150"/>
                <a:gd name="connsiteX6" fmla="*/ 1979 w 142635"/>
                <a:gd name="connsiteY6" fmla="*/ 148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57150">
                  <a:moveTo>
                    <a:pt x="1979" y="14803"/>
                  </a:moveTo>
                  <a:cubicBezTo>
                    <a:pt x="20046" y="31948"/>
                    <a:pt x="41917" y="37663"/>
                    <a:pt x="65689" y="44331"/>
                  </a:cubicBezTo>
                  <a:cubicBezTo>
                    <a:pt x="89462" y="51951"/>
                    <a:pt x="115137" y="64333"/>
                    <a:pt x="140811" y="62428"/>
                  </a:cubicBezTo>
                  <a:cubicBezTo>
                    <a:pt x="149369" y="62428"/>
                    <a:pt x="154124" y="51951"/>
                    <a:pt x="147467" y="45283"/>
                  </a:cubicBezTo>
                  <a:cubicBezTo>
                    <a:pt x="129400" y="28138"/>
                    <a:pt x="101824" y="21471"/>
                    <a:pt x="79002" y="12898"/>
                  </a:cubicBezTo>
                  <a:cubicBezTo>
                    <a:pt x="55230" y="4326"/>
                    <a:pt x="30506" y="-3294"/>
                    <a:pt x="5782" y="1468"/>
                  </a:cubicBezTo>
                  <a:cubicBezTo>
                    <a:pt x="77" y="3373"/>
                    <a:pt x="-1825" y="10993"/>
                    <a:pt x="1979" y="1480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7CCB4231-B4BD-1441-8565-779579C1383C}"/>
                </a:ext>
              </a:extLst>
            </p:cNvPr>
            <p:cNvSpPr/>
            <p:nvPr/>
          </p:nvSpPr>
          <p:spPr>
            <a:xfrm rot="4500000">
              <a:off x="2768972" y="4862297"/>
              <a:ext cx="109753" cy="45807"/>
            </a:xfrm>
            <a:custGeom>
              <a:avLst/>
              <a:gdLst>
                <a:gd name="connsiteX0" fmla="*/ 2681 w 114108"/>
                <a:gd name="connsiteY0" fmla="*/ 19098 h 47625"/>
                <a:gd name="connsiteX1" fmla="*/ 57833 w 114108"/>
                <a:gd name="connsiteY1" fmla="*/ 47673 h 47625"/>
                <a:gd name="connsiteX2" fmla="*/ 112035 w 114108"/>
                <a:gd name="connsiteY2" fmla="*/ 49578 h 47625"/>
                <a:gd name="connsiteX3" fmla="*/ 112986 w 114108"/>
                <a:gd name="connsiteY3" fmla="*/ 41006 h 47625"/>
                <a:gd name="connsiteX4" fmla="*/ 63539 w 114108"/>
                <a:gd name="connsiteY4" fmla="*/ 16241 h 47625"/>
                <a:gd name="connsiteX5" fmla="*/ 10288 w 114108"/>
                <a:gd name="connsiteY5" fmla="*/ 48 h 47625"/>
                <a:gd name="connsiteX6" fmla="*/ 2681 w 114108"/>
                <a:gd name="connsiteY6" fmla="*/ 1909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47625">
                  <a:moveTo>
                    <a:pt x="2681" y="19098"/>
                  </a:moveTo>
                  <a:cubicBezTo>
                    <a:pt x="16944" y="35291"/>
                    <a:pt x="37864" y="42911"/>
                    <a:pt x="57833" y="47673"/>
                  </a:cubicBezTo>
                  <a:cubicBezTo>
                    <a:pt x="75900" y="52436"/>
                    <a:pt x="94918" y="57198"/>
                    <a:pt x="112035" y="49578"/>
                  </a:cubicBezTo>
                  <a:cubicBezTo>
                    <a:pt x="115838" y="47673"/>
                    <a:pt x="114887" y="42911"/>
                    <a:pt x="112986" y="41006"/>
                  </a:cubicBezTo>
                  <a:cubicBezTo>
                    <a:pt x="100624" y="27671"/>
                    <a:pt x="79704" y="22908"/>
                    <a:pt x="63539" y="16241"/>
                  </a:cubicBezTo>
                  <a:cubicBezTo>
                    <a:pt x="46422" y="8621"/>
                    <a:pt x="29306" y="1001"/>
                    <a:pt x="10288" y="48"/>
                  </a:cubicBezTo>
                  <a:cubicBezTo>
                    <a:pt x="779" y="-904"/>
                    <a:pt x="-3025" y="12431"/>
                    <a:pt x="2681" y="1909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17E22990-F047-FA4A-BC3A-B086D36196ED}"/>
                </a:ext>
              </a:extLst>
            </p:cNvPr>
            <p:cNvSpPr/>
            <p:nvPr/>
          </p:nvSpPr>
          <p:spPr>
            <a:xfrm rot="4500000">
              <a:off x="2553802" y="4979768"/>
              <a:ext cx="100606" cy="128260"/>
            </a:xfrm>
            <a:custGeom>
              <a:avLst/>
              <a:gdLst>
                <a:gd name="connsiteX0" fmla="*/ 380 w 104599"/>
                <a:gd name="connsiteY0" fmla="*/ 6222 h 133350"/>
                <a:gd name="connsiteX1" fmla="*/ 42220 w 104599"/>
                <a:gd name="connsiteY1" fmla="*/ 66229 h 133350"/>
                <a:gd name="connsiteX2" fmla="*/ 101176 w 104599"/>
                <a:gd name="connsiteY2" fmla="*/ 132904 h 133350"/>
                <a:gd name="connsiteX3" fmla="*/ 107832 w 104599"/>
                <a:gd name="connsiteY3" fmla="*/ 127189 h 133350"/>
                <a:gd name="connsiteX4" fmla="*/ 55533 w 104599"/>
                <a:gd name="connsiteY4" fmla="*/ 54799 h 133350"/>
                <a:gd name="connsiteX5" fmla="*/ 7037 w 104599"/>
                <a:gd name="connsiteY5" fmla="*/ 507 h 133350"/>
                <a:gd name="connsiteX6" fmla="*/ 380 w 104599"/>
                <a:gd name="connsiteY6" fmla="*/ 622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33350">
                  <a:moveTo>
                    <a:pt x="380" y="6222"/>
                  </a:moveTo>
                  <a:cubicBezTo>
                    <a:pt x="9889" y="29082"/>
                    <a:pt x="27006" y="47179"/>
                    <a:pt x="42220" y="66229"/>
                  </a:cubicBezTo>
                  <a:cubicBezTo>
                    <a:pt x="61238" y="89089"/>
                    <a:pt x="80256" y="111949"/>
                    <a:pt x="101176" y="132904"/>
                  </a:cubicBezTo>
                  <a:cubicBezTo>
                    <a:pt x="104980" y="136714"/>
                    <a:pt x="111636" y="131952"/>
                    <a:pt x="107832" y="127189"/>
                  </a:cubicBezTo>
                  <a:cubicBezTo>
                    <a:pt x="91667" y="102424"/>
                    <a:pt x="73600" y="78612"/>
                    <a:pt x="55533" y="54799"/>
                  </a:cubicBezTo>
                  <a:cubicBezTo>
                    <a:pt x="41269" y="35749"/>
                    <a:pt x="27006" y="14794"/>
                    <a:pt x="7037" y="507"/>
                  </a:cubicBezTo>
                  <a:cubicBezTo>
                    <a:pt x="4184" y="-1398"/>
                    <a:pt x="-1522" y="2412"/>
                    <a:pt x="380" y="622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7016D6AD-6FA0-3445-80FF-8979D6AEEEDB}"/>
                </a:ext>
              </a:extLst>
            </p:cNvPr>
            <p:cNvSpPr/>
            <p:nvPr/>
          </p:nvSpPr>
          <p:spPr>
            <a:xfrm rot="4500000">
              <a:off x="2519394" y="4988254"/>
              <a:ext cx="82314" cy="109937"/>
            </a:xfrm>
            <a:custGeom>
              <a:avLst/>
              <a:gdLst>
                <a:gd name="connsiteX0" fmla="*/ 418 w 85581"/>
                <a:gd name="connsiteY0" fmla="*/ 16004 h 114300"/>
                <a:gd name="connsiteX1" fmla="*/ 86000 w 85581"/>
                <a:gd name="connsiteY1" fmla="*/ 116017 h 114300"/>
                <a:gd name="connsiteX2" fmla="*/ 93607 w 85581"/>
                <a:gd name="connsiteY2" fmla="*/ 109349 h 114300"/>
                <a:gd name="connsiteX3" fmla="*/ 18486 w 85581"/>
                <a:gd name="connsiteY3" fmla="*/ 1717 h 114300"/>
                <a:gd name="connsiteX4" fmla="*/ 418 w 85581"/>
                <a:gd name="connsiteY4" fmla="*/ 160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18" y="16004"/>
                  </a:moveTo>
                  <a:cubicBezTo>
                    <a:pt x="12780" y="58867"/>
                    <a:pt x="55571" y="87442"/>
                    <a:pt x="86000" y="116017"/>
                  </a:cubicBezTo>
                  <a:cubicBezTo>
                    <a:pt x="89803" y="119827"/>
                    <a:pt x="96460" y="115064"/>
                    <a:pt x="93607" y="109349"/>
                  </a:cubicBezTo>
                  <a:cubicBezTo>
                    <a:pt x="73638" y="73154"/>
                    <a:pt x="56522" y="24577"/>
                    <a:pt x="18486" y="1717"/>
                  </a:cubicBezTo>
                  <a:cubicBezTo>
                    <a:pt x="9927" y="-3998"/>
                    <a:pt x="-2434" y="5527"/>
                    <a:pt x="418" y="1600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16DB852A-92DA-D145-B0B0-4CCFE554DCF3}"/>
                </a:ext>
              </a:extLst>
            </p:cNvPr>
            <p:cNvSpPr/>
            <p:nvPr/>
          </p:nvSpPr>
          <p:spPr>
            <a:xfrm rot="4500000">
              <a:off x="2728445" y="4986202"/>
              <a:ext cx="64022" cy="82453"/>
            </a:xfrm>
            <a:custGeom>
              <a:avLst/>
              <a:gdLst>
                <a:gd name="connsiteX0" fmla="*/ 12884 w 66563"/>
                <a:gd name="connsiteY0" fmla="*/ 85757 h 85725"/>
                <a:gd name="connsiteX1" fmla="*/ 69938 w 66563"/>
                <a:gd name="connsiteY1" fmla="*/ 6699 h 85725"/>
                <a:gd name="connsiteX2" fmla="*/ 62331 w 66563"/>
                <a:gd name="connsiteY2" fmla="*/ 984 h 85725"/>
                <a:gd name="connsiteX3" fmla="*/ 522 w 66563"/>
                <a:gd name="connsiteY3" fmla="*/ 76232 h 85725"/>
                <a:gd name="connsiteX4" fmla="*/ 12884 w 66563"/>
                <a:gd name="connsiteY4" fmla="*/ 8575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85725">
                  <a:moveTo>
                    <a:pt x="12884" y="85757"/>
                  </a:moveTo>
                  <a:cubicBezTo>
                    <a:pt x="38558" y="68612"/>
                    <a:pt x="61380" y="36227"/>
                    <a:pt x="69938" y="6699"/>
                  </a:cubicBezTo>
                  <a:cubicBezTo>
                    <a:pt x="70889" y="1937"/>
                    <a:pt x="66134" y="-1873"/>
                    <a:pt x="62331" y="984"/>
                  </a:cubicBezTo>
                  <a:cubicBezTo>
                    <a:pt x="35705" y="17177"/>
                    <a:pt x="10031" y="46704"/>
                    <a:pt x="522" y="76232"/>
                  </a:cubicBezTo>
                  <a:cubicBezTo>
                    <a:pt x="-2331" y="82899"/>
                    <a:pt x="7178" y="90519"/>
                    <a:pt x="12884" y="8575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5EA852B0-290F-B548-8AC1-E72C8441B37C}"/>
                </a:ext>
              </a:extLst>
            </p:cNvPr>
            <p:cNvSpPr/>
            <p:nvPr/>
          </p:nvSpPr>
          <p:spPr>
            <a:xfrm rot="4500000">
              <a:off x="2729912" y="4926686"/>
              <a:ext cx="64022" cy="100775"/>
            </a:xfrm>
            <a:custGeom>
              <a:avLst/>
              <a:gdLst>
                <a:gd name="connsiteX0" fmla="*/ 10759 w 66563"/>
                <a:gd name="connsiteY0" fmla="*/ 105542 h 104775"/>
                <a:gd name="connsiteX1" fmla="*/ 72568 w 66563"/>
                <a:gd name="connsiteY1" fmla="*/ 3624 h 104775"/>
                <a:gd name="connsiteX2" fmla="*/ 67813 w 66563"/>
                <a:gd name="connsiteY2" fmla="*/ 767 h 104775"/>
                <a:gd name="connsiteX3" fmla="*/ 299 w 66563"/>
                <a:gd name="connsiteY3" fmla="*/ 96969 h 104775"/>
                <a:gd name="connsiteX4" fmla="*/ 10759 w 66563"/>
                <a:gd name="connsiteY4" fmla="*/ 1055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04775">
                  <a:moveTo>
                    <a:pt x="10759" y="105542"/>
                  </a:moveTo>
                  <a:cubicBezTo>
                    <a:pt x="44992" y="82682"/>
                    <a:pt x="62108" y="42677"/>
                    <a:pt x="72568" y="3624"/>
                  </a:cubicBezTo>
                  <a:cubicBezTo>
                    <a:pt x="73519" y="767"/>
                    <a:pt x="69715" y="-1138"/>
                    <a:pt x="67813" y="767"/>
                  </a:cubicBezTo>
                  <a:cubicBezTo>
                    <a:pt x="42139" y="29342"/>
                    <a:pt x="13612" y="58869"/>
                    <a:pt x="299" y="96969"/>
                  </a:cubicBezTo>
                  <a:cubicBezTo>
                    <a:pt x="-1603" y="102684"/>
                    <a:pt x="6004" y="108399"/>
                    <a:pt x="10759" y="10554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BBA4145F-A356-5247-A5CB-64FF0CBC4F58}"/>
                </a:ext>
              </a:extLst>
            </p:cNvPr>
            <p:cNvSpPr/>
            <p:nvPr/>
          </p:nvSpPr>
          <p:spPr>
            <a:xfrm rot="4500000">
              <a:off x="2485438" y="4800305"/>
              <a:ext cx="27438" cy="137421"/>
            </a:xfrm>
            <a:custGeom>
              <a:avLst/>
              <a:gdLst>
                <a:gd name="connsiteX0" fmla="*/ 2657 w 28527"/>
                <a:gd name="connsiteY0" fmla="*/ 143149 h 142875"/>
                <a:gd name="connsiteX1" fmla="*/ 14068 w 28527"/>
                <a:gd name="connsiteY1" fmla="*/ 145054 h 142875"/>
                <a:gd name="connsiteX2" fmla="*/ 33086 w 28527"/>
                <a:gd name="connsiteY2" fmla="*/ 4084 h 142875"/>
                <a:gd name="connsiteX3" fmla="*/ 24528 w 28527"/>
                <a:gd name="connsiteY3" fmla="*/ 3131 h 142875"/>
                <a:gd name="connsiteX4" fmla="*/ 2657 w 28527"/>
                <a:gd name="connsiteY4" fmla="*/ 1431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42875">
                  <a:moveTo>
                    <a:pt x="2657" y="143149"/>
                  </a:moveTo>
                  <a:cubicBezTo>
                    <a:pt x="3608" y="147911"/>
                    <a:pt x="11215" y="148864"/>
                    <a:pt x="14068" y="145054"/>
                  </a:cubicBezTo>
                  <a:cubicBezTo>
                    <a:pt x="35938" y="105049"/>
                    <a:pt x="32135" y="47899"/>
                    <a:pt x="33086" y="4084"/>
                  </a:cubicBezTo>
                  <a:cubicBezTo>
                    <a:pt x="33086" y="-679"/>
                    <a:pt x="25478" y="-1631"/>
                    <a:pt x="24528" y="3131"/>
                  </a:cubicBezTo>
                  <a:cubicBezTo>
                    <a:pt x="11215" y="44089"/>
                    <a:pt x="-6852" y="98381"/>
                    <a:pt x="2657" y="14314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996933C8-4FF8-9544-BD03-7C22BC43B172}"/>
                </a:ext>
              </a:extLst>
            </p:cNvPr>
            <p:cNvSpPr/>
            <p:nvPr/>
          </p:nvSpPr>
          <p:spPr>
            <a:xfrm rot="4500000">
              <a:off x="2466525" y="4755468"/>
              <a:ext cx="36584" cy="155744"/>
            </a:xfrm>
            <a:custGeom>
              <a:avLst/>
              <a:gdLst>
                <a:gd name="connsiteX0" fmla="*/ 2406 w 38036"/>
                <a:gd name="connsiteY0" fmla="*/ 153587 h 161925"/>
                <a:gd name="connsiteX1" fmla="*/ 25227 w 38036"/>
                <a:gd name="connsiteY1" fmla="*/ 156445 h 161925"/>
                <a:gd name="connsiteX2" fmla="*/ 42344 w 38036"/>
                <a:gd name="connsiteY2" fmla="*/ 7855 h 161925"/>
                <a:gd name="connsiteX3" fmla="*/ 26178 w 38036"/>
                <a:gd name="connsiteY3" fmla="*/ 5950 h 161925"/>
                <a:gd name="connsiteX4" fmla="*/ 2406 w 38036"/>
                <a:gd name="connsiteY4" fmla="*/ 15358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61925">
                  <a:moveTo>
                    <a:pt x="2406" y="153587"/>
                  </a:moveTo>
                  <a:cubicBezTo>
                    <a:pt x="4307" y="165017"/>
                    <a:pt x="20473" y="165017"/>
                    <a:pt x="25227" y="156445"/>
                  </a:cubicBezTo>
                  <a:cubicBezTo>
                    <a:pt x="51853" y="113582"/>
                    <a:pt x="45196" y="55480"/>
                    <a:pt x="42344" y="7855"/>
                  </a:cubicBezTo>
                  <a:cubicBezTo>
                    <a:pt x="41393" y="-718"/>
                    <a:pt x="29031" y="-3575"/>
                    <a:pt x="26178" y="5950"/>
                  </a:cubicBezTo>
                  <a:cubicBezTo>
                    <a:pt x="13816" y="52622"/>
                    <a:pt x="-7103" y="104057"/>
                    <a:pt x="2406" y="15358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CE8480BE-BBBF-EF4B-83EA-709D8D55043F}"/>
                </a:ext>
              </a:extLst>
            </p:cNvPr>
            <p:cNvSpPr/>
            <p:nvPr/>
          </p:nvSpPr>
          <p:spPr>
            <a:xfrm rot="4500000">
              <a:off x="2264430" y="4742875"/>
              <a:ext cx="73168" cy="109937"/>
            </a:xfrm>
            <a:custGeom>
              <a:avLst/>
              <a:gdLst>
                <a:gd name="connsiteX0" fmla="*/ 8588 w 76072"/>
                <a:gd name="connsiteY0" fmla="*/ 122381 h 114300"/>
                <a:gd name="connsiteX1" fmla="*/ 56133 w 76072"/>
                <a:gd name="connsiteY1" fmla="*/ 74756 h 114300"/>
                <a:gd name="connsiteX2" fmla="*/ 82759 w 76072"/>
                <a:gd name="connsiteY2" fmla="*/ 3319 h 114300"/>
                <a:gd name="connsiteX3" fmla="*/ 77053 w 76072"/>
                <a:gd name="connsiteY3" fmla="*/ 1414 h 114300"/>
                <a:gd name="connsiteX4" fmla="*/ 33312 w 76072"/>
                <a:gd name="connsiteY4" fmla="*/ 57611 h 114300"/>
                <a:gd name="connsiteX5" fmla="*/ 30 w 76072"/>
                <a:gd name="connsiteY5" fmla="*/ 113809 h 114300"/>
                <a:gd name="connsiteX6" fmla="*/ 8588 w 76072"/>
                <a:gd name="connsiteY6" fmla="*/ 1223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8588" y="122381"/>
                  </a:moveTo>
                  <a:cubicBezTo>
                    <a:pt x="31410" y="119524"/>
                    <a:pt x="45673" y="92854"/>
                    <a:pt x="56133" y="74756"/>
                  </a:cubicBezTo>
                  <a:cubicBezTo>
                    <a:pt x="68495" y="52849"/>
                    <a:pt x="79906" y="29036"/>
                    <a:pt x="82759" y="3319"/>
                  </a:cubicBezTo>
                  <a:cubicBezTo>
                    <a:pt x="82759" y="461"/>
                    <a:pt x="78955" y="-1444"/>
                    <a:pt x="77053" y="1414"/>
                  </a:cubicBezTo>
                  <a:cubicBezTo>
                    <a:pt x="60888" y="18559"/>
                    <a:pt x="47575" y="38561"/>
                    <a:pt x="33312" y="57611"/>
                  </a:cubicBezTo>
                  <a:cubicBezTo>
                    <a:pt x="20950" y="73804"/>
                    <a:pt x="-921" y="92854"/>
                    <a:pt x="30" y="113809"/>
                  </a:cubicBezTo>
                  <a:cubicBezTo>
                    <a:pt x="30" y="117619"/>
                    <a:pt x="3834" y="122381"/>
                    <a:pt x="8588" y="12238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4503E671-1BC1-274C-83F0-2E8DA9388C9D}"/>
                </a:ext>
              </a:extLst>
            </p:cNvPr>
            <p:cNvSpPr/>
            <p:nvPr/>
          </p:nvSpPr>
          <p:spPr>
            <a:xfrm rot="4500000">
              <a:off x="2279785" y="4719283"/>
              <a:ext cx="73168" cy="100775"/>
            </a:xfrm>
            <a:custGeom>
              <a:avLst/>
              <a:gdLst>
                <a:gd name="connsiteX0" fmla="*/ 19436 w 76072"/>
                <a:gd name="connsiteY0" fmla="*/ 106330 h 104775"/>
                <a:gd name="connsiteX1" fmla="*/ 41307 w 76072"/>
                <a:gd name="connsiteY1" fmla="*/ 87280 h 104775"/>
                <a:gd name="connsiteX2" fmla="*/ 59374 w 76072"/>
                <a:gd name="connsiteY2" fmla="*/ 60610 h 104775"/>
                <a:gd name="connsiteX3" fmla="*/ 82196 w 76072"/>
                <a:gd name="connsiteY3" fmla="*/ 6318 h 104775"/>
                <a:gd name="connsiteX4" fmla="*/ 73638 w 76072"/>
                <a:gd name="connsiteY4" fmla="*/ 1555 h 104775"/>
                <a:gd name="connsiteX5" fmla="*/ 32749 w 76072"/>
                <a:gd name="connsiteY5" fmla="*/ 44418 h 104775"/>
                <a:gd name="connsiteX6" fmla="*/ 17535 w 76072"/>
                <a:gd name="connsiteY6" fmla="*/ 63468 h 104775"/>
                <a:gd name="connsiteX7" fmla="*/ 1369 w 76072"/>
                <a:gd name="connsiteY7" fmla="*/ 92995 h 104775"/>
                <a:gd name="connsiteX8" fmla="*/ 19436 w 76072"/>
                <a:gd name="connsiteY8" fmla="*/ 10633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72" h="104775">
                  <a:moveTo>
                    <a:pt x="19436" y="106330"/>
                  </a:moveTo>
                  <a:cubicBezTo>
                    <a:pt x="27044" y="99663"/>
                    <a:pt x="34651" y="95853"/>
                    <a:pt x="41307" y="87280"/>
                  </a:cubicBezTo>
                  <a:cubicBezTo>
                    <a:pt x="47963" y="78708"/>
                    <a:pt x="53669" y="69183"/>
                    <a:pt x="59374" y="60610"/>
                  </a:cubicBezTo>
                  <a:cubicBezTo>
                    <a:pt x="69834" y="43465"/>
                    <a:pt x="75540" y="25368"/>
                    <a:pt x="82196" y="6318"/>
                  </a:cubicBezTo>
                  <a:cubicBezTo>
                    <a:pt x="84098" y="1555"/>
                    <a:pt x="77442" y="-2255"/>
                    <a:pt x="73638" y="1555"/>
                  </a:cubicBezTo>
                  <a:cubicBezTo>
                    <a:pt x="59374" y="15843"/>
                    <a:pt x="45111" y="28225"/>
                    <a:pt x="32749" y="44418"/>
                  </a:cubicBezTo>
                  <a:cubicBezTo>
                    <a:pt x="27994" y="51085"/>
                    <a:pt x="22289" y="56800"/>
                    <a:pt x="17535" y="63468"/>
                  </a:cubicBezTo>
                  <a:cubicBezTo>
                    <a:pt x="9927" y="73945"/>
                    <a:pt x="7075" y="82518"/>
                    <a:pt x="1369" y="92995"/>
                  </a:cubicBezTo>
                  <a:cubicBezTo>
                    <a:pt x="-4336" y="104425"/>
                    <a:pt x="8976" y="114903"/>
                    <a:pt x="19436" y="10633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5F66F2BD-D62F-0F44-AA0C-CD60B01556C3}"/>
                </a:ext>
              </a:extLst>
            </p:cNvPr>
            <p:cNvSpPr/>
            <p:nvPr/>
          </p:nvSpPr>
          <p:spPr>
            <a:xfrm rot="4500000">
              <a:off x="2288702" y="4584423"/>
              <a:ext cx="146337" cy="91614"/>
            </a:xfrm>
            <a:custGeom>
              <a:avLst/>
              <a:gdLst>
                <a:gd name="connsiteX0" fmla="*/ 2690 w 152144"/>
                <a:gd name="connsiteY0" fmla="*/ 35242 h 95250"/>
                <a:gd name="connsiteX1" fmla="*/ 113946 w 152144"/>
                <a:gd name="connsiteY1" fmla="*/ 101917 h 95250"/>
                <a:gd name="connsiteX2" fmla="*/ 121553 w 152144"/>
                <a:gd name="connsiteY2" fmla="*/ 88583 h 95250"/>
                <a:gd name="connsiteX3" fmla="*/ 69253 w 152144"/>
                <a:gd name="connsiteY3" fmla="*/ 49530 h 95250"/>
                <a:gd name="connsiteX4" fmla="*/ 80664 w 152144"/>
                <a:gd name="connsiteY4" fmla="*/ 55245 h 95250"/>
                <a:gd name="connsiteX5" fmla="*/ 151031 w 152144"/>
                <a:gd name="connsiteY5" fmla="*/ 80963 h 95250"/>
                <a:gd name="connsiteX6" fmla="*/ 157687 w 152144"/>
                <a:gd name="connsiteY6" fmla="*/ 65723 h 95250"/>
                <a:gd name="connsiteX7" fmla="*/ 94928 w 152144"/>
                <a:gd name="connsiteY7" fmla="*/ 22860 h 95250"/>
                <a:gd name="connsiteX8" fmla="*/ 28364 w 152144"/>
                <a:gd name="connsiteY8" fmla="*/ 0 h 95250"/>
                <a:gd name="connsiteX9" fmla="*/ 20757 w 152144"/>
                <a:gd name="connsiteY9" fmla="*/ 13335 h 95250"/>
                <a:gd name="connsiteX10" fmla="*/ 36922 w 152144"/>
                <a:gd name="connsiteY10" fmla="*/ 30480 h 95250"/>
                <a:gd name="connsiteX11" fmla="*/ 12199 w 152144"/>
                <a:gd name="connsiteY11" fmla="*/ 19050 h 95250"/>
                <a:gd name="connsiteX12" fmla="*/ 2690 w 152144"/>
                <a:gd name="connsiteY12" fmla="*/ 3524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144" h="95250">
                  <a:moveTo>
                    <a:pt x="2690" y="35242"/>
                  </a:moveTo>
                  <a:cubicBezTo>
                    <a:pt x="35021" y="65723"/>
                    <a:pt x="74959" y="81915"/>
                    <a:pt x="113946" y="101917"/>
                  </a:cubicBezTo>
                  <a:cubicBezTo>
                    <a:pt x="122504" y="106680"/>
                    <a:pt x="129160" y="94298"/>
                    <a:pt x="121553" y="88583"/>
                  </a:cubicBezTo>
                  <a:cubicBezTo>
                    <a:pt x="103486" y="75248"/>
                    <a:pt x="87320" y="61913"/>
                    <a:pt x="69253" y="49530"/>
                  </a:cubicBezTo>
                  <a:cubicBezTo>
                    <a:pt x="73057" y="51435"/>
                    <a:pt x="76860" y="53340"/>
                    <a:pt x="80664" y="55245"/>
                  </a:cubicBezTo>
                  <a:cubicBezTo>
                    <a:pt x="103486" y="66675"/>
                    <a:pt x="126307" y="77153"/>
                    <a:pt x="151031" y="80963"/>
                  </a:cubicBezTo>
                  <a:cubicBezTo>
                    <a:pt x="159589" y="81915"/>
                    <a:pt x="161491" y="71438"/>
                    <a:pt x="157687" y="65723"/>
                  </a:cubicBezTo>
                  <a:cubicBezTo>
                    <a:pt x="140571" y="46673"/>
                    <a:pt x="117749" y="34290"/>
                    <a:pt x="94928" y="22860"/>
                  </a:cubicBezTo>
                  <a:cubicBezTo>
                    <a:pt x="73057" y="11430"/>
                    <a:pt x="54039" y="0"/>
                    <a:pt x="28364" y="0"/>
                  </a:cubicBezTo>
                  <a:cubicBezTo>
                    <a:pt x="22659" y="0"/>
                    <a:pt x="16953" y="7620"/>
                    <a:pt x="20757" y="13335"/>
                  </a:cubicBezTo>
                  <a:cubicBezTo>
                    <a:pt x="25512" y="20003"/>
                    <a:pt x="31217" y="25717"/>
                    <a:pt x="36922" y="30480"/>
                  </a:cubicBezTo>
                  <a:cubicBezTo>
                    <a:pt x="29315" y="26670"/>
                    <a:pt x="20757" y="22860"/>
                    <a:pt x="12199" y="19050"/>
                  </a:cubicBezTo>
                  <a:cubicBezTo>
                    <a:pt x="2690" y="15240"/>
                    <a:pt x="-3967" y="28575"/>
                    <a:pt x="2690" y="3524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FDB9A207-B973-6243-940F-C50E63D9F0B4}"/>
                </a:ext>
              </a:extLst>
            </p:cNvPr>
            <p:cNvSpPr/>
            <p:nvPr/>
          </p:nvSpPr>
          <p:spPr>
            <a:xfrm rot="4500000">
              <a:off x="2479874" y="4579756"/>
              <a:ext cx="118899" cy="82453"/>
            </a:xfrm>
            <a:custGeom>
              <a:avLst/>
              <a:gdLst>
                <a:gd name="connsiteX0" fmla="*/ 6065 w 123617"/>
                <a:gd name="connsiteY0" fmla="*/ 90210 h 85725"/>
                <a:gd name="connsiteX1" fmla="*/ 123026 w 123617"/>
                <a:gd name="connsiteY1" fmla="*/ 12105 h 85725"/>
                <a:gd name="connsiteX2" fmla="*/ 111616 w 123617"/>
                <a:gd name="connsiteY2" fmla="*/ 675 h 85725"/>
                <a:gd name="connsiteX3" fmla="*/ 1311 w 123617"/>
                <a:gd name="connsiteY3" fmla="*/ 79733 h 85725"/>
                <a:gd name="connsiteX4" fmla="*/ 6065 w 123617"/>
                <a:gd name="connsiteY4" fmla="*/ 9021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85725">
                  <a:moveTo>
                    <a:pt x="6065" y="90210"/>
                  </a:moveTo>
                  <a:cubicBezTo>
                    <a:pt x="53610" y="87353"/>
                    <a:pt x="103057" y="55920"/>
                    <a:pt x="123026" y="12105"/>
                  </a:cubicBezTo>
                  <a:cubicBezTo>
                    <a:pt x="126830" y="4485"/>
                    <a:pt x="119223" y="-2182"/>
                    <a:pt x="111616" y="675"/>
                  </a:cubicBezTo>
                  <a:cubicBezTo>
                    <a:pt x="71678" y="18773"/>
                    <a:pt x="31740" y="48300"/>
                    <a:pt x="1311" y="79733"/>
                  </a:cubicBezTo>
                  <a:cubicBezTo>
                    <a:pt x="-1542" y="83543"/>
                    <a:pt x="360" y="91163"/>
                    <a:pt x="6065" y="9021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913A24B9-6A45-FB44-921C-E34528D6BC1A}"/>
                </a:ext>
              </a:extLst>
            </p:cNvPr>
            <p:cNvSpPr/>
            <p:nvPr/>
          </p:nvSpPr>
          <p:spPr>
            <a:xfrm rot="4500000">
              <a:off x="2509010" y="4547667"/>
              <a:ext cx="118899" cy="100775"/>
            </a:xfrm>
            <a:custGeom>
              <a:avLst/>
              <a:gdLst>
                <a:gd name="connsiteX0" fmla="*/ 12694 w 123617"/>
                <a:gd name="connsiteY0" fmla="*/ 108495 h 104775"/>
                <a:gd name="connsiteX1" fmla="*/ 72601 w 123617"/>
                <a:gd name="connsiteY1" fmla="*/ 61823 h 104775"/>
                <a:gd name="connsiteX2" fmla="*/ 122999 w 123617"/>
                <a:gd name="connsiteY2" fmla="*/ 7530 h 104775"/>
                <a:gd name="connsiteX3" fmla="*/ 116342 w 123617"/>
                <a:gd name="connsiteY3" fmla="*/ 863 h 104775"/>
                <a:gd name="connsiteX4" fmla="*/ 54534 w 123617"/>
                <a:gd name="connsiteY4" fmla="*/ 44678 h 104775"/>
                <a:gd name="connsiteX5" fmla="*/ 1283 w 123617"/>
                <a:gd name="connsiteY5" fmla="*/ 98018 h 104775"/>
                <a:gd name="connsiteX6" fmla="*/ 12694 w 123617"/>
                <a:gd name="connsiteY6" fmla="*/ 10849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104775">
                  <a:moveTo>
                    <a:pt x="12694" y="108495"/>
                  </a:moveTo>
                  <a:cubicBezTo>
                    <a:pt x="36466" y="98018"/>
                    <a:pt x="54534" y="79920"/>
                    <a:pt x="72601" y="61823"/>
                  </a:cubicBezTo>
                  <a:cubicBezTo>
                    <a:pt x="90668" y="44678"/>
                    <a:pt x="108735" y="27533"/>
                    <a:pt x="122999" y="7530"/>
                  </a:cubicBezTo>
                  <a:cubicBezTo>
                    <a:pt x="125851" y="2768"/>
                    <a:pt x="120146" y="-1995"/>
                    <a:pt x="116342" y="863"/>
                  </a:cubicBezTo>
                  <a:cubicBezTo>
                    <a:pt x="94472" y="13245"/>
                    <a:pt x="74503" y="28485"/>
                    <a:pt x="54534" y="44678"/>
                  </a:cubicBezTo>
                  <a:cubicBezTo>
                    <a:pt x="34565" y="60870"/>
                    <a:pt x="14596" y="76110"/>
                    <a:pt x="1283" y="98018"/>
                  </a:cubicBezTo>
                  <a:cubicBezTo>
                    <a:pt x="-3472" y="104685"/>
                    <a:pt x="6037" y="112305"/>
                    <a:pt x="12694" y="10849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35401697-E365-CA44-ACA9-8CB302D17869}"/>
                </a:ext>
              </a:extLst>
            </p:cNvPr>
            <p:cNvSpPr/>
            <p:nvPr/>
          </p:nvSpPr>
          <p:spPr>
            <a:xfrm rot="4500000">
              <a:off x="2622206" y="4761846"/>
              <a:ext cx="100606" cy="128260"/>
            </a:xfrm>
            <a:custGeom>
              <a:avLst/>
              <a:gdLst>
                <a:gd name="connsiteX0" fmla="*/ 17301 w 104599"/>
                <a:gd name="connsiteY0" fmla="*/ 121176 h 133350"/>
                <a:gd name="connsiteX1" fmla="*/ 21104 w 104599"/>
                <a:gd name="connsiteY1" fmla="*/ 117366 h 133350"/>
                <a:gd name="connsiteX2" fmla="*/ 17301 w 104599"/>
                <a:gd name="connsiteY2" fmla="*/ 125938 h 133350"/>
                <a:gd name="connsiteX3" fmla="*/ 25859 w 104599"/>
                <a:gd name="connsiteY3" fmla="*/ 134511 h 133350"/>
                <a:gd name="connsiteX4" fmla="*/ 111440 w 104599"/>
                <a:gd name="connsiteY4" fmla="*/ 34498 h 133350"/>
                <a:gd name="connsiteX5" fmla="*/ 100980 w 104599"/>
                <a:gd name="connsiteY5" fmla="*/ 28783 h 133350"/>
                <a:gd name="connsiteX6" fmla="*/ 56288 w 104599"/>
                <a:gd name="connsiteY6" fmla="*/ 69741 h 133350"/>
                <a:gd name="connsiteX7" fmla="*/ 83864 w 104599"/>
                <a:gd name="connsiteY7" fmla="*/ 4971 h 133350"/>
                <a:gd name="connsiteX8" fmla="*/ 77208 w 104599"/>
                <a:gd name="connsiteY8" fmla="*/ 1161 h 133350"/>
                <a:gd name="connsiteX9" fmla="*/ 184 w 104599"/>
                <a:gd name="connsiteY9" fmla="*/ 111651 h 133350"/>
                <a:gd name="connsiteX10" fmla="*/ 17301 w 104599"/>
                <a:gd name="connsiteY10" fmla="*/ 1211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599" h="133350">
                  <a:moveTo>
                    <a:pt x="17301" y="121176"/>
                  </a:moveTo>
                  <a:cubicBezTo>
                    <a:pt x="19202" y="120223"/>
                    <a:pt x="20153" y="118318"/>
                    <a:pt x="21104" y="117366"/>
                  </a:cubicBezTo>
                  <a:cubicBezTo>
                    <a:pt x="20153" y="120223"/>
                    <a:pt x="18251" y="123081"/>
                    <a:pt x="17301" y="125938"/>
                  </a:cubicBezTo>
                  <a:cubicBezTo>
                    <a:pt x="15399" y="130701"/>
                    <a:pt x="21104" y="136416"/>
                    <a:pt x="25859" y="134511"/>
                  </a:cubicBezTo>
                  <a:cubicBezTo>
                    <a:pt x="66748" y="118318"/>
                    <a:pt x="95275" y="72598"/>
                    <a:pt x="111440" y="34498"/>
                  </a:cubicBezTo>
                  <a:cubicBezTo>
                    <a:pt x="114293" y="27831"/>
                    <a:pt x="105735" y="25926"/>
                    <a:pt x="100980" y="28783"/>
                  </a:cubicBezTo>
                  <a:cubicBezTo>
                    <a:pt x="84815" y="41166"/>
                    <a:pt x="70551" y="54501"/>
                    <a:pt x="56288" y="69741"/>
                  </a:cubicBezTo>
                  <a:cubicBezTo>
                    <a:pt x="67699" y="48786"/>
                    <a:pt x="76257" y="26878"/>
                    <a:pt x="83864" y="4971"/>
                  </a:cubicBezTo>
                  <a:cubicBezTo>
                    <a:pt x="84815" y="1161"/>
                    <a:pt x="80060" y="-1697"/>
                    <a:pt x="77208" y="1161"/>
                  </a:cubicBezTo>
                  <a:cubicBezTo>
                    <a:pt x="48680" y="35451"/>
                    <a:pt x="17301" y="69741"/>
                    <a:pt x="184" y="111651"/>
                  </a:cubicBezTo>
                  <a:cubicBezTo>
                    <a:pt x="-1717" y="121176"/>
                    <a:pt x="11595" y="126891"/>
                    <a:pt x="17301" y="12117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C8FEE3A6-67FE-5940-9FFD-B9068968E416}"/>
                </a:ext>
              </a:extLst>
            </p:cNvPr>
            <p:cNvSpPr/>
            <p:nvPr/>
          </p:nvSpPr>
          <p:spPr>
            <a:xfrm rot="4500000">
              <a:off x="2745291" y="4635465"/>
              <a:ext cx="54876" cy="146583"/>
            </a:xfrm>
            <a:custGeom>
              <a:avLst/>
              <a:gdLst>
                <a:gd name="connsiteX0" fmla="*/ 598 w 57054"/>
                <a:gd name="connsiteY0" fmla="*/ 150495 h 152400"/>
                <a:gd name="connsiteX1" fmla="*/ 14862 w 57054"/>
                <a:gd name="connsiteY1" fmla="*/ 156210 h 152400"/>
                <a:gd name="connsiteX2" fmla="*/ 47192 w 57054"/>
                <a:gd name="connsiteY2" fmla="*/ 74295 h 152400"/>
                <a:gd name="connsiteX3" fmla="*/ 55751 w 57054"/>
                <a:gd name="connsiteY3" fmla="*/ 952 h 152400"/>
                <a:gd name="connsiteX4" fmla="*/ 53849 w 57054"/>
                <a:gd name="connsiteY4" fmla="*/ 0 h 152400"/>
                <a:gd name="connsiteX5" fmla="*/ 21518 w 57054"/>
                <a:gd name="connsiteY5" fmla="*/ 60960 h 152400"/>
                <a:gd name="connsiteX6" fmla="*/ 598 w 57054"/>
                <a:gd name="connsiteY6" fmla="*/ 15049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598" y="150495"/>
                  </a:moveTo>
                  <a:cubicBezTo>
                    <a:pt x="1549" y="157163"/>
                    <a:pt x="9156" y="162877"/>
                    <a:pt x="14862" y="156210"/>
                  </a:cubicBezTo>
                  <a:cubicBezTo>
                    <a:pt x="34831" y="134302"/>
                    <a:pt x="39585" y="101918"/>
                    <a:pt x="47192" y="74295"/>
                  </a:cubicBezTo>
                  <a:cubicBezTo>
                    <a:pt x="53849" y="52388"/>
                    <a:pt x="67161" y="22860"/>
                    <a:pt x="55751" y="952"/>
                  </a:cubicBezTo>
                  <a:cubicBezTo>
                    <a:pt x="55751" y="0"/>
                    <a:pt x="54800" y="0"/>
                    <a:pt x="53849" y="0"/>
                  </a:cubicBezTo>
                  <a:cubicBezTo>
                    <a:pt x="33880" y="11430"/>
                    <a:pt x="28174" y="40958"/>
                    <a:pt x="21518" y="60960"/>
                  </a:cubicBezTo>
                  <a:cubicBezTo>
                    <a:pt x="12009" y="89535"/>
                    <a:pt x="-3206" y="120968"/>
                    <a:pt x="598" y="15049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406F01E9-C9F2-7C4C-A25E-79BE37FA7CFC}"/>
                </a:ext>
              </a:extLst>
            </p:cNvPr>
            <p:cNvSpPr/>
            <p:nvPr/>
          </p:nvSpPr>
          <p:spPr>
            <a:xfrm rot="4500000">
              <a:off x="2749920" y="4595053"/>
              <a:ext cx="54876" cy="146583"/>
            </a:xfrm>
            <a:custGeom>
              <a:avLst/>
              <a:gdLst>
                <a:gd name="connsiteX0" fmla="*/ 18067 w 57054"/>
                <a:gd name="connsiteY0" fmla="*/ 151731 h 152400"/>
                <a:gd name="connsiteX1" fmla="*/ 60858 w 57054"/>
                <a:gd name="connsiteY1" fmla="*/ 5999 h 152400"/>
                <a:gd name="connsiteX2" fmla="*/ 52300 w 57054"/>
                <a:gd name="connsiteY2" fmla="*/ 2189 h 152400"/>
                <a:gd name="connsiteX3" fmla="*/ 0 w 57054"/>
                <a:gd name="connsiteY3" fmla="*/ 146969 h 152400"/>
                <a:gd name="connsiteX4" fmla="*/ 18067 w 57054"/>
                <a:gd name="connsiteY4" fmla="*/ 1517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8067" y="151731"/>
                  </a:moveTo>
                  <a:cubicBezTo>
                    <a:pt x="43742" y="109821"/>
                    <a:pt x="50398" y="53624"/>
                    <a:pt x="60858" y="5999"/>
                  </a:cubicBezTo>
                  <a:cubicBezTo>
                    <a:pt x="61809" y="1236"/>
                    <a:pt x="55152" y="-2574"/>
                    <a:pt x="52300" y="2189"/>
                  </a:cubicBezTo>
                  <a:cubicBezTo>
                    <a:pt x="32331" y="47909"/>
                    <a:pt x="3804" y="96486"/>
                    <a:pt x="0" y="146969"/>
                  </a:cubicBezTo>
                  <a:cubicBezTo>
                    <a:pt x="0" y="157446"/>
                    <a:pt x="14264" y="159351"/>
                    <a:pt x="18067" y="15173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B653269C-D74F-8945-90F9-2D5DDADB1C3B}"/>
                </a:ext>
              </a:extLst>
            </p:cNvPr>
            <p:cNvSpPr/>
            <p:nvPr/>
          </p:nvSpPr>
          <p:spPr>
            <a:xfrm rot="4500000">
              <a:off x="2556293" y="4500837"/>
              <a:ext cx="137191" cy="73291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582EBD92-28B4-5549-B4D6-DFAEC61FAE90}"/>
                </a:ext>
              </a:extLst>
            </p:cNvPr>
            <p:cNvSpPr/>
            <p:nvPr/>
          </p:nvSpPr>
          <p:spPr>
            <a:xfrm rot="4500000">
              <a:off x="2598514" y="4492994"/>
              <a:ext cx="137191" cy="64130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C799825A-226A-7C4B-80EC-BA82DC8DE5BD}"/>
                </a:ext>
              </a:extLst>
            </p:cNvPr>
            <p:cNvSpPr/>
            <p:nvPr/>
          </p:nvSpPr>
          <p:spPr>
            <a:xfrm rot="4500000">
              <a:off x="2740004" y="4487021"/>
              <a:ext cx="137191" cy="45807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D0C250E4-3871-0D46-869F-5A2DB10B1A70}"/>
                </a:ext>
              </a:extLst>
            </p:cNvPr>
            <p:cNvSpPr/>
            <p:nvPr/>
          </p:nvSpPr>
          <p:spPr>
            <a:xfrm rot="4500000">
              <a:off x="2786000" y="4489211"/>
              <a:ext cx="128045" cy="36646"/>
            </a:xfrm>
            <a:custGeom>
              <a:avLst/>
              <a:gdLst>
                <a:gd name="connsiteX0" fmla="*/ 5012 w 133126"/>
                <a:gd name="connsiteY0" fmla="*/ 21280 h 38100"/>
                <a:gd name="connsiteX1" fmla="*/ 130532 w 133126"/>
                <a:gd name="connsiteY1" fmla="*/ 46997 h 38100"/>
                <a:gd name="connsiteX2" fmla="*/ 133384 w 133126"/>
                <a:gd name="connsiteY2" fmla="*/ 28900 h 38100"/>
                <a:gd name="connsiteX3" fmla="*/ 7865 w 133126"/>
                <a:gd name="connsiteY3" fmla="*/ 1278 h 38100"/>
                <a:gd name="connsiteX4" fmla="*/ 5012 w 133126"/>
                <a:gd name="connsiteY4" fmla="*/ 212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38100">
                  <a:moveTo>
                    <a:pt x="5012" y="21280"/>
                  </a:moveTo>
                  <a:cubicBezTo>
                    <a:pt x="39245" y="44140"/>
                    <a:pt x="91545" y="44140"/>
                    <a:pt x="130532" y="46997"/>
                  </a:cubicBezTo>
                  <a:cubicBezTo>
                    <a:pt x="140992" y="47950"/>
                    <a:pt x="141942" y="32710"/>
                    <a:pt x="133384" y="28900"/>
                  </a:cubicBezTo>
                  <a:cubicBezTo>
                    <a:pt x="95348" y="15565"/>
                    <a:pt x="48754" y="-5390"/>
                    <a:pt x="7865" y="1278"/>
                  </a:cubicBezTo>
                  <a:cubicBezTo>
                    <a:pt x="-2595" y="3182"/>
                    <a:pt x="-1644" y="16518"/>
                    <a:pt x="5012" y="2128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655AA47D-1C9E-F647-A806-5D04ABE050CB}"/>
                </a:ext>
              </a:extLst>
            </p:cNvPr>
            <p:cNvSpPr/>
            <p:nvPr/>
          </p:nvSpPr>
          <p:spPr>
            <a:xfrm rot="4500000">
              <a:off x="2939554" y="4357079"/>
              <a:ext cx="45730" cy="137421"/>
            </a:xfrm>
            <a:custGeom>
              <a:avLst/>
              <a:gdLst>
                <a:gd name="connsiteX0" fmla="*/ 756 w 47545"/>
                <a:gd name="connsiteY0" fmla="*/ 141865 h 142875"/>
                <a:gd name="connsiteX1" fmla="*/ 10265 w 47545"/>
                <a:gd name="connsiteY1" fmla="*/ 145675 h 142875"/>
                <a:gd name="connsiteX2" fmla="*/ 45448 w 47545"/>
                <a:gd name="connsiteY2" fmla="*/ 87573 h 142875"/>
                <a:gd name="connsiteX3" fmla="*/ 56859 w 47545"/>
                <a:gd name="connsiteY3" fmla="*/ 5658 h 142875"/>
                <a:gd name="connsiteX4" fmla="*/ 45448 w 47545"/>
                <a:gd name="connsiteY4" fmla="*/ 3753 h 142875"/>
                <a:gd name="connsiteX5" fmla="*/ 15970 w 47545"/>
                <a:gd name="connsiteY5" fmla="*/ 81858 h 142875"/>
                <a:gd name="connsiteX6" fmla="*/ 756 w 47545"/>
                <a:gd name="connsiteY6" fmla="*/ 14186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42875">
                  <a:moveTo>
                    <a:pt x="756" y="141865"/>
                  </a:moveTo>
                  <a:cubicBezTo>
                    <a:pt x="1706" y="146628"/>
                    <a:pt x="7412" y="147580"/>
                    <a:pt x="10265" y="145675"/>
                  </a:cubicBezTo>
                  <a:cubicBezTo>
                    <a:pt x="31184" y="136150"/>
                    <a:pt x="39743" y="107575"/>
                    <a:pt x="45448" y="87573"/>
                  </a:cubicBezTo>
                  <a:cubicBezTo>
                    <a:pt x="54006" y="59950"/>
                    <a:pt x="56859" y="34233"/>
                    <a:pt x="56859" y="5658"/>
                  </a:cubicBezTo>
                  <a:cubicBezTo>
                    <a:pt x="56859" y="-1010"/>
                    <a:pt x="47350" y="-1962"/>
                    <a:pt x="45448" y="3753"/>
                  </a:cubicBezTo>
                  <a:cubicBezTo>
                    <a:pt x="35939" y="29470"/>
                    <a:pt x="26430" y="56140"/>
                    <a:pt x="15970" y="81858"/>
                  </a:cubicBezTo>
                  <a:cubicBezTo>
                    <a:pt x="8363" y="100908"/>
                    <a:pt x="-3048" y="121863"/>
                    <a:pt x="756" y="14186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B881B3C3-7588-324D-800B-D41C6B7A1C34}"/>
                </a:ext>
              </a:extLst>
            </p:cNvPr>
            <p:cNvSpPr/>
            <p:nvPr/>
          </p:nvSpPr>
          <p:spPr>
            <a:xfrm rot="4500000">
              <a:off x="2945370" y="4329425"/>
              <a:ext cx="54876" cy="146583"/>
            </a:xfrm>
            <a:custGeom>
              <a:avLst/>
              <a:gdLst>
                <a:gd name="connsiteX0" fmla="*/ 14475 w 57054"/>
                <a:gd name="connsiteY0" fmla="*/ 152792 h 152400"/>
                <a:gd name="connsiteX1" fmla="*/ 62020 w 57054"/>
                <a:gd name="connsiteY1" fmla="*/ 7060 h 152400"/>
                <a:gd name="connsiteX2" fmla="*/ 52511 w 57054"/>
                <a:gd name="connsiteY2" fmla="*/ 3250 h 152400"/>
                <a:gd name="connsiteX3" fmla="*/ 212 w 57054"/>
                <a:gd name="connsiteY3" fmla="*/ 148982 h 152400"/>
                <a:gd name="connsiteX4" fmla="*/ 14475 w 57054"/>
                <a:gd name="connsiteY4" fmla="*/ 15279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4475" y="152792"/>
                  </a:moveTo>
                  <a:cubicBezTo>
                    <a:pt x="43002" y="111835"/>
                    <a:pt x="52511" y="55637"/>
                    <a:pt x="62020" y="7060"/>
                  </a:cubicBezTo>
                  <a:cubicBezTo>
                    <a:pt x="62971" y="1345"/>
                    <a:pt x="55364" y="-3418"/>
                    <a:pt x="52511" y="3250"/>
                  </a:cubicBezTo>
                  <a:cubicBezTo>
                    <a:pt x="29690" y="48017"/>
                    <a:pt x="2114" y="98500"/>
                    <a:pt x="212" y="148982"/>
                  </a:cubicBezTo>
                  <a:cubicBezTo>
                    <a:pt x="-1690" y="157555"/>
                    <a:pt x="9721" y="158507"/>
                    <a:pt x="14475" y="15279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0C0BAEF9-1B5E-7B4B-8773-714F0A631991}"/>
                </a:ext>
              </a:extLst>
            </p:cNvPr>
            <p:cNvSpPr/>
            <p:nvPr/>
          </p:nvSpPr>
          <p:spPr>
            <a:xfrm rot="4500000">
              <a:off x="3092759" y="4386833"/>
              <a:ext cx="137191" cy="45807"/>
            </a:xfrm>
            <a:custGeom>
              <a:avLst/>
              <a:gdLst>
                <a:gd name="connsiteX0" fmla="*/ 1382 w 142635"/>
                <a:gd name="connsiteY0" fmla="*/ 11641 h 47625"/>
                <a:gd name="connsiteX1" fmla="*/ 142116 w 142635"/>
                <a:gd name="connsiteY1" fmla="*/ 46883 h 47625"/>
                <a:gd name="connsiteX2" fmla="*/ 142116 w 142635"/>
                <a:gd name="connsiteY2" fmla="*/ 41168 h 47625"/>
                <a:gd name="connsiteX3" fmla="*/ 71749 w 142635"/>
                <a:gd name="connsiteY3" fmla="*/ 17356 h 47625"/>
                <a:gd name="connsiteX4" fmla="*/ 7088 w 142635"/>
                <a:gd name="connsiteY4" fmla="*/ 211 h 47625"/>
                <a:gd name="connsiteX5" fmla="*/ 1382 w 142635"/>
                <a:gd name="connsiteY5" fmla="*/ 116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382" y="11641"/>
                  </a:moveTo>
                  <a:cubicBezTo>
                    <a:pt x="26106" y="49741"/>
                    <a:pt x="102178" y="55456"/>
                    <a:pt x="142116" y="46883"/>
                  </a:cubicBezTo>
                  <a:cubicBezTo>
                    <a:pt x="144969" y="45931"/>
                    <a:pt x="144969" y="42121"/>
                    <a:pt x="142116" y="41168"/>
                  </a:cubicBezTo>
                  <a:cubicBezTo>
                    <a:pt x="119294" y="31643"/>
                    <a:pt x="95522" y="24976"/>
                    <a:pt x="71749" y="17356"/>
                  </a:cubicBezTo>
                  <a:cubicBezTo>
                    <a:pt x="50829" y="9736"/>
                    <a:pt x="28958" y="-1694"/>
                    <a:pt x="7088" y="211"/>
                  </a:cubicBezTo>
                  <a:cubicBezTo>
                    <a:pt x="2333" y="211"/>
                    <a:pt x="-2421" y="5926"/>
                    <a:pt x="1382" y="1164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3014F652-A7B2-0849-BD4B-29BB89EC1D05}"/>
                </a:ext>
              </a:extLst>
            </p:cNvPr>
            <p:cNvSpPr/>
            <p:nvPr/>
          </p:nvSpPr>
          <p:spPr>
            <a:xfrm rot="4500000">
              <a:off x="3124416" y="4392738"/>
              <a:ext cx="128045" cy="45807"/>
            </a:xfrm>
            <a:custGeom>
              <a:avLst/>
              <a:gdLst>
                <a:gd name="connsiteX0" fmla="*/ 3378 w 133126"/>
                <a:gd name="connsiteY0" fmla="*/ 13439 h 47625"/>
                <a:gd name="connsiteX1" fmla="*/ 129849 w 133126"/>
                <a:gd name="connsiteY1" fmla="*/ 52491 h 47625"/>
                <a:gd name="connsiteX2" fmla="*/ 133652 w 133126"/>
                <a:gd name="connsiteY2" fmla="*/ 37251 h 47625"/>
                <a:gd name="connsiteX3" fmla="*/ 6231 w 133126"/>
                <a:gd name="connsiteY3" fmla="*/ 104 h 47625"/>
                <a:gd name="connsiteX4" fmla="*/ 3378 w 133126"/>
                <a:gd name="connsiteY4" fmla="*/ 134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3378" y="13439"/>
                  </a:moveTo>
                  <a:cubicBezTo>
                    <a:pt x="38562" y="38204"/>
                    <a:pt x="88960" y="42966"/>
                    <a:pt x="129849" y="52491"/>
                  </a:cubicBezTo>
                  <a:cubicBezTo>
                    <a:pt x="139358" y="54396"/>
                    <a:pt x="143161" y="41061"/>
                    <a:pt x="133652" y="37251"/>
                  </a:cubicBezTo>
                  <a:cubicBezTo>
                    <a:pt x="93714" y="22964"/>
                    <a:pt x="49973" y="-1801"/>
                    <a:pt x="6231" y="104"/>
                  </a:cubicBezTo>
                  <a:cubicBezTo>
                    <a:pt x="-425" y="104"/>
                    <a:pt x="-2327" y="8676"/>
                    <a:pt x="3378" y="1343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370BDA56-812B-E546-B3AD-D9CF62DDB733}"/>
                </a:ext>
              </a:extLst>
            </p:cNvPr>
            <p:cNvSpPr/>
            <p:nvPr/>
          </p:nvSpPr>
          <p:spPr>
            <a:xfrm rot="4500000">
              <a:off x="3232448" y="4362659"/>
              <a:ext cx="118899" cy="54968"/>
            </a:xfrm>
            <a:custGeom>
              <a:avLst/>
              <a:gdLst>
                <a:gd name="connsiteX0" fmla="*/ 8753 w 123617"/>
                <a:gd name="connsiteY0" fmla="*/ 61335 h 57150"/>
                <a:gd name="connsiteX1" fmla="*/ 120009 w 123617"/>
                <a:gd name="connsiteY1" fmla="*/ 15615 h 57150"/>
                <a:gd name="connsiteX2" fmla="*/ 113353 w 123617"/>
                <a:gd name="connsiteY2" fmla="*/ 375 h 57150"/>
                <a:gd name="connsiteX3" fmla="*/ 2097 w 123617"/>
                <a:gd name="connsiteY3" fmla="*/ 46095 h 57150"/>
                <a:gd name="connsiteX4" fmla="*/ 8753 w 123617"/>
                <a:gd name="connsiteY4" fmla="*/ 613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57150">
                  <a:moveTo>
                    <a:pt x="8753" y="61335"/>
                  </a:moveTo>
                  <a:cubicBezTo>
                    <a:pt x="46789" y="60383"/>
                    <a:pt x="86727" y="32760"/>
                    <a:pt x="120009" y="15615"/>
                  </a:cubicBezTo>
                  <a:cubicBezTo>
                    <a:pt x="128567" y="11805"/>
                    <a:pt x="122862" y="-2482"/>
                    <a:pt x="113353" y="375"/>
                  </a:cubicBezTo>
                  <a:cubicBezTo>
                    <a:pt x="78169" y="11805"/>
                    <a:pt x="30624" y="20378"/>
                    <a:pt x="2097" y="46095"/>
                  </a:cubicBezTo>
                  <a:cubicBezTo>
                    <a:pt x="-2658" y="51810"/>
                    <a:pt x="1146" y="61335"/>
                    <a:pt x="8753" y="6133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61D49CF8-23D3-A244-90A7-472C8387482F}"/>
                </a:ext>
              </a:extLst>
            </p:cNvPr>
            <p:cNvSpPr/>
            <p:nvPr/>
          </p:nvSpPr>
          <p:spPr>
            <a:xfrm rot="4500000">
              <a:off x="3264012" y="4343826"/>
              <a:ext cx="118899" cy="45807"/>
            </a:xfrm>
            <a:custGeom>
              <a:avLst/>
              <a:gdLst>
                <a:gd name="connsiteX0" fmla="*/ 4755 w 123617"/>
                <a:gd name="connsiteY0" fmla="*/ 55518 h 47625"/>
                <a:gd name="connsiteX1" fmla="*/ 121716 w 123617"/>
                <a:gd name="connsiteY1" fmla="*/ 9798 h 47625"/>
                <a:gd name="connsiteX2" fmla="*/ 117912 w 123617"/>
                <a:gd name="connsiteY2" fmla="*/ 273 h 47625"/>
                <a:gd name="connsiteX3" fmla="*/ 58005 w 123617"/>
                <a:gd name="connsiteY3" fmla="*/ 21228 h 47625"/>
                <a:gd name="connsiteX4" fmla="*/ 3804 w 123617"/>
                <a:gd name="connsiteY4" fmla="*/ 41231 h 47625"/>
                <a:gd name="connsiteX5" fmla="*/ 4755 w 123617"/>
                <a:gd name="connsiteY5" fmla="*/ 555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17" h="47625">
                  <a:moveTo>
                    <a:pt x="4755" y="55518"/>
                  </a:moveTo>
                  <a:cubicBezTo>
                    <a:pt x="42791" y="62186"/>
                    <a:pt x="92238" y="32658"/>
                    <a:pt x="121716" y="9798"/>
                  </a:cubicBezTo>
                  <a:cubicBezTo>
                    <a:pt x="125519" y="6941"/>
                    <a:pt x="123618" y="-1632"/>
                    <a:pt x="117912" y="273"/>
                  </a:cubicBezTo>
                  <a:cubicBezTo>
                    <a:pt x="97943" y="6941"/>
                    <a:pt x="77974" y="14561"/>
                    <a:pt x="58005" y="21228"/>
                  </a:cubicBezTo>
                  <a:cubicBezTo>
                    <a:pt x="39938" y="26943"/>
                    <a:pt x="19018" y="29801"/>
                    <a:pt x="3804" y="41231"/>
                  </a:cubicBezTo>
                  <a:cubicBezTo>
                    <a:pt x="-951" y="45041"/>
                    <a:pt x="-1902" y="54566"/>
                    <a:pt x="4755" y="5551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ACF6BF6A-4DCE-4140-9AA8-0CCDD0725291}"/>
                </a:ext>
              </a:extLst>
            </p:cNvPr>
            <p:cNvSpPr/>
            <p:nvPr/>
          </p:nvSpPr>
          <p:spPr>
            <a:xfrm rot="4500000">
              <a:off x="3447979" y="4395116"/>
              <a:ext cx="73168" cy="109937"/>
            </a:xfrm>
            <a:custGeom>
              <a:avLst/>
              <a:gdLst>
                <a:gd name="connsiteX0" fmla="*/ 1310 w 76072"/>
                <a:gd name="connsiteY0" fmla="*/ 118676 h 114300"/>
                <a:gd name="connsiteX1" fmla="*/ 7967 w 76072"/>
                <a:gd name="connsiteY1" fmla="*/ 121534 h 114300"/>
                <a:gd name="connsiteX2" fmla="*/ 41248 w 76072"/>
                <a:gd name="connsiteY2" fmla="*/ 75814 h 114300"/>
                <a:gd name="connsiteX3" fmla="*/ 76432 w 76072"/>
                <a:gd name="connsiteY3" fmla="*/ 15806 h 114300"/>
                <a:gd name="connsiteX4" fmla="*/ 60266 w 76072"/>
                <a:gd name="connsiteY4" fmla="*/ 3424 h 114300"/>
                <a:gd name="connsiteX5" fmla="*/ 18426 w 76072"/>
                <a:gd name="connsiteY5" fmla="*/ 62479 h 114300"/>
                <a:gd name="connsiteX6" fmla="*/ 1310 w 76072"/>
                <a:gd name="connsiteY6" fmla="*/ 1186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1310" y="118676"/>
                  </a:moveTo>
                  <a:cubicBezTo>
                    <a:pt x="2261" y="121534"/>
                    <a:pt x="5114" y="122486"/>
                    <a:pt x="7967" y="121534"/>
                  </a:cubicBezTo>
                  <a:cubicBezTo>
                    <a:pt x="25083" y="113914"/>
                    <a:pt x="32690" y="92006"/>
                    <a:pt x="41248" y="75814"/>
                  </a:cubicBezTo>
                  <a:cubicBezTo>
                    <a:pt x="52659" y="55811"/>
                    <a:pt x="64070" y="35809"/>
                    <a:pt x="76432" y="15806"/>
                  </a:cubicBezTo>
                  <a:cubicBezTo>
                    <a:pt x="83088" y="6281"/>
                    <a:pt x="67873" y="-6101"/>
                    <a:pt x="60266" y="3424"/>
                  </a:cubicBezTo>
                  <a:cubicBezTo>
                    <a:pt x="45052" y="22474"/>
                    <a:pt x="30788" y="41524"/>
                    <a:pt x="18426" y="62479"/>
                  </a:cubicBezTo>
                  <a:cubicBezTo>
                    <a:pt x="9868" y="78671"/>
                    <a:pt x="-4395" y="99626"/>
                    <a:pt x="1310" y="11867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E8067CD7-C5FF-5947-9BAD-840631F635A6}"/>
                </a:ext>
              </a:extLst>
            </p:cNvPr>
            <p:cNvSpPr/>
            <p:nvPr/>
          </p:nvSpPr>
          <p:spPr>
            <a:xfrm rot="4500000">
              <a:off x="3444837" y="4431725"/>
              <a:ext cx="82314" cy="109937"/>
            </a:xfrm>
            <a:custGeom>
              <a:avLst/>
              <a:gdLst>
                <a:gd name="connsiteX0" fmla="*/ 13608 w 85581"/>
                <a:gd name="connsiteY0" fmla="*/ 121693 h 114300"/>
                <a:gd name="connsiteX1" fmla="*/ 84926 w 85581"/>
                <a:gd name="connsiteY1" fmla="*/ 15013 h 114300"/>
                <a:gd name="connsiteX2" fmla="*/ 69712 w 85581"/>
                <a:gd name="connsiteY2" fmla="*/ 3583 h 114300"/>
                <a:gd name="connsiteX3" fmla="*/ 296 w 85581"/>
                <a:gd name="connsiteY3" fmla="*/ 112168 h 114300"/>
                <a:gd name="connsiteX4" fmla="*/ 13608 w 85581"/>
                <a:gd name="connsiteY4" fmla="*/ 12169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13608" y="121693"/>
                  </a:moveTo>
                  <a:cubicBezTo>
                    <a:pt x="48792" y="96928"/>
                    <a:pt x="64957" y="51208"/>
                    <a:pt x="84926" y="15013"/>
                  </a:cubicBezTo>
                  <a:cubicBezTo>
                    <a:pt x="89681" y="5488"/>
                    <a:pt x="76368" y="-5942"/>
                    <a:pt x="69712" y="3583"/>
                  </a:cubicBezTo>
                  <a:cubicBezTo>
                    <a:pt x="44037" y="36921"/>
                    <a:pt x="8854" y="70258"/>
                    <a:pt x="296" y="112168"/>
                  </a:cubicBezTo>
                  <a:cubicBezTo>
                    <a:pt x="-1606" y="117883"/>
                    <a:pt x="6001" y="126456"/>
                    <a:pt x="13608" y="12169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59BBEAE4-6815-0F46-BB82-E1500E2684D4}"/>
                </a:ext>
              </a:extLst>
            </p:cNvPr>
            <p:cNvSpPr/>
            <p:nvPr/>
          </p:nvSpPr>
          <p:spPr>
            <a:xfrm rot="4500000">
              <a:off x="3434346" y="4576893"/>
              <a:ext cx="82314" cy="119098"/>
            </a:xfrm>
            <a:custGeom>
              <a:avLst/>
              <a:gdLst>
                <a:gd name="connsiteX0" fmla="*/ 121 w 85581"/>
                <a:gd name="connsiteY0" fmla="*/ 8948 h 123825"/>
                <a:gd name="connsiteX1" fmla="*/ 37206 w 85581"/>
                <a:gd name="connsiteY1" fmla="*/ 72766 h 123825"/>
                <a:gd name="connsiteX2" fmla="*/ 88555 w 85581"/>
                <a:gd name="connsiteY2" fmla="*/ 127058 h 123825"/>
                <a:gd name="connsiteX3" fmla="*/ 94261 w 85581"/>
                <a:gd name="connsiteY3" fmla="*/ 122296 h 123825"/>
                <a:gd name="connsiteX4" fmla="*/ 53372 w 85581"/>
                <a:gd name="connsiteY4" fmla="*/ 52763 h 123825"/>
                <a:gd name="connsiteX5" fmla="*/ 10581 w 85581"/>
                <a:gd name="connsiteY5" fmla="*/ 376 h 123825"/>
                <a:gd name="connsiteX6" fmla="*/ 121 w 85581"/>
                <a:gd name="connsiteY6" fmla="*/ 894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81" h="123825">
                  <a:moveTo>
                    <a:pt x="121" y="8948"/>
                  </a:moveTo>
                  <a:cubicBezTo>
                    <a:pt x="3925" y="32761"/>
                    <a:pt x="21992" y="54669"/>
                    <a:pt x="37206" y="72766"/>
                  </a:cubicBezTo>
                  <a:cubicBezTo>
                    <a:pt x="52421" y="92769"/>
                    <a:pt x="70488" y="109914"/>
                    <a:pt x="88555" y="127058"/>
                  </a:cubicBezTo>
                  <a:cubicBezTo>
                    <a:pt x="91408" y="129916"/>
                    <a:pt x="96163" y="126106"/>
                    <a:pt x="94261" y="122296"/>
                  </a:cubicBezTo>
                  <a:cubicBezTo>
                    <a:pt x="80948" y="98483"/>
                    <a:pt x="67635" y="75624"/>
                    <a:pt x="53372" y="52763"/>
                  </a:cubicBezTo>
                  <a:cubicBezTo>
                    <a:pt x="41010" y="33713"/>
                    <a:pt x="29599" y="12758"/>
                    <a:pt x="10581" y="376"/>
                  </a:cubicBezTo>
                  <a:cubicBezTo>
                    <a:pt x="3925" y="-1529"/>
                    <a:pt x="-830" y="4186"/>
                    <a:pt x="121" y="894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13181F03-4466-974A-B9B0-8C209BFBBB24}"/>
                </a:ext>
              </a:extLst>
            </p:cNvPr>
            <p:cNvSpPr/>
            <p:nvPr/>
          </p:nvSpPr>
          <p:spPr>
            <a:xfrm rot="4500000">
              <a:off x="3466408" y="4601205"/>
              <a:ext cx="91460" cy="119098"/>
            </a:xfrm>
            <a:custGeom>
              <a:avLst/>
              <a:gdLst>
                <a:gd name="connsiteX0" fmla="*/ 81 w 95090"/>
                <a:gd name="connsiteY0" fmla="*/ 12527 h 123825"/>
                <a:gd name="connsiteX1" fmla="*/ 37166 w 95090"/>
                <a:gd name="connsiteY1" fmla="*/ 72535 h 123825"/>
                <a:gd name="connsiteX2" fmla="*/ 95171 w 95090"/>
                <a:gd name="connsiteY2" fmla="*/ 130637 h 123825"/>
                <a:gd name="connsiteX3" fmla="*/ 101828 w 95090"/>
                <a:gd name="connsiteY3" fmla="*/ 124922 h 123825"/>
                <a:gd name="connsiteX4" fmla="*/ 61890 w 95090"/>
                <a:gd name="connsiteY4" fmla="*/ 52532 h 123825"/>
                <a:gd name="connsiteX5" fmla="*/ 14344 w 95090"/>
                <a:gd name="connsiteY5" fmla="*/ 1097 h 123825"/>
                <a:gd name="connsiteX6" fmla="*/ 81 w 95090"/>
                <a:gd name="connsiteY6" fmla="*/ 125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23825">
                  <a:moveTo>
                    <a:pt x="81" y="12527"/>
                  </a:moveTo>
                  <a:cubicBezTo>
                    <a:pt x="3884" y="36340"/>
                    <a:pt x="21952" y="54437"/>
                    <a:pt x="37166" y="72535"/>
                  </a:cubicBezTo>
                  <a:cubicBezTo>
                    <a:pt x="55233" y="93490"/>
                    <a:pt x="75202" y="111587"/>
                    <a:pt x="95171" y="130637"/>
                  </a:cubicBezTo>
                  <a:cubicBezTo>
                    <a:pt x="98975" y="134447"/>
                    <a:pt x="104680" y="129685"/>
                    <a:pt x="101828" y="124922"/>
                  </a:cubicBezTo>
                  <a:cubicBezTo>
                    <a:pt x="88515" y="100157"/>
                    <a:pt x="78055" y="76345"/>
                    <a:pt x="61890" y="52532"/>
                  </a:cubicBezTo>
                  <a:cubicBezTo>
                    <a:pt x="48577" y="32530"/>
                    <a:pt x="36215" y="10622"/>
                    <a:pt x="14344" y="1097"/>
                  </a:cubicBezTo>
                  <a:cubicBezTo>
                    <a:pt x="6737" y="-2713"/>
                    <a:pt x="-870" y="3955"/>
                    <a:pt x="81" y="12527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FEFE2BA0-5E74-4449-87A0-5435D8D0201A}"/>
                </a:ext>
              </a:extLst>
            </p:cNvPr>
            <p:cNvSpPr/>
            <p:nvPr/>
          </p:nvSpPr>
          <p:spPr>
            <a:xfrm rot="4500000">
              <a:off x="3546183" y="4660868"/>
              <a:ext cx="54876" cy="137421"/>
            </a:xfrm>
            <a:custGeom>
              <a:avLst/>
              <a:gdLst>
                <a:gd name="connsiteX0" fmla="*/ 19968 w 57054"/>
                <a:gd name="connsiteY0" fmla="*/ 73849 h 142875"/>
                <a:gd name="connsiteX1" fmla="*/ 58004 w 57054"/>
                <a:gd name="connsiteY1" fmla="*/ 142429 h 142875"/>
                <a:gd name="connsiteX2" fmla="*/ 61808 w 57054"/>
                <a:gd name="connsiteY2" fmla="*/ 140524 h 142875"/>
                <a:gd name="connsiteX3" fmla="*/ 44691 w 57054"/>
                <a:gd name="connsiteY3" fmla="*/ 50989 h 142875"/>
                <a:gd name="connsiteX4" fmla="*/ 11410 w 57054"/>
                <a:gd name="connsiteY4" fmla="*/ 507 h 142875"/>
                <a:gd name="connsiteX5" fmla="*/ 1901 w 57054"/>
                <a:gd name="connsiteY5" fmla="*/ 6222 h 142875"/>
                <a:gd name="connsiteX6" fmla="*/ 19968 w 57054"/>
                <a:gd name="connsiteY6" fmla="*/ 738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42875">
                  <a:moveTo>
                    <a:pt x="19968" y="73849"/>
                  </a:moveTo>
                  <a:cubicBezTo>
                    <a:pt x="30428" y="98614"/>
                    <a:pt x="46593" y="118617"/>
                    <a:pt x="58004" y="142429"/>
                  </a:cubicBezTo>
                  <a:cubicBezTo>
                    <a:pt x="58955" y="144334"/>
                    <a:pt x="61808" y="143382"/>
                    <a:pt x="61808" y="140524"/>
                  </a:cubicBezTo>
                  <a:cubicBezTo>
                    <a:pt x="57053" y="109092"/>
                    <a:pt x="56102" y="81469"/>
                    <a:pt x="44691" y="50989"/>
                  </a:cubicBezTo>
                  <a:cubicBezTo>
                    <a:pt x="37084" y="30987"/>
                    <a:pt x="32330" y="9079"/>
                    <a:pt x="11410" y="507"/>
                  </a:cubicBezTo>
                  <a:cubicBezTo>
                    <a:pt x="7606" y="-1398"/>
                    <a:pt x="2852" y="2412"/>
                    <a:pt x="1901" y="6222"/>
                  </a:cubicBezTo>
                  <a:cubicBezTo>
                    <a:pt x="-5706" y="28129"/>
                    <a:pt x="11410" y="53847"/>
                    <a:pt x="19968" y="7384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CD29280C-2B85-6D46-9D63-2E12C85DA576}"/>
                </a:ext>
              </a:extLst>
            </p:cNvPr>
            <p:cNvSpPr/>
            <p:nvPr/>
          </p:nvSpPr>
          <p:spPr>
            <a:xfrm rot="4500000">
              <a:off x="3565864" y="4698948"/>
              <a:ext cx="54876" cy="128260"/>
            </a:xfrm>
            <a:custGeom>
              <a:avLst/>
              <a:gdLst>
                <a:gd name="connsiteX0" fmla="*/ 19066 w 57054"/>
                <a:gd name="connsiteY0" fmla="*/ 73170 h 133350"/>
                <a:gd name="connsiteX1" fmla="*/ 49495 w 57054"/>
                <a:gd name="connsiteY1" fmla="*/ 136988 h 133350"/>
                <a:gd name="connsiteX2" fmla="*/ 57103 w 57054"/>
                <a:gd name="connsiteY2" fmla="*/ 136035 h 133350"/>
                <a:gd name="connsiteX3" fmla="*/ 18116 w 57054"/>
                <a:gd name="connsiteY3" fmla="*/ 2685 h 133350"/>
                <a:gd name="connsiteX4" fmla="*/ 48 w 57054"/>
                <a:gd name="connsiteY4" fmla="*/ 10305 h 133350"/>
                <a:gd name="connsiteX5" fmla="*/ 19066 w 57054"/>
                <a:gd name="connsiteY5" fmla="*/ 7317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133350">
                  <a:moveTo>
                    <a:pt x="19066" y="73170"/>
                  </a:moveTo>
                  <a:cubicBezTo>
                    <a:pt x="28576" y="95078"/>
                    <a:pt x="36183" y="116985"/>
                    <a:pt x="49495" y="136988"/>
                  </a:cubicBezTo>
                  <a:cubicBezTo>
                    <a:pt x="51397" y="139845"/>
                    <a:pt x="56152" y="139845"/>
                    <a:pt x="57103" y="136035"/>
                  </a:cubicBezTo>
                  <a:cubicBezTo>
                    <a:pt x="67563" y="92220"/>
                    <a:pt x="51397" y="32213"/>
                    <a:pt x="18116" y="2685"/>
                  </a:cubicBezTo>
                  <a:cubicBezTo>
                    <a:pt x="12410" y="-3030"/>
                    <a:pt x="-903" y="780"/>
                    <a:pt x="48" y="10305"/>
                  </a:cubicBezTo>
                  <a:cubicBezTo>
                    <a:pt x="2901" y="33165"/>
                    <a:pt x="10508" y="51263"/>
                    <a:pt x="19066" y="7317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F26351E6-A229-F542-B8F3-2E790C700CAA}"/>
                </a:ext>
              </a:extLst>
            </p:cNvPr>
            <p:cNvSpPr/>
            <p:nvPr/>
          </p:nvSpPr>
          <p:spPr>
            <a:xfrm rot="4500000">
              <a:off x="3578325" y="4846488"/>
              <a:ext cx="27438" cy="128260"/>
            </a:xfrm>
            <a:custGeom>
              <a:avLst/>
              <a:gdLst>
                <a:gd name="connsiteX0" fmla="*/ 1511 w 28527"/>
                <a:gd name="connsiteY0" fmla="*/ 137933 h 133350"/>
                <a:gd name="connsiteX1" fmla="*/ 11020 w 28527"/>
                <a:gd name="connsiteY1" fmla="*/ 138885 h 133350"/>
                <a:gd name="connsiteX2" fmla="*/ 37645 w 28527"/>
                <a:gd name="connsiteY2" fmla="*/ 2678 h 133350"/>
                <a:gd name="connsiteX3" fmla="*/ 31940 w 28527"/>
                <a:gd name="connsiteY3" fmla="*/ 1725 h 133350"/>
                <a:gd name="connsiteX4" fmla="*/ 1511 w 28527"/>
                <a:gd name="connsiteY4" fmla="*/ 1379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33350">
                  <a:moveTo>
                    <a:pt x="1511" y="137933"/>
                  </a:moveTo>
                  <a:cubicBezTo>
                    <a:pt x="2462" y="142695"/>
                    <a:pt x="9118" y="142695"/>
                    <a:pt x="11020" y="138885"/>
                  </a:cubicBezTo>
                  <a:cubicBezTo>
                    <a:pt x="35744" y="101738"/>
                    <a:pt x="35744" y="46493"/>
                    <a:pt x="37645" y="2678"/>
                  </a:cubicBezTo>
                  <a:cubicBezTo>
                    <a:pt x="37645" y="-180"/>
                    <a:pt x="32891" y="-1132"/>
                    <a:pt x="31940" y="1725"/>
                  </a:cubicBezTo>
                  <a:cubicBezTo>
                    <a:pt x="16725" y="43635"/>
                    <a:pt x="-6096" y="93165"/>
                    <a:pt x="1511" y="137933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7AF2CE4F-3510-8747-8A53-58B262589FC0}"/>
                </a:ext>
              </a:extLst>
            </p:cNvPr>
            <p:cNvSpPr/>
            <p:nvPr/>
          </p:nvSpPr>
          <p:spPr>
            <a:xfrm rot="4500000">
              <a:off x="3569555" y="4886828"/>
              <a:ext cx="54876" cy="128260"/>
            </a:xfrm>
            <a:custGeom>
              <a:avLst/>
              <a:gdLst>
                <a:gd name="connsiteX0" fmla="*/ 3408 w 57054"/>
                <a:gd name="connsiteY0" fmla="*/ 129190 h 133350"/>
                <a:gd name="connsiteX1" fmla="*/ 17671 w 57054"/>
                <a:gd name="connsiteY1" fmla="*/ 133000 h 133350"/>
                <a:gd name="connsiteX2" fmla="*/ 60462 w 57054"/>
                <a:gd name="connsiteY2" fmla="*/ 6318 h 133350"/>
                <a:gd name="connsiteX3" fmla="*/ 51904 w 57054"/>
                <a:gd name="connsiteY3" fmla="*/ 1555 h 133350"/>
                <a:gd name="connsiteX4" fmla="*/ 3408 w 57054"/>
                <a:gd name="connsiteY4" fmla="*/ 12919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3408" y="129190"/>
                  </a:moveTo>
                  <a:cubicBezTo>
                    <a:pt x="5310" y="134905"/>
                    <a:pt x="12917" y="137763"/>
                    <a:pt x="17671" y="133000"/>
                  </a:cubicBezTo>
                  <a:cubicBezTo>
                    <a:pt x="47149" y="101568"/>
                    <a:pt x="52855" y="47275"/>
                    <a:pt x="60462" y="6318"/>
                  </a:cubicBezTo>
                  <a:cubicBezTo>
                    <a:pt x="61413" y="1555"/>
                    <a:pt x="55708" y="-2255"/>
                    <a:pt x="51904" y="1555"/>
                  </a:cubicBezTo>
                  <a:cubicBezTo>
                    <a:pt x="22426" y="32035"/>
                    <a:pt x="-10856" y="84423"/>
                    <a:pt x="3408" y="12919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D78671A4-348A-4040-A2F4-4C9176686D69}"/>
                </a:ext>
              </a:extLst>
            </p:cNvPr>
            <p:cNvSpPr/>
            <p:nvPr/>
          </p:nvSpPr>
          <p:spPr>
            <a:xfrm rot="4500000">
              <a:off x="3433757" y="4983036"/>
              <a:ext cx="45730" cy="146583"/>
            </a:xfrm>
            <a:custGeom>
              <a:avLst/>
              <a:gdLst>
                <a:gd name="connsiteX0" fmla="*/ 41864 w 47545"/>
                <a:gd name="connsiteY0" fmla="*/ 149415 h 152400"/>
                <a:gd name="connsiteX1" fmla="*/ 55176 w 47545"/>
                <a:gd name="connsiteY1" fmla="*/ 145605 h 152400"/>
                <a:gd name="connsiteX2" fmla="*/ 18091 w 47545"/>
                <a:gd name="connsiteY2" fmla="*/ 4635 h 152400"/>
                <a:gd name="connsiteX3" fmla="*/ 24 w 47545"/>
                <a:gd name="connsiteY3" fmla="*/ 9397 h 152400"/>
                <a:gd name="connsiteX4" fmla="*/ 41864 w 47545"/>
                <a:gd name="connsiteY4" fmla="*/ 1494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1864" y="149415"/>
                  </a:moveTo>
                  <a:cubicBezTo>
                    <a:pt x="44717" y="157987"/>
                    <a:pt x="56127" y="154177"/>
                    <a:pt x="55176" y="145605"/>
                  </a:cubicBezTo>
                  <a:cubicBezTo>
                    <a:pt x="48520" y="99885"/>
                    <a:pt x="47569" y="43687"/>
                    <a:pt x="18091" y="4635"/>
                  </a:cubicBezTo>
                  <a:cubicBezTo>
                    <a:pt x="12386" y="-2985"/>
                    <a:pt x="24" y="-1080"/>
                    <a:pt x="24" y="9397"/>
                  </a:cubicBezTo>
                  <a:cubicBezTo>
                    <a:pt x="-927" y="57975"/>
                    <a:pt x="26649" y="105600"/>
                    <a:pt x="41864" y="14941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786BD415-CE3D-4642-9047-811877A051BA}"/>
                </a:ext>
              </a:extLst>
            </p:cNvPr>
            <p:cNvSpPr/>
            <p:nvPr/>
          </p:nvSpPr>
          <p:spPr>
            <a:xfrm rot="4500000">
              <a:off x="3396216" y="4965345"/>
              <a:ext cx="54876" cy="146583"/>
            </a:xfrm>
            <a:custGeom>
              <a:avLst/>
              <a:gdLst>
                <a:gd name="connsiteX0" fmla="*/ 17152 w 57054"/>
                <a:gd name="connsiteY0" fmla="*/ 82966 h 152400"/>
                <a:gd name="connsiteX1" fmla="*/ 46631 w 57054"/>
                <a:gd name="connsiteY1" fmla="*/ 149641 h 152400"/>
                <a:gd name="connsiteX2" fmla="*/ 59943 w 57054"/>
                <a:gd name="connsiteY2" fmla="*/ 143926 h 152400"/>
                <a:gd name="connsiteX3" fmla="*/ 47581 w 57054"/>
                <a:gd name="connsiteY3" fmla="*/ 69631 h 152400"/>
                <a:gd name="connsiteX4" fmla="*/ 22858 w 57054"/>
                <a:gd name="connsiteY4" fmla="*/ 5814 h 152400"/>
                <a:gd name="connsiteX5" fmla="*/ 36 w 57054"/>
                <a:gd name="connsiteY5" fmla="*/ 11529 h 152400"/>
                <a:gd name="connsiteX6" fmla="*/ 17152 w 57054"/>
                <a:gd name="connsiteY6" fmla="*/ 8296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17152" y="82966"/>
                  </a:moveTo>
                  <a:cubicBezTo>
                    <a:pt x="25711" y="105826"/>
                    <a:pt x="37121" y="126781"/>
                    <a:pt x="46631" y="149641"/>
                  </a:cubicBezTo>
                  <a:cubicBezTo>
                    <a:pt x="50434" y="158214"/>
                    <a:pt x="60894" y="151546"/>
                    <a:pt x="59943" y="143926"/>
                  </a:cubicBezTo>
                  <a:cubicBezTo>
                    <a:pt x="56140" y="119161"/>
                    <a:pt x="53287" y="94396"/>
                    <a:pt x="47581" y="69631"/>
                  </a:cubicBezTo>
                  <a:cubicBezTo>
                    <a:pt x="42827" y="44866"/>
                    <a:pt x="35220" y="26769"/>
                    <a:pt x="22858" y="5814"/>
                  </a:cubicBezTo>
                  <a:cubicBezTo>
                    <a:pt x="17152" y="-4664"/>
                    <a:pt x="-915" y="99"/>
                    <a:pt x="36" y="11529"/>
                  </a:cubicBezTo>
                  <a:cubicBezTo>
                    <a:pt x="3840" y="37246"/>
                    <a:pt x="7643" y="58201"/>
                    <a:pt x="17152" y="8296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E4D64434-22DC-F249-9DAD-7C98C10D60CD}"/>
                </a:ext>
              </a:extLst>
            </p:cNvPr>
            <p:cNvSpPr/>
            <p:nvPr/>
          </p:nvSpPr>
          <p:spPr>
            <a:xfrm rot="4500000">
              <a:off x="3180484" y="4960104"/>
              <a:ext cx="109753" cy="54968"/>
            </a:xfrm>
            <a:custGeom>
              <a:avLst/>
              <a:gdLst>
                <a:gd name="connsiteX0" fmla="*/ 2124 w 114108"/>
                <a:gd name="connsiteY0" fmla="*/ 15240 h 57150"/>
                <a:gd name="connsiteX1" fmla="*/ 109577 w 114108"/>
                <a:gd name="connsiteY1" fmla="*/ 63818 h 57150"/>
                <a:gd name="connsiteX2" fmla="*/ 116233 w 114108"/>
                <a:gd name="connsiteY2" fmla="*/ 47625 h 57150"/>
                <a:gd name="connsiteX3" fmla="*/ 7830 w 114108"/>
                <a:gd name="connsiteY3" fmla="*/ 0 h 57150"/>
                <a:gd name="connsiteX4" fmla="*/ 2124 w 114108"/>
                <a:gd name="connsiteY4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08" h="57150">
                  <a:moveTo>
                    <a:pt x="2124" y="15240"/>
                  </a:moveTo>
                  <a:cubicBezTo>
                    <a:pt x="30651" y="41910"/>
                    <a:pt x="73442" y="51435"/>
                    <a:pt x="109577" y="63818"/>
                  </a:cubicBezTo>
                  <a:cubicBezTo>
                    <a:pt x="119086" y="67628"/>
                    <a:pt x="125742" y="52387"/>
                    <a:pt x="116233" y="47625"/>
                  </a:cubicBezTo>
                  <a:cubicBezTo>
                    <a:pt x="82951" y="28575"/>
                    <a:pt x="46817" y="4763"/>
                    <a:pt x="7830" y="0"/>
                  </a:cubicBezTo>
                  <a:cubicBezTo>
                    <a:pt x="1173" y="0"/>
                    <a:pt x="-2630" y="10478"/>
                    <a:pt x="2124" y="15240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257AF01E-8E4A-DD48-A46A-B02CF87B4F1D}"/>
                </a:ext>
              </a:extLst>
            </p:cNvPr>
            <p:cNvSpPr/>
            <p:nvPr/>
          </p:nvSpPr>
          <p:spPr>
            <a:xfrm rot="4500000">
              <a:off x="3141392" y="4962877"/>
              <a:ext cx="109753" cy="54968"/>
            </a:xfrm>
            <a:custGeom>
              <a:avLst/>
              <a:gdLst>
                <a:gd name="connsiteX0" fmla="*/ 1301 w 114108"/>
                <a:gd name="connsiteY0" fmla="*/ 18098 h 57150"/>
                <a:gd name="connsiteX1" fmla="*/ 55503 w 114108"/>
                <a:gd name="connsiteY1" fmla="*/ 55245 h 57150"/>
                <a:gd name="connsiteX2" fmla="*/ 116361 w 114108"/>
                <a:gd name="connsiteY2" fmla="*/ 64770 h 57150"/>
                <a:gd name="connsiteX3" fmla="*/ 118262 w 114108"/>
                <a:gd name="connsiteY3" fmla="*/ 59055 h 57150"/>
                <a:gd name="connsiteX4" fmla="*/ 67864 w 114108"/>
                <a:gd name="connsiteY4" fmla="*/ 23813 h 57150"/>
                <a:gd name="connsiteX5" fmla="*/ 12712 w 114108"/>
                <a:gd name="connsiteY5" fmla="*/ 0 h 57150"/>
                <a:gd name="connsiteX6" fmla="*/ 1301 w 114108"/>
                <a:gd name="connsiteY6" fmla="*/ 180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1301" y="18098"/>
                  </a:moveTo>
                  <a:cubicBezTo>
                    <a:pt x="10810" y="39052"/>
                    <a:pt x="35534" y="47625"/>
                    <a:pt x="55503" y="55245"/>
                  </a:cubicBezTo>
                  <a:cubicBezTo>
                    <a:pt x="76423" y="63817"/>
                    <a:pt x="94490" y="68580"/>
                    <a:pt x="116361" y="64770"/>
                  </a:cubicBezTo>
                  <a:cubicBezTo>
                    <a:pt x="119213" y="64770"/>
                    <a:pt x="119213" y="60960"/>
                    <a:pt x="118262" y="59055"/>
                  </a:cubicBezTo>
                  <a:cubicBezTo>
                    <a:pt x="103999" y="43815"/>
                    <a:pt x="86882" y="34290"/>
                    <a:pt x="67864" y="23813"/>
                  </a:cubicBezTo>
                  <a:cubicBezTo>
                    <a:pt x="50748" y="14288"/>
                    <a:pt x="33632" y="0"/>
                    <a:pt x="12712" y="0"/>
                  </a:cubicBezTo>
                  <a:cubicBezTo>
                    <a:pt x="2252" y="0"/>
                    <a:pt x="-2503" y="9525"/>
                    <a:pt x="1301" y="1809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33EF38F0-BDBD-314C-B11B-15B6E2E40965}"/>
                </a:ext>
              </a:extLst>
            </p:cNvPr>
            <p:cNvSpPr/>
            <p:nvPr/>
          </p:nvSpPr>
          <p:spPr>
            <a:xfrm rot="4500000">
              <a:off x="3169031" y="4755479"/>
              <a:ext cx="45730" cy="146583"/>
            </a:xfrm>
            <a:custGeom>
              <a:avLst/>
              <a:gdLst>
                <a:gd name="connsiteX0" fmla="*/ 3103 w 47545"/>
                <a:gd name="connsiteY0" fmla="*/ 152439 h 152400"/>
                <a:gd name="connsiteX1" fmla="*/ 17366 w 47545"/>
                <a:gd name="connsiteY1" fmla="*/ 156249 h 152400"/>
                <a:gd name="connsiteX2" fmla="*/ 52550 w 47545"/>
                <a:gd name="connsiteY2" fmla="*/ 2896 h 152400"/>
                <a:gd name="connsiteX3" fmla="*/ 46844 w 47545"/>
                <a:gd name="connsiteY3" fmla="*/ 991 h 152400"/>
                <a:gd name="connsiteX4" fmla="*/ 3103 w 47545"/>
                <a:gd name="connsiteY4" fmla="*/ 15243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3103" y="152439"/>
                  </a:moveTo>
                  <a:cubicBezTo>
                    <a:pt x="5005" y="158154"/>
                    <a:pt x="13563" y="161011"/>
                    <a:pt x="17366" y="156249"/>
                  </a:cubicBezTo>
                  <a:cubicBezTo>
                    <a:pt x="48746" y="118149"/>
                    <a:pt x="50648" y="50521"/>
                    <a:pt x="52550" y="2896"/>
                  </a:cubicBezTo>
                  <a:cubicBezTo>
                    <a:pt x="52550" y="39"/>
                    <a:pt x="48746" y="-914"/>
                    <a:pt x="46844" y="991"/>
                  </a:cubicBezTo>
                  <a:cubicBezTo>
                    <a:pt x="22121" y="41949"/>
                    <a:pt x="-10210" y="103861"/>
                    <a:pt x="3103" y="152439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BE380176-BA10-144B-90E5-4C620F4B8A47}"/>
                </a:ext>
              </a:extLst>
            </p:cNvPr>
            <p:cNvSpPr/>
            <p:nvPr/>
          </p:nvSpPr>
          <p:spPr>
            <a:xfrm rot="4500000">
              <a:off x="3165255" y="4710344"/>
              <a:ext cx="45730" cy="146583"/>
            </a:xfrm>
            <a:custGeom>
              <a:avLst/>
              <a:gdLst>
                <a:gd name="connsiteX0" fmla="*/ 16165 w 47545"/>
                <a:gd name="connsiteY0" fmla="*/ 150315 h 152400"/>
                <a:gd name="connsiteX1" fmla="*/ 55152 w 47545"/>
                <a:gd name="connsiteY1" fmla="*/ 2678 h 152400"/>
                <a:gd name="connsiteX2" fmla="*/ 50398 w 47545"/>
                <a:gd name="connsiteY2" fmla="*/ 1725 h 152400"/>
                <a:gd name="connsiteX3" fmla="*/ 0 w 47545"/>
                <a:gd name="connsiteY3" fmla="*/ 146505 h 152400"/>
                <a:gd name="connsiteX4" fmla="*/ 16165 w 47545"/>
                <a:gd name="connsiteY4" fmla="*/ 1503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16165" y="150315"/>
                  </a:moveTo>
                  <a:cubicBezTo>
                    <a:pt x="42791" y="108405"/>
                    <a:pt x="54202" y="52208"/>
                    <a:pt x="55152" y="2678"/>
                  </a:cubicBezTo>
                  <a:cubicBezTo>
                    <a:pt x="55152" y="-180"/>
                    <a:pt x="51349" y="-1132"/>
                    <a:pt x="50398" y="1725"/>
                  </a:cubicBezTo>
                  <a:cubicBezTo>
                    <a:pt x="23773" y="43635"/>
                    <a:pt x="1902" y="96975"/>
                    <a:pt x="0" y="146505"/>
                  </a:cubicBezTo>
                  <a:cubicBezTo>
                    <a:pt x="0" y="154125"/>
                    <a:pt x="12362" y="156983"/>
                    <a:pt x="16165" y="15031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388FE606-175F-E742-BEB8-A340633A8A2E}"/>
                </a:ext>
              </a:extLst>
            </p:cNvPr>
            <p:cNvSpPr/>
            <p:nvPr/>
          </p:nvSpPr>
          <p:spPr>
            <a:xfrm rot="4500000">
              <a:off x="2991587" y="4726062"/>
              <a:ext cx="45730" cy="128260"/>
            </a:xfrm>
            <a:custGeom>
              <a:avLst/>
              <a:gdLst>
                <a:gd name="connsiteX0" fmla="*/ 18277 w 47545"/>
                <a:gd name="connsiteY0" fmla="*/ 74156 h 133350"/>
                <a:gd name="connsiteX1" fmla="*/ 48706 w 47545"/>
                <a:gd name="connsiteY1" fmla="*/ 137973 h 133350"/>
                <a:gd name="connsiteX2" fmla="*/ 55363 w 47545"/>
                <a:gd name="connsiteY2" fmla="*/ 136068 h 133350"/>
                <a:gd name="connsiteX3" fmla="*/ 10670 w 47545"/>
                <a:gd name="connsiteY3" fmla="*/ 1766 h 133350"/>
                <a:gd name="connsiteX4" fmla="*/ 210 w 47545"/>
                <a:gd name="connsiteY4" fmla="*/ 5576 h 133350"/>
                <a:gd name="connsiteX5" fmla="*/ 18277 w 47545"/>
                <a:gd name="connsiteY5" fmla="*/ 741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45" h="133350">
                  <a:moveTo>
                    <a:pt x="18277" y="74156"/>
                  </a:moveTo>
                  <a:cubicBezTo>
                    <a:pt x="27786" y="96063"/>
                    <a:pt x="38246" y="117018"/>
                    <a:pt x="48706" y="137973"/>
                  </a:cubicBezTo>
                  <a:cubicBezTo>
                    <a:pt x="50608" y="140831"/>
                    <a:pt x="55363" y="139878"/>
                    <a:pt x="55363" y="136068"/>
                  </a:cubicBezTo>
                  <a:cubicBezTo>
                    <a:pt x="51559" y="93206"/>
                    <a:pt x="46804" y="31293"/>
                    <a:pt x="10670" y="1766"/>
                  </a:cubicBezTo>
                  <a:cubicBezTo>
                    <a:pt x="6866" y="-2044"/>
                    <a:pt x="1161" y="813"/>
                    <a:pt x="210" y="5576"/>
                  </a:cubicBezTo>
                  <a:cubicBezTo>
                    <a:pt x="-1692" y="30341"/>
                    <a:pt x="9719" y="53201"/>
                    <a:pt x="18277" y="7415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89ED0BE0-8BFA-224D-B3C1-4FBE7DAE49CE}"/>
                </a:ext>
              </a:extLst>
            </p:cNvPr>
            <p:cNvSpPr/>
            <p:nvPr/>
          </p:nvSpPr>
          <p:spPr>
            <a:xfrm rot="4500000">
              <a:off x="2959638" y="4690329"/>
              <a:ext cx="45730" cy="128260"/>
            </a:xfrm>
            <a:custGeom>
              <a:avLst/>
              <a:gdLst>
                <a:gd name="connsiteX0" fmla="*/ 42791 w 47545"/>
                <a:gd name="connsiteY0" fmla="*/ 139316 h 133350"/>
                <a:gd name="connsiteX1" fmla="*/ 56103 w 47545"/>
                <a:gd name="connsiteY1" fmla="*/ 135506 h 133350"/>
                <a:gd name="connsiteX2" fmla="*/ 18067 w 47545"/>
                <a:gd name="connsiteY2" fmla="*/ 3108 h 133350"/>
                <a:gd name="connsiteX3" fmla="*/ 0 w 47545"/>
                <a:gd name="connsiteY3" fmla="*/ 10728 h 133350"/>
                <a:gd name="connsiteX4" fmla="*/ 42791 w 47545"/>
                <a:gd name="connsiteY4" fmla="*/ 1393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2791" y="139316"/>
                  </a:moveTo>
                  <a:cubicBezTo>
                    <a:pt x="46594" y="145983"/>
                    <a:pt x="56103" y="142173"/>
                    <a:pt x="56103" y="135506"/>
                  </a:cubicBezTo>
                  <a:cubicBezTo>
                    <a:pt x="58956" y="90738"/>
                    <a:pt x="48496" y="36446"/>
                    <a:pt x="18067" y="3108"/>
                  </a:cubicBezTo>
                  <a:cubicBezTo>
                    <a:pt x="12362" y="-3559"/>
                    <a:pt x="0" y="1203"/>
                    <a:pt x="0" y="10728"/>
                  </a:cubicBezTo>
                  <a:cubicBezTo>
                    <a:pt x="1902" y="54543"/>
                    <a:pt x="22822" y="101216"/>
                    <a:pt x="42791" y="13931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DBD028E4-8C5E-7748-8C80-27C0FCAE1D7C}"/>
                </a:ext>
              </a:extLst>
            </p:cNvPr>
            <p:cNvSpPr/>
            <p:nvPr/>
          </p:nvSpPr>
          <p:spPr>
            <a:xfrm rot="4500000">
              <a:off x="3041428" y="4567682"/>
              <a:ext cx="54876" cy="128260"/>
            </a:xfrm>
            <a:custGeom>
              <a:avLst/>
              <a:gdLst>
                <a:gd name="connsiteX0" fmla="*/ 85 w 57054"/>
                <a:gd name="connsiteY0" fmla="*/ 130462 h 133350"/>
                <a:gd name="connsiteX1" fmla="*/ 14349 w 57054"/>
                <a:gd name="connsiteY1" fmla="*/ 136177 h 133350"/>
                <a:gd name="connsiteX2" fmla="*/ 60943 w 57054"/>
                <a:gd name="connsiteY2" fmla="*/ 6637 h 133350"/>
                <a:gd name="connsiteX3" fmla="*/ 51434 w 57054"/>
                <a:gd name="connsiteY3" fmla="*/ 2827 h 133350"/>
                <a:gd name="connsiteX4" fmla="*/ 85 w 57054"/>
                <a:gd name="connsiteY4" fmla="*/ 1304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85" y="130462"/>
                  </a:moveTo>
                  <a:cubicBezTo>
                    <a:pt x="85" y="137130"/>
                    <a:pt x="8643" y="141892"/>
                    <a:pt x="14349" y="136177"/>
                  </a:cubicBezTo>
                  <a:cubicBezTo>
                    <a:pt x="45728" y="103792"/>
                    <a:pt x="52385" y="49500"/>
                    <a:pt x="60943" y="6637"/>
                  </a:cubicBezTo>
                  <a:cubicBezTo>
                    <a:pt x="61894" y="922"/>
                    <a:pt x="54286" y="-2888"/>
                    <a:pt x="51434" y="2827"/>
                  </a:cubicBezTo>
                  <a:cubicBezTo>
                    <a:pt x="28612" y="39975"/>
                    <a:pt x="-1817" y="85695"/>
                    <a:pt x="85" y="13046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CED681EF-757B-AA46-AC0D-3C7620675A69}"/>
                </a:ext>
              </a:extLst>
            </p:cNvPr>
            <p:cNvSpPr/>
            <p:nvPr/>
          </p:nvSpPr>
          <p:spPr>
            <a:xfrm rot="4500000">
              <a:off x="3043079" y="4538294"/>
              <a:ext cx="45730" cy="109937"/>
            </a:xfrm>
            <a:custGeom>
              <a:avLst/>
              <a:gdLst>
                <a:gd name="connsiteX0" fmla="*/ 598 w 47545"/>
                <a:gd name="connsiteY0" fmla="*/ 113136 h 114300"/>
                <a:gd name="connsiteX1" fmla="*/ 13911 w 47545"/>
                <a:gd name="connsiteY1" fmla="*/ 116946 h 114300"/>
                <a:gd name="connsiteX2" fmla="*/ 48143 w 47545"/>
                <a:gd name="connsiteY2" fmla="*/ 9313 h 114300"/>
                <a:gd name="connsiteX3" fmla="*/ 34831 w 47545"/>
                <a:gd name="connsiteY3" fmla="*/ 3598 h 114300"/>
                <a:gd name="connsiteX4" fmla="*/ 598 w 47545"/>
                <a:gd name="connsiteY4" fmla="*/ 113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598" y="113136"/>
                  </a:moveTo>
                  <a:cubicBezTo>
                    <a:pt x="1549" y="119803"/>
                    <a:pt x="10107" y="120756"/>
                    <a:pt x="13911" y="116946"/>
                  </a:cubicBezTo>
                  <a:cubicBezTo>
                    <a:pt x="38634" y="90276"/>
                    <a:pt x="41487" y="43603"/>
                    <a:pt x="48143" y="9313"/>
                  </a:cubicBezTo>
                  <a:cubicBezTo>
                    <a:pt x="49094" y="1693"/>
                    <a:pt x="38634" y="-4022"/>
                    <a:pt x="34831" y="3598"/>
                  </a:cubicBezTo>
                  <a:cubicBezTo>
                    <a:pt x="20567" y="35983"/>
                    <a:pt x="-4157" y="75988"/>
                    <a:pt x="598" y="11313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05BDF8BB-C2F2-AD4C-917B-9D48AEB0AC50}"/>
                </a:ext>
              </a:extLst>
            </p:cNvPr>
            <p:cNvSpPr/>
            <p:nvPr/>
          </p:nvSpPr>
          <p:spPr>
            <a:xfrm rot="4500000">
              <a:off x="3218633" y="4578875"/>
              <a:ext cx="118899" cy="54968"/>
            </a:xfrm>
            <a:custGeom>
              <a:avLst/>
              <a:gdLst>
                <a:gd name="connsiteX0" fmla="*/ 729 w 123617"/>
                <a:gd name="connsiteY0" fmla="*/ 10234 h 57150"/>
                <a:gd name="connsiteX1" fmla="*/ 53979 w 123617"/>
                <a:gd name="connsiteY1" fmla="*/ 41667 h 57150"/>
                <a:gd name="connsiteX2" fmla="*/ 126248 w 123617"/>
                <a:gd name="connsiteY2" fmla="*/ 59764 h 57150"/>
                <a:gd name="connsiteX3" fmla="*/ 129101 w 123617"/>
                <a:gd name="connsiteY3" fmla="*/ 53097 h 57150"/>
                <a:gd name="connsiteX4" fmla="*/ 64439 w 123617"/>
                <a:gd name="connsiteY4" fmla="*/ 17854 h 57150"/>
                <a:gd name="connsiteX5" fmla="*/ 5483 w 123617"/>
                <a:gd name="connsiteY5" fmla="*/ 709 h 57150"/>
                <a:gd name="connsiteX6" fmla="*/ 729 w 123617"/>
                <a:gd name="connsiteY6" fmla="*/ 1023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57150">
                  <a:moveTo>
                    <a:pt x="729" y="10234"/>
                  </a:moveTo>
                  <a:cubicBezTo>
                    <a:pt x="12140" y="28332"/>
                    <a:pt x="34961" y="34999"/>
                    <a:pt x="53979" y="41667"/>
                  </a:cubicBezTo>
                  <a:cubicBezTo>
                    <a:pt x="76801" y="50239"/>
                    <a:pt x="101525" y="60717"/>
                    <a:pt x="126248" y="59764"/>
                  </a:cubicBezTo>
                  <a:cubicBezTo>
                    <a:pt x="129101" y="59764"/>
                    <a:pt x="131954" y="55002"/>
                    <a:pt x="129101" y="53097"/>
                  </a:cubicBezTo>
                  <a:cubicBezTo>
                    <a:pt x="111034" y="36904"/>
                    <a:pt x="86310" y="27379"/>
                    <a:pt x="64439" y="17854"/>
                  </a:cubicBezTo>
                  <a:cubicBezTo>
                    <a:pt x="45421" y="9282"/>
                    <a:pt x="26403" y="-3101"/>
                    <a:pt x="5483" y="709"/>
                  </a:cubicBezTo>
                  <a:cubicBezTo>
                    <a:pt x="729" y="1662"/>
                    <a:pt x="-1173" y="7377"/>
                    <a:pt x="729" y="10234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CFAFD8B2-0CA3-3144-905B-315321D0523F}"/>
                </a:ext>
              </a:extLst>
            </p:cNvPr>
            <p:cNvSpPr/>
            <p:nvPr/>
          </p:nvSpPr>
          <p:spPr>
            <a:xfrm rot="4500000">
              <a:off x="3260463" y="4587346"/>
              <a:ext cx="109753" cy="54968"/>
            </a:xfrm>
            <a:custGeom>
              <a:avLst/>
              <a:gdLst>
                <a:gd name="connsiteX0" fmla="*/ 4067 w 114108"/>
                <a:gd name="connsiteY0" fmla="*/ 15842 h 57150"/>
                <a:gd name="connsiteX1" fmla="*/ 63023 w 114108"/>
                <a:gd name="connsiteY1" fmla="*/ 42512 h 57150"/>
                <a:gd name="connsiteX2" fmla="*/ 116274 w 114108"/>
                <a:gd name="connsiteY2" fmla="*/ 64420 h 57150"/>
                <a:gd name="connsiteX3" fmla="*/ 121028 w 114108"/>
                <a:gd name="connsiteY3" fmla="*/ 58705 h 57150"/>
                <a:gd name="connsiteX4" fmla="*/ 73483 w 114108"/>
                <a:gd name="connsiteY4" fmla="*/ 14890 h 57150"/>
                <a:gd name="connsiteX5" fmla="*/ 5969 w 114108"/>
                <a:gd name="connsiteY5" fmla="*/ 1555 h 57150"/>
                <a:gd name="connsiteX6" fmla="*/ 4067 w 114108"/>
                <a:gd name="connsiteY6" fmla="*/ 158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4067" y="15842"/>
                  </a:moveTo>
                  <a:cubicBezTo>
                    <a:pt x="23085" y="27272"/>
                    <a:pt x="43054" y="33940"/>
                    <a:pt x="63023" y="42512"/>
                  </a:cubicBezTo>
                  <a:cubicBezTo>
                    <a:pt x="80139" y="50132"/>
                    <a:pt x="97256" y="63467"/>
                    <a:pt x="116274" y="64420"/>
                  </a:cubicBezTo>
                  <a:cubicBezTo>
                    <a:pt x="119126" y="64420"/>
                    <a:pt x="121979" y="61562"/>
                    <a:pt x="121028" y="58705"/>
                  </a:cubicBezTo>
                  <a:cubicBezTo>
                    <a:pt x="115323" y="37750"/>
                    <a:pt x="91550" y="24415"/>
                    <a:pt x="73483" y="14890"/>
                  </a:cubicBezTo>
                  <a:cubicBezTo>
                    <a:pt x="51612" y="3460"/>
                    <a:pt x="30692" y="-3208"/>
                    <a:pt x="5969" y="1555"/>
                  </a:cubicBezTo>
                  <a:cubicBezTo>
                    <a:pt x="-1639" y="1555"/>
                    <a:pt x="-1639" y="12032"/>
                    <a:pt x="4067" y="15842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64D573E5-6FB8-6E4F-8112-764E786232EE}"/>
                </a:ext>
              </a:extLst>
            </p:cNvPr>
            <p:cNvSpPr/>
            <p:nvPr/>
          </p:nvSpPr>
          <p:spPr>
            <a:xfrm rot="4500000">
              <a:off x="3331497" y="4803858"/>
              <a:ext cx="128045" cy="27484"/>
            </a:xfrm>
            <a:custGeom>
              <a:avLst/>
              <a:gdLst>
                <a:gd name="connsiteX0" fmla="*/ 4221 w 133126"/>
                <a:gd name="connsiteY0" fmla="*/ 21798 h 28575"/>
                <a:gd name="connsiteX1" fmla="*/ 78392 w 133126"/>
                <a:gd name="connsiteY1" fmla="*/ 29418 h 28575"/>
                <a:gd name="connsiteX2" fmla="*/ 140200 w 133126"/>
                <a:gd name="connsiteY2" fmla="*/ 10368 h 28575"/>
                <a:gd name="connsiteX3" fmla="*/ 138299 w 133126"/>
                <a:gd name="connsiteY3" fmla="*/ 4653 h 28575"/>
                <a:gd name="connsiteX4" fmla="*/ 72686 w 133126"/>
                <a:gd name="connsiteY4" fmla="*/ 1796 h 28575"/>
                <a:gd name="connsiteX5" fmla="*/ 5172 w 133126"/>
                <a:gd name="connsiteY5" fmla="*/ 6558 h 28575"/>
                <a:gd name="connsiteX6" fmla="*/ 4221 w 133126"/>
                <a:gd name="connsiteY6" fmla="*/ 217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28575">
                  <a:moveTo>
                    <a:pt x="4221" y="21798"/>
                  </a:moveTo>
                  <a:cubicBezTo>
                    <a:pt x="27994" y="33228"/>
                    <a:pt x="52717" y="32276"/>
                    <a:pt x="78392" y="29418"/>
                  </a:cubicBezTo>
                  <a:cubicBezTo>
                    <a:pt x="100262" y="27513"/>
                    <a:pt x="123084" y="24656"/>
                    <a:pt x="140200" y="10368"/>
                  </a:cubicBezTo>
                  <a:cubicBezTo>
                    <a:pt x="142102" y="8463"/>
                    <a:pt x="141151" y="5606"/>
                    <a:pt x="138299" y="4653"/>
                  </a:cubicBezTo>
                  <a:cubicBezTo>
                    <a:pt x="118330" y="-2967"/>
                    <a:pt x="94557" y="843"/>
                    <a:pt x="72686" y="1796"/>
                  </a:cubicBezTo>
                  <a:cubicBezTo>
                    <a:pt x="49864" y="2748"/>
                    <a:pt x="27994" y="-109"/>
                    <a:pt x="5172" y="6558"/>
                  </a:cubicBezTo>
                  <a:cubicBezTo>
                    <a:pt x="-533" y="9416"/>
                    <a:pt x="-2435" y="18941"/>
                    <a:pt x="4221" y="21798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8A6E591B-6023-914B-AD83-468DEDC134D8}"/>
                </a:ext>
              </a:extLst>
            </p:cNvPr>
            <p:cNvSpPr/>
            <p:nvPr/>
          </p:nvSpPr>
          <p:spPr>
            <a:xfrm rot="4500000">
              <a:off x="3290981" y="4807050"/>
              <a:ext cx="137191" cy="45807"/>
            </a:xfrm>
            <a:custGeom>
              <a:avLst/>
              <a:gdLst>
                <a:gd name="connsiteX0" fmla="*/ 10995 w 142635"/>
                <a:gd name="connsiteY0" fmla="*/ 48101 h 47625"/>
                <a:gd name="connsiteX1" fmla="*/ 141269 w 142635"/>
                <a:gd name="connsiteY1" fmla="*/ 10954 h 47625"/>
                <a:gd name="connsiteX2" fmla="*/ 140318 w 142635"/>
                <a:gd name="connsiteY2" fmla="*/ 3334 h 47625"/>
                <a:gd name="connsiteX3" fmla="*/ 71853 w 142635"/>
                <a:gd name="connsiteY3" fmla="*/ 2381 h 47625"/>
                <a:gd name="connsiteX4" fmla="*/ 6241 w 142635"/>
                <a:gd name="connsiteY4" fmla="*/ 20479 h 47625"/>
                <a:gd name="connsiteX5" fmla="*/ 10995 w 142635"/>
                <a:gd name="connsiteY5" fmla="*/ 48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0995" y="48101"/>
                  </a:moveTo>
                  <a:cubicBezTo>
                    <a:pt x="52835" y="56674"/>
                    <a:pt x="107988" y="33814"/>
                    <a:pt x="141269" y="10954"/>
                  </a:cubicBezTo>
                  <a:cubicBezTo>
                    <a:pt x="144122" y="9049"/>
                    <a:pt x="144122" y="4286"/>
                    <a:pt x="140318" y="3334"/>
                  </a:cubicBezTo>
                  <a:cubicBezTo>
                    <a:pt x="116546" y="-1429"/>
                    <a:pt x="96577" y="-476"/>
                    <a:pt x="71853" y="2381"/>
                  </a:cubicBezTo>
                  <a:cubicBezTo>
                    <a:pt x="49032" y="5239"/>
                    <a:pt x="25259" y="7144"/>
                    <a:pt x="6241" y="20479"/>
                  </a:cubicBezTo>
                  <a:cubicBezTo>
                    <a:pt x="-2317" y="27146"/>
                    <a:pt x="-3268" y="45244"/>
                    <a:pt x="10995" y="48101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111" name="Forma libre 110">
            <a:extLst>
              <a:ext uri="{FF2B5EF4-FFF2-40B4-BE49-F238E27FC236}">
                <a16:creationId xmlns:a16="http://schemas.microsoft.com/office/drawing/2014/main" id="{C435A0FF-C6A2-B846-A30B-16993A213784}"/>
              </a:ext>
            </a:extLst>
          </p:cNvPr>
          <p:cNvSpPr/>
          <p:nvPr/>
        </p:nvSpPr>
        <p:spPr>
          <a:xfrm>
            <a:off x="4341571" y="4100649"/>
            <a:ext cx="460856" cy="460856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C395C8-A921-4048-8772-B49F44AD0A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9699" y="509571"/>
            <a:ext cx="1354137" cy="126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1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3D9D60F3-39F9-E24B-9BA7-9EA960EFFD8F}"/>
              </a:ext>
            </a:extLst>
          </p:cNvPr>
          <p:cNvSpPr txBox="1"/>
          <p:nvPr/>
        </p:nvSpPr>
        <p:spPr>
          <a:xfrm>
            <a:off x="712788" y="843540"/>
            <a:ext cx="3513570" cy="2344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en-US" sz="8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01</a:t>
            </a:r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ts val="5880"/>
              </a:lnSpc>
              <a:tabLst>
                <a:tab pos="2882900" algn="l"/>
              </a:tabLst>
            </a:pPr>
            <a:r>
              <a:rPr lang="id-ID" sz="54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Analysis</a:t>
            </a:r>
            <a:endParaRPr lang="id-ID" sz="54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pPr>
              <a:tabLst>
                <a:tab pos="2882900" algn="l"/>
              </a:tabLst>
            </a:pPr>
            <a:r>
              <a:rPr lang="en-US" sz="24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Stop. Take a look around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3BA76ED9-2BCB-AB41-8EB1-6B5D9A740634}"/>
              </a:ext>
            </a:extLst>
          </p:cNvPr>
          <p:cNvSpPr txBox="1"/>
          <p:nvPr/>
        </p:nvSpPr>
        <p:spPr>
          <a:xfrm>
            <a:off x="730371" y="3876969"/>
            <a:ext cx="15553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1.1</a:t>
            </a:r>
            <a:r>
              <a:rPr lang="en-US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000" b="1" dirty="0">
                <a:latin typeface="Century Gothic" panose="020B0502020202020204" pitchFamily="34" charset="0"/>
              </a:rPr>
              <a:t>External Analysis</a:t>
            </a:r>
            <a:endParaRPr lang="id-ID" sz="10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1E196500-F3CC-C441-8BD9-62935A4E9F7E}"/>
              </a:ext>
            </a:extLst>
          </p:cNvPr>
          <p:cNvSpPr txBox="1"/>
          <p:nvPr/>
        </p:nvSpPr>
        <p:spPr>
          <a:xfrm>
            <a:off x="2458581" y="3876969"/>
            <a:ext cx="19586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1.2</a:t>
            </a:r>
            <a:r>
              <a:rPr lang="en-US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000" b="1" dirty="0">
                <a:latin typeface="Century Gothic" panose="020B0502020202020204" pitchFamily="34" charset="0"/>
              </a:rPr>
              <a:t>Internal Analysis</a:t>
            </a:r>
            <a:endParaRPr lang="id-ID" sz="10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CB3F6BB3-F902-4744-A523-143F9D4E21E1}"/>
              </a:ext>
            </a:extLst>
          </p:cNvPr>
          <p:cNvSpPr txBox="1"/>
          <p:nvPr/>
        </p:nvSpPr>
        <p:spPr>
          <a:xfrm>
            <a:off x="730371" y="4415174"/>
            <a:ext cx="15553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1.3</a:t>
            </a:r>
            <a:r>
              <a:rPr lang="en-US" sz="1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000" b="1" dirty="0">
                <a:latin typeface="Century Gothic" panose="020B0502020202020204" pitchFamily="34" charset="0"/>
              </a:rPr>
              <a:t>SWOT Analysis</a:t>
            </a:r>
            <a:endParaRPr lang="id-ID" sz="10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95D11087-02E1-1840-BB94-E1D3C13C88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grpSp>
        <p:nvGrpSpPr>
          <p:cNvPr id="432" name="Grupo 431">
            <a:extLst>
              <a:ext uri="{FF2B5EF4-FFF2-40B4-BE49-F238E27FC236}">
                <a16:creationId xmlns:a16="http://schemas.microsoft.com/office/drawing/2014/main" id="{66924D29-2CB3-2F44-8D46-F4FA29FCDAB3}"/>
              </a:ext>
            </a:extLst>
          </p:cNvPr>
          <p:cNvGrpSpPr/>
          <p:nvPr/>
        </p:nvGrpSpPr>
        <p:grpSpPr>
          <a:xfrm>
            <a:off x="4142282" y="716584"/>
            <a:ext cx="921712" cy="751350"/>
            <a:chOff x="7119385" y="568644"/>
            <a:chExt cx="136730" cy="111458"/>
          </a:xfrm>
        </p:grpSpPr>
        <p:sp>
          <p:nvSpPr>
            <p:cNvPr id="433" name="Forma libre 432">
              <a:extLst>
                <a:ext uri="{FF2B5EF4-FFF2-40B4-BE49-F238E27FC236}">
                  <a16:creationId xmlns:a16="http://schemas.microsoft.com/office/drawing/2014/main" id="{B138358E-1789-274A-A5F0-3318934632F5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4" name="Forma libre 433">
              <a:extLst>
                <a:ext uri="{FF2B5EF4-FFF2-40B4-BE49-F238E27FC236}">
                  <a16:creationId xmlns:a16="http://schemas.microsoft.com/office/drawing/2014/main" id="{8487D14E-137A-6B4D-9053-685F093C3BEE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solidFill>
              <a:schemeClr val="accent4"/>
            </a:solidFill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57938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DD2664B4-F43F-4D4C-8B46-6C425DB109FD}"/>
              </a:ext>
            </a:extLst>
          </p:cNvPr>
          <p:cNvSpPr/>
          <p:nvPr/>
        </p:nvSpPr>
        <p:spPr>
          <a:xfrm>
            <a:off x="1" y="140888"/>
            <a:ext cx="9144000" cy="285078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900"/>
              </a:spcAft>
            </a:pPr>
            <a:r>
              <a:rPr lang="es-ES" sz="17925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01</a:t>
            </a:r>
            <a:r>
              <a:rPr lang="es-ES" sz="17925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</a:rPr>
              <a:t>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D7A1B3F-BC01-B543-8749-726C1B161F94}"/>
              </a:ext>
            </a:extLst>
          </p:cNvPr>
          <p:cNvSpPr/>
          <p:nvPr/>
        </p:nvSpPr>
        <p:spPr>
          <a:xfrm>
            <a:off x="3044428" y="3762884"/>
            <a:ext cx="3052759" cy="416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60"/>
              </a:lnSpc>
              <a:spcAft>
                <a:spcPts val="900"/>
              </a:spcAft>
            </a:pPr>
            <a:r>
              <a:rPr lang="es-ES" sz="900" b="1" spc="450" dirty="0">
                <a:solidFill>
                  <a:schemeClr val="tx1">
                    <a:alpha val="40000"/>
                  </a:schemeClr>
                </a:solidFill>
                <a:latin typeface="+mj-lt"/>
              </a:rPr>
              <a:t>CENTERED EXTRA-TITLE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87D22B0-1A5A-594F-BC2D-76E9F8B3819A}"/>
              </a:ext>
            </a:extLst>
          </p:cNvPr>
          <p:cNvSpPr/>
          <p:nvPr/>
        </p:nvSpPr>
        <p:spPr>
          <a:xfrm>
            <a:off x="1699656" y="1810471"/>
            <a:ext cx="574468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900"/>
              </a:spcAft>
            </a:pPr>
            <a:r>
              <a:rPr lang="es-ES" sz="5250" b="1" dirty="0" err="1">
                <a:latin typeface="+mj-lt"/>
              </a:rPr>
              <a:t>Chapter</a:t>
            </a:r>
            <a:r>
              <a:rPr lang="es-ES" sz="5250" b="1" dirty="0">
                <a:latin typeface="+mj-lt"/>
              </a:rPr>
              <a:t> </a:t>
            </a:r>
            <a:r>
              <a:rPr lang="es-ES" sz="5250" b="1" dirty="0" err="1">
                <a:latin typeface="+mj-lt"/>
              </a:rPr>
              <a:t>Title</a:t>
            </a:r>
            <a:r>
              <a:rPr lang="es-ES" sz="5250" b="1" dirty="0">
                <a:latin typeface="+mj-lt"/>
              </a:rPr>
              <a:t> Light</a:t>
            </a:r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259AE5EE-33EE-3643-ACD3-FDD7AADF29D3}"/>
              </a:ext>
            </a:extLst>
          </p:cNvPr>
          <p:cNvSpPr/>
          <p:nvPr/>
        </p:nvSpPr>
        <p:spPr>
          <a:xfrm>
            <a:off x="4399178" y="4488429"/>
            <a:ext cx="345643" cy="34564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3715042-E7B2-2A4C-BACD-995D4B6BC4AD}"/>
              </a:ext>
            </a:extLst>
          </p:cNvPr>
          <p:cNvGrpSpPr/>
          <p:nvPr/>
        </p:nvGrpSpPr>
        <p:grpSpPr>
          <a:xfrm>
            <a:off x="424296" y="342734"/>
            <a:ext cx="1785817" cy="1455741"/>
            <a:chOff x="7119385" y="568644"/>
            <a:chExt cx="136730" cy="11145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EF8FF1E9-7BB2-A945-9588-527E0F3E1A4C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A7990587-49DF-964E-B8D5-B5F2CBEDBF80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84D1D063-D029-1C4F-B4C0-152CE8C7D371}"/>
              </a:ext>
            </a:extLst>
          </p:cNvPr>
          <p:cNvGrpSpPr/>
          <p:nvPr/>
        </p:nvGrpSpPr>
        <p:grpSpPr>
          <a:xfrm>
            <a:off x="6227569" y="3954318"/>
            <a:ext cx="2507167" cy="1613234"/>
            <a:chOff x="2027632" y="4113861"/>
            <a:chExt cx="1810433" cy="116492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24A3CA7E-7BCE-5748-9BC6-450D60282BB2}"/>
                </a:ext>
              </a:extLst>
            </p:cNvPr>
            <p:cNvSpPr/>
            <p:nvPr/>
          </p:nvSpPr>
          <p:spPr>
            <a:xfrm rot="4500000">
              <a:off x="2151649" y="5101949"/>
              <a:ext cx="137191" cy="64130"/>
            </a:xfrm>
            <a:custGeom>
              <a:avLst/>
              <a:gdLst>
                <a:gd name="connsiteX0" fmla="*/ 5567 w 142635"/>
                <a:gd name="connsiteY0" fmla="*/ 70822 h 66675"/>
                <a:gd name="connsiteX1" fmla="*/ 83541 w 142635"/>
                <a:gd name="connsiteY1" fmla="*/ 73679 h 66675"/>
                <a:gd name="connsiteX2" fmla="*/ 147252 w 142635"/>
                <a:gd name="connsiteY2" fmla="*/ 55582 h 66675"/>
                <a:gd name="connsiteX3" fmla="*/ 146301 w 142635"/>
                <a:gd name="connsiteY3" fmla="*/ 50819 h 66675"/>
                <a:gd name="connsiteX4" fmla="*/ 75934 w 142635"/>
                <a:gd name="connsiteY4" fmla="*/ 43199 h 66675"/>
                <a:gd name="connsiteX5" fmla="*/ 55014 w 142635"/>
                <a:gd name="connsiteY5" fmla="*/ 45104 h 66675"/>
                <a:gd name="connsiteX6" fmla="*/ 78787 w 142635"/>
                <a:gd name="connsiteY6" fmla="*/ 39389 h 66675"/>
                <a:gd name="connsiteX7" fmla="*/ 141546 w 142635"/>
                <a:gd name="connsiteY7" fmla="*/ 20339 h 66675"/>
                <a:gd name="connsiteX8" fmla="*/ 145350 w 142635"/>
                <a:gd name="connsiteY8" fmla="*/ 7004 h 66675"/>
                <a:gd name="connsiteX9" fmla="*/ 87345 w 142635"/>
                <a:gd name="connsiteY9" fmla="*/ 1289 h 66675"/>
                <a:gd name="connsiteX10" fmla="*/ 14125 w 142635"/>
                <a:gd name="connsiteY10" fmla="*/ 18434 h 66675"/>
                <a:gd name="connsiteX11" fmla="*/ 17929 w 142635"/>
                <a:gd name="connsiteY11" fmla="*/ 45104 h 66675"/>
                <a:gd name="connsiteX12" fmla="*/ 39800 w 142635"/>
                <a:gd name="connsiteY12" fmla="*/ 46057 h 66675"/>
                <a:gd name="connsiteX13" fmla="*/ 4616 w 142635"/>
                <a:gd name="connsiteY13" fmla="*/ 56534 h 66675"/>
                <a:gd name="connsiteX14" fmla="*/ 5567 w 142635"/>
                <a:gd name="connsiteY14" fmla="*/ 708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635" h="66675">
                  <a:moveTo>
                    <a:pt x="5567" y="70822"/>
                  </a:moveTo>
                  <a:cubicBezTo>
                    <a:pt x="31241" y="77489"/>
                    <a:pt x="56916" y="76537"/>
                    <a:pt x="83541" y="73679"/>
                  </a:cubicBezTo>
                  <a:cubicBezTo>
                    <a:pt x="105412" y="70822"/>
                    <a:pt x="129185" y="69869"/>
                    <a:pt x="147252" y="55582"/>
                  </a:cubicBezTo>
                  <a:cubicBezTo>
                    <a:pt x="149154" y="54629"/>
                    <a:pt x="148203" y="51772"/>
                    <a:pt x="146301" y="50819"/>
                  </a:cubicBezTo>
                  <a:cubicBezTo>
                    <a:pt x="125381" y="38437"/>
                    <a:pt x="98756" y="41294"/>
                    <a:pt x="75934" y="43199"/>
                  </a:cubicBezTo>
                  <a:cubicBezTo>
                    <a:pt x="68327" y="43199"/>
                    <a:pt x="61670" y="44152"/>
                    <a:pt x="55014" y="45104"/>
                  </a:cubicBezTo>
                  <a:cubicBezTo>
                    <a:pt x="62621" y="43199"/>
                    <a:pt x="70229" y="41294"/>
                    <a:pt x="78787" y="39389"/>
                  </a:cubicBezTo>
                  <a:cubicBezTo>
                    <a:pt x="99707" y="34627"/>
                    <a:pt x="121577" y="22244"/>
                    <a:pt x="141546" y="20339"/>
                  </a:cubicBezTo>
                  <a:cubicBezTo>
                    <a:pt x="147252" y="19387"/>
                    <a:pt x="152006" y="10814"/>
                    <a:pt x="145350" y="7004"/>
                  </a:cubicBezTo>
                  <a:cubicBezTo>
                    <a:pt x="126332" y="-1568"/>
                    <a:pt x="108265" y="-616"/>
                    <a:pt x="87345" y="1289"/>
                  </a:cubicBezTo>
                  <a:cubicBezTo>
                    <a:pt x="63572" y="4147"/>
                    <a:pt x="35045" y="5099"/>
                    <a:pt x="14125" y="18434"/>
                  </a:cubicBezTo>
                  <a:cubicBezTo>
                    <a:pt x="4616" y="25102"/>
                    <a:pt x="4616" y="42247"/>
                    <a:pt x="17929" y="45104"/>
                  </a:cubicBezTo>
                  <a:cubicBezTo>
                    <a:pt x="25536" y="47009"/>
                    <a:pt x="32192" y="47009"/>
                    <a:pt x="39800" y="46057"/>
                  </a:cubicBezTo>
                  <a:cubicBezTo>
                    <a:pt x="27438" y="47962"/>
                    <a:pt x="16027" y="51772"/>
                    <a:pt x="4616" y="56534"/>
                  </a:cubicBezTo>
                  <a:cubicBezTo>
                    <a:pt x="-2991" y="59392"/>
                    <a:pt x="-138" y="68917"/>
                    <a:pt x="5567" y="708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10822F6-226D-1947-9071-5DA93CE01A6D}"/>
                </a:ext>
              </a:extLst>
            </p:cNvPr>
            <p:cNvSpPr/>
            <p:nvPr/>
          </p:nvSpPr>
          <p:spPr>
            <a:xfrm rot="4500000">
              <a:off x="2058554" y="5093229"/>
              <a:ext cx="36584" cy="91614"/>
            </a:xfrm>
            <a:custGeom>
              <a:avLst/>
              <a:gdLst>
                <a:gd name="connsiteX0" fmla="*/ 5830 w 38036"/>
                <a:gd name="connsiteY0" fmla="*/ 96911 h 95250"/>
                <a:gd name="connsiteX1" fmla="*/ 39111 w 38036"/>
                <a:gd name="connsiteY1" fmla="*/ 3566 h 95250"/>
                <a:gd name="connsiteX2" fmla="*/ 32455 w 38036"/>
                <a:gd name="connsiteY2" fmla="*/ 1661 h 95250"/>
                <a:gd name="connsiteX3" fmla="*/ 15339 w 38036"/>
                <a:gd name="connsiteY3" fmla="*/ 44524 h 95250"/>
                <a:gd name="connsiteX4" fmla="*/ 124 w 38036"/>
                <a:gd name="connsiteY4" fmla="*/ 94054 h 95250"/>
                <a:gd name="connsiteX5" fmla="*/ 5830 w 38036"/>
                <a:gd name="connsiteY5" fmla="*/ 969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036" h="95250">
                  <a:moveTo>
                    <a:pt x="5830" y="96911"/>
                  </a:moveTo>
                  <a:cubicBezTo>
                    <a:pt x="21995" y="70241"/>
                    <a:pt x="41013" y="35951"/>
                    <a:pt x="39111" y="3566"/>
                  </a:cubicBezTo>
                  <a:cubicBezTo>
                    <a:pt x="39111" y="-243"/>
                    <a:pt x="34357" y="-1196"/>
                    <a:pt x="32455" y="1661"/>
                  </a:cubicBezTo>
                  <a:cubicBezTo>
                    <a:pt x="23897" y="14996"/>
                    <a:pt x="20093" y="29284"/>
                    <a:pt x="15339" y="44524"/>
                  </a:cubicBezTo>
                  <a:cubicBezTo>
                    <a:pt x="10584" y="60716"/>
                    <a:pt x="4879" y="76909"/>
                    <a:pt x="124" y="94054"/>
                  </a:cubicBezTo>
                  <a:cubicBezTo>
                    <a:pt x="-827" y="97864"/>
                    <a:pt x="3928" y="99769"/>
                    <a:pt x="5830" y="969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97229174-A3D3-4843-9DAD-BDD63169EDBF}"/>
                </a:ext>
              </a:extLst>
            </p:cNvPr>
            <p:cNvSpPr/>
            <p:nvPr/>
          </p:nvSpPr>
          <p:spPr>
            <a:xfrm rot="4500000">
              <a:off x="2045978" y="5071921"/>
              <a:ext cx="27438" cy="64130"/>
            </a:xfrm>
            <a:custGeom>
              <a:avLst/>
              <a:gdLst>
                <a:gd name="connsiteX0" fmla="*/ 10460 w 28527"/>
                <a:gd name="connsiteY0" fmla="*/ 75785 h 66675"/>
                <a:gd name="connsiteX1" fmla="*/ 28527 w 28527"/>
                <a:gd name="connsiteY1" fmla="*/ 51021 h 66675"/>
                <a:gd name="connsiteX2" fmla="*/ 33282 w 28527"/>
                <a:gd name="connsiteY2" fmla="*/ 9110 h 66675"/>
                <a:gd name="connsiteX3" fmla="*/ 13313 w 28527"/>
                <a:gd name="connsiteY3" fmla="*/ 3396 h 66675"/>
                <a:gd name="connsiteX4" fmla="*/ 0 w 28527"/>
                <a:gd name="connsiteY4" fmla="*/ 51021 h 66675"/>
                <a:gd name="connsiteX5" fmla="*/ 10460 w 28527"/>
                <a:gd name="connsiteY5" fmla="*/ 757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66675">
                  <a:moveTo>
                    <a:pt x="10460" y="75785"/>
                  </a:moveTo>
                  <a:cubicBezTo>
                    <a:pt x="21871" y="72928"/>
                    <a:pt x="24724" y="60546"/>
                    <a:pt x="28527" y="51021"/>
                  </a:cubicBezTo>
                  <a:cubicBezTo>
                    <a:pt x="33282" y="38638"/>
                    <a:pt x="38987" y="22446"/>
                    <a:pt x="33282" y="9110"/>
                  </a:cubicBezTo>
                  <a:cubicBezTo>
                    <a:pt x="30429" y="538"/>
                    <a:pt x="19969" y="-3272"/>
                    <a:pt x="13313" y="3396"/>
                  </a:cubicBezTo>
                  <a:cubicBezTo>
                    <a:pt x="951" y="15778"/>
                    <a:pt x="0" y="34828"/>
                    <a:pt x="0" y="51021"/>
                  </a:cubicBezTo>
                  <a:cubicBezTo>
                    <a:pt x="951" y="55783"/>
                    <a:pt x="0" y="78643"/>
                    <a:pt x="10460" y="7578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2D18CBA-939D-2B43-95DE-95E2CCF6A228}"/>
                </a:ext>
              </a:extLst>
            </p:cNvPr>
            <p:cNvSpPr/>
            <p:nvPr/>
          </p:nvSpPr>
          <p:spPr>
            <a:xfrm rot="4500000">
              <a:off x="2641605" y="5086004"/>
              <a:ext cx="73168" cy="119098"/>
            </a:xfrm>
            <a:custGeom>
              <a:avLst/>
              <a:gdLst>
                <a:gd name="connsiteX0" fmla="*/ 14336 w 76072"/>
                <a:gd name="connsiteY0" fmla="*/ 79937 h 123825"/>
                <a:gd name="connsiteX1" fmla="*/ 39060 w 76072"/>
                <a:gd name="connsiteY1" fmla="*/ 131372 h 123825"/>
                <a:gd name="connsiteX2" fmla="*/ 46667 w 76072"/>
                <a:gd name="connsiteY2" fmla="*/ 128515 h 123825"/>
                <a:gd name="connsiteX3" fmla="*/ 35256 w 76072"/>
                <a:gd name="connsiteY3" fmla="*/ 65650 h 123825"/>
                <a:gd name="connsiteX4" fmla="*/ 72342 w 76072"/>
                <a:gd name="connsiteY4" fmla="*/ 131372 h 123825"/>
                <a:gd name="connsiteX5" fmla="*/ 79949 w 76072"/>
                <a:gd name="connsiteY5" fmla="*/ 126610 h 123825"/>
                <a:gd name="connsiteX6" fmla="*/ 60931 w 76072"/>
                <a:gd name="connsiteY6" fmla="*/ 61840 h 123825"/>
                <a:gd name="connsiteX7" fmla="*/ 39060 w 76072"/>
                <a:gd name="connsiteY7" fmla="*/ 3737 h 123825"/>
                <a:gd name="connsiteX8" fmla="*/ 23845 w 76072"/>
                <a:gd name="connsiteY8" fmla="*/ 7547 h 123825"/>
                <a:gd name="connsiteX9" fmla="*/ 29551 w 76072"/>
                <a:gd name="connsiteY9" fmla="*/ 47552 h 123825"/>
                <a:gd name="connsiteX10" fmla="*/ 10533 w 76072"/>
                <a:gd name="connsiteY10" fmla="*/ 11357 h 123825"/>
                <a:gd name="connsiteX11" fmla="*/ 73 w 76072"/>
                <a:gd name="connsiteY11" fmla="*/ 15167 h 123825"/>
                <a:gd name="connsiteX12" fmla="*/ 14336 w 76072"/>
                <a:gd name="connsiteY12" fmla="*/ 799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72" h="123825">
                  <a:moveTo>
                    <a:pt x="14336" y="79937"/>
                  </a:moveTo>
                  <a:cubicBezTo>
                    <a:pt x="20042" y="98035"/>
                    <a:pt x="27649" y="117085"/>
                    <a:pt x="39060" y="131372"/>
                  </a:cubicBezTo>
                  <a:cubicBezTo>
                    <a:pt x="41913" y="134230"/>
                    <a:pt x="46667" y="131372"/>
                    <a:pt x="46667" y="128515"/>
                  </a:cubicBezTo>
                  <a:cubicBezTo>
                    <a:pt x="48569" y="107560"/>
                    <a:pt x="40962" y="85652"/>
                    <a:pt x="35256" y="65650"/>
                  </a:cubicBezTo>
                  <a:cubicBezTo>
                    <a:pt x="44765" y="90415"/>
                    <a:pt x="58078" y="115180"/>
                    <a:pt x="72342" y="131372"/>
                  </a:cubicBezTo>
                  <a:cubicBezTo>
                    <a:pt x="75194" y="135182"/>
                    <a:pt x="80900" y="131372"/>
                    <a:pt x="79949" y="126610"/>
                  </a:cubicBezTo>
                  <a:cubicBezTo>
                    <a:pt x="77096" y="104702"/>
                    <a:pt x="67587" y="82795"/>
                    <a:pt x="60931" y="61840"/>
                  </a:cubicBezTo>
                  <a:cubicBezTo>
                    <a:pt x="55225" y="41837"/>
                    <a:pt x="50471" y="20882"/>
                    <a:pt x="39060" y="3737"/>
                  </a:cubicBezTo>
                  <a:cubicBezTo>
                    <a:pt x="34305" y="-2930"/>
                    <a:pt x="23845" y="-73"/>
                    <a:pt x="23845" y="7547"/>
                  </a:cubicBezTo>
                  <a:cubicBezTo>
                    <a:pt x="22895" y="19930"/>
                    <a:pt x="25747" y="33265"/>
                    <a:pt x="29551" y="47552"/>
                  </a:cubicBezTo>
                  <a:cubicBezTo>
                    <a:pt x="24796" y="34217"/>
                    <a:pt x="20042" y="22787"/>
                    <a:pt x="10533" y="11357"/>
                  </a:cubicBezTo>
                  <a:cubicBezTo>
                    <a:pt x="6729" y="6595"/>
                    <a:pt x="1024" y="11357"/>
                    <a:pt x="73" y="15167"/>
                  </a:cubicBezTo>
                  <a:cubicBezTo>
                    <a:pt x="-878" y="38980"/>
                    <a:pt x="7680" y="59935"/>
                    <a:pt x="14336" y="799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99B5F615-6E44-8347-A504-754D0DE9CC65}"/>
                </a:ext>
              </a:extLst>
            </p:cNvPr>
            <p:cNvSpPr/>
            <p:nvPr/>
          </p:nvSpPr>
          <p:spPr>
            <a:xfrm rot="4500000">
              <a:off x="2396834" y="5011371"/>
              <a:ext cx="54876" cy="137421"/>
            </a:xfrm>
            <a:custGeom>
              <a:avLst/>
              <a:gdLst>
                <a:gd name="connsiteX0" fmla="*/ 55225 w 57054"/>
                <a:gd name="connsiteY0" fmla="*/ 140689 h 142875"/>
                <a:gd name="connsiteX1" fmla="*/ 63784 w 57054"/>
                <a:gd name="connsiteY1" fmla="*/ 137831 h 142875"/>
                <a:gd name="connsiteX2" fmla="*/ 13386 w 57054"/>
                <a:gd name="connsiteY2" fmla="*/ 2576 h 142875"/>
                <a:gd name="connsiteX3" fmla="*/ 73 w 57054"/>
                <a:gd name="connsiteY3" fmla="*/ 10196 h 142875"/>
                <a:gd name="connsiteX4" fmla="*/ 55225 w 57054"/>
                <a:gd name="connsiteY4" fmla="*/ 14068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55225" y="140689"/>
                  </a:moveTo>
                  <a:cubicBezTo>
                    <a:pt x="58078" y="144499"/>
                    <a:pt x="64734" y="143546"/>
                    <a:pt x="63784" y="137831"/>
                  </a:cubicBezTo>
                  <a:cubicBezTo>
                    <a:pt x="60931" y="92111"/>
                    <a:pt x="42864" y="37819"/>
                    <a:pt x="13386" y="2576"/>
                  </a:cubicBezTo>
                  <a:cubicBezTo>
                    <a:pt x="7680" y="-4091"/>
                    <a:pt x="-878" y="3529"/>
                    <a:pt x="73" y="10196"/>
                  </a:cubicBezTo>
                  <a:cubicBezTo>
                    <a:pt x="6729" y="53059"/>
                    <a:pt x="31453" y="105446"/>
                    <a:pt x="55225" y="14068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A60DB737-4636-1448-BFD3-68C85F10D9BC}"/>
                </a:ext>
              </a:extLst>
            </p:cNvPr>
            <p:cNvSpPr/>
            <p:nvPr/>
          </p:nvSpPr>
          <p:spPr>
            <a:xfrm rot="4500000">
              <a:off x="2375599" y="4973145"/>
              <a:ext cx="64022" cy="128260"/>
            </a:xfrm>
            <a:custGeom>
              <a:avLst/>
              <a:gdLst>
                <a:gd name="connsiteX0" fmla="*/ 22822 w 66563"/>
                <a:gd name="connsiteY0" fmla="*/ 77372 h 133350"/>
                <a:gd name="connsiteX1" fmla="*/ 63711 w 66563"/>
                <a:gd name="connsiteY1" fmla="*/ 136427 h 133350"/>
                <a:gd name="connsiteX2" fmla="*/ 73220 w 66563"/>
                <a:gd name="connsiteY2" fmla="*/ 132617 h 133350"/>
                <a:gd name="connsiteX3" fmla="*/ 53251 w 66563"/>
                <a:gd name="connsiteY3" fmla="*/ 64037 h 133350"/>
                <a:gd name="connsiteX4" fmla="*/ 19969 w 66563"/>
                <a:gd name="connsiteY4" fmla="*/ 3077 h 133350"/>
                <a:gd name="connsiteX5" fmla="*/ 0 w 66563"/>
                <a:gd name="connsiteY5" fmla="*/ 11650 h 133350"/>
                <a:gd name="connsiteX6" fmla="*/ 22822 w 66563"/>
                <a:gd name="connsiteY6" fmla="*/ 7737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22822" y="77372"/>
                  </a:moveTo>
                  <a:cubicBezTo>
                    <a:pt x="34233" y="99280"/>
                    <a:pt x="45643" y="120235"/>
                    <a:pt x="63711" y="136427"/>
                  </a:cubicBezTo>
                  <a:cubicBezTo>
                    <a:pt x="66563" y="139285"/>
                    <a:pt x="73220" y="137380"/>
                    <a:pt x="73220" y="132617"/>
                  </a:cubicBezTo>
                  <a:cubicBezTo>
                    <a:pt x="70367" y="108805"/>
                    <a:pt x="61809" y="86897"/>
                    <a:pt x="53251" y="64037"/>
                  </a:cubicBezTo>
                  <a:cubicBezTo>
                    <a:pt x="44692" y="43082"/>
                    <a:pt x="36134" y="20222"/>
                    <a:pt x="19969" y="3077"/>
                  </a:cubicBezTo>
                  <a:cubicBezTo>
                    <a:pt x="13313" y="-3590"/>
                    <a:pt x="0" y="1172"/>
                    <a:pt x="0" y="11650"/>
                  </a:cubicBezTo>
                  <a:cubicBezTo>
                    <a:pt x="1902" y="35462"/>
                    <a:pt x="12362" y="56417"/>
                    <a:pt x="22822" y="773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0A4D4EEF-9CED-DB45-BCC0-EA760B531D64}"/>
                </a:ext>
              </a:extLst>
            </p:cNvPr>
            <p:cNvSpPr/>
            <p:nvPr/>
          </p:nvSpPr>
          <p:spPr>
            <a:xfrm rot="4500000">
              <a:off x="2283623" y="4882471"/>
              <a:ext cx="109753" cy="146583"/>
            </a:xfrm>
            <a:custGeom>
              <a:avLst/>
              <a:gdLst>
                <a:gd name="connsiteX0" fmla="*/ 31993 w 114108"/>
                <a:gd name="connsiteY0" fmla="*/ 51809 h 152400"/>
                <a:gd name="connsiteX1" fmla="*/ 12975 w 114108"/>
                <a:gd name="connsiteY1" fmla="*/ 42284 h 152400"/>
                <a:gd name="connsiteX2" fmla="*/ 613 w 114108"/>
                <a:gd name="connsiteY2" fmla="*/ 54666 h 152400"/>
                <a:gd name="connsiteX3" fmla="*/ 36748 w 114108"/>
                <a:gd name="connsiteY3" fmla="*/ 107054 h 152400"/>
                <a:gd name="connsiteX4" fmla="*/ 77636 w 114108"/>
                <a:gd name="connsiteY4" fmla="*/ 154679 h 152400"/>
                <a:gd name="connsiteX5" fmla="*/ 85244 w 114108"/>
                <a:gd name="connsiteY5" fmla="*/ 151821 h 152400"/>
                <a:gd name="connsiteX6" fmla="*/ 64324 w 114108"/>
                <a:gd name="connsiteY6" fmla="*/ 88956 h 152400"/>
                <a:gd name="connsiteX7" fmla="*/ 51962 w 114108"/>
                <a:gd name="connsiteY7" fmla="*/ 71811 h 152400"/>
                <a:gd name="connsiteX8" fmla="*/ 55766 w 114108"/>
                <a:gd name="connsiteY8" fmla="*/ 74669 h 152400"/>
                <a:gd name="connsiteX9" fmla="*/ 117574 w 114108"/>
                <a:gd name="connsiteY9" fmla="*/ 127056 h 152400"/>
                <a:gd name="connsiteX10" fmla="*/ 122329 w 114108"/>
                <a:gd name="connsiteY10" fmla="*/ 122294 h 152400"/>
                <a:gd name="connsiteX11" fmla="*/ 75735 w 114108"/>
                <a:gd name="connsiteY11" fmla="*/ 53714 h 152400"/>
                <a:gd name="connsiteX12" fmla="*/ 12024 w 114108"/>
                <a:gd name="connsiteY12" fmla="*/ 374 h 152400"/>
                <a:gd name="connsiteX13" fmla="*/ 2515 w 114108"/>
                <a:gd name="connsiteY13" fmla="*/ 9899 h 152400"/>
                <a:gd name="connsiteX14" fmla="*/ 31993 w 114108"/>
                <a:gd name="connsiteY14" fmla="*/ 5180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108" h="152400">
                  <a:moveTo>
                    <a:pt x="31993" y="51809"/>
                  </a:moveTo>
                  <a:cubicBezTo>
                    <a:pt x="26288" y="47999"/>
                    <a:pt x="19631" y="44189"/>
                    <a:pt x="12975" y="42284"/>
                  </a:cubicBezTo>
                  <a:cubicBezTo>
                    <a:pt x="5368" y="40379"/>
                    <a:pt x="-2240" y="47046"/>
                    <a:pt x="613" y="54666"/>
                  </a:cubicBezTo>
                  <a:cubicBezTo>
                    <a:pt x="7269" y="73716"/>
                    <a:pt x="24386" y="90861"/>
                    <a:pt x="36748" y="107054"/>
                  </a:cubicBezTo>
                  <a:cubicBezTo>
                    <a:pt x="49109" y="123246"/>
                    <a:pt x="60520" y="144201"/>
                    <a:pt x="77636" y="154679"/>
                  </a:cubicBezTo>
                  <a:cubicBezTo>
                    <a:pt x="80489" y="156584"/>
                    <a:pt x="85244" y="154679"/>
                    <a:pt x="85244" y="151821"/>
                  </a:cubicBezTo>
                  <a:cubicBezTo>
                    <a:pt x="89047" y="129914"/>
                    <a:pt x="75735" y="107054"/>
                    <a:pt x="64324" y="88956"/>
                  </a:cubicBezTo>
                  <a:cubicBezTo>
                    <a:pt x="60520" y="83241"/>
                    <a:pt x="56717" y="77526"/>
                    <a:pt x="51962" y="71811"/>
                  </a:cubicBezTo>
                  <a:cubicBezTo>
                    <a:pt x="52913" y="72764"/>
                    <a:pt x="53864" y="73716"/>
                    <a:pt x="55766" y="74669"/>
                  </a:cubicBezTo>
                  <a:cubicBezTo>
                    <a:pt x="73833" y="92766"/>
                    <a:pt x="92851" y="119436"/>
                    <a:pt x="117574" y="127056"/>
                  </a:cubicBezTo>
                  <a:cubicBezTo>
                    <a:pt x="120427" y="128009"/>
                    <a:pt x="123280" y="125151"/>
                    <a:pt x="122329" y="122294"/>
                  </a:cubicBezTo>
                  <a:cubicBezTo>
                    <a:pt x="118525" y="96576"/>
                    <a:pt x="92851" y="72764"/>
                    <a:pt x="75735" y="53714"/>
                  </a:cubicBezTo>
                  <a:cubicBezTo>
                    <a:pt x="58618" y="33711"/>
                    <a:pt x="37698" y="8946"/>
                    <a:pt x="12024" y="374"/>
                  </a:cubicBezTo>
                  <a:cubicBezTo>
                    <a:pt x="6319" y="-1531"/>
                    <a:pt x="613" y="4184"/>
                    <a:pt x="2515" y="9899"/>
                  </a:cubicBezTo>
                  <a:cubicBezTo>
                    <a:pt x="9171" y="26091"/>
                    <a:pt x="20582" y="39426"/>
                    <a:pt x="31993" y="518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62642719-2AF9-A242-9364-994E5789D6F1}"/>
                </a:ext>
              </a:extLst>
            </p:cNvPr>
            <p:cNvSpPr/>
            <p:nvPr/>
          </p:nvSpPr>
          <p:spPr>
            <a:xfrm rot="4500000">
              <a:off x="2105408" y="4908444"/>
              <a:ext cx="109753" cy="54968"/>
            </a:xfrm>
            <a:custGeom>
              <a:avLst/>
              <a:gdLst>
                <a:gd name="connsiteX0" fmla="*/ 1924 w 114108"/>
                <a:gd name="connsiteY0" fmla="*/ 10569 h 57150"/>
                <a:gd name="connsiteX1" fmla="*/ 120787 w 114108"/>
                <a:gd name="connsiteY1" fmla="*/ 59147 h 57150"/>
                <a:gd name="connsiteX2" fmla="*/ 122689 w 114108"/>
                <a:gd name="connsiteY2" fmla="*/ 55337 h 57150"/>
                <a:gd name="connsiteX3" fmla="*/ 68488 w 114108"/>
                <a:gd name="connsiteY3" fmla="*/ 23904 h 57150"/>
                <a:gd name="connsiteX4" fmla="*/ 8581 w 114108"/>
                <a:gd name="connsiteY4" fmla="*/ 92 h 57150"/>
                <a:gd name="connsiteX5" fmla="*/ 1924 w 114108"/>
                <a:gd name="connsiteY5" fmla="*/ 105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57150">
                  <a:moveTo>
                    <a:pt x="1924" y="10569"/>
                  </a:moveTo>
                  <a:cubicBezTo>
                    <a:pt x="28550" y="39144"/>
                    <a:pt x="81800" y="61052"/>
                    <a:pt x="120787" y="59147"/>
                  </a:cubicBezTo>
                  <a:cubicBezTo>
                    <a:pt x="122689" y="59147"/>
                    <a:pt x="123640" y="57242"/>
                    <a:pt x="122689" y="55337"/>
                  </a:cubicBezTo>
                  <a:cubicBezTo>
                    <a:pt x="106524" y="42002"/>
                    <a:pt x="86555" y="33429"/>
                    <a:pt x="68488" y="23904"/>
                  </a:cubicBezTo>
                  <a:cubicBezTo>
                    <a:pt x="48519" y="13427"/>
                    <a:pt x="29501" y="3902"/>
                    <a:pt x="8581" y="92"/>
                  </a:cubicBezTo>
                  <a:cubicBezTo>
                    <a:pt x="1924" y="-861"/>
                    <a:pt x="-2830" y="5807"/>
                    <a:pt x="1924" y="1056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09886A1D-23A8-BE4C-AA60-B8A913B34570}"/>
                </a:ext>
              </a:extLst>
            </p:cNvPr>
            <p:cNvSpPr/>
            <p:nvPr/>
          </p:nvSpPr>
          <p:spPr>
            <a:xfrm rot="4500000">
              <a:off x="2045553" y="4897352"/>
              <a:ext cx="128045" cy="45807"/>
            </a:xfrm>
            <a:custGeom>
              <a:avLst/>
              <a:gdLst>
                <a:gd name="connsiteX0" fmla="*/ 2782 w 133126"/>
                <a:gd name="connsiteY0" fmla="*/ 15296 h 47625"/>
                <a:gd name="connsiteX1" fmla="*/ 130203 w 133126"/>
                <a:gd name="connsiteY1" fmla="*/ 48634 h 47625"/>
                <a:gd name="connsiteX2" fmla="*/ 131154 w 133126"/>
                <a:gd name="connsiteY2" fmla="*/ 41966 h 47625"/>
                <a:gd name="connsiteX3" fmla="*/ 8487 w 133126"/>
                <a:gd name="connsiteY3" fmla="*/ 56 h 47625"/>
                <a:gd name="connsiteX4" fmla="*/ 2782 w 133126"/>
                <a:gd name="connsiteY4" fmla="*/ 15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2782" y="15296"/>
                  </a:moveTo>
                  <a:cubicBezTo>
                    <a:pt x="38916" y="43871"/>
                    <a:pt x="87412" y="44824"/>
                    <a:pt x="130203" y="48634"/>
                  </a:cubicBezTo>
                  <a:cubicBezTo>
                    <a:pt x="134957" y="48634"/>
                    <a:pt x="134957" y="42919"/>
                    <a:pt x="131154" y="41966"/>
                  </a:cubicBezTo>
                  <a:cubicBezTo>
                    <a:pt x="92167" y="25774"/>
                    <a:pt x="52229" y="56"/>
                    <a:pt x="8487" y="56"/>
                  </a:cubicBezTo>
                  <a:cubicBezTo>
                    <a:pt x="2782" y="-896"/>
                    <a:pt x="-3875" y="10534"/>
                    <a:pt x="2782" y="1529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A95F955-2DC6-DA49-99C1-76D40F1FC581}"/>
                </a:ext>
              </a:extLst>
            </p:cNvPr>
            <p:cNvSpPr/>
            <p:nvPr/>
          </p:nvSpPr>
          <p:spPr>
            <a:xfrm rot="4500000">
              <a:off x="2047676" y="4650087"/>
              <a:ext cx="164629" cy="82453"/>
            </a:xfrm>
            <a:custGeom>
              <a:avLst/>
              <a:gdLst>
                <a:gd name="connsiteX0" fmla="*/ 8498 w 171162"/>
                <a:gd name="connsiteY0" fmla="*/ 64067 h 85725"/>
                <a:gd name="connsiteX1" fmla="*/ 17056 w 171162"/>
                <a:gd name="connsiteY1" fmla="*/ 64067 h 85725"/>
                <a:gd name="connsiteX2" fmla="*/ 16105 w 171162"/>
                <a:gd name="connsiteY2" fmla="*/ 65019 h 85725"/>
                <a:gd name="connsiteX3" fmla="*/ 16105 w 171162"/>
                <a:gd name="connsiteY3" fmla="*/ 85022 h 85725"/>
                <a:gd name="connsiteX4" fmla="*/ 101686 w 171162"/>
                <a:gd name="connsiteY4" fmla="*/ 78354 h 85725"/>
                <a:gd name="connsiteX5" fmla="*/ 172053 w 171162"/>
                <a:gd name="connsiteY5" fmla="*/ 36444 h 85725"/>
                <a:gd name="connsiteX6" fmla="*/ 167299 w 171162"/>
                <a:gd name="connsiteY6" fmla="*/ 27872 h 85725"/>
                <a:gd name="connsiteX7" fmla="*/ 92177 w 171162"/>
                <a:gd name="connsiteY7" fmla="*/ 45969 h 85725"/>
                <a:gd name="connsiteX8" fmla="*/ 92177 w 171162"/>
                <a:gd name="connsiteY8" fmla="*/ 45969 h 85725"/>
                <a:gd name="connsiteX9" fmla="*/ 154937 w 171162"/>
                <a:gd name="connsiteY9" fmla="*/ 11679 h 85725"/>
                <a:gd name="connsiteX10" fmla="*/ 150182 w 171162"/>
                <a:gd name="connsiteY10" fmla="*/ 249 h 85725"/>
                <a:gd name="connsiteX11" fmla="*/ 72208 w 171162"/>
                <a:gd name="connsiteY11" fmla="*/ 21204 h 85725"/>
                <a:gd name="connsiteX12" fmla="*/ 4694 w 171162"/>
                <a:gd name="connsiteY12" fmla="*/ 48827 h 85725"/>
                <a:gd name="connsiteX13" fmla="*/ 8498 w 171162"/>
                <a:gd name="connsiteY13" fmla="*/ 640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162" h="85725">
                  <a:moveTo>
                    <a:pt x="8498" y="64067"/>
                  </a:moveTo>
                  <a:cubicBezTo>
                    <a:pt x="11350" y="64067"/>
                    <a:pt x="14203" y="64067"/>
                    <a:pt x="17056" y="64067"/>
                  </a:cubicBezTo>
                  <a:cubicBezTo>
                    <a:pt x="17056" y="64067"/>
                    <a:pt x="16105" y="64067"/>
                    <a:pt x="16105" y="65019"/>
                  </a:cubicBezTo>
                  <a:cubicBezTo>
                    <a:pt x="9449" y="69782"/>
                    <a:pt x="7547" y="80259"/>
                    <a:pt x="16105" y="85022"/>
                  </a:cubicBezTo>
                  <a:cubicBezTo>
                    <a:pt x="41779" y="98357"/>
                    <a:pt x="76012" y="86927"/>
                    <a:pt x="101686" y="78354"/>
                  </a:cubicBezTo>
                  <a:cubicBezTo>
                    <a:pt x="128312" y="69782"/>
                    <a:pt x="155888" y="59304"/>
                    <a:pt x="172053" y="36444"/>
                  </a:cubicBezTo>
                  <a:cubicBezTo>
                    <a:pt x="174906" y="32634"/>
                    <a:pt x="171102" y="27872"/>
                    <a:pt x="167299" y="27872"/>
                  </a:cubicBezTo>
                  <a:cubicBezTo>
                    <a:pt x="141624" y="27872"/>
                    <a:pt x="116901" y="40254"/>
                    <a:pt x="92177" y="45969"/>
                  </a:cubicBezTo>
                  <a:cubicBezTo>
                    <a:pt x="92177" y="45969"/>
                    <a:pt x="92177" y="45969"/>
                    <a:pt x="92177" y="45969"/>
                  </a:cubicBezTo>
                  <a:cubicBezTo>
                    <a:pt x="114999" y="36444"/>
                    <a:pt x="136870" y="23109"/>
                    <a:pt x="154937" y="11679"/>
                  </a:cubicBezTo>
                  <a:cubicBezTo>
                    <a:pt x="160642" y="7869"/>
                    <a:pt x="156839" y="-1656"/>
                    <a:pt x="150182" y="249"/>
                  </a:cubicBezTo>
                  <a:cubicBezTo>
                    <a:pt x="123557" y="5012"/>
                    <a:pt x="97883" y="13584"/>
                    <a:pt x="72208" y="21204"/>
                  </a:cubicBezTo>
                  <a:cubicBezTo>
                    <a:pt x="48436" y="27872"/>
                    <a:pt x="24663" y="34539"/>
                    <a:pt x="4694" y="48827"/>
                  </a:cubicBezTo>
                  <a:cubicBezTo>
                    <a:pt x="-2913" y="53589"/>
                    <a:pt x="-1011" y="64067"/>
                    <a:pt x="8498" y="640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D47A372C-F071-4F45-A696-9AD2B193637E}"/>
                </a:ext>
              </a:extLst>
            </p:cNvPr>
            <p:cNvSpPr/>
            <p:nvPr/>
          </p:nvSpPr>
          <p:spPr>
            <a:xfrm rot="4500000">
              <a:off x="2204631" y="4512732"/>
              <a:ext cx="54876" cy="137421"/>
            </a:xfrm>
            <a:custGeom>
              <a:avLst/>
              <a:gdLst>
                <a:gd name="connsiteX0" fmla="*/ 82 w 57054"/>
                <a:gd name="connsiteY0" fmla="*/ 7551 h 142875"/>
                <a:gd name="connsiteX1" fmla="*/ 52381 w 57054"/>
                <a:gd name="connsiteY1" fmla="*/ 141853 h 142875"/>
                <a:gd name="connsiteX2" fmla="*/ 57136 w 57054"/>
                <a:gd name="connsiteY2" fmla="*/ 139948 h 142875"/>
                <a:gd name="connsiteX3" fmla="*/ 10541 w 57054"/>
                <a:gd name="connsiteY3" fmla="*/ 2788 h 142875"/>
                <a:gd name="connsiteX4" fmla="*/ 82 w 57054"/>
                <a:gd name="connsiteY4" fmla="*/ 75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82" y="7551"/>
                  </a:moveTo>
                  <a:cubicBezTo>
                    <a:pt x="9591" y="53271"/>
                    <a:pt x="31461" y="99943"/>
                    <a:pt x="52381" y="141853"/>
                  </a:cubicBezTo>
                  <a:cubicBezTo>
                    <a:pt x="53332" y="144711"/>
                    <a:pt x="57136" y="142806"/>
                    <a:pt x="57136" y="139948"/>
                  </a:cubicBezTo>
                  <a:cubicBezTo>
                    <a:pt x="49529" y="93276"/>
                    <a:pt x="36216" y="43746"/>
                    <a:pt x="10541" y="2788"/>
                  </a:cubicBezTo>
                  <a:cubicBezTo>
                    <a:pt x="6738" y="-2927"/>
                    <a:pt x="-869" y="883"/>
                    <a:pt x="82" y="755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EC8CC46D-0D72-A847-9B34-AE5976633730}"/>
                </a:ext>
              </a:extLst>
            </p:cNvPr>
            <p:cNvSpPr/>
            <p:nvPr/>
          </p:nvSpPr>
          <p:spPr>
            <a:xfrm rot="4500000">
              <a:off x="2187389" y="4489621"/>
              <a:ext cx="54876" cy="119098"/>
            </a:xfrm>
            <a:custGeom>
              <a:avLst/>
              <a:gdLst>
                <a:gd name="connsiteX0" fmla="*/ 45689 w 57054"/>
                <a:gd name="connsiteY0" fmla="*/ 128460 h 123825"/>
                <a:gd name="connsiteX1" fmla="*/ 57100 w 57054"/>
                <a:gd name="connsiteY1" fmla="*/ 123697 h 123825"/>
                <a:gd name="connsiteX2" fmla="*/ 19063 w 57054"/>
                <a:gd name="connsiteY2" fmla="*/ 4635 h 123825"/>
                <a:gd name="connsiteX3" fmla="*/ 45 w 57054"/>
                <a:gd name="connsiteY3" fmla="*/ 9397 h 123825"/>
                <a:gd name="connsiteX4" fmla="*/ 45689 w 57054"/>
                <a:gd name="connsiteY4" fmla="*/ 12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23825">
                  <a:moveTo>
                    <a:pt x="45689" y="128460"/>
                  </a:moveTo>
                  <a:cubicBezTo>
                    <a:pt x="48541" y="135127"/>
                    <a:pt x="59001" y="130365"/>
                    <a:pt x="57100" y="123697"/>
                  </a:cubicBezTo>
                  <a:cubicBezTo>
                    <a:pt x="48541" y="85597"/>
                    <a:pt x="41885" y="37020"/>
                    <a:pt x="19063" y="4635"/>
                  </a:cubicBezTo>
                  <a:cubicBezTo>
                    <a:pt x="13358" y="-2985"/>
                    <a:pt x="-906" y="-1080"/>
                    <a:pt x="45" y="9397"/>
                  </a:cubicBezTo>
                  <a:cubicBezTo>
                    <a:pt x="3849" y="50355"/>
                    <a:pt x="28572" y="92265"/>
                    <a:pt x="45689" y="12846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C505749A-C314-724D-85F4-09946AC36663}"/>
                </a:ext>
              </a:extLst>
            </p:cNvPr>
            <p:cNvSpPr/>
            <p:nvPr/>
          </p:nvSpPr>
          <p:spPr>
            <a:xfrm rot="4500000">
              <a:off x="2223344" y="4419726"/>
              <a:ext cx="18292" cy="64130"/>
            </a:xfrm>
            <a:custGeom>
              <a:avLst/>
              <a:gdLst>
                <a:gd name="connsiteX0" fmla="*/ 1800 w 19018"/>
                <a:gd name="connsiteY0" fmla="*/ 61913 h 66675"/>
                <a:gd name="connsiteX1" fmla="*/ 14162 w 19018"/>
                <a:gd name="connsiteY1" fmla="*/ 65722 h 66675"/>
                <a:gd name="connsiteX2" fmla="*/ 23671 w 19018"/>
                <a:gd name="connsiteY2" fmla="*/ 5715 h 66675"/>
                <a:gd name="connsiteX3" fmla="*/ 7506 w 19018"/>
                <a:gd name="connsiteY3" fmla="*/ 5715 h 66675"/>
                <a:gd name="connsiteX4" fmla="*/ 1800 w 19018"/>
                <a:gd name="connsiteY4" fmla="*/ 619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66675">
                  <a:moveTo>
                    <a:pt x="1800" y="61913"/>
                  </a:moveTo>
                  <a:cubicBezTo>
                    <a:pt x="3702" y="67627"/>
                    <a:pt x="10359" y="68580"/>
                    <a:pt x="14162" y="65722"/>
                  </a:cubicBezTo>
                  <a:cubicBezTo>
                    <a:pt x="31278" y="52388"/>
                    <a:pt x="27475" y="24765"/>
                    <a:pt x="23671" y="5715"/>
                  </a:cubicBezTo>
                  <a:cubicBezTo>
                    <a:pt x="21769" y="-1905"/>
                    <a:pt x="9408" y="-1905"/>
                    <a:pt x="7506" y="5715"/>
                  </a:cubicBezTo>
                  <a:cubicBezTo>
                    <a:pt x="5604" y="22860"/>
                    <a:pt x="-3905" y="44767"/>
                    <a:pt x="1800" y="6191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C4CC3D0C-B6BD-8746-B9B6-5D8CDD9D618C}"/>
                </a:ext>
              </a:extLst>
            </p:cNvPr>
            <p:cNvSpPr/>
            <p:nvPr/>
          </p:nvSpPr>
          <p:spPr>
            <a:xfrm rot="4500000">
              <a:off x="2423002" y="4375239"/>
              <a:ext cx="18292" cy="155744"/>
            </a:xfrm>
            <a:custGeom>
              <a:avLst/>
              <a:gdLst>
                <a:gd name="connsiteX0" fmla="*/ 0 w 19018"/>
                <a:gd name="connsiteY0" fmla="*/ 161100 h 161925"/>
                <a:gd name="connsiteX1" fmla="*/ 11411 w 19018"/>
                <a:gd name="connsiteY1" fmla="*/ 161100 h 161925"/>
                <a:gd name="connsiteX2" fmla="*/ 20920 w 19018"/>
                <a:gd name="connsiteY2" fmla="*/ 3937 h 161925"/>
                <a:gd name="connsiteX3" fmla="*/ 11411 w 19018"/>
                <a:gd name="connsiteY3" fmla="*/ 3937 h 161925"/>
                <a:gd name="connsiteX4" fmla="*/ 0 w 19018"/>
                <a:gd name="connsiteY4" fmla="*/ 16110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61925">
                  <a:moveTo>
                    <a:pt x="0" y="161100"/>
                  </a:moveTo>
                  <a:cubicBezTo>
                    <a:pt x="0" y="168720"/>
                    <a:pt x="10460" y="168720"/>
                    <a:pt x="11411" y="161100"/>
                  </a:cubicBezTo>
                  <a:cubicBezTo>
                    <a:pt x="16165" y="111570"/>
                    <a:pt x="30429" y="53467"/>
                    <a:pt x="20920" y="3937"/>
                  </a:cubicBezTo>
                  <a:cubicBezTo>
                    <a:pt x="19969" y="-1778"/>
                    <a:pt x="12362" y="-825"/>
                    <a:pt x="11411" y="3937"/>
                  </a:cubicBezTo>
                  <a:cubicBezTo>
                    <a:pt x="-4755" y="51562"/>
                    <a:pt x="1902" y="111570"/>
                    <a:pt x="0" y="161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F569C556-2733-1249-8EAA-5A1357625614}"/>
                </a:ext>
              </a:extLst>
            </p:cNvPr>
            <p:cNvSpPr/>
            <p:nvPr/>
          </p:nvSpPr>
          <p:spPr>
            <a:xfrm rot="4500000">
              <a:off x="2414730" y="4343131"/>
              <a:ext cx="18292" cy="146583"/>
            </a:xfrm>
            <a:custGeom>
              <a:avLst/>
              <a:gdLst>
                <a:gd name="connsiteX0" fmla="*/ 7689 w 19018"/>
                <a:gd name="connsiteY0" fmla="*/ 154093 h 152400"/>
                <a:gd name="connsiteX1" fmla="*/ 20051 w 19018"/>
                <a:gd name="connsiteY1" fmla="*/ 4551 h 152400"/>
                <a:gd name="connsiteX2" fmla="*/ 6738 w 19018"/>
                <a:gd name="connsiteY2" fmla="*/ 6455 h 152400"/>
                <a:gd name="connsiteX3" fmla="*/ 82 w 19018"/>
                <a:gd name="connsiteY3" fmla="*/ 153140 h 152400"/>
                <a:gd name="connsiteX4" fmla="*/ 7689 w 19018"/>
                <a:gd name="connsiteY4" fmla="*/ 15409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52400">
                  <a:moveTo>
                    <a:pt x="7689" y="154093"/>
                  </a:moveTo>
                  <a:cubicBezTo>
                    <a:pt x="20051" y="105515"/>
                    <a:pt x="30511" y="55033"/>
                    <a:pt x="20051" y="4551"/>
                  </a:cubicBezTo>
                  <a:cubicBezTo>
                    <a:pt x="18149" y="-3070"/>
                    <a:pt x="7689" y="-212"/>
                    <a:pt x="6738" y="6455"/>
                  </a:cubicBezTo>
                  <a:cubicBezTo>
                    <a:pt x="1033" y="55033"/>
                    <a:pt x="4837" y="104563"/>
                    <a:pt x="82" y="153140"/>
                  </a:cubicBezTo>
                  <a:cubicBezTo>
                    <a:pt x="-869" y="157903"/>
                    <a:pt x="6738" y="158856"/>
                    <a:pt x="7689" y="1540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341D83F1-0FC1-A045-8ACF-D917D599B0E5}"/>
                </a:ext>
              </a:extLst>
            </p:cNvPr>
            <p:cNvSpPr/>
            <p:nvPr/>
          </p:nvSpPr>
          <p:spPr>
            <a:xfrm rot="4500000">
              <a:off x="2377250" y="4261762"/>
              <a:ext cx="45730" cy="109937"/>
            </a:xfrm>
            <a:custGeom>
              <a:avLst/>
              <a:gdLst>
                <a:gd name="connsiteX0" fmla="*/ 37178 w 47545"/>
                <a:gd name="connsiteY0" fmla="*/ 113242 h 114300"/>
                <a:gd name="connsiteX1" fmla="*/ 48589 w 47545"/>
                <a:gd name="connsiteY1" fmla="*/ 110384 h 114300"/>
                <a:gd name="connsiteX2" fmla="*/ 7700 w 47545"/>
                <a:gd name="connsiteY2" fmla="*/ 1799 h 114300"/>
                <a:gd name="connsiteX3" fmla="*/ 92 w 47545"/>
                <a:gd name="connsiteY3" fmla="*/ 4657 h 114300"/>
                <a:gd name="connsiteX4" fmla="*/ 37178 w 47545"/>
                <a:gd name="connsiteY4" fmla="*/ 11324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37178" y="113242"/>
                  </a:moveTo>
                  <a:cubicBezTo>
                    <a:pt x="40030" y="119909"/>
                    <a:pt x="50490" y="117052"/>
                    <a:pt x="48589" y="110384"/>
                  </a:cubicBezTo>
                  <a:cubicBezTo>
                    <a:pt x="36227" y="73237"/>
                    <a:pt x="23865" y="37042"/>
                    <a:pt x="7700" y="1799"/>
                  </a:cubicBezTo>
                  <a:cubicBezTo>
                    <a:pt x="5798" y="-2011"/>
                    <a:pt x="-858" y="847"/>
                    <a:pt x="92" y="4657"/>
                  </a:cubicBezTo>
                  <a:cubicBezTo>
                    <a:pt x="9601" y="41804"/>
                    <a:pt x="23865" y="77047"/>
                    <a:pt x="37178" y="113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8663A78F-5019-F94E-8E89-168F9D20334A}"/>
                </a:ext>
              </a:extLst>
            </p:cNvPr>
            <p:cNvSpPr/>
            <p:nvPr/>
          </p:nvSpPr>
          <p:spPr>
            <a:xfrm rot="4500000">
              <a:off x="2391741" y="4229619"/>
              <a:ext cx="27438" cy="82453"/>
            </a:xfrm>
            <a:custGeom>
              <a:avLst/>
              <a:gdLst>
                <a:gd name="connsiteX0" fmla="*/ 25717 w 28527"/>
                <a:gd name="connsiteY0" fmla="*/ 88095 h 85725"/>
                <a:gd name="connsiteX1" fmla="*/ 37128 w 28527"/>
                <a:gd name="connsiteY1" fmla="*/ 83333 h 85725"/>
                <a:gd name="connsiteX2" fmla="*/ 13355 w 28527"/>
                <a:gd name="connsiteY2" fmla="*/ 3323 h 85725"/>
                <a:gd name="connsiteX3" fmla="*/ 42 w 28527"/>
                <a:gd name="connsiteY3" fmla="*/ 7133 h 85725"/>
                <a:gd name="connsiteX4" fmla="*/ 25717 w 28527"/>
                <a:gd name="connsiteY4" fmla="*/ 8809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85725">
                  <a:moveTo>
                    <a:pt x="25717" y="88095"/>
                  </a:moveTo>
                  <a:cubicBezTo>
                    <a:pt x="28570" y="94763"/>
                    <a:pt x="38079" y="90000"/>
                    <a:pt x="37128" y="83333"/>
                  </a:cubicBezTo>
                  <a:cubicBezTo>
                    <a:pt x="32373" y="56663"/>
                    <a:pt x="29521" y="26183"/>
                    <a:pt x="13355" y="3323"/>
                  </a:cubicBezTo>
                  <a:cubicBezTo>
                    <a:pt x="9552" y="-2392"/>
                    <a:pt x="42" y="-487"/>
                    <a:pt x="42" y="7133"/>
                  </a:cubicBezTo>
                  <a:cubicBezTo>
                    <a:pt x="-908" y="35708"/>
                    <a:pt x="14306" y="62378"/>
                    <a:pt x="25717" y="880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832DF948-864E-2C4C-B12D-BF28FE3B020B}"/>
                </a:ext>
              </a:extLst>
            </p:cNvPr>
            <p:cNvSpPr/>
            <p:nvPr/>
          </p:nvSpPr>
          <p:spPr>
            <a:xfrm rot="4500000">
              <a:off x="2580013" y="4152771"/>
              <a:ext cx="82314" cy="119098"/>
            </a:xfrm>
            <a:custGeom>
              <a:avLst/>
              <a:gdLst>
                <a:gd name="connsiteX0" fmla="*/ 771 w 85581"/>
                <a:gd name="connsiteY0" fmla="*/ 7100 h 123825"/>
                <a:gd name="connsiteX1" fmla="*/ 84451 w 85581"/>
                <a:gd name="connsiteY1" fmla="*/ 127115 h 123825"/>
                <a:gd name="connsiteX2" fmla="*/ 92058 w 85581"/>
                <a:gd name="connsiteY2" fmla="*/ 124257 h 123825"/>
                <a:gd name="connsiteX3" fmla="*/ 7427 w 85581"/>
                <a:gd name="connsiteY3" fmla="*/ 1384 h 123825"/>
                <a:gd name="connsiteX4" fmla="*/ 771 w 85581"/>
                <a:gd name="connsiteY4" fmla="*/ 710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771" y="7100"/>
                  </a:moveTo>
                  <a:cubicBezTo>
                    <a:pt x="30249" y="46152"/>
                    <a:pt x="62580" y="82347"/>
                    <a:pt x="84451" y="127115"/>
                  </a:cubicBezTo>
                  <a:cubicBezTo>
                    <a:pt x="86352" y="130925"/>
                    <a:pt x="93960" y="128067"/>
                    <a:pt x="92058" y="124257"/>
                  </a:cubicBezTo>
                  <a:cubicBezTo>
                    <a:pt x="74942" y="77584"/>
                    <a:pt x="50218" y="29959"/>
                    <a:pt x="7427" y="1384"/>
                  </a:cubicBezTo>
                  <a:cubicBezTo>
                    <a:pt x="3624" y="-2425"/>
                    <a:pt x="-2082" y="2337"/>
                    <a:pt x="771" y="7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C540A0B7-E125-694D-B7B7-E5A1AF2B01AF}"/>
                </a:ext>
              </a:extLst>
            </p:cNvPr>
            <p:cNvSpPr/>
            <p:nvPr/>
          </p:nvSpPr>
          <p:spPr>
            <a:xfrm rot="4500000">
              <a:off x="2554952" y="4141072"/>
              <a:ext cx="82314" cy="119098"/>
            </a:xfrm>
            <a:custGeom>
              <a:avLst/>
              <a:gdLst>
                <a:gd name="connsiteX0" fmla="*/ 245 w 85581"/>
                <a:gd name="connsiteY0" fmla="*/ 14608 h 123825"/>
                <a:gd name="connsiteX1" fmla="*/ 83925 w 85581"/>
                <a:gd name="connsiteY1" fmla="*/ 127003 h 123825"/>
                <a:gd name="connsiteX2" fmla="*/ 89630 w 85581"/>
                <a:gd name="connsiteY2" fmla="*/ 122240 h 123825"/>
                <a:gd name="connsiteX3" fmla="*/ 16411 w 85581"/>
                <a:gd name="connsiteY3" fmla="*/ 1273 h 123825"/>
                <a:gd name="connsiteX4" fmla="*/ 245 w 85581"/>
                <a:gd name="connsiteY4" fmla="*/ 1460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245" y="14608"/>
                  </a:moveTo>
                  <a:cubicBezTo>
                    <a:pt x="10705" y="62233"/>
                    <a:pt x="51594" y="94618"/>
                    <a:pt x="83925" y="127003"/>
                  </a:cubicBezTo>
                  <a:cubicBezTo>
                    <a:pt x="86778" y="129860"/>
                    <a:pt x="91532" y="126050"/>
                    <a:pt x="89630" y="122240"/>
                  </a:cubicBezTo>
                  <a:cubicBezTo>
                    <a:pt x="71563" y="78425"/>
                    <a:pt x="57300" y="29848"/>
                    <a:pt x="16411" y="1273"/>
                  </a:cubicBezTo>
                  <a:cubicBezTo>
                    <a:pt x="7853" y="-3490"/>
                    <a:pt x="-1656" y="6035"/>
                    <a:pt x="245" y="1460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1C1E740A-B5DB-C449-8556-DB97C44089EA}"/>
                </a:ext>
              </a:extLst>
            </p:cNvPr>
            <p:cNvSpPr/>
            <p:nvPr/>
          </p:nvSpPr>
          <p:spPr>
            <a:xfrm rot="4500000">
              <a:off x="2686037" y="4279767"/>
              <a:ext cx="54876" cy="146583"/>
            </a:xfrm>
            <a:custGeom>
              <a:avLst/>
              <a:gdLst>
                <a:gd name="connsiteX0" fmla="*/ 48548 w 57054"/>
                <a:gd name="connsiteY0" fmla="*/ 158129 h 152400"/>
                <a:gd name="connsiteX1" fmla="*/ 59959 w 57054"/>
                <a:gd name="connsiteY1" fmla="*/ 155272 h 152400"/>
                <a:gd name="connsiteX2" fmla="*/ 16217 w 57054"/>
                <a:gd name="connsiteY2" fmla="*/ 3824 h 152400"/>
                <a:gd name="connsiteX3" fmla="*/ 52 w 57054"/>
                <a:gd name="connsiteY3" fmla="*/ 8587 h 152400"/>
                <a:gd name="connsiteX4" fmla="*/ 48548 w 57054"/>
                <a:gd name="connsiteY4" fmla="*/ 15812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48548" y="158129"/>
                  </a:moveTo>
                  <a:cubicBezTo>
                    <a:pt x="51401" y="163844"/>
                    <a:pt x="59959" y="160987"/>
                    <a:pt x="59959" y="155272"/>
                  </a:cubicBezTo>
                  <a:cubicBezTo>
                    <a:pt x="61861" y="104789"/>
                    <a:pt x="46646" y="43829"/>
                    <a:pt x="16217" y="3824"/>
                  </a:cubicBezTo>
                  <a:cubicBezTo>
                    <a:pt x="11463" y="-1891"/>
                    <a:pt x="-899" y="-1891"/>
                    <a:pt x="52" y="8587"/>
                  </a:cubicBezTo>
                  <a:cubicBezTo>
                    <a:pt x="2905" y="58117"/>
                    <a:pt x="24775" y="114314"/>
                    <a:pt x="48548" y="15812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5A0E2948-82CD-4B41-BF71-F85AB6A0A3C7}"/>
                </a:ext>
              </a:extLst>
            </p:cNvPr>
            <p:cNvSpPr/>
            <p:nvPr/>
          </p:nvSpPr>
          <p:spPr>
            <a:xfrm rot="4500000">
              <a:off x="2676985" y="4239914"/>
              <a:ext cx="45730" cy="146583"/>
            </a:xfrm>
            <a:custGeom>
              <a:avLst/>
              <a:gdLst>
                <a:gd name="connsiteX0" fmla="*/ 48496 w 47545"/>
                <a:gd name="connsiteY0" fmla="*/ 158981 h 152400"/>
                <a:gd name="connsiteX1" fmla="*/ 56103 w 47545"/>
                <a:gd name="connsiteY1" fmla="*/ 157076 h 152400"/>
                <a:gd name="connsiteX2" fmla="*/ 20920 w 47545"/>
                <a:gd name="connsiteY2" fmla="*/ 7533 h 152400"/>
                <a:gd name="connsiteX3" fmla="*/ 0 w 47545"/>
                <a:gd name="connsiteY3" fmla="*/ 10391 h 152400"/>
                <a:gd name="connsiteX4" fmla="*/ 48496 w 47545"/>
                <a:gd name="connsiteY4" fmla="*/ 15898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8496" y="158981"/>
                  </a:moveTo>
                  <a:cubicBezTo>
                    <a:pt x="50398" y="161838"/>
                    <a:pt x="56103" y="160886"/>
                    <a:pt x="56103" y="157076"/>
                  </a:cubicBezTo>
                  <a:cubicBezTo>
                    <a:pt x="52300" y="105641"/>
                    <a:pt x="39938" y="55158"/>
                    <a:pt x="20920" y="7533"/>
                  </a:cubicBezTo>
                  <a:cubicBezTo>
                    <a:pt x="17116" y="-2944"/>
                    <a:pt x="0" y="-2944"/>
                    <a:pt x="0" y="10391"/>
                  </a:cubicBezTo>
                  <a:cubicBezTo>
                    <a:pt x="951" y="63731"/>
                    <a:pt x="17116" y="115166"/>
                    <a:pt x="48496" y="15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D04C720F-FE13-E049-936A-94F8029EA5EB}"/>
                </a:ext>
              </a:extLst>
            </p:cNvPr>
            <p:cNvSpPr/>
            <p:nvPr/>
          </p:nvSpPr>
          <p:spPr>
            <a:xfrm rot="4500000">
              <a:off x="2797458" y="4158415"/>
              <a:ext cx="36584" cy="137421"/>
            </a:xfrm>
            <a:custGeom>
              <a:avLst/>
              <a:gdLst>
                <a:gd name="connsiteX0" fmla="*/ 6762 w 38036"/>
                <a:gd name="connsiteY0" fmla="*/ 142327 h 142875"/>
                <a:gd name="connsiteX1" fmla="*/ 46700 w 38036"/>
                <a:gd name="connsiteY1" fmla="*/ 7072 h 142875"/>
                <a:gd name="connsiteX2" fmla="*/ 32437 w 38036"/>
                <a:gd name="connsiteY2" fmla="*/ 5167 h 142875"/>
                <a:gd name="connsiteX3" fmla="*/ 106 w 38036"/>
                <a:gd name="connsiteY3" fmla="*/ 139469 h 142875"/>
                <a:gd name="connsiteX4" fmla="*/ 6762 w 38036"/>
                <a:gd name="connsiteY4" fmla="*/ 1423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42875">
                  <a:moveTo>
                    <a:pt x="6762" y="142327"/>
                  </a:moveTo>
                  <a:cubicBezTo>
                    <a:pt x="27682" y="102322"/>
                    <a:pt x="50504" y="53744"/>
                    <a:pt x="46700" y="7072"/>
                  </a:cubicBezTo>
                  <a:cubicBezTo>
                    <a:pt x="45749" y="-1501"/>
                    <a:pt x="35290" y="-2453"/>
                    <a:pt x="32437" y="5167"/>
                  </a:cubicBezTo>
                  <a:cubicBezTo>
                    <a:pt x="15321" y="47077"/>
                    <a:pt x="12468" y="95654"/>
                    <a:pt x="106" y="139469"/>
                  </a:cubicBezTo>
                  <a:cubicBezTo>
                    <a:pt x="-845" y="143279"/>
                    <a:pt x="4861" y="146137"/>
                    <a:pt x="6762" y="1423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FAC64568-0491-6349-A77A-482DC8B634D1}"/>
                </a:ext>
              </a:extLst>
            </p:cNvPr>
            <p:cNvSpPr/>
            <p:nvPr/>
          </p:nvSpPr>
          <p:spPr>
            <a:xfrm rot="4500000">
              <a:off x="2799327" y="4135843"/>
              <a:ext cx="36584" cy="119098"/>
            </a:xfrm>
            <a:custGeom>
              <a:avLst/>
              <a:gdLst>
                <a:gd name="connsiteX0" fmla="*/ 7700 w 38036"/>
                <a:gd name="connsiteY0" fmla="*/ 126074 h 123825"/>
                <a:gd name="connsiteX1" fmla="*/ 38129 w 38036"/>
                <a:gd name="connsiteY1" fmla="*/ 7964 h 123825"/>
                <a:gd name="connsiteX2" fmla="*/ 22914 w 38036"/>
                <a:gd name="connsiteY2" fmla="*/ 4154 h 123825"/>
                <a:gd name="connsiteX3" fmla="*/ 92 w 38036"/>
                <a:gd name="connsiteY3" fmla="*/ 124169 h 123825"/>
                <a:gd name="connsiteX4" fmla="*/ 7700 w 38036"/>
                <a:gd name="connsiteY4" fmla="*/ 12607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23825">
                  <a:moveTo>
                    <a:pt x="7700" y="126074"/>
                  </a:moveTo>
                  <a:cubicBezTo>
                    <a:pt x="22914" y="89879"/>
                    <a:pt x="38129" y="47969"/>
                    <a:pt x="38129" y="7964"/>
                  </a:cubicBezTo>
                  <a:cubicBezTo>
                    <a:pt x="38129" y="344"/>
                    <a:pt x="26718" y="-3466"/>
                    <a:pt x="22914" y="4154"/>
                  </a:cubicBezTo>
                  <a:cubicBezTo>
                    <a:pt x="5798" y="40349"/>
                    <a:pt x="1043" y="85116"/>
                    <a:pt x="92" y="124169"/>
                  </a:cubicBezTo>
                  <a:cubicBezTo>
                    <a:pt x="-858" y="127979"/>
                    <a:pt x="5798" y="129884"/>
                    <a:pt x="7700" y="12607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20D2B5EC-A5FD-6B4B-B5A0-D150D24B6182}"/>
                </a:ext>
              </a:extLst>
            </p:cNvPr>
            <p:cNvSpPr/>
            <p:nvPr/>
          </p:nvSpPr>
          <p:spPr>
            <a:xfrm rot="4500000">
              <a:off x="2958036" y="4130971"/>
              <a:ext cx="64022" cy="109937"/>
            </a:xfrm>
            <a:custGeom>
              <a:avLst/>
              <a:gdLst>
                <a:gd name="connsiteX0" fmla="*/ 11682 w 66563"/>
                <a:gd name="connsiteY0" fmla="*/ 114137 h 114300"/>
                <a:gd name="connsiteX1" fmla="*/ 67785 w 66563"/>
                <a:gd name="connsiteY1" fmla="*/ 2694 h 114300"/>
                <a:gd name="connsiteX2" fmla="*/ 63982 w 66563"/>
                <a:gd name="connsiteY2" fmla="*/ 789 h 114300"/>
                <a:gd name="connsiteX3" fmla="*/ 271 w 66563"/>
                <a:gd name="connsiteY3" fmla="*/ 107469 h 114300"/>
                <a:gd name="connsiteX4" fmla="*/ 11682 w 66563"/>
                <a:gd name="connsiteY4" fmla="*/ 1141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14300">
                  <a:moveTo>
                    <a:pt x="11682" y="114137"/>
                  </a:moveTo>
                  <a:cubicBezTo>
                    <a:pt x="37356" y="81752"/>
                    <a:pt x="63982" y="44604"/>
                    <a:pt x="67785" y="2694"/>
                  </a:cubicBezTo>
                  <a:cubicBezTo>
                    <a:pt x="67785" y="789"/>
                    <a:pt x="64933" y="-1116"/>
                    <a:pt x="63982" y="789"/>
                  </a:cubicBezTo>
                  <a:cubicBezTo>
                    <a:pt x="28798" y="24602"/>
                    <a:pt x="9780" y="67464"/>
                    <a:pt x="271" y="107469"/>
                  </a:cubicBezTo>
                  <a:cubicBezTo>
                    <a:pt x="-1631" y="113184"/>
                    <a:pt x="6928" y="119852"/>
                    <a:pt x="11682" y="1141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748C26D0-2443-7744-BC26-F3B70BB0B304}"/>
                </a:ext>
              </a:extLst>
            </p:cNvPr>
            <p:cNvSpPr/>
            <p:nvPr/>
          </p:nvSpPr>
          <p:spPr>
            <a:xfrm rot="4500000">
              <a:off x="2982392" y="4095484"/>
              <a:ext cx="64022" cy="100775"/>
            </a:xfrm>
            <a:custGeom>
              <a:avLst/>
              <a:gdLst>
                <a:gd name="connsiteX0" fmla="*/ 12085 w 66563"/>
                <a:gd name="connsiteY0" fmla="*/ 108422 h 104775"/>
                <a:gd name="connsiteX1" fmla="*/ 50121 w 66563"/>
                <a:gd name="connsiteY1" fmla="*/ 58892 h 104775"/>
                <a:gd name="connsiteX2" fmla="*/ 71992 w 66563"/>
                <a:gd name="connsiteY2" fmla="*/ 2694 h 104775"/>
                <a:gd name="connsiteX3" fmla="*/ 67237 w 66563"/>
                <a:gd name="connsiteY3" fmla="*/ 789 h 104775"/>
                <a:gd name="connsiteX4" fmla="*/ 35858 w 66563"/>
                <a:gd name="connsiteY4" fmla="*/ 46509 h 104775"/>
                <a:gd name="connsiteX5" fmla="*/ 674 w 66563"/>
                <a:gd name="connsiteY5" fmla="*/ 96992 h 104775"/>
                <a:gd name="connsiteX6" fmla="*/ 12085 w 66563"/>
                <a:gd name="connsiteY6" fmla="*/ 1084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04775">
                  <a:moveTo>
                    <a:pt x="12085" y="108422"/>
                  </a:moveTo>
                  <a:cubicBezTo>
                    <a:pt x="29201" y="96039"/>
                    <a:pt x="40612" y="76989"/>
                    <a:pt x="50121" y="58892"/>
                  </a:cubicBezTo>
                  <a:cubicBezTo>
                    <a:pt x="59630" y="41747"/>
                    <a:pt x="69139" y="22697"/>
                    <a:pt x="71992" y="2694"/>
                  </a:cubicBezTo>
                  <a:cubicBezTo>
                    <a:pt x="71992" y="789"/>
                    <a:pt x="69139" y="-1116"/>
                    <a:pt x="67237" y="789"/>
                  </a:cubicBezTo>
                  <a:cubicBezTo>
                    <a:pt x="54876" y="15077"/>
                    <a:pt x="46318" y="31269"/>
                    <a:pt x="35858" y="46509"/>
                  </a:cubicBezTo>
                  <a:cubicBezTo>
                    <a:pt x="24447" y="63654"/>
                    <a:pt x="10183" y="78894"/>
                    <a:pt x="674" y="96992"/>
                  </a:cubicBezTo>
                  <a:cubicBezTo>
                    <a:pt x="-2179" y="103659"/>
                    <a:pt x="4478" y="113184"/>
                    <a:pt x="12085" y="1084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0EFD2B9F-9758-AD42-83A7-38A676E49A97}"/>
                </a:ext>
              </a:extLst>
            </p:cNvPr>
            <p:cNvSpPr/>
            <p:nvPr/>
          </p:nvSpPr>
          <p:spPr>
            <a:xfrm rot="4500000">
              <a:off x="3145943" y="4164696"/>
              <a:ext cx="100606" cy="100775"/>
            </a:xfrm>
            <a:custGeom>
              <a:avLst/>
              <a:gdLst>
                <a:gd name="connsiteX0" fmla="*/ 148 w 104599"/>
                <a:gd name="connsiteY0" fmla="*/ 8573 h 104775"/>
                <a:gd name="connsiteX1" fmla="*/ 41988 w 104599"/>
                <a:gd name="connsiteY1" fmla="*/ 56198 h 104775"/>
                <a:gd name="connsiteX2" fmla="*/ 99042 w 104599"/>
                <a:gd name="connsiteY2" fmla="*/ 103823 h 104775"/>
                <a:gd name="connsiteX3" fmla="*/ 107600 w 104599"/>
                <a:gd name="connsiteY3" fmla="*/ 97155 h 104775"/>
                <a:gd name="connsiteX4" fmla="*/ 61006 w 104599"/>
                <a:gd name="connsiteY4" fmla="*/ 37148 h 104775"/>
                <a:gd name="connsiteX5" fmla="*/ 6804 w 104599"/>
                <a:gd name="connsiteY5" fmla="*/ 0 h 104775"/>
                <a:gd name="connsiteX6" fmla="*/ 148 w 104599"/>
                <a:gd name="connsiteY6" fmla="*/ 85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04775">
                  <a:moveTo>
                    <a:pt x="148" y="8573"/>
                  </a:moveTo>
                  <a:cubicBezTo>
                    <a:pt x="4902" y="28575"/>
                    <a:pt x="26773" y="43815"/>
                    <a:pt x="41988" y="56198"/>
                  </a:cubicBezTo>
                  <a:cubicBezTo>
                    <a:pt x="61006" y="72390"/>
                    <a:pt x="80024" y="87630"/>
                    <a:pt x="99042" y="103823"/>
                  </a:cubicBezTo>
                  <a:cubicBezTo>
                    <a:pt x="103796" y="107632"/>
                    <a:pt x="111404" y="102870"/>
                    <a:pt x="107600" y="97155"/>
                  </a:cubicBezTo>
                  <a:cubicBezTo>
                    <a:pt x="93336" y="75248"/>
                    <a:pt x="79073" y="56198"/>
                    <a:pt x="61006" y="37148"/>
                  </a:cubicBezTo>
                  <a:cubicBezTo>
                    <a:pt x="46742" y="21907"/>
                    <a:pt x="28675" y="952"/>
                    <a:pt x="6804" y="0"/>
                  </a:cubicBezTo>
                  <a:cubicBezTo>
                    <a:pt x="3000" y="0"/>
                    <a:pt x="-803" y="4763"/>
                    <a:pt x="148" y="857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9A79683F-55A0-A345-B371-E470ED61752B}"/>
                </a:ext>
              </a:extLst>
            </p:cNvPr>
            <p:cNvSpPr/>
            <p:nvPr/>
          </p:nvSpPr>
          <p:spPr>
            <a:xfrm rot="4500000">
              <a:off x="3123733" y="4140728"/>
              <a:ext cx="82314" cy="109937"/>
            </a:xfrm>
            <a:custGeom>
              <a:avLst/>
              <a:gdLst>
                <a:gd name="connsiteX0" fmla="*/ 478 w 85581"/>
                <a:gd name="connsiteY0" fmla="*/ 15637 h 114300"/>
                <a:gd name="connsiteX1" fmla="*/ 82256 w 85581"/>
                <a:gd name="connsiteY1" fmla="*/ 113745 h 114300"/>
                <a:gd name="connsiteX2" fmla="*/ 87961 w 85581"/>
                <a:gd name="connsiteY2" fmla="*/ 108982 h 114300"/>
                <a:gd name="connsiteX3" fmla="*/ 17594 w 85581"/>
                <a:gd name="connsiteY3" fmla="*/ 1350 h 114300"/>
                <a:gd name="connsiteX4" fmla="*/ 478 w 85581"/>
                <a:gd name="connsiteY4" fmla="*/ 156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78" y="15637"/>
                  </a:moveTo>
                  <a:cubicBezTo>
                    <a:pt x="9987" y="56595"/>
                    <a:pt x="52777" y="88027"/>
                    <a:pt x="82256" y="113745"/>
                  </a:cubicBezTo>
                  <a:cubicBezTo>
                    <a:pt x="85108" y="116602"/>
                    <a:pt x="89863" y="112792"/>
                    <a:pt x="87961" y="108982"/>
                  </a:cubicBezTo>
                  <a:cubicBezTo>
                    <a:pt x="71796" y="72787"/>
                    <a:pt x="54679" y="22305"/>
                    <a:pt x="17594" y="1350"/>
                  </a:cubicBezTo>
                  <a:cubicBezTo>
                    <a:pt x="8085" y="-3413"/>
                    <a:pt x="-2375" y="5160"/>
                    <a:pt x="478" y="156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8710AC57-6221-C04C-ACF9-3B3DD677B983}"/>
                </a:ext>
              </a:extLst>
            </p:cNvPr>
            <p:cNvSpPr/>
            <p:nvPr/>
          </p:nvSpPr>
          <p:spPr>
            <a:xfrm rot="4500000">
              <a:off x="3375749" y="4237857"/>
              <a:ext cx="27438" cy="73291"/>
            </a:xfrm>
            <a:custGeom>
              <a:avLst/>
              <a:gdLst>
                <a:gd name="connsiteX0" fmla="*/ 9245 w 28527"/>
                <a:gd name="connsiteY0" fmla="*/ 39944 h 76200"/>
                <a:gd name="connsiteX1" fmla="*/ 23508 w 28527"/>
                <a:gd name="connsiteY1" fmla="*/ 80902 h 76200"/>
                <a:gd name="connsiteX2" fmla="*/ 28263 w 28527"/>
                <a:gd name="connsiteY2" fmla="*/ 80902 h 76200"/>
                <a:gd name="connsiteX3" fmla="*/ 12098 w 28527"/>
                <a:gd name="connsiteY3" fmla="*/ 892 h 76200"/>
                <a:gd name="connsiteX4" fmla="*/ 687 w 28527"/>
                <a:gd name="connsiteY4" fmla="*/ 5654 h 76200"/>
                <a:gd name="connsiteX5" fmla="*/ 9245 w 28527"/>
                <a:gd name="connsiteY5" fmla="*/ 399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76200">
                  <a:moveTo>
                    <a:pt x="9245" y="39944"/>
                  </a:moveTo>
                  <a:cubicBezTo>
                    <a:pt x="14950" y="53279"/>
                    <a:pt x="19705" y="67567"/>
                    <a:pt x="23508" y="80902"/>
                  </a:cubicBezTo>
                  <a:cubicBezTo>
                    <a:pt x="24459" y="82807"/>
                    <a:pt x="27312" y="82807"/>
                    <a:pt x="28263" y="80902"/>
                  </a:cubicBezTo>
                  <a:cubicBezTo>
                    <a:pt x="33968" y="58994"/>
                    <a:pt x="37772" y="12322"/>
                    <a:pt x="12098" y="892"/>
                  </a:cubicBezTo>
                  <a:cubicBezTo>
                    <a:pt x="8294" y="-1013"/>
                    <a:pt x="1638" y="-61"/>
                    <a:pt x="687" y="5654"/>
                  </a:cubicBezTo>
                  <a:cubicBezTo>
                    <a:pt x="-2166" y="18037"/>
                    <a:pt x="4490" y="28514"/>
                    <a:pt x="9245" y="3994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65BEC86E-8B3D-3549-9F42-941D4CFA7E3C}"/>
                </a:ext>
              </a:extLst>
            </p:cNvPr>
            <p:cNvSpPr/>
            <p:nvPr/>
          </p:nvSpPr>
          <p:spPr>
            <a:xfrm rot="4500000">
              <a:off x="3349330" y="4228328"/>
              <a:ext cx="18292" cy="45807"/>
            </a:xfrm>
            <a:custGeom>
              <a:avLst/>
              <a:gdLst>
                <a:gd name="connsiteX0" fmla="*/ 14330 w 19018"/>
                <a:gd name="connsiteY0" fmla="*/ 47467 h 47625"/>
                <a:gd name="connsiteX1" fmla="*/ 22888 w 19018"/>
                <a:gd name="connsiteY1" fmla="*/ 43657 h 47625"/>
                <a:gd name="connsiteX2" fmla="*/ 11477 w 19018"/>
                <a:gd name="connsiteY2" fmla="*/ 2699 h 47625"/>
                <a:gd name="connsiteX3" fmla="*/ 67 w 19018"/>
                <a:gd name="connsiteY3" fmla="*/ 5557 h 47625"/>
                <a:gd name="connsiteX4" fmla="*/ 14330 w 19018"/>
                <a:gd name="connsiteY4" fmla="*/ 4746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47625">
                  <a:moveTo>
                    <a:pt x="14330" y="47467"/>
                  </a:moveTo>
                  <a:cubicBezTo>
                    <a:pt x="16232" y="53182"/>
                    <a:pt x="23839" y="48419"/>
                    <a:pt x="22888" y="43657"/>
                  </a:cubicBezTo>
                  <a:cubicBezTo>
                    <a:pt x="20036" y="30322"/>
                    <a:pt x="18134" y="15082"/>
                    <a:pt x="11477" y="2699"/>
                  </a:cubicBezTo>
                  <a:cubicBezTo>
                    <a:pt x="8625" y="-2063"/>
                    <a:pt x="-884" y="-158"/>
                    <a:pt x="67" y="5557"/>
                  </a:cubicBezTo>
                  <a:cubicBezTo>
                    <a:pt x="1017" y="20797"/>
                    <a:pt x="7674" y="34132"/>
                    <a:pt x="14330" y="474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511D5F44-2AB4-9440-89CD-6E9041FB195F}"/>
                </a:ext>
              </a:extLst>
            </p:cNvPr>
            <p:cNvSpPr/>
            <p:nvPr/>
          </p:nvSpPr>
          <p:spPr>
            <a:xfrm rot="4500000">
              <a:off x="3514590" y="4352035"/>
              <a:ext cx="54876" cy="27484"/>
            </a:xfrm>
            <a:custGeom>
              <a:avLst/>
              <a:gdLst>
                <a:gd name="connsiteX0" fmla="*/ 148 w 57054"/>
                <a:gd name="connsiteY0" fmla="*/ 8572 h 28575"/>
                <a:gd name="connsiteX1" fmla="*/ 61006 w 57054"/>
                <a:gd name="connsiteY1" fmla="*/ 35243 h 28575"/>
                <a:gd name="connsiteX2" fmla="*/ 63858 w 57054"/>
                <a:gd name="connsiteY2" fmla="*/ 26670 h 28575"/>
                <a:gd name="connsiteX3" fmla="*/ 34380 w 57054"/>
                <a:gd name="connsiteY3" fmla="*/ 11430 h 28575"/>
                <a:gd name="connsiteX4" fmla="*/ 6804 w 57054"/>
                <a:gd name="connsiteY4" fmla="*/ 0 h 28575"/>
                <a:gd name="connsiteX5" fmla="*/ 148 w 57054"/>
                <a:gd name="connsiteY5" fmla="*/ 857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28575">
                  <a:moveTo>
                    <a:pt x="148" y="8572"/>
                  </a:moveTo>
                  <a:cubicBezTo>
                    <a:pt x="7755" y="29527"/>
                    <a:pt x="41988" y="34290"/>
                    <a:pt x="61006" y="35243"/>
                  </a:cubicBezTo>
                  <a:cubicBezTo>
                    <a:pt x="65760" y="35243"/>
                    <a:pt x="67662" y="28575"/>
                    <a:pt x="63858" y="26670"/>
                  </a:cubicBezTo>
                  <a:cubicBezTo>
                    <a:pt x="53398" y="21908"/>
                    <a:pt x="43889" y="17145"/>
                    <a:pt x="34380" y="11430"/>
                  </a:cubicBezTo>
                  <a:cubicBezTo>
                    <a:pt x="25822" y="6667"/>
                    <a:pt x="16313" y="0"/>
                    <a:pt x="6804" y="0"/>
                  </a:cubicBezTo>
                  <a:cubicBezTo>
                    <a:pt x="3000" y="0"/>
                    <a:pt x="-803" y="4763"/>
                    <a:pt x="148" y="85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74FF2737-6115-494E-A90D-A382BAF40FB1}"/>
                </a:ext>
              </a:extLst>
            </p:cNvPr>
            <p:cNvSpPr/>
            <p:nvPr/>
          </p:nvSpPr>
          <p:spPr>
            <a:xfrm rot="4500000">
              <a:off x="3472512" y="4323888"/>
              <a:ext cx="54876" cy="45807"/>
            </a:xfrm>
            <a:custGeom>
              <a:avLst/>
              <a:gdLst>
                <a:gd name="connsiteX0" fmla="*/ 16273 w 57054"/>
                <a:gd name="connsiteY0" fmla="*/ 35242 h 47625"/>
                <a:gd name="connsiteX1" fmla="*/ 46702 w 57054"/>
                <a:gd name="connsiteY1" fmla="*/ 48577 h 47625"/>
                <a:gd name="connsiteX2" fmla="*/ 53358 w 57054"/>
                <a:gd name="connsiteY2" fmla="*/ 23813 h 47625"/>
                <a:gd name="connsiteX3" fmla="*/ 27684 w 57054"/>
                <a:gd name="connsiteY3" fmla="*/ 8572 h 47625"/>
                <a:gd name="connsiteX4" fmla="*/ 12470 w 57054"/>
                <a:gd name="connsiteY4" fmla="*/ 0 h 47625"/>
                <a:gd name="connsiteX5" fmla="*/ 1059 w 57054"/>
                <a:gd name="connsiteY5" fmla="*/ 7620 h 47625"/>
                <a:gd name="connsiteX6" fmla="*/ 16273 w 57054"/>
                <a:gd name="connsiteY6" fmla="*/ 3524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47625">
                  <a:moveTo>
                    <a:pt x="16273" y="35242"/>
                  </a:moveTo>
                  <a:cubicBezTo>
                    <a:pt x="24831" y="41910"/>
                    <a:pt x="35291" y="45720"/>
                    <a:pt x="46702" y="48577"/>
                  </a:cubicBezTo>
                  <a:cubicBezTo>
                    <a:pt x="62867" y="52388"/>
                    <a:pt x="68573" y="29527"/>
                    <a:pt x="53358" y="23813"/>
                  </a:cubicBezTo>
                  <a:cubicBezTo>
                    <a:pt x="43849" y="20002"/>
                    <a:pt x="36242" y="14288"/>
                    <a:pt x="27684" y="8572"/>
                  </a:cubicBezTo>
                  <a:cubicBezTo>
                    <a:pt x="22930" y="4763"/>
                    <a:pt x="19126" y="0"/>
                    <a:pt x="12470" y="0"/>
                  </a:cubicBezTo>
                  <a:cubicBezTo>
                    <a:pt x="6764" y="0"/>
                    <a:pt x="2960" y="2857"/>
                    <a:pt x="1059" y="7620"/>
                  </a:cubicBezTo>
                  <a:cubicBezTo>
                    <a:pt x="-3696" y="18097"/>
                    <a:pt x="8666" y="29527"/>
                    <a:pt x="16273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9B98724A-0F05-C949-B410-340BC22FCF7C}"/>
                </a:ext>
              </a:extLst>
            </p:cNvPr>
            <p:cNvSpPr/>
            <p:nvPr/>
          </p:nvSpPr>
          <p:spPr>
            <a:xfrm rot="4500000">
              <a:off x="3646841" y="4487856"/>
              <a:ext cx="18292" cy="128260"/>
            </a:xfrm>
            <a:custGeom>
              <a:avLst/>
              <a:gdLst>
                <a:gd name="connsiteX0" fmla="*/ 4040 w 19018"/>
                <a:gd name="connsiteY0" fmla="*/ 138633 h 133350"/>
                <a:gd name="connsiteX1" fmla="*/ 8795 w 19018"/>
                <a:gd name="connsiteY1" fmla="*/ 139585 h 133350"/>
                <a:gd name="connsiteX2" fmla="*/ 14500 w 19018"/>
                <a:gd name="connsiteY2" fmla="*/ 2425 h 133350"/>
                <a:gd name="connsiteX3" fmla="*/ 4991 w 19018"/>
                <a:gd name="connsiteY3" fmla="*/ 3378 h 133350"/>
                <a:gd name="connsiteX4" fmla="*/ 4040 w 19018"/>
                <a:gd name="connsiteY4" fmla="*/ 1386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33350">
                  <a:moveTo>
                    <a:pt x="4040" y="138633"/>
                  </a:moveTo>
                  <a:cubicBezTo>
                    <a:pt x="4040" y="141490"/>
                    <a:pt x="7844" y="141490"/>
                    <a:pt x="8795" y="139585"/>
                  </a:cubicBezTo>
                  <a:cubicBezTo>
                    <a:pt x="24009" y="97675"/>
                    <a:pt x="33518" y="44335"/>
                    <a:pt x="14500" y="2425"/>
                  </a:cubicBezTo>
                  <a:cubicBezTo>
                    <a:pt x="12598" y="-1385"/>
                    <a:pt x="5942" y="-432"/>
                    <a:pt x="4991" y="3378"/>
                  </a:cubicBezTo>
                  <a:cubicBezTo>
                    <a:pt x="-4518" y="45288"/>
                    <a:pt x="2138" y="94818"/>
                    <a:pt x="4040" y="1386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AF524A7A-3E16-FD42-974E-5487B76CA698}"/>
                </a:ext>
              </a:extLst>
            </p:cNvPr>
            <p:cNvSpPr/>
            <p:nvPr/>
          </p:nvSpPr>
          <p:spPr>
            <a:xfrm rot="4500000">
              <a:off x="3624579" y="4473911"/>
              <a:ext cx="27438" cy="91614"/>
            </a:xfrm>
            <a:custGeom>
              <a:avLst/>
              <a:gdLst>
                <a:gd name="connsiteX0" fmla="*/ 1268 w 28527"/>
                <a:gd name="connsiteY0" fmla="*/ 83831 h 95250"/>
                <a:gd name="connsiteX1" fmla="*/ 25041 w 28527"/>
                <a:gd name="connsiteY1" fmla="*/ 86689 h 95250"/>
                <a:gd name="connsiteX2" fmla="*/ 31697 w 28527"/>
                <a:gd name="connsiteY2" fmla="*/ 7631 h 95250"/>
                <a:gd name="connsiteX3" fmla="*/ 12679 w 28527"/>
                <a:gd name="connsiteY3" fmla="*/ 4774 h 95250"/>
                <a:gd name="connsiteX4" fmla="*/ 1268 w 28527"/>
                <a:gd name="connsiteY4" fmla="*/ 8383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95250">
                  <a:moveTo>
                    <a:pt x="1268" y="83831"/>
                  </a:moveTo>
                  <a:cubicBezTo>
                    <a:pt x="2219" y="97166"/>
                    <a:pt x="21237" y="100976"/>
                    <a:pt x="25041" y="86689"/>
                  </a:cubicBezTo>
                  <a:cubicBezTo>
                    <a:pt x="32648" y="61924"/>
                    <a:pt x="41206" y="32396"/>
                    <a:pt x="31697" y="7631"/>
                  </a:cubicBezTo>
                  <a:cubicBezTo>
                    <a:pt x="28844" y="-941"/>
                    <a:pt x="18384" y="-2846"/>
                    <a:pt x="12679" y="4774"/>
                  </a:cubicBezTo>
                  <a:cubicBezTo>
                    <a:pt x="-2536" y="27634"/>
                    <a:pt x="-634" y="58114"/>
                    <a:pt x="1268" y="838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2083A55B-5E19-494D-94D5-14C1F8F3E5E7}"/>
                </a:ext>
              </a:extLst>
            </p:cNvPr>
            <p:cNvSpPr/>
            <p:nvPr/>
          </p:nvSpPr>
          <p:spPr>
            <a:xfrm rot="4500000">
              <a:off x="3727794" y="4705107"/>
              <a:ext cx="64022" cy="73291"/>
            </a:xfrm>
            <a:custGeom>
              <a:avLst/>
              <a:gdLst>
                <a:gd name="connsiteX0" fmla="*/ 433 w 66563"/>
                <a:gd name="connsiteY0" fmla="*/ 8948 h 76200"/>
                <a:gd name="connsiteX1" fmla="*/ 30862 w 66563"/>
                <a:gd name="connsiteY1" fmla="*/ 45143 h 76200"/>
                <a:gd name="connsiteX2" fmla="*/ 69849 w 66563"/>
                <a:gd name="connsiteY2" fmla="*/ 78481 h 76200"/>
                <a:gd name="connsiteX3" fmla="*/ 74604 w 66563"/>
                <a:gd name="connsiteY3" fmla="*/ 73718 h 76200"/>
                <a:gd name="connsiteX4" fmla="*/ 42273 w 66563"/>
                <a:gd name="connsiteY4" fmla="*/ 32761 h 76200"/>
                <a:gd name="connsiteX5" fmla="*/ 7089 w 66563"/>
                <a:gd name="connsiteY5" fmla="*/ 376 h 76200"/>
                <a:gd name="connsiteX6" fmla="*/ 433 w 66563"/>
                <a:gd name="connsiteY6" fmla="*/ 89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76200">
                  <a:moveTo>
                    <a:pt x="433" y="8948"/>
                  </a:moveTo>
                  <a:cubicBezTo>
                    <a:pt x="7089" y="23236"/>
                    <a:pt x="19451" y="34666"/>
                    <a:pt x="30862" y="45143"/>
                  </a:cubicBezTo>
                  <a:cubicBezTo>
                    <a:pt x="44175" y="56573"/>
                    <a:pt x="57487" y="67051"/>
                    <a:pt x="69849" y="78481"/>
                  </a:cubicBezTo>
                  <a:cubicBezTo>
                    <a:pt x="73653" y="81338"/>
                    <a:pt x="77456" y="76576"/>
                    <a:pt x="74604" y="73718"/>
                  </a:cubicBezTo>
                  <a:cubicBezTo>
                    <a:pt x="64144" y="60383"/>
                    <a:pt x="53684" y="46096"/>
                    <a:pt x="42273" y="32761"/>
                  </a:cubicBezTo>
                  <a:cubicBezTo>
                    <a:pt x="32764" y="20378"/>
                    <a:pt x="21353" y="7043"/>
                    <a:pt x="7089" y="376"/>
                  </a:cubicBezTo>
                  <a:cubicBezTo>
                    <a:pt x="3286" y="-1529"/>
                    <a:pt x="-1469" y="4186"/>
                    <a:pt x="433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012C07B2-970E-EF43-BE8B-99593807E77A}"/>
                </a:ext>
              </a:extLst>
            </p:cNvPr>
            <p:cNvSpPr/>
            <p:nvPr/>
          </p:nvSpPr>
          <p:spPr>
            <a:xfrm rot="4500000">
              <a:off x="3694386" y="4661796"/>
              <a:ext cx="82314" cy="100775"/>
            </a:xfrm>
            <a:custGeom>
              <a:avLst/>
              <a:gdLst>
                <a:gd name="connsiteX0" fmla="*/ 522 w 85581"/>
                <a:gd name="connsiteY0" fmla="*/ 10638 h 104775"/>
                <a:gd name="connsiteX1" fmla="*/ 81349 w 85581"/>
                <a:gd name="connsiteY1" fmla="*/ 107793 h 104775"/>
                <a:gd name="connsiteX2" fmla="*/ 89907 w 85581"/>
                <a:gd name="connsiteY2" fmla="*/ 101125 h 104775"/>
                <a:gd name="connsiteX3" fmla="*/ 12884 w 85581"/>
                <a:gd name="connsiteY3" fmla="*/ 1113 h 104775"/>
                <a:gd name="connsiteX4" fmla="*/ 522 w 85581"/>
                <a:gd name="connsiteY4" fmla="*/ 1063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04775">
                  <a:moveTo>
                    <a:pt x="522" y="10638"/>
                  </a:moveTo>
                  <a:cubicBezTo>
                    <a:pt x="15736" y="51595"/>
                    <a:pt x="51871" y="78265"/>
                    <a:pt x="81349" y="107793"/>
                  </a:cubicBezTo>
                  <a:cubicBezTo>
                    <a:pt x="86103" y="112555"/>
                    <a:pt x="93711" y="106840"/>
                    <a:pt x="89907" y="101125"/>
                  </a:cubicBezTo>
                  <a:cubicBezTo>
                    <a:pt x="67085" y="65883"/>
                    <a:pt x="49018" y="24925"/>
                    <a:pt x="12884" y="1113"/>
                  </a:cubicBezTo>
                  <a:cubicBezTo>
                    <a:pt x="7178" y="-2697"/>
                    <a:pt x="-2331" y="3970"/>
                    <a:pt x="522" y="1063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77F28596-9DF8-AA40-BC60-1905EC64E72D}"/>
                </a:ext>
              </a:extLst>
            </p:cNvPr>
            <p:cNvSpPr/>
            <p:nvPr/>
          </p:nvSpPr>
          <p:spPr>
            <a:xfrm rot="4500000">
              <a:off x="3801602" y="4858715"/>
              <a:ext cx="18292" cy="27484"/>
            </a:xfrm>
            <a:custGeom>
              <a:avLst/>
              <a:gdLst>
                <a:gd name="connsiteX0" fmla="*/ 19018 w 19018"/>
                <a:gd name="connsiteY0" fmla="*/ 33509 h 28575"/>
                <a:gd name="connsiteX1" fmla="*/ 24724 w 19018"/>
                <a:gd name="connsiteY1" fmla="*/ 27794 h 28575"/>
                <a:gd name="connsiteX2" fmla="*/ 7607 w 19018"/>
                <a:gd name="connsiteY2" fmla="*/ 2077 h 28575"/>
                <a:gd name="connsiteX3" fmla="*/ 0 w 19018"/>
                <a:gd name="connsiteY3" fmla="*/ 3982 h 28575"/>
                <a:gd name="connsiteX4" fmla="*/ 19018 w 19018"/>
                <a:gd name="connsiteY4" fmla="*/ 3350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28575">
                  <a:moveTo>
                    <a:pt x="19018" y="33509"/>
                  </a:moveTo>
                  <a:cubicBezTo>
                    <a:pt x="21871" y="34462"/>
                    <a:pt x="26625" y="31604"/>
                    <a:pt x="24724" y="27794"/>
                  </a:cubicBezTo>
                  <a:cubicBezTo>
                    <a:pt x="18067" y="20174"/>
                    <a:pt x="11411" y="11602"/>
                    <a:pt x="7607" y="2077"/>
                  </a:cubicBezTo>
                  <a:cubicBezTo>
                    <a:pt x="5705" y="-1733"/>
                    <a:pt x="0" y="172"/>
                    <a:pt x="0" y="3982"/>
                  </a:cubicBezTo>
                  <a:cubicBezTo>
                    <a:pt x="0" y="17317"/>
                    <a:pt x="6656" y="28747"/>
                    <a:pt x="19018" y="335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18908CE4-1950-EC4A-8852-24592FE03E93}"/>
                </a:ext>
              </a:extLst>
            </p:cNvPr>
            <p:cNvSpPr/>
            <p:nvPr/>
          </p:nvSpPr>
          <p:spPr>
            <a:xfrm rot="4500000">
              <a:off x="3778803" y="4815339"/>
              <a:ext cx="27438" cy="36646"/>
            </a:xfrm>
            <a:custGeom>
              <a:avLst/>
              <a:gdLst>
                <a:gd name="connsiteX0" fmla="*/ 22945 w 28527"/>
                <a:gd name="connsiteY0" fmla="*/ 38981 h 38100"/>
                <a:gd name="connsiteX1" fmla="*/ 30553 w 28527"/>
                <a:gd name="connsiteY1" fmla="*/ 32314 h 38100"/>
                <a:gd name="connsiteX2" fmla="*/ 6780 w 28527"/>
                <a:gd name="connsiteY2" fmla="*/ 881 h 38100"/>
                <a:gd name="connsiteX3" fmla="*/ 124 w 28527"/>
                <a:gd name="connsiteY3" fmla="*/ 5644 h 38100"/>
                <a:gd name="connsiteX4" fmla="*/ 22945 w 28527"/>
                <a:gd name="connsiteY4" fmla="*/ 3898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38100">
                  <a:moveTo>
                    <a:pt x="22945" y="38981"/>
                  </a:moveTo>
                  <a:cubicBezTo>
                    <a:pt x="26749" y="43744"/>
                    <a:pt x="34356" y="38029"/>
                    <a:pt x="30553" y="32314"/>
                  </a:cubicBezTo>
                  <a:cubicBezTo>
                    <a:pt x="23896" y="20884"/>
                    <a:pt x="17240" y="9454"/>
                    <a:pt x="6780" y="881"/>
                  </a:cubicBezTo>
                  <a:cubicBezTo>
                    <a:pt x="3927" y="-1976"/>
                    <a:pt x="-827" y="2786"/>
                    <a:pt x="124" y="5644"/>
                  </a:cubicBezTo>
                  <a:cubicBezTo>
                    <a:pt x="4878" y="18979"/>
                    <a:pt x="14387" y="29456"/>
                    <a:pt x="22945" y="3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F47C7C86-84D1-2441-8178-FAA16C209974}"/>
                </a:ext>
              </a:extLst>
            </p:cNvPr>
            <p:cNvSpPr/>
            <p:nvPr/>
          </p:nvSpPr>
          <p:spPr>
            <a:xfrm rot="4500000">
              <a:off x="3787708" y="5074513"/>
              <a:ext cx="36584" cy="64130"/>
            </a:xfrm>
            <a:custGeom>
              <a:avLst/>
              <a:gdLst>
                <a:gd name="connsiteX0" fmla="*/ 12443 w 38036"/>
                <a:gd name="connsiteY0" fmla="*/ 42894 h 66675"/>
                <a:gd name="connsiteX1" fmla="*/ 38117 w 38036"/>
                <a:gd name="connsiteY1" fmla="*/ 74327 h 66675"/>
                <a:gd name="connsiteX2" fmla="*/ 41921 w 38036"/>
                <a:gd name="connsiteY2" fmla="*/ 72422 h 66675"/>
                <a:gd name="connsiteX3" fmla="*/ 33363 w 38036"/>
                <a:gd name="connsiteY3" fmla="*/ 34322 h 66675"/>
                <a:gd name="connsiteX4" fmla="*/ 10541 w 38036"/>
                <a:gd name="connsiteY4" fmla="*/ 984 h 66675"/>
                <a:gd name="connsiteX5" fmla="*/ 81 w 38036"/>
                <a:gd name="connsiteY5" fmla="*/ 6699 h 66675"/>
                <a:gd name="connsiteX6" fmla="*/ 12443 w 38036"/>
                <a:gd name="connsiteY6" fmla="*/ 428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36" h="66675">
                  <a:moveTo>
                    <a:pt x="12443" y="42894"/>
                  </a:moveTo>
                  <a:cubicBezTo>
                    <a:pt x="19099" y="54324"/>
                    <a:pt x="27657" y="65754"/>
                    <a:pt x="38117" y="74327"/>
                  </a:cubicBezTo>
                  <a:cubicBezTo>
                    <a:pt x="40019" y="75279"/>
                    <a:pt x="41921" y="75279"/>
                    <a:pt x="41921" y="72422"/>
                  </a:cubicBezTo>
                  <a:cubicBezTo>
                    <a:pt x="41921" y="59087"/>
                    <a:pt x="38117" y="45752"/>
                    <a:pt x="33363" y="34322"/>
                  </a:cubicBezTo>
                  <a:cubicBezTo>
                    <a:pt x="27657" y="21939"/>
                    <a:pt x="22903" y="8604"/>
                    <a:pt x="10541" y="984"/>
                  </a:cubicBezTo>
                  <a:cubicBezTo>
                    <a:pt x="5787" y="-1873"/>
                    <a:pt x="1032" y="1937"/>
                    <a:pt x="81" y="6699"/>
                  </a:cubicBezTo>
                  <a:cubicBezTo>
                    <a:pt x="-870" y="20034"/>
                    <a:pt x="6738" y="32417"/>
                    <a:pt x="12443" y="4289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219758DD-DE90-B641-B95A-51EB55158B6A}"/>
                </a:ext>
              </a:extLst>
            </p:cNvPr>
            <p:cNvSpPr/>
            <p:nvPr/>
          </p:nvSpPr>
          <p:spPr>
            <a:xfrm rot="4500000">
              <a:off x="3766846" y="5038048"/>
              <a:ext cx="54876" cy="82453"/>
            </a:xfrm>
            <a:custGeom>
              <a:avLst/>
              <a:gdLst>
                <a:gd name="connsiteX0" fmla="*/ 19244 w 57054"/>
                <a:gd name="connsiteY0" fmla="*/ 53715 h 85725"/>
                <a:gd name="connsiteX1" fmla="*/ 53476 w 57054"/>
                <a:gd name="connsiteY1" fmla="*/ 85148 h 85725"/>
                <a:gd name="connsiteX2" fmla="*/ 59181 w 57054"/>
                <a:gd name="connsiteY2" fmla="*/ 81338 h 85725"/>
                <a:gd name="connsiteX3" fmla="*/ 45869 w 57054"/>
                <a:gd name="connsiteY3" fmla="*/ 36570 h 85725"/>
                <a:gd name="connsiteX4" fmla="*/ 17342 w 57054"/>
                <a:gd name="connsiteY4" fmla="*/ 1328 h 85725"/>
                <a:gd name="connsiteX5" fmla="*/ 225 w 57054"/>
                <a:gd name="connsiteY5" fmla="*/ 10853 h 85725"/>
                <a:gd name="connsiteX6" fmla="*/ 19244 w 57054"/>
                <a:gd name="connsiteY6" fmla="*/ 537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85725">
                  <a:moveTo>
                    <a:pt x="19244" y="53715"/>
                  </a:moveTo>
                  <a:cubicBezTo>
                    <a:pt x="29704" y="66098"/>
                    <a:pt x="39213" y="75623"/>
                    <a:pt x="53476" y="85148"/>
                  </a:cubicBezTo>
                  <a:cubicBezTo>
                    <a:pt x="56329" y="87053"/>
                    <a:pt x="59181" y="84195"/>
                    <a:pt x="59181" y="81338"/>
                  </a:cubicBezTo>
                  <a:cubicBezTo>
                    <a:pt x="56329" y="65145"/>
                    <a:pt x="52525" y="51810"/>
                    <a:pt x="45869" y="36570"/>
                  </a:cubicBezTo>
                  <a:cubicBezTo>
                    <a:pt x="39213" y="23235"/>
                    <a:pt x="32556" y="7995"/>
                    <a:pt x="17342" y="1328"/>
                  </a:cubicBezTo>
                  <a:cubicBezTo>
                    <a:pt x="9734" y="-2482"/>
                    <a:pt x="225" y="2280"/>
                    <a:pt x="225" y="10853"/>
                  </a:cubicBezTo>
                  <a:cubicBezTo>
                    <a:pt x="-1676" y="27998"/>
                    <a:pt x="8784" y="41333"/>
                    <a:pt x="19244" y="537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A29C4839-366E-554A-AF2E-48E58E455914}"/>
                </a:ext>
              </a:extLst>
            </p:cNvPr>
            <p:cNvSpPr/>
            <p:nvPr/>
          </p:nvSpPr>
          <p:spPr>
            <a:xfrm rot="4500000">
              <a:off x="3636553" y="5029113"/>
              <a:ext cx="128045" cy="54968"/>
            </a:xfrm>
            <a:custGeom>
              <a:avLst/>
              <a:gdLst>
                <a:gd name="connsiteX0" fmla="*/ 2572 w 133126"/>
                <a:gd name="connsiteY0" fmla="*/ 15240 h 57150"/>
                <a:gd name="connsiteX1" fmla="*/ 136650 w 133126"/>
                <a:gd name="connsiteY1" fmla="*/ 62865 h 57150"/>
                <a:gd name="connsiteX2" fmla="*/ 138551 w 133126"/>
                <a:gd name="connsiteY2" fmla="*/ 54292 h 57150"/>
                <a:gd name="connsiteX3" fmla="*/ 68184 w 133126"/>
                <a:gd name="connsiteY3" fmla="*/ 23813 h 57150"/>
                <a:gd name="connsiteX4" fmla="*/ 10179 w 133126"/>
                <a:gd name="connsiteY4" fmla="*/ 0 h 57150"/>
                <a:gd name="connsiteX5" fmla="*/ 2572 w 133126"/>
                <a:gd name="connsiteY5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57150">
                  <a:moveTo>
                    <a:pt x="2572" y="15240"/>
                  </a:moveTo>
                  <a:cubicBezTo>
                    <a:pt x="37755" y="45720"/>
                    <a:pt x="92908" y="53340"/>
                    <a:pt x="136650" y="62865"/>
                  </a:cubicBezTo>
                  <a:cubicBezTo>
                    <a:pt x="142355" y="63817"/>
                    <a:pt x="144257" y="56197"/>
                    <a:pt x="138551" y="54292"/>
                  </a:cubicBezTo>
                  <a:cubicBezTo>
                    <a:pt x="114779" y="45720"/>
                    <a:pt x="91006" y="34290"/>
                    <a:pt x="68184" y="23813"/>
                  </a:cubicBezTo>
                  <a:cubicBezTo>
                    <a:pt x="49166" y="15240"/>
                    <a:pt x="30148" y="4763"/>
                    <a:pt x="10179" y="0"/>
                  </a:cubicBezTo>
                  <a:cubicBezTo>
                    <a:pt x="3523" y="953"/>
                    <a:pt x="-4084" y="9525"/>
                    <a:pt x="2572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8A15E991-F1AB-3640-87AC-3FDF8981A173}"/>
                </a:ext>
              </a:extLst>
            </p:cNvPr>
            <p:cNvSpPr/>
            <p:nvPr/>
          </p:nvSpPr>
          <p:spPr>
            <a:xfrm rot="4500000">
              <a:off x="3598429" y="5034210"/>
              <a:ext cx="128045" cy="64130"/>
            </a:xfrm>
            <a:custGeom>
              <a:avLst/>
              <a:gdLst>
                <a:gd name="connsiteX0" fmla="*/ 2162 w 133126"/>
                <a:gd name="connsiteY0" fmla="*/ 14354 h 66675"/>
                <a:gd name="connsiteX1" fmla="*/ 129583 w 133126"/>
                <a:gd name="connsiteY1" fmla="*/ 66741 h 66675"/>
                <a:gd name="connsiteX2" fmla="*/ 132436 w 133126"/>
                <a:gd name="connsiteY2" fmla="*/ 55311 h 66675"/>
                <a:gd name="connsiteX3" fmla="*/ 70627 w 133126"/>
                <a:gd name="connsiteY3" fmla="*/ 21974 h 66675"/>
                <a:gd name="connsiteX4" fmla="*/ 9769 w 133126"/>
                <a:gd name="connsiteY4" fmla="*/ 66 h 66675"/>
                <a:gd name="connsiteX5" fmla="*/ 2162 w 133126"/>
                <a:gd name="connsiteY5" fmla="*/ 1435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66675">
                  <a:moveTo>
                    <a:pt x="2162" y="14354"/>
                  </a:moveTo>
                  <a:cubicBezTo>
                    <a:pt x="32591" y="45786"/>
                    <a:pt x="86792" y="65789"/>
                    <a:pt x="129583" y="66741"/>
                  </a:cubicBezTo>
                  <a:cubicBezTo>
                    <a:pt x="136239" y="66741"/>
                    <a:pt x="137190" y="59121"/>
                    <a:pt x="132436" y="55311"/>
                  </a:cubicBezTo>
                  <a:cubicBezTo>
                    <a:pt x="113417" y="41024"/>
                    <a:pt x="91547" y="32451"/>
                    <a:pt x="70627" y="21974"/>
                  </a:cubicBezTo>
                  <a:cubicBezTo>
                    <a:pt x="50658" y="12449"/>
                    <a:pt x="31640" y="2924"/>
                    <a:pt x="9769" y="66"/>
                  </a:cubicBezTo>
                  <a:cubicBezTo>
                    <a:pt x="3113" y="-886"/>
                    <a:pt x="-3544" y="8639"/>
                    <a:pt x="2162" y="1435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2B0B607-6F99-7A48-ADC5-45EEE6111B7D}"/>
                </a:ext>
              </a:extLst>
            </p:cNvPr>
            <p:cNvSpPr/>
            <p:nvPr/>
          </p:nvSpPr>
          <p:spPr>
            <a:xfrm rot="4500000">
              <a:off x="3433777" y="5186036"/>
              <a:ext cx="73168" cy="109937"/>
            </a:xfrm>
            <a:custGeom>
              <a:avLst/>
              <a:gdLst>
                <a:gd name="connsiteX0" fmla="*/ 8650 w 76072"/>
                <a:gd name="connsiteY0" fmla="*/ 121136 h 114300"/>
                <a:gd name="connsiteX1" fmla="*/ 76165 w 76072"/>
                <a:gd name="connsiteY1" fmla="*/ 6836 h 114300"/>
                <a:gd name="connsiteX2" fmla="*/ 66655 w 76072"/>
                <a:gd name="connsiteY2" fmla="*/ 1121 h 114300"/>
                <a:gd name="connsiteX3" fmla="*/ 92 w 76072"/>
                <a:gd name="connsiteY3" fmla="*/ 117326 h 114300"/>
                <a:gd name="connsiteX4" fmla="*/ 8650 w 76072"/>
                <a:gd name="connsiteY4" fmla="*/ 121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72" h="114300">
                  <a:moveTo>
                    <a:pt x="8650" y="121136"/>
                  </a:moveTo>
                  <a:cubicBezTo>
                    <a:pt x="29570" y="83036"/>
                    <a:pt x="60950" y="47793"/>
                    <a:pt x="76165" y="6836"/>
                  </a:cubicBezTo>
                  <a:cubicBezTo>
                    <a:pt x="78066" y="1121"/>
                    <a:pt x="70459" y="-1736"/>
                    <a:pt x="66655" y="1121"/>
                  </a:cubicBezTo>
                  <a:cubicBezTo>
                    <a:pt x="33374" y="29696"/>
                    <a:pt x="16258" y="78273"/>
                    <a:pt x="92" y="117326"/>
                  </a:cubicBezTo>
                  <a:cubicBezTo>
                    <a:pt x="-859" y="123041"/>
                    <a:pt x="5798" y="125898"/>
                    <a:pt x="8650" y="121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F833067B-7417-AF4A-AF89-A321D79196C5}"/>
                </a:ext>
              </a:extLst>
            </p:cNvPr>
            <p:cNvSpPr/>
            <p:nvPr/>
          </p:nvSpPr>
          <p:spPr>
            <a:xfrm rot="4500000">
              <a:off x="3440669" y="5144372"/>
              <a:ext cx="64022" cy="109937"/>
            </a:xfrm>
            <a:custGeom>
              <a:avLst/>
              <a:gdLst>
                <a:gd name="connsiteX0" fmla="*/ 16586 w 66563"/>
                <a:gd name="connsiteY0" fmla="*/ 113723 h 114300"/>
                <a:gd name="connsiteX1" fmla="*/ 50818 w 66563"/>
                <a:gd name="connsiteY1" fmla="*/ 64193 h 114300"/>
                <a:gd name="connsiteX2" fmla="*/ 69836 w 66563"/>
                <a:gd name="connsiteY2" fmla="*/ 10853 h 114300"/>
                <a:gd name="connsiteX3" fmla="*/ 53671 w 66563"/>
                <a:gd name="connsiteY3" fmla="*/ 1328 h 114300"/>
                <a:gd name="connsiteX4" fmla="*/ 420 w 66563"/>
                <a:gd name="connsiteY4" fmla="*/ 104198 h 114300"/>
                <a:gd name="connsiteX5" fmla="*/ 16586 w 66563"/>
                <a:gd name="connsiteY5" fmla="*/ 1137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63" h="114300">
                  <a:moveTo>
                    <a:pt x="16586" y="113723"/>
                  </a:moveTo>
                  <a:cubicBezTo>
                    <a:pt x="28947" y="97530"/>
                    <a:pt x="40358" y="82290"/>
                    <a:pt x="50818" y="64193"/>
                  </a:cubicBezTo>
                  <a:cubicBezTo>
                    <a:pt x="60327" y="48000"/>
                    <a:pt x="70787" y="29903"/>
                    <a:pt x="69836" y="10853"/>
                  </a:cubicBezTo>
                  <a:cubicBezTo>
                    <a:pt x="69836" y="2280"/>
                    <a:pt x="60327" y="-2482"/>
                    <a:pt x="53671" y="1328"/>
                  </a:cubicBezTo>
                  <a:cubicBezTo>
                    <a:pt x="22291" y="20378"/>
                    <a:pt x="8028" y="70860"/>
                    <a:pt x="420" y="104198"/>
                  </a:cubicBezTo>
                  <a:cubicBezTo>
                    <a:pt x="-2432" y="112770"/>
                    <a:pt x="9929" y="121343"/>
                    <a:pt x="16586" y="11372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8C90BB12-CD96-C742-8161-A088126F2687}"/>
                </a:ext>
              </a:extLst>
            </p:cNvPr>
            <p:cNvSpPr/>
            <p:nvPr/>
          </p:nvSpPr>
          <p:spPr>
            <a:xfrm rot="4500000">
              <a:off x="3205975" y="5121283"/>
              <a:ext cx="73168" cy="119098"/>
            </a:xfrm>
            <a:custGeom>
              <a:avLst/>
              <a:gdLst>
                <a:gd name="connsiteX0" fmla="*/ 7713 w 76072"/>
                <a:gd name="connsiteY0" fmla="*/ 129536 h 123825"/>
                <a:gd name="connsiteX1" fmla="*/ 51454 w 76072"/>
                <a:gd name="connsiteY1" fmla="*/ 70481 h 123825"/>
                <a:gd name="connsiteX2" fmla="*/ 82834 w 76072"/>
                <a:gd name="connsiteY2" fmla="*/ 9521 h 123825"/>
                <a:gd name="connsiteX3" fmla="*/ 67620 w 76072"/>
                <a:gd name="connsiteY3" fmla="*/ 949 h 123825"/>
                <a:gd name="connsiteX4" fmla="*/ 24829 w 76072"/>
                <a:gd name="connsiteY4" fmla="*/ 55241 h 123825"/>
                <a:gd name="connsiteX5" fmla="*/ 106 w 76072"/>
                <a:gd name="connsiteY5" fmla="*/ 124774 h 123825"/>
                <a:gd name="connsiteX6" fmla="*/ 7713 w 76072"/>
                <a:gd name="connsiteY6" fmla="*/ 12953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23825">
                  <a:moveTo>
                    <a:pt x="7713" y="129536"/>
                  </a:moveTo>
                  <a:cubicBezTo>
                    <a:pt x="22927" y="110486"/>
                    <a:pt x="38142" y="91436"/>
                    <a:pt x="51454" y="70481"/>
                  </a:cubicBezTo>
                  <a:cubicBezTo>
                    <a:pt x="64767" y="51431"/>
                    <a:pt x="79982" y="32381"/>
                    <a:pt x="82834" y="9521"/>
                  </a:cubicBezTo>
                  <a:cubicBezTo>
                    <a:pt x="83785" y="1901"/>
                    <a:pt x="73325" y="-1909"/>
                    <a:pt x="67620" y="949"/>
                  </a:cubicBezTo>
                  <a:cubicBezTo>
                    <a:pt x="47651" y="11426"/>
                    <a:pt x="35289" y="35239"/>
                    <a:pt x="24829" y="55241"/>
                  </a:cubicBezTo>
                  <a:cubicBezTo>
                    <a:pt x="13418" y="78101"/>
                    <a:pt x="5811" y="100009"/>
                    <a:pt x="106" y="124774"/>
                  </a:cubicBezTo>
                  <a:cubicBezTo>
                    <a:pt x="-845" y="128584"/>
                    <a:pt x="4860" y="132394"/>
                    <a:pt x="7713" y="1295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0F787BDA-7B86-1D4B-816F-6F70B9D7714C}"/>
                </a:ext>
              </a:extLst>
            </p:cNvPr>
            <p:cNvSpPr/>
            <p:nvPr/>
          </p:nvSpPr>
          <p:spPr>
            <a:xfrm rot="4500000">
              <a:off x="3202336" y="5080175"/>
              <a:ext cx="73168" cy="109937"/>
            </a:xfrm>
            <a:custGeom>
              <a:avLst/>
              <a:gdLst>
                <a:gd name="connsiteX0" fmla="*/ 9882 w 76072"/>
                <a:gd name="connsiteY0" fmla="*/ 113411 h 114300"/>
                <a:gd name="connsiteX1" fmla="*/ 34606 w 76072"/>
                <a:gd name="connsiteY1" fmla="*/ 93409 h 114300"/>
                <a:gd name="connsiteX2" fmla="*/ 54575 w 76072"/>
                <a:gd name="connsiteY2" fmla="*/ 68644 h 114300"/>
                <a:gd name="connsiteX3" fmla="*/ 78347 w 76072"/>
                <a:gd name="connsiteY3" fmla="*/ 13399 h 114300"/>
                <a:gd name="connsiteX4" fmla="*/ 58378 w 76072"/>
                <a:gd name="connsiteY4" fmla="*/ 1969 h 114300"/>
                <a:gd name="connsiteX5" fmla="*/ 24146 w 76072"/>
                <a:gd name="connsiteY5" fmla="*/ 46736 h 114300"/>
                <a:gd name="connsiteX6" fmla="*/ 373 w 76072"/>
                <a:gd name="connsiteY6" fmla="*/ 105791 h 114300"/>
                <a:gd name="connsiteX7" fmla="*/ 9882 w 76072"/>
                <a:gd name="connsiteY7" fmla="*/ 11341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72" h="114300">
                  <a:moveTo>
                    <a:pt x="9882" y="113411"/>
                  </a:moveTo>
                  <a:cubicBezTo>
                    <a:pt x="17489" y="105791"/>
                    <a:pt x="26998" y="101029"/>
                    <a:pt x="34606" y="93409"/>
                  </a:cubicBezTo>
                  <a:cubicBezTo>
                    <a:pt x="42213" y="85789"/>
                    <a:pt x="48869" y="77216"/>
                    <a:pt x="54575" y="68644"/>
                  </a:cubicBezTo>
                  <a:cubicBezTo>
                    <a:pt x="65985" y="53404"/>
                    <a:pt x="78347" y="33401"/>
                    <a:pt x="78347" y="13399"/>
                  </a:cubicBezTo>
                  <a:cubicBezTo>
                    <a:pt x="78347" y="3874"/>
                    <a:pt x="66936" y="-3746"/>
                    <a:pt x="58378" y="1969"/>
                  </a:cubicBezTo>
                  <a:cubicBezTo>
                    <a:pt x="43164" y="12446"/>
                    <a:pt x="32704" y="30544"/>
                    <a:pt x="24146" y="46736"/>
                  </a:cubicBezTo>
                  <a:cubicBezTo>
                    <a:pt x="13686" y="65786"/>
                    <a:pt x="8931" y="86741"/>
                    <a:pt x="373" y="105791"/>
                  </a:cubicBezTo>
                  <a:cubicBezTo>
                    <a:pt x="-1529" y="112459"/>
                    <a:pt x="4177" y="118174"/>
                    <a:pt x="9882" y="1134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285B33BA-D2E5-FB40-9CF5-A7D8022DC65A}"/>
                </a:ext>
              </a:extLst>
            </p:cNvPr>
            <p:cNvSpPr/>
            <p:nvPr/>
          </p:nvSpPr>
          <p:spPr>
            <a:xfrm rot="4500000">
              <a:off x="3006486" y="5155226"/>
              <a:ext cx="146337" cy="100775"/>
            </a:xfrm>
            <a:custGeom>
              <a:avLst/>
              <a:gdLst>
                <a:gd name="connsiteX0" fmla="*/ 14300 w 152144"/>
                <a:gd name="connsiteY0" fmla="*/ 77379 h 104775"/>
                <a:gd name="connsiteX1" fmla="*/ 26661 w 152144"/>
                <a:gd name="connsiteY1" fmla="*/ 76427 h 104775"/>
                <a:gd name="connsiteX2" fmla="*/ 6692 w 152144"/>
                <a:gd name="connsiteY2" fmla="*/ 95477 h 104775"/>
                <a:gd name="connsiteX3" fmla="*/ 12398 w 152144"/>
                <a:gd name="connsiteY3" fmla="*/ 109764 h 104775"/>
                <a:gd name="connsiteX4" fmla="*/ 79912 w 152144"/>
                <a:gd name="connsiteY4" fmla="*/ 97382 h 104775"/>
                <a:gd name="connsiteX5" fmla="*/ 148377 w 152144"/>
                <a:gd name="connsiteY5" fmla="*/ 62139 h 104775"/>
                <a:gd name="connsiteX6" fmla="*/ 143623 w 152144"/>
                <a:gd name="connsiteY6" fmla="*/ 43089 h 104775"/>
                <a:gd name="connsiteX7" fmla="*/ 65648 w 152144"/>
                <a:gd name="connsiteY7" fmla="*/ 62139 h 104775"/>
                <a:gd name="connsiteX8" fmla="*/ 58992 w 152144"/>
                <a:gd name="connsiteY8" fmla="*/ 64044 h 104775"/>
                <a:gd name="connsiteX9" fmla="*/ 81814 w 152144"/>
                <a:gd name="connsiteY9" fmla="*/ 50709 h 104775"/>
                <a:gd name="connsiteX10" fmla="*/ 135064 w 152144"/>
                <a:gd name="connsiteY10" fmla="*/ 8799 h 104775"/>
                <a:gd name="connsiteX11" fmla="*/ 130310 w 152144"/>
                <a:gd name="connsiteY11" fmla="*/ 227 h 104775"/>
                <a:gd name="connsiteX12" fmla="*/ 62796 w 152144"/>
                <a:gd name="connsiteY12" fmla="*/ 17372 h 104775"/>
                <a:gd name="connsiteX13" fmla="*/ 3840 w 152144"/>
                <a:gd name="connsiteY13" fmla="*/ 51662 h 104775"/>
                <a:gd name="connsiteX14" fmla="*/ 14300 w 152144"/>
                <a:gd name="connsiteY14" fmla="*/ 773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144" h="104775">
                  <a:moveTo>
                    <a:pt x="14300" y="77379"/>
                  </a:moveTo>
                  <a:cubicBezTo>
                    <a:pt x="18103" y="77379"/>
                    <a:pt x="22858" y="76427"/>
                    <a:pt x="26661" y="76427"/>
                  </a:cubicBezTo>
                  <a:cubicBezTo>
                    <a:pt x="19054" y="81189"/>
                    <a:pt x="11447" y="86904"/>
                    <a:pt x="6692" y="95477"/>
                  </a:cubicBezTo>
                  <a:cubicBezTo>
                    <a:pt x="3840" y="101192"/>
                    <a:pt x="6692" y="106907"/>
                    <a:pt x="12398" y="109764"/>
                  </a:cubicBezTo>
                  <a:cubicBezTo>
                    <a:pt x="34269" y="119289"/>
                    <a:pt x="58992" y="105954"/>
                    <a:pt x="79912" y="97382"/>
                  </a:cubicBezTo>
                  <a:cubicBezTo>
                    <a:pt x="103685" y="87857"/>
                    <a:pt x="127457" y="78332"/>
                    <a:pt x="148377" y="62139"/>
                  </a:cubicBezTo>
                  <a:cubicBezTo>
                    <a:pt x="155984" y="56424"/>
                    <a:pt x="154083" y="42137"/>
                    <a:pt x="143623" y="43089"/>
                  </a:cubicBezTo>
                  <a:cubicBezTo>
                    <a:pt x="116046" y="45947"/>
                    <a:pt x="91323" y="53567"/>
                    <a:pt x="65648" y="62139"/>
                  </a:cubicBezTo>
                  <a:cubicBezTo>
                    <a:pt x="63747" y="63092"/>
                    <a:pt x="61845" y="63092"/>
                    <a:pt x="58992" y="64044"/>
                  </a:cubicBezTo>
                  <a:cubicBezTo>
                    <a:pt x="66599" y="60234"/>
                    <a:pt x="74207" y="55472"/>
                    <a:pt x="81814" y="50709"/>
                  </a:cubicBezTo>
                  <a:cubicBezTo>
                    <a:pt x="100832" y="40232"/>
                    <a:pt x="123654" y="27849"/>
                    <a:pt x="135064" y="8799"/>
                  </a:cubicBezTo>
                  <a:cubicBezTo>
                    <a:pt x="137917" y="4989"/>
                    <a:pt x="134113" y="227"/>
                    <a:pt x="130310" y="227"/>
                  </a:cubicBezTo>
                  <a:cubicBezTo>
                    <a:pt x="107488" y="-1678"/>
                    <a:pt x="83716" y="8799"/>
                    <a:pt x="62796" y="17372"/>
                  </a:cubicBezTo>
                  <a:cubicBezTo>
                    <a:pt x="41876" y="25944"/>
                    <a:pt x="18103" y="33564"/>
                    <a:pt x="3840" y="51662"/>
                  </a:cubicBezTo>
                  <a:cubicBezTo>
                    <a:pt x="-3768" y="62139"/>
                    <a:pt x="36" y="77379"/>
                    <a:pt x="14300" y="7737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FD4C18B1-7063-0343-AB04-2DD0DB9A3CC1}"/>
                </a:ext>
              </a:extLst>
            </p:cNvPr>
            <p:cNvSpPr/>
            <p:nvPr/>
          </p:nvSpPr>
          <p:spPr>
            <a:xfrm rot="4500000">
              <a:off x="2845951" y="5134052"/>
              <a:ext cx="64022" cy="109937"/>
            </a:xfrm>
            <a:custGeom>
              <a:avLst/>
              <a:gdLst>
                <a:gd name="connsiteX0" fmla="*/ 2509 w 66563"/>
                <a:gd name="connsiteY0" fmla="*/ 116465 h 114300"/>
                <a:gd name="connsiteX1" fmla="*/ 9165 w 66563"/>
                <a:gd name="connsiteY1" fmla="*/ 119323 h 114300"/>
                <a:gd name="connsiteX2" fmla="*/ 46250 w 66563"/>
                <a:gd name="connsiteY2" fmla="*/ 71698 h 114300"/>
                <a:gd name="connsiteX3" fmla="*/ 68121 w 66563"/>
                <a:gd name="connsiteY3" fmla="*/ 10738 h 114300"/>
                <a:gd name="connsiteX4" fmla="*/ 51956 w 66563"/>
                <a:gd name="connsiteY4" fmla="*/ 1213 h 114300"/>
                <a:gd name="connsiteX5" fmla="*/ 13920 w 66563"/>
                <a:gd name="connsiteY5" fmla="*/ 53600 h 114300"/>
                <a:gd name="connsiteX6" fmla="*/ 2509 w 66563"/>
                <a:gd name="connsiteY6" fmla="*/ 1164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14300">
                  <a:moveTo>
                    <a:pt x="2509" y="116465"/>
                  </a:moveTo>
                  <a:cubicBezTo>
                    <a:pt x="3460" y="119323"/>
                    <a:pt x="6312" y="120275"/>
                    <a:pt x="9165" y="119323"/>
                  </a:cubicBezTo>
                  <a:cubicBezTo>
                    <a:pt x="27232" y="110750"/>
                    <a:pt x="36741" y="87890"/>
                    <a:pt x="46250" y="71698"/>
                  </a:cubicBezTo>
                  <a:cubicBezTo>
                    <a:pt x="57661" y="51695"/>
                    <a:pt x="67170" y="34550"/>
                    <a:pt x="68121" y="10738"/>
                  </a:cubicBezTo>
                  <a:cubicBezTo>
                    <a:pt x="68121" y="3118"/>
                    <a:pt x="58612" y="-2597"/>
                    <a:pt x="51956" y="1213"/>
                  </a:cubicBezTo>
                  <a:cubicBezTo>
                    <a:pt x="31987" y="13595"/>
                    <a:pt x="22478" y="31693"/>
                    <a:pt x="13920" y="53600"/>
                  </a:cubicBezTo>
                  <a:cubicBezTo>
                    <a:pt x="6312" y="71698"/>
                    <a:pt x="-5098" y="95510"/>
                    <a:pt x="2509" y="1164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F2B2DBED-E477-E948-8BB2-CAA70A31DCFC}"/>
                </a:ext>
              </a:extLst>
            </p:cNvPr>
            <p:cNvSpPr/>
            <p:nvPr/>
          </p:nvSpPr>
          <p:spPr>
            <a:xfrm rot="4500000">
              <a:off x="2861319" y="5083054"/>
              <a:ext cx="64022" cy="128260"/>
            </a:xfrm>
            <a:custGeom>
              <a:avLst/>
              <a:gdLst>
                <a:gd name="connsiteX0" fmla="*/ 15664 w 66563"/>
                <a:gd name="connsiteY0" fmla="*/ 133631 h 133350"/>
                <a:gd name="connsiteX1" fmla="*/ 55602 w 66563"/>
                <a:gd name="connsiteY1" fmla="*/ 72671 h 133350"/>
                <a:gd name="connsiteX2" fmla="*/ 74620 w 66563"/>
                <a:gd name="connsiteY2" fmla="*/ 8854 h 133350"/>
                <a:gd name="connsiteX3" fmla="*/ 62258 w 66563"/>
                <a:gd name="connsiteY3" fmla="*/ 1234 h 133350"/>
                <a:gd name="connsiteX4" fmla="*/ 24222 w 66563"/>
                <a:gd name="connsiteY4" fmla="*/ 53621 h 133350"/>
                <a:gd name="connsiteX5" fmla="*/ 449 w 66563"/>
                <a:gd name="connsiteY5" fmla="*/ 123154 h 133350"/>
                <a:gd name="connsiteX6" fmla="*/ 15664 w 66563"/>
                <a:gd name="connsiteY6" fmla="*/ 133631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15664" y="133631"/>
                  </a:moveTo>
                  <a:cubicBezTo>
                    <a:pt x="30878" y="114581"/>
                    <a:pt x="44191" y="94579"/>
                    <a:pt x="55602" y="72671"/>
                  </a:cubicBezTo>
                  <a:cubicBezTo>
                    <a:pt x="65111" y="53621"/>
                    <a:pt x="77472" y="30761"/>
                    <a:pt x="74620" y="8854"/>
                  </a:cubicBezTo>
                  <a:cubicBezTo>
                    <a:pt x="73669" y="3139"/>
                    <a:pt x="67963" y="-2576"/>
                    <a:pt x="62258" y="1234"/>
                  </a:cubicBezTo>
                  <a:cubicBezTo>
                    <a:pt x="43240" y="12664"/>
                    <a:pt x="33731" y="34571"/>
                    <a:pt x="24222" y="53621"/>
                  </a:cubicBezTo>
                  <a:cubicBezTo>
                    <a:pt x="13762" y="76481"/>
                    <a:pt x="5204" y="99341"/>
                    <a:pt x="449" y="123154"/>
                  </a:cubicBezTo>
                  <a:cubicBezTo>
                    <a:pt x="-2404" y="132679"/>
                    <a:pt x="9007" y="142204"/>
                    <a:pt x="15664" y="1336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4C0FD721-B588-7C4F-A46C-EF7CE9FE759E}"/>
                </a:ext>
              </a:extLst>
            </p:cNvPr>
            <p:cNvSpPr/>
            <p:nvPr/>
          </p:nvSpPr>
          <p:spPr>
            <a:xfrm rot="4500000">
              <a:off x="2939326" y="4926734"/>
              <a:ext cx="82314" cy="137421"/>
            </a:xfrm>
            <a:custGeom>
              <a:avLst/>
              <a:gdLst>
                <a:gd name="connsiteX0" fmla="*/ 61 w 85581"/>
                <a:gd name="connsiteY0" fmla="*/ 23863 h 142875"/>
                <a:gd name="connsiteX1" fmla="*/ 44753 w 85581"/>
                <a:gd name="connsiteY1" fmla="*/ 128638 h 142875"/>
                <a:gd name="connsiteX2" fmla="*/ 55213 w 85581"/>
                <a:gd name="connsiteY2" fmla="*/ 125780 h 142875"/>
                <a:gd name="connsiteX3" fmla="*/ 48557 w 85581"/>
                <a:gd name="connsiteY3" fmla="*/ 81965 h 142875"/>
                <a:gd name="connsiteX4" fmla="*/ 48557 w 85581"/>
                <a:gd name="connsiteY4" fmla="*/ 82917 h 142875"/>
                <a:gd name="connsiteX5" fmla="*/ 81838 w 85581"/>
                <a:gd name="connsiteY5" fmla="*/ 141972 h 142875"/>
                <a:gd name="connsiteX6" fmla="*/ 89446 w 85581"/>
                <a:gd name="connsiteY6" fmla="*/ 139115 h 142875"/>
                <a:gd name="connsiteX7" fmla="*/ 74231 w 85581"/>
                <a:gd name="connsiteY7" fmla="*/ 65772 h 142875"/>
                <a:gd name="connsiteX8" fmla="*/ 42851 w 85581"/>
                <a:gd name="connsiteY8" fmla="*/ 3860 h 142875"/>
                <a:gd name="connsiteX9" fmla="*/ 30490 w 85581"/>
                <a:gd name="connsiteY9" fmla="*/ 8622 h 142875"/>
                <a:gd name="connsiteX10" fmla="*/ 37146 w 85581"/>
                <a:gd name="connsiteY10" fmla="*/ 47675 h 142875"/>
                <a:gd name="connsiteX11" fmla="*/ 16226 w 85581"/>
                <a:gd name="connsiteY11" fmla="*/ 14338 h 142875"/>
                <a:gd name="connsiteX12" fmla="*/ 61 w 85581"/>
                <a:gd name="connsiteY12" fmla="*/ 238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581" h="142875">
                  <a:moveTo>
                    <a:pt x="61" y="23863"/>
                  </a:moveTo>
                  <a:cubicBezTo>
                    <a:pt x="6717" y="59105"/>
                    <a:pt x="25735" y="98157"/>
                    <a:pt x="44753" y="128638"/>
                  </a:cubicBezTo>
                  <a:cubicBezTo>
                    <a:pt x="47606" y="133400"/>
                    <a:pt x="55213" y="131495"/>
                    <a:pt x="55213" y="125780"/>
                  </a:cubicBezTo>
                  <a:cubicBezTo>
                    <a:pt x="55213" y="111492"/>
                    <a:pt x="52360" y="96253"/>
                    <a:pt x="48557" y="81965"/>
                  </a:cubicBezTo>
                  <a:cubicBezTo>
                    <a:pt x="48557" y="81965"/>
                    <a:pt x="48557" y="81965"/>
                    <a:pt x="48557" y="82917"/>
                  </a:cubicBezTo>
                  <a:cubicBezTo>
                    <a:pt x="57115" y="104825"/>
                    <a:pt x="64722" y="125780"/>
                    <a:pt x="81838" y="141972"/>
                  </a:cubicBezTo>
                  <a:cubicBezTo>
                    <a:pt x="84691" y="144830"/>
                    <a:pt x="89446" y="142925"/>
                    <a:pt x="89446" y="139115"/>
                  </a:cubicBezTo>
                  <a:cubicBezTo>
                    <a:pt x="92298" y="113397"/>
                    <a:pt x="82789" y="89585"/>
                    <a:pt x="74231" y="65772"/>
                  </a:cubicBezTo>
                  <a:cubicBezTo>
                    <a:pt x="66624" y="42913"/>
                    <a:pt x="59017" y="22910"/>
                    <a:pt x="42851" y="3860"/>
                  </a:cubicBezTo>
                  <a:cubicBezTo>
                    <a:pt x="39999" y="-3760"/>
                    <a:pt x="30490" y="1003"/>
                    <a:pt x="30490" y="8622"/>
                  </a:cubicBezTo>
                  <a:cubicBezTo>
                    <a:pt x="30490" y="21957"/>
                    <a:pt x="33342" y="35292"/>
                    <a:pt x="37146" y="47675"/>
                  </a:cubicBezTo>
                  <a:cubicBezTo>
                    <a:pt x="31440" y="35292"/>
                    <a:pt x="24784" y="23863"/>
                    <a:pt x="16226" y="14338"/>
                  </a:cubicBezTo>
                  <a:cubicBezTo>
                    <a:pt x="9570" y="6717"/>
                    <a:pt x="-890" y="15290"/>
                    <a:pt x="61" y="2386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0DBC1814-F847-C643-A5C1-1F8BBE0A3859}"/>
                </a:ext>
              </a:extLst>
            </p:cNvPr>
            <p:cNvSpPr/>
            <p:nvPr/>
          </p:nvSpPr>
          <p:spPr>
            <a:xfrm rot="4500000">
              <a:off x="2783593" y="4855556"/>
              <a:ext cx="137191" cy="54968"/>
            </a:xfrm>
            <a:custGeom>
              <a:avLst/>
              <a:gdLst>
                <a:gd name="connsiteX0" fmla="*/ 1979 w 142635"/>
                <a:gd name="connsiteY0" fmla="*/ 14803 h 57150"/>
                <a:gd name="connsiteX1" fmla="*/ 65689 w 142635"/>
                <a:gd name="connsiteY1" fmla="*/ 44331 h 57150"/>
                <a:gd name="connsiteX2" fmla="*/ 140811 w 142635"/>
                <a:gd name="connsiteY2" fmla="*/ 62428 h 57150"/>
                <a:gd name="connsiteX3" fmla="*/ 147467 w 142635"/>
                <a:gd name="connsiteY3" fmla="*/ 45283 h 57150"/>
                <a:gd name="connsiteX4" fmla="*/ 79002 w 142635"/>
                <a:gd name="connsiteY4" fmla="*/ 12898 h 57150"/>
                <a:gd name="connsiteX5" fmla="*/ 5782 w 142635"/>
                <a:gd name="connsiteY5" fmla="*/ 1468 h 57150"/>
                <a:gd name="connsiteX6" fmla="*/ 1979 w 142635"/>
                <a:gd name="connsiteY6" fmla="*/ 148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57150">
                  <a:moveTo>
                    <a:pt x="1979" y="14803"/>
                  </a:moveTo>
                  <a:cubicBezTo>
                    <a:pt x="20046" y="31948"/>
                    <a:pt x="41917" y="37663"/>
                    <a:pt x="65689" y="44331"/>
                  </a:cubicBezTo>
                  <a:cubicBezTo>
                    <a:pt x="89462" y="51951"/>
                    <a:pt x="115137" y="64333"/>
                    <a:pt x="140811" y="62428"/>
                  </a:cubicBezTo>
                  <a:cubicBezTo>
                    <a:pt x="149369" y="62428"/>
                    <a:pt x="154124" y="51951"/>
                    <a:pt x="147467" y="45283"/>
                  </a:cubicBezTo>
                  <a:cubicBezTo>
                    <a:pt x="129400" y="28138"/>
                    <a:pt x="101824" y="21471"/>
                    <a:pt x="79002" y="12898"/>
                  </a:cubicBezTo>
                  <a:cubicBezTo>
                    <a:pt x="55230" y="4326"/>
                    <a:pt x="30506" y="-3294"/>
                    <a:pt x="5782" y="1468"/>
                  </a:cubicBezTo>
                  <a:cubicBezTo>
                    <a:pt x="77" y="3373"/>
                    <a:pt x="-1825" y="10993"/>
                    <a:pt x="1979" y="1480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EB07F447-8A93-7946-A3B9-8570C105FC4E}"/>
                </a:ext>
              </a:extLst>
            </p:cNvPr>
            <p:cNvSpPr/>
            <p:nvPr/>
          </p:nvSpPr>
          <p:spPr>
            <a:xfrm rot="4500000">
              <a:off x="2768972" y="4862297"/>
              <a:ext cx="109753" cy="45807"/>
            </a:xfrm>
            <a:custGeom>
              <a:avLst/>
              <a:gdLst>
                <a:gd name="connsiteX0" fmla="*/ 2681 w 114108"/>
                <a:gd name="connsiteY0" fmla="*/ 19098 h 47625"/>
                <a:gd name="connsiteX1" fmla="*/ 57833 w 114108"/>
                <a:gd name="connsiteY1" fmla="*/ 47673 h 47625"/>
                <a:gd name="connsiteX2" fmla="*/ 112035 w 114108"/>
                <a:gd name="connsiteY2" fmla="*/ 49578 h 47625"/>
                <a:gd name="connsiteX3" fmla="*/ 112986 w 114108"/>
                <a:gd name="connsiteY3" fmla="*/ 41006 h 47625"/>
                <a:gd name="connsiteX4" fmla="*/ 63539 w 114108"/>
                <a:gd name="connsiteY4" fmla="*/ 16241 h 47625"/>
                <a:gd name="connsiteX5" fmla="*/ 10288 w 114108"/>
                <a:gd name="connsiteY5" fmla="*/ 48 h 47625"/>
                <a:gd name="connsiteX6" fmla="*/ 2681 w 114108"/>
                <a:gd name="connsiteY6" fmla="*/ 1909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47625">
                  <a:moveTo>
                    <a:pt x="2681" y="19098"/>
                  </a:moveTo>
                  <a:cubicBezTo>
                    <a:pt x="16944" y="35291"/>
                    <a:pt x="37864" y="42911"/>
                    <a:pt x="57833" y="47673"/>
                  </a:cubicBezTo>
                  <a:cubicBezTo>
                    <a:pt x="75900" y="52436"/>
                    <a:pt x="94918" y="57198"/>
                    <a:pt x="112035" y="49578"/>
                  </a:cubicBezTo>
                  <a:cubicBezTo>
                    <a:pt x="115838" y="47673"/>
                    <a:pt x="114887" y="42911"/>
                    <a:pt x="112986" y="41006"/>
                  </a:cubicBezTo>
                  <a:cubicBezTo>
                    <a:pt x="100624" y="27671"/>
                    <a:pt x="79704" y="22908"/>
                    <a:pt x="63539" y="16241"/>
                  </a:cubicBezTo>
                  <a:cubicBezTo>
                    <a:pt x="46422" y="8621"/>
                    <a:pt x="29306" y="1001"/>
                    <a:pt x="10288" y="48"/>
                  </a:cubicBezTo>
                  <a:cubicBezTo>
                    <a:pt x="779" y="-904"/>
                    <a:pt x="-3025" y="12431"/>
                    <a:pt x="2681" y="19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201BD41-26F6-A749-9C9E-66A6A4D808E5}"/>
                </a:ext>
              </a:extLst>
            </p:cNvPr>
            <p:cNvSpPr/>
            <p:nvPr/>
          </p:nvSpPr>
          <p:spPr>
            <a:xfrm rot="4500000">
              <a:off x="2553802" y="4979768"/>
              <a:ext cx="100606" cy="128260"/>
            </a:xfrm>
            <a:custGeom>
              <a:avLst/>
              <a:gdLst>
                <a:gd name="connsiteX0" fmla="*/ 380 w 104599"/>
                <a:gd name="connsiteY0" fmla="*/ 6222 h 133350"/>
                <a:gd name="connsiteX1" fmla="*/ 42220 w 104599"/>
                <a:gd name="connsiteY1" fmla="*/ 66229 h 133350"/>
                <a:gd name="connsiteX2" fmla="*/ 101176 w 104599"/>
                <a:gd name="connsiteY2" fmla="*/ 132904 h 133350"/>
                <a:gd name="connsiteX3" fmla="*/ 107832 w 104599"/>
                <a:gd name="connsiteY3" fmla="*/ 127189 h 133350"/>
                <a:gd name="connsiteX4" fmla="*/ 55533 w 104599"/>
                <a:gd name="connsiteY4" fmla="*/ 54799 h 133350"/>
                <a:gd name="connsiteX5" fmla="*/ 7037 w 104599"/>
                <a:gd name="connsiteY5" fmla="*/ 507 h 133350"/>
                <a:gd name="connsiteX6" fmla="*/ 380 w 104599"/>
                <a:gd name="connsiteY6" fmla="*/ 622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33350">
                  <a:moveTo>
                    <a:pt x="380" y="6222"/>
                  </a:moveTo>
                  <a:cubicBezTo>
                    <a:pt x="9889" y="29082"/>
                    <a:pt x="27006" y="47179"/>
                    <a:pt x="42220" y="66229"/>
                  </a:cubicBezTo>
                  <a:cubicBezTo>
                    <a:pt x="61238" y="89089"/>
                    <a:pt x="80256" y="111949"/>
                    <a:pt x="101176" y="132904"/>
                  </a:cubicBezTo>
                  <a:cubicBezTo>
                    <a:pt x="104980" y="136714"/>
                    <a:pt x="111636" y="131952"/>
                    <a:pt x="107832" y="127189"/>
                  </a:cubicBezTo>
                  <a:cubicBezTo>
                    <a:pt x="91667" y="102424"/>
                    <a:pt x="73600" y="78612"/>
                    <a:pt x="55533" y="54799"/>
                  </a:cubicBezTo>
                  <a:cubicBezTo>
                    <a:pt x="41269" y="35749"/>
                    <a:pt x="27006" y="14794"/>
                    <a:pt x="7037" y="507"/>
                  </a:cubicBezTo>
                  <a:cubicBezTo>
                    <a:pt x="4184" y="-1398"/>
                    <a:pt x="-1522" y="2412"/>
                    <a:pt x="380" y="62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816DE01E-43A3-1A4C-82D8-3ACF8013D200}"/>
                </a:ext>
              </a:extLst>
            </p:cNvPr>
            <p:cNvSpPr/>
            <p:nvPr/>
          </p:nvSpPr>
          <p:spPr>
            <a:xfrm rot="4500000">
              <a:off x="2519394" y="4988254"/>
              <a:ext cx="82314" cy="109937"/>
            </a:xfrm>
            <a:custGeom>
              <a:avLst/>
              <a:gdLst>
                <a:gd name="connsiteX0" fmla="*/ 418 w 85581"/>
                <a:gd name="connsiteY0" fmla="*/ 16004 h 114300"/>
                <a:gd name="connsiteX1" fmla="*/ 86000 w 85581"/>
                <a:gd name="connsiteY1" fmla="*/ 116017 h 114300"/>
                <a:gd name="connsiteX2" fmla="*/ 93607 w 85581"/>
                <a:gd name="connsiteY2" fmla="*/ 109349 h 114300"/>
                <a:gd name="connsiteX3" fmla="*/ 18486 w 85581"/>
                <a:gd name="connsiteY3" fmla="*/ 1717 h 114300"/>
                <a:gd name="connsiteX4" fmla="*/ 418 w 85581"/>
                <a:gd name="connsiteY4" fmla="*/ 160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18" y="16004"/>
                  </a:moveTo>
                  <a:cubicBezTo>
                    <a:pt x="12780" y="58867"/>
                    <a:pt x="55571" y="87442"/>
                    <a:pt x="86000" y="116017"/>
                  </a:cubicBezTo>
                  <a:cubicBezTo>
                    <a:pt x="89803" y="119827"/>
                    <a:pt x="96460" y="115064"/>
                    <a:pt x="93607" y="109349"/>
                  </a:cubicBezTo>
                  <a:cubicBezTo>
                    <a:pt x="73638" y="73154"/>
                    <a:pt x="56522" y="24577"/>
                    <a:pt x="18486" y="1717"/>
                  </a:cubicBezTo>
                  <a:cubicBezTo>
                    <a:pt x="9927" y="-3998"/>
                    <a:pt x="-2434" y="5527"/>
                    <a:pt x="418" y="1600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1C09F3C-221F-F647-842D-97CD0E851861}"/>
                </a:ext>
              </a:extLst>
            </p:cNvPr>
            <p:cNvSpPr/>
            <p:nvPr/>
          </p:nvSpPr>
          <p:spPr>
            <a:xfrm rot="4500000">
              <a:off x="2728445" y="4986202"/>
              <a:ext cx="64022" cy="82453"/>
            </a:xfrm>
            <a:custGeom>
              <a:avLst/>
              <a:gdLst>
                <a:gd name="connsiteX0" fmla="*/ 12884 w 66563"/>
                <a:gd name="connsiteY0" fmla="*/ 85757 h 85725"/>
                <a:gd name="connsiteX1" fmla="*/ 69938 w 66563"/>
                <a:gd name="connsiteY1" fmla="*/ 6699 h 85725"/>
                <a:gd name="connsiteX2" fmla="*/ 62331 w 66563"/>
                <a:gd name="connsiteY2" fmla="*/ 984 h 85725"/>
                <a:gd name="connsiteX3" fmla="*/ 522 w 66563"/>
                <a:gd name="connsiteY3" fmla="*/ 76232 h 85725"/>
                <a:gd name="connsiteX4" fmla="*/ 12884 w 66563"/>
                <a:gd name="connsiteY4" fmla="*/ 8575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85725">
                  <a:moveTo>
                    <a:pt x="12884" y="85757"/>
                  </a:moveTo>
                  <a:cubicBezTo>
                    <a:pt x="38558" y="68612"/>
                    <a:pt x="61380" y="36227"/>
                    <a:pt x="69938" y="6699"/>
                  </a:cubicBezTo>
                  <a:cubicBezTo>
                    <a:pt x="70889" y="1937"/>
                    <a:pt x="66134" y="-1873"/>
                    <a:pt x="62331" y="984"/>
                  </a:cubicBezTo>
                  <a:cubicBezTo>
                    <a:pt x="35705" y="17177"/>
                    <a:pt x="10031" y="46704"/>
                    <a:pt x="522" y="76232"/>
                  </a:cubicBezTo>
                  <a:cubicBezTo>
                    <a:pt x="-2331" y="82899"/>
                    <a:pt x="7178" y="90519"/>
                    <a:pt x="12884" y="8575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EE9995C6-92D5-1A4F-81E7-45949DD23431}"/>
                </a:ext>
              </a:extLst>
            </p:cNvPr>
            <p:cNvSpPr/>
            <p:nvPr/>
          </p:nvSpPr>
          <p:spPr>
            <a:xfrm rot="4500000">
              <a:off x="2729912" y="4926686"/>
              <a:ext cx="64022" cy="100775"/>
            </a:xfrm>
            <a:custGeom>
              <a:avLst/>
              <a:gdLst>
                <a:gd name="connsiteX0" fmla="*/ 10759 w 66563"/>
                <a:gd name="connsiteY0" fmla="*/ 105542 h 104775"/>
                <a:gd name="connsiteX1" fmla="*/ 72568 w 66563"/>
                <a:gd name="connsiteY1" fmla="*/ 3624 h 104775"/>
                <a:gd name="connsiteX2" fmla="*/ 67813 w 66563"/>
                <a:gd name="connsiteY2" fmla="*/ 767 h 104775"/>
                <a:gd name="connsiteX3" fmla="*/ 299 w 66563"/>
                <a:gd name="connsiteY3" fmla="*/ 96969 h 104775"/>
                <a:gd name="connsiteX4" fmla="*/ 10759 w 66563"/>
                <a:gd name="connsiteY4" fmla="*/ 1055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04775">
                  <a:moveTo>
                    <a:pt x="10759" y="105542"/>
                  </a:moveTo>
                  <a:cubicBezTo>
                    <a:pt x="44992" y="82682"/>
                    <a:pt x="62108" y="42677"/>
                    <a:pt x="72568" y="3624"/>
                  </a:cubicBezTo>
                  <a:cubicBezTo>
                    <a:pt x="73519" y="767"/>
                    <a:pt x="69715" y="-1138"/>
                    <a:pt x="67813" y="767"/>
                  </a:cubicBezTo>
                  <a:cubicBezTo>
                    <a:pt x="42139" y="29342"/>
                    <a:pt x="13612" y="58869"/>
                    <a:pt x="299" y="96969"/>
                  </a:cubicBezTo>
                  <a:cubicBezTo>
                    <a:pt x="-1603" y="102684"/>
                    <a:pt x="6004" y="108399"/>
                    <a:pt x="10759" y="1055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DB4033-BE96-CA4C-AF03-3A45ED9B8914}"/>
                </a:ext>
              </a:extLst>
            </p:cNvPr>
            <p:cNvSpPr/>
            <p:nvPr/>
          </p:nvSpPr>
          <p:spPr>
            <a:xfrm rot="4500000">
              <a:off x="2485438" y="4800305"/>
              <a:ext cx="27438" cy="137421"/>
            </a:xfrm>
            <a:custGeom>
              <a:avLst/>
              <a:gdLst>
                <a:gd name="connsiteX0" fmla="*/ 2657 w 28527"/>
                <a:gd name="connsiteY0" fmla="*/ 143149 h 142875"/>
                <a:gd name="connsiteX1" fmla="*/ 14068 w 28527"/>
                <a:gd name="connsiteY1" fmla="*/ 145054 h 142875"/>
                <a:gd name="connsiteX2" fmla="*/ 33086 w 28527"/>
                <a:gd name="connsiteY2" fmla="*/ 4084 h 142875"/>
                <a:gd name="connsiteX3" fmla="*/ 24528 w 28527"/>
                <a:gd name="connsiteY3" fmla="*/ 3131 h 142875"/>
                <a:gd name="connsiteX4" fmla="*/ 2657 w 28527"/>
                <a:gd name="connsiteY4" fmla="*/ 1431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42875">
                  <a:moveTo>
                    <a:pt x="2657" y="143149"/>
                  </a:moveTo>
                  <a:cubicBezTo>
                    <a:pt x="3608" y="147911"/>
                    <a:pt x="11215" y="148864"/>
                    <a:pt x="14068" y="145054"/>
                  </a:cubicBezTo>
                  <a:cubicBezTo>
                    <a:pt x="35938" y="105049"/>
                    <a:pt x="32135" y="47899"/>
                    <a:pt x="33086" y="4084"/>
                  </a:cubicBezTo>
                  <a:cubicBezTo>
                    <a:pt x="33086" y="-679"/>
                    <a:pt x="25478" y="-1631"/>
                    <a:pt x="24528" y="3131"/>
                  </a:cubicBezTo>
                  <a:cubicBezTo>
                    <a:pt x="11215" y="44089"/>
                    <a:pt x="-6852" y="98381"/>
                    <a:pt x="2657" y="1431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2357C77C-43CC-2D4F-83CB-E6B336E30D4C}"/>
                </a:ext>
              </a:extLst>
            </p:cNvPr>
            <p:cNvSpPr/>
            <p:nvPr/>
          </p:nvSpPr>
          <p:spPr>
            <a:xfrm rot="4500000">
              <a:off x="2466525" y="4755468"/>
              <a:ext cx="36584" cy="155744"/>
            </a:xfrm>
            <a:custGeom>
              <a:avLst/>
              <a:gdLst>
                <a:gd name="connsiteX0" fmla="*/ 2406 w 38036"/>
                <a:gd name="connsiteY0" fmla="*/ 153587 h 161925"/>
                <a:gd name="connsiteX1" fmla="*/ 25227 w 38036"/>
                <a:gd name="connsiteY1" fmla="*/ 156445 h 161925"/>
                <a:gd name="connsiteX2" fmla="*/ 42344 w 38036"/>
                <a:gd name="connsiteY2" fmla="*/ 7855 h 161925"/>
                <a:gd name="connsiteX3" fmla="*/ 26178 w 38036"/>
                <a:gd name="connsiteY3" fmla="*/ 5950 h 161925"/>
                <a:gd name="connsiteX4" fmla="*/ 2406 w 38036"/>
                <a:gd name="connsiteY4" fmla="*/ 15358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61925">
                  <a:moveTo>
                    <a:pt x="2406" y="153587"/>
                  </a:moveTo>
                  <a:cubicBezTo>
                    <a:pt x="4307" y="165017"/>
                    <a:pt x="20473" y="165017"/>
                    <a:pt x="25227" y="156445"/>
                  </a:cubicBezTo>
                  <a:cubicBezTo>
                    <a:pt x="51853" y="113582"/>
                    <a:pt x="45196" y="55480"/>
                    <a:pt x="42344" y="7855"/>
                  </a:cubicBezTo>
                  <a:cubicBezTo>
                    <a:pt x="41393" y="-718"/>
                    <a:pt x="29031" y="-3575"/>
                    <a:pt x="26178" y="5950"/>
                  </a:cubicBezTo>
                  <a:cubicBezTo>
                    <a:pt x="13816" y="52622"/>
                    <a:pt x="-7103" y="104057"/>
                    <a:pt x="2406" y="15358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DA3BEC6D-B8D0-5341-825A-A6025008398C}"/>
                </a:ext>
              </a:extLst>
            </p:cNvPr>
            <p:cNvSpPr/>
            <p:nvPr/>
          </p:nvSpPr>
          <p:spPr>
            <a:xfrm rot="4500000">
              <a:off x="2264430" y="4742875"/>
              <a:ext cx="73168" cy="109937"/>
            </a:xfrm>
            <a:custGeom>
              <a:avLst/>
              <a:gdLst>
                <a:gd name="connsiteX0" fmla="*/ 8588 w 76072"/>
                <a:gd name="connsiteY0" fmla="*/ 122381 h 114300"/>
                <a:gd name="connsiteX1" fmla="*/ 56133 w 76072"/>
                <a:gd name="connsiteY1" fmla="*/ 74756 h 114300"/>
                <a:gd name="connsiteX2" fmla="*/ 82759 w 76072"/>
                <a:gd name="connsiteY2" fmla="*/ 3319 h 114300"/>
                <a:gd name="connsiteX3" fmla="*/ 77053 w 76072"/>
                <a:gd name="connsiteY3" fmla="*/ 1414 h 114300"/>
                <a:gd name="connsiteX4" fmla="*/ 33312 w 76072"/>
                <a:gd name="connsiteY4" fmla="*/ 57611 h 114300"/>
                <a:gd name="connsiteX5" fmla="*/ 30 w 76072"/>
                <a:gd name="connsiteY5" fmla="*/ 113809 h 114300"/>
                <a:gd name="connsiteX6" fmla="*/ 8588 w 76072"/>
                <a:gd name="connsiteY6" fmla="*/ 1223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8588" y="122381"/>
                  </a:moveTo>
                  <a:cubicBezTo>
                    <a:pt x="31410" y="119524"/>
                    <a:pt x="45673" y="92854"/>
                    <a:pt x="56133" y="74756"/>
                  </a:cubicBezTo>
                  <a:cubicBezTo>
                    <a:pt x="68495" y="52849"/>
                    <a:pt x="79906" y="29036"/>
                    <a:pt x="82759" y="3319"/>
                  </a:cubicBezTo>
                  <a:cubicBezTo>
                    <a:pt x="82759" y="461"/>
                    <a:pt x="78955" y="-1444"/>
                    <a:pt x="77053" y="1414"/>
                  </a:cubicBezTo>
                  <a:cubicBezTo>
                    <a:pt x="60888" y="18559"/>
                    <a:pt x="47575" y="38561"/>
                    <a:pt x="33312" y="57611"/>
                  </a:cubicBezTo>
                  <a:cubicBezTo>
                    <a:pt x="20950" y="73804"/>
                    <a:pt x="-921" y="92854"/>
                    <a:pt x="30" y="113809"/>
                  </a:cubicBezTo>
                  <a:cubicBezTo>
                    <a:pt x="30" y="117619"/>
                    <a:pt x="3834" y="122381"/>
                    <a:pt x="8588" y="1223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2C796001-F623-414F-80C4-829D7B81BA81}"/>
                </a:ext>
              </a:extLst>
            </p:cNvPr>
            <p:cNvSpPr/>
            <p:nvPr/>
          </p:nvSpPr>
          <p:spPr>
            <a:xfrm rot="4500000">
              <a:off x="2279785" y="4719283"/>
              <a:ext cx="73168" cy="100775"/>
            </a:xfrm>
            <a:custGeom>
              <a:avLst/>
              <a:gdLst>
                <a:gd name="connsiteX0" fmla="*/ 19436 w 76072"/>
                <a:gd name="connsiteY0" fmla="*/ 106330 h 104775"/>
                <a:gd name="connsiteX1" fmla="*/ 41307 w 76072"/>
                <a:gd name="connsiteY1" fmla="*/ 87280 h 104775"/>
                <a:gd name="connsiteX2" fmla="*/ 59374 w 76072"/>
                <a:gd name="connsiteY2" fmla="*/ 60610 h 104775"/>
                <a:gd name="connsiteX3" fmla="*/ 82196 w 76072"/>
                <a:gd name="connsiteY3" fmla="*/ 6318 h 104775"/>
                <a:gd name="connsiteX4" fmla="*/ 73638 w 76072"/>
                <a:gd name="connsiteY4" fmla="*/ 1555 h 104775"/>
                <a:gd name="connsiteX5" fmla="*/ 32749 w 76072"/>
                <a:gd name="connsiteY5" fmla="*/ 44418 h 104775"/>
                <a:gd name="connsiteX6" fmla="*/ 17535 w 76072"/>
                <a:gd name="connsiteY6" fmla="*/ 63468 h 104775"/>
                <a:gd name="connsiteX7" fmla="*/ 1369 w 76072"/>
                <a:gd name="connsiteY7" fmla="*/ 92995 h 104775"/>
                <a:gd name="connsiteX8" fmla="*/ 19436 w 76072"/>
                <a:gd name="connsiteY8" fmla="*/ 10633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72" h="104775">
                  <a:moveTo>
                    <a:pt x="19436" y="106330"/>
                  </a:moveTo>
                  <a:cubicBezTo>
                    <a:pt x="27044" y="99663"/>
                    <a:pt x="34651" y="95853"/>
                    <a:pt x="41307" y="87280"/>
                  </a:cubicBezTo>
                  <a:cubicBezTo>
                    <a:pt x="47963" y="78708"/>
                    <a:pt x="53669" y="69183"/>
                    <a:pt x="59374" y="60610"/>
                  </a:cubicBezTo>
                  <a:cubicBezTo>
                    <a:pt x="69834" y="43465"/>
                    <a:pt x="75540" y="25368"/>
                    <a:pt x="82196" y="6318"/>
                  </a:cubicBezTo>
                  <a:cubicBezTo>
                    <a:pt x="84098" y="1555"/>
                    <a:pt x="77442" y="-2255"/>
                    <a:pt x="73638" y="1555"/>
                  </a:cubicBezTo>
                  <a:cubicBezTo>
                    <a:pt x="59374" y="15843"/>
                    <a:pt x="45111" y="28225"/>
                    <a:pt x="32749" y="44418"/>
                  </a:cubicBezTo>
                  <a:cubicBezTo>
                    <a:pt x="27994" y="51085"/>
                    <a:pt x="22289" y="56800"/>
                    <a:pt x="17535" y="63468"/>
                  </a:cubicBezTo>
                  <a:cubicBezTo>
                    <a:pt x="9927" y="73945"/>
                    <a:pt x="7075" y="82518"/>
                    <a:pt x="1369" y="92995"/>
                  </a:cubicBezTo>
                  <a:cubicBezTo>
                    <a:pt x="-4336" y="104425"/>
                    <a:pt x="8976" y="114903"/>
                    <a:pt x="19436" y="10633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D1839E38-6855-CF40-9241-B91A019E5470}"/>
                </a:ext>
              </a:extLst>
            </p:cNvPr>
            <p:cNvSpPr/>
            <p:nvPr/>
          </p:nvSpPr>
          <p:spPr>
            <a:xfrm rot="4500000">
              <a:off x="2288702" y="4584423"/>
              <a:ext cx="146337" cy="91614"/>
            </a:xfrm>
            <a:custGeom>
              <a:avLst/>
              <a:gdLst>
                <a:gd name="connsiteX0" fmla="*/ 2690 w 152144"/>
                <a:gd name="connsiteY0" fmla="*/ 35242 h 95250"/>
                <a:gd name="connsiteX1" fmla="*/ 113946 w 152144"/>
                <a:gd name="connsiteY1" fmla="*/ 101917 h 95250"/>
                <a:gd name="connsiteX2" fmla="*/ 121553 w 152144"/>
                <a:gd name="connsiteY2" fmla="*/ 88583 h 95250"/>
                <a:gd name="connsiteX3" fmla="*/ 69253 w 152144"/>
                <a:gd name="connsiteY3" fmla="*/ 49530 h 95250"/>
                <a:gd name="connsiteX4" fmla="*/ 80664 w 152144"/>
                <a:gd name="connsiteY4" fmla="*/ 55245 h 95250"/>
                <a:gd name="connsiteX5" fmla="*/ 151031 w 152144"/>
                <a:gd name="connsiteY5" fmla="*/ 80963 h 95250"/>
                <a:gd name="connsiteX6" fmla="*/ 157687 w 152144"/>
                <a:gd name="connsiteY6" fmla="*/ 65723 h 95250"/>
                <a:gd name="connsiteX7" fmla="*/ 94928 w 152144"/>
                <a:gd name="connsiteY7" fmla="*/ 22860 h 95250"/>
                <a:gd name="connsiteX8" fmla="*/ 28364 w 152144"/>
                <a:gd name="connsiteY8" fmla="*/ 0 h 95250"/>
                <a:gd name="connsiteX9" fmla="*/ 20757 w 152144"/>
                <a:gd name="connsiteY9" fmla="*/ 13335 h 95250"/>
                <a:gd name="connsiteX10" fmla="*/ 36922 w 152144"/>
                <a:gd name="connsiteY10" fmla="*/ 30480 h 95250"/>
                <a:gd name="connsiteX11" fmla="*/ 12199 w 152144"/>
                <a:gd name="connsiteY11" fmla="*/ 19050 h 95250"/>
                <a:gd name="connsiteX12" fmla="*/ 2690 w 152144"/>
                <a:gd name="connsiteY12" fmla="*/ 3524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144" h="95250">
                  <a:moveTo>
                    <a:pt x="2690" y="35242"/>
                  </a:moveTo>
                  <a:cubicBezTo>
                    <a:pt x="35021" y="65723"/>
                    <a:pt x="74959" y="81915"/>
                    <a:pt x="113946" y="101917"/>
                  </a:cubicBezTo>
                  <a:cubicBezTo>
                    <a:pt x="122504" y="106680"/>
                    <a:pt x="129160" y="94298"/>
                    <a:pt x="121553" y="88583"/>
                  </a:cubicBezTo>
                  <a:cubicBezTo>
                    <a:pt x="103486" y="75248"/>
                    <a:pt x="87320" y="61913"/>
                    <a:pt x="69253" y="49530"/>
                  </a:cubicBezTo>
                  <a:cubicBezTo>
                    <a:pt x="73057" y="51435"/>
                    <a:pt x="76860" y="53340"/>
                    <a:pt x="80664" y="55245"/>
                  </a:cubicBezTo>
                  <a:cubicBezTo>
                    <a:pt x="103486" y="66675"/>
                    <a:pt x="126307" y="77153"/>
                    <a:pt x="151031" y="80963"/>
                  </a:cubicBezTo>
                  <a:cubicBezTo>
                    <a:pt x="159589" y="81915"/>
                    <a:pt x="161491" y="71438"/>
                    <a:pt x="157687" y="65723"/>
                  </a:cubicBezTo>
                  <a:cubicBezTo>
                    <a:pt x="140571" y="46673"/>
                    <a:pt x="117749" y="34290"/>
                    <a:pt x="94928" y="22860"/>
                  </a:cubicBezTo>
                  <a:cubicBezTo>
                    <a:pt x="73057" y="11430"/>
                    <a:pt x="54039" y="0"/>
                    <a:pt x="28364" y="0"/>
                  </a:cubicBezTo>
                  <a:cubicBezTo>
                    <a:pt x="22659" y="0"/>
                    <a:pt x="16953" y="7620"/>
                    <a:pt x="20757" y="13335"/>
                  </a:cubicBezTo>
                  <a:cubicBezTo>
                    <a:pt x="25512" y="20003"/>
                    <a:pt x="31217" y="25717"/>
                    <a:pt x="36922" y="30480"/>
                  </a:cubicBezTo>
                  <a:cubicBezTo>
                    <a:pt x="29315" y="26670"/>
                    <a:pt x="20757" y="22860"/>
                    <a:pt x="12199" y="19050"/>
                  </a:cubicBezTo>
                  <a:cubicBezTo>
                    <a:pt x="2690" y="15240"/>
                    <a:pt x="-3967" y="28575"/>
                    <a:pt x="2690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67F86537-E395-F940-9BF5-A2792EB634EB}"/>
                </a:ext>
              </a:extLst>
            </p:cNvPr>
            <p:cNvSpPr/>
            <p:nvPr/>
          </p:nvSpPr>
          <p:spPr>
            <a:xfrm rot="4500000">
              <a:off x="2479874" y="4579756"/>
              <a:ext cx="118899" cy="82453"/>
            </a:xfrm>
            <a:custGeom>
              <a:avLst/>
              <a:gdLst>
                <a:gd name="connsiteX0" fmla="*/ 6065 w 123617"/>
                <a:gd name="connsiteY0" fmla="*/ 90210 h 85725"/>
                <a:gd name="connsiteX1" fmla="*/ 123026 w 123617"/>
                <a:gd name="connsiteY1" fmla="*/ 12105 h 85725"/>
                <a:gd name="connsiteX2" fmla="*/ 111616 w 123617"/>
                <a:gd name="connsiteY2" fmla="*/ 675 h 85725"/>
                <a:gd name="connsiteX3" fmla="*/ 1311 w 123617"/>
                <a:gd name="connsiteY3" fmla="*/ 79733 h 85725"/>
                <a:gd name="connsiteX4" fmla="*/ 6065 w 123617"/>
                <a:gd name="connsiteY4" fmla="*/ 9021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85725">
                  <a:moveTo>
                    <a:pt x="6065" y="90210"/>
                  </a:moveTo>
                  <a:cubicBezTo>
                    <a:pt x="53610" y="87353"/>
                    <a:pt x="103057" y="55920"/>
                    <a:pt x="123026" y="12105"/>
                  </a:cubicBezTo>
                  <a:cubicBezTo>
                    <a:pt x="126830" y="4485"/>
                    <a:pt x="119223" y="-2182"/>
                    <a:pt x="111616" y="675"/>
                  </a:cubicBezTo>
                  <a:cubicBezTo>
                    <a:pt x="71678" y="18773"/>
                    <a:pt x="31740" y="48300"/>
                    <a:pt x="1311" y="79733"/>
                  </a:cubicBezTo>
                  <a:cubicBezTo>
                    <a:pt x="-1542" y="83543"/>
                    <a:pt x="360" y="91163"/>
                    <a:pt x="6065" y="9021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64456016-AB89-A140-8E5C-ACC5F822D340}"/>
                </a:ext>
              </a:extLst>
            </p:cNvPr>
            <p:cNvSpPr/>
            <p:nvPr/>
          </p:nvSpPr>
          <p:spPr>
            <a:xfrm rot="4500000">
              <a:off x="2509010" y="4547667"/>
              <a:ext cx="118899" cy="100775"/>
            </a:xfrm>
            <a:custGeom>
              <a:avLst/>
              <a:gdLst>
                <a:gd name="connsiteX0" fmla="*/ 12694 w 123617"/>
                <a:gd name="connsiteY0" fmla="*/ 108495 h 104775"/>
                <a:gd name="connsiteX1" fmla="*/ 72601 w 123617"/>
                <a:gd name="connsiteY1" fmla="*/ 61823 h 104775"/>
                <a:gd name="connsiteX2" fmla="*/ 122999 w 123617"/>
                <a:gd name="connsiteY2" fmla="*/ 7530 h 104775"/>
                <a:gd name="connsiteX3" fmla="*/ 116342 w 123617"/>
                <a:gd name="connsiteY3" fmla="*/ 863 h 104775"/>
                <a:gd name="connsiteX4" fmla="*/ 54534 w 123617"/>
                <a:gd name="connsiteY4" fmla="*/ 44678 h 104775"/>
                <a:gd name="connsiteX5" fmla="*/ 1283 w 123617"/>
                <a:gd name="connsiteY5" fmla="*/ 98018 h 104775"/>
                <a:gd name="connsiteX6" fmla="*/ 12694 w 123617"/>
                <a:gd name="connsiteY6" fmla="*/ 10849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104775">
                  <a:moveTo>
                    <a:pt x="12694" y="108495"/>
                  </a:moveTo>
                  <a:cubicBezTo>
                    <a:pt x="36466" y="98018"/>
                    <a:pt x="54534" y="79920"/>
                    <a:pt x="72601" y="61823"/>
                  </a:cubicBezTo>
                  <a:cubicBezTo>
                    <a:pt x="90668" y="44678"/>
                    <a:pt x="108735" y="27533"/>
                    <a:pt x="122999" y="7530"/>
                  </a:cubicBezTo>
                  <a:cubicBezTo>
                    <a:pt x="125851" y="2768"/>
                    <a:pt x="120146" y="-1995"/>
                    <a:pt x="116342" y="863"/>
                  </a:cubicBezTo>
                  <a:cubicBezTo>
                    <a:pt x="94472" y="13245"/>
                    <a:pt x="74503" y="28485"/>
                    <a:pt x="54534" y="44678"/>
                  </a:cubicBezTo>
                  <a:cubicBezTo>
                    <a:pt x="34565" y="60870"/>
                    <a:pt x="14596" y="76110"/>
                    <a:pt x="1283" y="98018"/>
                  </a:cubicBezTo>
                  <a:cubicBezTo>
                    <a:pt x="-3472" y="104685"/>
                    <a:pt x="6037" y="112305"/>
                    <a:pt x="12694" y="108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74DC031F-FEE2-3D41-995C-087B4703EF4F}"/>
                </a:ext>
              </a:extLst>
            </p:cNvPr>
            <p:cNvSpPr/>
            <p:nvPr/>
          </p:nvSpPr>
          <p:spPr>
            <a:xfrm rot="4500000">
              <a:off x="2622206" y="4761846"/>
              <a:ext cx="100606" cy="128260"/>
            </a:xfrm>
            <a:custGeom>
              <a:avLst/>
              <a:gdLst>
                <a:gd name="connsiteX0" fmla="*/ 17301 w 104599"/>
                <a:gd name="connsiteY0" fmla="*/ 121176 h 133350"/>
                <a:gd name="connsiteX1" fmla="*/ 21104 w 104599"/>
                <a:gd name="connsiteY1" fmla="*/ 117366 h 133350"/>
                <a:gd name="connsiteX2" fmla="*/ 17301 w 104599"/>
                <a:gd name="connsiteY2" fmla="*/ 125938 h 133350"/>
                <a:gd name="connsiteX3" fmla="*/ 25859 w 104599"/>
                <a:gd name="connsiteY3" fmla="*/ 134511 h 133350"/>
                <a:gd name="connsiteX4" fmla="*/ 111440 w 104599"/>
                <a:gd name="connsiteY4" fmla="*/ 34498 h 133350"/>
                <a:gd name="connsiteX5" fmla="*/ 100980 w 104599"/>
                <a:gd name="connsiteY5" fmla="*/ 28783 h 133350"/>
                <a:gd name="connsiteX6" fmla="*/ 56288 w 104599"/>
                <a:gd name="connsiteY6" fmla="*/ 69741 h 133350"/>
                <a:gd name="connsiteX7" fmla="*/ 83864 w 104599"/>
                <a:gd name="connsiteY7" fmla="*/ 4971 h 133350"/>
                <a:gd name="connsiteX8" fmla="*/ 77208 w 104599"/>
                <a:gd name="connsiteY8" fmla="*/ 1161 h 133350"/>
                <a:gd name="connsiteX9" fmla="*/ 184 w 104599"/>
                <a:gd name="connsiteY9" fmla="*/ 111651 h 133350"/>
                <a:gd name="connsiteX10" fmla="*/ 17301 w 104599"/>
                <a:gd name="connsiteY10" fmla="*/ 1211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599" h="133350">
                  <a:moveTo>
                    <a:pt x="17301" y="121176"/>
                  </a:moveTo>
                  <a:cubicBezTo>
                    <a:pt x="19202" y="120223"/>
                    <a:pt x="20153" y="118318"/>
                    <a:pt x="21104" y="117366"/>
                  </a:cubicBezTo>
                  <a:cubicBezTo>
                    <a:pt x="20153" y="120223"/>
                    <a:pt x="18251" y="123081"/>
                    <a:pt x="17301" y="125938"/>
                  </a:cubicBezTo>
                  <a:cubicBezTo>
                    <a:pt x="15399" y="130701"/>
                    <a:pt x="21104" y="136416"/>
                    <a:pt x="25859" y="134511"/>
                  </a:cubicBezTo>
                  <a:cubicBezTo>
                    <a:pt x="66748" y="118318"/>
                    <a:pt x="95275" y="72598"/>
                    <a:pt x="111440" y="34498"/>
                  </a:cubicBezTo>
                  <a:cubicBezTo>
                    <a:pt x="114293" y="27831"/>
                    <a:pt x="105735" y="25926"/>
                    <a:pt x="100980" y="28783"/>
                  </a:cubicBezTo>
                  <a:cubicBezTo>
                    <a:pt x="84815" y="41166"/>
                    <a:pt x="70551" y="54501"/>
                    <a:pt x="56288" y="69741"/>
                  </a:cubicBezTo>
                  <a:cubicBezTo>
                    <a:pt x="67699" y="48786"/>
                    <a:pt x="76257" y="26878"/>
                    <a:pt x="83864" y="4971"/>
                  </a:cubicBezTo>
                  <a:cubicBezTo>
                    <a:pt x="84815" y="1161"/>
                    <a:pt x="80060" y="-1697"/>
                    <a:pt x="77208" y="1161"/>
                  </a:cubicBezTo>
                  <a:cubicBezTo>
                    <a:pt x="48680" y="35451"/>
                    <a:pt x="17301" y="69741"/>
                    <a:pt x="184" y="111651"/>
                  </a:cubicBezTo>
                  <a:cubicBezTo>
                    <a:pt x="-1717" y="121176"/>
                    <a:pt x="11595" y="126891"/>
                    <a:pt x="17301" y="1211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03048468-0F6F-8947-B2E4-11303584232D}"/>
                </a:ext>
              </a:extLst>
            </p:cNvPr>
            <p:cNvSpPr/>
            <p:nvPr/>
          </p:nvSpPr>
          <p:spPr>
            <a:xfrm rot="4500000">
              <a:off x="2745291" y="4635465"/>
              <a:ext cx="54876" cy="146583"/>
            </a:xfrm>
            <a:custGeom>
              <a:avLst/>
              <a:gdLst>
                <a:gd name="connsiteX0" fmla="*/ 598 w 57054"/>
                <a:gd name="connsiteY0" fmla="*/ 150495 h 152400"/>
                <a:gd name="connsiteX1" fmla="*/ 14862 w 57054"/>
                <a:gd name="connsiteY1" fmla="*/ 156210 h 152400"/>
                <a:gd name="connsiteX2" fmla="*/ 47192 w 57054"/>
                <a:gd name="connsiteY2" fmla="*/ 74295 h 152400"/>
                <a:gd name="connsiteX3" fmla="*/ 55751 w 57054"/>
                <a:gd name="connsiteY3" fmla="*/ 952 h 152400"/>
                <a:gd name="connsiteX4" fmla="*/ 53849 w 57054"/>
                <a:gd name="connsiteY4" fmla="*/ 0 h 152400"/>
                <a:gd name="connsiteX5" fmla="*/ 21518 w 57054"/>
                <a:gd name="connsiteY5" fmla="*/ 60960 h 152400"/>
                <a:gd name="connsiteX6" fmla="*/ 598 w 57054"/>
                <a:gd name="connsiteY6" fmla="*/ 15049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598" y="150495"/>
                  </a:moveTo>
                  <a:cubicBezTo>
                    <a:pt x="1549" y="157163"/>
                    <a:pt x="9156" y="162877"/>
                    <a:pt x="14862" y="156210"/>
                  </a:cubicBezTo>
                  <a:cubicBezTo>
                    <a:pt x="34831" y="134302"/>
                    <a:pt x="39585" y="101918"/>
                    <a:pt x="47192" y="74295"/>
                  </a:cubicBezTo>
                  <a:cubicBezTo>
                    <a:pt x="53849" y="52388"/>
                    <a:pt x="67161" y="22860"/>
                    <a:pt x="55751" y="952"/>
                  </a:cubicBezTo>
                  <a:cubicBezTo>
                    <a:pt x="55751" y="0"/>
                    <a:pt x="54800" y="0"/>
                    <a:pt x="53849" y="0"/>
                  </a:cubicBezTo>
                  <a:cubicBezTo>
                    <a:pt x="33880" y="11430"/>
                    <a:pt x="28174" y="40958"/>
                    <a:pt x="21518" y="60960"/>
                  </a:cubicBezTo>
                  <a:cubicBezTo>
                    <a:pt x="12009" y="89535"/>
                    <a:pt x="-3206" y="120968"/>
                    <a:pt x="598" y="150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6C6616BE-6D57-C34E-A353-D6127DFFEAED}"/>
                </a:ext>
              </a:extLst>
            </p:cNvPr>
            <p:cNvSpPr/>
            <p:nvPr/>
          </p:nvSpPr>
          <p:spPr>
            <a:xfrm rot="4500000">
              <a:off x="2749920" y="4595053"/>
              <a:ext cx="54876" cy="146583"/>
            </a:xfrm>
            <a:custGeom>
              <a:avLst/>
              <a:gdLst>
                <a:gd name="connsiteX0" fmla="*/ 18067 w 57054"/>
                <a:gd name="connsiteY0" fmla="*/ 151731 h 152400"/>
                <a:gd name="connsiteX1" fmla="*/ 60858 w 57054"/>
                <a:gd name="connsiteY1" fmla="*/ 5999 h 152400"/>
                <a:gd name="connsiteX2" fmla="*/ 52300 w 57054"/>
                <a:gd name="connsiteY2" fmla="*/ 2189 h 152400"/>
                <a:gd name="connsiteX3" fmla="*/ 0 w 57054"/>
                <a:gd name="connsiteY3" fmla="*/ 146969 h 152400"/>
                <a:gd name="connsiteX4" fmla="*/ 18067 w 57054"/>
                <a:gd name="connsiteY4" fmla="*/ 1517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8067" y="151731"/>
                  </a:moveTo>
                  <a:cubicBezTo>
                    <a:pt x="43742" y="109821"/>
                    <a:pt x="50398" y="53624"/>
                    <a:pt x="60858" y="5999"/>
                  </a:cubicBezTo>
                  <a:cubicBezTo>
                    <a:pt x="61809" y="1236"/>
                    <a:pt x="55152" y="-2574"/>
                    <a:pt x="52300" y="2189"/>
                  </a:cubicBezTo>
                  <a:cubicBezTo>
                    <a:pt x="32331" y="47909"/>
                    <a:pt x="3804" y="96486"/>
                    <a:pt x="0" y="146969"/>
                  </a:cubicBezTo>
                  <a:cubicBezTo>
                    <a:pt x="0" y="157446"/>
                    <a:pt x="14264" y="159351"/>
                    <a:pt x="18067" y="1517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F8E91752-2DB7-0F4E-A7FE-4E26F8932F31}"/>
                </a:ext>
              </a:extLst>
            </p:cNvPr>
            <p:cNvSpPr/>
            <p:nvPr/>
          </p:nvSpPr>
          <p:spPr>
            <a:xfrm rot="4500000">
              <a:off x="2556293" y="4500837"/>
              <a:ext cx="137191" cy="73291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4ACD2684-F207-AD4C-BBB1-E17E383797F8}"/>
                </a:ext>
              </a:extLst>
            </p:cNvPr>
            <p:cNvSpPr/>
            <p:nvPr/>
          </p:nvSpPr>
          <p:spPr>
            <a:xfrm rot="4500000">
              <a:off x="2598514" y="4492994"/>
              <a:ext cx="137191" cy="64130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1EF63692-2F4E-A342-BCF8-83B7180BC914}"/>
                </a:ext>
              </a:extLst>
            </p:cNvPr>
            <p:cNvSpPr/>
            <p:nvPr/>
          </p:nvSpPr>
          <p:spPr>
            <a:xfrm rot="4500000">
              <a:off x="2740004" y="4487021"/>
              <a:ext cx="137191" cy="45807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34856DEA-1096-DA4C-A39B-CCB38D06BE7B}"/>
                </a:ext>
              </a:extLst>
            </p:cNvPr>
            <p:cNvSpPr/>
            <p:nvPr/>
          </p:nvSpPr>
          <p:spPr>
            <a:xfrm rot="4500000">
              <a:off x="2786000" y="4489211"/>
              <a:ext cx="128045" cy="36646"/>
            </a:xfrm>
            <a:custGeom>
              <a:avLst/>
              <a:gdLst>
                <a:gd name="connsiteX0" fmla="*/ 5012 w 133126"/>
                <a:gd name="connsiteY0" fmla="*/ 21280 h 38100"/>
                <a:gd name="connsiteX1" fmla="*/ 130532 w 133126"/>
                <a:gd name="connsiteY1" fmla="*/ 46997 h 38100"/>
                <a:gd name="connsiteX2" fmla="*/ 133384 w 133126"/>
                <a:gd name="connsiteY2" fmla="*/ 28900 h 38100"/>
                <a:gd name="connsiteX3" fmla="*/ 7865 w 133126"/>
                <a:gd name="connsiteY3" fmla="*/ 1278 h 38100"/>
                <a:gd name="connsiteX4" fmla="*/ 5012 w 133126"/>
                <a:gd name="connsiteY4" fmla="*/ 212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38100">
                  <a:moveTo>
                    <a:pt x="5012" y="21280"/>
                  </a:moveTo>
                  <a:cubicBezTo>
                    <a:pt x="39245" y="44140"/>
                    <a:pt x="91545" y="44140"/>
                    <a:pt x="130532" y="46997"/>
                  </a:cubicBezTo>
                  <a:cubicBezTo>
                    <a:pt x="140992" y="47950"/>
                    <a:pt x="141942" y="32710"/>
                    <a:pt x="133384" y="28900"/>
                  </a:cubicBezTo>
                  <a:cubicBezTo>
                    <a:pt x="95348" y="15565"/>
                    <a:pt x="48754" y="-5390"/>
                    <a:pt x="7865" y="1278"/>
                  </a:cubicBezTo>
                  <a:cubicBezTo>
                    <a:pt x="-2595" y="3182"/>
                    <a:pt x="-1644" y="16518"/>
                    <a:pt x="5012" y="2128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8AE2D29B-60B9-904D-96E7-066194BFF617}"/>
                </a:ext>
              </a:extLst>
            </p:cNvPr>
            <p:cNvSpPr/>
            <p:nvPr/>
          </p:nvSpPr>
          <p:spPr>
            <a:xfrm rot="4500000">
              <a:off x="2939554" y="4357079"/>
              <a:ext cx="45730" cy="137421"/>
            </a:xfrm>
            <a:custGeom>
              <a:avLst/>
              <a:gdLst>
                <a:gd name="connsiteX0" fmla="*/ 756 w 47545"/>
                <a:gd name="connsiteY0" fmla="*/ 141865 h 142875"/>
                <a:gd name="connsiteX1" fmla="*/ 10265 w 47545"/>
                <a:gd name="connsiteY1" fmla="*/ 145675 h 142875"/>
                <a:gd name="connsiteX2" fmla="*/ 45448 w 47545"/>
                <a:gd name="connsiteY2" fmla="*/ 87573 h 142875"/>
                <a:gd name="connsiteX3" fmla="*/ 56859 w 47545"/>
                <a:gd name="connsiteY3" fmla="*/ 5658 h 142875"/>
                <a:gd name="connsiteX4" fmla="*/ 45448 w 47545"/>
                <a:gd name="connsiteY4" fmla="*/ 3753 h 142875"/>
                <a:gd name="connsiteX5" fmla="*/ 15970 w 47545"/>
                <a:gd name="connsiteY5" fmla="*/ 81858 h 142875"/>
                <a:gd name="connsiteX6" fmla="*/ 756 w 47545"/>
                <a:gd name="connsiteY6" fmla="*/ 14186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42875">
                  <a:moveTo>
                    <a:pt x="756" y="141865"/>
                  </a:moveTo>
                  <a:cubicBezTo>
                    <a:pt x="1706" y="146628"/>
                    <a:pt x="7412" y="147580"/>
                    <a:pt x="10265" y="145675"/>
                  </a:cubicBezTo>
                  <a:cubicBezTo>
                    <a:pt x="31184" y="136150"/>
                    <a:pt x="39743" y="107575"/>
                    <a:pt x="45448" y="87573"/>
                  </a:cubicBezTo>
                  <a:cubicBezTo>
                    <a:pt x="54006" y="59950"/>
                    <a:pt x="56859" y="34233"/>
                    <a:pt x="56859" y="5658"/>
                  </a:cubicBezTo>
                  <a:cubicBezTo>
                    <a:pt x="56859" y="-1010"/>
                    <a:pt x="47350" y="-1962"/>
                    <a:pt x="45448" y="3753"/>
                  </a:cubicBezTo>
                  <a:cubicBezTo>
                    <a:pt x="35939" y="29470"/>
                    <a:pt x="26430" y="56140"/>
                    <a:pt x="15970" y="81858"/>
                  </a:cubicBezTo>
                  <a:cubicBezTo>
                    <a:pt x="8363" y="100908"/>
                    <a:pt x="-3048" y="121863"/>
                    <a:pt x="756" y="1418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D123E7E0-23EA-7C40-B617-04DE3687B3B0}"/>
                </a:ext>
              </a:extLst>
            </p:cNvPr>
            <p:cNvSpPr/>
            <p:nvPr/>
          </p:nvSpPr>
          <p:spPr>
            <a:xfrm rot="4500000">
              <a:off x="2945370" y="4329425"/>
              <a:ext cx="54876" cy="146583"/>
            </a:xfrm>
            <a:custGeom>
              <a:avLst/>
              <a:gdLst>
                <a:gd name="connsiteX0" fmla="*/ 14475 w 57054"/>
                <a:gd name="connsiteY0" fmla="*/ 152792 h 152400"/>
                <a:gd name="connsiteX1" fmla="*/ 62020 w 57054"/>
                <a:gd name="connsiteY1" fmla="*/ 7060 h 152400"/>
                <a:gd name="connsiteX2" fmla="*/ 52511 w 57054"/>
                <a:gd name="connsiteY2" fmla="*/ 3250 h 152400"/>
                <a:gd name="connsiteX3" fmla="*/ 212 w 57054"/>
                <a:gd name="connsiteY3" fmla="*/ 148982 h 152400"/>
                <a:gd name="connsiteX4" fmla="*/ 14475 w 57054"/>
                <a:gd name="connsiteY4" fmla="*/ 15279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4475" y="152792"/>
                  </a:moveTo>
                  <a:cubicBezTo>
                    <a:pt x="43002" y="111835"/>
                    <a:pt x="52511" y="55637"/>
                    <a:pt x="62020" y="7060"/>
                  </a:cubicBezTo>
                  <a:cubicBezTo>
                    <a:pt x="62971" y="1345"/>
                    <a:pt x="55364" y="-3418"/>
                    <a:pt x="52511" y="3250"/>
                  </a:cubicBezTo>
                  <a:cubicBezTo>
                    <a:pt x="29690" y="48017"/>
                    <a:pt x="2114" y="98500"/>
                    <a:pt x="212" y="148982"/>
                  </a:cubicBezTo>
                  <a:cubicBezTo>
                    <a:pt x="-1690" y="157555"/>
                    <a:pt x="9721" y="158507"/>
                    <a:pt x="14475" y="15279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4099426-DADE-F942-8828-91E40E123F86}"/>
                </a:ext>
              </a:extLst>
            </p:cNvPr>
            <p:cNvSpPr/>
            <p:nvPr/>
          </p:nvSpPr>
          <p:spPr>
            <a:xfrm rot="4500000">
              <a:off x="3092759" y="4386833"/>
              <a:ext cx="137191" cy="45807"/>
            </a:xfrm>
            <a:custGeom>
              <a:avLst/>
              <a:gdLst>
                <a:gd name="connsiteX0" fmla="*/ 1382 w 142635"/>
                <a:gd name="connsiteY0" fmla="*/ 11641 h 47625"/>
                <a:gd name="connsiteX1" fmla="*/ 142116 w 142635"/>
                <a:gd name="connsiteY1" fmla="*/ 46883 h 47625"/>
                <a:gd name="connsiteX2" fmla="*/ 142116 w 142635"/>
                <a:gd name="connsiteY2" fmla="*/ 41168 h 47625"/>
                <a:gd name="connsiteX3" fmla="*/ 71749 w 142635"/>
                <a:gd name="connsiteY3" fmla="*/ 17356 h 47625"/>
                <a:gd name="connsiteX4" fmla="*/ 7088 w 142635"/>
                <a:gd name="connsiteY4" fmla="*/ 211 h 47625"/>
                <a:gd name="connsiteX5" fmla="*/ 1382 w 142635"/>
                <a:gd name="connsiteY5" fmla="*/ 116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382" y="11641"/>
                  </a:moveTo>
                  <a:cubicBezTo>
                    <a:pt x="26106" y="49741"/>
                    <a:pt x="102178" y="55456"/>
                    <a:pt x="142116" y="46883"/>
                  </a:cubicBezTo>
                  <a:cubicBezTo>
                    <a:pt x="144969" y="45931"/>
                    <a:pt x="144969" y="42121"/>
                    <a:pt x="142116" y="41168"/>
                  </a:cubicBezTo>
                  <a:cubicBezTo>
                    <a:pt x="119294" y="31643"/>
                    <a:pt x="95522" y="24976"/>
                    <a:pt x="71749" y="17356"/>
                  </a:cubicBezTo>
                  <a:cubicBezTo>
                    <a:pt x="50829" y="9736"/>
                    <a:pt x="28958" y="-1694"/>
                    <a:pt x="7088" y="211"/>
                  </a:cubicBezTo>
                  <a:cubicBezTo>
                    <a:pt x="2333" y="211"/>
                    <a:pt x="-2421" y="5926"/>
                    <a:pt x="1382" y="1164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86621087-21C7-CD4B-AD32-BDE891EBEFE3}"/>
                </a:ext>
              </a:extLst>
            </p:cNvPr>
            <p:cNvSpPr/>
            <p:nvPr/>
          </p:nvSpPr>
          <p:spPr>
            <a:xfrm rot="4500000">
              <a:off x="3124416" y="4392738"/>
              <a:ext cx="128045" cy="45807"/>
            </a:xfrm>
            <a:custGeom>
              <a:avLst/>
              <a:gdLst>
                <a:gd name="connsiteX0" fmla="*/ 3378 w 133126"/>
                <a:gd name="connsiteY0" fmla="*/ 13439 h 47625"/>
                <a:gd name="connsiteX1" fmla="*/ 129849 w 133126"/>
                <a:gd name="connsiteY1" fmla="*/ 52491 h 47625"/>
                <a:gd name="connsiteX2" fmla="*/ 133652 w 133126"/>
                <a:gd name="connsiteY2" fmla="*/ 37251 h 47625"/>
                <a:gd name="connsiteX3" fmla="*/ 6231 w 133126"/>
                <a:gd name="connsiteY3" fmla="*/ 104 h 47625"/>
                <a:gd name="connsiteX4" fmla="*/ 3378 w 133126"/>
                <a:gd name="connsiteY4" fmla="*/ 134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3378" y="13439"/>
                  </a:moveTo>
                  <a:cubicBezTo>
                    <a:pt x="38562" y="38204"/>
                    <a:pt x="88960" y="42966"/>
                    <a:pt x="129849" y="52491"/>
                  </a:cubicBezTo>
                  <a:cubicBezTo>
                    <a:pt x="139358" y="54396"/>
                    <a:pt x="143161" y="41061"/>
                    <a:pt x="133652" y="37251"/>
                  </a:cubicBezTo>
                  <a:cubicBezTo>
                    <a:pt x="93714" y="22964"/>
                    <a:pt x="49973" y="-1801"/>
                    <a:pt x="6231" y="104"/>
                  </a:cubicBezTo>
                  <a:cubicBezTo>
                    <a:pt x="-425" y="104"/>
                    <a:pt x="-2327" y="8676"/>
                    <a:pt x="3378" y="13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EE2B96C4-9A15-7449-A3AE-02B77D12478E}"/>
                </a:ext>
              </a:extLst>
            </p:cNvPr>
            <p:cNvSpPr/>
            <p:nvPr/>
          </p:nvSpPr>
          <p:spPr>
            <a:xfrm rot="4500000">
              <a:off x="3232448" y="4362659"/>
              <a:ext cx="118899" cy="54968"/>
            </a:xfrm>
            <a:custGeom>
              <a:avLst/>
              <a:gdLst>
                <a:gd name="connsiteX0" fmla="*/ 8753 w 123617"/>
                <a:gd name="connsiteY0" fmla="*/ 61335 h 57150"/>
                <a:gd name="connsiteX1" fmla="*/ 120009 w 123617"/>
                <a:gd name="connsiteY1" fmla="*/ 15615 h 57150"/>
                <a:gd name="connsiteX2" fmla="*/ 113353 w 123617"/>
                <a:gd name="connsiteY2" fmla="*/ 375 h 57150"/>
                <a:gd name="connsiteX3" fmla="*/ 2097 w 123617"/>
                <a:gd name="connsiteY3" fmla="*/ 46095 h 57150"/>
                <a:gd name="connsiteX4" fmla="*/ 8753 w 123617"/>
                <a:gd name="connsiteY4" fmla="*/ 613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57150">
                  <a:moveTo>
                    <a:pt x="8753" y="61335"/>
                  </a:moveTo>
                  <a:cubicBezTo>
                    <a:pt x="46789" y="60383"/>
                    <a:pt x="86727" y="32760"/>
                    <a:pt x="120009" y="15615"/>
                  </a:cubicBezTo>
                  <a:cubicBezTo>
                    <a:pt x="128567" y="11805"/>
                    <a:pt x="122862" y="-2482"/>
                    <a:pt x="113353" y="375"/>
                  </a:cubicBezTo>
                  <a:cubicBezTo>
                    <a:pt x="78169" y="11805"/>
                    <a:pt x="30624" y="20378"/>
                    <a:pt x="2097" y="46095"/>
                  </a:cubicBezTo>
                  <a:cubicBezTo>
                    <a:pt x="-2658" y="51810"/>
                    <a:pt x="1146" y="61335"/>
                    <a:pt x="8753" y="6133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649466DB-B96C-C24B-808B-3BFAA5805192}"/>
                </a:ext>
              </a:extLst>
            </p:cNvPr>
            <p:cNvSpPr/>
            <p:nvPr/>
          </p:nvSpPr>
          <p:spPr>
            <a:xfrm rot="4500000">
              <a:off x="3264012" y="4343826"/>
              <a:ext cx="118899" cy="45807"/>
            </a:xfrm>
            <a:custGeom>
              <a:avLst/>
              <a:gdLst>
                <a:gd name="connsiteX0" fmla="*/ 4755 w 123617"/>
                <a:gd name="connsiteY0" fmla="*/ 55518 h 47625"/>
                <a:gd name="connsiteX1" fmla="*/ 121716 w 123617"/>
                <a:gd name="connsiteY1" fmla="*/ 9798 h 47625"/>
                <a:gd name="connsiteX2" fmla="*/ 117912 w 123617"/>
                <a:gd name="connsiteY2" fmla="*/ 273 h 47625"/>
                <a:gd name="connsiteX3" fmla="*/ 58005 w 123617"/>
                <a:gd name="connsiteY3" fmla="*/ 21228 h 47625"/>
                <a:gd name="connsiteX4" fmla="*/ 3804 w 123617"/>
                <a:gd name="connsiteY4" fmla="*/ 41231 h 47625"/>
                <a:gd name="connsiteX5" fmla="*/ 4755 w 123617"/>
                <a:gd name="connsiteY5" fmla="*/ 555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17" h="47625">
                  <a:moveTo>
                    <a:pt x="4755" y="55518"/>
                  </a:moveTo>
                  <a:cubicBezTo>
                    <a:pt x="42791" y="62186"/>
                    <a:pt x="92238" y="32658"/>
                    <a:pt x="121716" y="9798"/>
                  </a:cubicBezTo>
                  <a:cubicBezTo>
                    <a:pt x="125519" y="6941"/>
                    <a:pt x="123618" y="-1632"/>
                    <a:pt x="117912" y="273"/>
                  </a:cubicBezTo>
                  <a:cubicBezTo>
                    <a:pt x="97943" y="6941"/>
                    <a:pt x="77974" y="14561"/>
                    <a:pt x="58005" y="21228"/>
                  </a:cubicBezTo>
                  <a:cubicBezTo>
                    <a:pt x="39938" y="26943"/>
                    <a:pt x="19018" y="29801"/>
                    <a:pt x="3804" y="41231"/>
                  </a:cubicBezTo>
                  <a:cubicBezTo>
                    <a:pt x="-951" y="45041"/>
                    <a:pt x="-1902" y="54566"/>
                    <a:pt x="4755" y="5551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D3D8E29F-E83E-E145-89D8-3EE2D6F1D9BA}"/>
                </a:ext>
              </a:extLst>
            </p:cNvPr>
            <p:cNvSpPr/>
            <p:nvPr/>
          </p:nvSpPr>
          <p:spPr>
            <a:xfrm rot="4500000">
              <a:off x="3447979" y="4395116"/>
              <a:ext cx="73168" cy="109937"/>
            </a:xfrm>
            <a:custGeom>
              <a:avLst/>
              <a:gdLst>
                <a:gd name="connsiteX0" fmla="*/ 1310 w 76072"/>
                <a:gd name="connsiteY0" fmla="*/ 118676 h 114300"/>
                <a:gd name="connsiteX1" fmla="*/ 7967 w 76072"/>
                <a:gd name="connsiteY1" fmla="*/ 121534 h 114300"/>
                <a:gd name="connsiteX2" fmla="*/ 41248 w 76072"/>
                <a:gd name="connsiteY2" fmla="*/ 75814 h 114300"/>
                <a:gd name="connsiteX3" fmla="*/ 76432 w 76072"/>
                <a:gd name="connsiteY3" fmla="*/ 15806 h 114300"/>
                <a:gd name="connsiteX4" fmla="*/ 60266 w 76072"/>
                <a:gd name="connsiteY4" fmla="*/ 3424 h 114300"/>
                <a:gd name="connsiteX5" fmla="*/ 18426 w 76072"/>
                <a:gd name="connsiteY5" fmla="*/ 62479 h 114300"/>
                <a:gd name="connsiteX6" fmla="*/ 1310 w 76072"/>
                <a:gd name="connsiteY6" fmla="*/ 1186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1310" y="118676"/>
                  </a:moveTo>
                  <a:cubicBezTo>
                    <a:pt x="2261" y="121534"/>
                    <a:pt x="5114" y="122486"/>
                    <a:pt x="7967" y="121534"/>
                  </a:cubicBezTo>
                  <a:cubicBezTo>
                    <a:pt x="25083" y="113914"/>
                    <a:pt x="32690" y="92006"/>
                    <a:pt x="41248" y="75814"/>
                  </a:cubicBezTo>
                  <a:cubicBezTo>
                    <a:pt x="52659" y="55811"/>
                    <a:pt x="64070" y="35809"/>
                    <a:pt x="76432" y="15806"/>
                  </a:cubicBezTo>
                  <a:cubicBezTo>
                    <a:pt x="83088" y="6281"/>
                    <a:pt x="67873" y="-6101"/>
                    <a:pt x="60266" y="3424"/>
                  </a:cubicBezTo>
                  <a:cubicBezTo>
                    <a:pt x="45052" y="22474"/>
                    <a:pt x="30788" y="41524"/>
                    <a:pt x="18426" y="62479"/>
                  </a:cubicBezTo>
                  <a:cubicBezTo>
                    <a:pt x="9868" y="78671"/>
                    <a:pt x="-4395" y="99626"/>
                    <a:pt x="1310" y="1186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21423985-0FFE-0E4E-93C4-F21A096333FC}"/>
                </a:ext>
              </a:extLst>
            </p:cNvPr>
            <p:cNvSpPr/>
            <p:nvPr/>
          </p:nvSpPr>
          <p:spPr>
            <a:xfrm rot="4500000">
              <a:off x="3444837" y="4431725"/>
              <a:ext cx="82314" cy="109937"/>
            </a:xfrm>
            <a:custGeom>
              <a:avLst/>
              <a:gdLst>
                <a:gd name="connsiteX0" fmla="*/ 13608 w 85581"/>
                <a:gd name="connsiteY0" fmla="*/ 121693 h 114300"/>
                <a:gd name="connsiteX1" fmla="*/ 84926 w 85581"/>
                <a:gd name="connsiteY1" fmla="*/ 15013 h 114300"/>
                <a:gd name="connsiteX2" fmla="*/ 69712 w 85581"/>
                <a:gd name="connsiteY2" fmla="*/ 3583 h 114300"/>
                <a:gd name="connsiteX3" fmla="*/ 296 w 85581"/>
                <a:gd name="connsiteY3" fmla="*/ 112168 h 114300"/>
                <a:gd name="connsiteX4" fmla="*/ 13608 w 85581"/>
                <a:gd name="connsiteY4" fmla="*/ 12169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13608" y="121693"/>
                  </a:moveTo>
                  <a:cubicBezTo>
                    <a:pt x="48792" y="96928"/>
                    <a:pt x="64957" y="51208"/>
                    <a:pt x="84926" y="15013"/>
                  </a:cubicBezTo>
                  <a:cubicBezTo>
                    <a:pt x="89681" y="5488"/>
                    <a:pt x="76368" y="-5942"/>
                    <a:pt x="69712" y="3583"/>
                  </a:cubicBezTo>
                  <a:cubicBezTo>
                    <a:pt x="44037" y="36921"/>
                    <a:pt x="8854" y="70258"/>
                    <a:pt x="296" y="112168"/>
                  </a:cubicBezTo>
                  <a:cubicBezTo>
                    <a:pt x="-1606" y="117883"/>
                    <a:pt x="6001" y="126456"/>
                    <a:pt x="13608" y="1216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A0154F1B-F9E5-2D4B-9E60-A639E866287E}"/>
                </a:ext>
              </a:extLst>
            </p:cNvPr>
            <p:cNvSpPr/>
            <p:nvPr/>
          </p:nvSpPr>
          <p:spPr>
            <a:xfrm rot="4500000">
              <a:off x="3434346" y="4576893"/>
              <a:ext cx="82314" cy="119098"/>
            </a:xfrm>
            <a:custGeom>
              <a:avLst/>
              <a:gdLst>
                <a:gd name="connsiteX0" fmla="*/ 121 w 85581"/>
                <a:gd name="connsiteY0" fmla="*/ 8948 h 123825"/>
                <a:gd name="connsiteX1" fmla="*/ 37206 w 85581"/>
                <a:gd name="connsiteY1" fmla="*/ 72766 h 123825"/>
                <a:gd name="connsiteX2" fmla="*/ 88555 w 85581"/>
                <a:gd name="connsiteY2" fmla="*/ 127058 h 123825"/>
                <a:gd name="connsiteX3" fmla="*/ 94261 w 85581"/>
                <a:gd name="connsiteY3" fmla="*/ 122296 h 123825"/>
                <a:gd name="connsiteX4" fmla="*/ 53372 w 85581"/>
                <a:gd name="connsiteY4" fmla="*/ 52763 h 123825"/>
                <a:gd name="connsiteX5" fmla="*/ 10581 w 85581"/>
                <a:gd name="connsiteY5" fmla="*/ 376 h 123825"/>
                <a:gd name="connsiteX6" fmla="*/ 121 w 85581"/>
                <a:gd name="connsiteY6" fmla="*/ 894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81" h="123825">
                  <a:moveTo>
                    <a:pt x="121" y="8948"/>
                  </a:moveTo>
                  <a:cubicBezTo>
                    <a:pt x="3925" y="32761"/>
                    <a:pt x="21992" y="54669"/>
                    <a:pt x="37206" y="72766"/>
                  </a:cubicBezTo>
                  <a:cubicBezTo>
                    <a:pt x="52421" y="92769"/>
                    <a:pt x="70488" y="109914"/>
                    <a:pt x="88555" y="127058"/>
                  </a:cubicBezTo>
                  <a:cubicBezTo>
                    <a:pt x="91408" y="129916"/>
                    <a:pt x="96163" y="126106"/>
                    <a:pt x="94261" y="122296"/>
                  </a:cubicBezTo>
                  <a:cubicBezTo>
                    <a:pt x="80948" y="98483"/>
                    <a:pt x="67635" y="75624"/>
                    <a:pt x="53372" y="52763"/>
                  </a:cubicBezTo>
                  <a:cubicBezTo>
                    <a:pt x="41010" y="33713"/>
                    <a:pt x="29599" y="12758"/>
                    <a:pt x="10581" y="376"/>
                  </a:cubicBezTo>
                  <a:cubicBezTo>
                    <a:pt x="3925" y="-1529"/>
                    <a:pt x="-830" y="4186"/>
                    <a:pt x="121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D4B3C7BB-4F1D-4845-A5C0-FC3D1B4BE81A}"/>
                </a:ext>
              </a:extLst>
            </p:cNvPr>
            <p:cNvSpPr/>
            <p:nvPr/>
          </p:nvSpPr>
          <p:spPr>
            <a:xfrm rot="4500000">
              <a:off x="3466408" y="4601205"/>
              <a:ext cx="91460" cy="119098"/>
            </a:xfrm>
            <a:custGeom>
              <a:avLst/>
              <a:gdLst>
                <a:gd name="connsiteX0" fmla="*/ 81 w 95090"/>
                <a:gd name="connsiteY0" fmla="*/ 12527 h 123825"/>
                <a:gd name="connsiteX1" fmla="*/ 37166 w 95090"/>
                <a:gd name="connsiteY1" fmla="*/ 72535 h 123825"/>
                <a:gd name="connsiteX2" fmla="*/ 95171 w 95090"/>
                <a:gd name="connsiteY2" fmla="*/ 130637 h 123825"/>
                <a:gd name="connsiteX3" fmla="*/ 101828 w 95090"/>
                <a:gd name="connsiteY3" fmla="*/ 124922 h 123825"/>
                <a:gd name="connsiteX4" fmla="*/ 61890 w 95090"/>
                <a:gd name="connsiteY4" fmla="*/ 52532 h 123825"/>
                <a:gd name="connsiteX5" fmla="*/ 14344 w 95090"/>
                <a:gd name="connsiteY5" fmla="*/ 1097 h 123825"/>
                <a:gd name="connsiteX6" fmla="*/ 81 w 95090"/>
                <a:gd name="connsiteY6" fmla="*/ 125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23825">
                  <a:moveTo>
                    <a:pt x="81" y="12527"/>
                  </a:moveTo>
                  <a:cubicBezTo>
                    <a:pt x="3884" y="36340"/>
                    <a:pt x="21952" y="54437"/>
                    <a:pt x="37166" y="72535"/>
                  </a:cubicBezTo>
                  <a:cubicBezTo>
                    <a:pt x="55233" y="93490"/>
                    <a:pt x="75202" y="111587"/>
                    <a:pt x="95171" y="130637"/>
                  </a:cubicBezTo>
                  <a:cubicBezTo>
                    <a:pt x="98975" y="134447"/>
                    <a:pt x="104680" y="129685"/>
                    <a:pt x="101828" y="124922"/>
                  </a:cubicBezTo>
                  <a:cubicBezTo>
                    <a:pt x="88515" y="100157"/>
                    <a:pt x="78055" y="76345"/>
                    <a:pt x="61890" y="52532"/>
                  </a:cubicBezTo>
                  <a:cubicBezTo>
                    <a:pt x="48577" y="32530"/>
                    <a:pt x="36215" y="10622"/>
                    <a:pt x="14344" y="1097"/>
                  </a:cubicBezTo>
                  <a:cubicBezTo>
                    <a:pt x="6737" y="-2713"/>
                    <a:pt x="-870" y="3955"/>
                    <a:pt x="81" y="125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2869B5D5-3C1D-A945-88F2-88DCE4F9DB1A}"/>
                </a:ext>
              </a:extLst>
            </p:cNvPr>
            <p:cNvSpPr/>
            <p:nvPr/>
          </p:nvSpPr>
          <p:spPr>
            <a:xfrm rot="4500000">
              <a:off x="3546183" y="4660868"/>
              <a:ext cx="54876" cy="137421"/>
            </a:xfrm>
            <a:custGeom>
              <a:avLst/>
              <a:gdLst>
                <a:gd name="connsiteX0" fmla="*/ 19968 w 57054"/>
                <a:gd name="connsiteY0" fmla="*/ 73849 h 142875"/>
                <a:gd name="connsiteX1" fmla="*/ 58004 w 57054"/>
                <a:gd name="connsiteY1" fmla="*/ 142429 h 142875"/>
                <a:gd name="connsiteX2" fmla="*/ 61808 w 57054"/>
                <a:gd name="connsiteY2" fmla="*/ 140524 h 142875"/>
                <a:gd name="connsiteX3" fmla="*/ 44691 w 57054"/>
                <a:gd name="connsiteY3" fmla="*/ 50989 h 142875"/>
                <a:gd name="connsiteX4" fmla="*/ 11410 w 57054"/>
                <a:gd name="connsiteY4" fmla="*/ 507 h 142875"/>
                <a:gd name="connsiteX5" fmla="*/ 1901 w 57054"/>
                <a:gd name="connsiteY5" fmla="*/ 6222 h 142875"/>
                <a:gd name="connsiteX6" fmla="*/ 19968 w 57054"/>
                <a:gd name="connsiteY6" fmla="*/ 738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42875">
                  <a:moveTo>
                    <a:pt x="19968" y="73849"/>
                  </a:moveTo>
                  <a:cubicBezTo>
                    <a:pt x="30428" y="98614"/>
                    <a:pt x="46593" y="118617"/>
                    <a:pt x="58004" y="142429"/>
                  </a:cubicBezTo>
                  <a:cubicBezTo>
                    <a:pt x="58955" y="144334"/>
                    <a:pt x="61808" y="143382"/>
                    <a:pt x="61808" y="140524"/>
                  </a:cubicBezTo>
                  <a:cubicBezTo>
                    <a:pt x="57053" y="109092"/>
                    <a:pt x="56102" y="81469"/>
                    <a:pt x="44691" y="50989"/>
                  </a:cubicBezTo>
                  <a:cubicBezTo>
                    <a:pt x="37084" y="30987"/>
                    <a:pt x="32330" y="9079"/>
                    <a:pt x="11410" y="507"/>
                  </a:cubicBezTo>
                  <a:cubicBezTo>
                    <a:pt x="7606" y="-1398"/>
                    <a:pt x="2852" y="2412"/>
                    <a:pt x="1901" y="6222"/>
                  </a:cubicBezTo>
                  <a:cubicBezTo>
                    <a:pt x="-5706" y="28129"/>
                    <a:pt x="11410" y="53847"/>
                    <a:pt x="19968" y="738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8BE1E39A-D807-6D4E-A635-89C4A7F0317A}"/>
                </a:ext>
              </a:extLst>
            </p:cNvPr>
            <p:cNvSpPr/>
            <p:nvPr/>
          </p:nvSpPr>
          <p:spPr>
            <a:xfrm rot="4500000">
              <a:off x="3565864" y="4698948"/>
              <a:ext cx="54876" cy="128260"/>
            </a:xfrm>
            <a:custGeom>
              <a:avLst/>
              <a:gdLst>
                <a:gd name="connsiteX0" fmla="*/ 19066 w 57054"/>
                <a:gd name="connsiteY0" fmla="*/ 73170 h 133350"/>
                <a:gd name="connsiteX1" fmla="*/ 49495 w 57054"/>
                <a:gd name="connsiteY1" fmla="*/ 136988 h 133350"/>
                <a:gd name="connsiteX2" fmla="*/ 57103 w 57054"/>
                <a:gd name="connsiteY2" fmla="*/ 136035 h 133350"/>
                <a:gd name="connsiteX3" fmla="*/ 18116 w 57054"/>
                <a:gd name="connsiteY3" fmla="*/ 2685 h 133350"/>
                <a:gd name="connsiteX4" fmla="*/ 48 w 57054"/>
                <a:gd name="connsiteY4" fmla="*/ 10305 h 133350"/>
                <a:gd name="connsiteX5" fmla="*/ 19066 w 57054"/>
                <a:gd name="connsiteY5" fmla="*/ 7317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133350">
                  <a:moveTo>
                    <a:pt x="19066" y="73170"/>
                  </a:moveTo>
                  <a:cubicBezTo>
                    <a:pt x="28576" y="95078"/>
                    <a:pt x="36183" y="116985"/>
                    <a:pt x="49495" y="136988"/>
                  </a:cubicBezTo>
                  <a:cubicBezTo>
                    <a:pt x="51397" y="139845"/>
                    <a:pt x="56152" y="139845"/>
                    <a:pt x="57103" y="136035"/>
                  </a:cubicBezTo>
                  <a:cubicBezTo>
                    <a:pt x="67563" y="92220"/>
                    <a:pt x="51397" y="32213"/>
                    <a:pt x="18116" y="2685"/>
                  </a:cubicBezTo>
                  <a:cubicBezTo>
                    <a:pt x="12410" y="-3030"/>
                    <a:pt x="-903" y="780"/>
                    <a:pt x="48" y="10305"/>
                  </a:cubicBezTo>
                  <a:cubicBezTo>
                    <a:pt x="2901" y="33165"/>
                    <a:pt x="10508" y="51263"/>
                    <a:pt x="19066" y="7317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63796E55-3565-1848-BAF2-D0C7EA5447B2}"/>
                </a:ext>
              </a:extLst>
            </p:cNvPr>
            <p:cNvSpPr/>
            <p:nvPr/>
          </p:nvSpPr>
          <p:spPr>
            <a:xfrm rot="4500000">
              <a:off x="3578325" y="4846488"/>
              <a:ext cx="27438" cy="128260"/>
            </a:xfrm>
            <a:custGeom>
              <a:avLst/>
              <a:gdLst>
                <a:gd name="connsiteX0" fmla="*/ 1511 w 28527"/>
                <a:gd name="connsiteY0" fmla="*/ 137933 h 133350"/>
                <a:gd name="connsiteX1" fmla="*/ 11020 w 28527"/>
                <a:gd name="connsiteY1" fmla="*/ 138885 h 133350"/>
                <a:gd name="connsiteX2" fmla="*/ 37645 w 28527"/>
                <a:gd name="connsiteY2" fmla="*/ 2678 h 133350"/>
                <a:gd name="connsiteX3" fmla="*/ 31940 w 28527"/>
                <a:gd name="connsiteY3" fmla="*/ 1725 h 133350"/>
                <a:gd name="connsiteX4" fmla="*/ 1511 w 28527"/>
                <a:gd name="connsiteY4" fmla="*/ 1379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33350">
                  <a:moveTo>
                    <a:pt x="1511" y="137933"/>
                  </a:moveTo>
                  <a:cubicBezTo>
                    <a:pt x="2462" y="142695"/>
                    <a:pt x="9118" y="142695"/>
                    <a:pt x="11020" y="138885"/>
                  </a:cubicBezTo>
                  <a:cubicBezTo>
                    <a:pt x="35744" y="101738"/>
                    <a:pt x="35744" y="46493"/>
                    <a:pt x="37645" y="2678"/>
                  </a:cubicBezTo>
                  <a:cubicBezTo>
                    <a:pt x="37645" y="-180"/>
                    <a:pt x="32891" y="-1132"/>
                    <a:pt x="31940" y="1725"/>
                  </a:cubicBezTo>
                  <a:cubicBezTo>
                    <a:pt x="16725" y="43635"/>
                    <a:pt x="-6096" y="93165"/>
                    <a:pt x="1511" y="1379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F9B2DE5F-9DF6-4045-B6F0-1EC8C66C2856}"/>
                </a:ext>
              </a:extLst>
            </p:cNvPr>
            <p:cNvSpPr/>
            <p:nvPr/>
          </p:nvSpPr>
          <p:spPr>
            <a:xfrm rot="4500000">
              <a:off x="3569555" y="4886828"/>
              <a:ext cx="54876" cy="128260"/>
            </a:xfrm>
            <a:custGeom>
              <a:avLst/>
              <a:gdLst>
                <a:gd name="connsiteX0" fmla="*/ 3408 w 57054"/>
                <a:gd name="connsiteY0" fmla="*/ 129190 h 133350"/>
                <a:gd name="connsiteX1" fmla="*/ 17671 w 57054"/>
                <a:gd name="connsiteY1" fmla="*/ 133000 h 133350"/>
                <a:gd name="connsiteX2" fmla="*/ 60462 w 57054"/>
                <a:gd name="connsiteY2" fmla="*/ 6318 h 133350"/>
                <a:gd name="connsiteX3" fmla="*/ 51904 w 57054"/>
                <a:gd name="connsiteY3" fmla="*/ 1555 h 133350"/>
                <a:gd name="connsiteX4" fmla="*/ 3408 w 57054"/>
                <a:gd name="connsiteY4" fmla="*/ 12919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3408" y="129190"/>
                  </a:moveTo>
                  <a:cubicBezTo>
                    <a:pt x="5310" y="134905"/>
                    <a:pt x="12917" y="137763"/>
                    <a:pt x="17671" y="133000"/>
                  </a:cubicBezTo>
                  <a:cubicBezTo>
                    <a:pt x="47149" y="101568"/>
                    <a:pt x="52855" y="47275"/>
                    <a:pt x="60462" y="6318"/>
                  </a:cubicBezTo>
                  <a:cubicBezTo>
                    <a:pt x="61413" y="1555"/>
                    <a:pt x="55708" y="-2255"/>
                    <a:pt x="51904" y="1555"/>
                  </a:cubicBezTo>
                  <a:cubicBezTo>
                    <a:pt x="22426" y="32035"/>
                    <a:pt x="-10856" y="84423"/>
                    <a:pt x="3408" y="12919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A52B678C-4581-3945-B96B-93F462D515D2}"/>
                </a:ext>
              </a:extLst>
            </p:cNvPr>
            <p:cNvSpPr/>
            <p:nvPr/>
          </p:nvSpPr>
          <p:spPr>
            <a:xfrm rot="4500000">
              <a:off x="3433757" y="4983036"/>
              <a:ext cx="45730" cy="146583"/>
            </a:xfrm>
            <a:custGeom>
              <a:avLst/>
              <a:gdLst>
                <a:gd name="connsiteX0" fmla="*/ 41864 w 47545"/>
                <a:gd name="connsiteY0" fmla="*/ 149415 h 152400"/>
                <a:gd name="connsiteX1" fmla="*/ 55176 w 47545"/>
                <a:gd name="connsiteY1" fmla="*/ 145605 h 152400"/>
                <a:gd name="connsiteX2" fmla="*/ 18091 w 47545"/>
                <a:gd name="connsiteY2" fmla="*/ 4635 h 152400"/>
                <a:gd name="connsiteX3" fmla="*/ 24 w 47545"/>
                <a:gd name="connsiteY3" fmla="*/ 9397 h 152400"/>
                <a:gd name="connsiteX4" fmla="*/ 41864 w 47545"/>
                <a:gd name="connsiteY4" fmla="*/ 1494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1864" y="149415"/>
                  </a:moveTo>
                  <a:cubicBezTo>
                    <a:pt x="44717" y="157987"/>
                    <a:pt x="56127" y="154177"/>
                    <a:pt x="55176" y="145605"/>
                  </a:cubicBezTo>
                  <a:cubicBezTo>
                    <a:pt x="48520" y="99885"/>
                    <a:pt x="47569" y="43687"/>
                    <a:pt x="18091" y="4635"/>
                  </a:cubicBezTo>
                  <a:cubicBezTo>
                    <a:pt x="12386" y="-2985"/>
                    <a:pt x="24" y="-1080"/>
                    <a:pt x="24" y="9397"/>
                  </a:cubicBezTo>
                  <a:cubicBezTo>
                    <a:pt x="-927" y="57975"/>
                    <a:pt x="26649" y="105600"/>
                    <a:pt x="41864" y="1494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1DCD1E21-8700-674E-8184-68474D28C2DC}"/>
                </a:ext>
              </a:extLst>
            </p:cNvPr>
            <p:cNvSpPr/>
            <p:nvPr/>
          </p:nvSpPr>
          <p:spPr>
            <a:xfrm rot="4500000">
              <a:off x="3396216" y="4965345"/>
              <a:ext cx="54876" cy="146583"/>
            </a:xfrm>
            <a:custGeom>
              <a:avLst/>
              <a:gdLst>
                <a:gd name="connsiteX0" fmla="*/ 17152 w 57054"/>
                <a:gd name="connsiteY0" fmla="*/ 82966 h 152400"/>
                <a:gd name="connsiteX1" fmla="*/ 46631 w 57054"/>
                <a:gd name="connsiteY1" fmla="*/ 149641 h 152400"/>
                <a:gd name="connsiteX2" fmla="*/ 59943 w 57054"/>
                <a:gd name="connsiteY2" fmla="*/ 143926 h 152400"/>
                <a:gd name="connsiteX3" fmla="*/ 47581 w 57054"/>
                <a:gd name="connsiteY3" fmla="*/ 69631 h 152400"/>
                <a:gd name="connsiteX4" fmla="*/ 22858 w 57054"/>
                <a:gd name="connsiteY4" fmla="*/ 5814 h 152400"/>
                <a:gd name="connsiteX5" fmla="*/ 36 w 57054"/>
                <a:gd name="connsiteY5" fmla="*/ 11529 h 152400"/>
                <a:gd name="connsiteX6" fmla="*/ 17152 w 57054"/>
                <a:gd name="connsiteY6" fmla="*/ 8296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17152" y="82966"/>
                  </a:moveTo>
                  <a:cubicBezTo>
                    <a:pt x="25711" y="105826"/>
                    <a:pt x="37121" y="126781"/>
                    <a:pt x="46631" y="149641"/>
                  </a:cubicBezTo>
                  <a:cubicBezTo>
                    <a:pt x="50434" y="158214"/>
                    <a:pt x="60894" y="151546"/>
                    <a:pt x="59943" y="143926"/>
                  </a:cubicBezTo>
                  <a:cubicBezTo>
                    <a:pt x="56140" y="119161"/>
                    <a:pt x="53287" y="94396"/>
                    <a:pt x="47581" y="69631"/>
                  </a:cubicBezTo>
                  <a:cubicBezTo>
                    <a:pt x="42827" y="44866"/>
                    <a:pt x="35220" y="26769"/>
                    <a:pt x="22858" y="5814"/>
                  </a:cubicBezTo>
                  <a:cubicBezTo>
                    <a:pt x="17152" y="-4664"/>
                    <a:pt x="-915" y="99"/>
                    <a:pt x="36" y="11529"/>
                  </a:cubicBezTo>
                  <a:cubicBezTo>
                    <a:pt x="3840" y="37246"/>
                    <a:pt x="7643" y="58201"/>
                    <a:pt x="17152" y="8296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6BA8BD1F-652C-584A-A015-630B78770DEE}"/>
                </a:ext>
              </a:extLst>
            </p:cNvPr>
            <p:cNvSpPr/>
            <p:nvPr/>
          </p:nvSpPr>
          <p:spPr>
            <a:xfrm rot="4500000">
              <a:off x="3180484" y="4960104"/>
              <a:ext cx="109753" cy="54968"/>
            </a:xfrm>
            <a:custGeom>
              <a:avLst/>
              <a:gdLst>
                <a:gd name="connsiteX0" fmla="*/ 2124 w 114108"/>
                <a:gd name="connsiteY0" fmla="*/ 15240 h 57150"/>
                <a:gd name="connsiteX1" fmla="*/ 109577 w 114108"/>
                <a:gd name="connsiteY1" fmla="*/ 63818 h 57150"/>
                <a:gd name="connsiteX2" fmla="*/ 116233 w 114108"/>
                <a:gd name="connsiteY2" fmla="*/ 47625 h 57150"/>
                <a:gd name="connsiteX3" fmla="*/ 7830 w 114108"/>
                <a:gd name="connsiteY3" fmla="*/ 0 h 57150"/>
                <a:gd name="connsiteX4" fmla="*/ 2124 w 114108"/>
                <a:gd name="connsiteY4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08" h="57150">
                  <a:moveTo>
                    <a:pt x="2124" y="15240"/>
                  </a:moveTo>
                  <a:cubicBezTo>
                    <a:pt x="30651" y="41910"/>
                    <a:pt x="73442" y="51435"/>
                    <a:pt x="109577" y="63818"/>
                  </a:cubicBezTo>
                  <a:cubicBezTo>
                    <a:pt x="119086" y="67628"/>
                    <a:pt x="125742" y="52387"/>
                    <a:pt x="116233" y="47625"/>
                  </a:cubicBezTo>
                  <a:cubicBezTo>
                    <a:pt x="82951" y="28575"/>
                    <a:pt x="46817" y="4763"/>
                    <a:pt x="7830" y="0"/>
                  </a:cubicBezTo>
                  <a:cubicBezTo>
                    <a:pt x="1173" y="0"/>
                    <a:pt x="-2630" y="10478"/>
                    <a:pt x="2124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59AB8171-5794-F14D-A7D7-6CDDBCA13A1B}"/>
                </a:ext>
              </a:extLst>
            </p:cNvPr>
            <p:cNvSpPr/>
            <p:nvPr/>
          </p:nvSpPr>
          <p:spPr>
            <a:xfrm rot="4500000">
              <a:off x="3141392" y="4962877"/>
              <a:ext cx="109753" cy="54968"/>
            </a:xfrm>
            <a:custGeom>
              <a:avLst/>
              <a:gdLst>
                <a:gd name="connsiteX0" fmla="*/ 1301 w 114108"/>
                <a:gd name="connsiteY0" fmla="*/ 18098 h 57150"/>
                <a:gd name="connsiteX1" fmla="*/ 55503 w 114108"/>
                <a:gd name="connsiteY1" fmla="*/ 55245 h 57150"/>
                <a:gd name="connsiteX2" fmla="*/ 116361 w 114108"/>
                <a:gd name="connsiteY2" fmla="*/ 64770 h 57150"/>
                <a:gd name="connsiteX3" fmla="*/ 118262 w 114108"/>
                <a:gd name="connsiteY3" fmla="*/ 59055 h 57150"/>
                <a:gd name="connsiteX4" fmla="*/ 67864 w 114108"/>
                <a:gd name="connsiteY4" fmla="*/ 23813 h 57150"/>
                <a:gd name="connsiteX5" fmla="*/ 12712 w 114108"/>
                <a:gd name="connsiteY5" fmla="*/ 0 h 57150"/>
                <a:gd name="connsiteX6" fmla="*/ 1301 w 114108"/>
                <a:gd name="connsiteY6" fmla="*/ 180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1301" y="18098"/>
                  </a:moveTo>
                  <a:cubicBezTo>
                    <a:pt x="10810" y="39052"/>
                    <a:pt x="35534" y="47625"/>
                    <a:pt x="55503" y="55245"/>
                  </a:cubicBezTo>
                  <a:cubicBezTo>
                    <a:pt x="76423" y="63817"/>
                    <a:pt x="94490" y="68580"/>
                    <a:pt x="116361" y="64770"/>
                  </a:cubicBezTo>
                  <a:cubicBezTo>
                    <a:pt x="119213" y="64770"/>
                    <a:pt x="119213" y="60960"/>
                    <a:pt x="118262" y="59055"/>
                  </a:cubicBezTo>
                  <a:cubicBezTo>
                    <a:pt x="103999" y="43815"/>
                    <a:pt x="86882" y="34290"/>
                    <a:pt x="67864" y="23813"/>
                  </a:cubicBezTo>
                  <a:cubicBezTo>
                    <a:pt x="50748" y="14288"/>
                    <a:pt x="33632" y="0"/>
                    <a:pt x="12712" y="0"/>
                  </a:cubicBezTo>
                  <a:cubicBezTo>
                    <a:pt x="2252" y="0"/>
                    <a:pt x="-2503" y="9525"/>
                    <a:pt x="1301" y="18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41A75031-8BDA-364F-98DB-A0321A8CCB16}"/>
                </a:ext>
              </a:extLst>
            </p:cNvPr>
            <p:cNvSpPr/>
            <p:nvPr/>
          </p:nvSpPr>
          <p:spPr>
            <a:xfrm rot="4500000">
              <a:off x="3169031" y="4755479"/>
              <a:ext cx="45730" cy="146583"/>
            </a:xfrm>
            <a:custGeom>
              <a:avLst/>
              <a:gdLst>
                <a:gd name="connsiteX0" fmla="*/ 3103 w 47545"/>
                <a:gd name="connsiteY0" fmla="*/ 152439 h 152400"/>
                <a:gd name="connsiteX1" fmla="*/ 17366 w 47545"/>
                <a:gd name="connsiteY1" fmla="*/ 156249 h 152400"/>
                <a:gd name="connsiteX2" fmla="*/ 52550 w 47545"/>
                <a:gd name="connsiteY2" fmla="*/ 2896 h 152400"/>
                <a:gd name="connsiteX3" fmla="*/ 46844 w 47545"/>
                <a:gd name="connsiteY3" fmla="*/ 991 h 152400"/>
                <a:gd name="connsiteX4" fmla="*/ 3103 w 47545"/>
                <a:gd name="connsiteY4" fmla="*/ 15243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3103" y="152439"/>
                  </a:moveTo>
                  <a:cubicBezTo>
                    <a:pt x="5005" y="158154"/>
                    <a:pt x="13563" y="161011"/>
                    <a:pt x="17366" y="156249"/>
                  </a:cubicBezTo>
                  <a:cubicBezTo>
                    <a:pt x="48746" y="118149"/>
                    <a:pt x="50648" y="50521"/>
                    <a:pt x="52550" y="2896"/>
                  </a:cubicBezTo>
                  <a:cubicBezTo>
                    <a:pt x="52550" y="39"/>
                    <a:pt x="48746" y="-914"/>
                    <a:pt x="46844" y="991"/>
                  </a:cubicBezTo>
                  <a:cubicBezTo>
                    <a:pt x="22121" y="41949"/>
                    <a:pt x="-10210" y="103861"/>
                    <a:pt x="3103" y="152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CDA09C23-E018-2D4D-B7EC-856AEC5731F1}"/>
                </a:ext>
              </a:extLst>
            </p:cNvPr>
            <p:cNvSpPr/>
            <p:nvPr/>
          </p:nvSpPr>
          <p:spPr>
            <a:xfrm rot="4500000">
              <a:off x="3165255" y="4710344"/>
              <a:ext cx="45730" cy="146583"/>
            </a:xfrm>
            <a:custGeom>
              <a:avLst/>
              <a:gdLst>
                <a:gd name="connsiteX0" fmla="*/ 16165 w 47545"/>
                <a:gd name="connsiteY0" fmla="*/ 150315 h 152400"/>
                <a:gd name="connsiteX1" fmla="*/ 55152 w 47545"/>
                <a:gd name="connsiteY1" fmla="*/ 2678 h 152400"/>
                <a:gd name="connsiteX2" fmla="*/ 50398 w 47545"/>
                <a:gd name="connsiteY2" fmla="*/ 1725 h 152400"/>
                <a:gd name="connsiteX3" fmla="*/ 0 w 47545"/>
                <a:gd name="connsiteY3" fmla="*/ 146505 h 152400"/>
                <a:gd name="connsiteX4" fmla="*/ 16165 w 47545"/>
                <a:gd name="connsiteY4" fmla="*/ 1503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16165" y="150315"/>
                  </a:moveTo>
                  <a:cubicBezTo>
                    <a:pt x="42791" y="108405"/>
                    <a:pt x="54202" y="52208"/>
                    <a:pt x="55152" y="2678"/>
                  </a:cubicBezTo>
                  <a:cubicBezTo>
                    <a:pt x="55152" y="-180"/>
                    <a:pt x="51349" y="-1132"/>
                    <a:pt x="50398" y="1725"/>
                  </a:cubicBezTo>
                  <a:cubicBezTo>
                    <a:pt x="23773" y="43635"/>
                    <a:pt x="1902" y="96975"/>
                    <a:pt x="0" y="146505"/>
                  </a:cubicBezTo>
                  <a:cubicBezTo>
                    <a:pt x="0" y="154125"/>
                    <a:pt x="12362" y="156983"/>
                    <a:pt x="16165" y="1503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4638E562-244E-ED42-B7C0-E4CF792716E4}"/>
                </a:ext>
              </a:extLst>
            </p:cNvPr>
            <p:cNvSpPr/>
            <p:nvPr/>
          </p:nvSpPr>
          <p:spPr>
            <a:xfrm rot="4500000">
              <a:off x="2991587" y="4726062"/>
              <a:ext cx="45730" cy="128260"/>
            </a:xfrm>
            <a:custGeom>
              <a:avLst/>
              <a:gdLst>
                <a:gd name="connsiteX0" fmla="*/ 18277 w 47545"/>
                <a:gd name="connsiteY0" fmla="*/ 74156 h 133350"/>
                <a:gd name="connsiteX1" fmla="*/ 48706 w 47545"/>
                <a:gd name="connsiteY1" fmla="*/ 137973 h 133350"/>
                <a:gd name="connsiteX2" fmla="*/ 55363 w 47545"/>
                <a:gd name="connsiteY2" fmla="*/ 136068 h 133350"/>
                <a:gd name="connsiteX3" fmla="*/ 10670 w 47545"/>
                <a:gd name="connsiteY3" fmla="*/ 1766 h 133350"/>
                <a:gd name="connsiteX4" fmla="*/ 210 w 47545"/>
                <a:gd name="connsiteY4" fmla="*/ 5576 h 133350"/>
                <a:gd name="connsiteX5" fmla="*/ 18277 w 47545"/>
                <a:gd name="connsiteY5" fmla="*/ 741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45" h="133350">
                  <a:moveTo>
                    <a:pt x="18277" y="74156"/>
                  </a:moveTo>
                  <a:cubicBezTo>
                    <a:pt x="27786" y="96063"/>
                    <a:pt x="38246" y="117018"/>
                    <a:pt x="48706" y="137973"/>
                  </a:cubicBezTo>
                  <a:cubicBezTo>
                    <a:pt x="50608" y="140831"/>
                    <a:pt x="55363" y="139878"/>
                    <a:pt x="55363" y="136068"/>
                  </a:cubicBezTo>
                  <a:cubicBezTo>
                    <a:pt x="51559" y="93206"/>
                    <a:pt x="46804" y="31293"/>
                    <a:pt x="10670" y="1766"/>
                  </a:cubicBezTo>
                  <a:cubicBezTo>
                    <a:pt x="6866" y="-2044"/>
                    <a:pt x="1161" y="813"/>
                    <a:pt x="210" y="5576"/>
                  </a:cubicBezTo>
                  <a:cubicBezTo>
                    <a:pt x="-1692" y="30341"/>
                    <a:pt x="9719" y="53201"/>
                    <a:pt x="18277" y="7415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56B8BA6D-871B-1F4B-BBA3-914623962291}"/>
                </a:ext>
              </a:extLst>
            </p:cNvPr>
            <p:cNvSpPr/>
            <p:nvPr/>
          </p:nvSpPr>
          <p:spPr>
            <a:xfrm rot="4500000">
              <a:off x="2959638" y="4690329"/>
              <a:ext cx="45730" cy="128260"/>
            </a:xfrm>
            <a:custGeom>
              <a:avLst/>
              <a:gdLst>
                <a:gd name="connsiteX0" fmla="*/ 42791 w 47545"/>
                <a:gd name="connsiteY0" fmla="*/ 139316 h 133350"/>
                <a:gd name="connsiteX1" fmla="*/ 56103 w 47545"/>
                <a:gd name="connsiteY1" fmla="*/ 135506 h 133350"/>
                <a:gd name="connsiteX2" fmla="*/ 18067 w 47545"/>
                <a:gd name="connsiteY2" fmla="*/ 3108 h 133350"/>
                <a:gd name="connsiteX3" fmla="*/ 0 w 47545"/>
                <a:gd name="connsiteY3" fmla="*/ 10728 h 133350"/>
                <a:gd name="connsiteX4" fmla="*/ 42791 w 47545"/>
                <a:gd name="connsiteY4" fmla="*/ 1393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2791" y="139316"/>
                  </a:moveTo>
                  <a:cubicBezTo>
                    <a:pt x="46594" y="145983"/>
                    <a:pt x="56103" y="142173"/>
                    <a:pt x="56103" y="135506"/>
                  </a:cubicBezTo>
                  <a:cubicBezTo>
                    <a:pt x="58956" y="90738"/>
                    <a:pt x="48496" y="36446"/>
                    <a:pt x="18067" y="3108"/>
                  </a:cubicBezTo>
                  <a:cubicBezTo>
                    <a:pt x="12362" y="-3559"/>
                    <a:pt x="0" y="1203"/>
                    <a:pt x="0" y="10728"/>
                  </a:cubicBezTo>
                  <a:cubicBezTo>
                    <a:pt x="1902" y="54543"/>
                    <a:pt x="22822" y="101216"/>
                    <a:pt x="42791" y="13931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0B22713F-4414-3C40-9056-A41AAB2CE4FB}"/>
                </a:ext>
              </a:extLst>
            </p:cNvPr>
            <p:cNvSpPr/>
            <p:nvPr/>
          </p:nvSpPr>
          <p:spPr>
            <a:xfrm rot="4500000">
              <a:off x="3041428" y="4567682"/>
              <a:ext cx="54876" cy="128260"/>
            </a:xfrm>
            <a:custGeom>
              <a:avLst/>
              <a:gdLst>
                <a:gd name="connsiteX0" fmla="*/ 85 w 57054"/>
                <a:gd name="connsiteY0" fmla="*/ 130462 h 133350"/>
                <a:gd name="connsiteX1" fmla="*/ 14349 w 57054"/>
                <a:gd name="connsiteY1" fmla="*/ 136177 h 133350"/>
                <a:gd name="connsiteX2" fmla="*/ 60943 w 57054"/>
                <a:gd name="connsiteY2" fmla="*/ 6637 h 133350"/>
                <a:gd name="connsiteX3" fmla="*/ 51434 w 57054"/>
                <a:gd name="connsiteY3" fmla="*/ 2827 h 133350"/>
                <a:gd name="connsiteX4" fmla="*/ 85 w 57054"/>
                <a:gd name="connsiteY4" fmla="*/ 1304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85" y="130462"/>
                  </a:moveTo>
                  <a:cubicBezTo>
                    <a:pt x="85" y="137130"/>
                    <a:pt x="8643" y="141892"/>
                    <a:pt x="14349" y="136177"/>
                  </a:cubicBezTo>
                  <a:cubicBezTo>
                    <a:pt x="45728" y="103792"/>
                    <a:pt x="52385" y="49500"/>
                    <a:pt x="60943" y="6637"/>
                  </a:cubicBezTo>
                  <a:cubicBezTo>
                    <a:pt x="61894" y="922"/>
                    <a:pt x="54286" y="-2888"/>
                    <a:pt x="51434" y="2827"/>
                  </a:cubicBezTo>
                  <a:cubicBezTo>
                    <a:pt x="28612" y="39975"/>
                    <a:pt x="-1817" y="85695"/>
                    <a:pt x="85" y="13046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C1CD9962-8170-3447-8284-E1FB57643D11}"/>
                </a:ext>
              </a:extLst>
            </p:cNvPr>
            <p:cNvSpPr/>
            <p:nvPr/>
          </p:nvSpPr>
          <p:spPr>
            <a:xfrm rot="4500000">
              <a:off x="3043079" y="4538294"/>
              <a:ext cx="45730" cy="109937"/>
            </a:xfrm>
            <a:custGeom>
              <a:avLst/>
              <a:gdLst>
                <a:gd name="connsiteX0" fmla="*/ 598 w 47545"/>
                <a:gd name="connsiteY0" fmla="*/ 113136 h 114300"/>
                <a:gd name="connsiteX1" fmla="*/ 13911 w 47545"/>
                <a:gd name="connsiteY1" fmla="*/ 116946 h 114300"/>
                <a:gd name="connsiteX2" fmla="*/ 48143 w 47545"/>
                <a:gd name="connsiteY2" fmla="*/ 9313 h 114300"/>
                <a:gd name="connsiteX3" fmla="*/ 34831 w 47545"/>
                <a:gd name="connsiteY3" fmla="*/ 3598 h 114300"/>
                <a:gd name="connsiteX4" fmla="*/ 598 w 47545"/>
                <a:gd name="connsiteY4" fmla="*/ 113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598" y="113136"/>
                  </a:moveTo>
                  <a:cubicBezTo>
                    <a:pt x="1549" y="119803"/>
                    <a:pt x="10107" y="120756"/>
                    <a:pt x="13911" y="116946"/>
                  </a:cubicBezTo>
                  <a:cubicBezTo>
                    <a:pt x="38634" y="90276"/>
                    <a:pt x="41487" y="43603"/>
                    <a:pt x="48143" y="9313"/>
                  </a:cubicBezTo>
                  <a:cubicBezTo>
                    <a:pt x="49094" y="1693"/>
                    <a:pt x="38634" y="-4022"/>
                    <a:pt x="34831" y="3598"/>
                  </a:cubicBezTo>
                  <a:cubicBezTo>
                    <a:pt x="20567" y="35983"/>
                    <a:pt x="-4157" y="75988"/>
                    <a:pt x="598" y="113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01A5C073-D1F5-2646-AEB5-FECAABCE1164}"/>
                </a:ext>
              </a:extLst>
            </p:cNvPr>
            <p:cNvSpPr/>
            <p:nvPr/>
          </p:nvSpPr>
          <p:spPr>
            <a:xfrm rot="4500000">
              <a:off x="3218633" y="4578875"/>
              <a:ext cx="118899" cy="54968"/>
            </a:xfrm>
            <a:custGeom>
              <a:avLst/>
              <a:gdLst>
                <a:gd name="connsiteX0" fmla="*/ 729 w 123617"/>
                <a:gd name="connsiteY0" fmla="*/ 10234 h 57150"/>
                <a:gd name="connsiteX1" fmla="*/ 53979 w 123617"/>
                <a:gd name="connsiteY1" fmla="*/ 41667 h 57150"/>
                <a:gd name="connsiteX2" fmla="*/ 126248 w 123617"/>
                <a:gd name="connsiteY2" fmla="*/ 59764 h 57150"/>
                <a:gd name="connsiteX3" fmla="*/ 129101 w 123617"/>
                <a:gd name="connsiteY3" fmla="*/ 53097 h 57150"/>
                <a:gd name="connsiteX4" fmla="*/ 64439 w 123617"/>
                <a:gd name="connsiteY4" fmla="*/ 17854 h 57150"/>
                <a:gd name="connsiteX5" fmla="*/ 5483 w 123617"/>
                <a:gd name="connsiteY5" fmla="*/ 709 h 57150"/>
                <a:gd name="connsiteX6" fmla="*/ 729 w 123617"/>
                <a:gd name="connsiteY6" fmla="*/ 1023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57150">
                  <a:moveTo>
                    <a:pt x="729" y="10234"/>
                  </a:moveTo>
                  <a:cubicBezTo>
                    <a:pt x="12140" y="28332"/>
                    <a:pt x="34961" y="34999"/>
                    <a:pt x="53979" y="41667"/>
                  </a:cubicBezTo>
                  <a:cubicBezTo>
                    <a:pt x="76801" y="50239"/>
                    <a:pt x="101525" y="60717"/>
                    <a:pt x="126248" y="59764"/>
                  </a:cubicBezTo>
                  <a:cubicBezTo>
                    <a:pt x="129101" y="59764"/>
                    <a:pt x="131954" y="55002"/>
                    <a:pt x="129101" y="53097"/>
                  </a:cubicBezTo>
                  <a:cubicBezTo>
                    <a:pt x="111034" y="36904"/>
                    <a:pt x="86310" y="27379"/>
                    <a:pt x="64439" y="17854"/>
                  </a:cubicBezTo>
                  <a:cubicBezTo>
                    <a:pt x="45421" y="9282"/>
                    <a:pt x="26403" y="-3101"/>
                    <a:pt x="5483" y="709"/>
                  </a:cubicBezTo>
                  <a:cubicBezTo>
                    <a:pt x="729" y="1662"/>
                    <a:pt x="-1173" y="7377"/>
                    <a:pt x="729" y="1023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F84EF70B-ABA1-5D43-B09A-7F1D7B31F7CB}"/>
                </a:ext>
              </a:extLst>
            </p:cNvPr>
            <p:cNvSpPr/>
            <p:nvPr/>
          </p:nvSpPr>
          <p:spPr>
            <a:xfrm rot="4500000">
              <a:off x="3260463" y="4587346"/>
              <a:ext cx="109753" cy="54968"/>
            </a:xfrm>
            <a:custGeom>
              <a:avLst/>
              <a:gdLst>
                <a:gd name="connsiteX0" fmla="*/ 4067 w 114108"/>
                <a:gd name="connsiteY0" fmla="*/ 15842 h 57150"/>
                <a:gd name="connsiteX1" fmla="*/ 63023 w 114108"/>
                <a:gd name="connsiteY1" fmla="*/ 42512 h 57150"/>
                <a:gd name="connsiteX2" fmla="*/ 116274 w 114108"/>
                <a:gd name="connsiteY2" fmla="*/ 64420 h 57150"/>
                <a:gd name="connsiteX3" fmla="*/ 121028 w 114108"/>
                <a:gd name="connsiteY3" fmla="*/ 58705 h 57150"/>
                <a:gd name="connsiteX4" fmla="*/ 73483 w 114108"/>
                <a:gd name="connsiteY4" fmla="*/ 14890 h 57150"/>
                <a:gd name="connsiteX5" fmla="*/ 5969 w 114108"/>
                <a:gd name="connsiteY5" fmla="*/ 1555 h 57150"/>
                <a:gd name="connsiteX6" fmla="*/ 4067 w 114108"/>
                <a:gd name="connsiteY6" fmla="*/ 158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4067" y="15842"/>
                  </a:moveTo>
                  <a:cubicBezTo>
                    <a:pt x="23085" y="27272"/>
                    <a:pt x="43054" y="33940"/>
                    <a:pt x="63023" y="42512"/>
                  </a:cubicBezTo>
                  <a:cubicBezTo>
                    <a:pt x="80139" y="50132"/>
                    <a:pt x="97256" y="63467"/>
                    <a:pt x="116274" y="64420"/>
                  </a:cubicBezTo>
                  <a:cubicBezTo>
                    <a:pt x="119126" y="64420"/>
                    <a:pt x="121979" y="61562"/>
                    <a:pt x="121028" y="58705"/>
                  </a:cubicBezTo>
                  <a:cubicBezTo>
                    <a:pt x="115323" y="37750"/>
                    <a:pt x="91550" y="24415"/>
                    <a:pt x="73483" y="14890"/>
                  </a:cubicBezTo>
                  <a:cubicBezTo>
                    <a:pt x="51612" y="3460"/>
                    <a:pt x="30692" y="-3208"/>
                    <a:pt x="5969" y="1555"/>
                  </a:cubicBezTo>
                  <a:cubicBezTo>
                    <a:pt x="-1639" y="1555"/>
                    <a:pt x="-1639" y="12032"/>
                    <a:pt x="4067" y="158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8D4F8ECA-4B9F-9D49-A460-72A6CD33428F}"/>
                </a:ext>
              </a:extLst>
            </p:cNvPr>
            <p:cNvSpPr/>
            <p:nvPr/>
          </p:nvSpPr>
          <p:spPr>
            <a:xfrm rot="4500000">
              <a:off x="3331497" y="4803858"/>
              <a:ext cx="128045" cy="27484"/>
            </a:xfrm>
            <a:custGeom>
              <a:avLst/>
              <a:gdLst>
                <a:gd name="connsiteX0" fmla="*/ 4221 w 133126"/>
                <a:gd name="connsiteY0" fmla="*/ 21798 h 28575"/>
                <a:gd name="connsiteX1" fmla="*/ 78392 w 133126"/>
                <a:gd name="connsiteY1" fmla="*/ 29418 h 28575"/>
                <a:gd name="connsiteX2" fmla="*/ 140200 w 133126"/>
                <a:gd name="connsiteY2" fmla="*/ 10368 h 28575"/>
                <a:gd name="connsiteX3" fmla="*/ 138299 w 133126"/>
                <a:gd name="connsiteY3" fmla="*/ 4653 h 28575"/>
                <a:gd name="connsiteX4" fmla="*/ 72686 w 133126"/>
                <a:gd name="connsiteY4" fmla="*/ 1796 h 28575"/>
                <a:gd name="connsiteX5" fmla="*/ 5172 w 133126"/>
                <a:gd name="connsiteY5" fmla="*/ 6558 h 28575"/>
                <a:gd name="connsiteX6" fmla="*/ 4221 w 133126"/>
                <a:gd name="connsiteY6" fmla="*/ 217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28575">
                  <a:moveTo>
                    <a:pt x="4221" y="21798"/>
                  </a:moveTo>
                  <a:cubicBezTo>
                    <a:pt x="27994" y="33228"/>
                    <a:pt x="52717" y="32276"/>
                    <a:pt x="78392" y="29418"/>
                  </a:cubicBezTo>
                  <a:cubicBezTo>
                    <a:pt x="100262" y="27513"/>
                    <a:pt x="123084" y="24656"/>
                    <a:pt x="140200" y="10368"/>
                  </a:cubicBezTo>
                  <a:cubicBezTo>
                    <a:pt x="142102" y="8463"/>
                    <a:pt x="141151" y="5606"/>
                    <a:pt x="138299" y="4653"/>
                  </a:cubicBezTo>
                  <a:cubicBezTo>
                    <a:pt x="118330" y="-2967"/>
                    <a:pt x="94557" y="843"/>
                    <a:pt x="72686" y="1796"/>
                  </a:cubicBezTo>
                  <a:cubicBezTo>
                    <a:pt x="49864" y="2748"/>
                    <a:pt x="27994" y="-109"/>
                    <a:pt x="5172" y="6558"/>
                  </a:cubicBezTo>
                  <a:cubicBezTo>
                    <a:pt x="-533" y="9416"/>
                    <a:pt x="-2435" y="18941"/>
                    <a:pt x="4221" y="217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B6AC5629-AE80-E446-88BD-184C9B5918B0}"/>
                </a:ext>
              </a:extLst>
            </p:cNvPr>
            <p:cNvSpPr/>
            <p:nvPr/>
          </p:nvSpPr>
          <p:spPr>
            <a:xfrm rot="4500000">
              <a:off x="3290981" y="4807050"/>
              <a:ext cx="137191" cy="45807"/>
            </a:xfrm>
            <a:custGeom>
              <a:avLst/>
              <a:gdLst>
                <a:gd name="connsiteX0" fmla="*/ 10995 w 142635"/>
                <a:gd name="connsiteY0" fmla="*/ 48101 h 47625"/>
                <a:gd name="connsiteX1" fmla="*/ 141269 w 142635"/>
                <a:gd name="connsiteY1" fmla="*/ 10954 h 47625"/>
                <a:gd name="connsiteX2" fmla="*/ 140318 w 142635"/>
                <a:gd name="connsiteY2" fmla="*/ 3334 h 47625"/>
                <a:gd name="connsiteX3" fmla="*/ 71853 w 142635"/>
                <a:gd name="connsiteY3" fmla="*/ 2381 h 47625"/>
                <a:gd name="connsiteX4" fmla="*/ 6241 w 142635"/>
                <a:gd name="connsiteY4" fmla="*/ 20479 h 47625"/>
                <a:gd name="connsiteX5" fmla="*/ 10995 w 142635"/>
                <a:gd name="connsiteY5" fmla="*/ 48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0995" y="48101"/>
                  </a:moveTo>
                  <a:cubicBezTo>
                    <a:pt x="52835" y="56674"/>
                    <a:pt x="107988" y="33814"/>
                    <a:pt x="141269" y="10954"/>
                  </a:cubicBezTo>
                  <a:cubicBezTo>
                    <a:pt x="144122" y="9049"/>
                    <a:pt x="144122" y="4286"/>
                    <a:pt x="140318" y="3334"/>
                  </a:cubicBezTo>
                  <a:cubicBezTo>
                    <a:pt x="116546" y="-1429"/>
                    <a:pt x="96577" y="-476"/>
                    <a:pt x="71853" y="2381"/>
                  </a:cubicBezTo>
                  <a:cubicBezTo>
                    <a:pt x="49032" y="5239"/>
                    <a:pt x="25259" y="7144"/>
                    <a:pt x="6241" y="20479"/>
                  </a:cubicBezTo>
                  <a:cubicBezTo>
                    <a:pt x="-2317" y="27146"/>
                    <a:pt x="-3268" y="45244"/>
                    <a:pt x="10995" y="4810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36310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Marcador de posición de imagen 111">
            <a:extLst>
              <a:ext uri="{FF2B5EF4-FFF2-40B4-BE49-F238E27FC236}">
                <a16:creationId xmlns:a16="http://schemas.microsoft.com/office/drawing/2014/main" id="{B1FE6D9A-C339-AA46-A314-8648621552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DD2664B4-F43F-4D4C-8B46-6C425DB109FD}"/>
              </a:ext>
            </a:extLst>
          </p:cNvPr>
          <p:cNvSpPr/>
          <p:nvPr/>
        </p:nvSpPr>
        <p:spPr>
          <a:xfrm>
            <a:off x="1" y="140888"/>
            <a:ext cx="9144000" cy="285078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spcAft>
                <a:spcPts val="900"/>
              </a:spcAft>
            </a:pPr>
            <a:r>
              <a:rPr lang="es-ES" sz="17925" b="1" dirty="0">
                <a:solidFill>
                  <a:schemeClr val="accent1">
                    <a:alpha val="60000"/>
                  </a:schemeClr>
                </a:solidFill>
                <a:latin typeface="+mj-lt"/>
              </a:rPr>
              <a:t>01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D7A1B3F-BC01-B543-8749-726C1B161F94}"/>
              </a:ext>
            </a:extLst>
          </p:cNvPr>
          <p:cNvSpPr/>
          <p:nvPr/>
        </p:nvSpPr>
        <p:spPr>
          <a:xfrm>
            <a:off x="3044428" y="3762884"/>
            <a:ext cx="3052759" cy="416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60"/>
              </a:lnSpc>
              <a:spcAft>
                <a:spcPts val="900"/>
              </a:spcAft>
            </a:pPr>
            <a:r>
              <a:rPr lang="es-ES" sz="900" b="1" spc="450" dirty="0">
                <a:solidFill>
                  <a:schemeClr val="bg1">
                    <a:alpha val="60000"/>
                  </a:schemeClr>
                </a:solidFill>
                <a:latin typeface="+mj-lt"/>
              </a:rPr>
              <a:t>CENTERED EXTRA-TITLE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87D22B0-1A5A-594F-BC2D-76E9F8B3819A}"/>
              </a:ext>
            </a:extLst>
          </p:cNvPr>
          <p:cNvSpPr/>
          <p:nvPr/>
        </p:nvSpPr>
        <p:spPr>
          <a:xfrm>
            <a:off x="1699656" y="1810471"/>
            <a:ext cx="5744688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900"/>
              </a:spcAft>
            </a:pPr>
            <a:r>
              <a:rPr lang="es-ES" sz="5250" b="1" dirty="0" err="1">
                <a:solidFill>
                  <a:schemeClr val="bg1"/>
                </a:solidFill>
                <a:latin typeface="+mj-lt"/>
              </a:rPr>
              <a:t>Chapter</a:t>
            </a:r>
            <a:r>
              <a:rPr lang="es-ES" sz="525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s-ES" sz="5250" b="1" dirty="0" err="1">
                <a:solidFill>
                  <a:schemeClr val="bg1"/>
                </a:solidFill>
                <a:latin typeface="+mj-lt"/>
              </a:rPr>
              <a:t>Title</a:t>
            </a:r>
            <a:r>
              <a:rPr lang="es-ES" sz="5250" b="1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>
              <a:spcAft>
                <a:spcPts val="900"/>
              </a:spcAft>
            </a:pPr>
            <a:r>
              <a:rPr lang="es-ES" sz="5250" b="1" dirty="0" err="1">
                <a:solidFill>
                  <a:schemeClr val="bg1"/>
                </a:solidFill>
                <a:latin typeface="+mj-lt"/>
              </a:rPr>
              <a:t>with</a:t>
            </a:r>
            <a:r>
              <a:rPr lang="es-ES" sz="525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s-ES" sz="5250" b="1" dirty="0" err="1">
                <a:solidFill>
                  <a:schemeClr val="bg1"/>
                </a:solidFill>
                <a:latin typeface="+mj-lt"/>
              </a:rPr>
              <a:t>image</a:t>
            </a:r>
            <a:endParaRPr lang="es-ES" sz="525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259AE5EE-33EE-3643-ACD3-FDD7AADF29D3}"/>
              </a:ext>
            </a:extLst>
          </p:cNvPr>
          <p:cNvSpPr/>
          <p:nvPr/>
        </p:nvSpPr>
        <p:spPr>
          <a:xfrm>
            <a:off x="4399178" y="4488429"/>
            <a:ext cx="345643" cy="34564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3715042-E7B2-2A4C-BACD-995D4B6BC4AD}"/>
              </a:ext>
            </a:extLst>
          </p:cNvPr>
          <p:cNvGrpSpPr/>
          <p:nvPr/>
        </p:nvGrpSpPr>
        <p:grpSpPr>
          <a:xfrm>
            <a:off x="424296" y="342734"/>
            <a:ext cx="1785817" cy="1455741"/>
            <a:chOff x="7119385" y="568644"/>
            <a:chExt cx="136730" cy="11145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EF8FF1E9-7BB2-A945-9588-527E0F3E1A4C}"/>
                </a:ext>
              </a:extLst>
            </p:cNvPr>
            <p:cNvSpPr/>
            <p:nvPr/>
          </p:nvSpPr>
          <p:spPr>
            <a:xfrm>
              <a:off x="7120446" y="607624"/>
              <a:ext cx="135669" cy="72478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A7990587-49DF-964E-B8D5-B5F2CBEDBF80}"/>
                </a:ext>
              </a:extLst>
            </p:cNvPr>
            <p:cNvSpPr/>
            <p:nvPr/>
          </p:nvSpPr>
          <p:spPr>
            <a:xfrm>
              <a:off x="7119385" y="568644"/>
              <a:ext cx="135669" cy="63418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84D1D063-D029-1C4F-B4C0-152CE8C7D371}"/>
              </a:ext>
            </a:extLst>
          </p:cNvPr>
          <p:cNvGrpSpPr/>
          <p:nvPr/>
        </p:nvGrpSpPr>
        <p:grpSpPr>
          <a:xfrm>
            <a:off x="6496525" y="3890043"/>
            <a:ext cx="2238211" cy="1440175"/>
            <a:chOff x="2027632" y="4113861"/>
            <a:chExt cx="1810433" cy="116492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24A3CA7E-7BCE-5748-9BC6-450D60282BB2}"/>
                </a:ext>
              </a:extLst>
            </p:cNvPr>
            <p:cNvSpPr/>
            <p:nvPr/>
          </p:nvSpPr>
          <p:spPr>
            <a:xfrm rot="4500000">
              <a:off x="2151649" y="5101949"/>
              <a:ext cx="137191" cy="64130"/>
            </a:xfrm>
            <a:custGeom>
              <a:avLst/>
              <a:gdLst>
                <a:gd name="connsiteX0" fmla="*/ 5567 w 142635"/>
                <a:gd name="connsiteY0" fmla="*/ 70822 h 66675"/>
                <a:gd name="connsiteX1" fmla="*/ 83541 w 142635"/>
                <a:gd name="connsiteY1" fmla="*/ 73679 h 66675"/>
                <a:gd name="connsiteX2" fmla="*/ 147252 w 142635"/>
                <a:gd name="connsiteY2" fmla="*/ 55582 h 66675"/>
                <a:gd name="connsiteX3" fmla="*/ 146301 w 142635"/>
                <a:gd name="connsiteY3" fmla="*/ 50819 h 66675"/>
                <a:gd name="connsiteX4" fmla="*/ 75934 w 142635"/>
                <a:gd name="connsiteY4" fmla="*/ 43199 h 66675"/>
                <a:gd name="connsiteX5" fmla="*/ 55014 w 142635"/>
                <a:gd name="connsiteY5" fmla="*/ 45104 h 66675"/>
                <a:gd name="connsiteX6" fmla="*/ 78787 w 142635"/>
                <a:gd name="connsiteY6" fmla="*/ 39389 h 66675"/>
                <a:gd name="connsiteX7" fmla="*/ 141546 w 142635"/>
                <a:gd name="connsiteY7" fmla="*/ 20339 h 66675"/>
                <a:gd name="connsiteX8" fmla="*/ 145350 w 142635"/>
                <a:gd name="connsiteY8" fmla="*/ 7004 h 66675"/>
                <a:gd name="connsiteX9" fmla="*/ 87345 w 142635"/>
                <a:gd name="connsiteY9" fmla="*/ 1289 h 66675"/>
                <a:gd name="connsiteX10" fmla="*/ 14125 w 142635"/>
                <a:gd name="connsiteY10" fmla="*/ 18434 h 66675"/>
                <a:gd name="connsiteX11" fmla="*/ 17929 w 142635"/>
                <a:gd name="connsiteY11" fmla="*/ 45104 h 66675"/>
                <a:gd name="connsiteX12" fmla="*/ 39800 w 142635"/>
                <a:gd name="connsiteY12" fmla="*/ 46057 h 66675"/>
                <a:gd name="connsiteX13" fmla="*/ 4616 w 142635"/>
                <a:gd name="connsiteY13" fmla="*/ 56534 h 66675"/>
                <a:gd name="connsiteX14" fmla="*/ 5567 w 142635"/>
                <a:gd name="connsiteY14" fmla="*/ 708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635" h="66675">
                  <a:moveTo>
                    <a:pt x="5567" y="70822"/>
                  </a:moveTo>
                  <a:cubicBezTo>
                    <a:pt x="31241" y="77489"/>
                    <a:pt x="56916" y="76537"/>
                    <a:pt x="83541" y="73679"/>
                  </a:cubicBezTo>
                  <a:cubicBezTo>
                    <a:pt x="105412" y="70822"/>
                    <a:pt x="129185" y="69869"/>
                    <a:pt x="147252" y="55582"/>
                  </a:cubicBezTo>
                  <a:cubicBezTo>
                    <a:pt x="149154" y="54629"/>
                    <a:pt x="148203" y="51772"/>
                    <a:pt x="146301" y="50819"/>
                  </a:cubicBezTo>
                  <a:cubicBezTo>
                    <a:pt x="125381" y="38437"/>
                    <a:pt x="98756" y="41294"/>
                    <a:pt x="75934" y="43199"/>
                  </a:cubicBezTo>
                  <a:cubicBezTo>
                    <a:pt x="68327" y="43199"/>
                    <a:pt x="61670" y="44152"/>
                    <a:pt x="55014" y="45104"/>
                  </a:cubicBezTo>
                  <a:cubicBezTo>
                    <a:pt x="62621" y="43199"/>
                    <a:pt x="70229" y="41294"/>
                    <a:pt x="78787" y="39389"/>
                  </a:cubicBezTo>
                  <a:cubicBezTo>
                    <a:pt x="99707" y="34627"/>
                    <a:pt x="121577" y="22244"/>
                    <a:pt x="141546" y="20339"/>
                  </a:cubicBezTo>
                  <a:cubicBezTo>
                    <a:pt x="147252" y="19387"/>
                    <a:pt x="152006" y="10814"/>
                    <a:pt x="145350" y="7004"/>
                  </a:cubicBezTo>
                  <a:cubicBezTo>
                    <a:pt x="126332" y="-1568"/>
                    <a:pt x="108265" y="-616"/>
                    <a:pt x="87345" y="1289"/>
                  </a:cubicBezTo>
                  <a:cubicBezTo>
                    <a:pt x="63572" y="4147"/>
                    <a:pt x="35045" y="5099"/>
                    <a:pt x="14125" y="18434"/>
                  </a:cubicBezTo>
                  <a:cubicBezTo>
                    <a:pt x="4616" y="25102"/>
                    <a:pt x="4616" y="42247"/>
                    <a:pt x="17929" y="45104"/>
                  </a:cubicBezTo>
                  <a:cubicBezTo>
                    <a:pt x="25536" y="47009"/>
                    <a:pt x="32192" y="47009"/>
                    <a:pt x="39800" y="46057"/>
                  </a:cubicBezTo>
                  <a:cubicBezTo>
                    <a:pt x="27438" y="47962"/>
                    <a:pt x="16027" y="51772"/>
                    <a:pt x="4616" y="56534"/>
                  </a:cubicBezTo>
                  <a:cubicBezTo>
                    <a:pt x="-2991" y="59392"/>
                    <a:pt x="-138" y="68917"/>
                    <a:pt x="5567" y="708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F10822F6-226D-1947-9071-5DA93CE01A6D}"/>
                </a:ext>
              </a:extLst>
            </p:cNvPr>
            <p:cNvSpPr/>
            <p:nvPr/>
          </p:nvSpPr>
          <p:spPr>
            <a:xfrm rot="4500000">
              <a:off x="2058554" y="5093229"/>
              <a:ext cx="36584" cy="91614"/>
            </a:xfrm>
            <a:custGeom>
              <a:avLst/>
              <a:gdLst>
                <a:gd name="connsiteX0" fmla="*/ 5830 w 38036"/>
                <a:gd name="connsiteY0" fmla="*/ 96911 h 95250"/>
                <a:gd name="connsiteX1" fmla="*/ 39111 w 38036"/>
                <a:gd name="connsiteY1" fmla="*/ 3566 h 95250"/>
                <a:gd name="connsiteX2" fmla="*/ 32455 w 38036"/>
                <a:gd name="connsiteY2" fmla="*/ 1661 h 95250"/>
                <a:gd name="connsiteX3" fmla="*/ 15339 w 38036"/>
                <a:gd name="connsiteY3" fmla="*/ 44524 h 95250"/>
                <a:gd name="connsiteX4" fmla="*/ 124 w 38036"/>
                <a:gd name="connsiteY4" fmla="*/ 94054 h 95250"/>
                <a:gd name="connsiteX5" fmla="*/ 5830 w 38036"/>
                <a:gd name="connsiteY5" fmla="*/ 9691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036" h="95250">
                  <a:moveTo>
                    <a:pt x="5830" y="96911"/>
                  </a:moveTo>
                  <a:cubicBezTo>
                    <a:pt x="21995" y="70241"/>
                    <a:pt x="41013" y="35951"/>
                    <a:pt x="39111" y="3566"/>
                  </a:cubicBezTo>
                  <a:cubicBezTo>
                    <a:pt x="39111" y="-243"/>
                    <a:pt x="34357" y="-1196"/>
                    <a:pt x="32455" y="1661"/>
                  </a:cubicBezTo>
                  <a:cubicBezTo>
                    <a:pt x="23897" y="14996"/>
                    <a:pt x="20093" y="29284"/>
                    <a:pt x="15339" y="44524"/>
                  </a:cubicBezTo>
                  <a:cubicBezTo>
                    <a:pt x="10584" y="60716"/>
                    <a:pt x="4879" y="76909"/>
                    <a:pt x="124" y="94054"/>
                  </a:cubicBezTo>
                  <a:cubicBezTo>
                    <a:pt x="-827" y="97864"/>
                    <a:pt x="3928" y="99769"/>
                    <a:pt x="5830" y="969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97229174-A3D3-4843-9DAD-BDD63169EDBF}"/>
                </a:ext>
              </a:extLst>
            </p:cNvPr>
            <p:cNvSpPr/>
            <p:nvPr/>
          </p:nvSpPr>
          <p:spPr>
            <a:xfrm rot="4500000">
              <a:off x="2045978" y="5071921"/>
              <a:ext cx="27438" cy="64130"/>
            </a:xfrm>
            <a:custGeom>
              <a:avLst/>
              <a:gdLst>
                <a:gd name="connsiteX0" fmla="*/ 10460 w 28527"/>
                <a:gd name="connsiteY0" fmla="*/ 75785 h 66675"/>
                <a:gd name="connsiteX1" fmla="*/ 28527 w 28527"/>
                <a:gd name="connsiteY1" fmla="*/ 51021 h 66675"/>
                <a:gd name="connsiteX2" fmla="*/ 33282 w 28527"/>
                <a:gd name="connsiteY2" fmla="*/ 9110 h 66675"/>
                <a:gd name="connsiteX3" fmla="*/ 13313 w 28527"/>
                <a:gd name="connsiteY3" fmla="*/ 3396 h 66675"/>
                <a:gd name="connsiteX4" fmla="*/ 0 w 28527"/>
                <a:gd name="connsiteY4" fmla="*/ 51021 h 66675"/>
                <a:gd name="connsiteX5" fmla="*/ 10460 w 28527"/>
                <a:gd name="connsiteY5" fmla="*/ 7578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66675">
                  <a:moveTo>
                    <a:pt x="10460" y="75785"/>
                  </a:moveTo>
                  <a:cubicBezTo>
                    <a:pt x="21871" y="72928"/>
                    <a:pt x="24724" y="60546"/>
                    <a:pt x="28527" y="51021"/>
                  </a:cubicBezTo>
                  <a:cubicBezTo>
                    <a:pt x="33282" y="38638"/>
                    <a:pt x="38987" y="22446"/>
                    <a:pt x="33282" y="9110"/>
                  </a:cubicBezTo>
                  <a:cubicBezTo>
                    <a:pt x="30429" y="538"/>
                    <a:pt x="19969" y="-3272"/>
                    <a:pt x="13313" y="3396"/>
                  </a:cubicBezTo>
                  <a:cubicBezTo>
                    <a:pt x="951" y="15778"/>
                    <a:pt x="0" y="34828"/>
                    <a:pt x="0" y="51021"/>
                  </a:cubicBezTo>
                  <a:cubicBezTo>
                    <a:pt x="951" y="55783"/>
                    <a:pt x="0" y="78643"/>
                    <a:pt x="10460" y="7578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72D18CBA-939D-2B43-95DE-95E2CCF6A228}"/>
                </a:ext>
              </a:extLst>
            </p:cNvPr>
            <p:cNvSpPr/>
            <p:nvPr/>
          </p:nvSpPr>
          <p:spPr>
            <a:xfrm rot="4500000">
              <a:off x="2641605" y="5086004"/>
              <a:ext cx="73168" cy="119098"/>
            </a:xfrm>
            <a:custGeom>
              <a:avLst/>
              <a:gdLst>
                <a:gd name="connsiteX0" fmla="*/ 14336 w 76072"/>
                <a:gd name="connsiteY0" fmla="*/ 79937 h 123825"/>
                <a:gd name="connsiteX1" fmla="*/ 39060 w 76072"/>
                <a:gd name="connsiteY1" fmla="*/ 131372 h 123825"/>
                <a:gd name="connsiteX2" fmla="*/ 46667 w 76072"/>
                <a:gd name="connsiteY2" fmla="*/ 128515 h 123825"/>
                <a:gd name="connsiteX3" fmla="*/ 35256 w 76072"/>
                <a:gd name="connsiteY3" fmla="*/ 65650 h 123825"/>
                <a:gd name="connsiteX4" fmla="*/ 72342 w 76072"/>
                <a:gd name="connsiteY4" fmla="*/ 131372 h 123825"/>
                <a:gd name="connsiteX5" fmla="*/ 79949 w 76072"/>
                <a:gd name="connsiteY5" fmla="*/ 126610 h 123825"/>
                <a:gd name="connsiteX6" fmla="*/ 60931 w 76072"/>
                <a:gd name="connsiteY6" fmla="*/ 61840 h 123825"/>
                <a:gd name="connsiteX7" fmla="*/ 39060 w 76072"/>
                <a:gd name="connsiteY7" fmla="*/ 3737 h 123825"/>
                <a:gd name="connsiteX8" fmla="*/ 23845 w 76072"/>
                <a:gd name="connsiteY8" fmla="*/ 7547 h 123825"/>
                <a:gd name="connsiteX9" fmla="*/ 29551 w 76072"/>
                <a:gd name="connsiteY9" fmla="*/ 47552 h 123825"/>
                <a:gd name="connsiteX10" fmla="*/ 10533 w 76072"/>
                <a:gd name="connsiteY10" fmla="*/ 11357 h 123825"/>
                <a:gd name="connsiteX11" fmla="*/ 73 w 76072"/>
                <a:gd name="connsiteY11" fmla="*/ 15167 h 123825"/>
                <a:gd name="connsiteX12" fmla="*/ 14336 w 76072"/>
                <a:gd name="connsiteY12" fmla="*/ 799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72" h="123825">
                  <a:moveTo>
                    <a:pt x="14336" y="79937"/>
                  </a:moveTo>
                  <a:cubicBezTo>
                    <a:pt x="20042" y="98035"/>
                    <a:pt x="27649" y="117085"/>
                    <a:pt x="39060" y="131372"/>
                  </a:cubicBezTo>
                  <a:cubicBezTo>
                    <a:pt x="41913" y="134230"/>
                    <a:pt x="46667" y="131372"/>
                    <a:pt x="46667" y="128515"/>
                  </a:cubicBezTo>
                  <a:cubicBezTo>
                    <a:pt x="48569" y="107560"/>
                    <a:pt x="40962" y="85652"/>
                    <a:pt x="35256" y="65650"/>
                  </a:cubicBezTo>
                  <a:cubicBezTo>
                    <a:pt x="44765" y="90415"/>
                    <a:pt x="58078" y="115180"/>
                    <a:pt x="72342" y="131372"/>
                  </a:cubicBezTo>
                  <a:cubicBezTo>
                    <a:pt x="75194" y="135182"/>
                    <a:pt x="80900" y="131372"/>
                    <a:pt x="79949" y="126610"/>
                  </a:cubicBezTo>
                  <a:cubicBezTo>
                    <a:pt x="77096" y="104702"/>
                    <a:pt x="67587" y="82795"/>
                    <a:pt x="60931" y="61840"/>
                  </a:cubicBezTo>
                  <a:cubicBezTo>
                    <a:pt x="55225" y="41837"/>
                    <a:pt x="50471" y="20882"/>
                    <a:pt x="39060" y="3737"/>
                  </a:cubicBezTo>
                  <a:cubicBezTo>
                    <a:pt x="34305" y="-2930"/>
                    <a:pt x="23845" y="-73"/>
                    <a:pt x="23845" y="7547"/>
                  </a:cubicBezTo>
                  <a:cubicBezTo>
                    <a:pt x="22895" y="19930"/>
                    <a:pt x="25747" y="33265"/>
                    <a:pt x="29551" y="47552"/>
                  </a:cubicBezTo>
                  <a:cubicBezTo>
                    <a:pt x="24796" y="34217"/>
                    <a:pt x="20042" y="22787"/>
                    <a:pt x="10533" y="11357"/>
                  </a:cubicBezTo>
                  <a:cubicBezTo>
                    <a:pt x="6729" y="6595"/>
                    <a:pt x="1024" y="11357"/>
                    <a:pt x="73" y="15167"/>
                  </a:cubicBezTo>
                  <a:cubicBezTo>
                    <a:pt x="-878" y="38980"/>
                    <a:pt x="7680" y="59935"/>
                    <a:pt x="14336" y="799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99B5F615-6E44-8347-A504-754D0DE9CC65}"/>
                </a:ext>
              </a:extLst>
            </p:cNvPr>
            <p:cNvSpPr/>
            <p:nvPr/>
          </p:nvSpPr>
          <p:spPr>
            <a:xfrm rot="4500000">
              <a:off x="2396834" y="5011371"/>
              <a:ext cx="54876" cy="137421"/>
            </a:xfrm>
            <a:custGeom>
              <a:avLst/>
              <a:gdLst>
                <a:gd name="connsiteX0" fmla="*/ 55225 w 57054"/>
                <a:gd name="connsiteY0" fmla="*/ 140689 h 142875"/>
                <a:gd name="connsiteX1" fmla="*/ 63784 w 57054"/>
                <a:gd name="connsiteY1" fmla="*/ 137831 h 142875"/>
                <a:gd name="connsiteX2" fmla="*/ 13386 w 57054"/>
                <a:gd name="connsiteY2" fmla="*/ 2576 h 142875"/>
                <a:gd name="connsiteX3" fmla="*/ 73 w 57054"/>
                <a:gd name="connsiteY3" fmla="*/ 10196 h 142875"/>
                <a:gd name="connsiteX4" fmla="*/ 55225 w 57054"/>
                <a:gd name="connsiteY4" fmla="*/ 14068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55225" y="140689"/>
                  </a:moveTo>
                  <a:cubicBezTo>
                    <a:pt x="58078" y="144499"/>
                    <a:pt x="64734" y="143546"/>
                    <a:pt x="63784" y="137831"/>
                  </a:cubicBezTo>
                  <a:cubicBezTo>
                    <a:pt x="60931" y="92111"/>
                    <a:pt x="42864" y="37819"/>
                    <a:pt x="13386" y="2576"/>
                  </a:cubicBezTo>
                  <a:cubicBezTo>
                    <a:pt x="7680" y="-4091"/>
                    <a:pt x="-878" y="3529"/>
                    <a:pt x="73" y="10196"/>
                  </a:cubicBezTo>
                  <a:cubicBezTo>
                    <a:pt x="6729" y="53059"/>
                    <a:pt x="31453" y="105446"/>
                    <a:pt x="55225" y="14068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A60DB737-4636-1448-BFD3-68C85F10D9BC}"/>
                </a:ext>
              </a:extLst>
            </p:cNvPr>
            <p:cNvSpPr/>
            <p:nvPr/>
          </p:nvSpPr>
          <p:spPr>
            <a:xfrm rot="4500000">
              <a:off x="2375599" y="4973145"/>
              <a:ext cx="64022" cy="128260"/>
            </a:xfrm>
            <a:custGeom>
              <a:avLst/>
              <a:gdLst>
                <a:gd name="connsiteX0" fmla="*/ 22822 w 66563"/>
                <a:gd name="connsiteY0" fmla="*/ 77372 h 133350"/>
                <a:gd name="connsiteX1" fmla="*/ 63711 w 66563"/>
                <a:gd name="connsiteY1" fmla="*/ 136427 h 133350"/>
                <a:gd name="connsiteX2" fmla="*/ 73220 w 66563"/>
                <a:gd name="connsiteY2" fmla="*/ 132617 h 133350"/>
                <a:gd name="connsiteX3" fmla="*/ 53251 w 66563"/>
                <a:gd name="connsiteY3" fmla="*/ 64037 h 133350"/>
                <a:gd name="connsiteX4" fmla="*/ 19969 w 66563"/>
                <a:gd name="connsiteY4" fmla="*/ 3077 h 133350"/>
                <a:gd name="connsiteX5" fmla="*/ 0 w 66563"/>
                <a:gd name="connsiteY5" fmla="*/ 11650 h 133350"/>
                <a:gd name="connsiteX6" fmla="*/ 22822 w 66563"/>
                <a:gd name="connsiteY6" fmla="*/ 7737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22822" y="77372"/>
                  </a:moveTo>
                  <a:cubicBezTo>
                    <a:pt x="34233" y="99280"/>
                    <a:pt x="45643" y="120235"/>
                    <a:pt x="63711" y="136427"/>
                  </a:cubicBezTo>
                  <a:cubicBezTo>
                    <a:pt x="66563" y="139285"/>
                    <a:pt x="73220" y="137380"/>
                    <a:pt x="73220" y="132617"/>
                  </a:cubicBezTo>
                  <a:cubicBezTo>
                    <a:pt x="70367" y="108805"/>
                    <a:pt x="61809" y="86897"/>
                    <a:pt x="53251" y="64037"/>
                  </a:cubicBezTo>
                  <a:cubicBezTo>
                    <a:pt x="44692" y="43082"/>
                    <a:pt x="36134" y="20222"/>
                    <a:pt x="19969" y="3077"/>
                  </a:cubicBezTo>
                  <a:cubicBezTo>
                    <a:pt x="13313" y="-3590"/>
                    <a:pt x="0" y="1172"/>
                    <a:pt x="0" y="11650"/>
                  </a:cubicBezTo>
                  <a:cubicBezTo>
                    <a:pt x="1902" y="35462"/>
                    <a:pt x="12362" y="56417"/>
                    <a:pt x="22822" y="773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0A4D4EEF-9CED-DB45-BCC0-EA760B531D64}"/>
                </a:ext>
              </a:extLst>
            </p:cNvPr>
            <p:cNvSpPr/>
            <p:nvPr/>
          </p:nvSpPr>
          <p:spPr>
            <a:xfrm rot="4500000">
              <a:off x="2283623" y="4882471"/>
              <a:ext cx="109753" cy="146583"/>
            </a:xfrm>
            <a:custGeom>
              <a:avLst/>
              <a:gdLst>
                <a:gd name="connsiteX0" fmla="*/ 31993 w 114108"/>
                <a:gd name="connsiteY0" fmla="*/ 51809 h 152400"/>
                <a:gd name="connsiteX1" fmla="*/ 12975 w 114108"/>
                <a:gd name="connsiteY1" fmla="*/ 42284 h 152400"/>
                <a:gd name="connsiteX2" fmla="*/ 613 w 114108"/>
                <a:gd name="connsiteY2" fmla="*/ 54666 h 152400"/>
                <a:gd name="connsiteX3" fmla="*/ 36748 w 114108"/>
                <a:gd name="connsiteY3" fmla="*/ 107054 h 152400"/>
                <a:gd name="connsiteX4" fmla="*/ 77636 w 114108"/>
                <a:gd name="connsiteY4" fmla="*/ 154679 h 152400"/>
                <a:gd name="connsiteX5" fmla="*/ 85244 w 114108"/>
                <a:gd name="connsiteY5" fmla="*/ 151821 h 152400"/>
                <a:gd name="connsiteX6" fmla="*/ 64324 w 114108"/>
                <a:gd name="connsiteY6" fmla="*/ 88956 h 152400"/>
                <a:gd name="connsiteX7" fmla="*/ 51962 w 114108"/>
                <a:gd name="connsiteY7" fmla="*/ 71811 h 152400"/>
                <a:gd name="connsiteX8" fmla="*/ 55766 w 114108"/>
                <a:gd name="connsiteY8" fmla="*/ 74669 h 152400"/>
                <a:gd name="connsiteX9" fmla="*/ 117574 w 114108"/>
                <a:gd name="connsiteY9" fmla="*/ 127056 h 152400"/>
                <a:gd name="connsiteX10" fmla="*/ 122329 w 114108"/>
                <a:gd name="connsiteY10" fmla="*/ 122294 h 152400"/>
                <a:gd name="connsiteX11" fmla="*/ 75735 w 114108"/>
                <a:gd name="connsiteY11" fmla="*/ 53714 h 152400"/>
                <a:gd name="connsiteX12" fmla="*/ 12024 w 114108"/>
                <a:gd name="connsiteY12" fmla="*/ 374 h 152400"/>
                <a:gd name="connsiteX13" fmla="*/ 2515 w 114108"/>
                <a:gd name="connsiteY13" fmla="*/ 9899 h 152400"/>
                <a:gd name="connsiteX14" fmla="*/ 31993 w 114108"/>
                <a:gd name="connsiteY14" fmla="*/ 5180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4108" h="152400">
                  <a:moveTo>
                    <a:pt x="31993" y="51809"/>
                  </a:moveTo>
                  <a:cubicBezTo>
                    <a:pt x="26288" y="47999"/>
                    <a:pt x="19631" y="44189"/>
                    <a:pt x="12975" y="42284"/>
                  </a:cubicBezTo>
                  <a:cubicBezTo>
                    <a:pt x="5368" y="40379"/>
                    <a:pt x="-2240" y="47046"/>
                    <a:pt x="613" y="54666"/>
                  </a:cubicBezTo>
                  <a:cubicBezTo>
                    <a:pt x="7269" y="73716"/>
                    <a:pt x="24386" y="90861"/>
                    <a:pt x="36748" y="107054"/>
                  </a:cubicBezTo>
                  <a:cubicBezTo>
                    <a:pt x="49109" y="123246"/>
                    <a:pt x="60520" y="144201"/>
                    <a:pt x="77636" y="154679"/>
                  </a:cubicBezTo>
                  <a:cubicBezTo>
                    <a:pt x="80489" y="156584"/>
                    <a:pt x="85244" y="154679"/>
                    <a:pt x="85244" y="151821"/>
                  </a:cubicBezTo>
                  <a:cubicBezTo>
                    <a:pt x="89047" y="129914"/>
                    <a:pt x="75735" y="107054"/>
                    <a:pt x="64324" y="88956"/>
                  </a:cubicBezTo>
                  <a:cubicBezTo>
                    <a:pt x="60520" y="83241"/>
                    <a:pt x="56717" y="77526"/>
                    <a:pt x="51962" y="71811"/>
                  </a:cubicBezTo>
                  <a:cubicBezTo>
                    <a:pt x="52913" y="72764"/>
                    <a:pt x="53864" y="73716"/>
                    <a:pt x="55766" y="74669"/>
                  </a:cubicBezTo>
                  <a:cubicBezTo>
                    <a:pt x="73833" y="92766"/>
                    <a:pt x="92851" y="119436"/>
                    <a:pt x="117574" y="127056"/>
                  </a:cubicBezTo>
                  <a:cubicBezTo>
                    <a:pt x="120427" y="128009"/>
                    <a:pt x="123280" y="125151"/>
                    <a:pt x="122329" y="122294"/>
                  </a:cubicBezTo>
                  <a:cubicBezTo>
                    <a:pt x="118525" y="96576"/>
                    <a:pt x="92851" y="72764"/>
                    <a:pt x="75735" y="53714"/>
                  </a:cubicBezTo>
                  <a:cubicBezTo>
                    <a:pt x="58618" y="33711"/>
                    <a:pt x="37698" y="8946"/>
                    <a:pt x="12024" y="374"/>
                  </a:cubicBezTo>
                  <a:cubicBezTo>
                    <a:pt x="6319" y="-1531"/>
                    <a:pt x="613" y="4184"/>
                    <a:pt x="2515" y="9899"/>
                  </a:cubicBezTo>
                  <a:cubicBezTo>
                    <a:pt x="9171" y="26091"/>
                    <a:pt x="20582" y="39426"/>
                    <a:pt x="31993" y="518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62642719-2AF9-A242-9364-994E5789D6F1}"/>
                </a:ext>
              </a:extLst>
            </p:cNvPr>
            <p:cNvSpPr/>
            <p:nvPr/>
          </p:nvSpPr>
          <p:spPr>
            <a:xfrm rot="4500000">
              <a:off x="2105408" y="4908444"/>
              <a:ext cx="109753" cy="54968"/>
            </a:xfrm>
            <a:custGeom>
              <a:avLst/>
              <a:gdLst>
                <a:gd name="connsiteX0" fmla="*/ 1924 w 114108"/>
                <a:gd name="connsiteY0" fmla="*/ 10569 h 57150"/>
                <a:gd name="connsiteX1" fmla="*/ 120787 w 114108"/>
                <a:gd name="connsiteY1" fmla="*/ 59147 h 57150"/>
                <a:gd name="connsiteX2" fmla="*/ 122689 w 114108"/>
                <a:gd name="connsiteY2" fmla="*/ 55337 h 57150"/>
                <a:gd name="connsiteX3" fmla="*/ 68488 w 114108"/>
                <a:gd name="connsiteY3" fmla="*/ 23904 h 57150"/>
                <a:gd name="connsiteX4" fmla="*/ 8581 w 114108"/>
                <a:gd name="connsiteY4" fmla="*/ 92 h 57150"/>
                <a:gd name="connsiteX5" fmla="*/ 1924 w 114108"/>
                <a:gd name="connsiteY5" fmla="*/ 105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108" h="57150">
                  <a:moveTo>
                    <a:pt x="1924" y="10569"/>
                  </a:moveTo>
                  <a:cubicBezTo>
                    <a:pt x="28550" y="39144"/>
                    <a:pt x="81800" y="61052"/>
                    <a:pt x="120787" y="59147"/>
                  </a:cubicBezTo>
                  <a:cubicBezTo>
                    <a:pt x="122689" y="59147"/>
                    <a:pt x="123640" y="57242"/>
                    <a:pt x="122689" y="55337"/>
                  </a:cubicBezTo>
                  <a:cubicBezTo>
                    <a:pt x="106524" y="42002"/>
                    <a:pt x="86555" y="33429"/>
                    <a:pt x="68488" y="23904"/>
                  </a:cubicBezTo>
                  <a:cubicBezTo>
                    <a:pt x="48519" y="13427"/>
                    <a:pt x="29501" y="3902"/>
                    <a:pt x="8581" y="92"/>
                  </a:cubicBezTo>
                  <a:cubicBezTo>
                    <a:pt x="1924" y="-861"/>
                    <a:pt x="-2830" y="5807"/>
                    <a:pt x="1924" y="1056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09886A1D-23A8-BE4C-AA60-B8A913B34570}"/>
                </a:ext>
              </a:extLst>
            </p:cNvPr>
            <p:cNvSpPr/>
            <p:nvPr/>
          </p:nvSpPr>
          <p:spPr>
            <a:xfrm rot="4500000">
              <a:off x="2045553" y="4897352"/>
              <a:ext cx="128045" cy="45807"/>
            </a:xfrm>
            <a:custGeom>
              <a:avLst/>
              <a:gdLst>
                <a:gd name="connsiteX0" fmla="*/ 2782 w 133126"/>
                <a:gd name="connsiteY0" fmla="*/ 15296 h 47625"/>
                <a:gd name="connsiteX1" fmla="*/ 130203 w 133126"/>
                <a:gd name="connsiteY1" fmla="*/ 48634 h 47625"/>
                <a:gd name="connsiteX2" fmla="*/ 131154 w 133126"/>
                <a:gd name="connsiteY2" fmla="*/ 41966 h 47625"/>
                <a:gd name="connsiteX3" fmla="*/ 8487 w 133126"/>
                <a:gd name="connsiteY3" fmla="*/ 56 h 47625"/>
                <a:gd name="connsiteX4" fmla="*/ 2782 w 133126"/>
                <a:gd name="connsiteY4" fmla="*/ 15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2782" y="15296"/>
                  </a:moveTo>
                  <a:cubicBezTo>
                    <a:pt x="38916" y="43871"/>
                    <a:pt x="87412" y="44824"/>
                    <a:pt x="130203" y="48634"/>
                  </a:cubicBezTo>
                  <a:cubicBezTo>
                    <a:pt x="134957" y="48634"/>
                    <a:pt x="134957" y="42919"/>
                    <a:pt x="131154" y="41966"/>
                  </a:cubicBezTo>
                  <a:cubicBezTo>
                    <a:pt x="92167" y="25774"/>
                    <a:pt x="52229" y="56"/>
                    <a:pt x="8487" y="56"/>
                  </a:cubicBezTo>
                  <a:cubicBezTo>
                    <a:pt x="2782" y="-896"/>
                    <a:pt x="-3875" y="10534"/>
                    <a:pt x="2782" y="1529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A95F955-2DC6-DA49-99C1-76D40F1FC581}"/>
                </a:ext>
              </a:extLst>
            </p:cNvPr>
            <p:cNvSpPr/>
            <p:nvPr/>
          </p:nvSpPr>
          <p:spPr>
            <a:xfrm rot="4500000">
              <a:off x="2047676" y="4650087"/>
              <a:ext cx="164629" cy="82453"/>
            </a:xfrm>
            <a:custGeom>
              <a:avLst/>
              <a:gdLst>
                <a:gd name="connsiteX0" fmla="*/ 8498 w 171162"/>
                <a:gd name="connsiteY0" fmla="*/ 64067 h 85725"/>
                <a:gd name="connsiteX1" fmla="*/ 17056 w 171162"/>
                <a:gd name="connsiteY1" fmla="*/ 64067 h 85725"/>
                <a:gd name="connsiteX2" fmla="*/ 16105 w 171162"/>
                <a:gd name="connsiteY2" fmla="*/ 65019 h 85725"/>
                <a:gd name="connsiteX3" fmla="*/ 16105 w 171162"/>
                <a:gd name="connsiteY3" fmla="*/ 85022 h 85725"/>
                <a:gd name="connsiteX4" fmla="*/ 101686 w 171162"/>
                <a:gd name="connsiteY4" fmla="*/ 78354 h 85725"/>
                <a:gd name="connsiteX5" fmla="*/ 172053 w 171162"/>
                <a:gd name="connsiteY5" fmla="*/ 36444 h 85725"/>
                <a:gd name="connsiteX6" fmla="*/ 167299 w 171162"/>
                <a:gd name="connsiteY6" fmla="*/ 27872 h 85725"/>
                <a:gd name="connsiteX7" fmla="*/ 92177 w 171162"/>
                <a:gd name="connsiteY7" fmla="*/ 45969 h 85725"/>
                <a:gd name="connsiteX8" fmla="*/ 92177 w 171162"/>
                <a:gd name="connsiteY8" fmla="*/ 45969 h 85725"/>
                <a:gd name="connsiteX9" fmla="*/ 154937 w 171162"/>
                <a:gd name="connsiteY9" fmla="*/ 11679 h 85725"/>
                <a:gd name="connsiteX10" fmla="*/ 150182 w 171162"/>
                <a:gd name="connsiteY10" fmla="*/ 249 h 85725"/>
                <a:gd name="connsiteX11" fmla="*/ 72208 w 171162"/>
                <a:gd name="connsiteY11" fmla="*/ 21204 h 85725"/>
                <a:gd name="connsiteX12" fmla="*/ 4694 w 171162"/>
                <a:gd name="connsiteY12" fmla="*/ 48827 h 85725"/>
                <a:gd name="connsiteX13" fmla="*/ 8498 w 171162"/>
                <a:gd name="connsiteY13" fmla="*/ 6406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162" h="85725">
                  <a:moveTo>
                    <a:pt x="8498" y="64067"/>
                  </a:moveTo>
                  <a:cubicBezTo>
                    <a:pt x="11350" y="64067"/>
                    <a:pt x="14203" y="64067"/>
                    <a:pt x="17056" y="64067"/>
                  </a:cubicBezTo>
                  <a:cubicBezTo>
                    <a:pt x="17056" y="64067"/>
                    <a:pt x="16105" y="64067"/>
                    <a:pt x="16105" y="65019"/>
                  </a:cubicBezTo>
                  <a:cubicBezTo>
                    <a:pt x="9449" y="69782"/>
                    <a:pt x="7547" y="80259"/>
                    <a:pt x="16105" y="85022"/>
                  </a:cubicBezTo>
                  <a:cubicBezTo>
                    <a:pt x="41779" y="98357"/>
                    <a:pt x="76012" y="86927"/>
                    <a:pt x="101686" y="78354"/>
                  </a:cubicBezTo>
                  <a:cubicBezTo>
                    <a:pt x="128312" y="69782"/>
                    <a:pt x="155888" y="59304"/>
                    <a:pt x="172053" y="36444"/>
                  </a:cubicBezTo>
                  <a:cubicBezTo>
                    <a:pt x="174906" y="32634"/>
                    <a:pt x="171102" y="27872"/>
                    <a:pt x="167299" y="27872"/>
                  </a:cubicBezTo>
                  <a:cubicBezTo>
                    <a:pt x="141624" y="27872"/>
                    <a:pt x="116901" y="40254"/>
                    <a:pt x="92177" y="45969"/>
                  </a:cubicBezTo>
                  <a:cubicBezTo>
                    <a:pt x="92177" y="45969"/>
                    <a:pt x="92177" y="45969"/>
                    <a:pt x="92177" y="45969"/>
                  </a:cubicBezTo>
                  <a:cubicBezTo>
                    <a:pt x="114999" y="36444"/>
                    <a:pt x="136870" y="23109"/>
                    <a:pt x="154937" y="11679"/>
                  </a:cubicBezTo>
                  <a:cubicBezTo>
                    <a:pt x="160642" y="7869"/>
                    <a:pt x="156839" y="-1656"/>
                    <a:pt x="150182" y="249"/>
                  </a:cubicBezTo>
                  <a:cubicBezTo>
                    <a:pt x="123557" y="5012"/>
                    <a:pt x="97883" y="13584"/>
                    <a:pt x="72208" y="21204"/>
                  </a:cubicBezTo>
                  <a:cubicBezTo>
                    <a:pt x="48436" y="27872"/>
                    <a:pt x="24663" y="34539"/>
                    <a:pt x="4694" y="48827"/>
                  </a:cubicBezTo>
                  <a:cubicBezTo>
                    <a:pt x="-2913" y="53589"/>
                    <a:pt x="-1011" y="64067"/>
                    <a:pt x="8498" y="640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D47A372C-F071-4F45-A696-9AD2B193637E}"/>
                </a:ext>
              </a:extLst>
            </p:cNvPr>
            <p:cNvSpPr/>
            <p:nvPr/>
          </p:nvSpPr>
          <p:spPr>
            <a:xfrm rot="4500000">
              <a:off x="2204631" y="4512732"/>
              <a:ext cx="54876" cy="137421"/>
            </a:xfrm>
            <a:custGeom>
              <a:avLst/>
              <a:gdLst>
                <a:gd name="connsiteX0" fmla="*/ 82 w 57054"/>
                <a:gd name="connsiteY0" fmla="*/ 7551 h 142875"/>
                <a:gd name="connsiteX1" fmla="*/ 52381 w 57054"/>
                <a:gd name="connsiteY1" fmla="*/ 141853 h 142875"/>
                <a:gd name="connsiteX2" fmla="*/ 57136 w 57054"/>
                <a:gd name="connsiteY2" fmla="*/ 139948 h 142875"/>
                <a:gd name="connsiteX3" fmla="*/ 10541 w 57054"/>
                <a:gd name="connsiteY3" fmla="*/ 2788 h 142875"/>
                <a:gd name="connsiteX4" fmla="*/ 82 w 57054"/>
                <a:gd name="connsiteY4" fmla="*/ 75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42875">
                  <a:moveTo>
                    <a:pt x="82" y="7551"/>
                  </a:moveTo>
                  <a:cubicBezTo>
                    <a:pt x="9591" y="53271"/>
                    <a:pt x="31461" y="99943"/>
                    <a:pt x="52381" y="141853"/>
                  </a:cubicBezTo>
                  <a:cubicBezTo>
                    <a:pt x="53332" y="144711"/>
                    <a:pt x="57136" y="142806"/>
                    <a:pt x="57136" y="139948"/>
                  </a:cubicBezTo>
                  <a:cubicBezTo>
                    <a:pt x="49529" y="93276"/>
                    <a:pt x="36216" y="43746"/>
                    <a:pt x="10541" y="2788"/>
                  </a:cubicBezTo>
                  <a:cubicBezTo>
                    <a:pt x="6738" y="-2927"/>
                    <a:pt x="-869" y="883"/>
                    <a:pt x="82" y="755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EC8CC46D-0D72-A847-9B34-AE5976633730}"/>
                </a:ext>
              </a:extLst>
            </p:cNvPr>
            <p:cNvSpPr/>
            <p:nvPr/>
          </p:nvSpPr>
          <p:spPr>
            <a:xfrm rot="4500000">
              <a:off x="2187389" y="4489621"/>
              <a:ext cx="54876" cy="119098"/>
            </a:xfrm>
            <a:custGeom>
              <a:avLst/>
              <a:gdLst>
                <a:gd name="connsiteX0" fmla="*/ 45689 w 57054"/>
                <a:gd name="connsiteY0" fmla="*/ 128460 h 123825"/>
                <a:gd name="connsiteX1" fmla="*/ 57100 w 57054"/>
                <a:gd name="connsiteY1" fmla="*/ 123697 h 123825"/>
                <a:gd name="connsiteX2" fmla="*/ 19063 w 57054"/>
                <a:gd name="connsiteY2" fmla="*/ 4635 h 123825"/>
                <a:gd name="connsiteX3" fmla="*/ 45 w 57054"/>
                <a:gd name="connsiteY3" fmla="*/ 9397 h 123825"/>
                <a:gd name="connsiteX4" fmla="*/ 45689 w 57054"/>
                <a:gd name="connsiteY4" fmla="*/ 12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23825">
                  <a:moveTo>
                    <a:pt x="45689" y="128460"/>
                  </a:moveTo>
                  <a:cubicBezTo>
                    <a:pt x="48541" y="135127"/>
                    <a:pt x="59001" y="130365"/>
                    <a:pt x="57100" y="123697"/>
                  </a:cubicBezTo>
                  <a:cubicBezTo>
                    <a:pt x="48541" y="85597"/>
                    <a:pt x="41885" y="37020"/>
                    <a:pt x="19063" y="4635"/>
                  </a:cubicBezTo>
                  <a:cubicBezTo>
                    <a:pt x="13358" y="-2985"/>
                    <a:pt x="-906" y="-1080"/>
                    <a:pt x="45" y="9397"/>
                  </a:cubicBezTo>
                  <a:cubicBezTo>
                    <a:pt x="3849" y="50355"/>
                    <a:pt x="28572" y="92265"/>
                    <a:pt x="45689" y="12846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C505749A-C314-724D-85F4-09946AC36663}"/>
                </a:ext>
              </a:extLst>
            </p:cNvPr>
            <p:cNvSpPr/>
            <p:nvPr/>
          </p:nvSpPr>
          <p:spPr>
            <a:xfrm rot="4500000">
              <a:off x="2223344" y="4419726"/>
              <a:ext cx="18292" cy="64130"/>
            </a:xfrm>
            <a:custGeom>
              <a:avLst/>
              <a:gdLst>
                <a:gd name="connsiteX0" fmla="*/ 1800 w 19018"/>
                <a:gd name="connsiteY0" fmla="*/ 61913 h 66675"/>
                <a:gd name="connsiteX1" fmla="*/ 14162 w 19018"/>
                <a:gd name="connsiteY1" fmla="*/ 65722 h 66675"/>
                <a:gd name="connsiteX2" fmla="*/ 23671 w 19018"/>
                <a:gd name="connsiteY2" fmla="*/ 5715 h 66675"/>
                <a:gd name="connsiteX3" fmla="*/ 7506 w 19018"/>
                <a:gd name="connsiteY3" fmla="*/ 5715 h 66675"/>
                <a:gd name="connsiteX4" fmla="*/ 1800 w 19018"/>
                <a:gd name="connsiteY4" fmla="*/ 6191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66675">
                  <a:moveTo>
                    <a:pt x="1800" y="61913"/>
                  </a:moveTo>
                  <a:cubicBezTo>
                    <a:pt x="3702" y="67627"/>
                    <a:pt x="10359" y="68580"/>
                    <a:pt x="14162" y="65722"/>
                  </a:cubicBezTo>
                  <a:cubicBezTo>
                    <a:pt x="31278" y="52388"/>
                    <a:pt x="27475" y="24765"/>
                    <a:pt x="23671" y="5715"/>
                  </a:cubicBezTo>
                  <a:cubicBezTo>
                    <a:pt x="21769" y="-1905"/>
                    <a:pt x="9408" y="-1905"/>
                    <a:pt x="7506" y="5715"/>
                  </a:cubicBezTo>
                  <a:cubicBezTo>
                    <a:pt x="5604" y="22860"/>
                    <a:pt x="-3905" y="44767"/>
                    <a:pt x="1800" y="6191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C4CC3D0C-B6BD-8746-B9B6-5D8CDD9D618C}"/>
                </a:ext>
              </a:extLst>
            </p:cNvPr>
            <p:cNvSpPr/>
            <p:nvPr/>
          </p:nvSpPr>
          <p:spPr>
            <a:xfrm rot="4500000">
              <a:off x="2423002" y="4375239"/>
              <a:ext cx="18292" cy="155744"/>
            </a:xfrm>
            <a:custGeom>
              <a:avLst/>
              <a:gdLst>
                <a:gd name="connsiteX0" fmla="*/ 0 w 19018"/>
                <a:gd name="connsiteY0" fmla="*/ 161100 h 161925"/>
                <a:gd name="connsiteX1" fmla="*/ 11411 w 19018"/>
                <a:gd name="connsiteY1" fmla="*/ 161100 h 161925"/>
                <a:gd name="connsiteX2" fmla="*/ 20920 w 19018"/>
                <a:gd name="connsiteY2" fmla="*/ 3937 h 161925"/>
                <a:gd name="connsiteX3" fmla="*/ 11411 w 19018"/>
                <a:gd name="connsiteY3" fmla="*/ 3937 h 161925"/>
                <a:gd name="connsiteX4" fmla="*/ 0 w 19018"/>
                <a:gd name="connsiteY4" fmla="*/ 16110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61925">
                  <a:moveTo>
                    <a:pt x="0" y="161100"/>
                  </a:moveTo>
                  <a:cubicBezTo>
                    <a:pt x="0" y="168720"/>
                    <a:pt x="10460" y="168720"/>
                    <a:pt x="11411" y="161100"/>
                  </a:cubicBezTo>
                  <a:cubicBezTo>
                    <a:pt x="16165" y="111570"/>
                    <a:pt x="30429" y="53467"/>
                    <a:pt x="20920" y="3937"/>
                  </a:cubicBezTo>
                  <a:cubicBezTo>
                    <a:pt x="19969" y="-1778"/>
                    <a:pt x="12362" y="-825"/>
                    <a:pt x="11411" y="3937"/>
                  </a:cubicBezTo>
                  <a:cubicBezTo>
                    <a:pt x="-4755" y="51562"/>
                    <a:pt x="1902" y="111570"/>
                    <a:pt x="0" y="161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F569C556-2733-1249-8EAA-5A1357625614}"/>
                </a:ext>
              </a:extLst>
            </p:cNvPr>
            <p:cNvSpPr/>
            <p:nvPr/>
          </p:nvSpPr>
          <p:spPr>
            <a:xfrm rot="4500000">
              <a:off x="2414730" y="4343131"/>
              <a:ext cx="18292" cy="146583"/>
            </a:xfrm>
            <a:custGeom>
              <a:avLst/>
              <a:gdLst>
                <a:gd name="connsiteX0" fmla="*/ 7689 w 19018"/>
                <a:gd name="connsiteY0" fmla="*/ 154093 h 152400"/>
                <a:gd name="connsiteX1" fmla="*/ 20051 w 19018"/>
                <a:gd name="connsiteY1" fmla="*/ 4551 h 152400"/>
                <a:gd name="connsiteX2" fmla="*/ 6738 w 19018"/>
                <a:gd name="connsiteY2" fmla="*/ 6455 h 152400"/>
                <a:gd name="connsiteX3" fmla="*/ 82 w 19018"/>
                <a:gd name="connsiteY3" fmla="*/ 153140 h 152400"/>
                <a:gd name="connsiteX4" fmla="*/ 7689 w 19018"/>
                <a:gd name="connsiteY4" fmla="*/ 15409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52400">
                  <a:moveTo>
                    <a:pt x="7689" y="154093"/>
                  </a:moveTo>
                  <a:cubicBezTo>
                    <a:pt x="20051" y="105515"/>
                    <a:pt x="30511" y="55033"/>
                    <a:pt x="20051" y="4551"/>
                  </a:cubicBezTo>
                  <a:cubicBezTo>
                    <a:pt x="18149" y="-3070"/>
                    <a:pt x="7689" y="-212"/>
                    <a:pt x="6738" y="6455"/>
                  </a:cubicBezTo>
                  <a:cubicBezTo>
                    <a:pt x="1033" y="55033"/>
                    <a:pt x="4837" y="104563"/>
                    <a:pt x="82" y="153140"/>
                  </a:cubicBezTo>
                  <a:cubicBezTo>
                    <a:pt x="-869" y="157903"/>
                    <a:pt x="6738" y="158856"/>
                    <a:pt x="7689" y="1540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341D83F1-0FC1-A045-8ACF-D917D599B0E5}"/>
                </a:ext>
              </a:extLst>
            </p:cNvPr>
            <p:cNvSpPr/>
            <p:nvPr/>
          </p:nvSpPr>
          <p:spPr>
            <a:xfrm rot="4500000">
              <a:off x="2377250" y="4261762"/>
              <a:ext cx="45730" cy="109937"/>
            </a:xfrm>
            <a:custGeom>
              <a:avLst/>
              <a:gdLst>
                <a:gd name="connsiteX0" fmla="*/ 37178 w 47545"/>
                <a:gd name="connsiteY0" fmla="*/ 113242 h 114300"/>
                <a:gd name="connsiteX1" fmla="*/ 48589 w 47545"/>
                <a:gd name="connsiteY1" fmla="*/ 110384 h 114300"/>
                <a:gd name="connsiteX2" fmla="*/ 7700 w 47545"/>
                <a:gd name="connsiteY2" fmla="*/ 1799 h 114300"/>
                <a:gd name="connsiteX3" fmla="*/ 92 w 47545"/>
                <a:gd name="connsiteY3" fmla="*/ 4657 h 114300"/>
                <a:gd name="connsiteX4" fmla="*/ 37178 w 47545"/>
                <a:gd name="connsiteY4" fmla="*/ 11324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37178" y="113242"/>
                  </a:moveTo>
                  <a:cubicBezTo>
                    <a:pt x="40030" y="119909"/>
                    <a:pt x="50490" y="117052"/>
                    <a:pt x="48589" y="110384"/>
                  </a:cubicBezTo>
                  <a:cubicBezTo>
                    <a:pt x="36227" y="73237"/>
                    <a:pt x="23865" y="37042"/>
                    <a:pt x="7700" y="1799"/>
                  </a:cubicBezTo>
                  <a:cubicBezTo>
                    <a:pt x="5798" y="-2011"/>
                    <a:pt x="-858" y="847"/>
                    <a:pt x="92" y="4657"/>
                  </a:cubicBezTo>
                  <a:cubicBezTo>
                    <a:pt x="9601" y="41804"/>
                    <a:pt x="23865" y="77047"/>
                    <a:pt x="37178" y="113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8663A78F-5019-F94E-8E89-168F9D20334A}"/>
                </a:ext>
              </a:extLst>
            </p:cNvPr>
            <p:cNvSpPr/>
            <p:nvPr/>
          </p:nvSpPr>
          <p:spPr>
            <a:xfrm rot="4500000">
              <a:off x="2391741" y="4229619"/>
              <a:ext cx="27438" cy="82453"/>
            </a:xfrm>
            <a:custGeom>
              <a:avLst/>
              <a:gdLst>
                <a:gd name="connsiteX0" fmla="*/ 25717 w 28527"/>
                <a:gd name="connsiteY0" fmla="*/ 88095 h 85725"/>
                <a:gd name="connsiteX1" fmla="*/ 37128 w 28527"/>
                <a:gd name="connsiteY1" fmla="*/ 83333 h 85725"/>
                <a:gd name="connsiteX2" fmla="*/ 13355 w 28527"/>
                <a:gd name="connsiteY2" fmla="*/ 3323 h 85725"/>
                <a:gd name="connsiteX3" fmla="*/ 42 w 28527"/>
                <a:gd name="connsiteY3" fmla="*/ 7133 h 85725"/>
                <a:gd name="connsiteX4" fmla="*/ 25717 w 28527"/>
                <a:gd name="connsiteY4" fmla="*/ 8809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85725">
                  <a:moveTo>
                    <a:pt x="25717" y="88095"/>
                  </a:moveTo>
                  <a:cubicBezTo>
                    <a:pt x="28570" y="94763"/>
                    <a:pt x="38079" y="90000"/>
                    <a:pt x="37128" y="83333"/>
                  </a:cubicBezTo>
                  <a:cubicBezTo>
                    <a:pt x="32373" y="56663"/>
                    <a:pt x="29521" y="26183"/>
                    <a:pt x="13355" y="3323"/>
                  </a:cubicBezTo>
                  <a:cubicBezTo>
                    <a:pt x="9552" y="-2392"/>
                    <a:pt x="42" y="-487"/>
                    <a:pt x="42" y="7133"/>
                  </a:cubicBezTo>
                  <a:cubicBezTo>
                    <a:pt x="-908" y="35708"/>
                    <a:pt x="14306" y="62378"/>
                    <a:pt x="25717" y="880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832DF948-864E-2C4C-B12D-BF28FE3B020B}"/>
                </a:ext>
              </a:extLst>
            </p:cNvPr>
            <p:cNvSpPr/>
            <p:nvPr/>
          </p:nvSpPr>
          <p:spPr>
            <a:xfrm rot="4500000">
              <a:off x="2580013" y="4152771"/>
              <a:ext cx="82314" cy="119098"/>
            </a:xfrm>
            <a:custGeom>
              <a:avLst/>
              <a:gdLst>
                <a:gd name="connsiteX0" fmla="*/ 771 w 85581"/>
                <a:gd name="connsiteY0" fmla="*/ 7100 h 123825"/>
                <a:gd name="connsiteX1" fmla="*/ 84451 w 85581"/>
                <a:gd name="connsiteY1" fmla="*/ 127115 h 123825"/>
                <a:gd name="connsiteX2" fmla="*/ 92058 w 85581"/>
                <a:gd name="connsiteY2" fmla="*/ 124257 h 123825"/>
                <a:gd name="connsiteX3" fmla="*/ 7427 w 85581"/>
                <a:gd name="connsiteY3" fmla="*/ 1384 h 123825"/>
                <a:gd name="connsiteX4" fmla="*/ 771 w 85581"/>
                <a:gd name="connsiteY4" fmla="*/ 710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771" y="7100"/>
                  </a:moveTo>
                  <a:cubicBezTo>
                    <a:pt x="30249" y="46152"/>
                    <a:pt x="62580" y="82347"/>
                    <a:pt x="84451" y="127115"/>
                  </a:cubicBezTo>
                  <a:cubicBezTo>
                    <a:pt x="86352" y="130925"/>
                    <a:pt x="93960" y="128067"/>
                    <a:pt x="92058" y="124257"/>
                  </a:cubicBezTo>
                  <a:cubicBezTo>
                    <a:pt x="74942" y="77584"/>
                    <a:pt x="50218" y="29959"/>
                    <a:pt x="7427" y="1384"/>
                  </a:cubicBezTo>
                  <a:cubicBezTo>
                    <a:pt x="3624" y="-2425"/>
                    <a:pt x="-2082" y="2337"/>
                    <a:pt x="771" y="710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C540A0B7-E125-694D-B7B7-E5A1AF2B01AF}"/>
                </a:ext>
              </a:extLst>
            </p:cNvPr>
            <p:cNvSpPr/>
            <p:nvPr/>
          </p:nvSpPr>
          <p:spPr>
            <a:xfrm rot="4500000">
              <a:off x="2554952" y="4141072"/>
              <a:ext cx="82314" cy="119098"/>
            </a:xfrm>
            <a:custGeom>
              <a:avLst/>
              <a:gdLst>
                <a:gd name="connsiteX0" fmla="*/ 245 w 85581"/>
                <a:gd name="connsiteY0" fmla="*/ 14608 h 123825"/>
                <a:gd name="connsiteX1" fmla="*/ 83925 w 85581"/>
                <a:gd name="connsiteY1" fmla="*/ 127003 h 123825"/>
                <a:gd name="connsiteX2" fmla="*/ 89630 w 85581"/>
                <a:gd name="connsiteY2" fmla="*/ 122240 h 123825"/>
                <a:gd name="connsiteX3" fmla="*/ 16411 w 85581"/>
                <a:gd name="connsiteY3" fmla="*/ 1273 h 123825"/>
                <a:gd name="connsiteX4" fmla="*/ 245 w 85581"/>
                <a:gd name="connsiteY4" fmla="*/ 1460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23825">
                  <a:moveTo>
                    <a:pt x="245" y="14608"/>
                  </a:moveTo>
                  <a:cubicBezTo>
                    <a:pt x="10705" y="62233"/>
                    <a:pt x="51594" y="94618"/>
                    <a:pt x="83925" y="127003"/>
                  </a:cubicBezTo>
                  <a:cubicBezTo>
                    <a:pt x="86778" y="129860"/>
                    <a:pt x="91532" y="126050"/>
                    <a:pt x="89630" y="122240"/>
                  </a:cubicBezTo>
                  <a:cubicBezTo>
                    <a:pt x="71563" y="78425"/>
                    <a:pt x="57300" y="29848"/>
                    <a:pt x="16411" y="1273"/>
                  </a:cubicBezTo>
                  <a:cubicBezTo>
                    <a:pt x="7853" y="-3490"/>
                    <a:pt x="-1656" y="6035"/>
                    <a:pt x="245" y="1460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1C1E740A-B5DB-C449-8556-DB97C44089EA}"/>
                </a:ext>
              </a:extLst>
            </p:cNvPr>
            <p:cNvSpPr/>
            <p:nvPr/>
          </p:nvSpPr>
          <p:spPr>
            <a:xfrm rot="4500000">
              <a:off x="2686037" y="4279767"/>
              <a:ext cx="54876" cy="146583"/>
            </a:xfrm>
            <a:custGeom>
              <a:avLst/>
              <a:gdLst>
                <a:gd name="connsiteX0" fmla="*/ 48548 w 57054"/>
                <a:gd name="connsiteY0" fmla="*/ 158129 h 152400"/>
                <a:gd name="connsiteX1" fmla="*/ 59959 w 57054"/>
                <a:gd name="connsiteY1" fmla="*/ 155272 h 152400"/>
                <a:gd name="connsiteX2" fmla="*/ 16217 w 57054"/>
                <a:gd name="connsiteY2" fmla="*/ 3824 h 152400"/>
                <a:gd name="connsiteX3" fmla="*/ 52 w 57054"/>
                <a:gd name="connsiteY3" fmla="*/ 8587 h 152400"/>
                <a:gd name="connsiteX4" fmla="*/ 48548 w 57054"/>
                <a:gd name="connsiteY4" fmla="*/ 15812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48548" y="158129"/>
                  </a:moveTo>
                  <a:cubicBezTo>
                    <a:pt x="51401" y="163844"/>
                    <a:pt x="59959" y="160987"/>
                    <a:pt x="59959" y="155272"/>
                  </a:cubicBezTo>
                  <a:cubicBezTo>
                    <a:pt x="61861" y="104789"/>
                    <a:pt x="46646" y="43829"/>
                    <a:pt x="16217" y="3824"/>
                  </a:cubicBezTo>
                  <a:cubicBezTo>
                    <a:pt x="11463" y="-1891"/>
                    <a:pt x="-899" y="-1891"/>
                    <a:pt x="52" y="8587"/>
                  </a:cubicBezTo>
                  <a:cubicBezTo>
                    <a:pt x="2905" y="58117"/>
                    <a:pt x="24775" y="114314"/>
                    <a:pt x="48548" y="15812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5A0E2948-82CD-4B41-BF71-F85AB6A0A3C7}"/>
                </a:ext>
              </a:extLst>
            </p:cNvPr>
            <p:cNvSpPr/>
            <p:nvPr/>
          </p:nvSpPr>
          <p:spPr>
            <a:xfrm rot="4500000">
              <a:off x="2676985" y="4239914"/>
              <a:ext cx="45730" cy="146583"/>
            </a:xfrm>
            <a:custGeom>
              <a:avLst/>
              <a:gdLst>
                <a:gd name="connsiteX0" fmla="*/ 48496 w 47545"/>
                <a:gd name="connsiteY0" fmla="*/ 158981 h 152400"/>
                <a:gd name="connsiteX1" fmla="*/ 56103 w 47545"/>
                <a:gd name="connsiteY1" fmla="*/ 157076 h 152400"/>
                <a:gd name="connsiteX2" fmla="*/ 20920 w 47545"/>
                <a:gd name="connsiteY2" fmla="*/ 7533 h 152400"/>
                <a:gd name="connsiteX3" fmla="*/ 0 w 47545"/>
                <a:gd name="connsiteY3" fmla="*/ 10391 h 152400"/>
                <a:gd name="connsiteX4" fmla="*/ 48496 w 47545"/>
                <a:gd name="connsiteY4" fmla="*/ 15898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8496" y="158981"/>
                  </a:moveTo>
                  <a:cubicBezTo>
                    <a:pt x="50398" y="161838"/>
                    <a:pt x="56103" y="160886"/>
                    <a:pt x="56103" y="157076"/>
                  </a:cubicBezTo>
                  <a:cubicBezTo>
                    <a:pt x="52300" y="105641"/>
                    <a:pt x="39938" y="55158"/>
                    <a:pt x="20920" y="7533"/>
                  </a:cubicBezTo>
                  <a:cubicBezTo>
                    <a:pt x="17116" y="-2944"/>
                    <a:pt x="0" y="-2944"/>
                    <a:pt x="0" y="10391"/>
                  </a:cubicBezTo>
                  <a:cubicBezTo>
                    <a:pt x="951" y="63731"/>
                    <a:pt x="17116" y="115166"/>
                    <a:pt x="48496" y="15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D04C720F-FE13-E049-936A-94F8029EA5EB}"/>
                </a:ext>
              </a:extLst>
            </p:cNvPr>
            <p:cNvSpPr/>
            <p:nvPr/>
          </p:nvSpPr>
          <p:spPr>
            <a:xfrm rot="4500000">
              <a:off x="2797458" y="4158415"/>
              <a:ext cx="36584" cy="137421"/>
            </a:xfrm>
            <a:custGeom>
              <a:avLst/>
              <a:gdLst>
                <a:gd name="connsiteX0" fmla="*/ 6762 w 38036"/>
                <a:gd name="connsiteY0" fmla="*/ 142327 h 142875"/>
                <a:gd name="connsiteX1" fmla="*/ 46700 w 38036"/>
                <a:gd name="connsiteY1" fmla="*/ 7072 h 142875"/>
                <a:gd name="connsiteX2" fmla="*/ 32437 w 38036"/>
                <a:gd name="connsiteY2" fmla="*/ 5167 h 142875"/>
                <a:gd name="connsiteX3" fmla="*/ 106 w 38036"/>
                <a:gd name="connsiteY3" fmla="*/ 139469 h 142875"/>
                <a:gd name="connsiteX4" fmla="*/ 6762 w 38036"/>
                <a:gd name="connsiteY4" fmla="*/ 14232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42875">
                  <a:moveTo>
                    <a:pt x="6762" y="142327"/>
                  </a:moveTo>
                  <a:cubicBezTo>
                    <a:pt x="27682" y="102322"/>
                    <a:pt x="50504" y="53744"/>
                    <a:pt x="46700" y="7072"/>
                  </a:cubicBezTo>
                  <a:cubicBezTo>
                    <a:pt x="45749" y="-1501"/>
                    <a:pt x="35290" y="-2453"/>
                    <a:pt x="32437" y="5167"/>
                  </a:cubicBezTo>
                  <a:cubicBezTo>
                    <a:pt x="15321" y="47077"/>
                    <a:pt x="12468" y="95654"/>
                    <a:pt x="106" y="139469"/>
                  </a:cubicBezTo>
                  <a:cubicBezTo>
                    <a:pt x="-845" y="143279"/>
                    <a:pt x="4861" y="146137"/>
                    <a:pt x="6762" y="1423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FAC64568-0491-6349-A77A-482DC8B634D1}"/>
                </a:ext>
              </a:extLst>
            </p:cNvPr>
            <p:cNvSpPr/>
            <p:nvPr/>
          </p:nvSpPr>
          <p:spPr>
            <a:xfrm rot="4500000">
              <a:off x="2799327" y="4135843"/>
              <a:ext cx="36584" cy="119098"/>
            </a:xfrm>
            <a:custGeom>
              <a:avLst/>
              <a:gdLst>
                <a:gd name="connsiteX0" fmla="*/ 7700 w 38036"/>
                <a:gd name="connsiteY0" fmla="*/ 126074 h 123825"/>
                <a:gd name="connsiteX1" fmla="*/ 38129 w 38036"/>
                <a:gd name="connsiteY1" fmla="*/ 7964 h 123825"/>
                <a:gd name="connsiteX2" fmla="*/ 22914 w 38036"/>
                <a:gd name="connsiteY2" fmla="*/ 4154 h 123825"/>
                <a:gd name="connsiteX3" fmla="*/ 92 w 38036"/>
                <a:gd name="connsiteY3" fmla="*/ 124169 h 123825"/>
                <a:gd name="connsiteX4" fmla="*/ 7700 w 38036"/>
                <a:gd name="connsiteY4" fmla="*/ 12607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23825">
                  <a:moveTo>
                    <a:pt x="7700" y="126074"/>
                  </a:moveTo>
                  <a:cubicBezTo>
                    <a:pt x="22914" y="89879"/>
                    <a:pt x="38129" y="47969"/>
                    <a:pt x="38129" y="7964"/>
                  </a:cubicBezTo>
                  <a:cubicBezTo>
                    <a:pt x="38129" y="344"/>
                    <a:pt x="26718" y="-3466"/>
                    <a:pt x="22914" y="4154"/>
                  </a:cubicBezTo>
                  <a:cubicBezTo>
                    <a:pt x="5798" y="40349"/>
                    <a:pt x="1043" y="85116"/>
                    <a:pt x="92" y="124169"/>
                  </a:cubicBezTo>
                  <a:cubicBezTo>
                    <a:pt x="-858" y="127979"/>
                    <a:pt x="5798" y="129884"/>
                    <a:pt x="7700" y="12607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20D2B5EC-A5FD-6B4B-B5A0-D150D24B6182}"/>
                </a:ext>
              </a:extLst>
            </p:cNvPr>
            <p:cNvSpPr/>
            <p:nvPr/>
          </p:nvSpPr>
          <p:spPr>
            <a:xfrm rot="4500000">
              <a:off x="2958036" y="4130971"/>
              <a:ext cx="64022" cy="109937"/>
            </a:xfrm>
            <a:custGeom>
              <a:avLst/>
              <a:gdLst>
                <a:gd name="connsiteX0" fmla="*/ 11682 w 66563"/>
                <a:gd name="connsiteY0" fmla="*/ 114137 h 114300"/>
                <a:gd name="connsiteX1" fmla="*/ 67785 w 66563"/>
                <a:gd name="connsiteY1" fmla="*/ 2694 h 114300"/>
                <a:gd name="connsiteX2" fmla="*/ 63982 w 66563"/>
                <a:gd name="connsiteY2" fmla="*/ 789 h 114300"/>
                <a:gd name="connsiteX3" fmla="*/ 271 w 66563"/>
                <a:gd name="connsiteY3" fmla="*/ 107469 h 114300"/>
                <a:gd name="connsiteX4" fmla="*/ 11682 w 66563"/>
                <a:gd name="connsiteY4" fmla="*/ 1141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14300">
                  <a:moveTo>
                    <a:pt x="11682" y="114137"/>
                  </a:moveTo>
                  <a:cubicBezTo>
                    <a:pt x="37356" y="81752"/>
                    <a:pt x="63982" y="44604"/>
                    <a:pt x="67785" y="2694"/>
                  </a:cubicBezTo>
                  <a:cubicBezTo>
                    <a:pt x="67785" y="789"/>
                    <a:pt x="64933" y="-1116"/>
                    <a:pt x="63982" y="789"/>
                  </a:cubicBezTo>
                  <a:cubicBezTo>
                    <a:pt x="28798" y="24602"/>
                    <a:pt x="9780" y="67464"/>
                    <a:pt x="271" y="107469"/>
                  </a:cubicBezTo>
                  <a:cubicBezTo>
                    <a:pt x="-1631" y="113184"/>
                    <a:pt x="6928" y="119852"/>
                    <a:pt x="11682" y="1141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748C26D0-2443-7744-BC26-F3B70BB0B304}"/>
                </a:ext>
              </a:extLst>
            </p:cNvPr>
            <p:cNvSpPr/>
            <p:nvPr/>
          </p:nvSpPr>
          <p:spPr>
            <a:xfrm rot="4500000">
              <a:off x="2982392" y="4095484"/>
              <a:ext cx="64022" cy="100775"/>
            </a:xfrm>
            <a:custGeom>
              <a:avLst/>
              <a:gdLst>
                <a:gd name="connsiteX0" fmla="*/ 12085 w 66563"/>
                <a:gd name="connsiteY0" fmla="*/ 108422 h 104775"/>
                <a:gd name="connsiteX1" fmla="*/ 50121 w 66563"/>
                <a:gd name="connsiteY1" fmla="*/ 58892 h 104775"/>
                <a:gd name="connsiteX2" fmla="*/ 71992 w 66563"/>
                <a:gd name="connsiteY2" fmla="*/ 2694 h 104775"/>
                <a:gd name="connsiteX3" fmla="*/ 67237 w 66563"/>
                <a:gd name="connsiteY3" fmla="*/ 789 h 104775"/>
                <a:gd name="connsiteX4" fmla="*/ 35858 w 66563"/>
                <a:gd name="connsiteY4" fmla="*/ 46509 h 104775"/>
                <a:gd name="connsiteX5" fmla="*/ 674 w 66563"/>
                <a:gd name="connsiteY5" fmla="*/ 96992 h 104775"/>
                <a:gd name="connsiteX6" fmla="*/ 12085 w 66563"/>
                <a:gd name="connsiteY6" fmla="*/ 1084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04775">
                  <a:moveTo>
                    <a:pt x="12085" y="108422"/>
                  </a:moveTo>
                  <a:cubicBezTo>
                    <a:pt x="29201" y="96039"/>
                    <a:pt x="40612" y="76989"/>
                    <a:pt x="50121" y="58892"/>
                  </a:cubicBezTo>
                  <a:cubicBezTo>
                    <a:pt x="59630" y="41747"/>
                    <a:pt x="69139" y="22697"/>
                    <a:pt x="71992" y="2694"/>
                  </a:cubicBezTo>
                  <a:cubicBezTo>
                    <a:pt x="71992" y="789"/>
                    <a:pt x="69139" y="-1116"/>
                    <a:pt x="67237" y="789"/>
                  </a:cubicBezTo>
                  <a:cubicBezTo>
                    <a:pt x="54876" y="15077"/>
                    <a:pt x="46318" y="31269"/>
                    <a:pt x="35858" y="46509"/>
                  </a:cubicBezTo>
                  <a:cubicBezTo>
                    <a:pt x="24447" y="63654"/>
                    <a:pt x="10183" y="78894"/>
                    <a:pt x="674" y="96992"/>
                  </a:cubicBezTo>
                  <a:cubicBezTo>
                    <a:pt x="-2179" y="103659"/>
                    <a:pt x="4478" y="113184"/>
                    <a:pt x="12085" y="1084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0EFD2B9F-9758-AD42-83A7-38A676E49A97}"/>
                </a:ext>
              </a:extLst>
            </p:cNvPr>
            <p:cNvSpPr/>
            <p:nvPr/>
          </p:nvSpPr>
          <p:spPr>
            <a:xfrm rot="4500000">
              <a:off x="3145943" y="4164696"/>
              <a:ext cx="100606" cy="100775"/>
            </a:xfrm>
            <a:custGeom>
              <a:avLst/>
              <a:gdLst>
                <a:gd name="connsiteX0" fmla="*/ 148 w 104599"/>
                <a:gd name="connsiteY0" fmla="*/ 8573 h 104775"/>
                <a:gd name="connsiteX1" fmla="*/ 41988 w 104599"/>
                <a:gd name="connsiteY1" fmla="*/ 56198 h 104775"/>
                <a:gd name="connsiteX2" fmla="*/ 99042 w 104599"/>
                <a:gd name="connsiteY2" fmla="*/ 103823 h 104775"/>
                <a:gd name="connsiteX3" fmla="*/ 107600 w 104599"/>
                <a:gd name="connsiteY3" fmla="*/ 97155 h 104775"/>
                <a:gd name="connsiteX4" fmla="*/ 61006 w 104599"/>
                <a:gd name="connsiteY4" fmla="*/ 37148 h 104775"/>
                <a:gd name="connsiteX5" fmla="*/ 6804 w 104599"/>
                <a:gd name="connsiteY5" fmla="*/ 0 h 104775"/>
                <a:gd name="connsiteX6" fmla="*/ 148 w 104599"/>
                <a:gd name="connsiteY6" fmla="*/ 85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04775">
                  <a:moveTo>
                    <a:pt x="148" y="8573"/>
                  </a:moveTo>
                  <a:cubicBezTo>
                    <a:pt x="4902" y="28575"/>
                    <a:pt x="26773" y="43815"/>
                    <a:pt x="41988" y="56198"/>
                  </a:cubicBezTo>
                  <a:cubicBezTo>
                    <a:pt x="61006" y="72390"/>
                    <a:pt x="80024" y="87630"/>
                    <a:pt x="99042" y="103823"/>
                  </a:cubicBezTo>
                  <a:cubicBezTo>
                    <a:pt x="103796" y="107632"/>
                    <a:pt x="111404" y="102870"/>
                    <a:pt x="107600" y="97155"/>
                  </a:cubicBezTo>
                  <a:cubicBezTo>
                    <a:pt x="93336" y="75248"/>
                    <a:pt x="79073" y="56198"/>
                    <a:pt x="61006" y="37148"/>
                  </a:cubicBezTo>
                  <a:cubicBezTo>
                    <a:pt x="46742" y="21907"/>
                    <a:pt x="28675" y="952"/>
                    <a:pt x="6804" y="0"/>
                  </a:cubicBezTo>
                  <a:cubicBezTo>
                    <a:pt x="3000" y="0"/>
                    <a:pt x="-803" y="4763"/>
                    <a:pt x="148" y="857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9A79683F-55A0-A345-B371-E470ED61752B}"/>
                </a:ext>
              </a:extLst>
            </p:cNvPr>
            <p:cNvSpPr/>
            <p:nvPr/>
          </p:nvSpPr>
          <p:spPr>
            <a:xfrm rot="4500000">
              <a:off x="3123733" y="4140728"/>
              <a:ext cx="82314" cy="109937"/>
            </a:xfrm>
            <a:custGeom>
              <a:avLst/>
              <a:gdLst>
                <a:gd name="connsiteX0" fmla="*/ 478 w 85581"/>
                <a:gd name="connsiteY0" fmla="*/ 15637 h 114300"/>
                <a:gd name="connsiteX1" fmla="*/ 82256 w 85581"/>
                <a:gd name="connsiteY1" fmla="*/ 113745 h 114300"/>
                <a:gd name="connsiteX2" fmla="*/ 87961 w 85581"/>
                <a:gd name="connsiteY2" fmla="*/ 108982 h 114300"/>
                <a:gd name="connsiteX3" fmla="*/ 17594 w 85581"/>
                <a:gd name="connsiteY3" fmla="*/ 1350 h 114300"/>
                <a:gd name="connsiteX4" fmla="*/ 478 w 85581"/>
                <a:gd name="connsiteY4" fmla="*/ 1563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78" y="15637"/>
                  </a:moveTo>
                  <a:cubicBezTo>
                    <a:pt x="9987" y="56595"/>
                    <a:pt x="52777" y="88027"/>
                    <a:pt x="82256" y="113745"/>
                  </a:cubicBezTo>
                  <a:cubicBezTo>
                    <a:pt x="85108" y="116602"/>
                    <a:pt x="89863" y="112792"/>
                    <a:pt x="87961" y="108982"/>
                  </a:cubicBezTo>
                  <a:cubicBezTo>
                    <a:pt x="71796" y="72787"/>
                    <a:pt x="54679" y="22305"/>
                    <a:pt x="17594" y="1350"/>
                  </a:cubicBezTo>
                  <a:cubicBezTo>
                    <a:pt x="8085" y="-3413"/>
                    <a:pt x="-2375" y="5160"/>
                    <a:pt x="478" y="1563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8710AC57-6221-C04C-ACF9-3B3DD677B983}"/>
                </a:ext>
              </a:extLst>
            </p:cNvPr>
            <p:cNvSpPr/>
            <p:nvPr/>
          </p:nvSpPr>
          <p:spPr>
            <a:xfrm rot="4500000">
              <a:off x="3375749" y="4237857"/>
              <a:ext cx="27438" cy="73291"/>
            </a:xfrm>
            <a:custGeom>
              <a:avLst/>
              <a:gdLst>
                <a:gd name="connsiteX0" fmla="*/ 9245 w 28527"/>
                <a:gd name="connsiteY0" fmla="*/ 39944 h 76200"/>
                <a:gd name="connsiteX1" fmla="*/ 23508 w 28527"/>
                <a:gd name="connsiteY1" fmla="*/ 80902 h 76200"/>
                <a:gd name="connsiteX2" fmla="*/ 28263 w 28527"/>
                <a:gd name="connsiteY2" fmla="*/ 80902 h 76200"/>
                <a:gd name="connsiteX3" fmla="*/ 12098 w 28527"/>
                <a:gd name="connsiteY3" fmla="*/ 892 h 76200"/>
                <a:gd name="connsiteX4" fmla="*/ 687 w 28527"/>
                <a:gd name="connsiteY4" fmla="*/ 5654 h 76200"/>
                <a:gd name="connsiteX5" fmla="*/ 9245 w 28527"/>
                <a:gd name="connsiteY5" fmla="*/ 399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27" h="76200">
                  <a:moveTo>
                    <a:pt x="9245" y="39944"/>
                  </a:moveTo>
                  <a:cubicBezTo>
                    <a:pt x="14950" y="53279"/>
                    <a:pt x="19705" y="67567"/>
                    <a:pt x="23508" y="80902"/>
                  </a:cubicBezTo>
                  <a:cubicBezTo>
                    <a:pt x="24459" y="82807"/>
                    <a:pt x="27312" y="82807"/>
                    <a:pt x="28263" y="80902"/>
                  </a:cubicBezTo>
                  <a:cubicBezTo>
                    <a:pt x="33968" y="58994"/>
                    <a:pt x="37772" y="12322"/>
                    <a:pt x="12098" y="892"/>
                  </a:cubicBezTo>
                  <a:cubicBezTo>
                    <a:pt x="8294" y="-1013"/>
                    <a:pt x="1638" y="-61"/>
                    <a:pt x="687" y="5654"/>
                  </a:cubicBezTo>
                  <a:cubicBezTo>
                    <a:pt x="-2166" y="18037"/>
                    <a:pt x="4490" y="28514"/>
                    <a:pt x="9245" y="3994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65BEC86E-8B3D-3549-9F42-941D4CFA7E3C}"/>
                </a:ext>
              </a:extLst>
            </p:cNvPr>
            <p:cNvSpPr/>
            <p:nvPr/>
          </p:nvSpPr>
          <p:spPr>
            <a:xfrm rot="4500000">
              <a:off x="3349330" y="4228328"/>
              <a:ext cx="18292" cy="45807"/>
            </a:xfrm>
            <a:custGeom>
              <a:avLst/>
              <a:gdLst>
                <a:gd name="connsiteX0" fmla="*/ 14330 w 19018"/>
                <a:gd name="connsiteY0" fmla="*/ 47467 h 47625"/>
                <a:gd name="connsiteX1" fmla="*/ 22888 w 19018"/>
                <a:gd name="connsiteY1" fmla="*/ 43657 h 47625"/>
                <a:gd name="connsiteX2" fmla="*/ 11477 w 19018"/>
                <a:gd name="connsiteY2" fmla="*/ 2699 h 47625"/>
                <a:gd name="connsiteX3" fmla="*/ 67 w 19018"/>
                <a:gd name="connsiteY3" fmla="*/ 5557 h 47625"/>
                <a:gd name="connsiteX4" fmla="*/ 14330 w 19018"/>
                <a:gd name="connsiteY4" fmla="*/ 4746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47625">
                  <a:moveTo>
                    <a:pt x="14330" y="47467"/>
                  </a:moveTo>
                  <a:cubicBezTo>
                    <a:pt x="16232" y="53182"/>
                    <a:pt x="23839" y="48419"/>
                    <a:pt x="22888" y="43657"/>
                  </a:cubicBezTo>
                  <a:cubicBezTo>
                    <a:pt x="20036" y="30322"/>
                    <a:pt x="18134" y="15082"/>
                    <a:pt x="11477" y="2699"/>
                  </a:cubicBezTo>
                  <a:cubicBezTo>
                    <a:pt x="8625" y="-2063"/>
                    <a:pt x="-884" y="-158"/>
                    <a:pt x="67" y="5557"/>
                  </a:cubicBezTo>
                  <a:cubicBezTo>
                    <a:pt x="1017" y="20797"/>
                    <a:pt x="7674" y="34132"/>
                    <a:pt x="14330" y="4746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511D5F44-2AB4-9440-89CD-6E9041FB195F}"/>
                </a:ext>
              </a:extLst>
            </p:cNvPr>
            <p:cNvSpPr/>
            <p:nvPr/>
          </p:nvSpPr>
          <p:spPr>
            <a:xfrm rot="4500000">
              <a:off x="3514590" y="4352035"/>
              <a:ext cx="54876" cy="27484"/>
            </a:xfrm>
            <a:custGeom>
              <a:avLst/>
              <a:gdLst>
                <a:gd name="connsiteX0" fmla="*/ 148 w 57054"/>
                <a:gd name="connsiteY0" fmla="*/ 8572 h 28575"/>
                <a:gd name="connsiteX1" fmla="*/ 61006 w 57054"/>
                <a:gd name="connsiteY1" fmla="*/ 35243 h 28575"/>
                <a:gd name="connsiteX2" fmla="*/ 63858 w 57054"/>
                <a:gd name="connsiteY2" fmla="*/ 26670 h 28575"/>
                <a:gd name="connsiteX3" fmla="*/ 34380 w 57054"/>
                <a:gd name="connsiteY3" fmla="*/ 11430 h 28575"/>
                <a:gd name="connsiteX4" fmla="*/ 6804 w 57054"/>
                <a:gd name="connsiteY4" fmla="*/ 0 h 28575"/>
                <a:gd name="connsiteX5" fmla="*/ 148 w 57054"/>
                <a:gd name="connsiteY5" fmla="*/ 857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28575">
                  <a:moveTo>
                    <a:pt x="148" y="8572"/>
                  </a:moveTo>
                  <a:cubicBezTo>
                    <a:pt x="7755" y="29527"/>
                    <a:pt x="41988" y="34290"/>
                    <a:pt x="61006" y="35243"/>
                  </a:cubicBezTo>
                  <a:cubicBezTo>
                    <a:pt x="65760" y="35243"/>
                    <a:pt x="67662" y="28575"/>
                    <a:pt x="63858" y="26670"/>
                  </a:cubicBezTo>
                  <a:cubicBezTo>
                    <a:pt x="53398" y="21908"/>
                    <a:pt x="43889" y="17145"/>
                    <a:pt x="34380" y="11430"/>
                  </a:cubicBezTo>
                  <a:cubicBezTo>
                    <a:pt x="25822" y="6667"/>
                    <a:pt x="16313" y="0"/>
                    <a:pt x="6804" y="0"/>
                  </a:cubicBezTo>
                  <a:cubicBezTo>
                    <a:pt x="3000" y="0"/>
                    <a:pt x="-803" y="4763"/>
                    <a:pt x="148" y="857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74FF2737-6115-494E-A90D-A382BAF40FB1}"/>
                </a:ext>
              </a:extLst>
            </p:cNvPr>
            <p:cNvSpPr/>
            <p:nvPr/>
          </p:nvSpPr>
          <p:spPr>
            <a:xfrm rot="4500000">
              <a:off x="3472512" y="4323888"/>
              <a:ext cx="54876" cy="45807"/>
            </a:xfrm>
            <a:custGeom>
              <a:avLst/>
              <a:gdLst>
                <a:gd name="connsiteX0" fmla="*/ 16273 w 57054"/>
                <a:gd name="connsiteY0" fmla="*/ 35242 h 47625"/>
                <a:gd name="connsiteX1" fmla="*/ 46702 w 57054"/>
                <a:gd name="connsiteY1" fmla="*/ 48577 h 47625"/>
                <a:gd name="connsiteX2" fmla="*/ 53358 w 57054"/>
                <a:gd name="connsiteY2" fmla="*/ 23813 h 47625"/>
                <a:gd name="connsiteX3" fmla="*/ 27684 w 57054"/>
                <a:gd name="connsiteY3" fmla="*/ 8572 h 47625"/>
                <a:gd name="connsiteX4" fmla="*/ 12470 w 57054"/>
                <a:gd name="connsiteY4" fmla="*/ 0 h 47625"/>
                <a:gd name="connsiteX5" fmla="*/ 1059 w 57054"/>
                <a:gd name="connsiteY5" fmla="*/ 7620 h 47625"/>
                <a:gd name="connsiteX6" fmla="*/ 16273 w 57054"/>
                <a:gd name="connsiteY6" fmla="*/ 3524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47625">
                  <a:moveTo>
                    <a:pt x="16273" y="35242"/>
                  </a:moveTo>
                  <a:cubicBezTo>
                    <a:pt x="24831" y="41910"/>
                    <a:pt x="35291" y="45720"/>
                    <a:pt x="46702" y="48577"/>
                  </a:cubicBezTo>
                  <a:cubicBezTo>
                    <a:pt x="62867" y="52388"/>
                    <a:pt x="68573" y="29527"/>
                    <a:pt x="53358" y="23813"/>
                  </a:cubicBezTo>
                  <a:cubicBezTo>
                    <a:pt x="43849" y="20002"/>
                    <a:pt x="36242" y="14288"/>
                    <a:pt x="27684" y="8572"/>
                  </a:cubicBezTo>
                  <a:cubicBezTo>
                    <a:pt x="22930" y="4763"/>
                    <a:pt x="19126" y="0"/>
                    <a:pt x="12470" y="0"/>
                  </a:cubicBezTo>
                  <a:cubicBezTo>
                    <a:pt x="6764" y="0"/>
                    <a:pt x="2960" y="2857"/>
                    <a:pt x="1059" y="7620"/>
                  </a:cubicBezTo>
                  <a:cubicBezTo>
                    <a:pt x="-3696" y="18097"/>
                    <a:pt x="8666" y="29527"/>
                    <a:pt x="16273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9B98724A-0F05-C949-B410-340BC22FCF7C}"/>
                </a:ext>
              </a:extLst>
            </p:cNvPr>
            <p:cNvSpPr/>
            <p:nvPr/>
          </p:nvSpPr>
          <p:spPr>
            <a:xfrm rot="4500000">
              <a:off x="3646841" y="4487856"/>
              <a:ext cx="18292" cy="128260"/>
            </a:xfrm>
            <a:custGeom>
              <a:avLst/>
              <a:gdLst>
                <a:gd name="connsiteX0" fmla="*/ 4040 w 19018"/>
                <a:gd name="connsiteY0" fmla="*/ 138633 h 133350"/>
                <a:gd name="connsiteX1" fmla="*/ 8795 w 19018"/>
                <a:gd name="connsiteY1" fmla="*/ 139585 h 133350"/>
                <a:gd name="connsiteX2" fmla="*/ 14500 w 19018"/>
                <a:gd name="connsiteY2" fmla="*/ 2425 h 133350"/>
                <a:gd name="connsiteX3" fmla="*/ 4991 w 19018"/>
                <a:gd name="connsiteY3" fmla="*/ 3378 h 133350"/>
                <a:gd name="connsiteX4" fmla="*/ 4040 w 19018"/>
                <a:gd name="connsiteY4" fmla="*/ 1386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133350">
                  <a:moveTo>
                    <a:pt x="4040" y="138633"/>
                  </a:moveTo>
                  <a:cubicBezTo>
                    <a:pt x="4040" y="141490"/>
                    <a:pt x="7844" y="141490"/>
                    <a:pt x="8795" y="139585"/>
                  </a:cubicBezTo>
                  <a:cubicBezTo>
                    <a:pt x="24009" y="97675"/>
                    <a:pt x="33518" y="44335"/>
                    <a:pt x="14500" y="2425"/>
                  </a:cubicBezTo>
                  <a:cubicBezTo>
                    <a:pt x="12598" y="-1385"/>
                    <a:pt x="5942" y="-432"/>
                    <a:pt x="4991" y="3378"/>
                  </a:cubicBezTo>
                  <a:cubicBezTo>
                    <a:pt x="-4518" y="45288"/>
                    <a:pt x="2138" y="94818"/>
                    <a:pt x="4040" y="1386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AF524A7A-3E16-FD42-974E-5487B76CA698}"/>
                </a:ext>
              </a:extLst>
            </p:cNvPr>
            <p:cNvSpPr/>
            <p:nvPr/>
          </p:nvSpPr>
          <p:spPr>
            <a:xfrm rot="4500000">
              <a:off x="3624579" y="4473911"/>
              <a:ext cx="27438" cy="91614"/>
            </a:xfrm>
            <a:custGeom>
              <a:avLst/>
              <a:gdLst>
                <a:gd name="connsiteX0" fmla="*/ 1268 w 28527"/>
                <a:gd name="connsiteY0" fmla="*/ 83831 h 95250"/>
                <a:gd name="connsiteX1" fmla="*/ 25041 w 28527"/>
                <a:gd name="connsiteY1" fmla="*/ 86689 h 95250"/>
                <a:gd name="connsiteX2" fmla="*/ 31697 w 28527"/>
                <a:gd name="connsiteY2" fmla="*/ 7631 h 95250"/>
                <a:gd name="connsiteX3" fmla="*/ 12679 w 28527"/>
                <a:gd name="connsiteY3" fmla="*/ 4774 h 95250"/>
                <a:gd name="connsiteX4" fmla="*/ 1268 w 28527"/>
                <a:gd name="connsiteY4" fmla="*/ 8383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95250">
                  <a:moveTo>
                    <a:pt x="1268" y="83831"/>
                  </a:moveTo>
                  <a:cubicBezTo>
                    <a:pt x="2219" y="97166"/>
                    <a:pt x="21237" y="100976"/>
                    <a:pt x="25041" y="86689"/>
                  </a:cubicBezTo>
                  <a:cubicBezTo>
                    <a:pt x="32648" y="61924"/>
                    <a:pt x="41206" y="32396"/>
                    <a:pt x="31697" y="7631"/>
                  </a:cubicBezTo>
                  <a:cubicBezTo>
                    <a:pt x="28844" y="-941"/>
                    <a:pt x="18384" y="-2846"/>
                    <a:pt x="12679" y="4774"/>
                  </a:cubicBezTo>
                  <a:cubicBezTo>
                    <a:pt x="-2536" y="27634"/>
                    <a:pt x="-634" y="58114"/>
                    <a:pt x="1268" y="838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2083A55B-5E19-494D-94D5-14C1F8F3E5E7}"/>
                </a:ext>
              </a:extLst>
            </p:cNvPr>
            <p:cNvSpPr/>
            <p:nvPr/>
          </p:nvSpPr>
          <p:spPr>
            <a:xfrm rot="4500000">
              <a:off x="3727794" y="4705107"/>
              <a:ext cx="64022" cy="73291"/>
            </a:xfrm>
            <a:custGeom>
              <a:avLst/>
              <a:gdLst>
                <a:gd name="connsiteX0" fmla="*/ 433 w 66563"/>
                <a:gd name="connsiteY0" fmla="*/ 8948 h 76200"/>
                <a:gd name="connsiteX1" fmla="*/ 30862 w 66563"/>
                <a:gd name="connsiteY1" fmla="*/ 45143 h 76200"/>
                <a:gd name="connsiteX2" fmla="*/ 69849 w 66563"/>
                <a:gd name="connsiteY2" fmla="*/ 78481 h 76200"/>
                <a:gd name="connsiteX3" fmla="*/ 74604 w 66563"/>
                <a:gd name="connsiteY3" fmla="*/ 73718 h 76200"/>
                <a:gd name="connsiteX4" fmla="*/ 42273 w 66563"/>
                <a:gd name="connsiteY4" fmla="*/ 32761 h 76200"/>
                <a:gd name="connsiteX5" fmla="*/ 7089 w 66563"/>
                <a:gd name="connsiteY5" fmla="*/ 376 h 76200"/>
                <a:gd name="connsiteX6" fmla="*/ 433 w 66563"/>
                <a:gd name="connsiteY6" fmla="*/ 894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76200">
                  <a:moveTo>
                    <a:pt x="433" y="8948"/>
                  </a:moveTo>
                  <a:cubicBezTo>
                    <a:pt x="7089" y="23236"/>
                    <a:pt x="19451" y="34666"/>
                    <a:pt x="30862" y="45143"/>
                  </a:cubicBezTo>
                  <a:cubicBezTo>
                    <a:pt x="44175" y="56573"/>
                    <a:pt x="57487" y="67051"/>
                    <a:pt x="69849" y="78481"/>
                  </a:cubicBezTo>
                  <a:cubicBezTo>
                    <a:pt x="73653" y="81338"/>
                    <a:pt x="77456" y="76576"/>
                    <a:pt x="74604" y="73718"/>
                  </a:cubicBezTo>
                  <a:cubicBezTo>
                    <a:pt x="64144" y="60383"/>
                    <a:pt x="53684" y="46096"/>
                    <a:pt x="42273" y="32761"/>
                  </a:cubicBezTo>
                  <a:cubicBezTo>
                    <a:pt x="32764" y="20378"/>
                    <a:pt x="21353" y="7043"/>
                    <a:pt x="7089" y="376"/>
                  </a:cubicBezTo>
                  <a:cubicBezTo>
                    <a:pt x="3286" y="-1529"/>
                    <a:pt x="-1469" y="4186"/>
                    <a:pt x="433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012C07B2-970E-EF43-BE8B-99593807E77A}"/>
                </a:ext>
              </a:extLst>
            </p:cNvPr>
            <p:cNvSpPr/>
            <p:nvPr/>
          </p:nvSpPr>
          <p:spPr>
            <a:xfrm rot="4500000">
              <a:off x="3694386" y="4661796"/>
              <a:ext cx="82314" cy="100775"/>
            </a:xfrm>
            <a:custGeom>
              <a:avLst/>
              <a:gdLst>
                <a:gd name="connsiteX0" fmla="*/ 522 w 85581"/>
                <a:gd name="connsiteY0" fmla="*/ 10638 h 104775"/>
                <a:gd name="connsiteX1" fmla="*/ 81349 w 85581"/>
                <a:gd name="connsiteY1" fmla="*/ 107793 h 104775"/>
                <a:gd name="connsiteX2" fmla="*/ 89907 w 85581"/>
                <a:gd name="connsiteY2" fmla="*/ 101125 h 104775"/>
                <a:gd name="connsiteX3" fmla="*/ 12884 w 85581"/>
                <a:gd name="connsiteY3" fmla="*/ 1113 h 104775"/>
                <a:gd name="connsiteX4" fmla="*/ 522 w 85581"/>
                <a:gd name="connsiteY4" fmla="*/ 1063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04775">
                  <a:moveTo>
                    <a:pt x="522" y="10638"/>
                  </a:moveTo>
                  <a:cubicBezTo>
                    <a:pt x="15736" y="51595"/>
                    <a:pt x="51871" y="78265"/>
                    <a:pt x="81349" y="107793"/>
                  </a:cubicBezTo>
                  <a:cubicBezTo>
                    <a:pt x="86103" y="112555"/>
                    <a:pt x="93711" y="106840"/>
                    <a:pt x="89907" y="101125"/>
                  </a:cubicBezTo>
                  <a:cubicBezTo>
                    <a:pt x="67085" y="65883"/>
                    <a:pt x="49018" y="24925"/>
                    <a:pt x="12884" y="1113"/>
                  </a:cubicBezTo>
                  <a:cubicBezTo>
                    <a:pt x="7178" y="-2697"/>
                    <a:pt x="-2331" y="3970"/>
                    <a:pt x="522" y="1063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77F28596-9DF8-AA40-BC60-1905EC64E72D}"/>
                </a:ext>
              </a:extLst>
            </p:cNvPr>
            <p:cNvSpPr/>
            <p:nvPr/>
          </p:nvSpPr>
          <p:spPr>
            <a:xfrm rot="4500000">
              <a:off x="3801602" y="4858715"/>
              <a:ext cx="18292" cy="27484"/>
            </a:xfrm>
            <a:custGeom>
              <a:avLst/>
              <a:gdLst>
                <a:gd name="connsiteX0" fmla="*/ 19018 w 19018"/>
                <a:gd name="connsiteY0" fmla="*/ 33509 h 28575"/>
                <a:gd name="connsiteX1" fmla="*/ 24724 w 19018"/>
                <a:gd name="connsiteY1" fmla="*/ 27794 h 28575"/>
                <a:gd name="connsiteX2" fmla="*/ 7607 w 19018"/>
                <a:gd name="connsiteY2" fmla="*/ 2077 h 28575"/>
                <a:gd name="connsiteX3" fmla="*/ 0 w 19018"/>
                <a:gd name="connsiteY3" fmla="*/ 3982 h 28575"/>
                <a:gd name="connsiteX4" fmla="*/ 19018 w 19018"/>
                <a:gd name="connsiteY4" fmla="*/ 3350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18" h="28575">
                  <a:moveTo>
                    <a:pt x="19018" y="33509"/>
                  </a:moveTo>
                  <a:cubicBezTo>
                    <a:pt x="21871" y="34462"/>
                    <a:pt x="26625" y="31604"/>
                    <a:pt x="24724" y="27794"/>
                  </a:cubicBezTo>
                  <a:cubicBezTo>
                    <a:pt x="18067" y="20174"/>
                    <a:pt x="11411" y="11602"/>
                    <a:pt x="7607" y="2077"/>
                  </a:cubicBezTo>
                  <a:cubicBezTo>
                    <a:pt x="5705" y="-1733"/>
                    <a:pt x="0" y="172"/>
                    <a:pt x="0" y="3982"/>
                  </a:cubicBezTo>
                  <a:cubicBezTo>
                    <a:pt x="0" y="17317"/>
                    <a:pt x="6656" y="28747"/>
                    <a:pt x="19018" y="3350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18908CE4-1950-EC4A-8852-24592FE03E93}"/>
                </a:ext>
              </a:extLst>
            </p:cNvPr>
            <p:cNvSpPr/>
            <p:nvPr/>
          </p:nvSpPr>
          <p:spPr>
            <a:xfrm rot="4500000">
              <a:off x="3778803" y="4815339"/>
              <a:ext cx="27438" cy="36646"/>
            </a:xfrm>
            <a:custGeom>
              <a:avLst/>
              <a:gdLst>
                <a:gd name="connsiteX0" fmla="*/ 22945 w 28527"/>
                <a:gd name="connsiteY0" fmla="*/ 38981 h 38100"/>
                <a:gd name="connsiteX1" fmla="*/ 30553 w 28527"/>
                <a:gd name="connsiteY1" fmla="*/ 32314 h 38100"/>
                <a:gd name="connsiteX2" fmla="*/ 6780 w 28527"/>
                <a:gd name="connsiteY2" fmla="*/ 881 h 38100"/>
                <a:gd name="connsiteX3" fmla="*/ 124 w 28527"/>
                <a:gd name="connsiteY3" fmla="*/ 5644 h 38100"/>
                <a:gd name="connsiteX4" fmla="*/ 22945 w 28527"/>
                <a:gd name="connsiteY4" fmla="*/ 3898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38100">
                  <a:moveTo>
                    <a:pt x="22945" y="38981"/>
                  </a:moveTo>
                  <a:cubicBezTo>
                    <a:pt x="26749" y="43744"/>
                    <a:pt x="34356" y="38029"/>
                    <a:pt x="30553" y="32314"/>
                  </a:cubicBezTo>
                  <a:cubicBezTo>
                    <a:pt x="23896" y="20884"/>
                    <a:pt x="17240" y="9454"/>
                    <a:pt x="6780" y="881"/>
                  </a:cubicBezTo>
                  <a:cubicBezTo>
                    <a:pt x="3927" y="-1976"/>
                    <a:pt x="-827" y="2786"/>
                    <a:pt x="124" y="5644"/>
                  </a:cubicBezTo>
                  <a:cubicBezTo>
                    <a:pt x="4878" y="18979"/>
                    <a:pt x="14387" y="29456"/>
                    <a:pt x="22945" y="389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F47C7C86-84D1-2441-8178-FAA16C209974}"/>
                </a:ext>
              </a:extLst>
            </p:cNvPr>
            <p:cNvSpPr/>
            <p:nvPr/>
          </p:nvSpPr>
          <p:spPr>
            <a:xfrm rot="4500000">
              <a:off x="3787708" y="5074513"/>
              <a:ext cx="36584" cy="64130"/>
            </a:xfrm>
            <a:custGeom>
              <a:avLst/>
              <a:gdLst>
                <a:gd name="connsiteX0" fmla="*/ 12443 w 38036"/>
                <a:gd name="connsiteY0" fmla="*/ 42894 h 66675"/>
                <a:gd name="connsiteX1" fmla="*/ 38117 w 38036"/>
                <a:gd name="connsiteY1" fmla="*/ 74327 h 66675"/>
                <a:gd name="connsiteX2" fmla="*/ 41921 w 38036"/>
                <a:gd name="connsiteY2" fmla="*/ 72422 h 66675"/>
                <a:gd name="connsiteX3" fmla="*/ 33363 w 38036"/>
                <a:gd name="connsiteY3" fmla="*/ 34322 h 66675"/>
                <a:gd name="connsiteX4" fmla="*/ 10541 w 38036"/>
                <a:gd name="connsiteY4" fmla="*/ 984 h 66675"/>
                <a:gd name="connsiteX5" fmla="*/ 81 w 38036"/>
                <a:gd name="connsiteY5" fmla="*/ 6699 h 66675"/>
                <a:gd name="connsiteX6" fmla="*/ 12443 w 38036"/>
                <a:gd name="connsiteY6" fmla="*/ 428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036" h="66675">
                  <a:moveTo>
                    <a:pt x="12443" y="42894"/>
                  </a:moveTo>
                  <a:cubicBezTo>
                    <a:pt x="19099" y="54324"/>
                    <a:pt x="27657" y="65754"/>
                    <a:pt x="38117" y="74327"/>
                  </a:cubicBezTo>
                  <a:cubicBezTo>
                    <a:pt x="40019" y="75279"/>
                    <a:pt x="41921" y="75279"/>
                    <a:pt x="41921" y="72422"/>
                  </a:cubicBezTo>
                  <a:cubicBezTo>
                    <a:pt x="41921" y="59087"/>
                    <a:pt x="38117" y="45752"/>
                    <a:pt x="33363" y="34322"/>
                  </a:cubicBezTo>
                  <a:cubicBezTo>
                    <a:pt x="27657" y="21939"/>
                    <a:pt x="22903" y="8604"/>
                    <a:pt x="10541" y="984"/>
                  </a:cubicBezTo>
                  <a:cubicBezTo>
                    <a:pt x="5787" y="-1873"/>
                    <a:pt x="1032" y="1937"/>
                    <a:pt x="81" y="6699"/>
                  </a:cubicBezTo>
                  <a:cubicBezTo>
                    <a:pt x="-870" y="20034"/>
                    <a:pt x="6738" y="32417"/>
                    <a:pt x="12443" y="4289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219758DD-DE90-B641-B95A-51EB55158B6A}"/>
                </a:ext>
              </a:extLst>
            </p:cNvPr>
            <p:cNvSpPr/>
            <p:nvPr/>
          </p:nvSpPr>
          <p:spPr>
            <a:xfrm rot="4500000">
              <a:off x="3766846" y="5038048"/>
              <a:ext cx="54876" cy="82453"/>
            </a:xfrm>
            <a:custGeom>
              <a:avLst/>
              <a:gdLst>
                <a:gd name="connsiteX0" fmla="*/ 19244 w 57054"/>
                <a:gd name="connsiteY0" fmla="*/ 53715 h 85725"/>
                <a:gd name="connsiteX1" fmla="*/ 53476 w 57054"/>
                <a:gd name="connsiteY1" fmla="*/ 85148 h 85725"/>
                <a:gd name="connsiteX2" fmla="*/ 59181 w 57054"/>
                <a:gd name="connsiteY2" fmla="*/ 81338 h 85725"/>
                <a:gd name="connsiteX3" fmla="*/ 45869 w 57054"/>
                <a:gd name="connsiteY3" fmla="*/ 36570 h 85725"/>
                <a:gd name="connsiteX4" fmla="*/ 17342 w 57054"/>
                <a:gd name="connsiteY4" fmla="*/ 1328 h 85725"/>
                <a:gd name="connsiteX5" fmla="*/ 225 w 57054"/>
                <a:gd name="connsiteY5" fmla="*/ 10853 h 85725"/>
                <a:gd name="connsiteX6" fmla="*/ 19244 w 57054"/>
                <a:gd name="connsiteY6" fmla="*/ 5371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85725">
                  <a:moveTo>
                    <a:pt x="19244" y="53715"/>
                  </a:moveTo>
                  <a:cubicBezTo>
                    <a:pt x="29704" y="66098"/>
                    <a:pt x="39213" y="75623"/>
                    <a:pt x="53476" y="85148"/>
                  </a:cubicBezTo>
                  <a:cubicBezTo>
                    <a:pt x="56329" y="87053"/>
                    <a:pt x="59181" y="84195"/>
                    <a:pt x="59181" y="81338"/>
                  </a:cubicBezTo>
                  <a:cubicBezTo>
                    <a:pt x="56329" y="65145"/>
                    <a:pt x="52525" y="51810"/>
                    <a:pt x="45869" y="36570"/>
                  </a:cubicBezTo>
                  <a:cubicBezTo>
                    <a:pt x="39213" y="23235"/>
                    <a:pt x="32556" y="7995"/>
                    <a:pt x="17342" y="1328"/>
                  </a:cubicBezTo>
                  <a:cubicBezTo>
                    <a:pt x="9734" y="-2482"/>
                    <a:pt x="225" y="2280"/>
                    <a:pt x="225" y="10853"/>
                  </a:cubicBezTo>
                  <a:cubicBezTo>
                    <a:pt x="-1676" y="27998"/>
                    <a:pt x="8784" y="41333"/>
                    <a:pt x="19244" y="537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A29C4839-366E-554A-AF2E-48E58E455914}"/>
                </a:ext>
              </a:extLst>
            </p:cNvPr>
            <p:cNvSpPr/>
            <p:nvPr/>
          </p:nvSpPr>
          <p:spPr>
            <a:xfrm rot="4500000">
              <a:off x="3636553" y="5029113"/>
              <a:ext cx="128045" cy="54968"/>
            </a:xfrm>
            <a:custGeom>
              <a:avLst/>
              <a:gdLst>
                <a:gd name="connsiteX0" fmla="*/ 2572 w 133126"/>
                <a:gd name="connsiteY0" fmla="*/ 15240 h 57150"/>
                <a:gd name="connsiteX1" fmla="*/ 136650 w 133126"/>
                <a:gd name="connsiteY1" fmla="*/ 62865 h 57150"/>
                <a:gd name="connsiteX2" fmla="*/ 138551 w 133126"/>
                <a:gd name="connsiteY2" fmla="*/ 54292 h 57150"/>
                <a:gd name="connsiteX3" fmla="*/ 68184 w 133126"/>
                <a:gd name="connsiteY3" fmla="*/ 23813 h 57150"/>
                <a:gd name="connsiteX4" fmla="*/ 10179 w 133126"/>
                <a:gd name="connsiteY4" fmla="*/ 0 h 57150"/>
                <a:gd name="connsiteX5" fmla="*/ 2572 w 133126"/>
                <a:gd name="connsiteY5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57150">
                  <a:moveTo>
                    <a:pt x="2572" y="15240"/>
                  </a:moveTo>
                  <a:cubicBezTo>
                    <a:pt x="37755" y="45720"/>
                    <a:pt x="92908" y="53340"/>
                    <a:pt x="136650" y="62865"/>
                  </a:cubicBezTo>
                  <a:cubicBezTo>
                    <a:pt x="142355" y="63817"/>
                    <a:pt x="144257" y="56197"/>
                    <a:pt x="138551" y="54292"/>
                  </a:cubicBezTo>
                  <a:cubicBezTo>
                    <a:pt x="114779" y="45720"/>
                    <a:pt x="91006" y="34290"/>
                    <a:pt x="68184" y="23813"/>
                  </a:cubicBezTo>
                  <a:cubicBezTo>
                    <a:pt x="49166" y="15240"/>
                    <a:pt x="30148" y="4763"/>
                    <a:pt x="10179" y="0"/>
                  </a:cubicBezTo>
                  <a:cubicBezTo>
                    <a:pt x="3523" y="953"/>
                    <a:pt x="-4084" y="9525"/>
                    <a:pt x="2572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8A15E991-F1AB-3640-87AC-3FDF8981A173}"/>
                </a:ext>
              </a:extLst>
            </p:cNvPr>
            <p:cNvSpPr/>
            <p:nvPr/>
          </p:nvSpPr>
          <p:spPr>
            <a:xfrm rot="4500000">
              <a:off x="3598429" y="5034210"/>
              <a:ext cx="128045" cy="64130"/>
            </a:xfrm>
            <a:custGeom>
              <a:avLst/>
              <a:gdLst>
                <a:gd name="connsiteX0" fmla="*/ 2162 w 133126"/>
                <a:gd name="connsiteY0" fmla="*/ 14354 h 66675"/>
                <a:gd name="connsiteX1" fmla="*/ 129583 w 133126"/>
                <a:gd name="connsiteY1" fmla="*/ 66741 h 66675"/>
                <a:gd name="connsiteX2" fmla="*/ 132436 w 133126"/>
                <a:gd name="connsiteY2" fmla="*/ 55311 h 66675"/>
                <a:gd name="connsiteX3" fmla="*/ 70627 w 133126"/>
                <a:gd name="connsiteY3" fmla="*/ 21974 h 66675"/>
                <a:gd name="connsiteX4" fmla="*/ 9769 w 133126"/>
                <a:gd name="connsiteY4" fmla="*/ 66 h 66675"/>
                <a:gd name="connsiteX5" fmla="*/ 2162 w 133126"/>
                <a:gd name="connsiteY5" fmla="*/ 1435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126" h="66675">
                  <a:moveTo>
                    <a:pt x="2162" y="14354"/>
                  </a:moveTo>
                  <a:cubicBezTo>
                    <a:pt x="32591" y="45786"/>
                    <a:pt x="86792" y="65789"/>
                    <a:pt x="129583" y="66741"/>
                  </a:cubicBezTo>
                  <a:cubicBezTo>
                    <a:pt x="136239" y="66741"/>
                    <a:pt x="137190" y="59121"/>
                    <a:pt x="132436" y="55311"/>
                  </a:cubicBezTo>
                  <a:cubicBezTo>
                    <a:pt x="113417" y="41024"/>
                    <a:pt x="91547" y="32451"/>
                    <a:pt x="70627" y="21974"/>
                  </a:cubicBezTo>
                  <a:cubicBezTo>
                    <a:pt x="50658" y="12449"/>
                    <a:pt x="31640" y="2924"/>
                    <a:pt x="9769" y="66"/>
                  </a:cubicBezTo>
                  <a:cubicBezTo>
                    <a:pt x="3113" y="-886"/>
                    <a:pt x="-3544" y="8639"/>
                    <a:pt x="2162" y="1435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2B0B607-6F99-7A48-ADC5-45EEE6111B7D}"/>
                </a:ext>
              </a:extLst>
            </p:cNvPr>
            <p:cNvSpPr/>
            <p:nvPr/>
          </p:nvSpPr>
          <p:spPr>
            <a:xfrm rot="4500000">
              <a:off x="3433777" y="5186036"/>
              <a:ext cx="73168" cy="109937"/>
            </a:xfrm>
            <a:custGeom>
              <a:avLst/>
              <a:gdLst>
                <a:gd name="connsiteX0" fmla="*/ 8650 w 76072"/>
                <a:gd name="connsiteY0" fmla="*/ 121136 h 114300"/>
                <a:gd name="connsiteX1" fmla="*/ 76165 w 76072"/>
                <a:gd name="connsiteY1" fmla="*/ 6836 h 114300"/>
                <a:gd name="connsiteX2" fmla="*/ 66655 w 76072"/>
                <a:gd name="connsiteY2" fmla="*/ 1121 h 114300"/>
                <a:gd name="connsiteX3" fmla="*/ 92 w 76072"/>
                <a:gd name="connsiteY3" fmla="*/ 117326 h 114300"/>
                <a:gd name="connsiteX4" fmla="*/ 8650 w 76072"/>
                <a:gd name="connsiteY4" fmla="*/ 121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72" h="114300">
                  <a:moveTo>
                    <a:pt x="8650" y="121136"/>
                  </a:moveTo>
                  <a:cubicBezTo>
                    <a:pt x="29570" y="83036"/>
                    <a:pt x="60950" y="47793"/>
                    <a:pt x="76165" y="6836"/>
                  </a:cubicBezTo>
                  <a:cubicBezTo>
                    <a:pt x="78066" y="1121"/>
                    <a:pt x="70459" y="-1736"/>
                    <a:pt x="66655" y="1121"/>
                  </a:cubicBezTo>
                  <a:cubicBezTo>
                    <a:pt x="33374" y="29696"/>
                    <a:pt x="16258" y="78273"/>
                    <a:pt x="92" y="117326"/>
                  </a:cubicBezTo>
                  <a:cubicBezTo>
                    <a:pt x="-859" y="123041"/>
                    <a:pt x="5798" y="125898"/>
                    <a:pt x="8650" y="121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F833067B-7417-AF4A-AF89-A321D79196C5}"/>
                </a:ext>
              </a:extLst>
            </p:cNvPr>
            <p:cNvSpPr/>
            <p:nvPr/>
          </p:nvSpPr>
          <p:spPr>
            <a:xfrm rot="4500000">
              <a:off x="3440669" y="5144372"/>
              <a:ext cx="64022" cy="109937"/>
            </a:xfrm>
            <a:custGeom>
              <a:avLst/>
              <a:gdLst>
                <a:gd name="connsiteX0" fmla="*/ 16586 w 66563"/>
                <a:gd name="connsiteY0" fmla="*/ 113723 h 114300"/>
                <a:gd name="connsiteX1" fmla="*/ 50818 w 66563"/>
                <a:gd name="connsiteY1" fmla="*/ 64193 h 114300"/>
                <a:gd name="connsiteX2" fmla="*/ 69836 w 66563"/>
                <a:gd name="connsiteY2" fmla="*/ 10853 h 114300"/>
                <a:gd name="connsiteX3" fmla="*/ 53671 w 66563"/>
                <a:gd name="connsiteY3" fmla="*/ 1328 h 114300"/>
                <a:gd name="connsiteX4" fmla="*/ 420 w 66563"/>
                <a:gd name="connsiteY4" fmla="*/ 104198 h 114300"/>
                <a:gd name="connsiteX5" fmla="*/ 16586 w 66563"/>
                <a:gd name="connsiteY5" fmla="*/ 11372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63" h="114300">
                  <a:moveTo>
                    <a:pt x="16586" y="113723"/>
                  </a:moveTo>
                  <a:cubicBezTo>
                    <a:pt x="28947" y="97530"/>
                    <a:pt x="40358" y="82290"/>
                    <a:pt x="50818" y="64193"/>
                  </a:cubicBezTo>
                  <a:cubicBezTo>
                    <a:pt x="60327" y="48000"/>
                    <a:pt x="70787" y="29903"/>
                    <a:pt x="69836" y="10853"/>
                  </a:cubicBezTo>
                  <a:cubicBezTo>
                    <a:pt x="69836" y="2280"/>
                    <a:pt x="60327" y="-2482"/>
                    <a:pt x="53671" y="1328"/>
                  </a:cubicBezTo>
                  <a:cubicBezTo>
                    <a:pt x="22291" y="20378"/>
                    <a:pt x="8028" y="70860"/>
                    <a:pt x="420" y="104198"/>
                  </a:cubicBezTo>
                  <a:cubicBezTo>
                    <a:pt x="-2432" y="112770"/>
                    <a:pt x="9929" y="121343"/>
                    <a:pt x="16586" y="11372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8C90BB12-CD96-C742-8161-A088126F2687}"/>
                </a:ext>
              </a:extLst>
            </p:cNvPr>
            <p:cNvSpPr/>
            <p:nvPr/>
          </p:nvSpPr>
          <p:spPr>
            <a:xfrm rot="4500000">
              <a:off x="3205975" y="5121283"/>
              <a:ext cx="73168" cy="119098"/>
            </a:xfrm>
            <a:custGeom>
              <a:avLst/>
              <a:gdLst>
                <a:gd name="connsiteX0" fmla="*/ 7713 w 76072"/>
                <a:gd name="connsiteY0" fmla="*/ 129536 h 123825"/>
                <a:gd name="connsiteX1" fmla="*/ 51454 w 76072"/>
                <a:gd name="connsiteY1" fmla="*/ 70481 h 123825"/>
                <a:gd name="connsiteX2" fmla="*/ 82834 w 76072"/>
                <a:gd name="connsiteY2" fmla="*/ 9521 h 123825"/>
                <a:gd name="connsiteX3" fmla="*/ 67620 w 76072"/>
                <a:gd name="connsiteY3" fmla="*/ 949 h 123825"/>
                <a:gd name="connsiteX4" fmla="*/ 24829 w 76072"/>
                <a:gd name="connsiteY4" fmla="*/ 55241 h 123825"/>
                <a:gd name="connsiteX5" fmla="*/ 106 w 76072"/>
                <a:gd name="connsiteY5" fmla="*/ 124774 h 123825"/>
                <a:gd name="connsiteX6" fmla="*/ 7713 w 76072"/>
                <a:gd name="connsiteY6" fmla="*/ 129536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23825">
                  <a:moveTo>
                    <a:pt x="7713" y="129536"/>
                  </a:moveTo>
                  <a:cubicBezTo>
                    <a:pt x="22927" y="110486"/>
                    <a:pt x="38142" y="91436"/>
                    <a:pt x="51454" y="70481"/>
                  </a:cubicBezTo>
                  <a:cubicBezTo>
                    <a:pt x="64767" y="51431"/>
                    <a:pt x="79982" y="32381"/>
                    <a:pt x="82834" y="9521"/>
                  </a:cubicBezTo>
                  <a:cubicBezTo>
                    <a:pt x="83785" y="1901"/>
                    <a:pt x="73325" y="-1909"/>
                    <a:pt x="67620" y="949"/>
                  </a:cubicBezTo>
                  <a:cubicBezTo>
                    <a:pt x="47651" y="11426"/>
                    <a:pt x="35289" y="35239"/>
                    <a:pt x="24829" y="55241"/>
                  </a:cubicBezTo>
                  <a:cubicBezTo>
                    <a:pt x="13418" y="78101"/>
                    <a:pt x="5811" y="100009"/>
                    <a:pt x="106" y="124774"/>
                  </a:cubicBezTo>
                  <a:cubicBezTo>
                    <a:pt x="-845" y="128584"/>
                    <a:pt x="4860" y="132394"/>
                    <a:pt x="7713" y="1295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0F787BDA-7B86-1D4B-816F-6F70B9D7714C}"/>
                </a:ext>
              </a:extLst>
            </p:cNvPr>
            <p:cNvSpPr/>
            <p:nvPr/>
          </p:nvSpPr>
          <p:spPr>
            <a:xfrm rot="4500000">
              <a:off x="3202336" y="5080175"/>
              <a:ext cx="73168" cy="109937"/>
            </a:xfrm>
            <a:custGeom>
              <a:avLst/>
              <a:gdLst>
                <a:gd name="connsiteX0" fmla="*/ 9882 w 76072"/>
                <a:gd name="connsiteY0" fmla="*/ 113411 h 114300"/>
                <a:gd name="connsiteX1" fmla="*/ 34606 w 76072"/>
                <a:gd name="connsiteY1" fmla="*/ 93409 h 114300"/>
                <a:gd name="connsiteX2" fmla="*/ 54575 w 76072"/>
                <a:gd name="connsiteY2" fmla="*/ 68644 h 114300"/>
                <a:gd name="connsiteX3" fmla="*/ 78347 w 76072"/>
                <a:gd name="connsiteY3" fmla="*/ 13399 h 114300"/>
                <a:gd name="connsiteX4" fmla="*/ 58378 w 76072"/>
                <a:gd name="connsiteY4" fmla="*/ 1969 h 114300"/>
                <a:gd name="connsiteX5" fmla="*/ 24146 w 76072"/>
                <a:gd name="connsiteY5" fmla="*/ 46736 h 114300"/>
                <a:gd name="connsiteX6" fmla="*/ 373 w 76072"/>
                <a:gd name="connsiteY6" fmla="*/ 105791 h 114300"/>
                <a:gd name="connsiteX7" fmla="*/ 9882 w 76072"/>
                <a:gd name="connsiteY7" fmla="*/ 11341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72" h="114300">
                  <a:moveTo>
                    <a:pt x="9882" y="113411"/>
                  </a:moveTo>
                  <a:cubicBezTo>
                    <a:pt x="17489" y="105791"/>
                    <a:pt x="26998" y="101029"/>
                    <a:pt x="34606" y="93409"/>
                  </a:cubicBezTo>
                  <a:cubicBezTo>
                    <a:pt x="42213" y="85789"/>
                    <a:pt x="48869" y="77216"/>
                    <a:pt x="54575" y="68644"/>
                  </a:cubicBezTo>
                  <a:cubicBezTo>
                    <a:pt x="65985" y="53404"/>
                    <a:pt x="78347" y="33401"/>
                    <a:pt x="78347" y="13399"/>
                  </a:cubicBezTo>
                  <a:cubicBezTo>
                    <a:pt x="78347" y="3874"/>
                    <a:pt x="66936" y="-3746"/>
                    <a:pt x="58378" y="1969"/>
                  </a:cubicBezTo>
                  <a:cubicBezTo>
                    <a:pt x="43164" y="12446"/>
                    <a:pt x="32704" y="30544"/>
                    <a:pt x="24146" y="46736"/>
                  </a:cubicBezTo>
                  <a:cubicBezTo>
                    <a:pt x="13686" y="65786"/>
                    <a:pt x="8931" y="86741"/>
                    <a:pt x="373" y="105791"/>
                  </a:cubicBezTo>
                  <a:cubicBezTo>
                    <a:pt x="-1529" y="112459"/>
                    <a:pt x="4177" y="118174"/>
                    <a:pt x="9882" y="11341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285B33BA-D2E5-FB40-9CF5-A7D8022DC65A}"/>
                </a:ext>
              </a:extLst>
            </p:cNvPr>
            <p:cNvSpPr/>
            <p:nvPr/>
          </p:nvSpPr>
          <p:spPr>
            <a:xfrm rot="4500000">
              <a:off x="3006486" y="5155226"/>
              <a:ext cx="146337" cy="100775"/>
            </a:xfrm>
            <a:custGeom>
              <a:avLst/>
              <a:gdLst>
                <a:gd name="connsiteX0" fmla="*/ 14300 w 152144"/>
                <a:gd name="connsiteY0" fmla="*/ 77379 h 104775"/>
                <a:gd name="connsiteX1" fmla="*/ 26661 w 152144"/>
                <a:gd name="connsiteY1" fmla="*/ 76427 h 104775"/>
                <a:gd name="connsiteX2" fmla="*/ 6692 w 152144"/>
                <a:gd name="connsiteY2" fmla="*/ 95477 h 104775"/>
                <a:gd name="connsiteX3" fmla="*/ 12398 w 152144"/>
                <a:gd name="connsiteY3" fmla="*/ 109764 h 104775"/>
                <a:gd name="connsiteX4" fmla="*/ 79912 w 152144"/>
                <a:gd name="connsiteY4" fmla="*/ 97382 h 104775"/>
                <a:gd name="connsiteX5" fmla="*/ 148377 w 152144"/>
                <a:gd name="connsiteY5" fmla="*/ 62139 h 104775"/>
                <a:gd name="connsiteX6" fmla="*/ 143623 w 152144"/>
                <a:gd name="connsiteY6" fmla="*/ 43089 h 104775"/>
                <a:gd name="connsiteX7" fmla="*/ 65648 w 152144"/>
                <a:gd name="connsiteY7" fmla="*/ 62139 h 104775"/>
                <a:gd name="connsiteX8" fmla="*/ 58992 w 152144"/>
                <a:gd name="connsiteY8" fmla="*/ 64044 h 104775"/>
                <a:gd name="connsiteX9" fmla="*/ 81814 w 152144"/>
                <a:gd name="connsiteY9" fmla="*/ 50709 h 104775"/>
                <a:gd name="connsiteX10" fmla="*/ 135064 w 152144"/>
                <a:gd name="connsiteY10" fmla="*/ 8799 h 104775"/>
                <a:gd name="connsiteX11" fmla="*/ 130310 w 152144"/>
                <a:gd name="connsiteY11" fmla="*/ 227 h 104775"/>
                <a:gd name="connsiteX12" fmla="*/ 62796 w 152144"/>
                <a:gd name="connsiteY12" fmla="*/ 17372 h 104775"/>
                <a:gd name="connsiteX13" fmla="*/ 3840 w 152144"/>
                <a:gd name="connsiteY13" fmla="*/ 51662 h 104775"/>
                <a:gd name="connsiteX14" fmla="*/ 14300 w 152144"/>
                <a:gd name="connsiteY14" fmla="*/ 773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144" h="104775">
                  <a:moveTo>
                    <a:pt x="14300" y="77379"/>
                  </a:moveTo>
                  <a:cubicBezTo>
                    <a:pt x="18103" y="77379"/>
                    <a:pt x="22858" y="76427"/>
                    <a:pt x="26661" y="76427"/>
                  </a:cubicBezTo>
                  <a:cubicBezTo>
                    <a:pt x="19054" y="81189"/>
                    <a:pt x="11447" y="86904"/>
                    <a:pt x="6692" y="95477"/>
                  </a:cubicBezTo>
                  <a:cubicBezTo>
                    <a:pt x="3840" y="101192"/>
                    <a:pt x="6692" y="106907"/>
                    <a:pt x="12398" y="109764"/>
                  </a:cubicBezTo>
                  <a:cubicBezTo>
                    <a:pt x="34269" y="119289"/>
                    <a:pt x="58992" y="105954"/>
                    <a:pt x="79912" y="97382"/>
                  </a:cubicBezTo>
                  <a:cubicBezTo>
                    <a:pt x="103685" y="87857"/>
                    <a:pt x="127457" y="78332"/>
                    <a:pt x="148377" y="62139"/>
                  </a:cubicBezTo>
                  <a:cubicBezTo>
                    <a:pt x="155984" y="56424"/>
                    <a:pt x="154083" y="42137"/>
                    <a:pt x="143623" y="43089"/>
                  </a:cubicBezTo>
                  <a:cubicBezTo>
                    <a:pt x="116046" y="45947"/>
                    <a:pt x="91323" y="53567"/>
                    <a:pt x="65648" y="62139"/>
                  </a:cubicBezTo>
                  <a:cubicBezTo>
                    <a:pt x="63747" y="63092"/>
                    <a:pt x="61845" y="63092"/>
                    <a:pt x="58992" y="64044"/>
                  </a:cubicBezTo>
                  <a:cubicBezTo>
                    <a:pt x="66599" y="60234"/>
                    <a:pt x="74207" y="55472"/>
                    <a:pt x="81814" y="50709"/>
                  </a:cubicBezTo>
                  <a:cubicBezTo>
                    <a:pt x="100832" y="40232"/>
                    <a:pt x="123654" y="27849"/>
                    <a:pt x="135064" y="8799"/>
                  </a:cubicBezTo>
                  <a:cubicBezTo>
                    <a:pt x="137917" y="4989"/>
                    <a:pt x="134113" y="227"/>
                    <a:pt x="130310" y="227"/>
                  </a:cubicBezTo>
                  <a:cubicBezTo>
                    <a:pt x="107488" y="-1678"/>
                    <a:pt x="83716" y="8799"/>
                    <a:pt x="62796" y="17372"/>
                  </a:cubicBezTo>
                  <a:cubicBezTo>
                    <a:pt x="41876" y="25944"/>
                    <a:pt x="18103" y="33564"/>
                    <a:pt x="3840" y="51662"/>
                  </a:cubicBezTo>
                  <a:cubicBezTo>
                    <a:pt x="-3768" y="62139"/>
                    <a:pt x="36" y="77379"/>
                    <a:pt x="14300" y="7737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FD4C18B1-7063-0343-AB04-2DD0DB9A3CC1}"/>
                </a:ext>
              </a:extLst>
            </p:cNvPr>
            <p:cNvSpPr/>
            <p:nvPr/>
          </p:nvSpPr>
          <p:spPr>
            <a:xfrm rot="4500000">
              <a:off x="2845951" y="5134052"/>
              <a:ext cx="64022" cy="109937"/>
            </a:xfrm>
            <a:custGeom>
              <a:avLst/>
              <a:gdLst>
                <a:gd name="connsiteX0" fmla="*/ 2509 w 66563"/>
                <a:gd name="connsiteY0" fmla="*/ 116465 h 114300"/>
                <a:gd name="connsiteX1" fmla="*/ 9165 w 66563"/>
                <a:gd name="connsiteY1" fmla="*/ 119323 h 114300"/>
                <a:gd name="connsiteX2" fmla="*/ 46250 w 66563"/>
                <a:gd name="connsiteY2" fmla="*/ 71698 h 114300"/>
                <a:gd name="connsiteX3" fmla="*/ 68121 w 66563"/>
                <a:gd name="connsiteY3" fmla="*/ 10738 h 114300"/>
                <a:gd name="connsiteX4" fmla="*/ 51956 w 66563"/>
                <a:gd name="connsiteY4" fmla="*/ 1213 h 114300"/>
                <a:gd name="connsiteX5" fmla="*/ 13920 w 66563"/>
                <a:gd name="connsiteY5" fmla="*/ 53600 h 114300"/>
                <a:gd name="connsiteX6" fmla="*/ 2509 w 66563"/>
                <a:gd name="connsiteY6" fmla="*/ 11646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14300">
                  <a:moveTo>
                    <a:pt x="2509" y="116465"/>
                  </a:moveTo>
                  <a:cubicBezTo>
                    <a:pt x="3460" y="119323"/>
                    <a:pt x="6312" y="120275"/>
                    <a:pt x="9165" y="119323"/>
                  </a:cubicBezTo>
                  <a:cubicBezTo>
                    <a:pt x="27232" y="110750"/>
                    <a:pt x="36741" y="87890"/>
                    <a:pt x="46250" y="71698"/>
                  </a:cubicBezTo>
                  <a:cubicBezTo>
                    <a:pt x="57661" y="51695"/>
                    <a:pt x="67170" y="34550"/>
                    <a:pt x="68121" y="10738"/>
                  </a:cubicBezTo>
                  <a:cubicBezTo>
                    <a:pt x="68121" y="3118"/>
                    <a:pt x="58612" y="-2597"/>
                    <a:pt x="51956" y="1213"/>
                  </a:cubicBezTo>
                  <a:cubicBezTo>
                    <a:pt x="31987" y="13595"/>
                    <a:pt x="22478" y="31693"/>
                    <a:pt x="13920" y="53600"/>
                  </a:cubicBezTo>
                  <a:cubicBezTo>
                    <a:pt x="6312" y="71698"/>
                    <a:pt x="-5098" y="95510"/>
                    <a:pt x="2509" y="1164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F2B2DBED-E477-E948-8BB2-CAA70A31DCFC}"/>
                </a:ext>
              </a:extLst>
            </p:cNvPr>
            <p:cNvSpPr/>
            <p:nvPr/>
          </p:nvSpPr>
          <p:spPr>
            <a:xfrm rot="4500000">
              <a:off x="2861319" y="5083054"/>
              <a:ext cx="64022" cy="128260"/>
            </a:xfrm>
            <a:custGeom>
              <a:avLst/>
              <a:gdLst>
                <a:gd name="connsiteX0" fmla="*/ 15664 w 66563"/>
                <a:gd name="connsiteY0" fmla="*/ 133631 h 133350"/>
                <a:gd name="connsiteX1" fmla="*/ 55602 w 66563"/>
                <a:gd name="connsiteY1" fmla="*/ 72671 h 133350"/>
                <a:gd name="connsiteX2" fmla="*/ 74620 w 66563"/>
                <a:gd name="connsiteY2" fmla="*/ 8854 h 133350"/>
                <a:gd name="connsiteX3" fmla="*/ 62258 w 66563"/>
                <a:gd name="connsiteY3" fmla="*/ 1234 h 133350"/>
                <a:gd name="connsiteX4" fmla="*/ 24222 w 66563"/>
                <a:gd name="connsiteY4" fmla="*/ 53621 h 133350"/>
                <a:gd name="connsiteX5" fmla="*/ 449 w 66563"/>
                <a:gd name="connsiteY5" fmla="*/ 123154 h 133350"/>
                <a:gd name="connsiteX6" fmla="*/ 15664 w 66563"/>
                <a:gd name="connsiteY6" fmla="*/ 133631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3" h="133350">
                  <a:moveTo>
                    <a:pt x="15664" y="133631"/>
                  </a:moveTo>
                  <a:cubicBezTo>
                    <a:pt x="30878" y="114581"/>
                    <a:pt x="44191" y="94579"/>
                    <a:pt x="55602" y="72671"/>
                  </a:cubicBezTo>
                  <a:cubicBezTo>
                    <a:pt x="65111" y="53621"/>
                    <a:pt x="77472" y="30761"/>
                    <a:pt x="74620" y="8854"/>
                  </a:cubicBezTo>
                  <a:cubicBezTo>
                    <a:pt x="73669" y="3139"/>
                    <a:pt x="67963" y="-2576"/>
                    <a:pt x="62258" y="1234"/>
                  </a:cubicBezTo>
                  <a:cubicBezTo>
                    <a:pt x="43240" y="12664"/>
                    <a:pt x="33731" y="34571"/>
                    <a:pt x="24222" y="53621"/>
                  </a:cubicBezTo>
                  <a:cubicBezTo>
                    <a:pt x="13762" y="76481"/>
                    <a:pt x="5204" y="99341"/>
                    <a:pt x="449" y="123154"/>
                  </a:cubicBezTo>
                  <a:cubicBezTo>
                    <a:pt x="-2404" y="132679"/>
                    <a:pt x="9007" y="142204"/>
                    <a:pt x="15664" y="1336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4C0FD721-B588-7C4F-A46C-EF7CE9FE759E}"/>
                </a:ext>
              </a:extLst>
            </p:cNvPr>
            <p:cNvSpPr/>
            <p:nvPr/>
          </p:nvSpPr>
          <p:spPr>
            <a:xfrm rot="4500000">
              <a:off x="2939326" y="4926734"/>
              <a:ext cx="82314" cy="137421"/>
            </a:xfrm>
            <a:custGeom>
              <a:avLst/>
              <a:gdLst>
                <a:gd name="connsiteX0" fmla="*/ 61 w 85581"/>
                <a:gd name="connsiteY0" fmla="*/ 23863 h 142875"/>
                <a:gd name="connsiteX1" fmla="*/ 44753 w 85581"/>
                <a:gd name="connsiteY1" fmla="*/ 128638 h 142875"/>
                <a:gd name="connsiteX2" fmla="*/ 55213 w 85581"/>
                <a:gd name="connsiteY2" fmla="*/ 125780 h 142875"/>
                <a:gd name="connsiteX3" fmla="*/ 48557 w 85581"/>
                <a:gd name="connsiteY3" fmla="*/ 81965 h 142875"/>
                <a:gd name="connsiteX4" fmla="*/ 48557 w 85581"/>
                <a:gd name="connsiteY4" fmla="*/ 82917 h 142875"/>
                <a:gd name="connsiteX5" fmla="*/ 81838 w 85581"/>
                <a:gd name="connsiteY5" fmla="*/ 141972 h 142875"/>
                <a:gd name="connsiteX6" fmla="*/ 89446 w 85581"/>
                <a:gd name="connsiteY6" fmla="*/ 139115 h 142875"/>
                <a:gd name="connsiteX7" fmla="*/ 74231 w 85581"/>
                <a:gd name="connsiteY7" fmla="*/ 65772 h 142875"/>
                <a:gd name="connsiteX8" fmla="*/ 42851 w 85581"/>
                <a:gd name="connsiteY8" fmla="*/ 3860 h 142875"/>
                <a:gd name="connsiteX9" fmla="*/ 30490 w 85581"/>
                <a:gd name="connsiteY9" fmla="*/ 8622 h 142875"/>
                <a:gd name="connsiteX10" fmla="*/ 37146 w 85581"/>
                <a:gd name="connsiteY10" fmla="*/ 47675 h 142875"/>
                <a:gd name="connsiteX11" fmla="*/ 16226 w 85581"/>
                <a:gd name="connsiteY11" fmla="*/ 14338 h 142875"/>
                <a:gd name="connsiteX12" fmla="*/ 61 w 85581"/>
                <a:gd name="connsiteY12" fmla="*/ 238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581" h="142875">
                  <a:moveTo>
                    <a:pt x="61" y="23863"/>
                  </a:moveTo>
                  <a:cubicBezTo>
                    <a:pt x="6717" y="59105"/>
                    <a:pt x="25735" y="98157"/>
                    <a:pt x="44753" y="128638"/>
                  </a:cubicBezTo>
                  <a:cubicBezTo>
                    <a:pt x="47606" y="133400"/>
                    <a:pt x="55213" y="131495"/>
                    <a:pt x="55213" y="125780"/>
                  </a:cubicBezTo>
                  <a:cubicBezTo>
                    <a:pt x="55213" y="111492"/>
                    <a:pt x="52360" y="96253"/>
                    <a:pt x="48557" y="81965"/>
                  </a:cubicBezTo>
                  <a:cubicBezTo>
                    <a:pt x="48557" y="81965"/>
                    <a:pt x="48557" y="81965"/>
                    <a:pt x="48557" y="82917"/>
                  </a:cubicBezTo>
                  <a:cubicBezTo>
                    <a:pt x="57115" y="104825"/>
                    <a:pt x="64722" y="125780"/>
                    <a:pt x="81838" y="141972"/>
                  </a:cubicBezTo>
                  <a:cubicBezTo>
                    <a:pt x="84691" y="144830"/>
                    <a:pt x="89446" y="142925"/>
                    <a:pt x="89446" y="139115"/>
                  </a:cubicBezTo>
                  <a:cubicBezTo>
                    <a:pt x="92298" y="113397"/>
                    <a:pt x="82789" y="89585"/>
                    <a:pt x="74231" y="65772"/>
                  </a:cubicBezTo>
                  <a:cubicBezTo>
                    <a:pt x="66624" y="42913"/>
                    <a:pt x="59017" y="22910"/>
                    <a:pt x="42851" y="3860"/>
                  </a:cubicBezTo>
                  <a:cubicBezTo>
                    <a:pt x="39999" y="-3760"/>
                    <a:pt x="30490" y="1003"/>
                    <a:pt x="30490" y="8622"/>
                  </a:cubicBezTo>
                  <a:cubicBezTo>
                    <a:pt x="30490" y="21957"/>
                    <a:pt x="33342" y="35292"/>
                    <a:pt x="37146" y="47675"/>
                  </a:cubicBezTo>
                  <a:cubicBezTo>
                    <a:pt x="31440" y="35292"/>
                    <a:pt x="24784" y="23863"/>
                    <a:pt x="16226" y="14338"/>
                  </a:cubicBezTo>
                  <a:cubicBezTo>
                    <a:pt x="9570" y="6717"/>
                    <a:pt x="-890" y="15290"/>
                    <a:pt x="61" y="2386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0DBC1814-F847-C643-A5C1-1F8BBE0A3859}"/>
                </a:ext>
              </a:extLst>
            </p:cNvPr>
            <p:cNvSpPr/>
            <p:nvPr/>
          </p:nvSpPr>
          <p:spPr>
            <a:xfrm rot="4500000">
              <a:off x="2783593" y="4855556"/>
              <a:ext cx="137191" cy="54968"/>
            </a:xfrm>
            <a:custGeom>
              <a:avLst/>
              <a:gdLst>
                <a:gd name="connsiteX0" fmla="*/ 1979 w 142635"/>
                <a:gd name="connsiteY0" fmla="*/ 14803 h 57150"/>
                <a:gd name="connsiteX1" fmla="*/ 65689 w 142635"/>
                <a:gd name="connsiteY1" fmla="*/ 44331 h 57150"/>
                <a:gd name="connsiteX2" fmla="*/ 140811 w 142635"/>
                <a:gd name="connsiteY2" fmla="*/ 62428 h 57150"/>
                <a:gd name="connsiteX3" fmla="*/ 147467 w 142635"/>
                <a:gd name="connsiteY3" fmla="*/ 45283 h 57150"/>
                <a:gd name="connsiteX4" fmla="*/ 79002 w 142635"/>
                <a:gd name="connsiteY4" fmla="*/ 12898 h 57150"/>
                <a:gd name="connsiteX5" fmla="*/ 5782 w 142635"/>
                <a:gd name="connsiteY5" fmla="*/ 1468 h 57150"/>
                <a:gd name="connsiteX6" fmla="*/ 1979 w 142635"/>
                <a:gd name="connsiteY6" fmla="*/ 148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57150">
                  <a:moveTo>
                    <a:pt x="1979" y="14803"/>
                  </a:moveTo>
                  <a:cubicBezTo>
                    <a:pt x="20046" y="31948"/>
                    <a:pt x="41917" y="37663"/>
                    <a:pt x="65689" y="44331"/>
                  </a:cubicBezTo>
                  <a:cubicBezTo>
                    <a:pt x="89462" y="51951"/>
                    <a:pt x="115137" y="64333"/>
                    <a:pt x="140811" y="62428"/>
                  </a:cubicBezTo>
                  <a:cubicBezTo>
                    <a:pt x="149369" y="62428"/>
                    <a:pt x="154124" y="51951"/>
                    <a:pt x="147467" y="45283"/>
                  </a:cubicBezTo>
                  <a:cubicBezTo>
                    <a:pt x="129400" y="28138"/>
                    <a:pt x="101824" y="21471"/>
                    <a:pt x="79002" y="12898"/>
                  </a:cubicBezTo>
                  <a:cubicBezTo>
                    <a:pt x="55230" y="4326"/>
                    <a:pt x="30506" y="-3294"/>
                    <a:pt x="5782" y="1468"/>
                  </a:cubicBezTo>
                  <a:cubicBezTo>
                    <a:pt x="77" y="3373"/>
                    <a:pt x="-1825" y="10993"/>
                    <a:pt x="1979" y="1480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EB07F447-8A93-7946-A3B9-8570C105FC4E}"/>
                </a:ext>
              </a:extLst>
            </p:cNvPr>
            <p:cNvSpPr/>
            <p:nvPr/>
          </p:nvSpPr>
          <p:spPr>
            <a:xfrm rot="4500000">
              <a:off x="2768972" y="4862297"/>
              <a:ext cx="109753" cy="45807"/>
            </a:xfrm>
            <a:custGeom>
              <a:avLst/>
              <a:gdLst>
                <a:gd name="connsiteX0" fmla="*/ 2681 w 114108"/>
                <a:gd name="connsiteY0" fmla="*/ 19098 h 47625"/>
                <a:gd name="connsiteX1" fmla="*/ 57833 w 114108"/>
                <a:gd name="connsiteY1" fmla="*/ 47673 h 47625"/>
                <a:gd name="connsiteX2" fmla="*/ 112035 w 114108"/>
                <a:gd name="connsiteY2" fmla="*/ 49578 h 47625"/>
                <a:gd name="connsiteX3" fmla="*/ 112986 w 114108"/>
                <a:gd name="connsiteY3" fmla="*/ 41006 h 47625"/>
                <a:gd name="connsiteX4" fmla="*/ 63539 w 114108"/>
                <a:gd name="connsiteY4" fmla="*/ 16241 h 47625"/>
                <a:gd name="connsiteX5" fmla="*/ 10288 w 114108"/>
                <a:gd name="connsiteY5" fmla="*/ 48 h 47625"/>
                <a:gd name="connsiteX6" fmla="*/ 2681 w 114108"/>
                <a:gd name="connsiteY6" fmla="*/ 1909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47625">
                  <a:moveTo>
                    <a:pt x="2681" y="19098"/>
                  </a:moveTo>
                  <a:cubicBezTo>
                    <a:pt x="16944" y="35291"/>
                    <a:pt x="37864" y="42911"/>
                    <a:pt x="57833" y="47673"/>
                  </a:cubicBezTo>
                  <a:cubicBezTo>
                    <a:pt x="75900" y="52436"/>
                    <a:pt x="94918" y="57198"/>
                    <a:pt x="112035" y="49578"/>
                  </a:cubicBezTo>
                  <a:cubicBezTo>
                    <a:pt x="115838" y="47673"/>
                    <a:pt x="114887" y="42911"/>
                    <a:pt x="112986" y="41006"/>
                  </a:cubicBezTo>
                  <a:cubicBezTo>
                    <a:pt x="100624" y="27671"/>
                    <a:pt x="79704" y="22908"/>
                    <a:pt x="63539" y="16241"/>
                  </a:cubicBezTo>
                  <a:cubicBezTo>
                    <a:pt x="46422" y="8621"/>
                    <a:pt x="29306" y="1001"/>
                    <a:pt x="10288" y="48"/>
                  </a:cubicBezTo>
                  <a:cubicBezTo>
                    <a:pt x="779" y="-904"/>
                    <a:pt x="-3025" y="12431"/>
                    <a:pt x="2681" y="19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2201BD41-26F6-A749-9C9E-66A6A4D808E5}"/>
                </a:ext>
              </a:extLst>
            </p:cNvPr>
            <p:cNvSpPr/>
            <p:nvPr/>
          </p:nvSpPr>
          <p:spPr>
            <a:xfrm rot="4500000">
              <a:off x="2553802" y="4979768"/>
              <a:ext cx="100606" cy="128260"/>
            </a:xfrm>
            <a:custGeom>
              <a:avLst/>
              <a:gdLst>
                <a:gd name="connsiteX0" fmla="*/ 380 w 104599"/>
                <a:gd name="connsiteY0" fmla="*/ 6222 h 133350"/>
                <a:gd name="connsiteX1" fmla="*/ 42220 w 104599"/>
                <a:gd name="connsiteY1" fmla="*/ 66229 h 133350"/>
                <a:gd name="connsiteX2" fmla="*/ 101176 w 104599"/>
                <a:gd name="connsiteY2" fmla="*/ 132904 h 133350"/>
                <a:gd name="connsiteX3" fmla="*/ 107832 w 104599"/>
                <a:gd name="connsiteY3" fmla="*/ 127189 h 133350"/>
                <a:gd name="connsiteX4" fmla="*/ 55533 w 104599"/>
                <a:gd name="connsiteY4" fmla="*/ 54799 h 133350"/>
                <a:gd name="connsiteX5" fmla="*/ 7037 w 104599"/>
                <a:gd name="connsiteY5" fmla="*/ 507 h 133350"/>
                <a:gd name="connsiteX6" fmla="*/ 380 w 104599"/>
                <a:gd name="connsiteY6" fmla="*/ 622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99" h="133350">
                  <a:moveTo>
                    <a:pt x="380" y="6222"/>
                  </a:moveTo>
                  <a:cubicBezTo>
                    <a:pt x="9889" y="29082"/>
                    <a:pt x="27006" y="47179"/>
                    <a:pt x="42220" y="66229"/>
                  </a:cubicBezTo>
                  <a:cubicBezTo>
                    <a:pt x="61238" y="89089"/>
                    <a:pt x="80256" y="111949"/>
                    <a:pt x="101176" y="132904"/>
                  </a:cubicBezTo>
                  <a:cubicBezTo>
                    <a:pt x="104980" y="136714"/>
                    <a:pt x="111636" y="131952"/>
                    <a:pt x="107832" y="127189"/>
                  </a:cubicBezTo>
                  <a:cubicBezTo>
                    <a:pt x="91667" y="102424"/>
                    <a:pt x="73600" y="78612"/>
                    <a:pt x="55533" y="54799"/>
                  </a:cubicBezTo>
                  <a:cubicBezTo>
                    <a:pt x="41269" y="35749"/>
                    <a:pt x="27006" y="14794"/>
                    <a:pt x="7037" y="507"/>
                  </a:cubicBezTo>
                  <a:cubicBezTo>
                    <a:pt x="4184" y="-1398"/>
                    <a:pt x="-1522" y="2412"/>
                    <a:pt x="380" y="622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816DE01E-43A3-1A4C-82D8-3ACF8013D200}"/>
                </a:ext>
              </a:extLst>
            </p:cNvPr>
            <p:cNvSpPr/>
            <p:nvPr/>
          </p:nvSpPr>
          <p:spPr>
            <a:xfrm rot="4500000">
              <a:off x="2519394" y="4988254"/>
              <a:ext cx="82314" cy="109937"/>
            </a:xfrm>
            <a:custGeom>
              <a:avLst/>
              <a:gdLst>
                <a:gd name="connsiteX0" fmla="*/ 418 w 85581"/>
                <a:gd name="connsiteY0" fmla="*/ 16004 h 114300"/>
                <a:gd name="connsiteX1" fmla="*/ 86000 w 85581"/>
                <a:gd name="connsiteY1" fmla="*/ 116017 h 114300"/>
                <a:gd name="connsiteX2" fmla="*/ 93607 w 85581"/>
                <a:gd name="connsiteY2" fmla="*/ 109349 h 114300"/>
                <a:gd name="connsiteX3" fmla="*/ 18486 w 85581"/>
                <a:gd name="connsiteY3" fmla="*/ 1717 h 114300"/>
                <a:gd name="connsiteX4" fmla="*/ 418 w 85581"/>
                <a:gd name="connsiteY4" fmla="*/ 160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418" y="16004"/>
                  </a:moveTo>
                  <a:cubicBezTo>
                    <a:pt x="12780" y="58867"/>
                    <a:pt x="55571" y="87442"/>
                    <a:pt x="86000" y="116017"/>
                  </a:cubicBezTo>
                  <a:cubicBezTo>
                    <a:pt x="89803" y="119827"/>
                    <a:pt x="96460" y="115064"/>
                    <a:pt x="93607" y="109349"/>
                  </a:cubicBezTo>
                  <a:cubicBezTo>
                    <a:pt x="73638" y="73154"/>
                    <a:pt x="56522" y="24577"/>
                    <a:pt x="18486" y="1717"/>
                  </a:cubicBezTo>
                  <a:cubicBezTo>
                    <a:pt x="9927" y="-3998"/>
                    <a:pt x="-2434" y="5527"/>
                    <a:pt x="418" y="1600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81C09F3C-221F-F647-842D-97CD0E851861}"/>
                </a:ext>
              </a:extLst>
            </p:cNvPr>
            <p:cNvSpPr/>
            <p:nvPr/>
          </p:nvSpPr>
          <p:spPr>
            <a:xfrm rot="4500000">
              <a:off x="2728445" y="4986202"/>
              <a:ext cx="64022" cy="82453"/>
            </a:xfrm>
            <a:custGeom>
              <a:avLst/>
              <a:gdLst>
                <a:gd name="connsiteX0" fmla="*/ 12884 w 66563"/>
                <a:gd name="connsiteY0" fmla="*/ 85757 h 85725"/>
                <a:gd name="connsiteX1" fmla="*/ 69938 w 66563"/>
                <a:gd name="connsiteY1" fmla="*/ 6699 h 85725"/>
                <a:gd name="connsiteX2" fmla="*/ 62331 w 66563"/>
                <a:gd name="connsiteY2" fmla="*/ 984 h 85725"/>
                <a:gd name="connsiteX3" fmla="*/ 522 w 66563"/>
                <a:gd name="connsiteY3" fmla="*/ 76232 h 85725"/>
                <a:gd name="connsiteX4" fmla="*/ 12884 w 66563"/>
                <a:gd name="connsiteY4" fmla="*/ 8575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85725">
                  <a:moveTo>
                    <a:pt x="12884" y="85757"/>
                  </a:moveTo>
                  <a:cubicBezTo>
                    <a:pt x="38558" y="68612"/>
                    <a:pt x="61380" y="36227"/>
                    <a:pt x="69938" y="6699"/>
                  </a:cubicBezTo>
                  <a:cubicBezTo>
                    <a:pt x="70889" y="1937"/>
                    <a:pt x="66134" y="-1873"/>
                    <a:pt x="62331" y="984"/>
                  </a:cubicBezTo>
                  <a:cubicBezTo>
                    <a:pt x="35705" y="17177"/>
                    <a:pt x="10031" y="46704"/>
                    <a:pt x="522" y="76232"/>
                  </a:cubicBezTo>
                  <a:cubicBezTo>
                    <a:pt x="-2331" y="82899"/>
                    <a:pt x="7178" y="90519"/>
                    <a:pt x="12884" y="8575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EE9995C6-92D5-1A4F-81E7-45949DD23431}"/>
                </a:ext>
              </a:extLst>
            </p:cNvPr>
            <p:cNvSpPr/>
            <p:nvPr/>
          </p:nvSpPr>
          <p:spPr>
            <a:xfrm rot="4500000">
              <a:off x="2729912" y="4926686"/>
              <a:ext cx="64022" cy="100775"/>
            </a:xfrm>
            <a:custGeom>
              <a:avLst/>
              <a:gdLst>
                <a:gd name="connsiteX0" fmla="*/ 10759 w 66563"/>
                <a:gd name="connsiteY0" fmla="*/ 105542 h 104775"/>
                <a:gd name="connsiteX1" fmla="*/ 72568 w 66563"/>
                <a:gd name="connsiteY1" fmla="*/ 3624 h 104775"/>
                <a:gd name="connsiteX2" fmla="*/ 67813 w 66563"/>
                <a:gd name="connsiteY2" fmla="*/ 767 h 104775"/>
                <a:gd name="connsiteX3" fmla="*/ 299 w 66563"/>
                <a:gd name="connsiteY3" fmla="*/ 96969 h 104775"/>
                <a:gd name="connsiteX4" fmla="*/ 10759 w 66563"/>
                <a:gd name="connsiteY4" fmla="*/ 1055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63" h="104775">
                  <a:moveTo>
                    <a:pt x="10759" y="105542"/>
                  </a:moveTo>
                  <a:cubicBezTo>
                    <a:pt x="44992" y="82682"/>
                    <a:pt x="62108" y="42677"/>
                    <a:pt x="72568" y="3624"/>
                  </a:cubicBezTo>
                  <a:cubicBezTo>
                    <a:pt x="73519" y="767"/>
                    <a:pt x="69715" y="-1138"/>
                    <a:pt x="67813" y="767"/>
                  </a:cubicBezTo>
                  <a:cubicBezTo>
                    <a:pt x="42139" y="29342"/>
                    <a:pt x="13612" y="58869"/>
                    <a:pt x="299" y="96969"/>
                  </a:cubicBezTo>
                  <a:cubicBezTo>
                    <a:pt x="-1603" y="102684"/>
                    <a:pt x="6004" y="108399"/>
                    <a:pt x="10759" y="1055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CFDB4033-BE96-CA4C-AF03-3A45ED9B8914}"/>
                </a:ext>
              </a:extLst>
            </p:cNvPr>
            <p:cNvSpPr/>
            <p:nvPr/>
          </p:nvSpPr>
          <p:spPr>
            <a:xfrm rot="4500000">
              <a:off x="2485438" y="4800305"/>
              <a:ext cx="27438" cy="137421"/>
            </a:xfrm>
            <a:custGeom>
              <a:avLst/>
              <a:gdLst>
                <a:gd name="connsiteX0" fmla="*/ 2657 w 28527"/>
                <a:gd name="connsiteY0" fmla="*/ 143149 h 142875"/>
                <a:gd name="connsiteX1" fmla="*/ 14068 w 28527"/>
                <a:gd name="connsiteY1" fmla="*/ 145054 h 142875"/>
                <a:gd name="connsiteX2" fmla="*/ 33086 w 28527"/>
                <a:gd name="connsiteY2" fmla="*/ 4084 h 142875"/>
                <a:gd name="connsiteX3" fmla="*/ 24528 w 28527"/>
                <a:gd name="connsiteY3" fmla="*/ 3131 h 142875"/>
                <a:gd name="connsiteX4" fmla="*/ 2657 w 28527"/>
                <a:gd name="connsiteY4" fmla="*/ 1431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42875">
                  <a:moveTo>
                    <a:pt x="2657" y="143149"/>
                  </a:moveTo>
                  <a:cubicBezTo>
                    <a:pt x="3608" y="147911"/>
                    <a:pt x="11215" y="148864"/>
                    <a:pt x="14068" y="145054"/>
                  </a:cubicBezTo>
                  <a:cubicBezTo>
                    <a:pt x="35938" y="105049"/>
                    <a:pt x="32135" y="47899"/>
                    <a:pt x="33086" y="4084"/>
                  </a:cubicBezTo>
                  <a:cubicBezTo>
                    <a:pt x="33086" y="-679"/>
                    <a:pt x="25478" y="-1631"/>
                    <a:pt x="24528" y="3131"/>
                  </a:cubicBezTo>
                  <a:cubicBezTo>
                    <a:pt x="11215" y="44089"/>
                    <a:pt x="-6852" y="98381"/>
                    <a:pt x="2657" y="1431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2357C77C-43CC-2D4F-83CB-E6B336E30D4C}"/>
                </a:ext>
              </a:extLst>
            </p:cNvPr>
            <p:cNvSpPr/>
            <p:nvPr/>
          </p:nvSpPr>
          <p:spPr>
            <a:xfrm rot="4500000">
              <a:off x="2466525" y="4755468"/>
              <a:ext cx="36584" cy="155744"/>
            </a:xfrm>
            <a:custGeom>
              <a:avLst/>
              <a:gdLst>
                <a:gd name="connsiteX0" fmla="*/ 2406 w 38036"/>
                <a:gd name="connsiteY0" fmla="*/ 153587 h 161925"/>
                <a:gd name="connsiteX1" fmla="*/ 25227 w 38036"/>
                <a:gd name="connsiteY1" fmla="*/ 156445 h 161925"/>
                <a:gd name="connsiteX2" fmla="*/ 42344 w 38036"/>
                <a:gd name="connsiteY2" fmla="*/ 7855 h 161925"/>
                <a:gd name="connsiteX3" fmla="*/ 26178 w 38036"/>
                <a:gd name="connsiteY3" fmla="*/ 5950 h 161925"/>
                <a:gd name="connsiteX4" fmla="*/ 2406 w 38036"/>
                <a:gd name="connsiteY4" fmla="*/ 15358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36" h="161925">
                  <a:moveTo>
                    <a:pt x="2406" y="153587"/>
                  </a:moveTo>
                  <a:cubicBezTo>
                    <a:pt x="4307" y="165017"/>
                    <a:pt x="20473" y="165017"/>
                    <a:pt x="25227" y="156445"/>
                  </a:cubicBezTo>
                  <a:cubicBezTo>
                    <a:pt x="51853" y="113582"/>
                    <a:pt x="45196" y="55480"/>
                    <a:pt x="42344" y="7855"/>
                  </a:cubicBezTo>
                  <a:cubicBezTo>
                    <a:pt x="41393" y="-718"/>
                    <a:pt x="29031" y="-3575"/>
                    <a:pt x="26178" y="5950"/>
                  </a:cubicBezTo>
                  <a:cubicBezTo>
                    <a:pt x="13816" y="52622"/>
                    <a:pt x="-7103" y="104057"/>
                    <a:pt x="2406" y="15358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DA3BEC6D-B8D0-5341-825A-A6025008398C}"/>
                </a:ext>
              </a:extLst>
            </p:cNvPr>
            <p:cNvSpPr/>
            <p:nvPr/>
          </p:nvSpPr>
          <p:spPr>
            <a:xfrm rot="4500000">
              <a:off x="2264430" y="4742875"/>
              <a:ext cx="73168" cy="109937"/>
            </a:xfrm>
            <a:custGeom>
              <a:avLst/>
              <a:gdLst>
                <a:gd name="connsiteX0" fmla="*/ 8588 w 76072"/>
                <a:gd name="connsiteY0" fmla="*/ 122381 h 114300"/>
                <a:gd name="connsiteX1" fmla="*/ 56133 w 76072"/>
                <a:gd name="connsiteY1" fmla="*/ 74756 h 114300"/>
                <a:gd name="connsiteX2" fmla="*/ 82759 w 76072"/>
                <a:gd name="connsiteY2" fmla="*/ 3319 h 114300"/>
                <a:gd name="connsiteX3" fmla="*/ 77053 w 76072"/>
                <a:gd name="connsiteY3" fmla="*/ 1414 h 114300"/>
                <a:gd name="connsiteX4" fmla="*/ 33312 w 76072"/>
                <a:gd name="connsiteY4" fmla="*/ 57611 h 114300"/>
                <a:gd name="connsiteX5" fmla="*/ 30 w 76072"/>
                <a:gd name="connsiteY5" fmla="*/ 113809 h 114300"/>
                <a:gd name="connsiteX6" fmla="*/ 8588 w 76072"/>
                <a:gd name="connsiteY6" fmla="*/ 1223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8588" y="122381"/>
                  </a:moveTo>
                  <a:cubicBezTo>
                    <a:pt x="31410" y="119524"/>
                    <a:pt x="45673" y="92854"/>
                    <a:pt x="56133" y="74756"/>
                  </a:cubicBezTo>
                  <a:cubicBezTo>
                    <a:pt x="68495" y="52849"/>
                    <a:pt x="79906" y="29036"/>
                    <a:pt x="82759" y="3319"/>
                  </a:cubicBezTo>
                  <a:cubicBezTo>
                    <a:pt x="82759" y="461"/>
                    <a:pt x="78955" y="-1444"/>
                    <a:pt x="77053" y="1414"/>
                  </a:cubicBezTo>
                  <a:cubicBezTo>
                    <a:pt x="60888" y="18559"/>
                    <a:pt x="47575" y="38561"/>
                    <a:pt x="33312" y="57611"/>
                  </a:cubicBezTo>
                  <a:cubicBezTo>
                    <a:pt x="20950" y="73804"/>
                    <a:pt x="-921" y="92854"/>
                    <a:pt x="30" y="113809"/>
                  </a:cubicBezTo>
                  <a:cubicBezTo>
                    <a:pt x="30" y="117619"/>
                    <a:pt x="3834" y="122381"/>
                    <a:pt x="8588" y="12238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2C796001-F623-414F-80C4-829D7B81BA81}"/>
                </a:ext>
              </a:extLst>
            </p:cNvPr>
            <p:cNvSpPr/>
            <p:nvPr/>
          </p:nvSpPr>
          <p:spPr>
            <a:xfrm rot="4500000">
              <a:off x="2279785" y="4719283"/>
              <a:ext cx="73168" cy="100775"/>
            </a:xfrm>
            <a:custGeom>
              <a:avLst/>
              <a:gdLst>
                <a:gd name="connsiteX0" fmla="*/ 19436 w 76072"/>
                <a:gd name="connsiteY0" fmla="*/ 106330 h 104775"/>
                <a:gd name="connsiteX1" fmla="*/ 41307 w 76072"/>
                <a:gd name="connsiteY1" fmla="*/ 87280 h 104775"/>
                <a:gd name="connsiteX2" fmla="*/ 59374 w 76072"/>
                <a:gd name="connsiteY2" fmla="*/ 60610 h 104775"/>
                <a:gd name="connsiteX3" fmla="*/ 82196 w 76072"/>
                <a:gd name="connsiteY3" fmla="*/ 6318 h 104775"/>
                <a:gd name="connsiteX4" fmla="*/ 73638 w 76072"/>
                <a:gd name="connsiteY4" fmla="*/ 1555 h 104775"/>
                <a:gd name="connsiteX5" fmla="*/ 32749 w 76072"/>
                <a:gd name="connsiteY5" fmla="*/ 44418 h 104775"/>
                <a:gd name="connsiteX6" fmla="*/ 17535 w 76072"/>
                <a:gd name="connsiteY6" fmla="*/ 63468 h 104775"/>
                <a:gd name="connsiteX7" fmla="*/ 1369 w 76072"/>
                <a:gd name="connsiteY7" fmla="*/ 92995 h 104775"/>
                <a:gd name="connsiteX8" fmla="*/ 19436 w 76072"/>
                <a:gd name="connsiteY8" fmla="*/ 10633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72" h="104775">
                  <a:moveTo>
                    <a:pt x="19436" y="106330"/>
                  </a:moveTo>
                  <a:cubicBezTo>
                    <a:pt x="27044" y="99663"/>
                    <a:pt x="34651" y="95853"/>
                    <a:pt x="41307" y="87280"/>
                  </a:cubicBezTo>
                  <a:cubicBezTo>
                    <a:pt x="47963" y="78708"/>
                    <a:pt x="53669" y="69183"/>
                    <a:pt x="59374" y="60610"/>
                  </a:cubicBezTo>
                  <a:cubicBezTo>
                    <a:pt x="69834" y="43465"/>
                    <a:pt x="75540" y="25368"/>
                    <a:pt x="82196" y="6318"/>
                  </a:cubicBezTo>
                  <a:cubicBezTo>
                    <a:pt x="84098" y="1555"/>
                    <a:pt x="77442" y="-2255"/>
                    <a:pt x="73638" y="1555"/>
                  </a:cubicBezTo>
                  <a:cubicBezTo>
                    <a:pt x="59374" y="15843"/>
                    <a:pt x="45111" y="28225"/>
                    <a:pt x="32749" y="44418"/>
                  </a:cubicBezTo>
                  <a:cubicBezTo>
                    <a:pt x="27994" y="51085"/>
                    <a:pt x="22289" y="56800"/>
                    <a:pt x="17535" y="63468"/>
                  </a:cubicBezTo>
                  <a:cubicBezTo>
                    <a:pt x="9927" y="73945"/>
                    <a:pt x="7075" y="82518"/>
                    <a:pt x="1369" y="92995"/>
                  </a:cubicBezTo>
                  <a:cubicBezTo>
                    <a:pt x="-4336" y="104425"/>
                    <a:pt x="8976" y="114903"/>
                    <a:pt x="19436" y="10633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D1839E38-6855-CF40-9241-B91A019E5470}"/>
                </a:ext>
              </a:extLst>
            </p:cNvPr>
            <p:cNvSpPr/>
            <p:nvPr/>
          </p:nvSpPr>
          <p:spPr>
            <a:xfrm rot="4500000">
              <a:off x="2288702" y="4584423"/>
              <a:ext cx="146337" cy="91614"/>
            </a:xfrm>
            <a:custGeom>
              <a:avLst/>
              <a:gdLst>
                <a:gd name="connsiteX0" fmla="*/ 2690 w 152144"/>
                <a:gd name="connsiteY0" fmla="*/ 35242 h 95250"/>
                <a:gd name="connsiteX1" fmla="*/ 113946 w 152144"/>
                <a:gd name="connsiteY1" fmla="*/ 101917 h 95250"/>
                <a:gd name="connsiteX2" fmla="*/ 121553 w 152144"/>
                <a:gd name="connsiteY2" fmla="*/ 88583 h 95250"/>
                <a:gd name="connsiteX3" fmla="*/ 69253 w 152144"/>
                <a:gd name="connsiteY3" fmla="*/ 49530 h 95250"/>
                <a:gd name="connsiteX4" fmla="*/ 80664 w 152144"/>
                <a:gd name="connsiteY4" fmla="*/ 55245 h 95250"/>
                <a:gd name="connsiteX5" fmla="*/ 151031 w 152144"/>
                <a:gd name="connsiteY5" fmla="*/ 80963 h 95250"/>
                <a:gd name="connsiteX6" fmla="*/ 157687 w 152144"/>
                <a:gd name="connsiteY6" fmla="*/ 65723 h 95250"/>
                <a:gd name="connsiteX7" fmla="*/ 94928 w 152144"/>
                <a:gd name="connsiteY7" fmla="*/ 22860 h 95250"/>
                <a:gd name="connsiteX8" fmla="*/ 28364 w 152144"/>
                <a:gd name="connsiteY8" fmla="*/ 0 h 95250"/>
                <a:gd name="connsiteX9" fmla="*/ 20757 w 152144"/>
                <a:gd name="connsiteY9" fmla="*/ 13335 h 95250"/>
                <a:gd name="connsiteX10" fmla="*/ 36922 w 152144"/>
                <a:gd name="connsiteY10" fmla="*/ 30480 h 95250"/>
                <a:gd name="connsiteX11" fmla="*/ 12199 w 152144"/>
                <a:gd name="connsiteY11" fmla="*/ 19050 h 95250"/>
                <a:gd name="connsiteX12" fmla="*/ 2690 w 152144"/>
                <a:gd name="connsiteY12" fmla="*/ 3524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144" h="95250">
                  <a:moveTo>
                    <a:pt x="2690" y="35242"/>
                  </a:moveTo>
                  <a:cubicBezTo>
                    <a:pt x="35021" y="65723"/>
                    <a:pt x="74959" y="81915"/>
                    <a:pt x="113946" y="101917"/>
                  </a:cubicBezTo>
                  <a:cubicBezTo>
                    <a:pt x="122504" y="106680"/>
                    <a:pt x="129160" y="94298"/>
                    <a:pt x="121553" y="88583"/>
                  </a:cubicBezTo>
                  <a:cubicBezTo>
                    <a:pt x="103486" y="75248"/>
                    <a:pt x="87320" y="61913"/>
                    <a:pt x="69253" y="49530"/>
                  </a:cubicBezTo>
                  <a:cubicBezTo>
                    <a:pt x="73057" y="51435"/>
                    <a:pt x="76860" y="53340"/>
                    <a:pt x="80664" y="55245"/>
                  </a:cubicBezTo>
                  <a:cubicBezTo>
                    <a:pt x="103486" y="66675"/>
                    <a:pt x="126307" y="77153"/>
                    <a:pt x="151031" y="80963"/>
                  </a:cubicBezTo>
                  <a:cubicBezTo>
                    <a:pt x="159589" y="81915"/>
                    <a:pt x="161491" y="71438"/>
                    <a:pt x="157687" y="65723"/>
                  </a:cubicBezTo>
                  <a:cubicBezTo>
                    <a:pt x="140571" y="46673"/>
                    <a:pt x="117749" y="34290"/>
                    <a:pt x="94928" y="22860"/>
                  </a:cubicBezTo>
                  <a:cubicBezTo>
                    <a:pt x="73057" y="11430"/>
                    <a:pt x="54039" y="0"/>
                    <a:pt x="28364" y="0"/>
                  </a:cubicBezTo>
                  <a:cubicBezTo>
                    <a:pt x="22659" y="0"/>
                    <a:pt x="16953" y="7620"/>
                    <a:pt x="20757" y="13335"/>
                  </a:cubicBezTo>
                  <a:cubicBezTo>
                    <a:pt x="25512" y="20003"/>
                    <a:pt x="31217" y="25717"/>
                    <a:pt x="36922" y="30480"/>
                  </a:cubicBezTo>
                  <a:cubicBezTo>
                    <a:pt x="29315" y="26670"/>
                    <a:pt x="20757" y="22860"/>
                    <a:pt x="12199" y="19050"/>
                  </a:cubicBezTo>
                  <a:cubicBezTo>
                    <a:pt x="2690" y="15240"/>
                    <a:pt x="-3967" y="28575"/>
                    <a:pt x="2690" y="352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67F86537-E395-F940-9BF5-A2792EB634EB}"/>
                </a:ext>
              </a:extLst>
            </p:cNvPr>
            <p:cNvSpPr/>
            <p:nvPr/>
          </p:nvSpPr>
          <p:spPr>
            <a:xfrm rot="4500000">
              <a:off x="2479874" y="4579756"/>
              <a:ext cx="118899" cy="82453"/>
            </a:xfrm>
            <a:custGeom>
              <a:avLst/>
              <a:gdLst>
                <a:gd name="connsiteX0" fmla="*/ 6065 w 123617"/>
                <a:gd name="connsiteY0" fmla="*/ 90210 h 85725"/>
                <a:gd name="connsiteX1" fmla="*/ 123026 w 123617"/>
                <a:gd name="connsiteY1" fmla="*/ 12105 h 85725"/>
                <a:gd name="connsiteX2" fmla="*/ 111616 w 123617"/>
                <a:gd name="connsiteY2" fmla="*/ 675 h 85725"/>
                <a:gd name="connsiteX3" fmla="*/ 1311 w 123617"/>
                <a:gd name="connsiteY3" fmla="*/ 79733 h 85725"/>
                <a:gd name="connsiteX4" fmla="*/ 6065 w 123617"/>
                <a:gd name="connsiteY4" fmla="*/ 9021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85725">
                  <a:moveTo>
                    <a:pt x="6065" y="90210"/>
                  </a:moveTo>
                  <a:cubicBezTo>
                    <a:pt x="53610" y="87353"/>
                    <a:pt x="103057" y="55920"/>
                    <a:pt x="123026" y="12105"/>
                  </a:cubicBezTo>
                  <a:cubicBezTo>
                    <a:pt x="126830" y="4485"/>
                    <a:pt x="119223" y="-2182"/>
                    <a:pt x="111616" y="675"/>
                  </a:cubicBezTo>
                  <a:cubicBezTo>
                    <a:pt x="71678" y="18773"/>
                    <a:pt x="31740" y="48300"/>
                    <a:pt x="1311" y="79733"/>
                  </a:cubicBezTo>
                  <a:cubicBezTo>
                    <a:pt x="-1542" y="83543"/>
                    <a:pt x="360" y="91163"/>
                    <a:pt x="6065" y="9021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64456016-AB89-A140-8E5C-ACC5F822D340}"/>
                </a:ext>
              </a:extLst>
            </p:cNvPr>
            <p:cNvSpPr/>
            <p:nvPr/>
          </p:nvSpPr>
          <p:spPr>
            <a:xfrm rot="4500000">
              <a:off x="2509010" y="4547667"/>
              <a:ext cx="118899" cy="100775"/>
            </a:xfrm>
            <a:custGeom>
              <a:avLst/>
              <a:gdLst>
                <a:gd name="connsiteX0" fmla="*/ 12694 w 123617"/>
                <a:gd name="connsiteY0" fmla="*/ 108495 h 104775"/>
                <a:gd name="connsiteX1" fmla="*/ 72601 w 123617"/>
                <a:gd name="connsiteY1" fmla="*/ 61823 h 104775"/>
                <a:gd name="connsiteX2" fmla="*/ 122999 w 123617"/>
                <a:gd name="connsiteY2" fmla="*/ 7530 h 104775"/>
                <a:gd name="connsiteX3" fmla="*/ 116342 w 123617"/>
                <a:gd name="connsiteY3" fmla="*/ 863 h 104775"/>
                <a:gd name="connsiteX4" fmla="*/ 54534 w 123617"/>
                <a:gd name="connsiteY4" fmla="*/ 44678 h 104775"/>
                <a:gd name="connsiteX5" fmla="*/ 1283 w 123617"/>
                <a:gd name="connsiteY5" fmla="*/ 98018 h 104775"/>
                <a:gd name="connsiteX6" fmla="*/ 12694 w 123617"/>
                <a:gd name="connsiteY6" fmla="*/ 108495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104775">
                  <a:moveTo>
                    <a:pt x="12694" y="108495"/>
                  </a:moveTo>
                  <a:cubicBezTo>
                    <a:pt x="36466" y="98018"/>
                    <a:pt x="54534" y="79920"/>
                    <a:pt x="72601" y="61823"/>
                  </a:cubicBezTo>
                  <a:cubicBezTo>
                    <a:pt x="90668" y="44678"/>
                    <a:pt x="108735" y="27533"/>
                    <a:pt x="122999" y="7530"/>
                  </a:cubicBezTo>
                  <a:cubicBezTo>
                    <a:pt x="125851" y="2768"/>
                    <a:pt x="120146" y="-1995"/>
                    <a:pt x="116342" y="863"/>
                  </a:cubicBezTo>
                  <a:cubicBezTo>
                    <a:pt x="94472" y="13245"/>
                    <a:pt x="74503" y="28485"/>
                    <a:pt x="54534" y="44678"/>
                  </a:cubicBezTo>
                  <a:cubicBezTo>
                    <a:pt x="34565" y="60870"/>
                    <a:pt x="14596" y="76110"/>
                    <a:pt x="1283" y="98018"/>
                  </a:cubicBezTo>
                  <a:cubicBezTo>
                    <a:pt x="-3472" y="104685"/>
                    <a:pt x="6037" y="112305"/>
                    <a:pt x="12694" y="108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74DC031F-FEE2-3D41-995C-087B4703EF4F}"/>
                </a:ext>
              </a:extLst>
            </p:cNvPr>
            <p:cNvSpPr/>
            <p:nvPr/>
          </p:nvSpPr>
          <p:spPr>
            <a:xfrm rot="4500000">
              <a:off x="2622206" y="4761846"/>
              <a:ext cx="100606" cy="128260"/>
            </a:xfrm>
            <a:custGeom>
              <a:avLst/>
              <a:gdLst>
                <a:gd name="connsiteX0" fmla="*/ 17301 w 104599"/>
                <a:gd name="connsiteY0" fmla="*/ 121176 h 133350"/>
                <a:gd name="connsiteX1" fmla="*/ 21104 w 104599"/>
                <a:gd name="connsiteY1" fmla="*/ 117366 h 133350"/>
                <a:gd name="connsiteX2" fmla="*/ 17301 w 104599"/>
                <a:gd name="connsiteY2" fmla="*/ 125938 h 133350"/>
                <a:gd name="connsiteX3" fmla="*/ 25859 w 104599"/>
                <a:gd name="connsiteY3" fmla="*/ 134511 h 133350"/>
                <a:gd name="connsiteX4" fmla="*/ 111440 w 104599"/>
                <a:gd name="connsiteY4" fmla="*/ 34498 h 133350"/>
                <a:gd name="connsiteX5" fmla="*/ 100980 w 104599"/>
                <a:gd name="connsiteY5" fmla="*/ 28783 h 133350"/>
                <a:gd name="connsiteX6" fmla="*/ 56288 w 104599"/>
                <a:gd name="connsiteY6" fmla="*/ 69741 h 133350"/>
                <a:gd name="connsiteX7" fmla="*/ 83864 w 104599"/>
                <a:gd name="connsiteY7" fmla="*/ 4971 h 133350"/>
                <a:gd name="connsiteX8" fmla="*/ 77208 w 104599"/>
                <a:gd name="connsiteY8" fmla="*/ 1161 h 133350"/>
                <a:gd name="connsiteX9" fmla="*/ 184 w 104599"/>
                <a:gd name="connsiteY9" fmla="*/ 111651 h 133350"/>
                <a:gd name="connsiteX10" fmla="*/ 17301 w 104599"/>
                <a:gd name="connsiteY10" fmla="*/ 1211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599" h="133350">
                  <a:moveTo>
                    <a:pt x="17301" y="121176"/>
                  </a:moveTo>
                  <a:cubicBezTo>
                    <a:pt x="19202" y="120223"/>
                    <a:pt x="20153" y="118318"/>
                    <a:pt x="21104" y="117366"/>
                  </a:cubicBezTo>
                  <a:cubicBezTo>
                    <a:pt x="20153" y="120223"/>
                    <a:pt x="18251" y="123081"/>
                    <a:pt x="17301" y="125938"/>
                  </a:cubicBezTo>
                  <a:cubicBezTo>
                    <a:pt x="15399" y="130701"/>
                    <a:pt x="21104" y="136416"/>
                    <a:pt x="25859" y="134511"/>
                  </a:cubicBezTo>
                  <a:cubicBezTo>
                    <a:pt x="66748" y="118318"/>
                    <a:pt x="95275" y="72598"/>
                    <a:pt x="111440" y="34498"/>
                  </a:cubicBezTo>
                  <a:cubicBezTo>
                    <a:pt x="114293" y="27831"/>
                    <a:pt x="105735" y="25926"/>
                    <a:pt x="100980" y="28783"/>
                  </a:cubicBezTo>
                  <a:cubicBezTo>
                    <a:pt x="84815" y="41166"/>
                    <a:pt x="70551" y="54501"/>
                    <a:pt x="56288" y="69741"/>
                  </a:cubicBezTo>
                  <a:cubicBezTo>
                    <a:pt x="67699" y="48786"/>
                    <a:pt x="76257" y="26878"/>
                    <a:pt x="83864" y="4971"/>
                  </a:cubicBezTo>
                  <a:cubicBezTo>
                    <a:pt x="84815" y="1161"/>
                    <a:pt x="80060" y="-1697"/>
                    <a:pt x="77208" y="1161"/>
                  </a:cubicBezTo>
                  <a:cubicBezTo>
                    <a:pt x="48680" y="35451"/>
                    <a:pt x="17301" y="69741"/>
                    <a:pt x="184" y="111651"/>
                  </a:cubicBezTo>
                  <a:cubicBezTo>
                    <a:pt x="-1717" y="121176"/>
                    <a:pt x="11595" y="126891"/>
                    <a:pt x="17301" y="1211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03048468-0F6F-8947-B2E4-11303584232D}"/>
                </a:ext>
              </a:extLst>
            </p:cNvPr>
            <p:cNvSpPr/>
            <p:nvPr/>
          </p:nvSpPr>
          <p:spPr>
            <a:xfrm rot="4500000">
              <a:off x="2745291" y="4635465"/>
              <a:ext cx="54876" cy="146583"/>
            </a:xfrm>
            <a:custGeom>
              <a:avLst/>
              <a:gdLst>
                <a:gd name="connsiteX0" fmla="*/ 598 w 57054"/>
                <a:gd name="connsiteY0" fmla="*/ 150495 h 152400"/>
                <a:gd name="connsiteX1" fmla="*/ 14862 w 57054"/>
                <a:gd name="connsiteY1" fmla="*/ 156210 h 152400"/>
                <a:gd name="connsiteX2" fmla="*/ 47192 w 57054"/>
                <a:gd name="connsiteY2" fmla="*/ 74295 h 152400"/>
                <a:gd name="connsiteX3" fmla="*/ 55751 w 57054"/>
                <a:gd name="connsiteY3" fmla="*/ 952 h 152400"/>
                <a:gd name="connsiteX4" fmla="*/ 53849 w 57054"/>
                <a:gd name="connsiteY4" fmla="*/ 0 h 152400"/>
                <a:gd name="connsiteX5" fmla="*/ 21518 w 57054"/>
                <a:gd name="connsiteY5" fmla="*/ 60960 h 152400"/>
                <a:gd name="connsiteX6" fmla="*/ 598 w 57054"/>
                <a:gd name="connsiteY6" fmla="*/ 15049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598" y="150495"/>
                  </a:moveTo>
                  <a:cubicBezTo>
                    <a:pt x="1549" y="157163"/>
                    <a:pt x="9156" y="162877"/>
                    <a:pt x="14862" y="156210"/>
                  </a:cubicBezTo>
                  <a:cubicBezTo>
                    <a:pt x="34831" y="134302"/>
                    <a:pt x="39585" y="101918"/>
                    <a:pt x="47192" y="74295"/>
                  </a:cubicBezTo>
                  <a:cubicBezTo>
                    <a:pt x="53849" y="52388"/>
                    <a:pt x="67161" y="22860"/>
                    <a:pt x="55751" y="952"/>
                  </a:cubicBezTo>
                  <a:cubicBezTo>
                    <a:pt x="55751" y="0"/>
                    <a:pt x="54800" y="0"/>
                    <a:pt x="53849" y="0"/>
                  </a:cubicBezTo>
                  <a:cubicBezTo>
                    <a:pt x="33880" y="11430"/>
                    <a:pt x="28174" y="40958"/>
                    <a:pt x="21518" y="60960"/>
                  </a:cubicBezTo>
                  <a:cubicBezTo>
                    <a:pt x="12009" y="89535"/>
                    <a:pt x="-3206" y="120968"/>
                    <a:pt x="598" y="15049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6C6616BE-6D57-C34E-A353-D6127DFFEAED}"/>
                </a:ext>
              </a:extLst>
            </p:cNvPr>
            <p:cNvSpPr/>
            <p:nvPr/>
          </p:nvSpPr>
          <p:spPr>
            <a:xfrm rot="4500000">
              <a:off x="2749920" y="4595053"/>
              <a:ext cx="54876" cy="146583"/>
            </a:xfrm>
            <a:custGeom>
              <a:avLst/>
              <a:gdLst>
                <a:gd name="connsiteX0" fmla="*/ 18067 w 57054"/>
                <a:gd name="connsiteY0" fmla="*/ 151731 h 152400"/>
                <a:gd name="connsiteX1" fmla="*/ 60858 w 57054"/>
                <a:gd name="connsiteY1" fmla="*/ 5999 h 152400"/>
                <a:gd name="connsiteX2" fmla="*/ 52300 w 57054"/>
                <a:gd name="connsiteY2" fmla="*/ 2189 h 152400"/>
                <a:gd name="connsiteX3" fmla="*/ 0 w 57054"/>
                <a:gd name="connsiteY3" fmla="*/ 146969 h 152400"/>
                <a:gd name="connsiteX4" fmla="*/ 18067 w 57054"/>
                <a:gd name="connsiteY4" fmla="*/ 15173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8067" y="151731"/>
                  </a:moveTo>
                  <a:cubicBezTo>
                    <a:pt x="43742" y="109821"/>
                    <a:pt x="50398" y="53624"/>
                    <a:pt x="60858" y="5999"/>
                  </a:cubicBezTo>
                  <a:cubicBezTo>
                    <a:pt x="61809" y="1236"/>
                    <a:pt x="55152" y="-2574"/>
                    <a:pt x="52300" y="2189"/>
                  </a:cubicBezTo>
                  <a:cubicBezTo>
                    <a:pt x="32331" y="47909"/>
                    <a:pt x="3804" y="96486"/>
                    <a:pt x="0" y="146969"/>
                  </a:cubicBezTo>
                  <a:cubicBezTo>
                    <a:pt x="0" y="157446"/>
                    <a:pt x="14264" y="159351"/>
                    <a:pt x="18067" y="15173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F8E91752-2DB7-0F4E-A7FE-4E26F8932F31}"/>
                </a:ext>
              </a:extLst>
            </p:cNvPr>
            <p:cNvSpPr/>
            <p:nvPr/>
          </p:nvSpPr>
          <p:spPr>
            <a:xfrm rot="4500000">
              <a:off x="2556293" y="4500837"/>
              <a:ext cx="137191" cy="73291"/>
            </a:xfrm>
            <a:custGeom>
              <a:avLst/>
              <a:gdLst>
                <a:gd name="connsiteX0" fmla="*/ 6989 w 142635"/>
                <a:gd name="connsiteY0" fmla="*/ 79546 h 76200"/>
                <a:gd name="connsiteX1" fmla="*/ 70700 w 142635"/>
                <a:gd name="connsiteY1" fmla="*/ 55734 h 76200"/>
                <a:gd name="connsiteX2" fmla="*/ 143919 w 142635"/>
                <a:gd name="connsiteY2" fmla="*/ 10966 h 76200"/>
                <a:gd name="connsiteX3" fmla="*/ 139165 w 142635"/>
                <a:gd name="connsiteY3" fmla="*/ 489 h 76200"/>
                <a:gd name="connsiteX4" fmla="*/ 66896 w 142635"/>
                <a:gd name="connsiteY4" fmla="*/ 28111 h 76200"/>
                <a:gd name="connsiteX5" fmla="*/ 1284 w 142635"/>
                <a:gd name="connsiteY5" fmla="*/ 68116 h 76200"/>
                <a:gd name="connsiteX6" fmla="*/ 6989 w 142635"/>
                <a:gd name="connsiteY6" fmla="*/ 7954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76200">
                  <a:moveTo>
                    <a:pt x="6989" y="79546"/>
                  </a:moveTo>
                  <a:cubicBezTo>
                    <a:pt x="30762" y="78594"/>
                    <a:pt x="50731" y="66211"/>
                    <a:pt x="70700" y="55734"/>
                  </a:cubicBezTo>
                  <a:cubicBezTo>
                    <a:pt x="96374" y="42399"/>
                    <a:pt x="119196" y="25254"/>
                    <a:pt x="143919" y="10966"/>
                  </a:cubicBezTo>
                  <a:cubicBezTo>
                    <a:pt x="149625" y="8109"/>
                    <a:pt x="145821" y="-2369"/>
                    <a:pt x="139165" y="489"/>
                  </a:cubicBezTo>
                  <a:cubicBezTo>
                    <a:pt x="115392" y="10014"/>
                    <a:pt x="90669" y="17634"/>
                    <a:pt x="66896" y="28111"/>
                  </a:cubicBezTo>
                  <a:cubicBezTo>
                    <a:pt x="44074" y="38589"/>
                    <a:pt x="17449" y="48114"/>
                    <a:pt x="1284" y="68116"/>
                  </a:cubicBezTo>
                  <a:cubicBezTo>
                    <a:pt x="-1569" y="72879"/>
                    <a:pt x="333" y="79546"/>
                    <a:pt x="6989" y="7954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4ACD2684-F207-AD4C-BBB1-E17E383797F8}"/>
                </a:ext>
              </a:extLst>
            </p:cNvPr>
            <p:cNvSpPr/>
            <p:nvPr/>
          </p:nvSpPr>
          <p:spPr>
            <a:xfrm rot="4500000">
              <a:off x="2598514" y="4492994"/>
              <a:ext cx="137191" cy="64130"/>
            </a:xfrm>
            <a:custGeom>
              <a:avLst/>
              <a:gdLst>
                <a:gd name="connsiteX0" fmla="*/ 6204 w 142635"/>
                <a:gd name="connsiteY0" fmla="*/ 70045 h 66675"/>
                <a:gd name="connsiteX1" fmla="*/ 144085 w 142635"/>
                <a:gd name="connsiteY1" fmla="*/ 5275 h 66675"/>
                <a:gd name="connsiteX2" fmla="*/ 140282 w 142635"/>
                <a:gd name="connsiteY2" fmla="*/ 513 h 66675"/>
                <a:gd name="connsiteX3" fmla="*/ 61357 w 142635"/>
                <a:gd name="connsiteY3" fmla="*/ 31945 h 66675"/>
                <a:gd name="connsiteX4" fmla="*/ 2400 w 142635"/>
                <a:gd name="connsiteY4" fmla="*/ 57663 h 66675"/>
                <a:gd name="connsiteX5" fmla="*/ 6204 w 142635"/>
                <a:gd name="connsiteY5" fmla="*/ 700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66675">
                  <a:moveTo>
                    <a:pt x="6204" y="70045"/>
                  </a:moveTo>
                  <a:cubicBezTo>
                    <a:pt x="54700" y="81475"/>
                    <a:pt x="110804" y="34803"/>
                    <a:pt x="144085" y="5275"/>
                  </a:cubicBezTo>
                  <a:cubicBezTo>
                    <a:pt x="146938" y="2418"/>
                    <a:pt x="143134" y="-1392"/>
                    <a:pt x="140282" y="513"/>
                  </a:cubicBezTo>
                  <a:cubicBezTo>
                    <a:pt x="114607" y="12895"/>
                    <a:pt x="87982" y="22420"/>
                    <a:pt x="61357" y="31945"/>
                  </a:cubicBezTo>
                  <a:cubicBezTo>
                    <a:pt x="41388" y="38613"/>
                    <a:pt x="18566" y="43375"/>
                    <a:pt x="2400" y="57663"/>
                  </a:cubicBezTo>
                  <a:cubicBezTo>
                    <a:pt x="-2354" y="60520"/>
                    <a:pt x="499" y="68140"/>
                    <a:pt x="6204" y="7004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1EF63692-2F4E-A342-BCF8-83B7180BC914}"/>
                </a:ext>
              </a:extLst>
            </p:cNvPr>
            <p:cNvSpPr/>
            <p:nvPr/>
          </p:nvSpPr>
          <p:spPr>
            <a:xfrm rot="4500000">
              <a:off x="2740004" y="4487021"/>
              <a:ext cx="137191" cy="45807"/>
            </a:xfrm>
            <a:custGeom>
              <a:avLst/>
              <a:gdLst>
                <a:gd name="connsiteX0" fmla="*/ 2347 w 142635"/>
                <a:gd name="connsiteY0" fmla="*/ 15233 h 47625"/>
                <a:gd name="connsiteX1" fmla="*/ 64156 w 142635"/>
                <a:gd name="connsiteY1" fmla="*/ 35236 h 47625"/>
                <a:gd name="connsiteX2" fmla="*/ 136425 w 142635"/>
                <a:gd name="connsiteY2" fmla="*/ 48571 h 47625"/>
                <a:gd name="connsiteX3" fmla="*/ 141179 w 142635"/>
                <a:gd name="connsiteY3" fmla="*/ 38093 h 47625"/>
                <a:gd name="connsiteX4" fmla="*/ 72714 w 142635"/>
                <a:gd name="connsiteY4" fmla="*/ 7613 h 47625"/>
                <a:gd name="connsiteX5" fmla="*/ 4249 w 142635"/>
                <a:gd name="connsiteY5" fmla="*/ 6661 h 47625"/>
                <a:gd name="connsiteX6" fmla="*/ 2347 w 142635"/>
                <a:gd name="connsiteY6" fmla="*/ 1523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35" h="47625">
                  <a:moveTo>
                    <a:pt x="2347" y="15233"/>
                  </a:moveTo>
                  <a:cubicBezTo>
                    <a:pt x="18512" y="30473"/>
                    <a:pt x="43236" y="31426"/>
                    <a:pt x="64156" y="35236"/>
                  </a:cubicBezTo>
                  <a:cubicBezTo>
                    <a:pt x="87928" y="39998"/>
                    <a:pt x="111701" y="46666"/>
                    <a:pt x="136425" y="48571"/>
                  </a:cubicBezTo>
                  <a:cubicBezTo>
                    <a:pt x="141179" y="48571"/>
                    <a:pt x="144983" y="40951"/>
                    <a:pt x="141179" y="38093"/>
                  </a:cubicBezTo>
                  <a:cubicBezTo>
                    <a:pt x="121210" y="21901"/>
                    <a:pt x="97437" y="14281"/>
                    <a:pt x="72714" y="7613"/>
                  </a:cubicBezTo>
                  <a:cubicBezTo>
                    <a:pt x="50843" y="1898"/>
                    <a:pt x="25169" y="-5722"/>
                    <a:pt x="4249" y="6661"/>
                  </a:cubicBezTo>
                  <a:cubicBezTo>
                    <a:pt x="-506" y="6661"/>
                    <a:pt x="-1457" y="12376"/>
                    <a:pt x="2347" y="152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34856DEA-1096-DA4C-A39B-CCB38D06BE7B}"/>
                </a:ext>
              </a:extLst>
            </p:cNvPr>
            <p:cNvSpPr/>
            <p:nvPr/>
          </p:nvSpPr>
          <p:spPr>
            <a:xfrm rot="4500000">
              <a:off x="2786000" y="4489211"/>
              <a:ext cx="128045" cy="36646"/>
            </a:xfrm>
            <a:custGeom>
              <a:avLst/>
              <a:gdLst>
                <a:gd name="connsiteX0" fmla="*/ 5012 w 133126"/>
                <a:gd name="connsiteY0" fmla="*/ 21280 h 38100"/>
                <a:gd name="connsiteX1" fmla="*/ 130532 w 133126"/>
                <a:gd name="connsiteY1" fmla="*/ 46997 h 38100"/>
                <a:gd name="connsiteX2" fmla="*/ 133384 w 133126"/>
                <a:gd name="connsiteY2" fmla="*/ 28900 h 38100"/>
                <a:gd name="connsiteX3" fmla="*/ 7865 w 133126"/>
                <a:gd name="connsiteY3" fmla="*/ 1278 h 38100"/>
                <a:gd name="connsiteX4" fmla="*/ 5012 w 133126"/>
                <a:gd name="connsiteY4" fmla="*/ 212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38100">
                  <a:moveTo>
                    <a:pt x="5012" y="21280"/>
                  </a:moveTo>
                  <a:cubicBezTo>
                    <a:pt x="39245" y="44140"/>
                    <a:pt x="91545" y="44140"/>
                    <a:pt x="130532" y="46997"/>
                  </a:cubicBezTo>
                  <a:cubicBezTo>
                    <a:pt x="140992" y="47950"/>
                    <a:pt x="141942" y="32710"/>
                    <a:pt x="133384" y="28900"/>
                  </a:cubicBezTo>
                  <a:cubicBezTo>
                    <a:pt x="95348" y="15565"/>
                    <a:pt x="48754" y="-5390"/>
                    <a:pt x="7865" y="1278"/>
                  </a:cubicBezTo>
                  <a:cubicBezTo>
                    <a:pt x="-2595" y="3182"/>
                    <a:pt x="-1644" y="16518"/>
                    <a:pt x="5012" y="2128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8AE2D29B-60B9-904D-96E7-066194BFF617}"/>
                </a:ext>
              </a:extLst>
            </p:cNvPr>
            <p:cNvSpPr/>
            <p:nvPr/>
          </p:nvSpPr>
          <p:spPr>
            <a:xfrm rot="4500000">
              <a:off x="2939554" y="4357079"/>
              <a:ext cx="45730" cy="137421"/>
            </a:xfrm>
            <a:custGeom>
              <a:avLst/>
              <a:gdLst>
                <a:gd name="connsiteX0" fmla="*/ 756 w 47545"/>
                <a:gd name="connsiteY0" fmla="*/ 141865 h 142875"/>
                <a:gd name="connsiteX1" fmla="*/ 10265 w 47545"/>
                <a:gd name="connsiteY1" fmla="*/ 145675 h 142875"/>
                <a:gd name="connsiteX2" fmla="*/ 45448 w 47545"/>
                <a:gd name="connsiteY2" fmla="*/ 87573 h 142875"/>
                <a:gd name="connsiteX3" fmla="*/ 56859 w 47545"/>
                <a:gd name="connsiteY3" fmla="*/ 5658 h 142875"/>
                <a:gd name="connsiteX4" fmla="*/ 45448 w 47545"/>
                <a:gd name="connsiteY4" fmla="*/ 3753 h 142875"/>
                <a:gd name="connsiteX5" fmla="*/ 15970 w 47545"/>
                <a:gd name="connsiteY5" fmla="*/ 81858 h 142875"/>
                <a:gd name="connsiteX6" fmla="*/ 756 w 47545"/>
                <a:gd name="connsiteY6" fmla="*/ 14186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45" h="142875">
                  <a:moveTo>
                    <a:pt x="756" y="141865"/>
                  </a:moveTo>
                  <a:cubicBezTo>
                    <a:pt x="1706" y="146628"/>
                    <a:pt x="7412" y="147580"/>
                    <a:pt x="10265" y="145675"/>
                  </a:cubicBezTo>
                  <a:cubicBezTo>
                    <a:pt x="31184" y="136150"/>
                    <a:pt x="39743" y="107575"/>
                    <a:pt x="45448" y="87573"/>
                  </a:cubicBezTo>
                  <a:cubicBezTo>
                    <a:pt x="54006" y="59950"/>
                    <a:pt x="56859" y="34233"/>
                    <a:pt x="56859" y="5658"/>
                  </a:cubicBezTo>
                  <a:cubicBezTo>
                    <a:pt x="56859" y="-1010"/>
                    <a:pt x="47350" y="-1962"/>
                    <a:pt x="45448" y="3753"/>
                  </a:cubicBezTo>
                  <a:cubicBezTo>
                    <a:pt x="35939" y="29470"/>
                    <a:pt x="26430" y="56140"/>
                    <a:pt x="15970" y="81858"/>
                  </a:cubicBezTo>
                  <a:cubicBezTo>
                    <a:pt x="8363" y="100908"/>
                    <a:pt x="-3048" y="121863"/>
                    <a:pt x="756" y="14186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D123E7E0-23EA-7C40-B617-04DE3687B3B0}"/>
                </a:ext>
              </a:extLst>
            </p:cNvPr>
            <p:cNvSpPr/>
            <p:nvPr/>
          </p:nvSpPr>
          <p:spPr>
            <a:xfrm rot="4500000">
              <a:off x="2945370" y="4329425"/>
              <a:ext cx="54876" cy="146583"/>
            </a:xfrm>
            <a:custGeom>
              <a:avLst/>
              <a:gdLst>
                <a:gd name="connsiteX0" fmla="*/ 14475 w 57054"/>
                <a:gd name="connsiteY0" fmla="*/ 152792 h 152400"/>
                <a:gd name="connsiteX1" fmla="*/ 62020 w 57054"/>
                <a:gd name="connsiteY1" fmla="*/ 7060 h 152400"/>
                <a:gd name="connsiteX2" fmla="*/ 52511 w 57054"/>
                <a:gd name="connsiteY2" fmla="*/ 3250 h 152400"/>
                <a:gd name="connsiteX3" fmla="*/ 212 w 57054"/>
                <a:gd name="connsiteY3" fmla="*/ 148982 h 152400"/>
                <a:gd name="connsiteX4" fmla="*/ 14475 w 57054"/>
                <a:gd name="connsiteY4" fmla="*/ 15279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52400">
                  <a:moveTo>
                    <a:pt x="14475" y="152792"/>
                  </a:moveTo>
                  <a:cubicBezTo>
                    <a:pt x="43002" y="111835"/>
                    <a:pt x="52511" y="55637"/>
                    <a:pt x="62020" y="7060"/>
                  </a:cubicBezTo>
                  <a:cubicBezTo>
                    <a:pt x="62971" y="1345"/>
                    <a:pt x="55364" y="-3418"/>
                    <a:pt x="52511" y="3250"/>
                  </a:cubicBezTo>
                  <a:cubicBezTo>
                    <a:pt x="29690" y="48017"/>
                    <a:pt x="2114" y="98500"/>
                    <a:pt x="212" y="148982"/>
                  </a:cubicBezTo>
                  <a:cubicBezTo>
                    <a:pt x="-1690" y="157555"/>
                    <a:pt x="9721" y="158507"/>
                    <a:pt x="14475" y="15279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24099426-DADE-F942-8828-91E40E123F86}"/>
                </a:ext>
              </a:extLst>
            </p:cNvPr>
            <p:cNvSpPr/>
            <p:nvPr/>
          </p:nvSpPr>
          <p:spPr>
            <a:xfrm rot="4500000">
              <a:off x="3092759" y="4386833"/>
              <a:ext cx="137191" cy="45807"/>
            </a:xfrm>
            <a:custGeom>
              <a:avLst/>
              <a:gdLst>
                <a:gd name="connsiteX0" fmla="*/ 1382 w 142635"/>
                <a:gd name="connsiteY0" fmla="*/ 11641 h 47625"/>
                <a:gd name="connsiteX1" fmla="*/ 142116 w 142635"/>
                <a:gd name="connsiteY1" fmla="*/ 46883 h 47625"/>
                <a:gd name="connsiteX2" fmla="*/ 142116 w 142635"/>
                <a:gd name="connsiteY2" fmla="*/ 41168 h 47625"/>
                <a:gd name="connsiteX3" fmla="*/ 71749 w 142635"/>
                <a:gd name="connsiteY3" fmla="*/ 17356 h 47625"/>
                <a:gd name="connsiteX4" fmla="*/ 7088 w 142635"/>
                <a:gd name="connsiteY4" fmla="*/ 211 h 47625"/>
                <a:gd name="connsiteX5" fmla="*/ 1382 w 142635"/>
                <a:gd name="connsiteY5" fmla="*/ 116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382" y="11641"/>
                  </a:moveTo>
                  <a:cubicBezTo>
                    <a:pt x="26106" y="49741"/>
                    <a:pt x="102178" y="55456"/>
                    <a:pt x="142116" y="46883"/>
                  </a:cubicBezTo>
                  <a:cubicBezTo>
                    <a:pt x="144969" y="45931"/>
                    <a:pt x="144969" y="42121"/>
                    <a:pt x="142116" y="41168"/>
                  </a:cubicBezTo>
                  <a:cubicBezTo>
                    <a:pt x="119294" y="31643"/>
                    <a:pt x="95522" y="24976"/>
                    <a:pt x="71749" y="17356"/>
                  </a:cubicBezTo>
                  <a:cubicBezTo>
                    <a:pt x="50829" y="9736"/>
                    <a:pt x="28958" y="-1694"/>
                    <a:pt x="7088" y="211"/>
                  </a:cubicBezTo>
                  <a:cubicBezTo>
                    <a:pt x="2333" y="211"/>
                    <a:pt x="-2421" y="5926"/>
                    <a:pt x="1382" y="1164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86621087-21C7-CD4B-AD32-BDE891EBEFE3}"/>
                </a:ext>
              </a:extLst>
            </p:cNvPr>
            <p:cNvSpPr/>
            <p:nvPr/>
          </p:nvSpPr>
          <p:spPr>
            <a:xfrm rot="4500000">
              <a:off x="3124416" y="4392738"/>
              <a:ext cx="128045" cy="45807"/>
            </a:xfrm>
            <a:custGeom>
              <a:avLst/>
              <a:gdLst>
                <a:gd name="connsiteX0" fmla="*/ 3378 w 133126"/>
                <a:gd name="connsiteY0" fmla="*/ 13439 h 47625"/>
                <a:gd name="connsiteX1" fmla="*/ 129849 w 133126"/>
                <a:gd name="connsiteY1" fmla="*/ 52491 h 47625"/>
                <a:gd name="connsiteX2" fmla="*/ 133652 w 133126"/>
                <a:gd name="connsiteY2" fmla="*/ 37251 h 47625"/>
                <a:gd name="connsiteX3" fmla="*/ 6231 w 133126"/>
                <a:gd name="connsiteY3" fmla="*/ 104 h 47625"/>
                <a:gd name="connsiteX4" fmla="*/ 3378 w 133126"/>
                <a:gd name="connsiteY4" fmla="*/ 134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126" h="47625">
                  <a:moveTo>
                    <a:pt x="3378" y="13439"/>
                  </a:moveTo>
                  <a:cubicBezTo>
                    <a:pt x="38562" y="38204"/>
                    <a:pt x="88960" y="42966"/>
                    <a:pt x="129849" y="52491"/>
                  </a:cubicBezTo>
                  <a:cubicBezTo>
                    <a:pt x="139358" y="54396"/>
                    <a:pt x="143161" y="41061"/>
                    <a:pt x="133652" y="37251"/>
                  </a:cubicBezTo>
                  <a:cubicBezTo>
                    <a:pt x="93714" y="22964"/>
                    <a:pt x="49973" y="-1801"/>
                    <a:pt x="6231" y="104"/>
                  </a:cubicBezTo>
                  <a:cubicBezTo>
                    <a:pt x="-425" y="104"/>
                    <a:pt x="-2327" y="8676"/>
                    <a:pt x="3378" y="13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EE2B96C4-9A15-7449-A3AE-02B77D12478E}"/>
                </a:ext>
              </a:extLst>
            </p:cNvPr>
            <p:cNvSpPr/>
            <p:nvPr/>
          </p:nvSpPr>
          <p:spPr>
            <a:xfrm rot="4500000">
              <a:off x="3232448" y="4362659"/>
              <a:ext cx="118899" cy="54968"/>
            </a:xfrm>
            <a:custGeom>
              <a:avLst/>
              <a:gdLst>
                <a:gd name="connsiteX0" fmla="*/ 8753 w 123617"/>
                <a:gd name="connsiteY0" fmla="*/ 61335 h 57150"/>
                <a:gd name="connsiteX1" fmla="*/ 120009 w 123617"/>
                <a:gd name="connsiteY1" fmla="*/ 15615 h 57150"/>
                <a:gd name="connsiteX2" fmla="*/ 113353 w 123617"/>
                <a:gd name="connsiteY2" fmla="*/ 375 h 57150"/>
                <a:gd name="connsiteX3" fmla="*/ 2097 w 123617"/>
                <a:gd name="connsiteY3" fmla="*/ 46095 h 57150"/>
                <a:gd name="connsiteX4" fmla="*/ 8753 w 123617"/>
                <a:gd name="connsiteY4" fmla="*/ 613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617" h="57150">
                  <a:moveTo>
                    <a:pt x="8753" y="61335"/>
                  </a:moveTo>
                  <a:cubicBezTo>
                    <a:pt x="46789" y="60383"/>
                    <a:pt x="86727" y="32760"/>
                    <a:pt x="120009" y="15615"/>
                  </a:cubicBezTo>
                  <a:cubicBezTo>
                    <a:pt x="128567" y="11805"/>
                    <a:pt x="122862" y="-2482"/>
                    <a:pt x="113353" y="375"/>
                  </a:cubicBezTo>
                  <a:cubicBezTo>
                    <a:pt x="78169" y="11805"/>
                    <a:pt x="30624" y="20378"/>
                    <a:pt x="2097" y="46095"/>
                  </a:cubicBezTo>
                  <a:cubicBezTo>
                    <a:pt x="-2658" y="51810"/>
                    <a:pt x="1146" y="61335"/>
                    <a:pt x="8753" y="6133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649466DB-B96C-C24B-808B-3BFAA5805192}"/>
                </a:ext>
              </a:extLst>
            </p:cNvPr>
            <p:cNvSpPr/>
            <p:nvPr/>
          </p:nvSpPr>
          <p:spPr>
            <a:xfrm rot="4500000">
              <a:off x="3264012" y="4343826"/>
              <a:ext cx="118899" cy="45807"/>
            </a:xfrm>
            <a:custGeom>
              <a:avLst/>
              <a:gdLst>
                <a:gd name="connsiteX0" fmla="*/ 4755 w 123617"/>
                <a:gd name="connsiteY0" fmla="*/ 55518 h 47625"/>
                <a:gd name="connsiteX1" fmla="*/ 121716 w 123617"/>
                <a:gd name="connsiteY1" fmla="*/ 9798 h 47625"/>
                <a:gd name="connsiteX2" fmla="*/ 117912 w 123617"/>
                <a:gd name="connsiteY2" fmla="*/ 273 h 47625"/>
                <a:gd name="connsiteX3" fmla="*/ 58005 w 123617"/>
                <a:gd name="connsiteY3" fmla="*/ 21228 h 47625"/>
                <a:gd name="connsiteX4" fmla="*/ 3804 w 123617"/>
                <a:gd name="connsiteY4" fmla="*/ 41231 h 47625"/>
                <a:gd name="connsiteX5" fmla="*/ 4755 w 123617"/>
                <a:gd name="connsiteY5" fmla="*/ 555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617" h="47625">
                  <a:moveTo>
                    <a:pt x="4755" y="55518"/>
                  </a:moveTo>
                  <a:cubicBezTo>
                    <a:pt x="42791" y="62186"/>
                    <a:pt x="92238" y="32658"/>
                    <a:pt x="121716" y="9798"/>
                  </a:cubicBezTo>
                  <a:cubicBezTo>
                    <a:pt x="125519" y="6941"/>
                    <a:pt x="123618" y="-1632"/>
                    <a:pt x="117912" y="273"/>
                  </a:cubicBezTo>
                  <a:cubicBezTo>
                    <a:pt x="97943" y="6941"/>
                    <a:pt x="77974" y="14561"/>
                    <a:pt x="58005" y="21228"/>
                  </a:cubicBezTo>
                  <a:cubicBezTo>
                    <a:pt x="39938" y="26943"/>
                    <a:pt x="19018" y="29801"/>
                    <a:pt x="3804" y="41231"/>
                  </a:cubicBezTo>
                  <a:cubicBezTo>
                    <a:pt x="-951" y="45041"/>
                    <a:pt x="-1902" y="54566"/>
                    <a:pt x="4755" y="5551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D3D8E29F-E83E-E145-89D8-3EE2D6F1D9BA}"/>
                </a:ext>
              </a:extLst>
            </p:cNvPr>
            <p:cNvSpPr/>
            <p:nvPr/>
          </p:nvSpPr>
          <p:spPr>
            <a:xfrm rot="4500000">
              <a:off x="3447979" y="4395116"/>
              <a:ext cx="73168" cy="109937"/>
            </a:xfrm>
            <a:custGeom>
              <a:avLst/>
              <a:gdLst>
                <a:gd name="connsiteX0" fmla="*/ 1310 w 76072"/>
                <a:gd name="connsiteY0" fmla="*/ 118676 h 114300"/>
                <a:gd name="connsiteX1" fmla="*/ 7967 w 76072"/>
                <a:gd name="connsiteY1" fmla="*/ 121534 h 114300"/>
                <a:gd name="connsiteX2" fmla="*/ 41248 w 76072"/>
                <a:gd name="connsiteY2" fmla="*/ 75814 h 114300"/>
                <a:gd name="connsiteX3" fmla="*/ 76432 w 76072"/>
                <a:gd name="connsiteY3" fmla="*/ 15806 h 114300"/>
                <a:gd name="connsiteX4" fmla="*/ 60266 w 76072"/>
                <a:gd name="connsiteY4" fmla="*/ 3424 h 114300"/>
                <a:gd name="connsiteX5" fmla="*/ 18426 w 76072"/>
                <a:gd name="connsiteY5" fmla="*/ 62479 h 114300"/>
                <a:gd name="connsiteX6" fmla="*/ 1310 w 76072"/>
                <a:gd name="connsiteY6" fmla="*/ 11867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072" h="114300">
                  <a:moveTo>
                    <a:pt x="1310" y="118676"/>
                  </a:moveTo>
                  <a:cubicBezTo>
                    <a:pt x="2261" y="121534"/>
                    <a:pt x="5114" y="122486"/>
                    <a:pt x="7967" y="121534"/>
                  </a:cubicBezTo>
                  <a:cubicBezTo>
                    <a:pt x="25083" y="113914"/>
                    <a:pt x="32690" y="92006"/>
                    <a:pt x="41248" y="75814"/>
                  </a:cubicBezTo>
                  <a:cubicBezTo>
                    <a:pt x="52659" y="55811"/>
                    <a:pt x="64070" y="35809"/>
                    <a:pt x="76432" y="15806"/>
                  </a:cubicBezTo>
                  <a:cubicBezTo>
                    <a:pt x="83088" y="6281"/>
                    <a:pt x="67873" y="-6101"/>
                    <a:pt x="60266" y="3424"/>
                  </a:cubicBezTo>
                  <a:cubicBezTo>
                    <a:pt x="45052" y="22474"/>
                    <a:pt x="30788" y="41524"/>
                    <a:pt x="18426" y="62479"/>
                  </a:cubicBezTo>
                  <a:cubicBezTo>
                    <a:pt x="9868" y="78671"/>
                    <a:pt x="-4395" y="99626"/>
                    <a:pt x="1310" y="11867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21423985-0FFE-0E4E-93C4-F21A096333FC}"/>
                </a:ext>
              </a:extLst>
            </p:cNvPr>
            <p:cNvSpPr/>
            <p:nvPr/>
          </p:nvSpPr>
          <p:spPr>
            <a:xfrm rot="4500000">
              <a:off x="3444837" y="4431725"/>
              <a:ext cx="82314" cy="109937"/>
            </a:xfrm>
            <a:custGeom>
              <a:avLst/>
              <a:gdLst>
                <a:gd name="connsiteX0" fmla="*/ 13608 w 85581"/>
                <a:gd name="connsiteY0" fmla="*/ 121693 h 114300"/>
                <a:gd name="connsiteX1" fmla="*/ 84926 w 85581"/>
                <a:gd name="connsiteY1" fmla="*/ 15013 h 114300"/>
                <a:gd name="connsiteX2" fmla="*/ 69712 w 85581"/>
                <a:gd name="connsiteY2" fmla="*/ 3583 h 114300"/>
                <a:gd name="connsiteX3" fmla="*/ 296 w 85581"/>
                <a:gd name="connsiteY3" fmla="*/ 112168 h 114300"/>
                <a:gd name="connsiteX4" fmla="*/ 13608 w 85581"/>
                <a:gd name="connsiteY4" fmla="*/ 121693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581" h="114300">
                  <a:moveTo>
                    <a:pt x="13608" y="121693"/>
                  </a:moveTo>
                  <a:cubicBezTo>
                    <a:pt x="48792" y="96928"/>
                    <a:pt x="64957" y="51208"/>
                    <a:pt x="84926" y="15013"/>
                  </a:cubicBezTo>
                  <a:cubicBezTo>
                    <a:pt x="89681" y="5488"/>
                    <a:pt x="76368" y="-5942"/>
                    <a:pt x="69712" y="3583"/>
                  </a:cubicBezTo>
                  <a:cubicBezTo>
                    <a:pt x="44037" y="36921"/>
                    <a:pt x="8854" y="70258"/>
                    <a:pt x="296" y="112168"/>
                  </a:cubicBezTo>
                  <a:cubicBezTo>
                    <a:pt x="-1606" y="117883"/>
                    <a:pt x="6001" y="126456"/>
                    <a:pt x="13608" y="12169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A0154F1B-F9E5-2D4B-9E60-A639E866287E}"/>
                </a:ext>
              </a:extLst>
            </p:cNvPr>
            <p:cNvSpPr/>
            <p:nvPr/>
          </p:nvSpPr>
          <p:spPr>
            <a:xfrm rot="4500000">
              <a:off x="3434346" y="4576893"/>
              <a:ext cx="82314" cy="119098"/>
            </a:xfrm>
            <a:custGeom>
              <a:avLst/>
              <a:gdLst>
                <a:gd name="connsiteX0" fmla="*/ 121 w 85581"/>
                <a:gd name="connsiteY0" fmla="*/ 8948 h 123825"/>
                <a:gd name="connsiteX1" fmla="*/ 37206 w 85581"/>
                <a:gd name="connsiteY1" fmla="*/ 72766 h 123825"/>
                <a:gd name="connsiteX2" fmla="*/ 88555 w 85581"/>
                <a:gd name="connsiteY2" fmla="*/ 127058 h 123825"/>
                <a:gd name="connsiteX3" fmla="*/ 94261 w 85581"/>
                <a:gd name="connsiteY3" fmla="*/ 122296 h 123825"/>
                <a:gd name="connsiteX4" fmla="*/ 53372 w 85581"/>
                <a:gd name="connsiteY4" fmla="*/ 52763 h 123825"/>
                <a:gd name="connsiteX5" fmla="*/ 10581 w 85581"/>
                <a:gd name="connsiteY5" fmla="*/ 376 h 123825"/>
                <a:gd name="connsiteX6" fmla="*/ 121 w 85581"/>
                <a:gd name="connsiteY6" fmla="*/ 894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581" h="123825">
                  <a:moveTo>
                    <a:pt x="121" y="8948"/>
                  </a:moveTo>
                  <a:cubicBezTo>
                    <a:pt x="3925" y="32761"/>
                    <a:pt x="21992" y="54669"/>
                    <a:pt x="37206" y="72766"/>
                  </a:cubicBezTo>
                  <a:cubicBezTo>
                    <a:pt x="52421" y="92769"/>
                    <a:pt x="70488" y="109914"/>
                    <a:pt x="88555" y="127058"/>
                  </a:cubicBezTo>
                  <a:cubicBezTo>
                    <a:pt x="91408" y="129916"/>
                    <a:pt x="96163" y="126106"/>
                    <a:pt x="94261" y="122296"/>
                  </a:cubicBezTo>
                  <a:cubicBezTo>
                    <a:pt x="80948" y="98483"/>
                    <a:pt x="67635" y="75624"/>
                    <a:pt x="53372" y="52763"/>
                  </a:cubicBezTo>
                  <a:cubicBezTo>
                    <a:pt x="41010" y="33713"/>
                    <a:pt x="29599" y="12758"/>
                    <a:pt x="10581" y="376"/>
                  </a:cubicBezTo>
                  <a:cubicBezTo>
                    <a:pt x="3925" y="-1529"/>
                    <a:pt x="-830" y="4186"/>
                    <a:pt x="121" y="894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D4B3C7BB-4F1D-4845-A5C0-FC3D1B4BE81A}"/>
                </a:ext>
              </a:extLst>
            </p:cNvPr>
            <p:cNvSpPr/>
            <p:nvPr/>
          </p:nvSpPr>
          <p:spPr>
            <a:xfrm rot="4500000">
              <a:off x="3466408" y="4601205"/>
              <a:ext cx="91460" cy="119098"/>
            </a:xfrm>
            <a:custGeom>
              <a:avLst/>
              <a:gdLst>
                <a:gd name="connsiteX0" fmla="*/ 81 w 95090"/>
                <a:gd name="connsiteY0" fmla="*/ 12527 h 123825"/>
                <a:gd name="connsiteX1" fmla="*/ 37166 w 95090"/>
                <a:gd name="connsiteY1" fmla="*/ 72535 h 123825"/>
                <a:gd name="connsiteX2" fmla="*/ 95171 w 95090"/>
                <a:gd name="connsiteY2" fmla="*/ 130637 h 123825"/>
                <a:gd name="connsiteX3" fmla="*/ 101828 w 95090"/>
                <a:gd name="connsiteY3" fmla="*/ 124922 h 123825"/>
                <a:gd name="connsiteX4" fmla="*/ 61890 w 95090"/>
                <a:gd name="connsiteY4" fmla="*/ 52532 h 123825"/>
                <a:gd name="connsiteX5" fmla="*/ 14344 w 95090"/>
                <a:gd name="connsiteY5" fmla="*/ 1097 h 123825"/>
                <a:gd name="connsiteX6" fmla="*/ 81 w 95090"/>
                <a:gd name="connsiteY6" fmla="*/ 1252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90" h="123825">
                  <a:moveTo>
                    <a:pt x="81" y="12527"/>
                  </a:moveTo>
                  <a:cubicBezTo>
                    <a:pt x="3884" y="36340"/>
                    <a:pt x="21952" y="54437"/>
                    <a:pt x="37166" y="72535"/>
                  </a:cubicBezTo>
                  <a:cubicBezTo>
                    <a:pt x="55233" y="93490"/>
                    <a:pt x="75202" y="111587"/>
                    <a:pt x="95171" y="130637"/>
                  </a:cubicBezTo>
                  <a:cubicBezTo>
                    <a:pt x="98975" y="134447"/>
                    <a:pt x="104680" y="129685"/>
                    <a:pt x="101828" y="124922"/>
                  </a:cubicBezTo>
                  <a:cubicBezTo>
                    <a:pt x="88515" y="100157"/>
                    <a:pt x="78055" y="76345"/>
                    <a:pt x="61890" y="52532"/>
                  </a:cubicBezTo>
                  <a:cubicBezTo>
                    <a:pt x="48577" y="32530"/>
                    <a:pt x="36215" y="10622"/>
                    <a:pt x="14344" y="1097"/>
                  </a:cubicBezTo>
                  <a:cubicBezTo>
                    <a:pt x="6737" y="-2713"/>
                    <a:pt x="-870" y="3955"/>
                    <a:pt x="81" y="12527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2869B5D5-3C1D-A945-88F2-88DCE4F9DB1A}"/>
                </a:ext>
              </a:extLst>
            </p:cNvPr>
            <p:cNvSpPr/>
            <p:nvPr/>
          </p:nvSpPr>
          <p:spPr>
            <a:xfrm rot="4500000">
              <a:off x="3546183" y="4660868"/>
              <a:ext cx="54876" cy="137421"/>
            </a:xfrm>
            <a:custGeom>
              <a:avLst/>
              <a:gdLst>
                <a:gd name="connsiteX0" fmla="*/ 19968 w 57054"/>
                <a:gd name="connsiteY0" fmla="*/ 73849 h 142875"/>
                <a:gd name="connsiteX1" fmla="*/ 58004 w 57054"/>
                <a:gd name="connsiteY1" fmla="*/ 142429 h 142875"/>
                <a:gd name="connsiteX2" fmla="*/ 61808 w 57054"/>
                <a:gd name="connsiteY2" fmla="*/ 140524 h 142875"/>
                <a:gd name="connsiteX3" fmla="*/ 44691 w 57054"/>
                <a:gd name="connsiteY3" fmla="*/ 50989 h 142875"/>
                <a:gd name="connsiteX4" fmla="*/ 11410 w 57054"/>
                <a:gd name="connsiteY4" fmla="*/ 507 h 142875"/>
                <a:gd name="connsiteX5" fmla="*/ 1901 w 57054"/>
                <a:gd name="connsiteY5" fmla="*/ 6222 h 142875"/>
                <a:gd name="connsiteX6" fmla="*/ 19968 w 57054"/>
                <a:gd name="connsiteY6" fmla="*/ 7384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42875">
                  <a:moveTo>
                    <a:pt x="19968" y="73849"/>
                  </a:moveTo>
                  <a:cubicBezTo>
                    <a:pt x="30428" y="98614"/>
                    <a:pt x="46593" y="118617"/>
                    <a:pt x="58004" y="142429"/>
                  </a:cubicBezTo>
                  <a:cubicBezTo>
                    <a:pt x="58955" y="144334"/>
                    <a:pt x="61808" y="143382"/>
                    <a:pt x="61808" y="140524"/>
                  </a:cubicBezTo>
                  <a:cubicBezTo>
                    <a:pt x="57053" y="109092"/>
                    <a:pt x="56102" y="81469"/>
                    <a:pt x="44691" y="50989"/>
                  </a:cubicBezTo>
                  <a:cubicBezTo>
                    <a:pt x="37084" y="30987"/>
                    <a:pt x="32330" y="9079"/>
                    <a:pt x="11410" y="507"/>
                  </a:cubicBezTo>
                  <a:cubicBezTo>
                    <a:pt x="7606" y="-1398"/>
                    <a:pt x="2852" y="2412"/>
                    <a:pt x="1901" y="6222"/>
                  </a:cubicBezTo>
                  <a:cubicBezTo>
                    <a:pt x="-5706" y="28129"/>
                    <a:pt x="11410" y="53847"/>
                    <a:pt x="19968" y="7384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8BE1E39A-D807-6D4E-A635-89C4A7F0317A}"/>
                </a:ext>
              </a:extLst>
            </p:cNvPr>
            <p:cNvSpPr/>
            <p:nvPr/>
          </p:nvSpPr>
          <p:spPr>
            <a:xfrm rot="4500000">
              <a:off x="3565864" y="4698948"/>
              <a:ext cx="54876" cy="128260"/>
            </a:xfrm>
            <a:custGeom>
              <a:avLst/>
              <a:gdLst>
                <a:gd name="connsiteX0" fmla="*/ 19066 w 57054"/>
                <a:gd name="connsiteY0" fmla="*/ 73170 h 133350"/>
                <a:gd name="connsiteX1" fmla="*/ 49495 w 57054"/>
                <a:gd name="connsiteY1" fmla="*/ 136988 h 133350"/>
                <a:gd name="connsiteX2" fmla="*/ 57103 w 57054"/>
                <a:gd name="connsiteY2" fmla="*/ 136035 h 133350"/>
                <a:gd name="connsiteX3" fmla="*/ 18116 w 57054"/>
                <a:gd name="connsiteY3" fmla="*/ 2685 h 133350"/>
                <a:gd name="connsiteX4" fmla="*/ 48 w 57054"/>
                <a:gd name="connsiteY4" fmla="*/ 10305 h 133350"/>
                <a:gd name="connsiteX5" fmla="*/ 19066 w 57054"/>
                <a:gd name="connsiteY5" fmla="*/ 7317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054" h="133350">
                  <a:moveTo>
                    <a:pt x="19066" y="73170"/>
                  </a:moveTo>
                  <a:cubicBezTo>
                    <a:pt x="28576" y="95078"/>
                    <a:pt x="36183" y="116985"/>
                    <a:pt x="49495" y="136988"/>
                  </a:cubicBezTo>
                  <a:cubicBezTo>
                    <a:pt x="51397" y="139845"/>
                    <a:pt x="56152" y="139845"/>
                    <a:pt x="57103" y="136035"/>
                  </a:cubicBezTo>
                  <a:cubicBezTo>
                    <a:pt x="67563" y="92220"/>
                    <a:pt x="51397" y="32213"/>
                    <a:pt x="18116" y="2685"/>
                  </a:cubicBezTo>
                  <a:cubicBezTo>
                    <a:pt x="12410" y="-3030"/>
                    <a:pt x="-903" y="780"/>
                    <a:pt x="48" y="10305"/>
                  </a:cubicBezTo>
                  <a:cubicBezTo>
                    <a:pt x="2901" y="33165"/>
                    <a:pt x="10508" y="51263"/>
                    <a:pt x="19066" y="7317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63796E55-3565-1848-BAF2-D0C7EA5447B2}"/>
                </a:ext>
              </a:extLst>
            </p:cNvPr>
            <p:cNvSpPr/>
            <p:nvPr/>
          </p:nvSpPr>
          <p:spPr>
            <a:xfrm rot="4500000">
              <a:off x="3578325" y="4846488"/>
              <a:ext cx="27438" cy="128260"/>
            </a:xfrm>
            <a:custGeom>
              <a:avLst/>
              <a:gdLst>
                <a:gd name="connsiteX0" fmla="*/ 1511 w 28527"/>
                <a:gd name="connsiteY0" fmla="*/ 137933 h 133350"/>
                <a:gd name="connsiteX1" fmla="*/ 11020 w 28527"/>
                <a:gd name="connsiteY1" fmla="*/ 138885 h 133350"/>
                <a:gd name="connsiteX2" fmla="*/ 37645 w 28527"/>
                <a:gd name="connsiteY2" fmla="*/ 2678 h 133350"/>
                <a:gd name="connsiteX3" fmla="*/ 31940 w 28527"/>
                <a:gd name="connsiteY3" fmla="*/ 1725 h 133350"/>
                <a:gd name="connsiteX4" fmla="*/ 1511 w 28527"/>
                <a:gd name="connsiteY4" fmla="*/ 1379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7" h="133350">
                  <a:moveTo>
                    <a:pt x="1511" y="137933"/>
                  </a:moveTo>
                  <a:cubicBezTo>
                    <a:pt x="2462" y="142695"/>
                    <a:pt x="9118" y="142695"/>
                    <a:pt x="11020" y="138885"/>
                  </a:cubicBezTo>
                  <a:cubicBezTo>
                    <a:pt x="35744" y="101738"/>
                    <a:pt x="35744" y="46493"/>
                    <a:pt x="37645" y="2678"/>
                  </a:cubicBezTo>
                  <a:cubicBezTo>
                    <a:pt x="37645" y="-180"/>
                    <a:pt x="32891" y="-1132"/>
                    <a:pt x="31940" y="1725"/>
                  </a:cubicBezTo>
                  <a:cubicBezTo>
                    <a:pt x="16725" y="43635"/>
                    <a:pt x="-6096" y="93165"/>
                    <a:pt x="1511" y="137933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F9B2DE5F-9DF6-4045-B6F0-1EC8C66C2856}"/>
                </a:ext>
              </a:extLst>
            </p:cNvPr>
            <p:cNvSpPr/>
            <p:nvPr/>
          </p:nvSpPr>
          <p:spPr>
            <a:xfrm rot="4500000">
              <a:off x="3569555" y="4886828"/>
              <a:ext cx="54876" cy="128260"/>
            </a:xfrm>
            <a:custGeom>
              <a:avLst/>
              <a:gdLst>
                <a:gd name="connsiteX0" fmla="*/ 3408 w 57054"/>
                <a:gd name="connsiteY0" fmla="*/ 129190 h 133350"/>
                <a:gd name="connsiteX1" fmla="*/ 17671 w 57054"/>
                <a:gd name="connsiteY1" fmla="*/ 133000 h 133350"/>
                <a:gd name="connsiteX2" fmla="*/ 60462 w 57054"/>
                <a:gd name="connsiteY2" fmla="*/ 6318 h 133350"/>
                <a:gd name="connsiteX3" fmla="*/ 51904 w 57054"/>
                <a:gd name="connsiteY3" fmla="*/ 1555 h 133350"/>
                <a:gd name="connsiteX4" fmla="*/ 3408 w 57054"/>
                <a:gd name="connsiteY4" fmla="*/ 12919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3408" y="129190"/>
                  </a:moveTo>
                  <a:cubicBezTo>
                    <a:pt x="5310" y="134905"/>
                    <a:pt x="12917" y="137763"/>
                    <a:pt x="17671" y="133000"/>
                  </a:cubicBezTo>
                  <a:cubicBezTo>
                    <a:pt x="47149" y="101568"/>
                    <a:pt x="52855" y="47275"/>
                    <a:pt x="60462" y="6318"/>
                  </a:cubicBezTo>
                  <a:cubicBezTo>
                    <a:pt x="61413" y="1555"/>
                    <a:pt x="55708" y="-2255"/>
                    <a:pt x="51904" y="1555"/>
                  </a:cubicBezTo>
                  <a:cubicBezTo>
                    <a:pt x="22426" y="32035"/>
                    <a:pt x="-10856" y="84423"/>
                    <a:pt x="3408" y="12919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A52B678C-4581-3945-B96B-93F462D515D2}"/>
                </a:ext>
              </a:extLst>
            </p:cNvPr>
            <p:cNvSpPr/>
            <p:nvPr/>
          </p:nvSpPr>
          <p:spPr>
            <a:xfrm rot="4500000">
              <a:off x="3433757" y="4983036"/>
              <a:ext cx="45730" cy="146583"/>
            </a:xfrm>
            <a:custGeom>
              <a:avLst/>
              <a:gdLst>
                <a:gd name="connsiteX0" fmla="*/ 41864 w 47545"/>
                <a:gd name="connsiteY0" fmla="*/ 149415 h 152400"/>
                <a:gd name="connsiteX1" fmla="*/ 55176 w 47545"/>
                <a:gd name="connsiteY1" fmla="*/ 145605 h 152400"/>
                <a:gd name="connsiteX2" fmla="*/ 18091 w 47545"/>
                <a:gd name="connsiteY2" fmla="*/ 4635 h 152400"/>
                <a:gd name="connsiteX3" fmla="*/ 24 w 47545"/>
                <a:gd name="connsiteY3" fmla="*/ 9397 h 152400"/>
                <a:gd name="connsiteX4" fmla="*/ 41864 w 47545"/>
                <a:gd name="connsiteY4" fmla="*/ 1494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41864" y="149415"/>
                  </a:moveTo>
                  <a:cubicBezTo>
                    <a:pt x="44717" y="157987"/>
                    <a:pt x="56127" y="154177"/>
                    <a:pt x="55176" y="145605"/>
                  </a:cubicBezTo>
                  <a:cubicBezTo>
                    <a:pt x="48520" y="99885"/>
                    <a:pt x="47569" y="43687"/>
                    <a:pt x="18091" y="4635"/>
                  </a:cubicBezTo>
                  <a:cubicBezTo>
                    <a:pt x="12386" y="-2985"/>
                    <a:pt x="24" y="-1080"/>
                    <a:pt x="24" y="9397"/>
                  </a:cubicBezTo>
                  <a:cubicBezTo>
                    <a:pt x="-927" y="57975"/>
                    <a:pt x="26649" y="105600"/>
                    <a:pt x="41864" y="1494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1DCD1E21-8700-674E-8184-68474D28C2DC}"/>
                </a:ext>
              </a:extLst>
            </p:cNvPr>
            <p:cNvSpPr/>
            <p:nvPr/>
          </p:nvSpPr>
          <p:spPr>
            <a:xfrm rot="4500000">
              <a:off x="3396216" y="4965345"/>
              <a:ext cx="54876" cy="146583"/>
            </a:xfrm>
            <a:custGeom>
              <a:avLst/>
              <a:gdLst>
                <a:gd name="connsiteX0" fmla="*/ 17152 w 57054"/>
                <a:gd name="connsiteY0" fmla="*/ 82966 h 152400"/>
                <a:gd name="connsiteX1" fmla="*/ 46631 w 57054"/>
                <a:gd name="connsiteY1" fmla="*/ 149641 h 152400"/>
                <a:gd name="connsiteX2" fmla="*/ 59943 w 57054"/>
                <a:gd name="connsiteY2" fmla="*/ 143926 h 152400"/>
                <a:gd name="connsiteX3" fmla="*/ 47581 w 57054"/>
                <a:gd name="connsiteY3" fmla="*/ 69631 h 152400"/>
                <a:gd name="connsiteX4" fmla="*/ 22858 w 57054"/>
                <a:gd name="connsiteY4" fmla="*/ 5814 h 152400"/>
                <a:gd name="connsiteX5" fmla="*/ 36 w 57054"/>
                <a:gd name="connsiteY5" fmla="*/ 11529 h 152400"/>
                <a:gd name="connsiteX6" fmla="*/ 17152 w 57054"/>
                <a:gd name="connsiteY6" fmla="*/ 8296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054" h="152400">
                  <a:moveTo>
                    <a:pt x="17152" y="82966"/>
                  </a:moveTo>
                  <a:cubicBezTo>
                    <a:pt x="25711" y="105826"/>
                    <a:pt x="37121" y="126781"/>
                    <a:pt x="46631" y="149641"/>
                  </a:cubicBezTo>
                  <a:cubicBezTo>
                    <a:pt x="50434" y="158214"/>
                    <a:pt x="60894" y="151546"/>
                    <a:pt x="59943" y="143926"/>
                  </a:cubicBezTo>
                  <a:cubicBezTo>
                    <a:pt x="56140" y="119161"/>
                    <a:pt x="53287" y="94396"/>
                    <a:pt x="47581" y="69631"/>
                  </a:cubicBezTo>
                  <a:cubicBezTo>
                    <a:pt x="42827" y="44866"/>
                    <a:pt x="35220" y="26769"/>
                    <a:pt x="22858" y="5814"/>
                  </a:cubicBezTo>
                  <a:cubicBezTo>
                    <a:pt x="17152" y="-4664"/>
                    <a:pt x="-915" y="99"/>
                    <a:pt x="36" y="11529"/>
                  </a:cubicBezTo>
                  <a:cubicBezTo>
                    <a:pt x="3840" y="37246"/>
                    <a:pt x="7643" y="58201"/>
                    <a:pt x="17152" y="8296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6BA8BD1F-652C-584A-A015-630B78770DEE}"/>
                </a:ext>
              </a:extLst>
            </p:cNvPr>
            <p:cNvSpPr/>
            <p:nvPr/>
          </p:nvSpPr>
          <p:spPr>
            <a:xfrm rot="4500000">
              <a:off x="3180484" y="4960104"/>
              <a:ext cx="109753" cy="54968"/>
            </a:xfrm>
            <a:custGeom>
              <a:avLst/>
              <a:gdLst>
                <a:gd name="connsiteX0" fmla="*/ 2124 w 114108"/>
                <a:gd name="connsiteY0" fmla="*/ 15240 h 57150"/>
                <a:gd name="connsiteX1" fmla="*/ 109577 w 114108"/>
                <a:gd name="connsiteY1" fmla="*/ 63818 h 57150"/>
                <a:gd name="connsiteX2" fmla="*/ 116233 w 114108"/>
                <a:gd name="connsiteY2" fmla="*/ 47625 h 57150"/>
                <a:gd name="connsiteX3" fmla="*/ 7830 w 114108"/>
                <a:gd name="connsiteY3" fmla="*/ 0 h 57150"/>
                <a:gd name="connsiteX4" fmla="*/ 2124 w 114108"/>
                <a:gd name="connsiteY4" fmla="*/ 152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08" h="57150">
                  <a:moveTo>
                    <a:pt x="2124" y="15240"/>
                  </a:moveTo>
                  <a:cubicBezTo>
                    <a:pt x="30651" y="41910"/>
                    <a:pt x="73442" y="51435"/>
                    <a:pt x="109577" y="63818"/>
                  </a:cubicBezTo>
                  <a:cubicBezTo>
                    <a:pt x="119086" y="67628"/>
                    <a:pt x="125742" y="52387"/>
                    <a:pt x="116233" y="47625"/>
                  </a:cubicBezTo>
                  <a:cubicBezTo>
                    <a:pt x="82951" y="28575"/>
                    <a:pt x="46817" y="4763"/>
                    <a:pt x="7830" y="0"/>
                  </a:cubicBezTo>
                  <a:cubicBezTo>
                    <a:pt x="1173" y="0"/>
                    <a:pt x="-2630" y="10478"/>
                    <a:pt x="2124" y="15240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59AB8171-5794-F14D-A7D7-6CDDBCA13A1B}"/>
                </a:ext>
              </a:extLst>
            </p:cNvPr>
            <p:cNvSpPr/>
            <p:nvPr/>
          </p:nvSpPr>
          <p:spPr>
            <a:xfrm rot="4500000">
              <a:off x="3141392" y="4962877"/>
              <a:ext cx="109753" cy="54968"/>
            </a:xfrm>
            <a:custGeom>
              <a:avLst/>
              <a:gdLst>
                <a:gd name="connsiteX0" fmla="*/ 1301 w 114108"/>
                <a:gd name="connsiteY0" fmla="*/ 18098 h 57150"/>
                <a:gd name="connsiteX1" fmla="*/ 55503 w 114108"/>
                <a:gd name="connsiteY1" fmla="*/ 55245 h 57150"/>
                <a:gd name="connsiteX2" fmla="*/ 116361 w 114108"/>
                <a:gd name="connsiteY2" fmla="*/ 64770 h 57150"/>
                <a:gd name="connsiteX3" fmla="*/ 118262 w 114108"/>
                <a:gd name="connsiteY3" fmla="*/ 59055 h 57150"/>
                <a:gd name="connsiteX4" fmla="*/ 67864 w 114108"/>
                <a:gd name="connsiteY4" fmla="*/ 23813 h 57150"/>
                <a:gd name="connsiteX5" fmla="*/ 12712 w 114108"/>
                <a:gd name="connsiteY5" fmla="*/ 0 h 57150"/>
                <a:gd name="connsiteX6" fmla="*/ 1301 w 114108"/>
                <a:gd name="connsiteY6" fmla="*/ 1809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1301" y="18098"/>
                  </a:moveTo>
                  <a:cubicBezTo>
                    <a:pt x="10810" y="39052"/>
                    <a:pt x="35534" y="47625"/>
                    <a:pt x="55503" y="55245"/>
                  </a:cubicBezTo>
                  <a:cubicBezTo>
                    <a:pt x="76423" y="63817"/>
                    <a:pt x="94490" y="68580"/>
                    <a:pt x="116361" y="64770"/>
                  </a:cubicBezTo>
                  <a:cubicBezTo>
                    <a:pt x="119213" y="64770"/>
                    <a:pt x="119213" y="60960"/>
                    <a:pt x="118262" y="59055"/>
                  </a:cubicBezTo>
                  <a:cubicBezTo>
                    <a:pt x="103999" y="43815"/>
                    <a:pt x="86882" y="34290"/>
                    <a:pt x="67864" y="23813"/>
                  </a:cubicBezTo>
                  <a:cubicBezTo>
                    <a:pt x="50748" y="14288"/>
                    <a:pt x="33632" y="0"/>
                    <a:pt x="12712" y="0"/>
                  </a:cubicBezTo>
                  <a:cubicBezTo>
                    <a:pt x="2252" y="0"/>
                    <a:pt x="-2503" y="9525"/>
                    <a:pt x="1301" y="180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41A75031-8BDA-364F-98DB-A0321A8CCB16}"/>
                </a:ext>
              </a:extLst>
            </p:cNvPr>
            <p:cNvSpPr/>
            <p:nvPr/>
          </p:nvSpPr>
          <p:spPr>
            <a:xfrm rot="4500000">
              <a:off x="3169031" y="4755479"/>
              <a:ext cx="45730" cy="146583"/>
            </a:xfrm>
            <a:custGeom>
              <a:avLst/>
              <a:gdLst>
                <a:gd name="connsiteX0" fmla="*/ 3103 w 47545"/>
                <a:gd name="connsiteY0" fmla="*/ 152439 h 152400"/>
                <a:gd name="connsiteX1" fmla="*/ 17366 w 47545"/>
                <a:gd name="connsiteY1" fmla="*/ 156249 h 152400"/>
                <a:gd name="connsiteX2" fmla="*/ 52550 w 47545"/>
                <a:gd name="connsiteY2" fmla="*/ 2896 h 152400"/>
                <a:gd name="connsiteX3" fmla="*/ 46844 w 47545"/>
                <a:gd name="connsiteY3" fmla="*/ 991 h 152400"/>
                <a:gd name="connsiteX4" fmla="*/ 3103 w 47545"/>
                <a:gd name="connsiteY4" fmla="*/ 15243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3103" y="152439"/>
                  </a:moveTo>
                  <a:cubicBezTo>
                    <a:pt x="5005" y="158154"/>
                    <a:pt x="13563" y="161011"/>
                    <a:pt x="17366" y="156249"/>
                  </a:cubicBezTo>
                  <a:cubicBezTo>
                    <a:pt x="48746" y="118149"/>
                    <a:pt x="50648" y="50521"/>
                    <a:pt x="52550" y="2896"/>
                  </a:cubicBezTo>
                  <a:cubicBezTo>
                    <a:pt x="52550" y="39"/>
                    <a:pt x="48746" y="-914"/>
                    <a:pt x="46844" y="991"/>
                  </a:cubicBezTo>
                  <a:cubicBezTo>
                    <a:pt x="22121" y="41949"/>
                    <a:pt x="-10210" y="103861"/>
                    <a:pt x="3103" y="152439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CDA09C23-E018-2D4D-B7EC-856AEC5731F1}"/>
                </a:ext>
              </a:extLst>
            </p:cNvPr>
            <p:cNvSpPr/>
            <p:nvPr/>
          </p:nvSpPr>
          <p:spPr>
            <a:xfrm rot="4500000">
              <a:off x="3165255" y="4710344"/>
              <a:ext cx="45730" cy="146583"/>
            </a:xfrm>
            <a:custGeom>
              <a:avLst/>
              <a:gdLst>
                <a:gd name="connsiteX0" fmla="*/ 16165 w 47545"/>
                <a:gd name="connsiteY0" fmla="*/ 150315 h 152400"/>
                <a:gd name="connsiteX1" fmla="*/ 55152 w 47545"/>
                <a:gd name="connsiteY1" fmla="*/ 2678 h 152400"/>
                <a:gd name="connsiteX2" fmla="*/ 50398 w 47545"/>
                <a:gd name="connsiteY2" fmla="*/ 1725 h 152400"/>
                <a:gd name="connsiteX3" fmla="*/ 0 w 47545"/>
                <a:gd name="connsiteY3" fmla="*/ 146505 h 152400"/>
                <a:gd name="connsiteX4" fmla="*/ 16165 w 47545"/>
                <a:gd name="connsiteY4" fmla="*/ 1503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52400">
                  <a:moveTo>
                    <a:pt x="16165" y="150315"/>
                  </a:moveTo>
                  <a:cubicBezTo>
                    <a:pt x="42791" y="108405"/>
                    <a:pt x="54202" y="52208"/>
                    <a:pt x="55152" y="2678"/>
                  </a:cubicBezTo>
                  <a:cubicBezTo>
                    <a:pt x="55152" y="-180"/>
                    <a:pt x="51349" y="-1132"/>
                    <a:pt x="50398" y="1725"/>
                  </a:cubicBezTo>
                  <a:cubicBezTo>
                    <a:pt x="23773" y="43635"/>
                    <a:pt x="1902" y="96975"/>
                    <a:pt x="0" y="146505"/>
                  </a:cubicBezTo>
                  <a:cubicBezTo>
                    <a:pt x="0" y="154125"/>
                    <a:pt x="12362" y="156983"/>
                    <a:pt x="16165" y="150315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4638E562-244E-ED42-B7C0-E4CF792716E4}"/>
                </a:ext>
              </a:extLst>
            </p:cNvPr>
            <p:cNvSpPr/>
            <p:nvPr/>
          </p:nvSpPr>
          <p:spPr>
            <a:xfrm rot="4500000">
              <a:off x="2991587" y="4726062"/>
              <a:ext cx="45730" cy="128260"/>
            </a:xfrm>
            <a:custGeom>
              <a:avLst/>
              <a:gdLst>
                <a:gd name="connsiteX0" fmla="*/ 18277 w 47545"/>
                <a:gd name="connsiteY0" fmla="*/ 74156 h 133350"/>
                <a:gd name="connsiteX1" fmla="*/ 48706 w 47545"/>
                <a:gd name="connsiteY1" fmla="*/ 137973 h 133350"/>
                <a:gd name="connsiteX2" fmla="*/ 55363 w 47545"/>
                <a:gd name="connsiteY2" fmla="*/ 136068 h 133350"/>
                <a:gd name="connsiteX3" fmla="*/ 10670 w 47545"/>
                <a:gd name="connsiteY3" fmla="*/ 1766 h 133350"/>
                <a:gd name="connsiteX4" fmla="*/ 210 w 47545"/>
                <a:gd name="connsiteY4" fmla="*/ 5576 h 133350"/>
                <a:gd name="connsiteX5" fmla="*/ 18277 w 47545"/>
                <a:gd name="connsiteY5" fmla="*/ 741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545" h="133350">
                  <a:moveTo>
                    <a:pt x="18277" y="74156"/>
                  </a:moveTo>
                  <a:cubicBezTo>
                    <a:pt x="27786" y="96063"/>
                    <a:pt x="38246" y="117018"/>
                    <a:pt x="48706" y="137973"/>
                  </a:cubicBezTo>
                  <a:cubicBezTo>
                    <a:pt x="50608" y="140831"/>
                    <a:pt x="55363" y="139878"/>
                    <a:pt x="55363" y="136068"/>
                  </a:cubicBezTo>
                  <a:cubicBezTo>
                    <a:pt x="51559" y="93206"/>
                    <a:pt x="46804" y="31293"/>
                    <a:pt x="10670" y="1766"/>
                  </a:cubicBezTo>
                  <a:cubicBezTo>
                    <a:pt x="6866" y="-2044"/>
                    <a:pt x="1161" y="813"/>
                    <a:pt x="210" y="5576"/>
                  </a:cubicBezTo>
                  <a:cubicBezTo>
                    <a:pt x="-1692" y="30341"/>
                    <a:pt x="9719" y="53201"/>
                    <a:pt x="18277" y="7415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56B8BA6D-871B-1F4B-BBA3-914623962291}"/>
                </a:ext>
              </a:extLst>
            </p:cNvPr>
            <p:cNvSpPr/>
            <p:nvPr/>
          </p:nvSpPr>
          <p:spPr>
            <a:xfrm rot="4500000">
              <a:off x="2959638" y="4690329"/>
              <a:ext cx="45730" cy="128260"/>
            </a:xfrm>
            <a:custGeom>
              <a:avLst/>
              <a:gdLst>
                <a:gd name="connsiteX0" fmla="*/ 42791 w 47545"/>
                <a:gd name="connsiteY0" fmla="*/ 139316 h 133350"/>
                <a:gd name="connsiteX1" fmla="*/ 56103 w 47545"/>
                <a:gd name="connsiteY1" fmla="*/ 135506 h 133350"/>
                <a:gd name="connsiteX2" fmla="*/ 18067 w 47545"/>
                <a:gd name="connsiteY2" fmla="*/ 3108 h 133350"/>
                <a:gd name="connsiteX3" fmla="*/ 0 w 47545"/>
                <a:gd name="connsiteY3" fmla="*/ 10728 h 133350"/>
                <a:gd name="connsiteX4" fmla="*/ 42791 w 47545"/>
                <a:gd name="connsiteY4" fmla="*/ 13931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33350">
                  <a:moveTo>
                    <a:pt x="42791" y="139316"/>
                  </a:moveTo>
                  <a:cubicBezTo>
                    <a:pt x="46594" y="145983"/>
                    <a:pt x="56103" y="142173"/>
                    <a:pt x="56103" y="135506"/>
                  </a:cubicBezTo>
                  <a:cubicBezTo>
                    <a:pt x="58956" y="90738"/>
                    <a:pt x="48496" y="36446"/>
                    <a:pt x="18067" y="3108"/>
                  </a:cubicBezTo>
                  <a:cubicBezTo>
                    <a:pt x="12362" y="-3559"/>
                    <a:pt x="0" y="1203"/>
                    <a:pt x="0" y="10728"/>
                  </a:cubicBezTo>
                  <a:cubicBezTo>
                    <a:pt x="1902" y="54543"/>
                    <a:pt x="22822" y="101216"/>
                    <a:pt x="42791" y="13931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0B22713F-4414-3C40-9056-A41AAB2CE4FB}"/>
                </a:ext>
              </a:extLst>
            </p:cNvPr>
            <p:cNvSpPr/>
            <p:nvPr/>
          </p:nvSpPr>
          <p:spPr>
            <a:xfrm rot="4500000">
              <a:off x="3041428" y="4567682"/>
              <a:ext cx="54876" cy="128260"/>
            </a:xfrm>
            <a:custGeom>
              <a:avLst/>
              <a:gdLst>
                <a:gd name="connsiteX0" fmla="*/ 85 w 57054"/>
                <a:gd name="connsiteY0" fmla="*/ 130462 h 133350"/>
                <a:gd name="connsiteX1" fmla="*/ 14349 w 57054"/>
                <a:gd name="connsiteY1" fmla="*/ 136177 h 133350"/>
                <a:gd name="connsiteX2" fmla="*/ 60943 w 57054"/>
                <a:gd name="connsiteY2" fmla="*/ 6637 h 133350"/>
                <a:gd name="connsiteX3" fmla="*/ 51434 w 57054"/>
                <a:gd name="connsiteY3" fmla="*/ 2827 h 133350"/>
                <a:gd name="connsiteX4" fmla="*/ 85 w 57054"/>
                <a:gd name="connsiteY4" fmla="*/ 1304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054" h="133350">
                  <a:moveTo>
                    <a:pt x="85" y="130462"/>
                  </a:moveTo>
                  <a:cubicBezTo>
                    <a:pt x="85" y="137130"/>
                    <a:pt x="8643" y="141892"/>
                    <a:pt x="14349" y="136177"/>
                  </a:cubicBezTo>
                  <a:cubicBezTo>
                    <a:pt x="45728" y="103792"/>
                    <a:pt x="52385" y="49500"/>
                    <a:pt x="60943" y="6637"/>
                  </a:cubicBezTo>
                  <a:cubicBezTo>
                    <a:pt x="61894" y="922"/>
                    <a:pt x="54286" y="-2888"/>
                    <a:pt x="51434" y="2827"/>
                  </a:cubicBezTo>
                  <a:cubicBezTo>
                    <a:pt x="28612" y="39975"/>
                    <a:pt x="-1817" y="85695"/>
                    <a:pt x="85" y="13046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C1CD9962-8170-3447-8284-E1FB57643D11}"/>
                </a:ext>
              </a:extLst>
            </p:cNvPr>
            <p:cNvSpPr/>
            <p:nvPr/>
          </p:nvSpPr>
          <p:spPr>
            <a:xfrm rot="4500000">
              <a:off x="3043079" y="4538294"/>
              <a:ext cx="45730" cy="109937"/>
            </a:xfrm>
            <a:custGeom>
              <a:avLst/>
              <a:gdLst>
                <a:gd name="connsiteX0" fmla="*/ 598 w 47545"/>
                <a:gd name="connsiteY0" fmla="*/ 113136 h 114300"/>
                <a:gd name="connsiteX1" fmla="*/ 13911 w 47545"/>
                <a:gd name="connsiteY1" fmla="*/ 116946 h 114300"/>
                <a:gd name="connsiteX2" fmla="*/ 48143 w 47545"/>
                <a:gd name="connsiteY2" fmla="*/ 9313 h 114300"/>
                <a:gd name="connsiteX3" fmla="*/ 34831 w 47545"/>
                <a:gd name="connsiteY3" fmla="*/ 3598 h 114300"/>
                <a:gd name="connsiteX4" fmla="*/ 598 w 47545"/>
                <a:gd name="connsiteY4" fmla="*/ 1131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45" h="114300">
                  <a:moveTo>
                    <a:pt x="598" y="113136"/>
                  </a:moveTo>
                  <a:cubicBezTo>
                    <a:pt x="1549" y="119803"/>
                    <a:pt x="10107" y="120756"/>
                    <a:pt x="13911" y="116946"/>
                  </a:cubicBezTo>
                  <a:cubicBezTo>
                    <a:pt x="38634" y="90276"/>
                    <a:pt x="41487" y="43603"/>
                    <a:pt x="48143" y="9313"/>
                  </a:cubicBezTo>
                  <a:cubicBezTo>
                    <a:pt x="49094" y="1693"/>
                    <a:pt x="38634" y="-4022"/>
                    <a:pt x="34831" y="3598"/>
                  </a:cubicBezTo>
                  <a:cubicBezTo>
                    <a:pt x="20567" y="35983"/>
                    <a:pt x="-4157" y="75988"/>
                    <a:pt x="598" y="113136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01A5C073-D1F5-2646-AEB5-FECAABCE1164}"/>
                </a:ext>
              </a:extLst>
            </p:cNvPr>
            <p:cNvSpPr/>
            <p:nvPr/>
          </p:nvSpPr>
          <p:spPr>
            <a:xfrm rot="4500000">
              <a:off x="3218633" y="4578875"/>
              <a:ext cx="118899" cy="54968"/>
            </a:xfrm>
            <a:custGeom>
              <a:avLst/>
              <a:gdLst>
                <a:gd name="connsiteX0" fmla="*/ 729 w 123617"/>
                <a:gd name="connsiteY0" fmla="*/ 10234 h 57150"/>
                <a:gd name="connsiteX1" fmla="*/ 53979 w 123617"/>
                <a:gd name="connsiteY1" fmla="*/ 41667 h 57150"/>
                <a:gd name="connsiteX2" fmla="*/ 126248 w 123617"/>
                <a:gd name="connsiteY2" fmla="*/ 59764 h 57150"/>
                <a:gd name="connsiteX3" fmla="*/ 129101 w 123617"/>
                <a:gd name="connsiteY3" fmla="*/ 53097 h 57150"/>
                <a:gd name="connsiteX4" fmla="*/ 64439 w 123617"/>
                <a:gd name="connsiteY4" fmla="*/ 17854 h 57150"/>
                <a:gd name="connsiteX5" fmla="*/ 5483 w 123617"/>
                <a:gd name="connsiteY5" fmla="*/ 709 h 57150"/>
                <a:gd name="connsiteX6" fmla="*/ 729 w 123617"/>
                <a:gd name="connsiteY6" fmla="*/ 1023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617" h="57150">
                  <a:moveTo>
                    <a:pt x="729" y="10234"/>
                  </a:moveTo>
                  <a:cubicBezTo>
                    <a:pt x="12140" y="28332"/>
                    <a:pt x="34961" y="34999"/>
                    <a:pt x="53979" y="41667"/>
                  </a:cubicBezTo>
                  <a:cubicBezTo>
                    <a:pt x="76801" y="50239"/>
                    <a:pt x="101525" y="60717"/>
                    <a:pt x="126248" y="59764"/>
                  </a:cubicBezTo>
                  <a:cubicBezTo>
                    <a:pt x="129101" y="59764"/>
                    <a:pt x="131954" y="55002"/>
                    <a:pt x="129101" y="53097"/>
                  </a:cubicBezTo>
                  <a:cubicBezTo>
                    <a:pt x="111034" y="36904"/>
                    <a:pt x="86310" y="27379"/>
                    <a:pt x="64439" y="17854"/>
                  </a:cubicBezTo>
                  <a:cubicBezTo>
                    <a:pt x="45421" y="9282"/>
                    <a:pt x="26403" y="-3101"/>
                    <a:pt x="5483" y="709"/>
                  </a:cubicBezTo>
                  <a:cubicBezTo>
                    <a:pt x="729" y="1662"/>
                    <a:pt x="-1173" y="7377"/>
                    <a:pt x="729" y="10234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F84EF70B-ABA1-5D43-B09A-7F1D7B31F7CB}"/>
                </a:ext>
              </a:extLst>
            </p:cNvPr>
            <p:cNvSpPr/>
            <p:nvPr/>
          </p:nvSpPr>
          <p:spPr>
            <a:xfrm rot="4500000">
              <a:off x="3260463" y="4587346"/>
              <a:ext cx="109753" cy="54968"/>
            </a:xfrm>
            <a:custGeom>
              <a:avLst/>
              <a:gdLst>
                <a:gd name="connsiteX0" fmla="*/ 4067 w 114108"/>
                <a:gd name="connsiteY0" fmla="*/ 15842 h 57150"/>
                <a:gd name="connsiteX1" fmla="*/ 63023 w 114108"/>
                <a:gd name="connsiteY1" fmla="*/ 42512 h 57150"/>
                <a:gd name="connsiteX2" fmla="*/ 116274 w 114108"/>
                <a:gd name="connsiteY2" fmla="*/ 64420 h 57150"/>
                <a:gd name="connsiteX3" fmla="*/ 121028 w 114108"/>
                <a:gd name="connsiteY3" fmla="*/ 58705 h 57150"/>
                <a:gd name="connsiteX4" fmla="*/ 73483 w 114108"/>
                <a:gd name="connsiteY4" fmla="*/ 14890 h 57150"/>
                <a:gd name="connsiteX5" fmla="*/ 5969 w 114108"/>
                <a:gd name="connsiteY5" fmla="*/ 1555 h 57150"/>
                <a:gd name="connsiteX6" fmla="*/ 4067 w 114108"/>
                <a:gd name="connsiteY6" fmla="*/ 158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108" h="57150">
                  <a:moveTo>
                    <a:pt x="4067" y="15842"/>
                  </a:moveTo>
                  <a:cubicBezTo>
                    <a:pt x="23085" y="27272"/>
                    <a:pt x="43054" y="33940"/>
                    <a:pt x="63023" y="42512"/>
                  </a:cubicBezTo>
                  <a:cubicBezTo>
                    <a:pt x="80139" y="50132"/>
                    <a:pt x="97256" y="63467"/>
                    <a:pt x="116274" y="64420"/>
                  </a:cubicBezTo>
                  <a:cubicBezTo>
                    <a:pt x="119126" y="64420"/>
                    <a:pt x="121979" y="61562"/>
                    <a:pt x="121028" y="58705"/>
                  </a:cubicBezTo>
                  <a:cubicBezTo>
                    <a:pt x="115323" y="37750"/>
                    <a:pt x="91550" y="24415"/>
                    <a:pt x="73483" y="14890"/>
                  </a:cubicBezTo>
                  <a:cubicBezTo>
                    <a:pt x="51612" y="3460"/>
                    <a:pt x="30692" y="-3208"/>
                    <a:pt x="5969" y="1555"/>
                  </a:cubicBezTo>
                  <a:cubicBezTo>
                    <a:pt x="-1639" y="1555"/>
                    <a:pt x="-1639" y="12032"/>
                    <a:pt x="4067" y="15842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8D4F8ECA-4B9F-9D49-A460-72A6CD33428F}"/>
                </a:ext>
              </a:extLst>
            </p:cNvPr>
            <p:cNvSpPr/>
            <p:nvPr/>
          </p:nvSpPr>
          <p:spPr>
            <a:xfrm rot="4500000">
              <a:off x="3331497" y="4803858"/>
              <a:ext cx="128045" cy="27484"/>
            </a:xfrm>
            <a:custGeom>
              <a:avLst/>
              <a:gdLst>
                <a:gd name="connsiteX0" fmla="*/ 4221 w 133126"/>
                <a:gd name="connsiteY0" fmla="*/ 21798 h 28575"/>
                <a:gd name="connsiteX1" fmla="*/ 78392 w 133126"/>
                <a:gd name="connsiteY1" fmla="*/ 29418 h 28575"/>
                <a:gd name="connsiteX2" fmla="*/ 140200 w 133126"/>
                <a:gd name="connsiteY2" fmla="*/ 10368 h 28575"/>
                <a:gd name="connsiteX3" fmla="*/ 138299 w 133126"/>
                <a:gd name="connsiteY3" fmla="*/ 4653 h 28575"/>
                <a:gd name="connsiteX4" fmla="*/ 72686 w 133126"/>
                <a:gd name="connsiteY4" fmla="*/ 1796 h 28575"/>
                <a:gd name="connsiteX5" fmla="*/ 5172 w 133126"/>
                <a:gd name="connsiteY5" fmla="*/ 6558 h 28575"/>
                <a:gd name="connsiteX6" fmla="*/ 4221 w 133126"/>
                <a:gd name="connsiteY6" fmla="*/ 2179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126" h="28575">
                  <a:moveTo>
                    <a:pt x="4221" y="21798"/>
                  </a:moveTo>
                  <a:cubicBezTo>
                    <a:pt x="27994" y="33228"/>
                    <a:pt x="52717" y="32276"/>
                    <a:pt x="78392" y="29418"/>
                  </a:cubicBezTo>
                  <a:cubicBezTo>
                    <a:pt x="100262" y="27513"/>
                    <a:pt x="123084" y="24656"/>
                    <a:pt x="140200" y="10368"/>
                  </a:cubicBezTo>
                  <a:cubicBezTo>
                    <a:pt x="142102" y="8463"/>
                    <a:pt x="141151" y="5606"/>
                    <a:pt x="138299" y="4653"/>
                  </a:cubicBezTo>
                  <a:cubicBezTo>
                    <a:pt x="118330" y="-2967"/>
                    <a:pt x="94557" y="843"/>
                    <a:pt x="72686" y="1796"/>
                  </a:cubicBezTo>
                  <a:cubicBezTo>
                    <a:pt x="49864" y="2748"/>
                    <a:pt x="27994" y="-109"/>
                    <a:pt x="5172" y="6558"/>
                  </a:cubicBezTo>
                  <a:cubicBezTo>
                    <a:pt x="-533" y="9416"/>
                    <a:pt x="-2435" y="18941"/>
                    <a:pt x="4221" y="21798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B6AC5629-AE80-E446-88BD-184C9B5918B0}"/>
                </a:ext>
              </a:extLst>
            </p:cNvPr>
            <p:cNvSpPr/>
            <p:nvPr/>
          </p:nvSpPr>
          <p:spPr>
            <a:xfrm rot="4500000">
              <a:off x="3290981" y="4807050"/>
              <a:ext cx="137191" cy="45807"/>
            </a:xfrm>
            <a:custGeom>
              <a:avLst/>
              <a:gdLst>
                <a:gd name="connsiteX0" fmla="*/ 10995 w 142635"/>
                <a:gd name="connsiteY0" fmla="*/ 48101 h 47625"/>
                <a:gd name="connsiteX1" fmla="*/ 141269 w 142635"/>
                <a:gd name="connsiteY1" fmla="*/ 10954 h 47625"/>
                <a:gd name="connsiteX2" fmla="*/ 140318 w 142635"/>
                <a:gd name="connsiteY2" fmla="*/ 3334 h 47625"/>
                <a:gd name="connsiteX3" fmla="*/ 71853 w 142635"/>
                <a:gd name="connsiteY3" fmla="*/ 2381 h 47625"/>
                <a:gd name="connsiteX4" fmla="*/ 6241 w 142635"/>
                <a:gd name="connsiteY4" fmla="*/ 20479 h 47625"/>
                <a:gd name="connsiteX5" fmla="*/ 10995 w 142635"/>
                <a:gd name="connsiteY5" fmla="*/ 48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635" h="47625">
                  <a:moveTo>
                    <a:pt x="10995" y="48101"/>
                  </a:moveTo>
                  <a:cubicBezTo>
                    <a:pt x="52835" y="56674"/>
                    <a:pt x="107988" y="33814"/>
                    <a:pt x="141269" y="10954"/>
                  </a:cubicBezTo>
                  <a:cubicBezTo>
                    <a:pt x="144122" y="9049"/>
                    <a:pt x="144122" y="4286"/>
                    <a:pt x="140318" y="3334"/>
                  </a:cubicBezTo>
                  <a:cubicBezTo>
                    <a:pt x="116546" y="-1429"/>
                    <a:pt x="96577" y="-476"/>
                    <a:pt x="71853" y="2381"/>
                  </a:cubicBezTo>
                  <a:cubicBezTo>
                    <a:pt x="49032" y="5239"/>
                    <a:pt x="25259" y="7144"/>
                    <a:pt x="6241" y="20479"/>
                  </a:cubicBezTo>
                  <a:cubicBezTo>
                    <a:pt x="-2317" y="27146"/>
                    <a:pt x="-3268" y="45244"/>
                    <a:pt x="10995" y="48101"/>
                  </a:cubicBezTo>
                  <a:close/>
                </a:path>
              </a:pathLst>
            </a:custGeom>
            <a:grpFill/>
            <a:ln w="94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0383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5E965A6-3119-584A-B9C1-37885936C352}"/>
              </a:ext>
            </a:extLst>
          </p:cNvPr>
          <p:cNvSpPr txBox="1"/>
          <p:nvPr/>
        </p:nvSpPr>
        <p:spPr>
          <a:xfrm>
            <a:off x="0" y="52576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Century Gothic" panose="020B0502020202020204" pitchFamily="34" charset="0"/>
                <a:cs typeface="Arial" panose="020B0604020202020204" pitchFamily="34" charset="0"/>
              </a:rPr>
              <a:t>Digital Marketing </a:t>
            </a:r>
            <a:r>
              <a:rPr lang="es-ES" sz="2400" dirty="0" err="1">
                <a:latin typeface="Century Gothic" panose="020B0502020202020204" pitchFamily="34" charset="0"/>
                <a:cs typeface="Arial" panose="020B0604020202020204" pitchFamily="34" charset="0"/>
              </a:rPr>
              <a:t>icon</a:t>
            </a:r>
            <a:r>
              <a:rPr lang="es-ES" sz="2400" dirty="0">
                <a:latin typeface="Century Gothic" panose="020B0502020202020204" pitchFamily="34" charset="0"/>
                <a:cs typeface="Arial" panose="020B0604020202020204" pitchFamily="34" charset="0"/>
              </a:rPr>
              <a:t> pack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4EF0D79-C40D-DA4D-B1EE-461B5954AB15}"/>
              </a:ext>
            </a:extLst>
          </p:cNvPr>
          <p:cNvSpPr txBox="1"/>
          <p:nvPr/>
        </p:nvSpPr>
        <p:spPr>
          <a:xfrm>
            <a:off x="7013075" y="687301"/>
            <a:ext cx="174397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900" dirty="0" err="1">
                <a:solidFill>
                  <a:srgbClr val="006A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Icons</a:t>
            </a:r>
            <a:r>
              <a:rPr lang="es-ES" sz="900" dirty="0">
                <a:solidFill>
                  <a:srgbClr val="006A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900" dirty="0" err="1">
                <a:solidFill>
                  <a:srgbClr val="006A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by</a:t>
            </a:r>
            <a:r>
              <a:rPr lang="es-ES" sz="900" dirty="0">
                <a:solidFill>
                  <a:srgbClr val="006A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900" dirty="0" err="1">
                <a:solidFill>
                  <a:srgbClr val="006A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Unicorn</a:t>
            </a:r>
            <a:r>
              <a:rPr lang="es-ES" sz="900" dirty="0">
                <a:solidFill>
                  <a:srgbClr val="006A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900" dirty="0" err="1">
                <a:solidFill>
                  <a:srgbClr val="006A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Squad</a:t>
            </a:r>
            <a:endParaRPr lang="es-ES" sz="900" dirty="0">
              <a:solidFill>
                <a:srgbClr val="006AF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r"/>
            <a:endParaRPr lang="es-ES" sz="900" dirty="0">
              <a:solidFill>
                <a:srgbClr val="006AF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r"/>
            <a:endParaRPr lang="es-ES" sz="900" dirty="0">
              <a:solidFill>
                <a:srgbClr val="006AF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9A523460-696A-1445-9C48-A4CDE9ADF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15313" y="2602338"/>
            <a:ext cx="521756" cy="521756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41B4DCEF-26DA-8F42-90C6-D83B961ADE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95351" y="3751194"/>
            <a:ext cx="521756" cy="52175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A751060-2DCF-0344-9EED-243588D5FF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9430" y="3753802"/>
            <a:ext cx="521756" cy="52175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E3D2DF81-6AAC-1F4A-83DC-A537DE57A0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41688" y="3742729"/>
            <a:ext cx="521756" cy="521756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3F3A58A3-B604-6F47-A0A6-8710E10442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72362" y="3736414"/>
            <a:ext cx="521756" cy="521756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0E3FDEDA-7232-E346-AE18-CF69E50E22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39455" y="3761088"/>
            <a:ext cx="521756" cy="5217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5058958-DA7B-9E4B-942E-50ACE3D86B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875857" y="3768165"/>
            <a:ext cx="521756" cy="521756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E0AB5215-ECF4-F04B-BE12-7727478DCE8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982388" y="3761088"/>
            <a:ext cx="521756" cy="521756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3CD86291-C5D1-E14E-8AEB-9079BE62C8B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118790" y="3768165"/>
            <a:ext cx="521756" cy="521756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01873E63-3AB5-9E4C-A769-7346BE10D41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249463" y="3761088"/>
            <a:ext cx="521756" cy="521756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0CCBAB48-0C02-9149-9D22-316B80D4584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06626" y="3753802"/>
            <a:ext cx="521756" cy="521756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7F80587A-9EA0-7849-B063-EADBC675E3E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176978" y="2656892"/>
            <a:ext cx="521756" cy="521756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E9DFA876-F206-8F48-A3C4-BB88805D057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308968" y="2648467"/>
            <a:ext cx="521756" cy="521756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id="{72C34B74-A288-6343-9C8E-79B8B6B1C28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414067" y="2656892"/>
            <a:ext cx="521756" cy="521756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9D4453AA-F1E4-1140-A9BD-3FE5FD2461F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551900" y="2648467"/>
            <a:ext cx="521756" cy="521756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34180122-A6E9-554C-9C1D-B6474BC753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875857" y="2673349"/>
            <a:ext cx="521756" cy="521756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16CF607F-064D-504B-8504-EE6B3D0E347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2982388" y="2656892"/>
            <a:ext cx="521756" cy="521756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id="{C564E1EE-8405-8546-8347-965F0F3DD04F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118790" y="2649894"/>
            <a:ext cx="521756" cy="521756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999336E9-AC00-CD47-BE21-EF467B09E96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249463" y="2651812"/>
            <a:ext cx="521756" cy="521756"/>
          </a:xfrm>
          <a:prstGeom prst="rect">
            <a:avLst/>
          </a:prstGeom>
        </p:spPr>
      </p:pic>
      <p:pic>
        <p:nvPicPr>
          <p:cNvPr id="43" name="Gráfico 42">
            <a:extLst>
              <a:ext uri="{FF2B5EF4-FFF2-40B4-BE49-F238E27FC236}">
                <a16:creationId xmlns:a16="http://schemas.microsoft.com/office/drawing/2014/main" id="{5BB69A0B-1269-884D-9592-DE38D3D2245E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442747" y="2648467"/>
            <a:ext cx="521756" cy="521756"/>
          </a:xfrm>
          <a:prstGeom prst="rect">
            <a:avLst/>
          </a:prstGeom>
        </p:spPr>
      </p:pic>
      <p:pic>
        <p:nvPicPr>
          <p:cNvPr id="45" name="Gráfico 44">
            <a:extLst>
              <a:ext uri="{FF2B5EF4-FFF2-40B4-BE49-F238E27FC236}">
                <a16:creationId xmlns:a16="http://schemas.microsoft.com/office/drawing/2014/main" id="{FCFDF18B-1459-3B4D-A113-CF7C99E88492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8235292" y="1560520"/>
            <a:ext cx="521756" cy="521756"/>
          </a:xfrm>
          <a:prstGeom prst="rect">
            <a:avLst/>
          </a:prstGeom>
        </p:spPr>
      </p:pic>
      <p:pic>
        <p:nvPicPr>
          <p:cNvPr id="47" name="Gráfico 46">
            <a:extLst>
              <a:ext uri="{FF2B5EF4-FFF2-40B4-BE49-F238E27FC236}">
                <a16:creationId xmlns:a16="http://schemas.microsoft.com/office/drawing/2014/main" id="{1CB2A7B0-9301-F642-8BE3-E737F81F0183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7311835" y="1560520"/>
            <a:ext cx="521756" cy="521756"/>
          </a:xfrm>
          <a:prstGeom prst="rect">
            <a:avLst/>
          </a:prstGeom>
        </p:spPr>
      </p:pic>
      <p:pic>
        <p:nvPicPr>
          <p:cNvPr id="49" name="Gráfico 48">
            <a:extLst>
              <a:ext uri="{FF2B5EF4-FFF2-40B4-BE49-F238E27FC236}">
                <a16:creationId xmlns:a16="http://schemas.microsoft.com/office/drawing/2014/main" id="{430362DB-6BCF-6241-9778-F985DAC96F2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6472381" y="1571056"/>
            <a:ext cx="521756" cy="521756"/>
          </a:xfrm>
          <a:prstGeom prst="rect">
            <a:avLst/>
          </a:prstGeom>
        </p:spPr>
      </p:pic>
      <p:pic>
        <p:nvPicPr>
          <p:cNvPr id="51" name="Gráfico 50">
            <a:extLst>
              <a:ext uri="{FF2B5EF4-FFF2-40B4-BE49-F238E27FC236}">
                <a16:creationId xmlns:a16="http://schemas.microsoft.com/office/drawing/2014/main" id="{0D26411E-D4DE-DB40-9600-10BBDB4FADF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5650680" y="1560520"/>
            <a:ext cx="521756" cy="521756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2726B0E7-0B70-764D-A051-5848717F3D0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4715313" y="1560520"/>
            <a:ext cx="521756" cy="521756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CC369F37-4B0A-434F-8B7C-D676A2218877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3875857" y="1590220"/>
            <a:ext cx="521756" cy="521756"/>
          </a:xfrm>
          <a:prstGeom prst="rect">
            <a:avLst/>
          </a:prstGeom>
        </p:spPr>
      </p:pic>
      <p:pic>
        <p:nvPicPr>
          <p:cNvPr id="57" name="Gráfico 56">
            <a:extLst>
              <a:ext uri="{FF2B5EF4-FFF2-40B4-BE49-F238E27FC236}">
                <a16:creationId xmlns:a16="http://schemas.microsoft.com/office/drawing/2014/main" id="{D5349085-0CC9-CB43-A7D4-54DF7272ECE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988116" y="1580588"/>
            <a:ext cx="521756" cy="521756"/>
          </a:xfrm>
          <a:prstGeom prst="rect">
            <a:avLst/>
          </a:prstGeom>
        </p:spPr>
      </p:pic>
      <p:pic>
        <p:nvPicPr>
          <p:cNvPr id="59" name="Gráfico 58">
            <a:extLst>
              <a:ext uri="{FF2B5EF4-FFF2-40B4-BE49-F238E27FC236}">
                <a16:creationId xmlns:a16="http://schemas.microsoft.com/office/drawing/2014/main" id="{08D9D538-2E42-454D-B8CC-C2F0576E8218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118790" y="1531624"/>
            <a:ext cx="521756" cy="521756"/>
          </a:xfrm>
          <a:prstGeom prst="rect">
            <a:avLst/>
          </a:prstGeom>
        </p:spPr>
      </p:pic>
      <p:pic>
        <p:nvPicPr>
          <p:cNvPr id="61" name="Gráfico 60">
            <a:extLst>
              <a:ext uri="{FF2B5EF4-FFF2-40B4-BE49-F238E27FC236}">
                <a16:creationId xmlns:a16="http://schemas.microsoft.com/office/drawing/2014/main" id="{249EC271-504B-0D41-84E9-D3A66E2C91CA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249463" y="1542536"/>
            <a:ext cx="521756" cy="521756"/>
          </a:xfrm>
          <a:prstGeom prst="rect">
            <a:avLst/>
          </a:prstGeom>
        </p:spPr>
      </p:pic>
      <p:grpSp>
        <p:nvGrpSpPr>
          <p:cNvPr id="82" name="Grupo 81">
            <a:extLst>
              <a:ext uri="{FF2B5EF4-FFF2-40B4-BE49-F238E27FC236}">
                <a16:creationId xmlns:a16="http://schemas.microsoft.com/office/drawing/2014/main" id="{06AFD64A-4219-8945-A067-6A1A3E11B583}"/>
              </a:ext>
            </a:extLst>
          </p:cNvPr>
          <p:cNvGrpSpPr/>
          <p:nvPr/>
        </p:nvGrpSpPr>
        <p:grpSpPr>
          <a:xfrm>
            <a:off x="429904" y="1538045"/>
            <a:ext cx="471989" cy="522559"/>
            <a:chOff x="784287" y="1880719"/>
            <a:chExt cx="551454" cy="610538"/>
          </a:xfrm>
        </p:grpSpPr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CC13910D-CD3E-7947-8B26-38047029F6C8}"/>
                </a:ext>
              </a:extLst>
            </p:cNvPr>
            <p:cNvSpPr/>
            <p:nvPr/>
          </p:nvSpPr>
          <p:spPr>
            <a:xfrm>
              <a:off x="784287" y="1881657"/>
              <a:ext cx="28135" cy="178191"/>
            </a:xfrm>
            <a:custGeom>
              <a:avLst/>
              <a:gdLst>
                <a:gd name="connsiteX0" fmla="*/ 14537 w 28135"/>
                <a:gd name="connsiteY0" fmla="*/ 7034 h 178190"/>
                <a:gd name="connsiteX1" fmla="*/ 7034 w 28135"/>
                <a:gd name="connsiteY1" fmla="*/ 14537 h 178190"/>
                <a:gd name="connsiteX2" fmla="*/ 7034 w 28135"/>
                <a:gd name="connsiteY2" fmla="*/ 164592 h 178190"/>
                <a:gd name="connsiteX3" fmla="*/ 14537 w 28135"/>
                <a:gd name="connsiteY3" fmla="*/ 172095 h 178190"/>
                <a:gd name="connsiteX4" fmla="*/ 22039 w 28135"/>
                <a:gd name="connsiteY4" fmla="*/ 164592 h 178190"/>
                <a:gd name="connsiteX5" fmla="*/ 22039 w 28135"/>
                <a:gd name="connsiteY5" fmla="*/ 14537 h 178190"/>
                <a:gd name="connsiteX6" fmla="*/ 14537 w 28135"/>
                <a:gd name="connsiteY6" fmla="*/ 7034 h 17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178190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164592"/>
                  </a:lnTo>
                  <a:cubicBezTo>
                    <a:pt x="7034" y="168343"/>
                    <a:pt x="9847" y="172095"/>
                    <a:pt x="14537" y="172095"/>
                  </a:cubicBezTo>
                  <a:cubicBezTo>
                    <a:pt x="19226" y="172095"/>
                    <a:pt x="22039" y="169281"/>
                    <a:pt x="22039" y="164592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7A746929-F5F2-E043-9B0F-4B4C016BE399}"/>
                </a:ext>
              </a:extLst>
            </p:cNvPr>
            <p:cNvSpPr/>
            <p:nvPr/>
          </p:nvSpPr>
          <p:spPr>
            <a:xfrm>
              <a:off x="784287" y="2069226"/>
              <a:ext cx="28135" cy="46892"/>
            </a:xfrm>
            <a:custGeom>
              <a:avLst/>
              <a:gdLst>
                <a:gd name="connsiteX0" fmla="*/ 14537 w 28135"/>
                <a:gd name="connsiteY0" fmla="*/ 7034 h 46892"/>
                <a:gd name="connsiteX1" fmla="*/ 7034 w 28135"/>
                <a:gd name="connsiteY1" fmla="*/ 14537 h 46892"/>
                <a:gd name="connsiteX2" fmla="*/ 7034 w 28135"/>
                <a:gd name="connsiteY2" fmla="*/ 33294 h 46892"/>
                <a:gd name="connsiteX3" fmla="*/ 14537 w 28135"/>
                <a:gd name="connsiteY3" fmla="*/ 40796 h 46892"/>
                <a:gd name="connsiteX4" fmla="*/ 22039 w 28135"/>
                <a:gd name="connsiteY4" fmla="*/ 33294 h 46892"/>
                <a:gd name="connsiteX5" fmla="*/ 22039 w 28135"/>
                <a:gd name="connsiteY5" fmla="*/ 14537 h 46892"/>
                <a:gd name="connsiteX6" fmla="*/ 14537 w 28135"/>
                <a:gd name="connsiteY6" fmla="*/ 7034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46892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33294"/>
                  </a:lnTo>
                  <a:cubicBezTo>
                    <a:pt x="7034" y="37045"/>
                    <a:pt x="9847" y="40796"/>
                    <a:pt x="14537" y="40796"/>
                  </a:cubicBezTo>
                  <a:cubicBezTo>
                    <a:pt x="19226" y="40796"/>
                    <a:pt x="22039" y="37983"/>
                    <a:pt x="22039" y="33294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912B404E-E10D-AA4C-BDC6-94223EC38A7D}"/>
                </a:ext>
              </a:extLst>
            </p:cNvPr>
            <p:cNvSpPr/>
            <p:nvPr/>
          </p:nvSpPr>
          <p:spPr>
            <a:xfrm>
              <a:off x="1243832" y="2378715"/>
              <a:ext cx="28135" cy="112542"/>
            </a:xfrm>
            <a:custGeom>
              <a:avLst/>
              <a:gdLst>
                <a:gd name="connsiteX0" fmla="*/ 14537 w 28135"/>
                <a:gd name="connsiteY0" fmla="*/ 7034 h 112541"/>
                <a:gd name="connsiteX1" fmla="*/ 7034 w 28135"/>
                <a:gd name="connsiteY1" fmla="*/ 14537 h 112541"/>
                <a:gd name="connsiteX2" fmla="*/ 7034 w 28135"/>
                <a:gd name="connsiteY2" fmla="*/ 98943 h 112541"/>
                <a:gd name="connsiteX3" fmla="*/ 14537 w 28135"/>
                <a:gd name="connsiteY3" fmla="*/ 106446 h 112541"/>
                <a:gd name="connsiteX4" fmla="*/ 22039 w 28135"/>
                <a:gd name="connsiteY4" fmla="*/ 98943 h 112541"/>
                <a:gd name="connsiteX5" fmla="*/ 22039 w 28135"/>
                <a:gd name="connsiteY5" fmla="*/ 14537 h 112541"/>
                <a:gd name="connsiteX6" fmla="*/ 14537 w 28135"/>
                <a:gd name="connsiteY6" fmla="*/ 7034 h 11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112541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98943"/>
                  </a:lnTo>
                  <a:cubicBezTo>
                    <a:pt x="7034" y="102694"/>
                    <a:pt x="9847" y="106446"/>
                    <a:pt x="14537" y="106446"/>
                  </a:cubicBezTo>
                  <a:cubicBezTo>
                    <a:pt x="19226" y="106446"/>
                    <a:pt x="22039" y="103632"/>
                    <a:pt x="22039" y="98943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4AEAC104-0A31-0D4A-B391-09803CE3CDAE}"/>
                </a:ext>
              </a:extLst>
            </p:cNvPr>
            <p:cNvSpPr/>
            <p:nvPr/>
          </p:nvSpPr>
          <p:spPr>
            <a:xfrm>
              <a:off x="1243832" y="2331823"/>
              <a:ext cx="28135" cy="37514"/>
            </a:xfrm>
            <a:custGeom>
              <a:avLst/>
              <a:gdLst>
                <a:gd name="connsiteX0" fmla="*/ 14537 w 28135"/>
                <a:gd name="connsiteY0" fmla="*/ 7034 h 37513"/>
                <a:gd name="connsiteX1" fmla="*/ 7034 w 28135"/>
                <a:gd name="connsiteY1" fmla="*/ 14537 h 37513"/>
                <a:gd name="connsiteX2" fmla="*/ 7034 w 28135"/>
                <a:gd name="connsiteY2" fmla="*/ 23915 h 37513"/>
                <a:gd name="connsiteX3" fmla="*/ 14537 w 28135"/>
                <a:gd name="connsiteY3" fmla="*/ 31418 h 37513"/>
                <a:gd name="connsiteX4" fmla="*/ 22039 w 28135"/>
                <a:gd name="connsiteY4" fmla="*/ 23915 h 37513"/>
                <a:gd name="connsiteX5" fmla="*/ 22039 w 28135"/>
                <a:gd name="connsiteY5" fmla="*/ 14537 h 37513"/>
                <a:gd name="connsiteX6" fmla="*/ 14537 w 28135"/>
                <a:gd name="connsiteY6" fmla="*/ 7034 h 37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135" h="37513">
                  <a:moveTo>
                    <a:pt x="14537" y="7034"/>
                  </a:moveTo>
                  <a:cubicBezTo>
                    <a:pt x="10785" y="7034"/>
                    <a:pt x="7034" y="9847"/>
                    <a:pt x="7034" y="14537"/>
                  </a:cubicBezTo>
                  <a:lnTo>
                    <a:pt x="7034" y="23915"/>
                  </a:lnTo>
                  <a:cubicBezTo>
                    <a:pt x="7034" y="27666"/>
                    <a:pt x="9847" y="31418"/>
                    <a:pt x="14537" y="31418"/>
                  </a:cubicBezTo>
                  <a:cubicBezTo>
                    <a:pt x="19226" y="31418"/>
                    <a:pt x="22039" y="28604"/>
                    <a:pt x="22039" y="23915"/>
                  </a:cubicBezTo>
                  <a:lnTo>
                    <a:pt x="22039" y="14537"/>
                  </a:lnTo>
                  <a:cubicBezTo>
                    <a:pt x="22039" y="9847"/>
                    <a:pt x="18288" y="7034"/>
                    <a:pt x="14537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B046F19A-22B6-1D40-9D23-A4EDB029E044}"/>
                </a:ext>
              </a:extLst>
            </p:cNvPr>
            <p:cNvSpPr/>
            <p:nvPr/>
          </p:nvSpPr>
          <p:spPr>
            <a:xfrm>
              <a:off x="1270092" y="1880719"/>
              <a:ext cx="65649" cy="65649"/>
            </a:xfrm>
            <a:custGeom>
              <a:avLst/>
              <a:gdLst>
                <a:gd name="connsiteX0" fmla="*/ 53926 w 65649"/>
                <a:gd name="connsiteY0" fmla="*/ 26729 h 65649"/>
                <a:gd name="connsiteX1" fmla="*/ 41734 w 65649"/>
                <a:gd name="connsiteY1" fmla="*/ 26729 h 65649"/>
                <a:gd name="connsiteX2" fmla="*/ 41734 w 65649"/>
                <a:gd name="connsiteY2" fmla="*/ 14537 h 65649"/>
                <a:gd name="connsiteX3" fmla="*/ 34231 w 65649"/>
                <a:gd name="connsiteY3" fmla="*/ 7034 h 65649"/>
                <a:gd name="connsiteX4" fmla="*/ 26729 w 65649"/>
                <a:gd name="connsiteY4" fmla="*/ 14537 h 65649"/>
                <a:gd name="connsiteX5" fmla="*/ 26729 w 65649"/>
                <a:gd name="connsiteY5" fmla="*/ 26729 h 65649"/>
                <a:gd name="connsiteX6" fmla="*/ 14537 w 65649"/>
                <a:gd name="connsiteY6" fmla="*/ 26729 h 65649"/>
                <a:gd name="connsiteX7" fmla="*/ 7034 w 65649"/>
                <a:gd name="connsiteY7" fmla="*/ 34231 h 65649"/>
                <a:gd name="connsiteX8" fmla="*/ 14537 w 65649"/>
                <a:gd name="connsiteY8" fmla="*/ 41734 h 65649"/>
                <a:gd name="connsiteX9" fmla="*/ 26729 w 65649"/>
                <a:gd name="connsiteY9" fmla="*/ 41734 h 65649"/>
                <a:gd name="connsiteX10" fmla="*/ 26729 w 65649"/>
                <a:gd name="connsiteY10" fmla="*/ 53926 h 65649"/>
                <a:gd name="connsiteX11" fmla="*/ 34231 w 65649"/>
                <a:gd name="connsiteY11" fmla="*/ 61429 h 65649"/>
                <a:gd name="connsiteX12" fmla="*/ 41734 w 65649"/>
                <a:gd name="connsiteY12" fmla="*/ 53926 h 65649"/>
                <a:gd name="connsiteX13" fmla="*/ 41734 w 65649"/>
                <a:gd name="connsiteY13" fmla="*/ 40796 h 65649"/>
                <a:gd name="connsiteX14" fmla="*/ 53926 w 65649"/>
                <a:gd name="connsiteY14" fmla="*/ 40796 h 65649"/>
                <a:gd name="connsiteX15" fmla="*/ 61429 w 65649"/>
                <a:gd name="connsiteY15" fmla="*/ 33294 h 65649"/>
                <a:gd name="connsiteX16" fmla="*/ 53926 w 65649"/>
                <a:gd name="connsiteY16" fmla="*/ 26729 h 65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49" h="65649">
                  <a:moveTo>
                    <a:pt x="53926" y="26729"/>
                  </a:moveTo>
                  <a:lnTo>
                    <a:pt x="41734" y="26729"/>
                  </a:lnTo>
                  <a:lnTo>
                    <a:pt x="41734" y="14537"/>
                  </a:lnTo>
                  <a:cubicBezTo>
                    <a:pt x="41734" y="10785"/>
                    <a:pt x="38921" y="7034"/>
                    <a:pt x="34231" y="7034"/>
                  </a:cubicBezTo>
                  <a:cubicBezTo>
                    <a:pt x="29542" y="7034"/>
                    <a:pt x="26729" y="9847"/>
                    <a:pt x="26729" y="14537"/>
                  </a:cubicBezTo>
                  <a:lnTo>
                    <a:pt x="26729" y="26729"/>
                  </a:lnTo>
                  <a:lnTo>
                    <a:pt x="14537" y="26729"/>
                  </a:lnTo>
                  <a:cubicBezTo>
                    <a:pt x="10785" y="26729"/>
                    <a:pt x="7034" y="29542"/>
                    <a:pt x="7034" y="34231"/>
                  </a:cubicBezTo>
                  <a:cubicBezTo>
                    <a:pt x="7034" y="38921"/>
                    <a:pt x="9847" y="41734"/>
                    <a:pt x="14537" y="41734"/>
                  </a:cubicBezTo>
                  <a:lnTo>
                    <a:pt x="26729" y="41734"/>
                  </a:lnTo>
                  <a:lnTo>
                    <a:pt x="26729" y="53926"/>
                  </a:lnTo>
                  <a:cubicBezTo>
                    <a:pt x="26729" y="57678"/>
                    <a:pt x="29542" y="61429"/>
                    <a:pt x="34231" y="61429"/>
                  </a:cubicBezTo>
                  <a:cubicBezTo>
                    <a:pt x="38921" y="61429"/>
                    <a:pt x="41734" y="58615"/>
                    <a:pt x="41734" y="53926"/>
                  </a:cubicBezTo>
                  <a:lnTo>
                    <a:pt x="41734" y="40796"/>
                  </a:lnTo>
                  <a:lnTo>
                    <a:pt x="53926" y="40796"/>
                  </a:lnTo>
                  <a:cubicBezTo>
                    <a:pt x="57678" y="40796"/>
                    <a:pt x="61429" y="37983"/>
                    <a:pt x="61429" y="33294"/>
                  </a:cubicBezTo>
                  <a:cubicBezTo>
                    <a:pt x="61429" y="28604"/>
                    <a:pt x="57678" y="26729"/>
                    <a:pt x="53926" y="26729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1DAF7C94-BE07-9D48-A65C-71C4EEEAA5B3}"/>
                </a:ext>
              </a:extLst>
            </p:cNvPr>
            <p:cNvSpPr/>
            <p:nvPr/>
          </p:nvSpPr>
          <p:spPr>
            <a:xfrm>
              <a:off x="840558" y="2285869"/>
              <a:ext cx="365760" cy="196948"/>
            </a:xfrm>
            <a:custGeom>
              <a:avLst/>
              <a:gdLst>
                <a:gd name="connsiteX0" fmla="*/ 352161 w 365760"/>
                <a:gd name="connsiteY0" fmla="*/ 7034 h 196947"/>
                <a:gd name="connsiteX1" fmla="*/ 344658 w 365760"/>
                <a:gd name="connsiteY1" fmla="*/ 14537 h 196947"/>
                <a:gd name="connsiteX2" fmla="*/ 344658 w 365760"/>
                <a:gd name="connsiteY2" fmla="*/ 99881 h 196947"/>
                <a:gd name="connsiteX3" fmla="*/ 22039 w 365760"/>
                <a:gd name="connsiteY3" fmla="*/ 99881 h 196947"/>
                <a:gd name="connsiteX4" fmla="*/ 22039 w 365760"/>
                <a:gd name="connsiteY4" fmla="*/ 50175 h 196947"/>
                <a:gd name="connsiteX5" fmla="*/ 14537 w 365760"/>
                <a:gd name="connsiteY5" fmla="*/ 42672 h 196947"/>
                <a:gd name="connsiteX6" fmla="*/ 7034 w 365760"/>
                <a:gd name="connsiteY6" fmla="*/ 50175 h 196947"/>
                <a:gd name="connsiteX7" fmla="*/ 7034 w 365760"/>
                <a:gd name="connsiteY7" fmla="*/ 153338 h 196947"/>
                <a:gd name="connsiteX8" fmla="*/ 52050 w 365760"/>
                <a:gd name="connsiteY8" fmla="*/ 198354 h 196947"/>
                <a:gd name="connsiteX9" fmla="*/ 314647 w 365760"/>
                <a:gd name="connsiteY9" fmla="*/ 198354 h 196947"/>
                <a:gd name="connsiteX10" fmla="*/ 359664 w 365760"/>
                <a:gd name="connsiteY10" fmla="*/ 153338 h 196947"/>
                <a:gd name="connsiteX11" fmla="*/ 359664 w 365760"/>
                <a:gd name="connsiteY11" fmla="*/ 14537 h 196947"/>
                <a:gd name="connsiteX12" fmla="*/ 352161 w 365760"/>
                <a:gd name="connsiteY12" fmla="*/ 7034 h 196947"/>
                <a:gd name="connsiteX13" fmla="*/ 314647 w 365760"/>
                <a:gd name="connsiteY13" fmla="*/ 184287 h 196947"/>
                <a:gd name="connsiteX14" fmla="*/ 52050 w 365760"/>
                <a:gd name="connsiteY14" fmla="*/ 184287 h 196947"/>
                <a:gd name="connsiteX15" fmla="*/ 21102 w 365760"/>
                <a:gd name="connsiteY15" fmla="*/ 153338 h 196947"/>
                <a:gd name="connsiteX16" fmla="*/ 21102 w 365760"/>
                <a:gd name="connsiteY16" fmla="*/ 113010 h 196947"/>
                <a:gd name="connsiteX17" fmla="*/ 344658 w 365760"/>
                <a:gd name="connsiteY17" fmla="*/ 113010 h 196947"/>
                <a:gd name="connsiteX18" fmla="*/ 344658 w 365760"/>
                <a:gd name="connsiteY18" fmla="*/ 153338 h 196947"/>
                <a:gd name="connsiteX19" fmla="*/ 314647 w 365760"/>
                <a:gd name="connsiteY19" fmla="*/ 184287 h 19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5760" h="196947">
                  <a:moveTo>
                    <a:pt x="352161" y="7034"/>
                  </a:moveTo>
                  <a:cubicBezTo>
                    <a:pt x="348410" y="7034"/>
                    <a:pt x="344658" y="9847"/>
                    <a:pt x="344658" y="14537"/>
                  </a:cubicBezTo>
                  <a:lnTo>
                    <a:pt x="344658" y="99881"/>
                  </a:lnTo>
                  <a:lnTo>
                    <a:pt x="22039" y="99881"/>
                  </a:lnTo>
                  <a:lnTo>
                    <a:pt x="22039" y="50175"/>
                  </a:lnTo>
                  <a:cubicBezTo>
                    <a:pt x="22039" y="46423"/>
                    <a:pt x="19226" y="42672"/>
                    <a:pt x="14537" y="42672"/>
                  </a:cubicBezTo>
                  <a:cubicBezTo>
                    <a:pt x="9847" y="42672"/>
                    <a:pt x="7034" y="45486"/>
                    <a:pt x="7034" y="50175"/>
                  </a:cubicBezTo>
                  <a:lnTo>
                    <a:pt x="7034" y="153338"/>
                  </a:lnTo>
                  <a:cubicBezTo>
                    <a:pt x="7034" y="177722"/>
                    <a:pt x="26729" y="198354"/>
                    <a:pt x="52050" y="198354"/>
                  </a:cubicBezTo>
                  <a:lnTo>
                    <a:pt x="314647" y="198354"/>
                  </a:lnTo>
                  <a:cubicBezTo>
                    <a:pt x="339031" y="198354"/>
                    <a:pt x="359664" y="178660"/>
                    <a:pt x="359664" y="153338"/>
                  </a:cubicBezTo>
                  <a:lnTo>
                    <a:pt x="359664" y="14537"/>
                  </a:lnTo>
                  <a:cubicBezTo>
                    <a:pt x="359664" y="10785"/>
                    <a:pt x="355913" y="7034"/>
                    <a:pt x="352161" y="7034"/>
                  </a:cubicBezTo>
                  <a:close/>
                  <a:moveTo>
                    <a:pt x="314647" y="184287"/>
                  </a:moveTo>
                  <a:lnTo>
                    <a:pt x="52050" y="184287"/>
                  </a:lnTo>
                  <a:cubicBezTo>
                    <a:pt x="35169" y="184287"/>
                    <a:pt x="21102" y="170219"/>
                    <a:pt x="21102" y="153338"/>
                  </a:cubicBezTo>
                  <a:lnTo>
                    <a:pt x="21102" y="113010"/>
                  </a:lnTo>
                  <a:lnTo>
                    <a:pt x="344658" y="113010"/>
                  </a:lnTo>
                  <a:lnTo>
                    <a:pt x="344658" y="153338"/>
                  </a:lnTo>
                  <a:cubicBezTo>
                    <a:pt x="345596" y="170219"/>
                    <a:pt x="331529" y="184287"/>
                    <a:pt x="314647" y="184287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20ECB0FC-E7C5-B047-9269-86184459DE1F}"/>
                </a:ext>
              </a:extLst>
            </p:cNvPr>
            <p:cNvSpPr/>
            <p:nvPr/>
          </p:nvSpPr>
          <p:spPr>
            <a:xfrm>
              <a:off x="841496" y="1881657"/>
              <a:ext cx="365760" cy="403274"/>
            </a:xfrm>
            <a:custGeom>
              <a:avLst/>
              <a:gdLst>
                <a:gd name="connsiteX0" fmla="*/ 13599 w 365760"/>
                <a:gd name="connsiteY0" fmla="*/ 405618 h 403273"/>
                <a:gd name="connsiteX1" fmla="*/ 21102 w 365760"/>
                <a:gd name="connsiteY1" fmla="*/ 398116 h 403273"/>
                <a:gd name="connsiteX2" fmla="*/ 21102 w 365760"/>
                <a:gd name="connsiteY2" fmla="*/ 105508 h 403273"/>
                <a:gd name="connsiteX3" fmla="*/ 344658 w 365760"/>
                <a:gd name="connsiteY3" fmla="*/ 105508 h 403273"/>
                <a:gd name="connsiteX4" fmla="*/ 344658 w 365760"/>
                <a:gd name="connsiteY4" fmla="*/ 136457 h 403273"/>
                <a:gd name="connsiteX5" fmla="*/ 352161 w 365760"/>
                <a:gd name="connsiteY5" fmla="*/ 143959 h 403273"/>
                <a:gd name="connsiteX6" fmla="*/ 359664 w 365760"/>
                <a:gd name="connsiteY6" fmla="*/ 136457 h 403273"/>
                <a:gd name="connsiteX7" fmla="*/ 359664 w 365760"/>
                <a:gd name="connsiteY7" fmla="*/ 52050 h 403273"/>
                <a:gd name="connsiteX8" fmla="*/ 314647 w 365760"/>
                <a:gd name="connsiteY8" fmla="*/ 7034 h 403273"/>
                <a:gd name="connsiteX9" fmla="*/ 52050 w 365760"/>
                <a:gd name="connsiteY9" fmla="*/ 7034 h 403273"/>
                <a:gd name="connsiteX10" fmla="*/ 7034 w 365760"/>
                <a:gd name="connsiteY10" fmla="*/ 52050 h 403273"/>
                <a:gd name="connsiteX11" fmla="*/ 7034 w 365760"/>
                <a:gd name="connsiteY11" fmla="*/ 399054 h 403273"/>
                <a:gd name="connsiteX12" fmla="*/ 13599 w 365760"/>
                <a:gd name="connsiteY12" fmla="*/ 405618 h 403273"/>
                <a:gd name="connsiteX13" fmla="*/ 51113 w 365760"/>
                <a:gd name="connsiteY13" fmla="*/ 21102 h 403273"/>
                <a:gd name="connsiteX14" fmla="*/ 313710 w 365760"/>
                <a:gd name="connsiteY14" fmla="*/ 21102 h 403273"/>
                <a:gd name="connsiteX15" fmla="*/ 344658 w 365760"/>
                <a:gd name="connsiteY15" fmla="*/ 52050 h 403273"/>
                <a:gd name="connsiteX16" fmla="*/ 344658 w 365760"/>
                <a:gd name="connsiteY16" fmla="*/ 92378 h 403273"/>
                <a:gd name="connsiteX17" fmla="*/ 21102 w 365760"/>
                <a:gd name="connsiteY17" fmla="*/ 92378 h 403273"/>
                <a:gd name="connsiteX18" fmla="*/ 21102 w 365760"/>
                <a:gd name="connsiteY18" fmla="*/ 51113 h 403273"/>
                <a:gd name="connsiteX19" fmla="*/ 51113 w 365760"/>
                <a:gd name="connsiteY19" fmla="*/ 21102 h 403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5760" h="403273">
                  <a:moveTo>
                    <a:pt x="13599" y="405618"/>
                  </a:moveTo>
                  <a:cubicBezTo>
                    <a:pt x="17350" y="405618"/>
                    <a:pt x="21102" y="402805"/>
                    <a:pt x="21102" y="398116"/>
                  </a:cubicBezTo>
                  <a:lnTo>
                    <a:pt x="21102" y="105508"/>
                  </a:lnTo>
                  <a:lnTo>
                    <a:pt x="344658" y="105508"/>
                  </a:lnTo>
                  <a:lnTo>
                    <a:pt x="344658" y="136457"/>
                  </a:lnTo>
                  <a:cubicBezTo>
                    <a:pt x="344658" y="140208"/>
                    <a:pt x="347472" y="143959"/>
                    <a:pt x="352161" y="143959"/>
                  </a:cubicBezTo>
                  <a:cubicBezTo>
                    <a:pt x="356850" y="143959"/>
                    <a:pt x="359664" y="141146"/>
                    <a:pt x="359664" y="136457"/>
                  </a:cubicBezTo>
                  <a:lnTo>
                    <a:pt x="359664" y="52050"/>
                  </a:lnTo>
                  <a:cubicBezTo>
                    <a:pt x="359664" y="27666"/>
                    <a:pt x="339969" y="7034"/>
                    <a:pt x="314647" y="7034"/>
                  </a:cubicBezTo>
                  <a:lnTo>
                    <a:pt x="52050" y="7034"/>
                  </a:lnTo>
                  <a:cubicBezTo>
                    <a:pt x="27666" y="7034"/>
                    <a:pt x="7034" y="26729"/>
                    <a:pt x="7034" y="52050"/>
                  </a:cubicBezTo>
                  <a:lnTo>
                    <a:pt x="7034" y="399054"/>
                  </a:lnTo>
                  <a:cubicBezTo>
                    <a:pt x="7034" y="401867"/>
                    <a:pt x="9847" y="405618"/>
                    <a:pt x="13599" y="405618"/>
                  </a:cubicBezTo>
                  <a:close/>
                  <a:moveTo>
                    <a:pt x="51113" y="21102"/>
                  </a:moveTo>
                  <a:lnTo>
                    <a:pt x="313710" y="21102"/>
                  </a:lnTo>
                  <a:cubicBezTo>
                    <a:pt x="330591" y="21102"/>
                    <a:pt x="344658" y="35169"/>
                    <a:pt x="344658" y="52050"/>
                  </a:cubicBezTo>
                  <a:lnTo>
                    <a:pt x="344658" y="92378"/>
                  </a:lnTo>
                  <a:lnTo>
                    <a:pt x="21102" y="92378"/>
                  </a:lnTo>
                  <a:lnTo>
                    <a:pt x="21102" y="51113"/>
                  </a:lnTo>
                  <a:cubicBezTo>
                    <a:pt x="21102" y="34231"/>
                    <a:pt x="34231" y="21102"/>
                    <a:pt x="51113" y="21102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07E45F80-25B7-1242-90B6-71F108FF568E}"/>
                </a:ext>
              </a:extLst>
            </p:cNvPr>
            <p:cNvSpPr/>
            <p:nvPr/>
          </p:nvSpPr>
          <p:spPr>
            <a:xfrm>
              <a:off x="953100" y="1927611"/>
              <a:ext cx="140677" cy="28135"/>
            </a:xfrm>
            <a:custGeom>
              <a:avLst/>
              <a:gdLst>
                <a:gd name="connsiteX0" fmla="*/ 14537 w 140676"/>
                <a:gd name="connsiteY0" fmla="*/ 22039 h 28135"/>
                <a:gd name="connsiteX1" fmla="*/ 127078 w 140676"/>
                <a:gd name="connsiteY1" fmla="*/ 22039 h 28135"/>
                <a:gd name="connsiteX2" fmla="*/ 134581 w 140676"/>
                <a:gd name="connsiteY2" fmla="*/ 14537 h 28135"/>
                <a:gd name="connsiteX3" fmla="*/ 127078 w 140676"/>
                <a:gd name="connsiteY3" fmla="*/ 7034 h 28135"/>
                <a:gd name="connsiteX4" fmla="*/ 14537 w 140676"/>
                <a:gd name="connsiteY4" fmla="*/ 7034 h 28135"/>
                <a:gd name="connsiteX5" fmla="*/ 7034 w 140676"/>
                <a:gd name="connsiteY5" fmla="*/ 14537 h 28135"/>
                <a:gd name="connsiteX6" fmla="*/ 14537 w 140676"/>
                <a:gd name="connsiteY6" fmla="*/ 22039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676" h="28135">
                  <a:moveTo>
                    <a:pt x="14537" y="22039"/>
                  </a:moveTo>
                  <a:lnTo>
                    <a:pt x="127078" y="22039"/>
                  </a:lnTo>
                  <a:cubicBezTo>
                    <a:pt x="130830" y="22039"/>
                    <a:pt x="134581" y="19226"/>
                    <a:pt x="134581" y="14537"/>
                  </a:cubicBezTo>
                  <a:cubicBezTo>
                    <a:pt x="134581" y="9847"/>
                    <a:pt x="131767" y="7034"/>
                    <a:pt x="127078" y="7034"/>
                  </a:cubicBez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cubicBezTo>
                    <a:pt x="7034" y="19226"/>
                    <a:pt x="10785" y="22039"/>
                    <a:pt x="14537" y="22039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84FFB61A-A48B-074C-BDA5-4D37FADBF773}"/>
                </a:ext>
              </a:extLst>
            </p:cNvPr>
            <p:cNvSpPr/>
            <p:nvPr/>
          </p:nvSpPr>
          <p:spPr>
            <a:xfrm>
              <a:off x="991551" y="2425608"/>
              <a:ext cx="56271" cy="28135"/>
            </a:xfrm>
            <a:custGeom>
              <a:avLst/>
              <a:gdLst>
                <a:gd name="connsiteX0" fmla="*/ 50175 w 56270"/>
                <a:gd name="connsiteY0" fmla="*/ 7034 h 28135"/>
                <a:gd name="connsiteX1" fmla="*/ 14537 w 56270"/>
                <a:gd name="connsiteY1" fmla="*/ 7034 h 28135"/>
                <a:gd name="connsiteX2" fmla="*/ 7034 w 56270"/>
                <a:gd name="connsiteY2" fmla="*/ 14537 h 28135"/>
                <a:gd name="connsiteX3" fmla="*/ 14537 w 56270"/>
                <a:gd name="connsiteY3" fmla="*/ 22039 h 28135"/>
                <a:gd name="connsiteX4" fmla="*/ 50175 w 56270"/>
                <a:gd name="connsiteY4" fmla="*/ 22039 h 28135"/>
                <a:gd name="connsiteX5" fmla="*/ 57678 w 56270"/>
                <a:gd name="connsiteY5" fmla="*/ 14537 h 28135"/>
                <a:gd name="connsiteX6" fmla="*/ 50175 w 56270"/>
                <a:gd name="connsiteY6" fmla="*/ 7034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270" h="28135">
                  <a:moveTo>
                    <a:pt x="50175" y="7034"/>
                  </a:move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cubicBezTo>
                    <a:pt x="7034" y="19226"/>
                    <a:pt x="9847" y="22039"/>
                    <a:pt x="14537" y="22039"/>
                  </a:cubicBezTo>
                  <a:lnTo>
                    <a:pt x="50175" y="22039"/>
                  </a:lnTo>
                  <a:cubicBezTo>
                    <a:pt x="53926" y="22039"/>
                    <a:pt x="57678" y="19226"/>
                    <a:pt x="57678" y="14537"/>
                  </a:cubicBezTo>
                  <a:cubicBezTo>
                    <a:pt x="57678" y="9847"/>
                    <a:pt x="53926" y="7034"/>
                    <a:pt x="50175" y="7034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0274FB19-17D7-834D-AA0F-232FA688D985}"/>
                </a:ext>
              </a:extLst>
            </p:cNvPr>
            <p:cNvSpPr/>
            <p:nvPr/>
          </p:nvSpPr>
          <p:spPr>
            <a:xfrm>
              <a:off x="990614" y="2041091"/>
              <a:ext cx="328246" cy="290732"/>
            </a:xfrm>
            <a:custGeom>
              <a:avLst/>
              <a:gdLst>
                <a:gd name="connsiteX0" fmla="*/ 314647 w 328246"/>
                <a:gd name="connsiteY0" fmla="*/ 7034 h 290732"/>
                <a:gd name="connsiteX1" fmla="*/ 14537 w 328246"/>
                <a:gd name="connsiteY1" fmla="*/ 7034 h 290732"/>
                <a:gd name="connsiteX2" fmla="*/ 7034 w 328246"/>
                <a:gd name="connsiteY2" fmla="*/ 14537 h 290732"/>
                <a:gd name="connsiteX3" fmla="*/ 7034 w 328246"/>
                <a:gd name="connsiteY3" fmla="*/ 277134 h 290732"/>
                <a:gd name="connsiteX4" fmla="*/ 11723 w 328246"/>
                <a:gd name="connsiteY4" fmla="*/ 283698 h 290732"/>
                <a:gd name="connsiteX5" fmla="*/ 14537 w 328246"/>
                <a:gd name="connsiteY5" fmla="*/ 284636 h 290732"/>
                <a:gd name="connsiteX6" fmla="*/ 19226 w 328246"/>
                <a:gd name="connsiteY6" fmla="*/ 282761 h 290732"/>
                <a:gd name="connsiteX7" fmla="*/ 73621 w 328246"/>
                <a:gd name="connsiteY7" fmla="*/ 228366 h 290732"/>
                <a:gd name="connsiteX8" fmla="*/ 314647 w 328246"/>
                <a:gd name="connsiteY8" fmla="*/ 228366 h 290732"/>
                <a:gd name="connsiteX9" fmla="*/ 322150 w 328246"/>
                <a:gd name="connsiteY9" fmla="*/ 220863 h 290732"/>
                <a:gd name="connsiteX10" fmla="*/ 322150 w 328246"/>
                <a:gd name="connsiteY10" fmla="*/ 14537 h 290732"/>
                <a:gd name="connsiteX11" fmla="*/ 314647 w 328246"/>
                <a:gd name="connsiteY11" fmla="*/ 7034 h 290732"/>
                <a:gd name="connsiteX12" fmla="*/ 308082 w 328246"/>
                <a:gd name="connsiteY12" fmla="*/ 213360 h 290732"/>
                <a:gd name="connsiteX13" fmla="*/ 70807 w 328246"/>
                <a:gd name="connsiteY13" fmla="*/ 213360 h 290732"/>
                <a:gd name="connsiteX14" fmla="*/ 66118 w 328246"/>
                <a:gd name="connsiteY14" fmla="*/ 215236 h 290732"/>
                <a:gd name="connsiteX15" fmla="*/ 22039 w 328246"/>
                <a:gd name="connsiteY15" fmla="*/ 259314 h 290732"/>
                <a:gd name="connsiteX16" fmla="*/ 22039 w 328246"/>
                <a:gd name="connsiteY16" fmla="*/ 21102 h 290732"/>
                <a:gd name="connsiteX17" fmla="*/ 308082 w 328246"/>
                <a:gd name="connsiteY17" fmla="*/ 21102 h 290732"/>
                <a:gd name="connsiteX18" fmla="*/ 308082 w 328246"/>
                <a:gd name="connsiteY18" fmla="*/ 213360 h 290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28246" h="290732">
                  <a:moveTo>
                    <a:pt x="314647" y="7034"/>
                  </a:moveTo>
                  <a:lnTo>
                    <a:pt x="14537" y="7034"/>
                  </a:lnTo>
                  <a:cubicBezTo>
                    <a:pt x="10785" y="7034"/>
                    <a:pt x="7034" y="9847"/>
                    <a:pt x="7034" y="14537"/>
                  </a:cubicBezTo>
                  <a:lnTo>
                    <a:pt x="7034" y="277134"/>
                  </a:lnTo>
                  <a:cubicBezTo>
                    <a:pt x="7034" y="279947"/>
                    <a:pt x="8910" y="282761"/>
                    <a:pt x="11723" y="283698"/>
                  </a:cubicBezTo>
                  <a:cubicBezTo>
                    <a:pt x="12661" y="283698"/>
                    <a:pt x="13599" y="284636"/>
                    <a:pt x="14537" y="284636"/>
                  </a:cubicBezTo>
                  <a:cubicBezTo>
                    <a:pt x="16412" y="284636"/>
                    <a:pt x="18288" y="283698"/>
                    <a:pt x="19226" y="282761"/>
                  </a:cubicBezTo>
                  <a:lnTo>
                    <a:pt x="73621" y="228366"/>
                  </a:lnTo>
                  <a:lnTo>
                    <a:pt x="314647" y="228366"/>
                  </a:lnTo>
                  <a:cubicBezTo>
                    <a:pt x="318399" y="228366"/>
                    <a:pt x="322150" y="225552"/>
                    <a:pt x="322150" y="220863"/>
                  </a:cubicBezTo>
                  <a:lnTo>
                    <a:pt x="322150" y="14537"/>
                  </a:lnTo>
                  <a:cubicBezTo>
                    <a:pt x="322150" y="9847"/>
                    <a:pt x="318399" y="7034"/>
                    <a:pt x="314647" y="7034"/>
                  </a:cubicBezTo>
                  <a:close/>
                  <a:moveTo>
                    <a:pt x="308082" y="213360"/>
                  </a:moveTo>
                  <a:lnTo>
                    <a:pt x="70807" y="213360"/>
                  </a:lnTo>
                  <a:cubicBezTo>
                    <a:pt x="68932" y="213360"/>
                    <a:pt x="67056" y="214298"/>
                    <a:pt x="66118" y="215236"/>
                  </a:cubicBezTo>
                  <a:lnTo>
                    <a:pt x="22039" y="259314"/>
                  </a:lnTo>
                  <a:lnTo>
                    <a:pt x="22039" y="21102"/>
                  </a:lnTo>
                  <a:lnTo>
                    <a:pt x="308082" y="21102"/>
                  </a:lnTo>
                  <a:lnTo>
                    <a:pt x="308082" y="213360"/>
                  </a:ln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46EF8565-E2AD-5544-89F7-D00018DB6CEF}"/>
                </a:ext>
              </a:extLst>
            </p:cNvPr>
            <p:cNvSpPr/>
            <p:nvPr/>
          </p:nvSpPr>
          <p:spPr>
            <a:xfrm>
              <a:off x="1057201" y="2110491"/>
              <a:ext cx="93785" cy="103163"/>
            </a:xfrm>
            <a:custGeom>
              <a:avLst/>
              <a:gdLst>
                <a:gd name="connsiteX0" fmla="*/ 24853 w 93784"/>
                <a:gd name="connsiteY0" fmla="*/ 99881 h 103163"/>
                <a:gd name="connsiteX1" fmla="*/ 33294 w 93784"/>
                <a:gd name="connsiteY1" fmla="*/ 73621 h 103163"/>
                <a:gd name="connsiteX2" fmla="*/ 63305 w 93784"/>
                <a:gd name="connsiteY2" fmla="*/ 73621 h 103163"/>
                <a:gd name="connsiteX3" fmla="*/ 71745 w 93784"/>
                <a:gd name="connsiteY3" fmla="*/ 99881 h 103163"/>
                <a:gd name="connsiteX4" fmla="*/ 89564 w 93784"/>
                <a:gd name="connsiteY4" fmla="*/ 99881 h 103163"/>
                <a:gd name="connsiteX5" fmla="*/ 59553 w 93784"/>
                <a:gd name="connsiteY5" fmla="*/ 7034 h 103163"/>
                <a:gd name="connsiteX6" fmla="*/ 37045 w 93784"/>
                <a:gd name="connsiteY6" fmla="*/ 7034 h 103163"/>
                <a:gd name="connsiteX7" fmla="*/ 7034 w 93784"/>
                <a:gd name="connsiteY7" fmla="*/ 99881 h 103163"/>
                <a:gd name="connsiteX8" fmla="*/ 24853 w 93784"/>
                <a:gd name="connsiteY8" fmla="*/ 99881 h 103163"/>
                <a:gd name="connsiteX9" fmla="*/ 42672 w 93784"/>
                <a:gd name="connsiteY9" fmla="*/ 37983 h 103163"/>
                <a:gd name="connsiteX10" fmla="*/ 47361 w 93784"/>
                <a:gd name="connsiteY10" fmla="*/ 20164 h 103163"/>
                <a:gd name="connsiteX11" fmla="*/ 47361 w 93784"/>
                <a:gd name="connsiteY11" fmla="*/ 20164 h 103163"/>
                <a:gd name="connsiteX12" fmla="*/ 52050 w 93784"/>
                <a:gd name="connsiteY12" fmla="*/ 37983 h 103163"/>
                <a:gd name="connsiteX13" fmla="*/ 59553 w 93784"/>
                <a:gd name="connsiteY13" fmla="*/ 60491 h 103163"/>
                <a:gd name="connsiteX14" fmla="*/ 36107 w 93784"/>
                <a:gd name="connsiteY14" fmla="*/ 60491 h 103163"/>
                <a:gd name="connsiteX15" fmla="*/ 42672 w 93784"/>
                <a:gd name="connsiteY15" fmla="*/ 37983 h 103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3784" h="103163">
                  <a:moveTo>
                    <a:pt x="24853" y="99881"/>
                  </a:moveTo>
                  <a:lnTo>
                    <a:pt x="33294" y="73621"/>
                  </a:lnTo>
                  <a:lnTo>
                    <a:pt x="63305" y="73621"/>
                  </a:lnTo>
                  <a:lnTo>
                    <a:pt x="71745" y="99881"/>
                  </a:lnTo>
                  <a:lnTo>
                    <a:pt x="89564" y="99881"/>
                  </a:lnTo>
                  <a:lnTo>
                    <a:pt x="59553" y="7034"/>
                  </a:lnTo>
                  <a:lnTo>
                    <a:pt x="37045" y="7034"/>
                  </a:lnTo>
                  <a:lnTo>
                    <a:pt x="7034" y="99881"/>
                  </a:lnTo>
                  <a:lnTo>
                    <a:pt x="24853" y="99881"/>
                  </a:lnTo>
                  <a:close/>
                  <a:moveTo>
                    <a:pt x="42672" y="37983"/>
                  </a:moveTo>
                  <a:cubicBezTo>
                    <a:pt x="44548" y="32356"/>
                    <a:pt x="45486" y="25791"/>
                    <a:pt x="47361" y="20164"/>
                  </a:cubicBezTo>
                  <a:lnTo>
                    <a:pt x="47361" y="20164"/>
                  </a:lnTo>
                  <a:cubicBezTo>
                    <a:pt x="48299" y="25791"/>
                    <a:pt x="50175" y="32356"/>
                    <a:pt x="52050" y="37983"/>
                  </a:cubicBezTo>
                  <a:lnTo>
                    <a:pt x="59553" y="60491"/>
                  </a:lnTo>
                  <a:lnTo>
                    <a:pt x="36107" y="60491"/>
                  </a:lnTo>
                  <a:lnTo>
                    <a:pt x="42672" y="37983"/>
                  </a:ln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905DBD0C-0741-CD40-9052-7A534EAD419C}"/>
                </a:ext>
              </a:extLst>
            </p:cNvPr>
            <p:cNvSpPr/>
            <p:nvPr/>
          </p:nvSpPr>
          <p:spPr>
            <a:xfrm>
              <a:off x="1145358" y="2105802"/>
              <a:ext cx="75028" cy="112542"/>
            </a:xfrm>
            <a:custGeom>
              <a:avLst/>
              <a:gdLst>
                <a:gd name="connsiteX0" fmla="*/ 36107 w 75027"/>
                <a:gd name="connsiteY0" fmla="*/ 106446 h 112541"/>
                <a:gd name="connsiteX1" fmla="*/ 57678 w 75027"/>
                <a:gd name="connsiteY1" fmla="*/ 94254 h 112541"/>
                <a:gd name="connsiteX2" fmla="*/ 57678 w 75027"/>
                <a:gd name="connsiteY2" fmla="*/ 94254 h 112541"/>
                <a:gd name="connsiteX3" fmla="*/ 58615 w 75027"/>
                <a:gd name="connsiteY3" fmla="*/ 104570 h 112541"/>
                <a:gd name="connsiteX4" fmla="*/ 73621 w 75027"/>
                <a:gd name="connsiteY4" fmla="*/ 104570 h 112541"/>
                <a:gd name="connsiteX5" fmla="*/ 72683 w 75027"/>
                <a:gd name="connsiteY5" fmla="*/ 85813 h 112541"/>
                <a:gd name="connsiteX6" fmla="*/ 72683 w 75027"/>
                <a:gd name="connsiteY6" fmla="*/ 7034 h 112541"/>
                <a:gd name="connsiteX7" fmla="*/ 55802 w 75027"/>
                <a:gd name="connsiteY7" fmla="*/ 7034 h 112541"/>
                <a:gd name="connsiteX8" fmla="*/ 55802 w 75027"/>
                <a:gd name="connsiteY8" fmla="*/ 45486 h 112541"/>
                <a:gd name="connsiteX9" fmla="*/ 55802 w 75027"/>
                <a:gd name="connsiteY9" fmla="*/ 45486 h 112541"/>
                <a:gd name="connsiteX10" fmla="*/ 37045 w 75027"/>
                <a:gd name="connsiteY10" fmla="*/ 37045 h 112541"/>
                <a:gd name="connsiteX11" fmla="*/ 7034 w 75027"/>
                <a:gd name="connsiteY11" fmla="*/ 72683 h 112541"/>
                <a:gd name="connsiteX12" fmla="*/ 36107 w 75027"/>
                <a:gd name="connsiteY12" fmla="*/ 106446 h 112541"/>
                <a:gd name="connsiteX13" fmla="*/ 41734 w 75027"/>
                <a:gd name="connsiteY13" fmla="*/ 49237 h 112541"/>
                <a:gd name="connsiteX14" fmla="*/ 56740 w 75027"/>
                <a:gd name="connsiteY14" fmla="*/ 61429 h 112541"/>
                <a:gd name="connsiteX15" fmla="*/ 56740 w 75027"/>
                <a:gd name="connsiteY15" fmla="*/ 66118 h 112541"/>
                <a:gd name="connsiteX16" fmla="*/ 56740 w 75027"/>
                <a:gd name="connsiteY16" fmla="*/ 75497 h 112541"/>
                <a:gd name="connsiteX17" fmla="*/ 55802 w 75027"/>
                <a:gd name="connsiteY17" fmla="*/ 80186 h 112541"/>
                <a:gd name="connsiteX18" fmla="*/ 40796 w 75027"/>
                <a:gd name="connsiteY18" fmla="*/ 92378 h 112541"/>
                <a:gd name="connsiteX19" fmla="*/ 23915 w 75027"/>
                <a:gd name="connsiteY19" fmla="*/ 70807 h 112541"/>
                <a:gd name="connsiteX20" fmla="*/ 41734 w 75027"/>
                <a:gd name="connsiteY20" fmla="*/ 49237 h 112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027" h="112541">
                  <a:moveTo>
                    <a:pt x="36107" y="106446"/>
                  </a:moveTo>
                  <a:cubicBezTo>
                    <a:pt x="45486" y="106446"/>
                    <a:pt x="53926" y="101756"/>
                    <a:pt x="57678" y="94254"/>
                  </a:cubicBezTo>
                  <a:lnTo>
                    <a:pt x="57678" y="94254"/>
                  </a:lnTo>
                  <a:lnTo>
                    <a:pt x="58615" y="104570"/>
                  </a:lnTo>
                  <a:lnTo>
                    <a:pt x="73621" y="104570"/>
                  </a:lnTo>
                  <a:cubicBezTo>
                    <a:pt x="73621" y="99881"/>
                    <a:pt x="72683" y="92378"/>
                    <a:pt x="72683" y="85813"/>
                  </a:cubicBezTo>
                  <a:lnTo>
                    <a:pt x="72683" y="7034"/>
                  </a:lnTo>
                  <a:lnTo>
                    <a:pt x="55802" y="7034"/>
                  </a:lnTo>
                  <a:lnTo>
                    <a:pt x="55802" y="45486"/>
                  </a:lnTo>
                  <a:lnTo>
                    <a:pt x="55802" y="45486"/>
                  </a:lnTo>
                  <a:cubicBezTo>
                    <a:pt x="52988" y="40796"/>
                    <a:pt x="46423" y="37045"/>
                    <a:pt x="37045" y="37045"/>
                  </a:cubicBezTo>
                  <a:cubicBezTo>
                    <a:pt x="21102" y="37045"/>
                    <a:pt x="7034" y="50175"/>
                    <a:pt x="7034" y="72683"/>
                  </a:cubicBezTo>
                  <a:cubicBezTo>
                    <a:pt x="7034" y="92378"/>
                    <a:pt x="20164" y="106446"/>
                    <a:pt x="36107" y="106446"/>
                  </a:cubicBezTo>
                  <a:close/>
                  <a:moveTo>
                    <a:pt x="41734" y="49237"/>
                  </a:moveTo>
                  <a:cubicBezTo>
                    <a:pt x="49237" y="49237"/>
                    <a:pt x="54864" y="54864"/>
                    <a:pt x="56740" y="61429"/>
                  </a:cubicBezTo>
                  <a:cubicBezTo>
                    <a:pt x="56740" y="62367"/>
                    <a:pt x="56740" y="64242"/>
                    <a:pt x="56740" y="66118"/>
                  </a:cubicBezTo>
                  <a:lnTo>
                    <a:pt x="56740" y="75497"/>
                  </a:lnTo>
                  <a:cubicBezTo>
                    <a:pt x="56740" y="77372"/>
                    <a:pt x="56740" y="79248"/>
                    <a:pt x="55802" y="80186"/>
                  </a:cubicBezTo>
                  <a:cubicBezTo>
                    <a:pt x="53926" y="87689"/>
                    <a:pt x="48299" y="92378"/>
                    <a:pt x="40796" y="92378"/>
                  </a:cubicBezTo>
                  <a:cubicBezTo>
                    <a:pt x="30480" y="92378"/>
                    <a:pt x="23915" y="82999"/>
                    <a:pt x="23915" y="70807"/>
                  </a:cubicBezTo>
                  <a:cubicBezTo>
                    <a:pt x="24853" y="58615"/>
                    <a:pt x="30480" y="49237"/>
                    <a:pt x="41734" y="49237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93607E10-001B-824B-AB9F-C4A75C4DC38F}"/>
                </a:ext>
              </a:extLst>
            </p:cNvPr>
            <p:cNvSpPr/>
            <p:nvPr/>
          </p:nvSpPr>
          <p:spPr>
            <a:xfrm>
              <a:off x="1053449" y="2087045"/>
              <a:ext cx="37514" cy="46892"/>
            </a:xfrm>
            <a:custGeom>
              <a:avLst/>
              <a:gdLst>
                <a:gd name="connsiteX0" fmla="*/ 30480 w 37513"/>
                <a:gd name="connsiteY0" fmla="*/ 43610 h 46892"/>
                <a:gd name="connsiteX1" fmla="*/ 31418 w 37513"/>
                <a:gd name="connsiteY1" fmla="*/ 40796 h 46892"/>
                <a:gd name="connsiteX2" fmla="*/ 20164 w 37513"/>
                <a:gd name="connsiteY2" fmla="*/ 33294 h 46892"/>
                <a:gd name="connsiteX3" fmla="*/ 18288 w 37513"/>
                <a:gd name="connsiteY3" fmla="*/ 29542 h 46892"/>
                <a:gd name="connsiteX4" fmla="*/ 21102 w 37513"/>
                <a:gd name="connsiteY4" fmla="*/ 24853 h 46892"/>
                <a:gd name="connsiteX5" fmla="*/ 24853 w 37513"/>
                <a:gd name="connsiteY5" fmla="*/ 20164 h 46892"/>
                <a:gd name="connsiteX6" fmla="*/ 25791 w 37513"/>
                <a:gd name="connsiteY6" fmla="*/ 16412 h 46892"/>
                <a:gd name="connsiteX7" fmla="*/ 22977 w 37513"/>
                <a:gd name="connsiteY7" fmla="*/ 9847 h 46892"/>
                <a:gd name="connsiteX8" fmla="*/ 16412 w 37513"/>
                <a:gd name="connsiteY8" fmla="*/ 7034 h 46892"/>
                <a:gd name="connsiteX9" fmla="*/ 9847 w 37513"/>
                <a:gd name="connsiteY9" fmla="*/ 9847 h 46892"/>
                <a:gd name="connsiteX10" fmla="*/ 7034 w 37513"/>
                <a:gd name="connsiteY10" fmla="*/ 17350 h 46892"/>
                <a:gd name="connsiteX11" fmla="*/ 12661 w 37513"/>
                <a:gd name="connsiteY11" fmla="*/ 31418 h 46892"/>
                <a:gd name="connsiteX12" fmla="*/ 30480 w 37513"/>
                <a:gd name="connsiteY12" fmla="*/ 43610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30480" y="43610"/>
                  </a:moveTo>
                  <a:lnTo>
                    <a:pt x="31418" y="40796"/>
                  </a:lnTo>
                  <a:cubicBezTo>
                    <a:pt x="25791" y="37045"/>
                    <a:pt x="22039" y="35169"/>
                    <a:pt x="20164" y="33294"/>
                  </a:cubicBezTo>
                  <a:cubicBezTo>
                    <a:pt x="19226" y="32356"/>
                    <a:pt x="18288" y="30480"/>
                    <a:pt x="18288" y="29542"/>
                  </a:cubicBezTo>
                  <a:cubicBezTo>
                    <a:pt x="18288" y="27666"/>
                    <a:pt x="19226" y="26729"/>
                    <a:pt x="21102" y="24853"/>
                  </a:cubicBezTo>
                  <a:cubicBezTo>
                    <a:pt x="22977" y="22977"/>
                    <a:pt x="23915" y="21102"/>
                    <a:pt x="24853" y="20164"/>
                  </a:cubicBezTo>
                  <a:cubicBezTo>
                    <a:pt x="25791" y="19226"/>
                    <a:pt x="25791" y="18288"/>
                    <a:pt x="25791" y="16412"/>
                  </a:cubicBezTo>
                  <a:cubicBezTo>
                    <a:pt x="25791" y="13599"/>
                    <a:pt x="24853" y="11723"/>
                    <a:pt x="22977" y="9847"/>
                  </a:cubicBezTo>
                  <a:cubicBezTo>
                    <a:pt x="21102" y="7972"/>
                    <a:pt x="19226" y="7034"/>
                    <a:pt x="16412" y="7034"/>
                  </a:cubicBezTo>
                  <a:cubicBezTo>
                    <a:pt x="13599" y="7034"/>
                    <a:pt x="11723" y="7972"/>
                    <a:pt x="9847" y="9847"/>
                  </a:cubicBezTo>
                  <a:cubicBezTo>
                    <a:pt x="7972" y="11723"/>
                    <a:pt x="7034" y="14537"/>
                    <a:pt x="7034" y="17350"/>
                  </a:cubicBezTo>
                  <a:cubicBezTo>
                    <a:pt x="7034" y="22039"/>
                    <a:pt x="8910" y="26729"/>
                    <a:pt x="12661" y="31418"/>
                  </a:cubicBezTo>
                  <a:cubicBezTo>
                    <a:pt x="17350" y="36107"/>
                    <a:pt x="22977" y="39858"/>
                    <a:pt x="30480" y="43610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E71DE194-CF04-6F4A-90AA-A64A6D605D09}"/>
                </a:ext>
              </a:extLst>
            </p:cNvPr>
            <p:cNvSpPr/>
            <p:nvPr/>
          </p:nvSpPr>
          <p:spPr>
            <a:xfrm>
              <a:off x="1024376" y="2087045"/>
              <a:ext cx="37514" cy="46892"/>
            </a:xfrm>
            <a:custGeom>
              <a:avLst/>
              <a:gdLst>
                <a:gd name="connsiteX0" fmla="*/ 30480 w 37513"/>
                <a:gd name="connsiteY0" fmla="*/ 43610 h 46892"/>
                <a:gd name="connsiteX1" fmla="*/ 31418 w 37513"/>
                <a:gd name="connsiteY1" fmla="*/ 40796 h 46892"/>
                <a:gd name="connsiteX2" fmla="*/ 20164 w 37513"/>
                <a:gd name="connsiteY2" fmla="*/ 33294 h 46892"/>
                <a:gd name="connsiteX3" fmla="*/ 18288 w 37513"/>
                <a:gd name="connsiteY3" fmla="*/ 29542 h 46892"/>
                <a:gd name="connsiteX4" fmla="*/ 21102 w 37513"/>
                <a:gd name="connsiteY4" fmla="*/ 24853 h 46892"/>
                <a:gd name="connsiteX5" fmla="*/ 24853 w 37513"/>
                <a:gd name="connsiteY5" fmla="*/ 20164 h 46892"/>
                <a:gd name="connsiteX6" fmla="*/ 25791 w 37513"/>
                <a:gd name="connsiteY6" fmla="*/ 16412 h 46892"/>
                <a:gd name="connsiteX7" fmla="*/ 22977 w 37513"/>
                <a:gd name="connsiteY7" fmla="*/ 9847 h 46892"/>
                <a:gd name="connsiteX8" fmla="*/ 16412 w 37513"/>
                <a:gd name="connsiteY8" fmla="*/ 7034 h 46892"/>
                <a:gd name="connsiteX9" fmla="*/ 9847 w 37513"/>
                <a:gd name="connsiteY9" fmla="*/ 9847 h 46892"/>
                <a:gd name="connsiteX10" fmla="*/ 7034 w 37513"/>
                <a:gd name="connsiteY10" fmla="*/ 17350 h 46892"/>
                <a:gd name="connsiteX11" fmla="*/ 12661 w 37513"/>
                <a:gd name="connsiteY11" fmla="*/ 31418 h 46892"/>
                <a:gd name="connsiteX12" fmla="*/ 30480 w 37513"/>
                <a:gd name="connsiteY12" fmla="*/ 43610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30480" y="43610"/>
                  </a:moveTo>
                  <a:lnTo>
                    <a:pt x="31418" y="40796"/>
                  </a:lnTo>
                  <a:cubicBezTo>
                    <a:pt x="25791" y="37045"/>
                    <a:pt x="22039" y="35169"/>
                    <a:pt x="20164" y="33294"/>
                  </a:cubicBezTo>
                  <a:cubicBezTo>
                    <a:pt x="19226" y="32356"/>
                    <a:pt x="18288" y="30480"/>
                    <a:pt x="18288" y="29542"/>
                  </a:cubicBezTo>
                  <a:cubicBezTo>
                    <a:pt x="18288" y="27666"/>
                    <a:pt x="19226" y="26729"/>
                    <a:pt x="21102" y="24853"/>
                  </a:cubicBezTo>
                  <a:cubicBezTo>
                    <a:pt x="22977" y="22977"/>
                    <a:pt x="23915" y="21102"/>
                    <a:pt x="24853" y="20164"/>
                  </a:cubicBezTo>
                  <a:cubicBezTo>
                    <a:pt x="25791" y="19226"/>
                    <a:pt x="25791" y="18288"/>
                    <a:pt x="25791" y="16412"/>
                  </a:cubicBezTo>
                  <a:cubicBezTo>
                    <a:pt x="25791" y="13599"/>
                    <a:pt x="24853" y="11723"/>
                    <a:pt x="22977" y="9847"/>
                  </a:cubicBezTo>
                  <a:cubicBezTo>
                    <a:pt x="21102" y="7972"/>
                    <a:pt x="19226" y="7034"/>
                    <a:pt x="16412" y="7034"/>
                  </a:cubicBezTo>
                  <a:cubicBezTo>
                    <a:pt x="13599" y="7034"/>
                    <a:pt x="11723" y="7972"/>
                    <a:pt x="9847" y="9847"/>
                  </a:cubicBezTo>
                  <a:cubicBezTo>
                    <a:pt x="7972" y="11723"/>
                    <a:pt x="7034" y="14537"/>
                    <a:pt x="7034" y="17350"/>
                  </a:cubicBezTo>
                  <a:cubicBezTo>
                    <a:pt x="7034" y="22039"/>
                    <a:pt x="8910" y="26729"/>
                    <a:pt x="12661" y="31418"/>
                  </a:cubicBezTo>
                  <a:cubicBezTo>
                    <a:pt x="17350" y="36107"/>
                    <a:pt x="22977" y="39858"/>
                    <a:pt x="30480" y="43610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FD8D036C-FAF9-7646-B270-7CA554683069}"/>
                </a:ext>
              </a:extLst>
            </p:cNvPr>
            <p:cNvSpPr/>
            <p:nvPr/>
          </p:nvSpPr>
          <p:spPr>
            <a:xfrm>
              <a:off x="1217572" y="2188333"/>
              <a:ext cx="37514" cy="46892"/>
            </a:xfrm>
            <a:custGeom>
              <a:avLst/>
              <a:gdLst>
                <a:gd name="connsiteX0" fmla="*/ 7034 w 37513"/>
                <a:gd name="connsiteY0" fmla="*/ 39858 h 46892"/>
                <a:gd name="connsiteX1" fmla="*/ 7972 w 37513"/>
                <a:gd name="connsiteY1" fmla="*/ 42672 h 46892"/>
                <a:gd name="connsiteX2" fmla="*/ 24853 w 37513"/>
                <a:gd name="connsiteY2" fmla="*/ 31418 h 46892"/>
                <a:gd name="connsiteX3" fmla="*/ 30480 w 37513"/>
                <a:gd name="connsiteY3" fmla="*/ 17350 h 46892"/>
                <a:gd name="connsiteX4" fmla="*/ 27666 w 37513"/>
                <a:gd name="connsiteY4" fmla="*/ 9847 h 46892"/>
                <a:gd name="connsiteX5" fmla="*/ 21102 w 37513"/>
                <a:gd name="connsiteY5" fmla="*/ 7034 h 46892"/>
                <a:gd name="connsiteX6" fmla="*/ 14537 w 37513"/>
                <a:gd name="connsiteY6" fmla="*/ 9847 h 46892"/>
                <a:gd name="connsiteX7" fmla="*/ 11723 w 37513"/>
                <a:gd name="connsiteY7" fmla="*/ 16412 h 46892"/>
                <a:gd name="connsiteX8" fmla="*/ 12661 w 37513"/>
                <a:gd name="connsiteY8" fmla="*/ 20164 h 46892"/>
                <a:gd name="connsiteX9" fmla="*/ 16412 w 37513"/>
                <a:gd name="connsiteY9" fmla="*/ 24853 h 46892"/>
                <a:gd name="connsiteX10" fmla="*/ 19226 w 37513"/>
                <a:gd name="connsiteY10" fmla="*/ 29542 h 46892"/>
                <a:gd name="connsiteX11" fmla="*/ 17350 w 37513"/>
                <a:gd name="connsiteY11" fmla="*/ 33294 h 46892"/>
                <a:gd name="connsiteX12" fmla="*/ 7034 w 37513"/>
                <a:gd name="connsiteY12" fmla="*/ 39858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7034" y="39858"/>
                  </a:moveTo>
                  <a:lnTo>
                    <a:pt x="7972" y="42672"/>
                  </a:lnTo>
                  <a:cubicBezTo>
                    <a:pt x="15474" y="39858"/>
                    <a:pt x="21102" y="36107"/>
                    <a:pt x="24853" y="31418"/>
                  </a:cubicBezTo>
                  <a:cubicBezTo>
                    <a:pt x="28604" y="26729"/>
                    <a:pt x="30480" y="22039"/>
                    <a:pt x="30480" y="17350"/>
                  </a:cubicBezTo>
                  <a:cubicBezTo>
                    <a:pt x="30480" y="14537"/>
                    <a:pt x="29542" y="11723"/>
                    <a:pt x="27666" y="9847"/>
                  </a:cubicBezTo>
                  <a:cubicBezTo>
                    <a:pt x="25791" y="7972"/>
                    <a:pt x="23915" y="7034"/>
                    <a:pt x="21102" y="7034"/>
                  </a:cubicBezTo>
                  <a:cubicBezTo>
                    <a:pt x="18288" y="7034"/>
                    <a:pt x="16412" y="7972"/>
                    <a:pt x="14537" y="9847"/>
                  </a:cubicBezTo>
                  <a:cubicBezTo>
                    <a:pt x="12661" y="11723"/>
                    <a:pt x="11723" y="13599"/>
                    <a:pt x="11723" y="16412"/>
                  </a:cubicBezTo>
                  <a:cubicBezTo>
                    <a:pt x="11723" y="18288"/>
                    <a:pt x="11723" y="19226"/>
                    <a:pt x="12661" y="20164"/>
                  </a:cubicBezTo>
                  <a:cubicBezTo>
                    <a:pt x="13599" y="21102"/>
                    <a:pt x="14537" y="22977"/>
                    <a:pt x="16412" y="24853"/>
                  </a:cubicBezTo>
                  <a:cubicBezTo>
                    <a:pt x="18288" y="26729"/>
                    <a:pt x="19226" y="28604"/>
                    <a:pt x="19226" y="29542"/>
                  </a:cubicBezTo>
                  <a:cubicBezTo>
                    <a:pt x="19226" y="30480"/>
                    <a:pt x="18288" y="32356"/>
                    <a:pt x="17350" y="33294"/>
                  </a:cubicBezTo>
                  <a:cubicBezTo>
                    <a:pt x="16412" y="34231"/>
                    <a:pt x="12661" y="37045"/>
                    <a:pt x="7034" y="39858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A17A3D69-7E20-4449-84A8-9DE8E002149F}"/>
                </a:ext>
              </a:extLst>
            </p:cNvPr>
            <p:cNvSpPr/>
            <p:nvPr/>
          </p:nvSpPr>
          <p:spPr>
            <a:xfrm>
              <a:off x="1246646" y="2188333"/>
              <a:ext cx="37514" cy="46892"/>
            </a:xfrm>
            <a:custGeom>
              <a:avLst/>
              <a:gdLst>
                <a:gd name="connsiteX0" fmla="*/ 7034 w 37513"/>
                <a:gd name="connsiteY0" fmla="*/ 39858 h 46892"/>
                <a:gd name="connsiteX1" fmla="*/ 7972 w 37513"/>
                <a:gd name="connsiteY1" fmla="*/ 42672 h 46892"/>
                <a:gd name="connsiteX2" fmla="*/ 24853 w 37513"/>
                <a:gd name="connsiteY2" fmla="*/ 31418 h 46892"/>
                <a:gd name="connsiteX3" fmla="*/ 30480 w 37513"/>
                <a:gd name="connsiteY3" fmla="*/ 17350 h 46892"/>
                <a:gd name="connsiteX4" fmla="*/ 27666 w 37513"/>
                <a:gd name="connsiteY4" fmla="*/ 9847 h 46892"/>
                <a:gd name="connsiteX5" fmla="*/ 21102 w 37513"/>
                <a:gd name="connsiteY5" fmla="*/ 7034 h 46892"/>
                <a:gd name="connsiteX6" fmla="*/ 14537 w 37513"/>
                <a:gd name="connsiteY6" fmla="*/ 9847 h 46892"/>
                <a:gd name="connsiteX7" fmla="*/ 11723 w 37513"/>
                <a:gd name="connsiteY7" fmla="*/ 16412 h 46892"/>
                <a:gd name="connsiteX8" fmla="*/ 12661 w 37513"/>
                <a:gd name="connsiteY8" fmla="*/ 20164 h 46892"/>
                <a:gd name="connsiteX9" fmla="*/ 16412 w 37513"/>
                <a:gd name="connsiteY9" fmla="*/ 24853 h 46892"/>
                <a:gd name="connsiteX10" fmla="*/ 19226 w 37513"/>
                <a:gd name="connsiteY10" fmla="*/ 29542 h 46892"/>
                <a:gd name="connsiteX11" fmla="*/ 17350 w 37513"/>
                <a:gd name="connsiteY11" fmla="*/ 33294 h 46892"/>
                <a:gd name="connsiteX12" fmla="*/ 7034 w 37513"/>
                <a:gd name="connsiteY12" fmla="*/ 39858 h 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513" h="46892">
                  <a:moveTo>
                    <a:pt x="7034" y="39858"/>
                  </a:moveTo>
                  <a:lnTo>
                    <a:pt x="7972" y="42672"/>
                  </a:lnTo>
                  <a:cubicBezTo>
                    <a:pt x="15474" y="39858"/>
                    <a:pt x="21102" y="36107"/>
                    <a:pt x="24853" y="31418"/>
                  </a:cubicBezTo>
                  <a:cubicBezTo>
                    <a:pt x="28604" y="26729"/>
                    <a:pt x="30480" y="22039"/>
                    <a:pt x="30480" y="17350"/>
                  </a:cubicBezTo>
                  <a:cubicBezTo>
                    <a:pt x="30480" y="14537"/>
                    <a:pt x="29542" y="11723"/>
                    <a:pt x="27666" y="9847"/>
                  </a:cubicBezTo>
                  <a:cubicBezTo>
                    <a:pt x="25791" y="7972"/>
                    <a:pt x="23915" y="7034"/>
                    <a:pt x="21102" y="7034"/>
                  </a:cubicBezTo>
                  <a:cubicBezTo>
                    <a:pt x="18288" y="7034"/>
                    <a:pt x="16412" y="7972"/>
                    <a:pt x="14537" y="9847"/>
                  </a:cubicBezTo>
                  <a:cubicBezTo>
                    <a:pt x="12661" y="11723"/>
                    <a:pt x="11723" y="13599"/>
                    <a:pt x="11723" y="16412"/>
                  </a:cubicBezTo>
                  <a:cubicBezTo>
                    <a:pt x="11723" y="18288"/>
                    <a:pt x="11723" y="19226"/>
                    <a:pt x="12661" y="20164"/>
                  </a:cubicBezTo>
                  <a:cubicBezTo>
                    <a:pt x="13599" y="21102"/>
                    <a:pt x="14537" y="22977"/>
                    <a:pt x="16412" y="24853"/>
                  </a:cubicBezTo>
                  <a:cubicBezTo>
                    <a:pt x="18288" y="26729"/>
                    <a:pt x="19226" y="28604"/>
                    <a:pt x="19226" y="29542"/>
                  </a:cubicBezTo>
                  <a:cubicBezTo>
                    <a:pt x="19226" y="30480"/>
                    <a:pt x="18288" y="32356"/>
                    <a:pt x="17350" y="33294"/>
                  </a:cubicBezTo>
                  <a:cubicBezTo>
                    <a:pt x="16412" y="34231"/>
                    <a:pt x="12661" y="37045"/>
                    <a:pt x="7034" y="39858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2D01CEB8-E8EA-E140-9780-7F20750AAFF0}"/>
                </a:ext>
              </a:extLst>
            </p:cNvPr>
            <p:cNvSpPr/>
            <p:nvPr/>
          </p:nvSpPr>
          <p:spPr>
            <a:xfrm>
              <a:off x="839620" y="2294075"/>
              <a:ext cx="28135" cy="28135"/>
            </a:xfrm>
            <a:custGeom>
              <a:avLst/>
              <a:gdLst>
                <a:gd name="connsiteX0" fmla="*/ 10785 w 28135"/>
                <a:gd name="connsiteY0" fmla="*/ 18522 h 28135"/>
                <a:gd name="connsiteX1" fmla="*/ 13599 w 28135"/>
                <a:gd name="connsiteY1" fmla="*/ 20398 h 28135"/>
                <a:gd name="connsiteX2" fmla="*/ 16412 w 28135"/>
                <a:gd name="connsiteY2" fmla="*/ 21336 h 28135"/>
                <a:gd name="connsiteX3" fmla="*/ 21102 w 28135"/>
                <a:gd name="connsiteY3" fmla="*/ 19460 h 28135"/>
                <a:gd name="connsiteX4" fmla="*/ 22977 w 28135"/>
                <a:gd name="connsiteY4" fmla="*/ 14771 h 28135"/>
                <a:gd name="connsiteX5" fmla="*/ 22977 w 28135"/>
                <a:gd name="connsiteY5" fmla="*/ 11958 h 28135"/>
                <a:gd name="connsiteX6" fmla="*/ 20164 w 28135"/>
                <a:gd name="connsiteY6" fmla="*/ 9144 h 28135"/>
                <a:gd name="connsiteX7" fmla="*/ 9847 w 28135"/>
                <a:gd name="connsiteY7" fmla="*/ 9144 h 28135"/>
                <a:gd name="connsiteX8" fmla="*/ 7972 w 28135"/>
                <a:gd name="connsiteY8" fmla="*/ 11020 h 28135"/>
                <a:gd name="connsiteX9" fmla="*/ 7034 w 28135"/>
                <a:gd name="connsiteY9" fmla="*/ 13833 h 28135"/>
                <a:gd name="connsiteX10" fmla="*/ 7972 w 28135"/>
                <a:gd name="connsiteY10" fmla="*/ 16647 h 28135"/>
                <a:gd name="connsiteX11" fmla="*/ 10785 w 28135"/>
                <a:gd name="connsiteY11" fmla="*/ 18522 h 2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135" h="28135">
                  <a:moveTo>
                    <a:pt x="10785" y="18522"/>
                  </a:moveTo>
                  <a:cubicBezTo>
                    <a:pt x="11723" y="19460"/>
                    <a:pt x="12661" y="19460"/>
                    <a:pt x="13599" y="20398"/>
                  </a:cubicBezTo>
                  <a:cubicBezTo>
                    <a:pt x="14537" y="20398"/>
                    <a:pt x="15474" y="21336"/>
                    <a:pt x="16412" y="21336"/>
                  </a:cubicBezTo>
                  <a:cubicBezTo>
                    <a:pt x="18288" y="21336"/>
                    <a:pt x="20164" y="20398"/>
                    <a:pt x="21102" y="19460"/>
                  </a:cubicBezTo>
                  <a:cubicBezTo>
                    <a:pt x="22039" y="18522"/>
                    <a:pt x="22977" y="16647"/>
                    <a:pt x="22977" y="14771"/>
                  </a:cubicBezTo>
                  <a:cubicBezTo>
                    <a:pt x="22977" y="13833"/>
                    <a:pt x="22977" y="12895"/>
                    <a:pt x="22977" y="11958"/>
                  </a:cubicBezTo>
                  <a:cubicBezTo>
                    <a:pt x="22977" y="11020"/>
                    <a:pt x="21102" y="9144"/>
                    <a:pt x="20164" y="9144"/>
                  </a:cubicBezTo>
                  <a:cubicBezTo>
                    <a:pt x="17350" y="6330"/>
                    <a:pt x="12661" y="6330"/>
                    <a:pt x="9847" y="9144"/>
                  </a:cubicBezTo>
                  <a:cubicBezTo>
                    <a:pt x="8910" y="10082"/>
                    <a:pt x="8910" y="11020"/>
                    <a:pt x="7972" y="11020"/>
                  </a:cubicBezTo>
                  <a:cubicBezTo>
                    <a:pt x="7034" y="11020"/>
                    <a:pt x="7034" y="12895"/>
                    <a:pt x="7034" y="13833"/>
                  </a:cubicBezTo>
                  <a:cubicBezTo>
                    <a:pt x="7034" y="14771"/>
                    <a:pt x="7034" y="15709"/>
                    <a:pt x="7972" y="16647"/>
                  </a:cubicBezTo>
                  <a:cubicBezTo>
                    <a:pt x="8910" y="17585"/>
                    <a:pt x="9847" y="18522"/>
                    <a:pt x="10785" y="18522"/>
                  </a:cubicBezTo>
                  <a:close/>
                </a:path>
              </a:pathLst>
            </a:custGeom>
            <a:solidFill>
              <a:srgbClr val="1C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sz="1350"/>
            </a:p>
          </p:txBody>
        </p:sp>
      </p:grpSp>
    </p:spTree>
    <p:extLst>
      <p:ext uri="{BB962C8B-B14F-4D97-AF65-F5344CB8AC3E}">
        <p14:creationId xmlns:p14="http://schemas.microsoft.com/office/powerpoint/2010/main" val="21371715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6602383" y="4455234"/>
            <a:ext cx="217253" cy="266321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5952479" y="1064392"/>
            <a:ext cx="226373" cy="226373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2660707" y="4456135"/>
            <a:ext cx="193016" cy="266321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6606204" y="1585041"/>
            <a:ext cx="195022" cy="19566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125907" y="1090529"/>
            <a:ext cx="226004" cy="183466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2639188" y="3978974"/>
            <a:ext cx="226373" cy="226373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3201945" y="1119154"/>
            <a:ext cx="226373" cy="120584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3737624" y="1045180"/>
            <a:ext cx="226004" cy="223044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3752365" y="4019624"/>
            <a:ext cx="226004" cy="132051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2650113" y="1094873"/>
            <a:ext cx="226004" cy="153875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3205170" y="4457066"/>
            <a:ext cx="203104" cy="265985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066524" y="3987028"/>
            <a:ext cx="226373" cy="196412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943900" y="4457239"/>
            <a:ext cx="217835" cy="266321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1501867" y="4458418"/>
            <a:ext cx="178220" cy="266321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364492" y="1087728"/>
            <a:ext cx="226004" cy="199001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5408151" y="1068551"/>
            <a:ext cx="226373" cy="20085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6035129" y="4455570"/>
            <a:ext cx="155354" cy="265985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5432920" y="3962020"/>
            <a:ext cx="226004" cy="215276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6587821" y="2062435"/>
            <a:ext cx="225635" cy="226004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6055270" y="3966339"/>
            <a:ext cx="124754" cy="265985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3777095" y="4442351"/>
            <a:ext cx="183264" cy="266321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4268932" y="3993886"/>
            <a:ext cx="226004" cy="220085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351585" y="4434428"/>
            <a:ext cx="203104" cy="265985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4876957" y="1052507"/>
            <a:ext cx="226004" cy="226373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4845578" y="3502348"/>
            <a:ext cx="226004" cy="253006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4889350" y="4444887"/>
            <a:ext cx="184609" cy="265985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3207850" y="3972605"/>
            <a:ext cx="226004" cy="226373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6581992" y="1061801"/>
            <a:ext cx="226373" cy="22637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1551104" y="1056259"/>
            <a:ext cx="226373" cy="226004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930831" y="1081940"/>
            <a:ext cx="226373" cy="226004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4321689" y="1062355"/>
            <a:ext cx="226373" cy="22637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4865536" y="3978974"/>
            <a:ext cx="226373" cy="22637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4836644" y="2992557"/>
            <a:ext cx="226373" cy="22637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6027289" y="3491223"/>
            <a:ext cx="178892" cy="265985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3207672" y="3544060"/>
            <a:ext cx="226373" cy="158684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3770404" y="3530249"/>
            <a:ext cx="226373" cy="17052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1509579" y="3972605"/>
            <a:ext cx="226373" cy="226004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1524328" y="3534663"/>
            <a:ext cx="226373" cy="154615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5408631" y="3535656"/>
            <a:ext cx="226004" cy="214167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5461674" y="4442687"/>
            <a:ext cx="196379" cy="265985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3766520" y="2980462"/>
            <a:ext cx="225763" cy="230936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6598171" y="2557854"/>
            <a:ext cx="226004" cy="226004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931311" y="3514684"/>
            <a:ext cx="226004" cy="212687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2635100" y="3504884"/>
            <a:ext cx="226373" cy="22637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4334008" y="4465224"/>
            <a:ext cx="196715" cy="265985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6626573" y="3966003"/>
            <a:ext cx="184946" cy="265985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3770404" y="2523397"/>
            <a:ext cx="226373" cy="224894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4294174" y="3013135"/>
            <a:ext cx="225893" cy="250664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953030" y="4005201"/>
            <a:ext cx="226004" cy="19974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360924" y="3610464"/>
            <a:ext cx="226004" cy="113557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3207671" y="2533212"/>
            <a:ext cx="226004" cy="226004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4836858" y="2546170"/>
            <a:ext cx="226127" cy="226496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2655992" y="3013157"/>
            <a:ext cx="226373" cy="224894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6009665" y="3013760"/>
            <a:ext cx="226373" cy="178288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5435179" y="2582589"/>
            <a:ext cx="226004" cy="176068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072153" y="3516685"/>
            <a:ext cx="226373" cy="22637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955818" y="2075977"/>
            <a:ext cx="226373" cy="158684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6625905" y="3487867"/>
            <a:ext cx="199741" cy="265985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4289736" y="3481400"/>
            <a:ext cx="225889" cy="241786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360443" y="4005718"/>
            <a:ext cx="226004" cy="196043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5427514" y="2989784"/>
            <a:ext cx="226373" cy="226004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086987" y="4450605"/>
            <a:ext cx="196379" cy="265985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6603913" y="2939614"/>
            <a:ext cx="197723" cy="266321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5463726" y="2045970"/>
            <a:ext cx="196379" cy="266321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3779160" y="2050887"/>
            <a:ext cx="164470" cy="233564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145763" y="2051919"/>
            <a:ext cx="226373" cy="177548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4310053" y="2572585"/>
            <a:ext cx="226373" cy="179397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066524" y="3072834"/>
            <a:ext cx="226373" cy="183836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3207809" y="3011116"/>
            <a:ext cx="226004" cy="226004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361405" y="3081094"/>
            <a:ext cx="226373" cy="177548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947303" y="3042091"/>
            <a:ext cx="226004" cy="191974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1539928" y="2567419"/>
            <a:ext cx="226373" cy="183466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1528537" y="3024913"/>
            <a:ext cx="226373" cy="22637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2650594" y="2062238"/>
            <a:ext cx="226004" cy="200481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2650359" y="2570554"/>
            <a:ext cx="226373" cy="168671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5984668" y="2086291"/>
            <a:ext cx="226373" cy="226373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4881814" y="2049293"/>
            <a:ext cx="226004" cy="225263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3207671" y="2074042"/>
            <a:ext cx="226004" cy="174589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6000012" y="2568970"/>
            <a:ext cx="225664" cy="245608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086363" y="2539067"/>
            <a:ext cx="225639" cy="229332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3193575" y="1504152"/>
            <a:ext cx="226373" cy="22637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361363" y="2539068"/>
            <a:ext cx="226004" cy="226004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4868746" y="1551753"/>
            <a:ext cx="226004" cy="226004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132643" y="1536283"/>
            <a:ext cx="226004" cy="223044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361706" y="1538041"/>
            <a:ext cx="226004" cy="190124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3737625" y="1514576"/>
            <a:ext cx="226373" cy="218975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953030" y="2546363"/>
            <a:ext cx="226004" cy="210468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4275310" y="2049753"/>
            <a:ext cx="226004" cy="226004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953511" y="1538784"/>
            <a:ext cx="226004" cy="194563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361706" y="2059195"/>
            <a:ext cx="226004" cy="180877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4281817" y="1536557"/>
            <a:ext cx="226004" cy="225634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1545679" y="2069430"/>
            <a:ext cx="226004" cy="190864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5446594" y="1535752"/>
            <a:ext cx="203776" cy="265985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1564189" y="1519796"/>
            <a:ext cx="226373" cy="22637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5982349" y="1541625"/>
            <a:ext cx="226142" cy="241292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2655992" y="1535523"/>
            <a:ext cx="226373" cy="208619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271480" y="169574"/>
            <a:ext cx="6933103" cy="601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560"/>
              </a:lnSpc>
            </a:pPr>
            <a:r>
              <a:rPr lang="es-E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Editable </a:t>
            </a:r>
            <a:r>
              <a:rPr lang="es-ES" sz="2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2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Set</a:t>
            </a:r>
            <a:endParaRPr lang="es-ES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7324838" y="970447"/>
            <a:ext cx="1546988" cy="2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Resize</a:t>
            </a:r>
            <a:r>
              <a:rPr lang="es-ES" sz="825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the</a:t>
            </a:r>
            <a:r>
              <a:rPr lang="es-ES" sz="825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825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825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7833663" y="1242586"/>
            <a:ext cx="530835" cy="530835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7831697" y="2304081"/>
            <a:ext cx="532124" cy="5321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 sz="1350"/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7841261" y="3344619"/>
            <a:ext cx="530835" cy="530835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s-ES" sz="1350" dirty="0"/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7854856" y="4406018"/>
            <a:ext cx="532124" cy="5321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chemeClr val="accent1"/>
            </a:solidFill>
            <a:prstDash val="sysDash"/>
            <a:miter/>
          </a:ln>
        </p:spPr>
        <p:txBody>
          <a:bodyPr rtlCol="0" anchor="ctr"/>
          <a:lstStyle/>
          <a:p>
            <a:endParaRPr lang="es-ES" sz="1350"/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7204586" y="0"/>
            <a:ext cx="0" cy="5143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7324838" y="2033260"/>
            <a:ext cx="1546988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Change</a:t>
            </a:r>
            <a:r>
              <a:rPr lang="es-ES" sz="825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fill</a:t>
            </a:r>
            <a:r>
              <a:rPr lang="es-ES" sz="825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color and </a:t>
            </a:r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opacity</a:t>
            </a:r>
            <a:endParaRPr lang="es-ES" sz="825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7324838" y="3042248"/>
            <a:ext cx="1546988" cy="2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825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stroke</a:t>
            </a:r>
            <a:r>
              <a:rPr lang="es-ES" sz="825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825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7324266" y="4106839"/>
            <a:ext cx="1546988" cy="2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825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dash</a:t>
            </a:r>
            <a:r>
              <a:rPr lang="es-ES" sz="825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825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lines</a:t>
            </a:r>
            <a:r>
              <a:rPr lang="es-ES" sz="825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825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7331628" y="459655"/>
            <a:ext cx="1546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Things</a:t>
            </a:r>
            <a:r>
              <a:rPr lang="es-ES" sz="1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you</a:t>
            </a:r>
            <a:r>
              <a:rPr lang="es-ES" sz="1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can do: </a:t>
            </a:r>
            <a:endParaRPr lang="es-ES" sz="12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78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4578791" y="-28575"/>
            <a:ext cx="4650450" cy="520065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2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5289010" y="944612"/>
            <a:ext cx="32659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06316"/>
            <a:r>
              <a:rPr lang="en" sz="1600" dirty="0">
                <a:solidFill>
                  <a:schemeClr val="bg2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sz="1600" dirty="0">
              <a:solidFill>
                <a:schemeClr val="bg2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5308060" y="2404842"/>
            <a:ext cx="2423272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178583">
              <a:spcAft>
                <a:spcPts val="450"/>
              </a:spcAft>
              <a:defRPr/>
            </a:pPr>
            <a:r>
              <a:rPr lang="es-ES" sz="700" kern="0" dirty="0">
                <a:solidFill>
                  <a:schemeClr val="accent1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STOCK IMAGES</a:t>
            </a:r>
            <a:endParaRPr lang="es-ES" sz="1050" kern="0" dirty="0">
              <a:solidFill>
                <a:schemeClr val="accent1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178583">
              <a:spcAft>
                <a:spcPts val="450"/>
              </a:spcAft>
              <a:defRPr/>
            </a:pPr>
            <a:r>
              <a:rPr lang="es-ES" sz="1200" kern="0" dirty="0" err="1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12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178583">
              <a:spcAft>
                <a:spcPts val="450"/>
              </a:spcAft>
              <a:defRPr/>
            </a:pPr>
            <a:r>
              <a:rPr lang="es-ES" sz="1200" kern="0" dirty="0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es-ES" sz="12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178583">
              <a:spcAft>
                <a:spcPts val="450"/>
              </a:spcAft>
              <a:defRPr/>
            </a:pPr>
            <a:r>
              <a:rPr lang="lt-LT" sz="1200" kern="0" dirty="0" err="1"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landingstock.com</a:t>
            </a:r>
            <a:endParaRPr lang="lt-LT" sz="1200" kern="0" dirty="0"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656937" y="944612"/>
            <a:ext cx="31228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06316"/>
            <a:r>
              <a:rPr lang="en" sz="1600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706316"/>
            <a:r>
              <a:rPr lang="en-US" sz="1600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723620" y="3748764"/>
            <a:ext cx="3105711" cy="718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06316">
              <a:lnSpc>
                <a:spcPts val="1665"/>
              </a:lnSpc>
            </a:pPr>
            <a:r>
              <a:rPr lang="en" sz="800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Visit </a:t>
            </a:r>
            <a:r>
              <a:rPr lang="en" sz="800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  <a:hlinkClick r:id="rId5"/>
              </a:rPr>
              <a:t>slidecoretemplates.com</a:t>
            </a:r>
            <a:r>
              <a:rPr lang="en" sz="8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" sz="800" dirty="0">
                <a:solidFill>
                  <a:srgbClr val="011627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to get more editable premium presentations for free</a:t>
            </a:r>
          </a:p>
          <a:p>
            <a:pPr algn="ctr" defTabSz="706316">
              <a:lnSpc>
                <a:spcPts val="1665"/>
              </a:lnSpc>
            </a:pPr>
            <a:endParaRPr lang="en-US" sz="800" dirty="0">
              <a:solidFill>
                <a:srgbClr val="011627"/>
              </a:solidFill>
              <a:latin typeface="Century Gothic" panose="020B0502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5308060" y="3581864"/>
            <a:ext cx="2259504" cy="1213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178583">
              <a:spcAft>
                <a:spcPts val="450"/>
              </a:spcAft>
              <a:defRPr/>
            </a:pPr>
            <a:r>
              <a:rPr lang="es-ES" sz="700" kern="0" dirty="0">
                <a:solidFill>
                  <a:schemeClr val="accent1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1200" kern="0" dirty="0">
              <a:solidFill>
                <a:schemeClr val="bg2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178583">
              <a:spcAft>
                <a:spcPts val="450"/>
              </a:spcAft>
              <a:defRPr/>
            </a:pPr>
            <a:r>
              <a:rPr lang="es-ES" sz="1200" kern="0" dirty="0" err="1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Thick</a:t>
            </a:r>
            <a:r>
              <a:rPr lang="es-ES" sz="1200" kern="0" dirty="0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1200" kern="0" dirty="0" err="1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1200" kern="0" dirty="0">
              <a:solidFill>
                <a:schemeClr val="bg2"/>
              </a:solidFill>
              <a:latin typeface="Century Gothic" panose="020B0502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178583">
              <a:spcAft>
                <a:spcPts val="450"/>
              </a:spcAft>
              <a:defRPr/>
            </a:pPr>
            <a:r>
              <a:rPr lang="es-ES" sz="700" dirty="0">
                <a:latin typeface="Century Gothic" panose="020B0502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 and Serious</a:t>
            </a:r>
            <a:endParaRPr lang="es-ES" sz="7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defTabSz="178583">
              <a:spcAft>
                <a:spcPts val="450"/>
              </a:spcAft>
              <a:defRPr/>
            </a:pPr>
            <a:r>
              <a:rPr lang="es-ES" sz="1200" kern="0" dirty="0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Digital Marketing </a:t>
            </a:r>
            <a:r>
              <a:rPr lang="es-ES" sz="1200" kern="0" dirty="0" err="1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r>
              <a:rPr lang="es-ES" sz="1200" kern="0" dirty="0">
                <a:solidFill>
                  <a:schemeClr val="bg2"/>
                </a:solidFill>
                <a:latin typeface="Century Gothic" panose="020B0502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</a:p>
          <a:p>
            <a:pPr defTabSz="178583">
              <a:spcAft>
                <a:spcPts val="450"/>
              </a:spcAft>
              <a:defRPr/>
            </a:pPr>
            <a:r>
              <a:rPr lang="es-ES" sz="700" dirty="0" err="1">
                <a:latin typeface="Century Gothic" panose="020B0502020202020204" pitchFamily="34" charset="0"/>
                <a:cs typeface="Arial" panose="020B0604020202020204" pitchFamily="34" charset="0"/>
              </a:rPr>
              <a:t>by</a:t>
            </a:r>
            <a:r>
              <a:rPr lang="es-ES" sz="700" dirty="0"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es-ES" sz="700" dirty="0" err="1">
                <a:latin typeface="Century Gothic" panose="020B0502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Unicorn</a:t>
            </a:r>
            <a:r>
              <a:rPr lang="es-ES" sz="700" dirty="0">
                <a:latin typeface="Century Gothic" panose="020B0502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sz="700" dirty="0" err="1">
                <a:latin typeface="Century Gothic" panose="020B0502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Squad</a:t>
            </a:r>
            <a:endParaRPr lang="es-ES" sz="7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defTabSz="178583">
              <a:spcAft>
                <a:spcPts val="450"/>
              </a:spcAft>
              <a:defRPr/>
            </a:pPr>
            <a:endParaRPr lang="es-ES" sz="7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2668" y="1930148"/>
            <a:ext cx="1727615" cy="154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E83A0193-040B-D844-A1F9-D54DF85211A6}"/>
              </a:ext>
            </a:extLst>
          </p:cNvPr>
          <p:cNvSpPr txBox="1"/>
          <p:nvPr/>
        </p:nvSpPr>
        <p:spPr>
          <a:xfrm>
            <a:off x="712788" y="670719"/>
            <a:ext cx="351357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6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1.1</a:t>
            </a:r>
            <a:r>
              <a:rPr lang="en-US" sz="4800" dirty="0">
                <a:solidFill>
                  <a:schemeClr val="accent1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id-ID" sz="40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External</a:t>
            </a:r>
            <a:r>
              <a:rPr lang="id-ID" sz="4000" b="1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sz="4000" b="1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Analysis</a:t>
            </a:r>
            <a:endParaRPr lang="id-ID" sz="40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  <a:p>
            <a:pPr>
              <a:spcAft>
                <a:spcPts val="1200"/>
              </a:spcAft>
              <a:tabLst>
                <a:tab pos="2882900" algn="l"/>
              </a:tabLst>
            </a:pPr>
            <a:r>
              <a:rPr lang="en-US" sz="1600" dirty="0">
                <a:solidFill>
                  <a:schemeClr val="tx1">
                    <a:lumMod val="60000"/>
                    <a:lumOff val="40000"/>
                    <a:alpha val="74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 Take a walk on the outside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FD08EAB3-B4A2-F844-BA86-51B098EDE84B}"/>
              </a:ext>
            </a:extLst>
          </p:cNvPr>
          <p:cNvSpPr txBox="1"/>
          <p:nvPr/>
        </p:nvSpPr>
        <p:spPr>
          <a:xfrm>
            <a:off x="730371" y="3882746"/>
            <a:ext cx="1440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1.1.1 </a:t>
            </a:r>
            <a:r>
              <a:rPr lang="en-US" sz="1000" b="1" dirty="0">
                <a:latin typeface="Century Gothic" panose="020B0502020202020204" pitchFamily="34" charset="0"/>
              </a:rPr>
              <a:t> Market</a:t>
            </a:r>
            <a:endParaRPr lang="id-ID" sz="10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141AA458-8E70-FC4F-8525-828AB249A284}"/>
              </a:ext>
            </a:extLst>
          </p:cNvPr>
          <p:cNvSpPr txBox="1"/>
          <p:nvPr/>
        </p:nvSpPr>
        <p:spPr>
          <a:xfrm>
            <a:off x="2343368" y="3882746"/>
            <a:ext cx="1497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1.1.2 </a:t>
            </a:r>
            <a:r>
              <a:rPr lang="en-US" sz="1000" b="1" dirty="0">
                <a:latin typeface="Century Gothic" panose="020B0502020202020204" pitchFamily="34" charset="0"/>
              </a:rPr>
              <a:t> Benchmark</a:t>
            </a:r>
            <a:endParaRPr lang="id-ID" sz="10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9D80271C-4AF3-974F-8B27-478E0BEADF88}"/>
              </a:ext>
            </a:extLst>
          </p:cNvPr>
          <p:cNvSpPr txBox="1"/>
          <p:nvPr/>
        </p:nvSpPr>
        <p:spPr>
          <a:xfrm>
            <a:off x="730708" y="4374534"/>
            <a:ext cx="1497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882900" algn="l"/>
              </a:tabLst>
            </a:pPr>
            <a:r>
              <a:rPr lang="en-US" sz="1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1.1.3 </a:t>
            </a:r>
            <a:r>
              <a:rPr lang="en-US" sz="1000" b="1" dirty="0">
                <a:latin typeface="Century Gothic" panose="020B0502020202020204" pitchFamily="34" charset="0"/>
              </a:rPr>
              <a:t> Consumers</a:t>
            </a:r>
            <a:endParaRPr lang="id-ID" sz="1000" b="1" dirty="0"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pic>
        <p:nvPicPr>
          <p:cNvPr id="12" name="Marcador de posición de imagen 11">
            <a:extLst>
              <a:ext uri="{FF2B5EF4-FFF2-40B4-BE49-F238E27FC236}">
                <a16:creationId xmlns:a16="http://schemas.microsoft.com/office/drawing/2014/main" id="{DE3798F9-89CF-8949-B9C1-F3B9AFA0E3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261" name="Forma libre 260">
            <a:extLst>
              <a:ext uri="{FF2B5EF4-FFF2-40B4-BE49-F238E27FC236}">
                <a16:creationId xmlns:a16="http://schemas.microsoft.com/office/drawing/2014/main" id="{508E8548-384D-5948-A766-1C54D7789C25}"/>
              </a:ext>
            </a:extLst>
          </p:cNvPr>
          <p:cNvSpPr/>
          <p:nvPr/>
        </p:nvSpPr>
        <p:spPr>
          <a:xfrm>
            <a:off x="7509957" y="4280945"/>
            <a:ext cx="1298027" cy="433398"/>
          </a:xfrm>
          <a:custGeom>
            <a:avLst/>
            <a:gdLst>
              <a:gd name="connsiteX0" fmla="*/ 2347 w 142635"/>
              <a:gd name="connsiteY0" fmla="*/ 15233 h 47625"/>
              <a:gd name="connsiteX1" fmla="*/ 64156 w 142635"/>
              <a:gd name="connsiteY1" fmla="*/ 35236 h 47625"/>
              <a:gd name="connsiteX2" fmla="*/ 136425 w 142635"/>
              <a:gd name="connsiteY2" fmla="*/ 48571 h 47625"/>
              <a:gd name="connsiteX3" fmla="*/ 141179 w 142635"/>
              <a:gd name="connsiteY3" fmla="*/ 38093 h 47625"/>
              <a:gd name="connsiteX4" fmla="*/ 72714 w 142635"/>
              <a:gd name="connsiteY4" fmla="*/ 7613 h 47625"/>
              <a:gd name="connsiteX5" fmla="*/ 4249 w 142635"/>
              <a:gd name="connsiteY5" fmla="*/ 6661 h 47625"/>
              <a:gd name="connsiteX6" fmla="*/ 2347 w 142635"/>
              <a:gd name="connsiteY6" fmla="*/ 15233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635" h="47625">
                <a:moveTo>
                  <a:pt x="2347" y="15233"/>
                </a:moveTo>
                <a:cubicBezTo>
                  <a:pt x="18512" y="30473"/>
                  <a:pt x="43236" y="31426"/>
                  <a:pt x="64156" y="35236"/>
                </a:cubicBezTo>
                <a:cubicBezTo>
                  <a:pt x="87928" y="39998"/>
                  <a:pt x="111701" y="46666"/>
                  <a:pt x="136425" y="48571"/>
                </a:cubicBezTo>
                <a:cubicBezTo>
                  <a:pt x="141179" y="48571"/>
                  <a:pt x="144983" y="40951"/>
                  <a:pt x="141179" y="38093"/>
                </a:cubicBezTo>
                <a:cubicBezTo>
                  <a:pt x="121210" y="21901"/>
                  <a:pt x="97437" y="14281"/>
                  <a:pt x="72714" y="7613"/>
                </a:cubicBezTo>
                <a:cubicBezTo>
                  <a:pt x="50843" y="1898"/>
                  <a:pt x="25169" y="-5722"/>
                  <a:pt x="4249" y="6661"/>
                </a:cubicBezTo>
                <a:cubicBezTo>
                  <a:pt x="-506" y="6661"/>
                  <a:pt x="-1457" y="12376"/>
                  <a:pt x="2347" y="15233"/>
                </a:cubicBezTo>
                <a:close/>
              </a:path>
            </a:pathLst>
          </a:custGeom>
          <a:solidFill>
            <a:schemeClr val="accent4"/>
          </a:solidFill>
          <a:ln w="9477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353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>
            <a:extLst>
              <a:ext uri="{FF2B5EF4-FFF2-40B4-BE49-F238E27FC236}">
                <a16:creationId xmlns:a16="http://schemas.microsoft.com/office/drawing/2014/main" id="{D364F8D8-A521-4349-88C5-FD38F10DAB2E}"/>
              </a:ext>
            </a:extLst>
          </p:cNvPr>
          <p:cNvSpPr txBox="1"/>
          <p:nvPr/>
        </p:nvSpPr>
        <p:spPr>
          <a:xfrm>
            <a:off x="539510" y="-1115098"/>
            <a:ext cx="406362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External Analysis</a:t>
            </a: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1383C6B3-DAB9-1D43-84B2-23CBFBBE34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317087"/>
              </p:ext>
            </p:extLst>
          </p:nvPr>
        </p:nvGraphicFramePr>
        <p:xfrm>
          <a:off x="2947555" y="1702951"/>
          <a:ext cx="5645486" cy="3075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6">
            <a:extLst>
              <a:ext uri="{FF2B5EF4-FFF2-40B4-BE49-F238E27FC236}">
                <a16:creationId xmlns:a16="http://schemas.microsoft.com/office/drawing/2014/main" id="{477E90DA-8991-B544-AA0D-F613E11CA2C5}"/>
              </a:ext>
            </a:extLst>
          </p:cNvPr>
          <p:cNvSpPr/>
          <p:nvPr/>
        </p:nvSpPr>
        <p:spPr>
          <a:xfrm>
            <a:off x="423864" y="1619190"/>
            <a:ext cx="2709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Etiam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consequat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, vel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interdum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dolor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tincidunt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eget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. Sed ac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erat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vestibulum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felis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a porta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endParaRPr lang="en-US" sz="1200" dirty="0">
              <a:latin typeface="Century Gothic" panose="020B0502020202020204" pitchFamily="34" charset="0"/>
              <a:ea typeface="Roboto Light" panose="02000000000000000000" pitchFamily="2" charset="0"/>
              <a:cs typeface="Open Sans Light" panose="020B0306030504020204" pitchFamily="34" charset="0"/>
            </a:endParaRPr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854E323E-C6D3-714C-9BAD-37124176D7BE}"/>
              </a:ext>
            </a:extLst>
          </p:cNvPr>
          <p:cNvSpPr/>
          <p:nvPr/>
        </p:nvSpPr>
        <p:spPr>
          <a:xfrm>
            <a:off x="7250014" y="1053223"/>
            <a:ext cx="114138" cy="11413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ounded Rectangle 10">
            <a:extLst>
              <a:ext uri="{FF2B5EF4-FFF2-40B4-BE49-F238E27FC236}">
                <a16:creationId xmlns:a16="http://schemas.microsoft.com/office/drawing/2014/main" id="{31FC08CA-B8B9-E846-8C09-A104EA8D3589}"/>
              </a:ext>
            </a:extLst>
          </p:cNvPr>
          <p:cNvSpPr/>
          <p:nvPr/>
        </p:nvSpPr>
        <p:spPr>
          <a:xfrm>
            <a:off x="7250014" y="1355456"/>
            <a:ext cx="114138" cy="11413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6658F93D-7E07-D548-B5C3-6F2451D02746}"/>
              </a:ext>
            </a:extLst>
          </p:cNvPr>
          <p:cNvSpPr txBox="1"/>
          <p:nvPr/>
        </p:nvSpPr>
        <p:spPr>
          <a:xfrm>
            <a:off x="7452350" y="984651"/>
            <a:ext cx="11095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41755"/>
            <a:r>
              <a:rPr lang="en-US" sz="900" b="1" dirty="0">
                <a:latin typeface="Century Gothic" panose="020B0502020202020204" pitchFamily="34" charset="0"/>
                <a:ea typeface="Roboto Light" panose="02000000000000000000" pitchFamily="2" charset="0"/>
              </a:rPr>
              <a:t>The Chart Name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DFC27BFE-48E7-7248-A496-4DD47D91C1DF}"/>
              </a:ext>
            </a:extLst>
          </p:cNvPr>
          <p:cNvSpPr txBox="1"/>
          <p:nvPr/>
        </p:nvSpPr>
        <p:spPr>
          <a:xfrm>
            <a:off x="7452350" y="1314036"/>
            <a:ext cx="11095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41755"/>
            <a:r>
              <a:rPr lang="en-US" sz="900" b="1">
                <a:latin typeface="Century Gothic" panose="020B0502020202020204" pitchFamily="34" charset="0"/>
                <a:ea typeface="Roboto Light" panose="02000000000000000000" pitchFamily="2" charset="0"/>
              </a:rPr>
              <a:t>The Chart Name</a:t>
            </a:r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DF339FDB-D72C-C84B-A8FB-28A0F69E8A91}"/>
              </a:ext>
            </a:extLst>
          </p:cNvPr>
          <p:cNvSpPr/>
          <p:nvPr/>
        </p:nvSpPr>
        <p:spPr>
          <a:xfrm>
            <a:off x="423863" y="3301919"/>
            <a:ext cx="1958638" cy="519902"/>
          </a:xfrm>
          <a:prstGeom prst="roundRect">
            <a:avLst>
              <a:gd name="adj" fmla="val 390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50%</a:t>
            </a:r>
            <a:r>
              <a:rPr lang="en-US" sz="1600" b="1" dirty="0">
                <a:solidFill>
                  <a:schemeClr val="bg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Chart Name</a:t>
            </a:r>
          </a:p>
        </p:txBody>
      </p:sp>
      <p:sp>
        <p:nvSpPr>
          <p:cNvPr id="12" name="Rounded Rectangle 18">
            <a:extLst>
              <a:ext uri="{FF2B5EF4-FFF2-40B4-BE49-F238E27FC236}">
                <a16:creationId xmlns:a16="http://schemas.microsoft.com/office/drawing/2014/main" id="{3E789892-C5FC-0B4A-BA19-232D39F24D5C}"/>
              </a:ext>
            </a:extLst>
          </p:cNvPr>
          <p:cNvSpPr/>
          <p:nvPr/>
        </p:nvSpPr>
        <p:spPr>
          <a:xfrm>
            <a:off x="423863" y="4016564"/>
            <a:ext cx="1958638" cy="519902"/>
          </a:xfrm>
          <a:prstGeom prst="roundRect">
            <a:avLst>
              <a:gd name="adj" fmla="val 390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10% 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ea typeface="Roboto Light" panose="02000000000000000000" pitchFamily="2" charset="0"/>
                <a:cs typeface="Roboto Light" panose="02000000000000000000" pitchFamily="2" charset="0"/>
              </a:rPr>
              <a:t>Chart Name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0A356CB-AABD-1A4A-852A-17FF9CE29B0B}"/>
              </a:ext>
            </a:extLst>
          </p:cNvPr>
          <p:cNvSpPr txBox="1"/>
          <p:nvPr/>
        </p:nvSpPr>
        <p:spPr>
          <a:xfrm>
            <a:off x="2810933" y="47760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7715CA0C-6B51-3948-AF06-E2D94B74C2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Market</a:t>
            </a:r>
            <a:r>
              <a:rPr lang="id-ID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statistics</a:t>
            </a:r>
            <a:endParaRPr lang="it-IT" sz="4000" dirty="0">
              <a:solidFill>
                <a:schemeClr val="accent1"/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85A73B9D-0AAC-094C-BACF-BE6033CED2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1.1. |  </a:t>
            </a:r>
            <a:r>
              <a:rPr lang="id-ID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External</a:t>
            </a:r>
            <a:r>
              <a:rPr lang="id-ID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Analysis</a:t>
            </a:r>
            <a:endParaRPr lang="id-ID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45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id="{6B92ED2F-027C-3D46-AF3F-5C8FFED792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1767800"/>
              </p:ext>
            </p:extLst>
          </p:nvPr>
        </p:nvGraphicFramePr>
        <p:xfrm>
          <a:off x="2619338" y="254559"/>
          <a:ext cx="5954567" cy="4760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47">
            <a:extLst>
              <a:ext uri="{FF2B5EF4-FFF2-40B4-BE49-F238E27FC236}">
                <a16:creationId xmlns:a16="http://schemas.microsoft.com/office/drawing/2014/main" id="{3FD39C18-81FA-E144-BE7E-36501E05015B}"/>
              </a:ext>
            </a:extLst>
          </p:cNvPr>
          <p:cNvGrpSpPr/>
          <p:nvPr/>
        </p:nvGrpSpPr>
        <p:grpSpPr>
          <a:xfrm>
            <a:off x="4324861" y="2252205"/>
            <a:ext cx="1036926" cy="769466"/>
            <a:chOff x="3691236" y="3326005"/>
            <a:chExt cx="345402" cy="197345"/>
          </a:xfrm>
          <a:solidFill>
            <a:schemeClr val="bg1">
              <a:lumMod val="95000"/>
            </a:schemeClr>
          </a:solidFill>
        </p:grpSpPr>
        <p:sp>
          <p:nvSpPr>
            <p:cNvPr id="6" name="Rounded Rectangle 48">
              <a:extLst>
                <a:ext uri="{FF2B5EF4-FFF2-40B4-BE49-F238E27FC236}">
                  <a16:creationId xmlns:a16="http://schemas.microsoft.com/office/drawing/2014/main" id="{FF662966-34D7-B342-B38F-B60ADB3527FD}"/>
                </a:ext>
              </a:extLst>
            </p:cNvPr>
            <p:cNvSpPr/>
            <p:nvPr/>
          </p:nvSpPr>
          <p:spPr>
            <a:xfrm>
              <a:off x="3691236" y="3326005"/>
              <a:ext cx="345402" cy="177200"/>
            </a:xfrm>
            <a:prstGeom prst="roundRect">
              <a:avLst>
                <a:gd name="adj" fmla="val 10650"/>
              </a:avLst>
            </a:prstGeom>
            <a:grpFill/>
            <a:ln w="38100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19055"/>
              <a:r>
                <a:rPr lang="en-US" sz="1600" kern="0" dirty="0">
                  <a:latin typeface="Century Gothic" panose="020B0502020202020204"/>
                </a:rPr>
                <a:t>+</a:t>
              </a:r>
              <a:r>
                <a:rPr lang="en-US" sz="2000" kern="0" dirty="0">
                  <a:latin typeface="Century Gothic" panose="020B0502020202020204"/>
                </a:rPr>
                <a:t>5,2</a:t>
              </a:r>
              <a:r>
                <a:rPr lang="en-US" sz="1400" kern="0" dirty="0">
                  <a:latin typeface="Century Gothic" panose="020B0502020202020204"/>
                </a:rPr>
                <a:t>%</a:t>
              </a:r>
              <a:endParaRPr lang="en-US" sz="2000" kern="0" dirty="0">
                <a:latin typeface="Century Gothic" panose="020B0502020202020204"/>
              </a:endParaRPr>
            </a:p>
            <a:p>
              <a:pPr algn="ctr" defTabSz="119055"/>
              <a:r>
                <a:rPr lang="en-US" sz="900" b="1" kern="0" dirty="0">
                  <a:solidFill>
                    <a:schemeClr val="tx1">
                      <a:lumMod val="75000"/>
                    </a:schemeClr>
                  </a:solidFill>
                </a:rPr>
                <a:t>Highlight</a:t>
              </a:r>
              <a:endParaRPr lang="en-US" sz="1200" kern="0" dirty="0">
                <a:solidFill>
                  <a:schemeClr val="tx1">
                    <a:lumMod val="75000"/>
                  </a:schemeClr>
                </a:solidFill>
                <a:latin typeface="Century Gothic" panose="020B0502020202020204"/>
              </a:endParaRPr>
            </a:p>
          </p:txBody>
        </p:sp>
        <p:sp>
          <p:nvSpPr>
            <p:cNvPr id="7" name="Isosceles Triangle 49">
              <a:extLst>
                <a:ext uri="{FF2B5EF4-FFF2-40B4-BE49-F238E27FC236}">
                  <a16:creationId xmlns:a16="http://schemas.microsoft.com/office/drawing/2014/main" id="{28E6AECA-C27D-514C-AE84-266CF1983F91}"/>
                </a:ext>
              </a:extLst>
            </p:cNvPr>
            <p:cNvSpPr/>
            <p:nvPr/>
          </p:nvSpPr>
          <p:spPr>
            <a:xfrm rot="10800000">
              <a:off x="3827902" y="3487067"/>
              <a:ext cx="72069" cy="36283"/>
            </a:xfrm>
            <a:prstGeom prst="triangle">
              <a:avLst/>
            </a:prstGeom>
            <a:grpFill/>
            <a:ln w="38100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19055"/>
              <a:endParaRPr lang="en-US" sz="1719" kern="0">
                <a:solidFill>
                  <a:prstClr val="white"/>
                </a:solidFill>
                <a:latin typeface="Century Gothic" panose="020B0502020202020204"/>
              </a:endParaRPr>
            </a:p>
          </p:txBody>
        </p:sp>
      </p:grp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CC9B39A0-708D-D149-A0AC-E91EF2EC2C15}"/>
              </a:ext>
            </a:extLst>
          </p:cNvPr>
          <p:cNvSpPr/>
          <p:nvPr/>
        </p:nvSpPr>
        <p:spPr>
          <a:xfrm>
            <a:off x="7250014" y="498200"/>
            <a:ext cx="114138" cy="11413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2B16AF4B-3937-7943-A981-135A6C92E134}"/>
              </a:ext>
            </a:extLst>
          </p:cNvPr>
          <p:cNvSpPr/>
          <p:nvPr/>
        </p:nvSpPr>
        <p:spPr>
          <a:xfrm>
            <a:off x="7250014" y="800433"/>
            <a:ext cx="114138" cy="11413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D837AB2D-9912-D849-ACCB-6D9B79292459}"/>
              </a:ext>
            </a:extLst>
          </p:cNvPr>
          <p:cNvSpPr txBox="1"/>
          <p:nvPr/>
        </p:nvSpPr>
        <p:spPr>
          <a:xfrm>
            <a:off x="7452350" y="429628"/>
            <a:ext cx="11095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41755"/>
            <a:r>
              <a:rPr lang="en-US" sz="900" b="1" dirty="0">
                <a:latin typeface="Century Gothic" panose="020B0502020202020204" pitchFamily="34" charset="0"/>
                <a:ea typeface="Roboto Light" panose="02000000000000000000" pitchFamily="2" charset="0"/>
              </a:rPr>
              <a:t>The Chart Name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E60D5D32-745B-7D4E-BA0F-5D5EAF29028D}"/>
              </a:ext>
            </a:extLst>
          </p:cNvPr>
          <p:cNvSpPr txBox="1"/>
          <p:nvPr/>
        </p:nvSpPr>
        <p:spPr>
          <a:xfrm>
            <a:off x="7452350" y="759013"/>
            <a:ext cx="11095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41755"/>
            <a:r>
              <a:rPr lang="en-US" sz="900" b="1">
                <a:latin typeface="Century Gothic" panose="020B0502020202020204" pitchFamily="34" charset="0"/>
                <a:ea typeface="Roboto Light" panose="02000000000000000000" pitchFamily="2" charset="0"/>
              </a:rPr>
              <a:t>The Chart Name</a:t>
            </a:r>
          </a:p>
        </p:txBody>
      </p:sp>
      <p:grpSp>
        <p:nvGrpSpPr>
          <p:cNvPr id="15" name="Group 47">
            <a:extLst>
              <a:ext uri="{FF2B5EF4-FFF2-40B4-BE49-F238E27FC236}">
                <a16:creationId xmlns:a16="http://schemas.microsoft.com/office/drawing/2014/main" id="{1A3C53DB-0D58-5343-8A9D-D651BB513279}"/>
              </a:ext>
            </a:extLst>
          </p:cNvPr>
          <p:cNvGrpSpPr/>
          <p:nvPr/>
        </p:nvGrpSpPr>
        <p:grpSpPr>
          <a:xfrm>
            <a:off x="6761066" y="1576631"/>
            <a:ext cx="1036926" cy="769466"/>
            <a:chOff x="3691236" y="3326005"/>
            <a:chExt cx="345402" cy="197345"/>
          </a:xfrm>
          <a:solidFill>
            <a:schemeClr val="bg1">
              <a:lumMod val="95000"/>
            </a:schemeClr>
          </a:solidFill>
        </p:grpSpPr>
        <p:sp>
          <p:nvSpPr>
            <p:cNvPr id="16" name="Rounded Rectangle 48">
              <a:extLst>
                <a:ext uri="{FF2B5EF4-FFF2-40B4-BE49-F238E27FC236}">
                  <a16:creationId xmlns:a16="http://schemas.microsoft.com/office/drawing/2014/main" id="{15AB3B58-2EFE-D848-A12C-53783F706D68}"/>
                </a:ext>
              </a:extLst>
            </p:cNvPr>
            <p:cNvSpPr/>
            <p:nvPr/>
          </p:nvSpPr>
          <p:spPr>
            <a:xfrm>
              <a:off x="3691236" y="3326005"/>
              <a:ext cx="345402" cy="177200"/>
            </a:xfrm>
            <a:prstGeom prst="roundRect">
              <a:avLst>
                <a:gd name="adj" fmla="val 10650"/>
              </a:avLst>
            </a:prstGeom>
            <a:grpFill/>
            <a:ln w="38100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19055"/>
              <a:r>
                <a:rPr lang="en-US" sz="1600" kern="0" dirty="0">
                  <a:latin typeface="Century Gothic" panose="020B0502020202020204"/>
                </a:rPr>
                <a:t>+</a:t>
              </a:r>
              <a:r>
                <a:rPr lang="en-US" sz="2000" kern="0" dirty="0">
                  <a:latin typeface="Century Gothic" panose="020B0502020202020204"/>
                </a:rPr>
                <a:t>12,4</a:t>
              </a:r>
              <a:r>
                <a:rPr lang="en-US" sz="1400" kern="0" dirty="0">
                  <a:latin typeface="Century Gothic" panose="020B0502020202020204"/>
                </a:rPr>
                <a:t>%</a:t>
              </a:r>
              <a:endParaRPr lang="en-US" sz="2000" kern="0" dirty="0">
                <a:latin typeface="Century Gothic" panose="020B0502020202020204"/>
              </a:endParaRPr>
            </a:p>
            <a:p>
              <a:pPr algn="ctr" defTabSz="119055"/>
              <a:r>
                <a:rPr lang="en-US" sz="900" b="1" kern="0" dirty="0">
                  <a:solidFill>
                    <a:schemeClr val="tx1">
                      <a:lumMod val="75000"/>
                    </a:schemeClr>
                  </a:solidFill>
                </a:rPr>
                <a:t>Highlight</a:t>
              </a:r>
              <a:endParaRPr lang="en-US" sz="1200" kern="0" dirty="0">
                <a:solidFill>
                  <a:schemeClr val="tx1">
                    <a:lumMod val="75000"/>
                  </a:schemeClr>
                </a:solidFill>
                <a:latin typeface="Century Gothic" panose="020B0502020202020204"/>
              </a:endParaRPr>
            </a:p>
          </p:txBody>
        </p:sp>
        <p:sp>
          <p:nvSpPr>
            <p:cNvPr id="17" name="Isosceles Triangle 49">
              <a:extLst>
                <a:ext uri="{FF2B5EF4-FFF2-40B4-BE49-F238E27FC236}">
                  <a16:creationId xmlns:a16="http://schemas.microsoft.com/office/drawing/2014/main" id="{F30F6C6E-1DBA-864E-BFB9-F3EF9E2AC421}"/>
                </a:ext>
              </a:extLst>
            </p:cNvPr>
            <p:cNvSpPr/>
            <p:nvPr/>
          </p:nvSpPr>
          <p:spPr>
            <a:xfrm rot="10800000">
              <a:off x="3827902" y="3487067"/>
              <a:ext cx="72069" cy="36283"/>
            </a:xfrm>
            <a:prstGeom prst="triangle">
              <a:avLst/>
            </a:prstGeom>
            <a:grpFill/>
            <a:ln w="38100" cap="rnd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119055"/>
              <a:endParaRPr lang="en-US" sz="1719" kern="0">
                <a:solidFill>
                  <a:prstClr val="white"/>
                </a:solidFill>
                <a:latin typeface="Century Gothic" panose="020B0502020202020204"/>
              </a:endParaRPr>
            </a:p>
          </p:txBody>
        </p:sp>
      </p:grpSp>
      <p:sp>
        <p:nvSpPr>
          <p:cNvPr id="19" name="Rectangle 6">
            <a:extLst>
              <a:ext uri="{FF2B5EF4-FFF2-40B4-BE49-F238E27FC236}">
                <a16:creationId xmlns:a16="http://schemas.microsoft.com/office/drawing/2014/main" id="{404A779E-454D-6245-AC98-4838D8481499}"/>
              </a:ext>
            </a:extLst>
          </p:cNvPr>
          <p:cNvSpPr/>
          <p:nvPr/>
        </p:nvSpPr>
        <p:spPr>
          <a:xfrm>
            <a:off x="419397" y="1619190"/>
            <a:ext cx="2624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Etiam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consequat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accumsan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, vel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interdum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dolor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tincidunt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eget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. Sed ac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erat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vestibulum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felis</a:t>
            </a:r>
            <a:r>
              <a:rPr lang="en-US" sz="1200" dirty="0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 a porta </a:t>
            </a:r>
            <a:r>
              <a:rPr lang="en-US" sz="1200" dirty="0" err="1">
                <a:latin typeface="Century Gothic" panose="020B0502020202020204" pitchFamily="34" charset="0"/>
                <a:ea typeface="Roboto Light" panose="02000000000000000000" pitchFamily="2" charset="0"/>
                <a:cs typeface="Open Sans Light" panose="020B0306030504020204" pitchFamily="34" charset="0"/>
              </a:rPr>
              <a:t>tellus</a:t>
            </a:r>
            <a:endParaRPr lang="en-US" sz="1200" dirty="0">
              <a:latin typeface="Century Gothic" panose="020B0502020202020204" pitchFamily="34" charset="0"/>
              <a:ea typeface="Roboto Light" panose="02000000000000000000" pitchFamily="2" charset="0"/>
              <a:cs typeface="Open Sans Light" panose="020B0306030504020204" pitchFamily="34" charset="0"/>
            </a:endParaRPr>
          </a:p>
        </p:txBody>
      </p:sp>
      <p:grpSp>
        <p:nvGrpSpPr>
          <p:cNvPr id="22" name="Group 23">
            <a:extLst>
              <a:ext uri="{FF2B5EF4-FFF2-40B4-BE49-F238E27FC236}">
                <a16:creationId xmlns:a16="http://schemas.microsoft.com/office/drawing/2014/main" id="{5521D7C4-A1F4-5946-8475-5B24B8217136}"/>
              </a:ext>
            </a:extLst>
          </p:cNvPr>
          <p:cNvGrpSpPr/>
          <p:nvPr/>
        </p:nvGrpSpPr>
        <p:grpSpPr>
          <a:xfrm>
            <a:off x="4772586" y="3134909"/>
            <a:ext cx="141472" cy="141472"/>
            <a:chOff x="839788" y="2522166"/>
            <a:chExt cx="2436388" cy="2436388"/>
          </a:xfrm>
        </p:grpSpPr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97A838C1-5D17-254A-9340-5BE343D846EB}"/>
                </a:ext>
              </a:extLst>
            </p:cNvPr>
            <p:cNvSpPr/>
            <p:nvPr/>
          </p:nvSpPr>
          <p:spPr>
            <a:xfrm>
              <a:off x="839788" y="2522166"/>
              <a:ext cx="2436388" cy="2436388"/>
            </a:xfrm>
            <a:prstGeom prst="ellipse">
              <a:avLst/>
            </a:prstGeom>
            <a:solidFill>
              <a:schemeClr val="accent1">
                <a:alpha val="41000"/>
              </a:schemeClr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a typeface="Helvetica Neue Thin" charset="0"/>
                <a:cs typeface="Helvetica Neue Thin" charset="0"/>
              </a:endParaRPr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1F19BB12-A1FE-F148-B4F1-02828E3A0436}"/>
                </a:ext>
              </a:extLst>
            </p:cNvPr>
            <p:cNvSpPr/>
            <p:nvPr/>
          </p:nvSpPr>
          <p:spPr>
            <a:xfrm>
              <a:off x="1418973" y="3101351"/>
              <a:ext cx="1278016" cy="1278016"/>
            </a:xfrm>
            <a:prstGeom prst="ellipse">
              <a:avLst/>
            </a:prstGeom>
            <a:solidFill>
              <a:schemeClr val="accent1"/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dirty="0">
                <a:ea typeface="Helvetica Neue Thin" charset="0"/>
                <a:cs typeface="Helvetica Neue Thin" charset="0"/>
              </a:endParaRPr>
            </a:p>
          </p:txBody>
        </p:sp>
      </p:grpSp>
      <p:grpSp>
        <p:nvGrpSpPr>
          <p:cNvPr id="28" name="Group 23">
            <a:extLst>
              <a:ext uri="{FF2B5EF4-FFF2-40B4-BE49-F238E27FC236}">
                <a16:creationId xmlns:a16="http://schemas.microsoft.com/office/drawing/2014/main" id="{0B2680D9-B19C-3249-924E-80E0261C2D8F}"/>
              </a:ext>
            </a:extLst>
          </p:cNvPr>
          <p:cNvGrpSpPr/>
          <p:nvPr/>
        </p:nvGrpSpPr>
        <p:grpSpPr>
          <a:xfrm>
            <a:off x="7219520" y="2377786"/>
            <a:ext cx="141472" cy="141472"/>
            <a:chOff x="839788" y="2522166"/>
            <a:chExt cx="2436388" cy="2436388"/>
          </a:xfrm>
        </p:grpSpPr>
        <p:sp>
          <p:nvSpPr>
            <p:cNvPr id="29" name="Oval 26">
              <a:extLst>
                <a:ext uri="{FF2B5EF4-FFF2-40B4-BE49-F238E27FC236}">
                  <a16:creationId xmlns:a16="http://schemas.microsoft.com/office/drawing/2014/main" id="{8CEE7F1B-D506-1643-B507-9B4C1F2E0F58}"/>
                </a:ext>
              </a:extLst>
            </p:cNvPr>
            <p:cNvSpPr/>
            <p:nvPr/>
          </p:nvSpPr>
          <p:spPr>
            <a:xfrm>
              <a:off x="839788" y="2522166"/>
              <a:ext cx="2436388" cy="2436388"/>
            </a:xfrm>
            <a:prstGeom prst="ellipse">
              <a:avLst/>
            </a:prstGeom>
            <a:solidFill>
              <a:schemeClr val="accent1">
                <a:alpha val="41000"/>
              </a:schemeClr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a typeface="Helvetica Neue Thin" charset="0"/>
                <a:cs typeface="Helvetica Neue Thin" charset="0"/>
              </a:endParaRPr>
            </a:p>
          </p:txBody>
        </p:sp>
        <p:sp>
          <p:nvSpPr>
            <p:cNvPr id="30" name="Oval 27">
              <a:extLst>
                <a:ext uri="{FF2B5EF4-FFF2-40B4-BE49-F238E27FC236}">
                  <a16:creationId xmlns:a16="http://schemas.microsoft.com/office/drawing/2014/main" id="{9AC35464-7366-1244-9CC6-5718F904DC23}"/>
                </a:ext>
              </a:extLst>
            </p:cNvPr>
            <p:cNvSpPr/>
            <p:nvPr/>
          </p:nvSpPr>
          <p:spPr>
            <a:xfrm>
              <a:off x="1418973" y="3101351"/>
              <a:ext cx="1278016" cy="1278016"/>
            </a:xfrm>
            <a:prstGeom prst="ellipse">
              <a:avLst/>
            </a:prstGeom>
            <a:solidFill>
              <a:schemeClr val="accent1"/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dirty="0">
                <a:ea typeface="Helvetica Neue Thin" charset="0"/>
                <a:cs typeface="Helvetica Neue Thin" charset="0"/>
              </a:endParaRPr>
            </a:p>
          </p:txBody>
        </p:sp>
      </p:grpSp>
      <p:sp>
        <p:nvSpPr>
          <p:cNvPr id="31" name="TextBox 6">
            <a:extLst>
              <a:ext uri="{FF2B5EF4-FFF2-40B4-BE49-F238E27FC236}">
                <a16:creationId xmlns:a16="http://schemas.microsoft.com/office/drawing/2014/main" id="{E0114267-2530-D54D-9FEE-C36D82AEBC50}"/>
              </a:ext>
            </a:extLst>
          </p:cNvPr>
          <p:cNvSpPr txBox="1"/>
          <p:nvPr/>
        </p:nvSpPr>
        <p:spPr>
          <a:xfrm>
            <a:off x="938139" y="2844585"/>
            <a:ext cx="14147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Fact name here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</a:t>
            </a:r>
            <a:endParaRPr lang="en-US" sz="1100" b="1" dirty="0">
              <a:solidFill>
                <a:schemeClr val="tx1">
                  <a:lumMod val="75000"/>
                </a:schemeClr>
              </a:solidFill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D847700B-614A-EF43-9AA2-5F9A791D3C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452" y="2838238"/>
            <a:ext cx="332200" cy="332200"/>
          </a:xfrm>
          <a:prstGeom prst="rect">
            <a:avLst/>
          </a:prstGeom>
        </p:spPr>
      </p:pic>
      <p:sp>
        <p:nvSpPr>
          <p:cNvPr id="37" name="TextBox 6">
            <a:extLst>
              <a:ext uri="{FF2B5EF4-FFF2-40B4-BE49-F238E27FC236}">
                <a16:creationId xmlns:a16="http://schemas.microsoft.com/office/drawing/2014/main" id="{8B76F8B0-9354-E64C-948A-69D342E2BC6D}"/>
              </a:ext>
            </a:extLst>
          </p:cNvPr>
          <p:cNvSpPr txBox="1"/>
          <p:nvPr/>
        </p:nvSpPr>
        <p:spPr>
          <a:xfrm>
            <a:off x="938139" y="3767694"/>
            <a:ext cx="14147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Fact name here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solidFill>
                  <a:schemeClr val="tx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BFB9C56E-75B0-CB40-8034-002C47E7CF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Market</a:t>
            </a:r>
            <a:r>
              <a:rPr lang="id-ID" dirty="0"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dirty="0" err="1">
                <a:latin typeface="Century Gothic" panose="020B0502020202020204" pitchFamily="34" charset="0"/>
                <a:cs typeface="Poppins SemiBold" panose="00000700000000000000" pitchFamily="2" charset="0"/>
              </a:rPr>
              <a:t>statistics</a:t>
            </a:r>
            <a:endParaRPr lang="it-IT" sz="4000" dirty="0">
              <a:solidFill>
                <a:schemeClr val="accent1"/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F1CDDDFB-AF78-4140-B3F5-BA17A4EF74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1.1. |  </a:t>
            </a:r>
            <a:r>
              <a:rPr lang="id-ID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External</a:t>
            </a:r>
            <a:r>
              <a:rPr lang="id-ID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Analysis</a:t>
            </a:r>
            <a:endParaRPr lang="id-ID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grpSp>
        <p:nvGrpSpPr>
          <p:cNvPr id="26" name="Group 23">
            <a:extLst>
              <a:ext uri="{FF2B5EF4-FFF2-40B4-BE49-F238E27FC236}">
                <a16:creationId xmlns:a16="http://schemas.microsoft.com/office/drawing/2014/main" id="{627B5125-CB32-5A48-826A-4DCEDADF17E0}"/>
              </a:ext>
            </a:extLst>
          </p:cNvPr>
          <p:cNvGrpSpPr/>
          <p:nvPr/>
        </p:nvGrpSpPr>
        <p:grpSpPr>
          <a:xfrm>
            <a:off x="6740324" y="3696958"/>
            <a:ext cx="141472" cy="141472"/>
            <a:chOff x="839788" y="2522166"/>
            <a:chExt cx="2436388" cy="24363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6C29067-8D6E-154D-BB97-36A8986FF39C}"/>
                </a:ext>
              </a:extLst>
            </p:cNvPr>
            <p:cNvSpPr/>
            <p:nvPr/>
          </p:nvSpPr>
          <p:spPr>
            <a:xfrm>
              <a:off x="839788" y="2522166"/>
              <a:ext cx="2436388" cy="2436388"/>
            </a:xfrm>
            <a:prstGeom prst="ellipse">
              <a:avLst/>
            </a:prstGeom>
            <a:solidFill>
              <a:schemeClr val="accent4">
                <a:alpha val="41000"/>
              </a:schemeClr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a typeface="Helvetica Neue Thin" charset="0"/>
                <a:cs typeface="Helvetica Neue Thin" charset="0"/>
              </a:endParaRPr>
            </a:p>
          </p:txBody>
        </p:sp>
        <p:sp>
          <p:nvSpPr>
            <p:cNvPr id="33" name="Oval 27">
              <a:extLst>
                <a:ext uri="{FF2B5EF4-FFF2-40B4-BE49-F238E27FC236}">
                  <a16:creationId xmlns:a16="http://schemas.microsoft.com/office/drawing/2014/main" id="{FEBEB271-8307-2B45-AB9F-6DEE1C347BDA}"/>
                </a:ext>
              </a:extLst>
            </p:cNvPr>
            <p:cNvSpPr/>
            <p:nvPr/>
          </p:nvSpPr>
          <p:spPr>
            <a:xfrm>
              <a:off x="1418973" y="3101351"/>
              <a:ext cx="1278016" cy="1278016"/>
            </a:xfrm>
            <a:prstGeom prst="ellipse">
              <a:avLst/>
            </a:prstGeom>
            <a:solidFill>
              <a:schemeClr val="accent4"/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dirty="0">
                <a:ea typeface="Helvetica Neue Thin" charset="0"/>
                <a:cs typeface="Helvetica Neue Thin" charset="0"/>
              </a:endParaRPr>
            </a:p>
          </p:txBody>
        </p:sp>
      </p:grpSp>
      <p:grpSp>
        <p:nvGrpSpPr>
          <p:cNvPr id="34" name="Group 23">
            <a:extLst>
              <a:ext uri="{FF2B5EF4-FFF2-40B4-BE49-F238E27FC236}">
                <a16:creationId xmlns:a16="http://schemas.microsoft.com/office/drawing/2014/main" id="{103D7BAE-F825-1F41-875B-5DE01B8024A9}"/>
              </a:ext>
            </a:extLst>
          </p:cNvPr>
          <p:cNvGrpSpPr/>
          <p:nvPr/>
        </p:nvGrpSpPr>
        <p:grpSpPr>
          <a:xfrm>
            <a:off x="4772586" y="3250572"/>
            <a:ext cx="141472" cy="141472"/>
            <a:chOff x="839788" y="2522166"/>
            <a:chExt cx="2436388" cy="2436388"/>
          </a:xfrm>
        </p:grpSpPr>
        <p:sp>
          <p:nvSpPr>
            <p:cNvPr id="35" name="Oval 26">
              <a:extLst>
                <a:ext uri="{FF2B5EF4-FFF2-40B4-BE49-F238E27FC236}">
                  <a16:creationId xmlns:a16="http://schemas.microsoft.com/office/drawing/2014/main" id="{6B202FF1-0F3C-5042-B8A2-3C8BB25DEA1F}"/>
                </a:ext>
              </a:extLst>
            </p:cNvPr>
            <p:cNvSpPr/>
            <p:nvPr/>
          </p:nvSpPr>
          <p:spPr>
            <a:xfrm>
              <a:off x="839788" y="2522166"/>
              <a:ext cx="2436388" cy="2436388"/>
            </a:xfrm>
            <a:prstGeom prst="ellipse">
              <a:avLst/>
            </a:prstGeom>
            <a:solidFill>
              <a:schemeClr val="accent4">
                <a:alpha val="41000"/>
              </a:schemeClr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ea typeface="Helvetica Neue Thin" charset="0"/>
                <a:cs typeface="Helvetica Neue Thin" charset="0"/>
              </a:endParaRPr>
            </a:p>
          </p:txBody>
        </p:sp>
        <p:sp>
          <p:nvSpPr>
            <p:cNvPr id="36" name="Oval 27">
              <a:extLst>
                <a:ext uri="{FF2B5EF4-FFF2-40B4-BE49-F238E27FC236}">
                  <a16:creationId xmlns:a16="http://schemas.microsoft.com/office/drawing/2014/main" id="{1907DDD0-2F4F-0047-AAAB-9C206B0CFC82}"/>
                </a:ext>
              </a:extLst>
            </p:cNvPr>
            <p:cNvSpPr/>
            <p:nvPr/>
          </p:nvSpPr>
          <p:spPr>
            <a:xfrm>
              <a:off x="1418973" y="3101351"/>
              <a:ext cx="1278016" cy="1278016"/>
            </a:xfrm>
            <a:prstGeom prst="ellipse">
              <a:avLst/>
            </a:prstGeom>
            <a:solidFill>
              <a:schemeClr val="accent4"/>
            </a:solidFill>
            <a:ln w="215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dirty="0">
                <a:ea typeface="Helvetica Neue Thin" charset="0"/>
                <a:cs typeface="Helvetica Neue Thin" charset="0"/>
              </a:endParaRPr>
            </a:p>
          </p:txBody>
        </p:sp>
      </p:grpSp>
      <p:pic>
        <p:nvPicPr>
          <p:cNvPr id="39" name="Gráfico 38">
            <a:extLst>
              <a:ext uri="{FF2B5EF4-FFF2-40B4-BE49-F238E27FC236}">
                <a16:creationId xmlns:a16="http://schemas.microsoft.com/office/drawing/2014/main" id="{D1EF1F58-BF74-6142-A71C-E00CC47CE2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394" y="3723890"/>
            <a:ext cx="354315" cy="35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8816F8D4-5DAE-FF45-8AFA-BC726AD8458C}"/>
              </a:ext>
            </a:extLst>
          </p:cNvPr>
          <p:cNvSpPr/>
          <p:nvPr/>
        </p:nvSpPr>
        <p:spPr>
          <a:xfrm>
            <a:off x="6473032" y="0"/>
            <a:ext cx="2670968" cy="51435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10230E8E-F36C-5940-B6FD-16273F4018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6406" y="282870"/>
            <a:ext cx="1284822" cy="1392297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7463FD1C-F2E3-9C47-8A0C-12850CDF6DA4}"/>
              </a:ext>
            </a:extLst>
          </p:cNvPr>
          <p:cNvSpPr/>
          <p:nvPr/>
        </p:nvSpPr>
        <p:spPr>
          <a:xfrm>
            <a:off x="7087787" y="664722"/>
            <a:ext cx="1612996" cy="1907027"/>
          </a:xfrm>
          <a:prstGeom prst="roundRect">
            <a:avLst>
              <a:gd name="adj" fmla="val 3972"/>
            </a:avLst>
          </a:prstGeom>
          <a:solidFill>
            <a:schemeClr val="tx2"/>
          </a:solidFill>
          <a:ln>
            <a:noFill/>
          </a:ln>
          <a:effectLst>
            <a:outerShdw blurRad="317500" dist="381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Oval 3">
            <a:extLst>
              <a:ext uri="{FF2B5EF4-FFF2-40B4-BE49-F238E27FC236}">
                <a16:creationId xmlns:a16="http://schemas.microsoft.com/office/drawing/2014/main" id="{BB6D9F6C-8D36-5340-94CB-C2E746226183}"/>
              </a:ext>
            </a:extLst>
          </p:cNvPr>
          <p:cNvSpPr/>
          <p:nvPr/>
        </p:nvSpPr>
        <p:spPr>
          <a:xfrm>
            <a:off x="7403453" y="900601"/>
            <a:ext cx="990771" cy="990771"/>
          </a:xfrm>
          <a:prstGeom prst="ellipse">
            <a:avLst/>
          </a:prstGeom>
          <a:solidFill>
            <a:schemeClr val="tx2"/>
          </a:solidFill>
          <a:ln w="57150">
            <a:solidFill>
              <a:schemeClr val="bg1">
                <a:lumMod val="95000"/>
                <a:alpha val="3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2400" dirty="0">
                <a:solidFill>
                  <a:schemeClr val="bg1"/>
                </a:solidFill>
                <a:ea typeface="Roboto" panose="02000000000000000000" pitchFamily="2" charset="0"/>
                <a:cs typeface="Arial" panose="020B0604020202020204" pitchFamily="34" charset="0"/>
              </a:rPr>
              <a:t>60</a:t>
            </a:r>
            <a:r>
              <a:rPr lang="en-US" sz="1050" dirty="0">
                <a:solidFill>
                  <a:schemeClr val="bg1"/>
                </a:solidFill>
                <a:ea typeface="Roboto" panose="02000000000000000000" pitchFamily="2" charset="0"/>
                <a:cs typeface="Arial" panose="020B0604020202020204" pitchFamily="34" charset="0"/>
              </a:rPr>
              <a:t>%</a:t>
            </a:r>
            <a:endParaRPr lang="en-US" sz="600" dirty="0">
              <a:solidFill>
                <a:schemeClr val="bg1"/>
              </a:solidFill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1" name="Arc 4">
            <a:extLst>
              <a:ext uri="{FF2B5EF4-FFF2-40B4-BE49-F238E27FC236}">
                <a16:creationId xmlns:a16="http://schemas.microsoft.com/office/drawing/2014/main" id="{23E12814-8DE0-4D4E-B943-582483AD8799}"/>
              </a:ext>
            </a:extLst>
          </p:cNvPr>
          <p:cNvSpPr/>
          <p:nvPr/>
        </p:nvSpPr>
        <p:spPr>
          <a:xfrm>
            <a:off x="7403453" y="900600"/>
            <a:ext cx="990771" cy="990771"/>
          </a:xfrm>
          <a:prstGeom prst="arc">
            <a:avLst>
              <a:gd name="adj1" fmla="val 16200000"/>
              <a:gd name="adj2" fmla="val 6902103"/>
            </a:avLst>
          </a:prstGeom>
          <a:noFill/>
          <a:ln w="1270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4ACF2A20-716C-C941-8DF6-540ADB514E92}"/>
              </a:ext>
            </a:extLst>
          </p:cNvPr>
          <p:cNvSpPr txBox="1"/>
          <p:nvPr/>
        </p:nvSpPr>
        <p:spPr>
          <a:xfrm>
            <a:off x="7308754" y="2104240"/>
            <a:ext cx="1171061" cy="32316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Highlight important data</a:t>
            </a:r>
          </a:p>
        </p:txBody>
      </p:sp>
      <p:graphicFrame>
        <p:nvGraphicFramePr>
          <p:cNvPr id="45" name="Chart 3">
            <a:extLst>
              <a:ext uri="{FF2B5EF4-FFF2-40B4-BE49-F238E27FC236}">
                <a16:creationId xmlns:a16="http://schemas.microsoft.com/office/drawing/2014/main" id="{D3F072FC-3912-1F4F-B916-8FCE72CC4C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3766792"/>
              </p:ext>
            </p:extLst>
          </p:nvPr>
        </p:nvGraphicFramePr>
        <p:xfrm>
          <a:off x="132017" y="1773744"/>
          <a:ext cx="3258115" cy="2904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1" name="Grupo 50">
            <a:extLst>
              <a:ext uri="{FF2B5EF4-FFF2-40B4-BE49-F238E27FC236}">
                <a16:creationId xmlns:a16="http://schemas.microsoft.com/office/drawing/2014/main" id="{E0DD4BDE-FBAB-C24D-B5FE-A16A509ECFB9}"/>
              </a:ext>
            </a:extLst>
          </p:cNvPr>
          <p:cNvGrpSpPr/>
          <p:nvPr/>
        </p:nvGrpSpPr>
        <p:grpSpPr>
          <a:xfrm>
            <a:off x="7087787" y="2848465"/>
            <a:ext cx="1612996" cy="1829318"/>
            <a:chOff x="7106708" y="1880466"/>
            <a:chExt cx="1795930" cy="2036786"/>
          </a:xfrm>
          <a:solidFill>
            <a:schemeClr val="tx2"/>
          </a:solidFill>
        </p:grpSpPr>
        <p:sp>
          <p:nvSpPr>
            <p:cNvPr id="52" name="Rectángulo redondeado 51">
              <a:extLst>
                <a:ext uri="{FF2B5EF4-FFF2-40B4-BE49-F238E27FC236}">
                  <a16:creationId xmlns:a16="http://schemas.microsoft.com/office/drawing/2014/main" id="{844920AF-738A-894B-A56D-E3FBF6DA9CBC}"/>
                </a:ext>
              </a:extLst>
            </p:cNvPr>
            <p:cNvSpPr/>
            <p:nvPr/>
          </p:nvSpPr>
          <p:spPr>
            <a:xfrm>
              <a:off x="7106708" y="1880466"/>
              <a:ext cx="1795930" cy="2036786"/>
            </a:xfrm>
            <a:prstGeom prst="roundRect">
              <a:avLst>
                <a:gd name="adj" fmla="val 3972"/>
              </a:avLst>
            </a:prstGeom>
            <a:grpFill/>
            <a:ln>
              <a:noFill/>
            </a:ln>
            <a:effectLst>
              <a:outerShdw blurRad="317500" dist="381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3" name="Oval 3">
              <a:extLst>
                <a:ext uri="{FF2B5EF4-FFF2-40B4-BE49-F238E27FC236}">
                  <a16:creationId xmlns:a16="http://schemas.microsoft.com/office/drawing/2014/main" id="{3C1F8797-D06B-2E44-BFD2-F861E907A056}"/>
                </a:ext>
              </a:extLst>
            </p:cNvPr>
            <p:cNvSpPr/>
            <p:nvPr/>
          </p:nvSpPr>
          <p:spPr>
            <a:xfrm>
              <a:off x="7458175" y="2143096"/>
              <a:ext cx="1103137" cy="1103137"/>
            </a:xfrm>
            <a:prstGeom prst="ellipse">
              <a:avLst/>
            </a:prstGeom>
            <a:grpFill/>
            <a:ln w="57150">
              <a:solidFill>
                <a:schemeClr val="bg1">
                  <a:lumMod val="95000"/>
                  <a:alpha val="3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r>
                <a:rPr lang="en-US" sz="2400" dirty="0">
                  <a:solidFill>
                    <a:schemeClr val="bg1"/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40</a:t>
              </a:r>
              <a:r>
                <a:rPr lang="en-US" sz="1050" dirty="0">
                  <a:solidFill>
                    <a:schemeClr val="bg1"/>
                  </a:solidFill>
                  <a:ea typeface="Roboto" panose="02000000000000000000" pitchFamily="2" charset="0"/>
                  <a:cs typeface="Arial" panose="020B0604020202020204" pitchFamily="34" charset="0"/>
                </a:rPr>
                <a:t>%</a:t>
              </a:r>
              <a:endParaRPr lang="en-US" sz="600" dirty="0">
                <a:solidFill>
                  <a:schemeClr val="bg1"/>
                </a:solidFill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54" name="Arc 4">
              <a:extLst>
                <a:ext uri="{FF2B5EF4-FFF2-40B4-BE49-F238E27FC236}">
                  <a16:creationId xmlns:a16="http://schemas.microsoft.com/office/drawing/2014/main" id="{5052F0EF-425A-3C4B-8A27-52EBB971A7E4}"/>
                </a:ext>
              </a:extLst>
            </p:cNvPr>
            <p:cNvSpPr/>
            <p:nvPr/>
          </p:nvSpPr>
          <p:spPr>
            <a:xfrm>
              <a:off x="7458175" y="2143096"/>
              <a:ext cx="1103137" cy="1103137"/>
            </a:xfrm>
            <a:prstGeom prst="arc">
              <a:avLst>
                <a:gd name="adj1" fmla="val 16200000"/>
                <a:gd name="adj2" fmla="val 2170198"/>
              </a:avLst>
            </a:prstGeom>
            <a:noFill/>
            <a:ln w="12700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600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56" name="TextBox 6">
            <a:extLst>
              <a:ext uri="{FF2B5EF4-FFF2-40B4-BE49-F238E27FC236}">
                <a16:creationId xmlns:a16="http://schemas.microsoft.com/office/drawing/2014/main" id="{638B0EE0-5575-DF4B-8866-A421A7D9A9CB}"/>
              </a:ext>
            </a:extLst>
          </p:cNvPr>
          <p:cNvSpPr txBox="1"/>
          <p:nvPr/>
        </p:nvSpPr>
        <p:spPr>
          <a:xfrm>
            <a:off x="881413" y="1799038"/>
            <a:ext cx="141470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Pie chart name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BDE308-5938-2242-BCE7-5910DA0498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Market</a:t>
            </a:r>
            <a:r>
              <a:rPr lang="es-ES" dirty="0"/>
              <a:t> charts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2B06830-EC33-FB43-A37E-DDE8BC9D7F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1.1. |  </a:t>
            </a:r>
            <a:r>
              <a:rPr lang="id-ID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External</a:t>
            </a:r>
            <a:r>
              <a:rPr lang="id-ID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Analysis</a:t>
            </a:r>
            <a:endParaRPr lang="id-ID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graphicFrame>
        <p:nvGraphicFramePr>
          <p:cNvPr id="23" name="Chart 3">
            <a:extLst>
              <a:ext uri="{FF2B5EF4-FFF2-40B4-BE49-F238E27FC236}">
                <a16:creationId xmlns:a16="http://schemas.microsoft.com/office/drawing/2014/main" id="{3376E30D-143B-8141-9386-B657F32898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9341428"/>
              </p:ext>
            </p:extLst>
          </p:nvPr>
        </p:nvGraphicFramePr>
        <p:xfrm>
          <a:off x="3130216" y="1773744"/>
          <a:ext cx="3258115" cy="2904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TextBox 6">
            <a:extLst>
              <a:ext uri="{FF2B5EF4-FFF2-40B4-BE49-F238E27FC236}">
                <a16:creationId xmlns:a16="http://schemas.microsoft.com/office/drawing/2014/main" id="{B4298442-8C1C-CC48-9BC4-1A3F36CDC427}"/>
              </a:ext>
            </a:extLst>
          </p:cNvPr>
          <p:cNvSpPr txBox="1"/>
          <p:nvPr/>
        </p:nvSpPr>
        <p:spPr>
          <a:xfrm>
            <a:off x="3874779" y="1799038"/>
            <a:ext cx="141470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Pie chart name</a:t>
            </a:r>
          </a:p>
        </p:txBody>
      </p:sp>
      <p:sp>
        <p:nvSpPr>
          <p:cNvPr id="26" name="TextBox 6">
            <a:extLst>
              <a:ext uri="{FF2B5EF4-FFF2-40B4-BE49-F238E27FC236}">
                <a16:creationId xmlns:a16="http://schemas.microsoft.com/office/drawing/2014/main" id="{6E085FBE-4A3D-1B4D-AE9F-54906A60A3EF}"/>
              </a:ext>
            </a:extLst>
          </p:cNvPr>
          <p:cNvSpPr txBox="1"/>
          <p:nvPr/>
        </p:nvSpPr>
        <p:spPr>
          <a:xfrm>
            <a:off x="7308754" y="4220732"/>
            <a:ext cx="1171061" cy="323165"/>
          </a:xfrm>
          <a:prstGeom prst="rect">
            <a:avLst/>
          </a:prstGeom>
          <a:solidFill>
            <a:schemeClr val="tx2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Highlight important data</a:t>
            </a: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43ABC859-FF0B-F94C-A0A2-73AEBCA95CB1}"/>
              </a:ext>
            </a:extLst>
          </p:cNvPr>
          <p:cNvSpPr txBox="1"/>
          <p:nvPr/>
        </p:nvSpPr>
        <p:spPr>
          <a:xfrm>
            <a:off x="1000366" y="2938580"/>
            <a:ext cx="120974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+</a:t>
            </a:r>
            <a:r>
              <a:rPr lang="en-US" sz="32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3</a:t>
            </a:r>
            <a:r>
              <a:rPr lang="en-US" sz="16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%</a:t>
            </a:r>
            <a:endParaRPr lang="en-US" sz="3200" b="1" dirty="0"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272799C8-E72C-8B48-AFE0-2DC659195535}"/>
              </a:ext>
            </a:extLst>
          </p:cNvPr>
          <p:cNvSpPr txBox="1"/>
          <p:nvPr/>
        </p:nvSpPr>
        <p:spPr>
          <a:xfrm>
            <a:off x="4003697" y="2938580"/>
            <a:ext cx="120974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+</a:t>
            </a:r>
            <a:r>
              <a:rPr lang="en-US" sz="32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10</a:t>
            </a:r>
            <a:r>
              <a:rPr lang="en-US" sz="1600" b="1" dirty="0"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%</a:t>
            </a:r>
            <a:endParaRPr lang="en-US" sz="3200" b="1" dirty="0"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27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6">
            <a:extLst>
              <a:ext uri="{FF2B5EF4-FFF2-40B4-BE49-F238E27FC236}">
                <a16:creationId xmlns:a16="http://schemas.microsoft.com/office/drawing/2014/main" id="{13478B6E-2F2D-C741-9E4B-28C44BBAA40E}"/>
              </a:ext>
            </a:extLst>
          </p:cNvPr>
          <p:cNvSpPr txBox="1"/>
          <p:nvPr/>
        </p:nvSpPr>
        <p:spPr>
          <a:xfrm>
            <a:off x="539510" y="-1751427"/>
            <a:ext cx="406362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alpha val="60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External Analysis</a:t>
            </a:r>
          </a:p>
        </p:txBody>
      </p:sp>
      <p:sp>
        <p:nvSpPr>
          <p:cNvPr id="585" name="TextBox 6">
            <a:extLst>
              <a:ext uri="{FF2B5EF4-FFF2-40B4-BE49-F238E27FC236}">
                <a16:creationId xmlns:a16="http://schemas.microsoft.com/office/drawing/2014/main" id="{373B43AB-3DFA-9C49-88FB-C3EC27828782}"/>
              </a:ext>
            </a:extLst>
          </p:cNvPr>
          <p:cNvSpPr txBox="1"/>
          <p:nvPr/>
        </p:nvSpPr>
        <p:spPr>
          <a:xfrm>
            <a:off x="539510" y="3608676"/>
            <a:ext cx="1728210" cy="7248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320"/>
              </a:lnSpc>
              <a:spcAft>
                <a:spcPts val="600"/>
              </a:spcAft>
            </a:pP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Relevant title here</a:t>
            </a:r>
          </a:p>
          <a:p>
            <a:pPr>
              <a:lnSpc>
                <a:spcPts val="1320"/>
              </a:lnSpc>
              <a:spcAft>
                <a:spcPts val="600"/>
              </a:spcAft>
            </a:pP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Massa </a:t>
            </a:r>
            <a:r>
              <a:rPr lang="en-US" sz="800" dirty="0" err="1">
                <a:latin typeface="Century Gothic" panose="020B0502020202020204" pitchFamily="34" charset="0"/>
                <a:ea typeface="PT Sans" panose="020B0503020203020204" pitchFamily="34" charset="0"/>
              </a:rPr>
              <a:t>ut</a:t>
            </a: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latin typeface="Century Gothic" panose="020B0502020202020204" pitchFamily="34" charset="0"/>
                <a:ea typeface="PT Sans" panose="020B0503020203020204" pitchFamily="34" charset="0"/>
              </a:rPr>
              <a:t>sem</a:t>
            </a: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latin typeface="Century Gothic" panose="020B0502020202020204" pitchFamily="34" charset="0"/>
                <a:ea typeface="PT Sans" panose="020B0503020203020204" pitchFamily="34" charset="0"/>
              </a:rPr>
              <a:t>ullamcorper</a:t>
            </a: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latin typeface="Century Gothic" panose="020B0502020202020204" pitchFamily="34" charset="0"/>
                <a:ea typeface="PT Sans" panose="020B0503020203020204" pitchFamily="34" charset="0"/>
              </a:rPr>
              <a:t>mattis</a:t>
            </a: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. </a:t>
            </a:r>
            <a:r>
              <a:rPr lang="en-US" sz="800" dirty="0" err="1">
                <a:latin typeface="Century Gothic" panose="020B0502020202020204" pitchFamily="34" charset="0"/>
                <a:ea typeface="PT Sans" panose="020B0503020203020204" pitchFamily="34" charset="0"/>
              </a:rPr>
              <a:t>Donec</a:t>
            </a: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latin typeface="Century Gothic" panose="020B0502020202020204" pitchFamily="34" charset="0"/>
                <a:ea typeface="PT Sans" panose="020B0503020203020204" pitchFamily="34" charset="0"/>
              </a:rPr>
              <a:t>commodo</a:t>
            </a: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latin typeface="Century Gothic" panose="020B0502020202020204" pitchFamily="34" charset="0"/>
                <a:ea typeface="PT Sans" panose="020B0503020203020204" pitchFamily="34" charset="0"/>
              </a:rPr>
              <a:t>turpis</a:t>
            </a: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latin typeface="Century Gothic" panose="020B0502020202020204" pitchFamily="34" charset="0"/>
                <a:ea typeface="PT Sans" panose="020B0503020203020204" pitchFamily="34" charset="0"/>
              </a:rPr>
              <a:t>tellus</a:t>
            </a: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. </a:t>
            </a:r>
            <a:r>
              <a:rPr lang="en-US" sz="800" dirty="0" err="1">
                <a:latin typeface="Century Gothic" panose="020B0502020202020204" pitchFamily="34" charset="0"/>
                <a:ea typeface="PT Sans" panose="020B0503020203020204" pitchFamily="34" charset="0"/>
              </a:rPr>
              <a:t>Mauris</a:t>
            </a: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b="1" dirty="0" err="1">
                <a:latin typeface="Century Gothic" panose="020B0502020202020204" pitchFamily="34" charset="0"/>
                <a:ea typeface="PT Sans" panose="020B0503020203020204" pitchFamily="34" charset="0"/>
              </a:rPr>
              <a:t>sodales</a:t>
            </a:r>
            <a:r>
              <a:rPr lang="en-US" sz="800" b="1" dirty="0"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b="1" dirty="0" err="1">
                <a:latin typeface="Century Gothic" panose="020B0502020202020204" pitchFamily="34" charset="0"/>
                <a:ea typeface="PT Sans" panose="020B0503020203020204" pitchFamily="34" charset="0"/>
              </a:rPr>
              <a:t>augue</a:t>
            </a:r>
            <a:r>
              <a:rPr lang="en-US" sz="800" b="1" dirty="0">
                <a:latin typeface="Century Gothic" panose="020B0502020202020204" pitchFamily="34" charset="0"/>
                <a:ea typeface="PT Sans" panose="020B0503020203020204" pitchFamily="34" charset="0"/>
              </a:rPr>
              <a:t> </a:t>
            </a:r>
            <a:r>
              <a:rPr lang="en-US" sz="800" dirty="0" err="1">
                <a:latin typeface="Century Gothic" panose="020B0502020202020204" pitchFamily="34" charset="0"/>
                <a:ea typeface="PT Sans" panose="020B0503020203020204" pitchFamily="34" charset="0"/>
              </a:rPr>
              <a:t>quis</a:t>
            </a: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.</a:t>
            </a:r>
            <a:endParaRPr lang="en-US" sz="1100" b="1" dirty="0"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  <p:grpSp>
        <p:nvGrpSpPr>
          <p:cNvPr id="227" name="Group 4">
            <a:extLst>
              <a:ext uri="{FF2B5EF4-FFF2-40B4-BE49-F238E27FC236}">
                <a16:creationId xmlns:a16="http://schemas.microsoft.com/office/drawing/2014/main" id="{299FA2D5-6160-AA4B-AE4F-7EFBAE11897B}"/>
              </a:ext>
            </a:extLst>
          </p:cNvPr>
          <p:cNvGrpSpPr/>
          <p:nvPr/>
        </p:nvGrpSpPr>
        <p:grpSpPr>
          <a:xfrm>
            <a:off x="2440541" y="1483952"/>
            <a:ext cx="6048735" cy="3294622"/>
            <a:chOff x="405196" y="330200"/>
            <a:chExt cx="11378432" cy="6197600"/>
          </a:xfrm>
          <a:solidFill>
            <a:schemeClr val="tx1">
              <a:lumMod val="20000"/>
              <a:lumOff val="80000"/>
            </a:schemeClr>
          </a:solidFill>
        </p:grpSpPr>
        <p:grpSp>
          <p:nvGrpSpPr>
            <p:cNvPr id="228" name="Group 205">
              <a:extLst>
                <a:ext uri="{FF2B5EF4-FFF2-40B4-BE49-F238E27FC236}">
                  <a16:creationId xmlns:a16="http://schemas.microsoft.com/office/drawing/2014/main" id="{39FBB5E1-E653-554D-ACF8-C6C80F5DDC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76452" y="418224"/>
              <a:ext cx="9565859" cy="5728738"/>
              <a:chOff x="1003" y="129"/>
              <a:chExt cx="5325" cy="3189"/>
            </a:xfrm>
            <a:grpFill/>
          </p:grpSpPr>
          <p:sp>
            <p:nvSpPr>
              <p:cNvPr id="385" name="Freeform 5">
                <a:extLst>
                  <a:ext uri="{FF2B5EF4-FFF2-40B4-BE49-F238E27FC236}">
                    <a16:creationId xmlns:a16="http://schemas.microsoft.com/office/drawing/2014/main" id="{F0764C48-489C-544C-B7CE-5BE1F5E7EF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1" y="2580"/>
                <a:ext cx="131" cy="149"/>
              </a:xfrm>
              <a:custGeom>
                <a:avLst/>
                <a:gdLst>
                  <a:gd name="T0" fmla="*/ 46 w 67"/>
                  <a:gd name="T1" fmla="*/ 0 h 76"/>
                  <a:gd name="T2" fmla="*/ 45 w 67"/>
                  <a:gd name="T3" fmla="*/ 6 h 76"/>
                  <a:gd name="T4" fmla="*/ 49 w 67"/>
                  <a:gd name="T5" fmla="*/ 6 h 76"/>
                  <a:gd name="T6" fmla="*/ 53 w 67"/>
                  <a:gd name="T7" fmla="*/ 8 h 76"/>
                  <a:gd name="T8" fmla="*/ 59 w 67"/>
                  <a:gd name="T9" fmla="*/ 11 h 76"/>
                  <a:gd name="T10" fmla="*/ 64 w 67"/>
                  <a:gd name="T11" fmla="*/ 14 h 76"/>
                  <a:gd name="T12" fmla="*/ 65 w 67"/>
                  <a:gd name="T13" fmla="*/ 18 h 76"/>
                  <a:gd name="T14" fmla="*/ 63 w 67"/>
                  <a:gd name="T15" fmla="*/ 23 h 76"/>
                  <a:gd name="T16" fmla="*/ 64 w 67"/>
                  <a:gd name="T17" fmla="*/ 30 h 76"/>
                  <a:gd name="T18" fmla="*/ 67 w 67"/>
                  <a:gd name="T19" fmla="*/ 34 h 76"/>
                  <a:gd name="T20" fmla="*/ 64 w 67"/>
                  <a:gd name="T21" fmla="*/ 37 h 76"/>
                  <a:gd name="T22" fmla="*/ 63 w 67"/>
                  <a:gd name="T23" fmla="*/ 41 h 76"/>
                  <a:gd name="T24" fmla="*/ 64 w 67"/>
                  <a:gd name="T25" fmla="*/ 45 h 76"/>
                  <a:gd name="T26" fmla="*/ 63 w 67"/>
                  <a:gd name="T27" fmla="*/ 50 h 76"/>
                  <a:gd name="T28" fmla="*/ 64 w 67"/>
                  <a:gd name="T29" fmla="*/ 57 h 76"/>
                  <a:gd name="T30" fmla="*/ 63 w 67"/>
                  <a:gd name="T31" fmla="*/ 60 h 76"/>
                  <a:gd name="T32" fmla="*/ 65 w 67"/>
                  <a:gd name="T33" fmla="*/ 62 h 76"/>
                  <a:gd name="T34" fmla="*/ 61 w 67"/>
                  <a:gd name="T35" fmla="*/ 68 h 76"/>
                  <a:gd name="T36" fmla="*/ 55 w 67"/>
                  <a:gd name="T37" fmla="*/ 76 h 76"/>
                  <a:gd name="T38" fmla="*/ 50 w 67"/>
                  <a:gd name="T39" fmla="*/ 75 h 76"/>
                  <a:gd name="T40" fmla="*/ 46 w 67"/>
                  <a:gd name="T41" fmla="*/ 74 h 76"/>
                  <a:gd name="T42" fmla="*/ 41 w 67"/>
                  <a:gd name="T43" fmla="*/ 74 h 76"/>
                  <a:gd name="T44" fmla="*/ 37 w 67"/>
                  <a:gd name="T45" fmla="*/ 73 h 76"/>
                  <a:gd name="T46" fmla="*/ 33 w 67"/>
                  <a:gd name="T47" fmla="*/ 71 h 76"/>
                  <a:gd name="T48" fmla="*/ 29 w 67"/>
                  <a:gd name="T49" fmla="*/ 70 h 76"/>
                  <a:gd name="T50" fmla="*/ 26 w 67"/>
                  <a:gd name="T51" fmla="*/ 67 h 76"/>
                  <a:gd name="T52" fmla="*/ 27 w 67"/>
                  <a:gd name="T53" fmla="*/ 61 h 76"/>
                  <a:gd name="T54" fmla="*/ 24 w 67"/>
                  <a:gd name="T55" fmla="*/ 58 h 76"/>
                  <a:gd name="T56" fmla="*/ 21 w 67"/>
                  <a:gd name="T57" fmla="*/ 55 h 76"/>
                  <a:gd name="T58" fmla="*/ 20 w 67"/>
                  <a:gd name="T59" fmla="*/ 50 h 76"/>
                  <a:gd name="T60" fmla="*/ 15 w 67"/>
                  <a:gd name="T61" fmla="*/ 47 h 76"/>
                  <a:gd name="T62" fmla="*/ 12 w 67"/>
                  <a:gd name="T63" fmla="*/ 47 h 76"/>
                  <a:gd name="T64" fmla="*/ 10 w 67"/>
                  <a:gd name="T65" fmla="*/ 44 h 76"/>
                  <a:gd name="T66" fmla="*/ 5 w 67"/>
                  <a:gd name="T67" fmla="*/ 37 h 76"/>
                  <a:gd name="T68" fmla="*/ 2 w 67"/>
                  <a:gd name="T69" fmla="*/ 33 h 76"/>
                  <a:gd name="T70" fmla="*/ 0 w 67"/>
                  <a:gd name="T71" fmla="*/ 27 h 76"/>
                  <a:gd name="T72" fmla="*/ 4 w 67"/>
                  <a:gd name="T73" fmla="*/ 27 h 76"/>
                  <a:gd name="T74" fmla="*/ 9 w 67"/>
                  <a:gd name="T75" fmla="*/ 27 h 76"/>
                  <a:gd name="T76" fmla="*/ 14 w 67"/>
                  <a:gd name="T77" fmla="*/ 27 h 76"/>
                  <a:gd name="T78" fmla="*/ 20 w 67"/>
                  <a:gd name="T79" fmla="*/ 25 h 76"/>
                  <a:gd name="T80" fmla="*/ 26 w 67"/>
                  <a:gd name="T81" fmla="*/ 23 h 76"/>
                  <a:gd name="T82" fmla="*/ 28 w 67"/>
                  <a:gd name="T83" fmla="*/ 15 h 76"/>
                  <a:gd name="T84" fmla="*/ 30 w 67"/>
                  <a:gd name="T85" fmla="*/ 12 h 76"/>
                  <a:gd name="T86" fmla="*/ 32 w 67"/>
                  <a:gd name="T87" fmla="*/ 9 h 76"/>
                  <a:gd name="T88" fmla="*/ 35 w 67"/>
                  <a:gd name="T89" fmla="*/ 6 h 76"/>
                  <a:gd name="T90" fmla="*/ 39 w 67"/>
                  <a:gd name="T91" fmla="*/ 3 h 76"/>
                  <a:gd name="T92" fmla="*/ 46 w 67"/>
                  <a:gd name="T9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" h="76">
                    <a:moveTo>
                      <a:pt x="46" y="0"/>
                    </a:moveTo>
                    <a:cubicBezTo>
                      <a:pt x="45" y="6"/>
                      <a:pt x="45" y="6"/>
                      <a:pt x="45" y="6"/>
                    </a:cubicBezTo>
                    <a:cubicBezTo>
                      <a:pt x="45" y="6"/>
                      <a:pt x="47" y="6"/>
                      <a:pt x="49" y="6"/>
                    </a:cubicBezTo>
                    <a:cubicBezTo>
                      <a:pt x="50" y="6"/>
                      <a:pt x="52" y="7"/>
                      <a:pt x="53" y="8"/>
                    </a:cubicBezTo>
                    <a:cubicBezTo>
                      <a:pt x="55" y="9"/>
                      <a:pt x="56" y="11"/>
                      <a:pt x="59" y="11"/>
                    </a:cubicBezTo>
                    <a:cubicBezTo>
                      <a:pt x="61" y="12"/>
                      <a:pt x="62" y="13"/>
                      <a:pt x="64" y="14"/>
                    </a:cubicBezTo>
                    <a:cubicBezTo>
                      <a:pt x="65" y="15"/>
                      <a:pt x="65" y="18"/>
                      <a:pt x="65" y="18"/>
                    </a:cubicBezTo>
                    <a:cubicBezTo>
                      <a:pt x="65" y="18"/>
                      <a:pt x="63" y="20"/>
                      <a:pt x="63" y="23"/>
                    </a:cubicBezTo>
                    <a:cubicBezTo>
                      <a:pt x="64" y="25"/>
                      <a:pt x="63" y="27"/>
                      <a:pt x="64" y="30"/>
                    </a:cubicBezTo>
                    <a:cubicBezTo>
                      <a:pt x="65" y="32"/>
                      <a:pt x="67" y="34"/>
                      <a:pt x="67" y="34"/>
                    </a:cubicBezTo>
                    <a:cubicBezTo>
                      <a:pt x="67" y="34"/>
                      <a:pt x="65" y="36"/>
                      <a:pt x="64" y="37"/>
                    </a:cubicBezTo>
                    <a:cubicBezTo>
                      <a:pt x="63" y="39"/>
                      <a:pt x="61" y="40"/>
                      <a:pt x="63" y="41"/>
                    </a:cubicBezTo>
                    <a:cubicBezTo>
                      <a:pt x="64" y="43"/>
                      <a:pt x="65" y="43"/>
                      <a:pt x="64" y="45"/>
                    </a:cubicBezTo>
                    <a:cubicBezTo>
                      <a:pt x="62" y="48"/>
                      <a:pt x="64" y="47"/>
                      <a:pt x="63" y="50"/>
                    </a:cubicBezTo>
                    <a:cubicBezTo>
                      <a:pt x="62" y="53"/>
                      <a:pt x="65" y="55"/>
                      <a:pt x="64" y="57"/>
                    </a:cubicBezTo>
                    <a:cubicBezTo>
                      <a:pt x="63" y="62"/>
                      <a:pt x="63" y="58"/>
                      <a:pt x="63" y="60"/>
                    </a:cubicBezTo>
                    <a:cubicBezTo>
                      <a:pt x="63" y="62"/>
                      <a:pt x="67" y="60"/>
                      <a:pt x="65" y="62"/>
                    </a:cubicBezTo>
                    <a:cubicBezTo>
                      <a:pt x="64" y="64"/>
                      <a:pt x="61" y="68"/>
                      <a:pt x="61" y="68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55" y="76"/>
                      <a:pt x="53" y="75"/>
                      <a:pt x="50" y="75"/>
                    </a:cubicBezTo>
                    <a:cubicBezTo>
                      <a:pt x="47" y="75"/>
                      <a:pt x="46" y="74"/>
                      <a:pt x="46" y="74"/>
                    </a:cubicBezTo>
                    <a:cubicBezTo>
                      <a:pt x="46" y="74"/>
                      <a:pt x="43" y="73"/>
                      <a:pt x="41" y="74"/>
                    </a:cubicBezTo>
                    <a:cubicBezTo>
                      <a:pt x="40" y="75"/>
                      <a:pt x="37" y="73"/>
                      <a:pt x="37" y="73"/>
                    </a:cubicBezTo>
                    <a:cubicBezTo>
                      <a:pt x="37" y="73"/>
                      <a:pt x="35" y="73"/>
                      <a:pt x="33" y="71"/>
                    </a:cubicBezTo>
                    <a:cubicBezTo>
                      <a:pt x="32" y="69"/>
                      <a:pt x="32" y="72"/>
                      <a:pt x="29" y="70"/>
                    </a:cubicBezTo>
                    <a:cubicBezTo>
                      <a:pt x="27" y="68"/>
                      <a:pt x="26" y="70"/>
                      <a:pt x="26" y="67"/>
                    </a:cubicBezTo>
                    <a:cubicBezTo>
                      <a:pt x="26" y="64"/>
                      <a:pt x="25" y="63"/>
                      <a:pt x="27" y="61"/>
                    </a:cubicBezTo>
                    <a:cubicBezTo>
                      <a:pt x="28" y="59"/>
                      <a:pt x="24" y="60"/>
                      <a:pt x="24" y="58"/>
                    </a:cubicBezTo>
                    <a:cubicBezTo>
                      <a:pt x="24" y="56"/>
                      <a:pt x="22" y="57"/>
                      <a:pt x="21" y="55"/>
                    </a:cubicBezTo>
                    <a:cubicBezTo>
                      <a:pt x="20" y="53"/>
                      <a:pt x="20" y="50"/>
                      <a:pt x="20" y="50"/>
                    </a:cubicBezTo>
                    <a:cubicBezTo>
                      <a:pt x="20" y="50"/>
                      <a:pt x="16" y="49"/>
                      <a:pt x="15" y="47"/>
                    </a:cubicBezTo>
                    <a:cubicBezTo>
                      <a:pt x="15" y="45"/>
                      <a:pt x="15" y="48"/>
                      <a:pt x="12" y="47"/>
                    </a:cubicBezTo>
                    <a:cubicBezTo>
                      <a:pt x="9" y="46"/>
                      <a:pt x="12" y="45"/>
                      <a:pt x="10" y="44"/>
                    </a:cubicBezTo>
                    <a:cubicBezTo>
                      <a:pt x="8" y="43"/>
                      <a:pt x="5" y="37"/>
                      <a:pt x="5" y="37"/>
                    </a:cubicBezTo>
                    <a:cubicBezTo>
                      <a:pt x="5" y="37"/>
                      <a:pt x="5" y="33"/>
                      <a:pt x="2" y="33"/>
                    </a:cubicBezTo>
                    <a:cubicBezTo>
                      <a:pt x="0" y="33"/>
                      <a:pt x="0" y="27"/>
                      <a:pt x="0" y="27"/>
                    </a:cubicBezTo>
                    <a:cubicBezTo>
                      <a:pt x="0" y="27"/>
                      <a:pt x="3" y="28"/>
                      <a:pt x="4" y="27"/>
                    </a:cubicBezTo>
                    <a:cubicBezTo>
                      <a:pt x="6" y="27"/>
                      <a:pt x="8" y="28"/>
                      <a:pt x="9" y="27"/>
                    </a:cubicBezTo>
                    <a:cubicBezTo>
                      <a:pt x="10" y="26"/>
                      <a:pt x="13" y="27"/>
                      <a:pt x="14" y="27"/>
                    </a:cubicBezTo>
                    <a:cubicBezTo>
                      <a:pt x="16" y="27"/>
                      <a:pt x="18" y="26"/>
                      <a:pt x="20" y="25"/>
                    </a:cubicBezTo>
                    <a:cubicBezTo>
                      <a:pt x="22" y="24"/>
                      <a:pt x="25" y="24"/>
                      <a:pt x="26" y="23"/>
                    </a:cubicBezTo>
                    <a:cubicBezTo>
                      <a:pt x="27" y="22"/>
                      <a:pt x="26" y="15"/>
                      <a:pt x="28" y="15"/>
                    </a:cubicBezTo>
                    <a:cubicBezTo>
                      <a:pt x="29" y="14"/>
                      <a:pt x="28" y="13"/>
                      <a:pt x="30" y="12"/>
                    </a:cubicBezTo>
                    <a:cubicBezTo>
                      <a:pt x="32" y="11"/>
                      <a:pt x="32" y="10"/>
                      <a:pt x="32" y="9"/>
                    </a:cubicBezTo>
                    <a:cubicBezTo>
                      <a:pt x="32" y="7"/>
                      <a:pt x="33" y="6"/>
                      <a:pt x="35" y="6"/>
                    </a:cubicBezTo>
                    <a:cubicBezTo>
                      <a:pt x="37" y="5"/>
                      <a:pt x="39" y="3"/>
                      <a:pt x="39" y="3"/>
                    </a:cubicBezTo>
                    <a:lnTo>
                      <a:pt x="46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" name="Freeform 6">
                <a:extLst>
                  <a:ext uri="{FF2B5EF4-FFF2-40B4-BE49-F238E27FC236}">
                    <a16:creationId xmlns:a16="http://schemas.microsoft.com/office/drawing/2014/main" id="{14C234FF-C373-0A41-BBE8-DD8DE4A9C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1" y="2580"/>
                <a:ext cx="131" cy="149"/>
              </a:xfrm>
              <a:custGeom>
                <a:avLst/>
                <a:gdLst>
                  <a:gd name="T0" fmla="*/ 46 w 67"/>
                  <a:gd name="T1" fmla="*/ 0 h 76"/>
                  <a:gd name="T2" fmla="*/ 45 w 67"/>
                  <a:gd name="T3" fmla="*/ 6 h 76"/>
                  <a:gd name="T4" fmla="*/ 49 w 67"/>
                  <a:gd name="T5" fmla="*/ 6 h 76"/>
                  <a:gd name="T6" fmla="*/ 53 w 67"/>
                  <a:gd name="T7" fmla="*/ 8 h 76"/>
                  <a:gd name="T8" fmla="*/ 59 w 67"/>
                  <a:gd name="T9" fmla="*/ 11 h 76"/>
                  <a:gd name="T10" fmla="*/ 64 w 67"/>
                  <a:gd name="T11" fmla="*/ 14 h 76"/>
                  <a:gd name="T12" fmla="*/ 65 w 67"/>
                  <a:gd name="T13" fmla="*/ 18 h 76"/>
                  <a:gd name="T14" fmla="*/ 63 w 67"/>
                  <a:gd name="T15" fmla="*/ 23 h 76"/>
                  <a:gd name="T16" fmla="*/ 64 w 67"/>
                  <a:gd name="T17" fmla="*/ 30 h 76"/>
                  <a:gd name="T18" fmla="*/ 67 w 67"/>
                  <a:gd name="T19" fmla="*/ 34 h 76"/>
                  <a:gd name="T20" fmla="*/ 64 w 67"/>
                  <a:gd name="T21" fmla="*/ 37 h 76"/>
                  <a:gd name="T22" fmla="*/ 63 w 67"/>
                  <a:gd name="T23" fmla="*/ 41 h 76"/>
                  <a:gd name="T24" fmla="*/ 64 w 67"/>
                  <a:gd name="T25" fmla="*/ 45 h 76"/>
                  <a:gd name="T26" fmla="*/ 63 w 67"/>
                  <a:gd name="T27" fmla="*/ 50 h 76"/>
                  <a:gd name="T28" fmla="*/ 64 w 67"/>
                  <a:gd name="T29" fmla="*/ 57 h 76"/>
                  <a:gd name="T30" fmla="*/ 63 w 67"/>
                  <a:gd name="T31" fmla="*/ 60 h 76"/>
                  <a:gd name="T32" fmla="*/ 65 w 67"/>
                  <a:gd name="T33" fmla="*/ 62 h 76"/>
                  <a:gd name="T34" fmla="*/ 61 w 67"/>
                  <a:gd name="T35" fmla="*/ 68 h 76"/>
                  <a:gd name="T36" fmla="*/ 55 w 67"/>
                  <a:gd name="T37" fmla="*/ 76 h 76"/>
                  <a:gd name="T38" fmla="*/ 50 w 67"/>
                  <a:gd name="T39" fmla="*/ 75 h 76"/>
                  <a:gd name="T40" fmla="*/ 46 w 67"/>
                  <a:gd name="T41" fmla="*/ 74 h 76"/>
                  <a:gd name="T42" fmla="*/ 41 w 67"/>
                  <a:gd name="T43" fmla="*/ 74 h 76"/>
                  <a:gd name="T44" fmla="*/ 37 w 67"/>
                  <a:gd name="T45" fmla="*/ 73 h 76"/>
                  <a:gd name="T46" fmla="*/ 33 w 67"/>
                  <a:gd name="T47" fmla="*/ 71 h 76"/>
                  <a:gd name="T48" fmla="*/ 29 w 67"/>
                  <a:gd name="T49" fmla="*/ 70 h 76"/>
                  <a:gd name="T50" fmla="*/ 26 w 67"/>
                  <a:gd name="T51" fmla="*/ 67 h 76"/>
                  <a:gd name="T52" fmla="*/ 27 w 67"/>
                  <a:gd name="T53" fmla="*/ 61 h 76"/>
                  <a:gd name="T54" fmla="*/ 24 w 67"/>
                  <a:gd name="T55" fmla="*/ 58 h 76"/>
                  <a:gd name="T56" fmla="*/ 21 w 67"/>
                  <a:gd name="T57" fmla="*/ 55 h 76"/>
                  <a:gd name="T58" fmla="*/ 20 w 67"/>
                  <a:gd name="T59" fmla="*/ 50 h 76"/>
                  <a:gd name="T60" fmla="*/ 15 w 67"/>
                  <a:gd name="T61" fmla="*/ 47 h 76"/>
                  <a:gd name="T62" fmla="*/ 12 w 67"/>
                  <a:gd name="T63" fmla="*/ 47 h 76"/>
                  <a:gd name="T64" fmla="*/ 10 w 67"/>
                  <a:gd name="T65" fmla="*/ 44 h 76"/>
                  <a:gd name="T66" fmla="*/ 5 w 67"/>
                  <a:gd name="T67" fmla="*/ 37 h 76"/>
                  <a:gd name="T68" fmla="*/ 2 w 67"/>
                  <a:gd name="T69" fmla="*/ 33 h 76"/>
                  <a:gd name="T70" fmla="*/ 0 w 67"/>
                  <a:gd name="T71" fmla="*/ 27 h 76"/>
                  <a:gd name="T72" fmla="*/ 4 w 67"/>
                  <a:gd name="T73" fmla="*/ 27 h 76"/>
                  <a:gd name="T74" fmla="*/ 9 w 67"/>
                  <a:gd name="T75" fmla="*/ 27 h 76"/>
                  <a:gd name="T76" fmla="*/ 14 w 67"/>
                  <a:gd name="T77" fmla="*/ 27 h 76"/>
                  <a:gd name="T78" fmla="*/ 20 w 67"/>
                  <a:gd name="T79" fmla="*/ 25 h 76"/>
                  <a:gd name="T80" fmla="*/ 26 w 67"/>
                  <a:gd name="T81" fmla="*/ 23 h 76"/>
                  <a:gd name="T82" fmla="*/ 28 w 67"/>
                  <a:gd name="T83" fmla="*/ 15 h 76"/>
                  <a:gd name="T84" fmla="*/ 30 w 67"/>
                  <a:gd name="T85" fmla="*/ 12 h 76"/>
                  <a:gd name="T86" fmla="*/ 32 w 67"/>
                  <a:gd name="T87" fmla="*/ 9 h 76"/>
                  <a:gd name="T88" fmla="*/ 35 w 67"/>
                  <a:gd name="T89" fmla="*/ 6 h 76"/>
                  <a:gd name="T90" fmla="*/ 39 w 67"/>
                  <a:gd name="T91" fmla="*/ 3 h 76"/>
                  <a:gd name="T92" fmla="*/ 46 w 67"/>
                  <a:gd name="T9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" h="76">
                    <a:moveTo>
                      <a:pt x="46" y="0"/>
                    </a:moveTo>
                    <a:cubicBezTo>
                      <a:pt x="45" y="6"/>
                      <a:pt x="45" y="6"/>
                      <a:pt x="45" y="6"/>
                    </a:cubicBezTo>
                    <a:cubicBezTo>
                      <a:pt x="45" y="6"/>
                      <a:pt x="47" y="6"/>
                      <a:pt x="49" y="6"/>
                    </a:cubicBezTo>
                    <a:cubicBezTo>
                      <a:pt x="50" y="6"/>
                      <a:pt x="52" y="7"/>
                      <a:pt x="53" y="8"/>
                    </a:cubicBezTo>
                    <a:cubicBezTo>
                      <a:pt x="55" y="9"/>
                      <a:pt x="56" y="11"/>
                      <a:pt x="59" y="11"/>
                    </a:cubicBezTo>
                    <a:cubicBezTo>
                      <a:pt x="61" y="12"/>
                      <a:pt x="62" y="13"/>
                      <a:pt x="64" y="14"/>
                    </a:cubicBezTo>
                    <a:cubicBezTo>
                      <a:pt x="65" y="15"/>
                      <a:pt x="65" y="18"/>
                      <a:pt x="65" y="18"/>
                    </a:cubicBezTo>
                    <a:cubicBezTo>
                      <a:pt x="65" y="18"/>
                      <a:pt x="63" y="20"/>
                      <a:pt x="63" y="23"/>
                    </a:cubicBezTo>
                    <a:cubicBezTo>
                      <a:pt x="64" y="25"/>
                      <a:pt x="63" y="27"/>
                      <a:pt x="64" y="30"/>
                    </a:cubicBezTo>
                    <a:cubicBezTo>
                      <a:pt x="65" y="32"/>
                      <a:pt x="67" y="34"/>
                      <a:pt x="67" y="34"/>
                    </a:cubicBezTo>
                    <a:cubicBezTo>
                      <a:pt x="67" y="34"/>
                      <a:pt x="65" y="36"/>
                      <a:pt x="64" y="37"/>
                    </a:cubicBezTo>
                    <a:cubicBezTo>
                      <a:pt x="63" y="39"/>
                      <a:pt x="61" y="40"/>
                      <a:pt x="63" y="41"/>
                    </a:cubicBezTo>
                    <a:cubicBezTo>
                      <a:pt x="64" y="43"/>
                      <a:pt x="65" y="43"/>
                      <a:pt x="64" y="45"/>
                    </a:cubicBezTo>
                    <a:cubicBezTo>
                      <a:pt x="62" y="48"/>
                      <a:pt x="64" y="47"/>
                      <a:pt x="63" y="50"/>
                    </a:cubicBezTo>
                    <a:cubicBezTo>
                      <a:pt x="62" y="53"/>
                      <a:pt x="65" y="55"/>
                      <a:pt x="64" y="57"/>
                    </a:cubicBezTo>
                    <a:cubicBezTo>
                      <a:pt x="63" y="62"/>
                      <a:pt x="63" y="58"/>
                      <a:pt x="63" y="60"/>
                    </a:cubicBezTo>
                    <a:cubicBezTo>
                      <a:pt x="63" y="62"/>
                      <a:pt x="67" y="60"/>
                      <a:pt x="65" y="62"/>
                    </a:cubicBezTo>
                    <a:cubicBezTo>
                      <a:pt x="64" y="64"/>
                      <a:pt x="61" y="68"/>
                      <a:pt x="61" y="68"/>
                    </a:cubicBezTo>
                    <a:cubicBezTo>
                      <a:pt x="55" y="76"/>
                      <a:pt x="55" y="76"/>
                      <a:pt x="55" y="76"/>
                    </a:cubicBezTo>
                    <a:cubicBezTo>
                      <a:pt x="55" y="76"/>
                      <a:pt x="53" y="75"/>
                      <a:pt x="50" y="75"/>
                    </a:cubicBezTo>
                    <a:cubicBezTo>
                      <a:pt x="47" y="75"/>
                      <a:pt x="46" y="74"/>
                      <a:pt x="46" y="74"/>
                    </a:cubicBezTo>
                    <a:cubicBezTo>
                      <a:pt x="46" y="74"/>
                      <a:pt x="43" y="73"/>
                      <a:pt x="41" y="74"/>
                    </a:cubicBezTo>
                    <a:cubicBezTo>
                      <a:pt x="40" y="75"/>
                      <a:pt x="37" y="73"/>
                      <a:pt x="37" y="73"/>
                    </a:cubicBezTo>
                    <a:cubicBezTo>
                      <a:pt x="37" y="73"/>
                      <a:pt x="35" y="73"/>
                      <a:pt x="33" y="71"/>
                    </a:cubicBezTo>
                    <a:cubicBezTo>
                      <a:pt x="32" y="69"/>
                      <a:pt x="32" y="72"/>
                      <a:pt x="29" y="70"/>
                    </a:cubicBezTo>
                    <a:cubicBezTo>
                      <a:pt x="27" y="68"/>
                      <a:pt x="26" y="70"/>
                      <a:pt x="26" y="67"/>
                    </a:cubicBezTo>
                    <a:cubicBezTo>
                      <a:pt x="26" y="64"/>
                      <a:pt x="25" y="63"/>
                      <a:pt x="27" y="61"/>
                    </a:cubicBezTo>
                    <a:cubicBezTo>
                      <a:pt x="28" y="59"/>
                      <a:pt x="24" y="60"/>
                      <a:pt x="24" y="58"/>
                    </a:cubicBezTo>
                    <a:cubicBezTo>
                      <a:pt x="24" y="56"/>
                      <a:pt x="22" y="57"/>
                      <a:pt x="21" y="55"/>
                    </a:cubicBezTo>
                    <a:cubicBezTo>
                      <a:pt x="20" y="53"/>
                      <a:pt x="20" y="50"/>
                      <a:pt x="20" y="50"/>
                    </a:cubicBezTo>
                    <a:cubicBezTo>
                      <a:pt x="20" y="50"/>
                      <a:pt x="16" y="49"/>
                      <a:pt x="15" y="47"/>
                    </a:cubicBezTo>
                    <a:cubicBezTo>
                      <a:pt x="15" y="45"/>
                      <a:pt x="15" y="48"/>
                      <a:pt x="12" y="47"/>
                    </a:cubicBezTo>
                    <a:cubicBezTo>
                      <a:pt x="9" y="46"/>
                      <a:pt x="12" y="45"/>
                      <a:pt x="10" y="44"/>
                    </a:cubicBezTo>
                    <a:cubicBezTo>
                      <a:pt x="8" y="43"/>
                      <a:pt x="5" y="37"/>
                      <a:pt x="5" y="37"/>
                    </a:cubicBezTo>
                    <a:cubicBezTo>
                      <a:pt x="5" y="37"/>
                      <a:pt x="5" y="33"/>
                      <a:pt x="2" y="33"/>
                    </a:cubicBezTo>
                    <a:cubicBezTo>
                      <a:pt x="0" y="33"/>
                      <a:pt x="0" y="27"/>
                      <a:pt x="0" y="27"/>
                    </a:cubicBezTo>
                    <a:cubicBezTo>
                      <a:pt x="0" y="27"/>
                      <a:pt x="3" y="28"/>
                      <a:pt x="4" y="27"/>
                    </a:cubicBezTo>
                    <a:cubicBezTo>
                      <a:pt x="6" y="27"/>
                      <a:pt x="8" y="28"/>
                      <a:pt x="9" y="27"/>
                    </a:cubicBezTo>
                    <a:cubicBezTo>
                      <a:pt x="10" y="26"/>
                      <a:pt x="13" y="27"/>
                      <a:pt x="14" y="27"/>
                    </a:cubicBezTo>
                    <a:cubicBezTo>
                      <a:pt x="16" y="27"/>
                      <a:pt x="18" y="26"/>
                      <a:pt x="20" y="25"/>
                    </a:cubicBezTo>
                    <a:cubicBezTo>
                      <a:pt x="22" y="24"/>
                      <a:pt x="25" y="24"/>
                      <a:pt x="26" y="23"/>
                    </a:cubicBezTo>
                    <a:cubicBezTo>
                      <a:pt x="27" y="22"/>
                      <a:pt x="26" y="15"/>
                      <a:pt x="28" y="15"/>
                    </a:cubicBezTo>
                    <a:cubicBezTo>
                      <a:pt x="29" y="14"/>
                      <a:pt x="28" y="13"/>
                      <a:pt x="30" y="12"/>
                    </a:cubicBezTo>
                    <a:cubicBezTo>
                      <a:pt x="32" y="11"/>
                      <a:pt x="32" y="10"/>
                      <a:pt x="32" y="9"/>
                    </a:cubicBezTo>
                    <a:cubicBezTo>
                      <a:pt x="32" y="7"/>
                      <a:pt x="33" y="6"/>
                      <a:pt x="35" y="6"/>
                    </a:cubicBezTo>
                    <a:cubicBezTo>
                      <a:pt x="37" y="5"/>
                      <a:pt x="39" y="3"/>
                      <a:pt x="39" y="3"/>
                    </a:cubicBezTo>
                    <a:lnTo>
                      <a:pt x="46" y="0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7" name="Freeform 7">
                <a:extLst>
                  <a:ext uri="{FF2B5EF4-FFF2-40B4-BE49-F238E27FC236}">
                    <a16:creationId xmlns:a16="http://schemas.microsoft.com/office/drawing/2014/main" id="{31AC9F8C-C436-914B-B876-55AA800E4D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8" y="2429"/>
                <a:ext cx="196" cy="206"/>
              </a:xfrm>
              <a:custGeom>
                <a:avLst/>
                <a:gdLst>
                  <a:gd name="T0" fmla="*/ 21 w 100"/>
                  <a:gd name="T1" fmla="*/ 101 h 105"/>
                  <a:gd name="T2" fmla="*/ 27 w 100"/>
                  <a:gd name="T3" fmla="*/ 104 h 105"/>
                  <a:gd name="T4" fmla="*/ 36 w 100"/>
                  <a:gd name="T5" fmla="*/ 104 h 105"/>
                  <a:gd name="T6" fmla="*/ 47 w 100"/>
                  <a:gd name="T7" fmla="*/ 102 h 105"/>
                  <a:gd name="T8" fmla="*/ 55 w 100"/>
                  <a:gd name="T9" fmla="*/ 92 h 105"/>
                  <a:gd name="T10" fmla="*/ 59 w 100"/>
                  <a:gd name="T11" fmla="*/ 86 h 105"/>
                  <a:gd name="T12" fmla="*/ 66 w 100"/>
                  <a:gd name="T13" fmla="*/ 80 h 105"/>
                  <a:gd name="T14" fmla="*/ 73 w 100"/>
                  <a:gd name="T15" fmla="*/ 76 h 105"/>
                  <a:gd name="T16" fmla="*/ 90 w 100"/>
                  <a:gd name="T17" fmla="*/ 65 h 105"/>
                  <a:gd name="T18" fmla="*/ 90 w 100"/>
                  <a:gd name="T19" fmla="*/ 54 h 105"/>
                  <a:gd name="T20" fmla="*/ 96 w 100"/>
                  <a:gd name="T21" fmla="*/ 41 h 105"/>
                  <a:gd name="T22" fmla="*/ 93 w 100"/>
                  <a:gd name="T23" fmla="*/ 32 h 105"/>
                  <a:gd name="T24" fmla="*/ 98 w 100"/>
                  <a:gd name="T25" fmla="*/ 23 h 105"/>
                  <a:gd name="T26" fmla="*/ 94 w 100"/>
                  <a:gd name="T27" fmla="*/ 13 h 105"/>
                  <a:gd name="T28" fmla="*/ 86 w 100"/>
                  <a:gd name="T29" fmla="*/ 8 h 105"/>
                  <a:gd name="T30" fmla="*/ 85 w 100"/>
                  <a:gd name="T31" fmla="*/ 4 h 105"/>
                  <a:gd name="T32" fmla="*/ 81 w 100"/>
                  <a:gd name="T33" fmla="*/ 5 h 105"/>
                  <a:gd name="T34" fmla="*/ 76 w 100"/>
                  <a:gd name="T35" fmla="*/ 5 h 105"/>
                  <a:gd name="T36" fmla="*/ 76 w 100"/>
                  <a:gd name="T37" fmla="*/ 1 h 105"/>
                  <a:gd name="T38" fmla="*/ 59 w 100"/>
                  <a:gd name="T39" fmla="*/ 5 h 105"/>
                  <a:gd name="T40" fmla="*/ 54 w 100"/>
                  <a:gd name="T41" fmla="*/ 11 h 105"/>
                  <a:gd name="T42" fmla="*/ 52 w 100"/>
                  <a:gd name="T43" fmla="*/ 12 h 105"/>
                  <a:gd name="T44" fmla="*/ 52 w 100"/>
                  <a:gd name="T45" fmla="*/ 16 h 105"/>
                  <a:gd name="T46" fmla="*/ 54 w 100"/>
                  <a:gd name="T47" fmla="*/ 25 h 105"/>
                  <a:gd name="T48" fmla="*/ 57 w 100"/>
                  <a:gd name="T49" fmla="*/ 34 h 105"/>
                  <a:gd name="T50" fmla="*/ 66 w 100"/>
                  <a:gd name="T51" fmla="*/ 40 h 105"/>
                  <a:gd name="T52" fmla="*/ 71 w 100"/>
                  <a:gd name="T53" fmla="*/ 49 h 105"/>
                  <a:gd name="T54" fmla="*/ 64 w 100"/>
                  <a:gd name="T55" fmla="*/ 50 h 105"/>
                  <a:gd name="T56" fmla="*/ 59 w 100"/>
                  <a:gd name="T57" fmla="*/ 43 h 105"/>
                  <a:gd name="T58" fmla="*/ 49 w 100"/>
                  <a:gd name="T59" fmla="*/ 36 h 105"/>
                  <a:gd name="T60" fmla="*/ 44 w 100"/>
                  <a:gd name="T61" fmla="*/ 34 h 105"/>
                  <a:gd name="T62" fmla="*/ 34 w 100"/>
                  <a:gd name="T63" fmla="*/ 36 h 105"/>
                  <a:gd name="T64" fmla="*/ 31 w 100"/>
                  <a:gd name="T65" fmla="*/ 31 h 105"/>
                  <a:gd name="T66" fmla="*/ 25 w 100"/>
                  <a:gd name="T67" fmla="*/ 30 h 105"/>
                  <a:gd name="T68" fmla="*/ 19 w 100"/>
                  <a:gd name="T69" fmla="*/ 26 h 105"/>
                  <a:gd name="T70" fmla="*/ 19 w 100"/>
                  <a:gd name="T71" fmla="*/ 38 h 105"/>
                  <a:gd name="T72" fmla="*/ 19 w 100"/>
                  <a:gd name="T73" fmla="*/ 45 h 105"/>
                  <a:gd name="T74" fmla="*/ 0 w 100"/>
                  <a:gd name="T75" fmla="*/ 84 h 105"/>
                  <a:gd name="T76" fmla="*/ 6 w 100"/>
                  <a:gd name="T77" fmla="*/ 9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0" h="105">
                    <a:moveTo>
                      <a:pt x="12" y="102"/>
                    </a:moveTo>
                    <a:cubicBezTo>
                      <a:pt x="21" y="101"/>
                      <a:pt x="21" y="101"/>
                      <a:pt x="21" y="101"/>
                    </a:cubicBezTo>
                    <a:cubicBezTo>
                      <a:pt x="21" y="101"/>
                      <a:pt x="23" y="100"/>
                      <a:pt x="24" y="102"/>
                    </a:cubicBezTo>
                    <a:cubicBezTo>
                      <a:pt x="25" y="104"/>
                      <a:pt x="27" y="104"/>
                      <a:pt x="27" y="104"/>
                    </a:cubicBezTo>
                    <a:cubicBezTo>
                      <a:pt x="27" y="104"/>
                      <a:pt x="30" y="105"/>
                      <a:pt x="31" y="104"/>
                    </a:cubicBezTo>
                    <a:cubicBezTo>
                      <a:pt x="33" y="104"/>
                      <a:pt x="35" y="105"/>
                      <a:pt x="36" y="104"/>
                    </a:cubicBezTo>
                    <a:cubicBezTo>
                      <a:pt x="37" y="103"/>
                      <a:pt x="40" y="104"/>
                      <a:pt x="41" y="104"/>
                    </a:cubicBezTo>
                    <a:cubicBezTo>
                      <a:pt x="43" y="104"/>
                      <a:pt x="45" y="103"/>
                      <a:pt x="47" y="102"/>
                    </a:cubicBezTo>
                    <a:cubicBezTo>
                      <a:pt x="49" y="101"/>
                      <a:pt x="52" y="101"/>
                      <a:pt x="53" y="100"/>
                    </a:cubicBezTo>
                    <a:cubicBezTo>
                      <a:pt x="54" y="99"/>
                      <a:pt x="53" y="92"/>
                      <a:pt x="55" y="92"/>
                    </a:cubicBezTo>
                    <a:cubicBezTo>
                      <a:pt x="56" y="91"/>
                      <a:pt x="55" y="90"/>
                      <a:pt x="57" y="89"/>
                    </a:cubicBezTo>
                    <a:cubicBezTo>
                      <a:pt x="59" y="88"/>
                      <a:pt x="59" y="87"/>
                      <a:pt x="59" y="86"/>
                    </a:cubicBezTo>
                    <a:cubicBezTo>
                      <a:pt x="59" y="84"/>
                      <a:pt x="60" y="83"/>
                      <a:pt x="62" y="83"/>
                    </a:cubicBezTo>
                    <a:cubicBezTo>
                      <a:pt x="64" y="82"/>
                      <a:pt x="66" y="80"/>
                      <a:pt x="66" y="80"/>
                    </a:cubicBezTo>
                    <a:cubicBezTo>
                      <a:pt x="72" y="77"/>
                      <a:pt x="72" y="77"/>
                      <a:pt x="72" y="77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4"/>
                      <a:pt x="70" y="71"/>
                      <a:pt x="70" y="71"/>
                    </a:cubicBezTo>
                    <a:cubicBezTo>
                      <a:pt x="90" y="65"/>
                      <a:pt x="90" y="65"/>
                      <a:pt x="90" y="65"/>
                    </a:cubicBezTo>
                    <a:cubicBezTo>
                      <a:pt x="90" y="65"/>
                      <a:pt x="89" y="61"/>
                      <a:pt x="89" y="59"/>
                    </a:cubicBezTo>
                    <a:cubicBezTo>
                      <a:pt x="88" y="57"/>
                      <a:pt x="91" y="56"/>
                      <a:pt x="90" y="54"/>
                    </a:cubicBezTo>
                    <a:cubicBezTo>
                      <a:pt x="89" y="52"/>
                      <a:pt x="89" y="48"/>
                      <a:pt x="91" y="46"/>
                    </a:cubicBezTo>
                    <a:cubicBezTo>
                      <a:pt x="93" y="45"/>
                      <a:pt x="97" y="44"/>
                      <a:pt x="96" y="41"/>
                    </a:cubicBezTo>
                    <a:cubicBezTo>
                      <a:pt x="96" y="38"/>
                      <a:pt x="93" y="41"/>
                      <a:pt x="94" y="39"/>
                    </a:cubicBezTo>
                    <a:cubicBezTo>
                      <a:pt x="94" y="36"/>
                      <a:pt x="94" y="34"/>
                      <a:pt x="93" y="32"/>
                    </a:cubicBezTo>
                    <a:cubicBezTo>
                      <a:pt x="92" y="30"/>
                      <a:pt x="96" y="30"/>
                      <a:pt x="96" y="28"/>
                    </a:cubicBezTo>
                    <a:cubicBezTo>
                      <a:pt x="97" y="27"/>
                      <a:pt x="100" y="25"/>
                      <a:pt x="98" y="23"/>
                    </a:cubicBezTo>
                    <a:cubicBezTo>
                      <a:pt x="96" y="22"/>
                      <a:pt x="98" y="18"/>
                      <a:pt x="97" y="17"/>
                    </a:cubicBezTo>
                    <a:cubicBezTo>
                      <a:pt x="95" y="16"/>
                      <a:pt x="94" y="13"/>
                      <a:pt x="94" y="13"/>
                    </a:cubicBezTo>
                    <a:cubicBezTo>
                      <a:pt x="94" y="13"/>
                      <a:pt x="91" y="12"/>
                      <a:pt x="90" y="11"/>
                    </a:cubicBezTo>
                    <a:cubicBezTo>
                      <a:pt x="88" y="10"/>
                      <a:pt x="87" y="8"/>
                      <a:pt x="86" y="8"/>
                    </a:cubicBezTo>
                    <a:cubicBezTo>
                      <a:pt x="85" y="8"/>
                      <a:pt x="85" y="4"/>
                      <a:pt x="85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5" y="4"/>
                      <a:pt x="83" y="5"/>
                      <a:pt x="81" y="5"/>
                    </a:cubicBezTo>
                    <a:cubicBezTo>
                      <a:pt x="80" y="5"/>
                      <a:pt x="79" y="5"/>
                      <a:pt x="78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8" y="1"/>
                      <a:pt x="76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8" y="6"/>
                    </a:cubicBezTo>
                    <a:cubicBezTo>
                      <a:pt x="60" y="7"/>
                      <a:pt x="54" y="11"/>
                      <a:pt x="54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3" y="12"/>
                      <a:pt x="53" y="11"/>
                      <a:pt x="52" y="12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1" y="13"/>
                      <a:pt x="51" y="15"/>
                      <a:pt x="52" y="16"/>
                    </a:cubicBezTo>
                    <a:cubicBezTo>
                      <a:pt x="52" y="18"/>
                      <a:pt x="53" y="17"/>
                      <a:pt x="53" y="19"/>
                    </a:cubicBezTo>
                    <a:cubicBezTo>
                      <a:pt x="53" y="22"/>
                      <a:pt x="55" y="24"/>
                      <a:pt x="54" y="25"/>
                    </a:cubicBezTo>
                    <a:cubicBezTo>
                      <a:pt x="54" y="27"/>
                      <a:pt x="53" y="28"/>
                      <a:pt x="53" y="30"/>
                    </a:cubicBezTo>
                    <a:cubicBezTo>
                      <a:pt x="53" y="31"/>
                      <a:pt x="55" y="33"/>
                      <a:pt x="57" y="34"/>
                    </a:cubicBezTo>
                    <a:cubicBezTo>
                      <a:pt x="59" y="36"/>
                      <a:pt x="61" y="35"/>
                      <a:pt x="63" y="38"/>
                    </a:cubicBezTo>
                    <a:cubicBezTo>
                      <a:pt x="65" y="41"/>
                      <a:pt x="64" y="40"/>
                      <a:pt x="66" y="40"/>
                    </a:cubicBezTo>
                    <a:cubicBezTo>
                      <a:pt x="68" y="40"/>
                      <a:pt x="71" y="39"/>
                      <a:pt x="71" y="3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7" y="48"/>
                      <a:pt x="65" y="48"/>
                      <a:pt x="64" y="50"/>
                    </a:cubicBezTo>
                    <a:cubicBezTo>
                      <a:pt x="63" y="51"/>
                      <a:pt x="59" y="51"/>
                      <a:pt x="59" y="49"/>
                    </a:cubicBezTo>
                    <a:cubicBezTo>
                      <a:pt x="59" y="47"/>
                      <a:pt x="60" y="45"/>
                      <a:pt x="59" y="43"/>
                    </a:cubicBezTo>
                    <a:cubicBezTo>
                      <a:pt x="58" y="41"/>
                      <a:pt x="54" y="43"/>
                      <a:pt x="53" y="40"/>
                    </a:cubicBezTo>
                    <a:cubicBezTo>
                      <a:pt x="52" y="38"/>
                      <a:pt x="49" y="38"/>
                      <a:pt x="49" y="36"/>
                    </a:cubicBezTo>
                    <a:cubicBezTo>
                      <a:pt x="49" y="34"/>
                      <a:pt x="49" y="33"/>
                      <a:pt x="48" y="33"/>
                    </a:cubicBezTo>
                    <a:cubicBezTo>
                      <a:pt x="46" y="33"/>
                      <a:pt x="45" y="32"/>
                      <a:pt x="44" y="34"/>
                    </a:cubicBezTo>
                    <a:cubicBezTo>
                      <a:pt x="43" y="36"/>
                      <a:pt x="43" y="36"/>
                      <a:pt x="40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2" y="36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1"/>
                    </a:cubicBezTo>
                    <a:cubicBezTo>
                      <a:pt x="31" y="29"/>
                      <a:pt x="30" y="28"/>
                      <a:pt x="29" y="30"/>
                    </a:cubicBezTo>
                    <a:cubicBezTo>
                      <a:pt x="27" y="32"/>
                      <a:pt x="25" y="32"/>
                      <a:pt x="25" y="30"/>
                    </a:cubicBezTo>
                    <a:cubicBezTo>
                      <a:pt x="25" y="28"/>
                      <a:pt x="24" y="25"/>
                      <a:pt x="24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30"/>
                      <a:pt x="20" y="33"/>
                    </a:cubicBezTo>
                    <a:cubicBezTo>
                      <a:pt x="20" y="35"/>
                      <a:pt x="18" y="36"/>
                      <a:pt x="19" y="38"/>
                    </a:cubicBezTo>
                    <a:cubicBezTo>
                      <a:pt x="19" y="39"/>
                      <a:pt x="19" y="40"/>
                      <a:pt x="19" y="42"/>
                    </a:cubicBezTo>
                    <a:cubicBezTo>
                      <a:pt x="19" y="44"/>
                      <a:pt x="19" y="45"/>
                      <a:pt x="1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1" y="85"/>
                      <a:pt x="2" y="89"/>
                    </a:cubicBezTo>
                    <a:cubicBezTo>
                      <a:pt x="3" y="93"/>
                      <a:pt x="2" y="91"/>
                      <a:pt x="6" y="95"/>
                    </a:cubicBezTo>
                    <a:cubicBezTo>
                      <a:pt x="10" y="98"/>
                      <a:pt x="7" y="102"/>
                      <a:pt x="12" y="10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8" name="Freeform 8">
                <a:extLst>
                  <a:ext uri="{FF2B5EF4-FFF2-40B4-BE49-F238E27FC236}">
                    <a16:creationId xmlns:a16="http://schemas.microsoft.com/office/drawing/2014/main" id="{70B4D41D-1BD8-3A41-B680-71C100CA1C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8" y="2429"/>
                <a:ext cx="196" cy="206"/>
              </a:xfrm>
              <a:custGeom>
                <a:avLst/>
                <a:gdLst>
                  <a:gd name="T0" fmla="*/ 21 w 100"/>
                  <a:gd name="T1" fmla="*/ 101 h 105"/>
                  <a:gd name="T2" fmla="*/ 27 w 100"/>
                  <a:gd name="T3" fmla="*/ 104 h 105"/>
                  <a:gd name="T4" fmla="*/ 36 w 100"/>
                  <a:gd name="T5" fmla="*/ 104 h 105"/>
                  <a:gd name="T6" fmla="*/ 47 w 100"/>
                  <a:gd name="T7" fmla="*/ 102 h 105"/>
                  <a:gd name="T8" fmla="*/ 55 w 100"/>
                  <a:gd name="T9" fmla="*/ 92 h 105"/>
                  <a:gd name="T10" fmla="*/ 59 w 100"/>
                  <a:gd name="T11" fmla="*/ 86 h 105"/>
                  <a:gd name="T12" fmla="*/ 66 w 100"/>
                  <a:gd name="T13" fmla="*/ 80 h 105"/>
                  <a:gd name="T14" fmla="*/ 73 w 100"/>
                  <a:gd name="T15" fmla="*/ 76 h 105"/>
                  <a:gd name="T16" fmla="*/ 90 w 100"/>
                  <a:gd name="T17" fmla="*/ 65 h 105"/>
                  <a:gd name="T18" fmla="*/ 90 w 100"/>
                  <a:gd name="T19" fmla="*/ 54 h 105"/>
                  <a:gd name="T20" fmla="*/ 96 w 100"/>
                  <a:gd name="T21" fmla="*/ 41 h 105"/>
                  <a:gd name="T22" fmla="*/ 93 w 100"/>
                  <a:gd name="T23" fmla="*/ 32 h 105"/>
                  <a:gd name="T24" fmla="*/ 98 w 100"/>
                  <a:gd name="T25" fmla="*/ 23 h 105"/>
                  <a:gd name="T26" fmla="*/ 94 w 100"/>
                  <a:gd name="T27" fmla="*/ 13 h 105"/>
                  <a:gd name="T28" fmla="*/ 86 w 100"/>
                  <a:gd name="T29" fmla="*/ 8 h 105"/>
                  <a:gd name="T30" fmla="*/ 85 w 100"/>
                  <a:gd name="T31" fmla="*/ 4 h 105"/>
                  <a:gd name="T32" fmla="*/ 81 w 100"/>
                  <a:gd name="T33" fmla="*/ 5 h 105"/>
                  <a:gd name="T34" fmla="*/ 76 w 100"/>
                  <a:gd name="T35" fmla="*/ 5 h 105"/>
                  <a:gd name="T36" fmla="*/ 76 w 100"/>
                  <a:gd name="T37" fmla="*/ 1 h 105"/>
                  <a:gd name="T38" fmla="*/ 59 w 100"/>
                  <a:gd name="T39" fmla="*/ 5 h 105"/>
                  <a:gd name="T40" fmla="*/ 54 w 100"/>
                  <a:gd name="T41" fmla="*/ 11 h 105"/>
                  <a:gd name="T42" fmla="*/ 52 w 100"/>
                  <a:gd name="T43" fmla="*/ 12 h 105"/>
                  <a:gd name="T44" fmla="*/ 52 w 100"/>
                  <a:gd name="T45" fmla="*/ 16 h 105"/>
                  <a:gd name="T46" fmla="*/ 54 w 100"/>
                  <a:gd name="T47" fmla="*/ 25 h 105"/>
                  <a:gd name="T48" fmla="*/ 57 w 100"/>
                  <a:gd name="T49" fmla="*/ 34 h 105"/>
                  <a:gd name="T50" fmla="*/ 66 w 100"/>
                  <a:gd name="T51" fmla="*/ 40 h 105"/>
                  <a:gd name="T52" fmla="*/ 71 w 100"/>
                  <a:gd name="T53" fmla="*/ 49 h 105"/>
                  <a:gd name="T54" fmla="*/ 64 w 100"/>
                  <a:gd name="T55" fmla="*/ 50 h 105"/>
                  <a:gd name="T56" fmla="*/ 59 w 100"/>
                  <a:gd name="T57" fmla="*/ 43 h 105"/>
                  <a:gd name="T58" fmla="*/ 49 w 100"/>
                  <a:gd name="T59" fmla="*/ 36 h 105"/>
                  <a:gd name="T60" fmla="*/ 44 w 100"/>
                  <a:gd name="T61" fmla="*/ 34 h 105"/>
                  <a:gd name="T62" fmla="*/ 34 w 100"/>
                  <a:gd name="T63" fmla="*/ 36 h 105"/>
                  <a:gd name="T64" fmla="*/ 31 w 100"/>
                  <a:gd name="T65" fmla="*/ 31 h 105"/>
                  <a:gd name="T66" fmla="*/ 25 w 100"/>
                  <a:gd name="T67" fmla="*/ 30 h 105"/>
                  <a:gd name="T68" fmla="*/ 19 w 100"/>
                  <a:gd name="T69" fmla="*/ 26 h 105"/>
                  <a:gd name="T70" fmla="*/ 19 w 100"/>
                  <a:gd name="T71" fmla="*/ 38 h 105"/>
                  <a:gd name="T72" fmla="*/ 19 w 100"/>
                  <a:gd name="T73" fmla="*/ 45 h 105"/>
                  <a:gd name="T74" fmla="*/ 0 w 100"/>
                  <a:gd name="T75" fmla="*/ 84 h 105"/>
                  <a:gd name="T76" fmla="*/ 6 w 100"/>
                  <a:gd name="T77" fmla="*/ 9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0" h="105">
                    <a:moveTo>
                      <a:pt x="12" y="102"/>
                    </a:moveTo>
                    <a:cubicBezTo>
                      <a:pt x="21" y="101"/>
                      <a:pt x="21" y="101"/>
                      <a:pt x="21" y="101"/>
                    </a:cubicBezTo>
                    <a:cubicBezTo>
                      <a:pt x="21" y="101"/>
                      <a:pt x="23" y="100"/>
                      <a:pt x="24" y="102"/>
                    </a:cubicBezTo>
                    <a:cubicBezTo>
                      <a:pt x="25" y="104"/>
                      <a:pt x="27" y="104"/>
                      <a:pt x="27" y="104"/>
                    </a:cubicBezTo>
                    <a:cubicBezTo>
                      <a:pt x="27" y="104"/>
                      <a:pt x="30" y="105"/>
                      <a:pt x="31" y="104"/>
                    </a:cubicBezTo>
                    <a:cubicBezTo>
                      <a:pt x="33" y="104"/>
                      <a:pt x="35" y="105"/>
                      <a:pt x="36" y="104"/>
                    </a:cubicBezTo>
                    <a:cubicBezTo>
                      <a:pt x="37" y="103"/>
                      <a:pt x="40" y="104"/>
                      <a:pt x="41" y="104"/>
                    </a:cubicBezTo>
                    <a:cubicBezTo>
                      <a:pt x="43" y="104"/>
                      <a:pt x="45" y="103"/>
                      <a:pt x="47" y="102"/>
                    </a:cubicBezTo>
                    <a:cubicBezTo>
                      <a:pt x="49" y="101"/>
                      <a:pt x="52" y="101"/>
                      <a:pt x="53" y="100"/>
                    </a:cubicBezTo>
                    <a:cubicBezTo>
                      <a:pt x="54" y="99"/>
                      <a:pt x="53" y="92"/>
                      <a:pt x="55" y="92"/>
                    </a:cubicBezTo>
                    <a:cubicBezTo>
                      <a:pt x="56" y="91"/>
                      <a:pt x="55" y="90"/>
                      <a:pt x="57" y="89"/>
                    </a:cubicBezTo>
                    <a:cubicBezTo>
                      <a:pt x="59" y="88"/>
                      <a:pt x="59" y="87"/>
                      <a:pt x="59" y="86"/>
                    </a:cubicBezTo>
                    <a:cubicBezTo>
                      <a:pt x="59" y="84"/>
                      <a:pt x="60" y="83"/>
                      <a:pt x="62" y="83"/>
                    </a:cubicBezTo>
                    <a:cubicBezTo>
                      <a:pt x="64" y="82"/>
                      <a:pt x="66" y="80"/>
                      <a:pt x="66" y="80"/>
                    </a:cubicBezTo>
                    <a:cubicBezTo>
                      <a:pt x="72" y="77"/>
                      <a:pt x="72" y="77"/>
                      <a:pt x="72" y="77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4"/>
                      <a:pt x="70" y="71"/>
                      <a:pt x="70" y="71"/>
                    </a:cubicBezTo>
                    <a:cubicBezTo>
                      <a:pt x="90" y="65"/>
                      <a:pt x="90" y="65"/>
                      <a:pt x="90" y="65"/>
                    </a:cubicBezTo>
                    <a:cubicBezTo>
                      <a:pt x="90" y="65"/>
                      <a:pt x="89" y="61"/>
                      <a:pt x="89" y="59"/>
                    </a:cubicBezTo>
                    <a:cubicBezTo>
                      <a:pt x="88" y="57"/>
                      <a:pt x="91" y="56"/>
                      <a:pt x="90" y="54"/>
                    </a:cubicBezTo>
                    <a:cubicBezTo>
                      <a:pt x="89" y="52"/>
                      <a:pt x="89" y="48"/>
                      <a:pt x="91" y="46"/>
                    </a:cubicBezTo>
                    <a:cubicBezTo>
                      <a:pt x="93" y="45"/>
                      <a:pt x="97" y="44"/>
                      <a:pt x="96" y="41"/>
                    </a:cubicBezTo>
                    <a:cubicBezTo>
                      <a:pt x="96" y="38"/>
                      <a:pt x="93" y="41"/>
                      <a:pt x="94" y="39"/>
                    </a:cubicBezTo>
                    <a:cubicBezTo>
                      <a:pt x="94" y="36"/>
                      <a:pt x="94" y="34"/>
                      <a:pt x="93" y="32"/>
                    </a:cubicBezTo>
                    <a:cubicBezTo>
                      <a:pt x="92" y="30"/>
                      <a:pt x="96" y="30"/>
                      <a:pt x="96" y="28"/>
                    </a:cubicBezTo>
                    <a:cubicBezTo>
                      <a:pt x="97" y="27"/>
                      <a:pt x="100" y="25"/>
                      <a:pt x="98" y="23"/>
                    </a:cubicBezTo>
                    <a:cubicBezTo>
                      <a:pt x="96" y="22"/>
                      <a:pt x="98" y="18"/>
                      <a:pt x="97" y="17"/>
                    </a:cubicBezTo>
                    <a:cubicBezTo>
                      <a:pt x="95" y="16"/>
                      <a:pt x="94" y="13"/>
                      <a:pt x="94" y="13"/>
                    </a:cubicBezTo>
                    <a:cubicBezTo>
                      <a:pt x="94" y="13"/>
                      <a:pt x="91" y="12"/>
                      <a:pt x="90" y="11"/>
                    </a:cubicBezTo>
                    <a:cubicBezTo>
                      <a:pt x="88" y="10"/>
                      <a:pt x="87" y="8"/>
                      <a:pt x="86" y="8"/>
                    </a:cubicBezTo>
                    <a:cubicBezTo>
                      <a:pt x="85" y="8"/>
                      <a:pt x="85" y="4"/>
                      <a:pt x="85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5" y="5"/>
                      <a:pt x="85" y="5"/>
                      <a:pt x="85" y="5"/>
                    </a:cubicBezTo>
                    <a:cubicBezTo>
                      <a:pt x="85" y="4"/>
                      <a:pt x="83" y="5"/>
                      <a:pt x="81" y="5"/>
                    </a:cubicBezTo>
                    <a:cubicBezTo>
                      <a:pt x="80" y="5"/>
                      <a:pt x="79" y="5"/>
                      <a:pt x="78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5"/>
                      <a:pt x="78" y="1"/>
                      <a:pt x="76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59" y="5"/>
                      <a:pt x="59" y="5"/>
                      <a:pt x="59" y="5"/>
                    </a:cubicBezTo>
                    <a:cubicBezTo>
                      <a:pt x="59" y="5"/>
                      <a:pt x="59" y="5"/>
                      <a:pt x="58" y="6"/>
                    </a:cubicBezTo>
                    <a:cubicBezTo>
                      <a:pt x="60" y="7"/>
                      <a:pt x="54" y="11"/>
                      <a:pt x="54" y="11"/>
                    </a:cubicBezTo>
                    <a:cubicBezTo>
                      <a:pt x="54" y="12"/>
                      <a:pt x="54" y="12"/>
                      <a:pt x="54" y="12"/>
                    </a:cubicBezTo>
                    <a:cubicBezTo>
                      <a:pt x="53" y="12"/>
                      <a:pt x="53" y="11"/>
                      <a:pt x="52" y="12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1" y="13"/>
                      <a:pt x="51" y="15"/>
                      <a:pt x="52" y="16"/>
                    </a:cubicBezTo>
                    <a:cubicBezTo>
                      <a:pt x="52" y="18"/>
                      <a:pt x="53" y="17"/>
                      <a:pt x="53" y="19"/>
                    </a:cubicBezTo>
                    <a:cubicBezTo>
                      <a:pt x="53" y="22"/>
                      <a:pt x="55" y="24"/>
                      <a:pt x="54" y="25"/>
                    </a:cubicBezTo>
                    <a:cubicBezTo>
                      <a:pt x="54" y="27"/>
                      <a:pt x="53" y="28"/>
                      <a:pt x="53" y="30"/>
                    </a:cubicBezTo>
                    <a:cubicBezTo>
                      <a:pt x="53" y="31"/>
                      <a:pt x="55" y="33"/>
                      <a:pt x="57" y="34"/>
                    </a:cubicBezTo>
                    <a:cubicBezTo>
                      <a:pt x="59" y="36"/>
                      <a:pt x="61" y="35"/>
                      <a:pt x="63" y="38"/>
                    </a:cubicBezTo>
                    <a:cubicBezTo>
                      <a:pt x="65" y="41"/>
                      <a:pt x="64" y="40"/>
                      <a:pt x="66" y="40"/>
                    </a:cubicBezTo>
                    <a:cubicBezTo>
                      <a:pt x="68" y="40"/>
                      <a:pt x="71" y="39"/>
                      <a:pt x="71" y="39"/>
                    </a:cubicBezTo>
                    <a:cubicBezTo>
                      <a:pt x="71" y="49"/>
                      <a:pt x="71" y="49"/>
                      <a:pt x="71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7" y="48"/>
                      <a:pt x="65" y="48"/>
                      <a:pt x="64" y="50"/>
                    </a:cubicBezTo>
                    <a:cubicBezTo>
                      <a:pt x="63" y="51"/>
                      <a:pt x="59" y="51"/>
                      <a:pt x="59" y="49"/>
                    </a:cubicBezTo>
                    <a:cubicBezTo>
                      <a:pt x="59" y="47"/>
                      <a:pt x="60" y="45"/>
                      <a:pt x="59" y="43"/>
                    </a:cubicBezTo>
                    <a:cubicBezTo>
                      <a:pt x="58" y="41"/>
                      <a:pt x="54" y="43"/>
                      <a:pt x="53" y="40"/>
                    </a:cubicBezTo>
                    <a:cubicBezTo>
                      <a:pt x="52" y="38"/>
                      <a:pt x="49" y="38"/>
                      <a:pt x="49" y="36"/>
                    </a:cubicBezTo>
                    <a:cubicBezTo>
                      <a:pt x="49" y="34"/>
                      <a:pt x="49" y="33"/>
                      <a:pt x="48" y="33"/>
                    </a:cubicBezTo>
                    <a:cubicBezTo>
                      <a:pt x="46" y="33"/>
                      <a:pt x="45" y="32"/>
                      <a:pt x="44" y="34"/>
                    </a:cubicBezTo>
                    <a:cubicBezTo>
                      <a:pt x="43" y="36"/>
                      <a:pt x="43" y="36"/>
                      <a:pt x="40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2" y="36"/>
                      <a:pt x="31" y="34"/>
                      <a:pt x="31" y="34"/>
                    </a:cubicBezTo>
                    <a:cubicBezTo>
                      <a:pt x="31" y="34"/>
                      <a:pt x="31" y="33"/>
                      <a:pt x="31" y="31"/>
                    </a:cubicBezTo>
                    <a:cubicBezTo>
                      <a:pt x="31" y="29"/>
                      <a:pt x="30" y="28"/>
                      <a:pt x="29" y="30"/>
                    </a:cubicBezTo>
                    <a:cubicBezTo>
                      <a:pt x="27" y="32"/>
                      <a:pt x="25" y="32"/>
                      <a:pt x="25" y="30"/>
                    </a:cubicBezTo>
                    <a:cubicBezTo>
                      <a:pt x="25" y="28"/>
                      <a:pt x="24" y="25"/>
                      <a:pt x="24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30"/>
                      <a:pt x="20" y="33"/>
                    </a:cubicBezTo>
                    <a:cubicBezTo>
                      <a:pt x="20" y="35"/>
                      <a:pt x="18" y="36"/>
                      <a:pt x="19" y="38"/>
                    </a:cubicBezTo>
                    <a:cubicBezTo>
                      <a:pt x="19" y="39"/>
                      <a:pt x="19" y="40"/>
                      <a:pt x="19" y="42"/>
                    </a:cubicBezTo>
                    <a:cubicBezTo>
                      <a:pt x="19" y="44"/>
                      <a:pt x="19" y="45"/>
                      <a:pt x="19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1" y="85"/>
                      <a:pt x="2" y="89"/>
                    </a:cubicBezTo>
                    <a:cubicBezTo>
                      <a:pt x="3" y="93"/>
                      <a:pt x="2" y="91"/>
                      <a:pt x="6" y="95"/>
                    </a:cubicBezTo>
                    <a:cubicBezTo>
                      <a:pt x="10" y="98"/>
                      <a:pt x="7" y="102"/>
                      <a:pt x="12" y="102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9" name="Freeform 9">
                <a:extLst>
                  <a:ext uri="{FF2B5EF4-FFF2-40B4-BE49-F238E27FC236}">
                    <a16:creationId xmlns:a16="http://schemas.microsoft.com/office/drawing/2014/main" id="{A9BF6871-B581-0B4F-AD7D-E7AB1A1A9B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9" y="2133"/>
                <a:ext cx="334" cy="396"/>
              </a:xfrm>
              <a:custGeom>
                <a:avLst/>
                <a:gdLst>
                  <a:gd name="T0" fmla="*/ 4 w 170"/>
                  <a:gd name="T1" fmla="*/ 122 h 202"/>
                  <a:gd name="T2" fmla="*/ 18 w 170"/>
                  <a:gd name="T3" fmla="*/ 120 h 202"/>
                  <a:gd name="T4" fmla="*/ 48 w 170"/>
                  <a:gd name="T5" fmla="*/ 126 h 202"/>
                  <a:gd name="T6" fmla="*/ 52 w 170"/>
                  <a:gd name="T7" fmla="*/ 143 h 202"/>
                  <a:gd name="T8" fmla="*/ 66 w 170"/>
                  <a:gd name="T9" fmla="*/ 141 h 202"/>
                  <a:gd name="T10" fmla="*/ 76 w 170"/>
                  <a:gd name="T11" fmla="*/ 135 h 202"/>
                  <a:gd name="T12" fmla="*/ 85 w 170"/>
                  <a:gd name="T13" fmla="*/ 145 h 202"/>
                  <a:gd name="T14" fmla="*/ 89 w 170"/>
                  <a:gd name="T15" fmla="*/ 161 h 202"/>
                  <a:gd name="T16" fmla="*/ 91 w 170"/>
                  <a:gd name="T17" fmla="*/ 177 h 202"/>
                  <a:gd name="T18" fmla="*/ 105 w 170"/>
                  <a:gd name="T19" fmla="*/ 177 h 202"/>
                  <a:gd name="T20" fmla="*/ 115 w 170"/>
                  <a:gd name="T21" fmla="*/ 181 h 202"/>
                  <a:gd name="T22" fmla="*/ 120 w 170"/>
                  <a:gd name="T23" fmla="*/ 187 h 202"/>
                  <a:gd name="T24" fmla="*/ 134 w 170"/>
                  <a:gd name="T25" fmla="*/ 184 h 202"/>
                  <a:gd name="T26" fmla="*/ 145 w 170"/>
                  <a:gd name="T27" fmla="*/ 194 h 202"/>
                  <a:gd name="T28" fmla="*/ 153 w 170"/>
                  <a:gd name="T29" fmla="*/ 199 h 202"/>
                  <a:gd name="T30" fmla="*/ 152 w 170"/>
                  <a:gd name="T31" fmla="*/ 191 h 202"/>
                  <a:gd name="T32" fmla="*/ 139 w 170"/>
                  <a:gd name="T33" fmla="*/ 181 h 202"/>
                  <a:gd name="T34" fmla="*/ 138 w 170"/>
                  <a:gd name="T35" fmla="*/ 167 h 202"/>
                  <a:gd name="T36" fmla="*/ 143 w 170"/>
                  <a:gd name="T37" fmla="*/ 156 h 202"/>
                  <a:gd name="T38" fmla="*/ 162 w 170"/>
                  <a:gd name="T39" fmla="*/ 151 h 202"/>
                  <a:gd name="T40" fmla="*/ 159 w 170"/>
                  <a:gd name="T41" fmla="*/ 142 h 202"/>
                  <a:gd name="T42" fmla="*/ 152 w 170"/>
                  <a:gd name="T43" fmla="*/ 136 h 202"/>
                  <a:gd name="T44" fmla="*/ 147 w 170"/>
                  <a:gd name="T45" fmla="*/ 114 h 202"/>
                  <a:gd name="T46" fmla="*/ 147 w 170"/>
                  <a:gd name="T47" fmla="*/ 99 h 202"/>
                  <a:gd name="T48" fmla="*/ 143 w 170"/>
                  <a:gd name="T49" fmla="*/ 92 h 202"/>
                  <a:gd name="T50" fmla="*/ 144 w 170"/>
                  <a:gd name="T51" fmla="*/ 89 h 202"/>
                  <a:gd name="T52" fmla="*/ 148 w 170"/>
                  <a:gd name="T53" fmla="*/ 82 h 202"/>
                  <a:gd name="T54" fmla="*/ 148 w 170"/>
                  <a:gd name="T55" fmla="*/ 73 h 202"/>
                  <a:gd name="T56" fmla="*/ 148 w 170"/>
                  <a:gd name="T57" fmla="*/ 70 h 202"/>
                  <a:gd name="T58" fmla="*/ 151 w 170"/>
                  <a:gd name="T59" fmla="*/ 67 h 202"/>
                  <a:gd name="T60" fmla="*/ 158 w 170"/>
                  <a:gd name="T61" fmla="*/ 53 h 202"/>
                  <a:gd name="T62" fmla="*/ 165 w 170"/>
                  <a:gd name="T63" fmla="*/ 45 h 202"/>
                  <a:gd name="T64" fmla="*/ 165 w 170"/>
                  <a:gd name="T65" fmla="*/ 35 h 202"/>
                  <a:gd name="T66" fmla="*/ 169 w 170"/>
                  <a:gd name="T67" fmla="*/ 21 h 202"/>
                  <a:gd name="T68" fmla="*/ 156 w 170"/>
                  <a:gd name="T69" fmla="*/ 15 h 202"/>
                  <a:gd name="T70" fmla="*/ 145 w 170"/>
                  <a:gd name="T71" fmla="*/ 10 h 202"/>
                  <a:gd name="T72" fmla="*/ 134 w 170"/>
                  <a:gd name="T73" fmla="*/ 6 h 202"/>
                  <a:gd name="T74" fmla="*/ 123 w 170"/>
                  <a:gd name="T75" fmla="*/ 0 h 202"/>
                  <a:gd name="T76" fmla="*/ 109 w 170"/>
                  <a:gd name="T77" fmla="*/ 3 h 202"/>
                  <a:gd name="T78" fmla="*/ 97 w 170"/>
                  <a:gd name="T79" fmla="*/ 5 h 202"/>
                  <a:gd name="T80" fmla="*/ 84 w 170"/>
                  <a:gd name="T81" fmla="*/ 8 h 202"/>
                  <a:gd name="T82" fmla="*/ 65 w 170"/>
                  <a:gd name="T83" fmla="*/ 2 h 202"/>
                  <a:gd name="T84" fmla="*/ 56 w 170"/>
                  <a:gd name="T85" fmla="*/ 20 h 202"/>
                  <a:gd name="T86" fmla="*/ 53 w 170"/>
                  <a:gd name="T87" fmla="*/ 32 h 202"/>
                  <a:gd name="T88" fmla="*/ 50 w 170"/>
                  <a:gd name="T89" fmla="*/ 43 h 202"/>
                  <a:gd name="T90" fmla="*/ 51 w 170"/>
                  <a:gd name="T91" fmla="*/ 55 h 202"/>
                  <a:gd name="T92" fmla="*/ 47 w 170"/>
                  <a:gd name="T93" fmla="*/ 67 h 202"/>
                  <a:gd name="T94" fmla="*/ 44 w 170"/>
                  <a:gd name="T95" fmla="*/ 74 h 202"/>
                  <a:gd name="T96" fmla="*/ 41 w 170"/>
                  <a:gd name="T97" fmla="*/ 84 h 202"/>
                  <a:gd name="T98" fmla="*/ 40 w 170"/>
                  <a:gd name="T99" fmla="*/ 93 h 202"/>
                  <a:gd name="T100" fmla="*/ 36 w 170"/>
                  <a:gd name="T101" fmla="*/ 103 h 202"/>
                  <a:gd name="T102" fmla="*/ 25 w 170"/>
                  <a:gd name="T103" fmla="*/ 109 h 202"/>
                  <a:gd name="T104" fmla="*/ 20 w 170"/>
                  <a:gd name="T105" fmla="*/ 102 h 202"/>
                  <a:gd name="T106" fmla="*/ 11 w 170"/>
                  <a:gd name="T107" fmla="*/ 105 h 202"/>
                  <a:gd name="T108" fmla="*/ 5 w 170"/>
                  <a:gd name="T109" fmla="*/ 11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0" h="202">
                    <a:moveTo>
                      <a:pt x="2" y="114"/>
                    </a:moveTo>
                    <a:cubicBezTo>
                      <a:pt x="3" y="117"/>
                      <a:pt x="0" y="116"/>
                      <a:pt x="1" y="119"/>
                    </a:cubicBezTo>
                    <a:cubicBezTo>
                      <a:pt x="1" y="120"/>
                      <a:pt x="3" y="121"/>
                      <a:pt x="4" y="122"/>
                    </a:cubicBezTo>
                    <a:cubicBezTo>
                      <a:pt x="4" y="123"/>
                      <a:pt x="4" y="124"/>
                      <a:pt x="4" y="126"/>
                    </a:cubicBezTo>
                    <a:cubicBezTo>
                      <a:pt x="4" y="126"/>
                      <a:pt x="7" y="125"/>
                      <a:pt x="9" y="123"/>
                    </a:cubicBezTo>
                    <a:cubicBezTo>
                      <a:pt x="11" y="121"/>
                      <a:pt x="14" y="120"/>
                      <a:pt x="18" y="120"/>
                    </a:cubicBezTo>
                    <a:cubicBezTo>
                      <a:pt x="22" y="121"/>
                      <a:pt x="29" y="121"/>
                      <a:pt x="29" y="121"/>
                    </a:cubicBezTo>
                    <a:cubicBezTo>
                      <a:pt x="46" y="121"/>
                      <a:pt x="46" y="121"/>
                      <a:pt x="46" y="121"/>
                    </a:cubicBezTo>
                    <a:cubicBezTo>
                      <a:pt x="46" y="121"/>
                      <a:pt x="48" y="125"/>
                      <a:pt x="48" y="126"/>
                    </a:cubicBezTo>
                    <a:cubicBezTo>
                      <a:pt x="49" y="128"/>
                      <a:pt x="48" y="129"/>
                      <a:pt x="49" y="132"/>
                    </a:cubicBezTo>
                    <a:cubicBezTo>
                      <a:pt x="50" y="134"/>
                      <a:pt x="49" y="135"/>
                      <a:pt x="50" y="139"/>
                    </a:cubicBezTo>
                    <a:cubicBezTo>
                      <a:pt x="50" y="142"/>
                      <a:pt x="51" y="141"/>
                      <a:pt x="52" y="143"/>
                    </a:cubicBezTo>
                    <a:cubicBezTo>
                      <a:pt x="54" y="145"/>
                      <a:pt x="56" y="144"/>
                      <a:pt x="58" y="144"/>
                    </a:cubicBezTo>
                    <a:cubicBezTo>
                      <a:pt x="60" y="144"/>
                      <a:pt x="61" y="141"/>
                      <a:pt x="63" y="142"/>
                    </a:cubicBezTo>
                    <a:cubicBezTo>
                      <a:pt x="64" y="144"/>
                      <a:pt x="67" y="142"/>
                      <a:pt x="66" y="141"/>
                    </a:cubicBezTo>
                    <a:cubicBezTo>
                      <a:pt x="65" y="140"/>
                      <a:pt x="64" y="136"/>
                      <a:pt x="66" y="134"/>
                    </a:cubicBezTo>
                    <a:cubicBezTo>
                      <a:pt x="67" y="133"/>
                      <a:pt x="68" y="134"/>
                      <a:pt x="71" y="134"/>
                    </a:cubicBezTo>
                    <a:cubicBezTo>
                      <a:pt x="75" y="134"/>
                      <a:pt x="76" y="132"/>
                      <a:pt x="76" y="135"/>
                    </a:cubicBezTo>
                    <a:cubicBezTo>
                      <a:pt x="76" y="137"/>
                      <a:pt x="76" y="137"/>
                      <a:pt x="76" y="137"/>
                    </a:cubicBezTo>
                    <a:cubicBezTo>
                      <a:pt x="76" y="137"/>
                      <a:pt x="83" y="135"/>
                      <a:pt x="84" y="139"/>
                    </a:cubicBezTo>
                    <a:cubicBezTo>
                      <a:pt x="85" y="141"/>
                      <a:pt x="83" y="144"/>
                      <a:pt x="85" y="145"/>
                    </a:cubicBezTo>
                    <a:cubicBezTo>
                      <a:pt x="87" y="146"/>
                      <a:pt x="85" y="148"/>
                      <a:pt x="86" y="151"/>
                    </a:cubicBezTo>
                    <a:cubicBezTo>
                      <a:pt x="86" y="153"/>
                      <a:pt x="86" y="154"/>
                      <a:pt x="87" y="156"/>
                    </a:cubicBezTo>
                    <a:cubicBezTo>
                      <a:pt x="89" y="159"/>
                      <a:pt x="87" y="160"/>
                      <a:pt x="89" y="161"/>
                    </a:cubicBezTo>
                    <a:cubicBezTo>
                      <a:pt x="91" y="163"/>
                      <a:pt x="91" y="165"/>
                      <a:pt x="90" y="167"/>
                    </a:cubicBezTo>
                    <a:cubicBezTo>
                      <a:pt x="89" y="168"/>
                      <a:pt x="89" y="169"/>
                      <a:pt x="89" y="171"/>
                    </a:cubicBezTo>
                    <a:cubicBezTo>
                      <a:pt x="90" y="174"/>
                      <a:pt x="89" y="176"/>
                      <a:pt x="91" y="177"/>
                    </a:cubicBezTo>
                    <a:cubicBezTo>
                      <a:pt x="93" y="179"/>
                      <a:pt x="94" y="179"/>
                      <a:pt x="95" y="178"/>
                    </a:cubicBezTo>
                    <a:cubicBezTo>
                      <a:pt x="96" y="176"/>
                      <a:pt x="97" y="177"/>
                      <a:pt x="99" y="177"/>
                    </a:cubicBezTo>
                    <a:cubicBezTo>
                      <a:pt x="100" y="177"/>
                      <a:pt x="105" y="177"/>
                      <a:pt x="105" y="177"/>
                    </a:cubicBezTo>
                    <a:cubicBezTo>
                      <a:pt x="110" y="176"/>
                      <a:pt x="110" y="176"/>
                      <a:pt x="110" y="176"/>
                    </a:cubicBezTo>
                    <a:cubicBezTo>
                      <a:pt x="110" y="176"/>
                      <a:pt x="111" y="179"/>
                      <a:pt x="111" y="181"/>
                    </a:cubicBezTo>
                    <a:cubicBezTo>
                      <a:pt x="111" y="183"/>
                      <a:pt x="113" y="183"/>
                      <a:pt x="115" y="181"/>
                    </a:cubicBezTo>
                    <a:cubicBezTo>
                      <a:pt x="116" y="179"/>
                      <a:pt x="117" y="180"/>
                      <a:pt x="117" y="182"/>
                    </a:cubicBezTo>
                    <a:cubicBezTo>
                      <a:pt x="117" y="184"/>
                      <a:pt x="117" y="185"/>
                      <a:pt x="117" y="185"/>
                    </a:cubicBezTo>
                    <a:cubicBezTo>
                      <a:pt x="117" y="185"/>
                      <a:pt x="118" y="187"/>
                      <a:pt x="120" y="187"/>
                    </a:cubicBezTo>
                    <a:cubicBezTo>
                      <a:pt x="126" y="187"/>
                      <a:pt x="126" y="187"/>
                      <a:pt x="126" y="187"/>
                    </a:cubicBezTo>
                    <a:cubicBezTo>
                      <a:pt x="129" y="187"/>
                      <a:pt x="129" y="187"/>
                      <a:pt x="130" y="185"/>
                    </a:cubicBezTo>
                    <a:cubicBezTo>
                      <a:pt x="131" y="183"/>
                      <a:pt x="132" y="184"/>
                      <a:pt x="134" y="184"/>
                    </a:cubicBezTo>
                    <a:cubicBezTo>
                      <a:pt x="135" y="184"/>
                      <a:pt x="135" y="185"/>
                      <a:pt x="135" y="187"/>
                    </a:cubicBezTo>
                    <a:cubicBezTo>
                      <a:pt x="135" y="189"/>
                      <a:pt x="138" y="189"/>
                      <a:pt x="139" y="191"/>
                    </a:cubicBezTo>
                    <a:cubicBezTo>
                      <a:pt x="140" y="194"/>
                      <a:pt x="144" y="192"/>
                      <a:pt x="145" y="194"/>
                    </a:cubicBezTo>
                    <a:cubicBezTo>
                      <a:pt x="146" y="196"/>
                      <a:pt x="145" y="198"/>
                      <a:pt x="145" y="200"/>
                    </a:cubicBezTo>
                    <a:cubicBezTo>
                      <a:pt x="145" y="202"/>
                      <a:pt x="149" y="202"/>
                      <a:pt x="150" y="201"/>
                    </a:cubicBezTo>
                    <a:cubicBezTo>
                      <a:pt x="151" y="199"/>
                      <a:pt x="153" y="199"/>
                      <a:pt x="153" y="199"/>
                    </a:cubicBezTo>
                    <a:cubicBezTo>
                      <a:pt x="157" y="200"/>
                      <a:pt x="157" y="200"/>
                      <a:pt x="157" y="200"/>
                    </a:cubicBezTo>
                    <a:cubicBezTo>
                      <a:pt x="157" y="190"/>
                      <a:pt x="157" y="190"/>
                      <a:pt x="157" y="190"/>
                    </a:cubicBezTo>
                    <a:cubicBezTo>
                      <a:pt x="157" y="190"/>
                      <a:pt x="154" y="191"/>
                      <a:pt x="152" y="191"/>
                    </a:cubicBezTo>
                    <a:cubicBezTo>
                      <a:pt x="150" y="191"/>
                      <a:pt x="151" y="192"/>
                      <a:pt x="149" y="189"/>
                    </a:cubicBezTo>
                    <a:cubicBezTo>
                      <a:pt x="147" y="186"/>
                      <a:pt x="145" y="187"/>
                      <a:pt x="143" y="185"/>
                    </a:cubicBezTo>
                    <a:cubicBezTo>
                      <a:pt x="141" y="184"/>
                      <a:pt x="139" y="182"/>
                      <a:pt x="139" y="181"/>
                    </a:cubicBezTo>
                    <a:cubicBezTo>
                      <a:pt x="139" y="179"/>
                      <a:pt x="140" y="178"/>
                      <a:pt x="140" y="176"/>
                    </a:cubicBezTo>
                    <a:cubicBezTo>
                      <a:pt x="141" y="175"/>
                      <a:pt x="139" y="173"/>
                      <a:pt x="139" y="170"/>
                    </a:cubicBezTo>
                    <a:cubicBezTo>
                      <a:pt x="139" y="168"/>
                      <a:pt x="138" y="169"/>
                      <a:pt x="138" y="167"/>
                    </a:cubicBezTo>
                    <a:cubicBezTo>
                      <a:pt x="137" y="166"/>
                      <a:pt x="137" y="163"/>
                      <a:pt x="138" y="162"/>
                    </a:cubicBezTo>
                    <a:cubicBezTo>
                      <a:pt x="138" y="161"/>
                      <a:pt x="138" y="159"/>
                      <a:pt x="137" y="159"/>
                    </a:cubicBezTo>
                    <a:cubicBezTo>
                      <a:pt x="139" y="158"/>
                      <a:pt x="142" y="156"/>
                      <a:pt x="143" y="156"/>
                    </a:cubicBezTo>
                    <a:cubicBezTo>
                      <a:pt x="143" y="156"/>
                      <a:pt x="144" y="156"/>
                      <a:pt x="144" y="157"/>
                    </a:cubicBezTo>
                    <a:cubicBezTo>
                      <a:pt x="145" y="156"/>
                      <a:pt x="145" y="156"/>
                      <a:pt x="145" y="156"/>
                    </a:cubicBezTo>
                    <a:cubicBezTo>
                      <a:pt x="162" y="151"/>
                      <a:pt x="162" y="151"/>
                      <a:pt x="162" y="151"/>
                    </a:cubicBezTo>
                    <a:cubicBezTo>
                      <a:pt x="162" y="150"/>
                      <a:pt x="162" y="149"/>
                      <a:pt x="161" y="147"/>
                    </a:cubicBezTo>
                    <a:cubicBezTo>
                      <a:pt x="161" y="146"/>
                      <a:pt x="160" y="145"/>
                      <a:pt x="159" y="144"/>
                    </a:cubicBezTo>
                    <a:cubicBezTo>
                      <a:pt x="159" y="144"/>
                      <a:pt x="160" y="143"/>
                      <a:pt x="159" y="142"/>
                    </a:cubicBezTo>
                    <a:cubicBezTo>
                      <a:pt x="159" y="141"/>
                      <a:pt x="157" y="140"/>
                      <a:pt x="156" y="140"/>
                    </a:cubicBezTo>
                    <a:cubicBezTo>
                      <a:pt x="155" y="138"/>
                      <a:pt x="155" y="138"/>
                      <a:pt x="155" y="138"/>
                    </a:cubicBezTo>
                    <a:cubicBezTo>
                      <a:pt x="155" y="138"/>
                      <a:pt x="153" y="137"/>
                      <a:pt x="152" y="136"/>
                    </a:cubicBezTo>
                    <a:cubicBezTo>
                      <a:pt x="151" y="135"/>
                      <a:pt x="148" y="125"/>
                      <a:pt x="148" y="123"/>
                    </a:cubicBezTo>
                    <a:cubicBezTo>
                      <a:pt x="148" y="122"/>
                      <a:pt x="150" y="120"/>
                      <a:pt x="149" y="118"/>
                    </a:cubicBezTo>
                    <a:cubicBezTo>
                      <a:pt x="149" y="117"/>
                      <a:pt x="148" y="115"/>
                      <a:pt x="147" y="114"/>
                    </a:cubicBezTo>
                    <a:cubicBezTo>
                      <a:pt x="147" y="112"/>
                      <a:pt x="148" y="111"/>
                      <a:pt x="148" y="109"/>
                    </a:cubicBezTo>
                    <a:cubicBezTo>
                      <a:pt x="147" y="108"/>
                      <a:pt x="146" y="109"/>
                      <a:pt x="146" y="107"/>
                    </a:cubicBezTo>
                    <a:cubicBezTo>
                      <a:pt x="146" y="107"/>
                      <a:pt x="147" y="102"/>
                      <a:pt x="147" y="99"/>
                    </a:cubicBezTo>
                    <a:cubicBezTo>
                      <a:pt x="148" y="99"/>
                      <a:pt x="149" y="99"/>
                      <a:pt x="149" y="99"/>
                    </a:cubicBezTo>
                    <a:cubicBezTo>
                      <a:pt x="147" y="95"/>
                      <a:pt x="147" y="95"/>
                      <a:pt x="147" y="95"/>
                    </a:cubicBezTo>
                    <a:cubicBezTo>
                      <a:pt x="147" y="95"/>
                      <a:pt x="144" y="94"/>
                      <a:pt x="143" y="92"/>
                    </a:cubicBezTo>
                    <a:cubicBezTo>
                      <a:pt x="143" y="90"/>
                      <a:pt x="144" y="89"/>
                      <a:pt x="144" y="89"/>
                    </a:cubicBezTo>
                    <a:cubicBezTo>
                      <a:pt x="144" y="89"/>
                      <a:pt x="145" y="89"/>
                      <a:pt x="145" y="89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4" y="81"/>
                      <a:pt x="145" y="80"/>
                      <a:pt x="145" y="80"/>
                    </a:cubicBezTo>
                    <a:cubicBezTo>
                      <a:pt x="147" y="81"/>
                      <a:pt x="147" y="82"/>
                      <a:pt x="148" y="82"/>
                    </a:cubicBezTo>
                    <a:cubicBezTo>
                      <a:pt x="148" y="81"/>
                      <a:pt x="148" y="80"/>
                      <a:pt x="148" y="80"/>
                    </a:cubicBezTo>
                    <a:cubicBezTo>
                      <a:pt x="148" y="80"/>
                      <a:pt x="144" y="78"/>
                      <a:pt x="148" y="74"/>
                    </a:cubicBezTo>
                    <a:cubicBezTo>
                      <a:pt x="148" y="74"/>
                      <a:pt x="148" y="74"/>
                      <a:pt x="148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47" y="74"/>
                      <a:pt x="146" y="71"/>
                      <a:pt x="146" y="71"/>
                    </a:cubicBezTo>
                    <a:cubicBezTo>
                      <a:pt x="146" y="71"/>
                      <a:pt x="148" y="71"/>
                      <a:pt x="148" y="70"/>
                    </a:cubicBezTo>
                    <a:cubicBezTo>
                      <a:pt x="149" y="70"/>
                      <a:pt x="148" y="68"/>
                      <a:pt x="149" y="67"/>
                    </a:cubicBezTo>
                    <a:cubicBezTo>
                      <a:pt x="150" y="66"/>
                      <a:pt x="150" y="66"/>
                      <a:pt x="150" y="66"/>
                    </a:cubicBezTo>
                    <a:cubicBezTo>
                      <a:pt x="151" y="67"/>
                      <a:pt x="151" y="67"/>
                      <a:pt x="151" y="67"/>
                    </a:cubicBezTo>
                    <a:cubicBezTo>
                      <a:pt x="152" y="64"/>
                      <a:pt x="152" y="61"/>
                      <a:pt x="152" y="60"/>
                    </a:cubicBezTo>
                    <a:cubicBezTo>
                      <a:pt x="152" y="58"/>
                      <a:pt x="155" y="55"/>
                      <a:pt x="155" y="55"/>
                    </a:cubicBezTo>
                    <a:cubicBezTo>
                      <a:pt x="158" y="53"/>
                      <a:pt x="158" y="53"/>
                      <a:pt x="158" y="53"/>
                    </a:cubicBezTo>
                    <a:cubicBezTo>
                      <a:pt x="158" y="53"/>
                      <a:pt x="159" y="52"/>
                      <a:pt x="160" y="51"/>
                    </a:cubicBezTo>
                    <a:cubicBezTo>
                      <a:pt x="160" y="50"/>
                      <a:pt x="162" y="48"/>
                      <a:pt x="163" y="47"/>
                    </a:cubicBezTo>
                    <a:cubicBezTo>
                      <a:pt x="164" y="47"/>
                      <a:pt x="164" y="46"/>
                      <a:pt x="165" y="45"/>
                    </a:cubicBezTo>
                    <a:cubicBezTo>
                      <a:pt x="165" y="44"/>
                      <a:pt x="166" y="43"/>
                      <a:pt x="167" y="43"/>
                    </a:cubicBezTo>
                    <a:cubicBezTo>
                      <a:pt x="167" y="41"/>
                      <a:pt x="166" y="40"/>
                      <a:pt x="165" y="40"/>
                    </a:cubicBezTo>
                    <a:cubicBezTo>
                      <a:pt x="164" y="40"/>
                      <a:pt x="165" y="36"/>
                      <a:pt x="165" y="35"/>
                    </a:cubicBezTo>
                    <a:cubicBezTo>
                      <a:pt x="166" y="33"/>
                      <a:pt x="169" y="31"/>
                      <a:pt x="167" y="31"/>
                    </a:cubicBezTo>
                    <a:cubicBezTo>
                      <a:pt x="164" y="31"/>
                      <a:pt x="169" y="27"/>
                      <a:pt x="170" y="25"/>
                    </a:cubicBezTo>
                    <a:cubicBezTo>
                      <a:pt x="170" y="23"/>
                      <a:pt x="169" y="21"/>
                      <a:pt x="169" y="21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5" y="18"/>
                      <a:pt x="163" y="20"/>
                      <a:pt x="162" y="18"/>
                    </a:cubicBezTo>
                    <a:cubicBezTo>
                      <a:pt x="160" y="17"/>
                      <a:pt x="157" y="17"/>
                      <a:pt x="156" y="15"/>
                    </a:cubicBezTo>
                    <a:cubicBezTo>
                      <a:pt x="155" y="14"/>
                      <a:pt x="154" y="12"/>
                      <a:pt x="153" y="10"/>
                    </a:cubicBezTo>
                    <a:cubicBezTo>
                      <a:pt x="151" y="8"/>
                      <a:pt x="149" y="7"/>
                      <a:pt x="148" y="8"/>
                    </a:cubicBezTo>
                    <a:cubicBezTo>
                      <a:pt x="147" y="10"/>
                      <a:pt x="147" y="11"/>
                      <a:pt x="145" y="10"/>
                    </a:cubicBezTo>
                    <a:cubicBezTo>
                      <a:pt x="142" y="9"/>
                      <a:pt x="140" y="5"/>
                      <a:pt x="139" y="8"/>
                    </a:cubicBezTo>
                    <a:cubicBezTo>
                      <a:pt x="139" y="10"/>
                      <a:pt x="137" y="11"/>
                      <a:pt x="136" y="10"/>
                    </a:cubicBezTo>
                    <a:cubicBezTo>
                      <a:pt x="135" y="9"/>
                      <a:pt x="134" y="6"/>
                      <a:pt x="134" y="6"/>
                    </a:cubicBezTo>
                    <a:cubicBezTo>
                      <a:pt x="131" y="1"/>
                      <a:pt x="131" y="1"/>
                      <a:pt x="131" y="1"/>
                    </a:cubicBezTo>
                    <a:cubicBezTo>
                      <a:pt x="131" y="1"/>
                      <a:pt x="128" y="2"/>
                      <a:pt x="126" y="2"/>
                    </a:cubicBezTo>
                    <a:cubicBezTo>
                      <a:pt x="125" y="2"/>
                      <a:pt x="126" y="0"/>
                      <a:pt x="123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4" y="0"/>
                      <a:pt x="115" y="1"/>
                      <a:pt x="112" y="4"/>
                    </a:cubicBezTo>
                    <a:cubicBezTo>
                      <a:pt x="110" y="6"/>
                      <a:pt x="111" y="2"/>
                      <a:pt x="109" y="3"/>
                    </a:cubicBezTo>
                    <a:cubicBezTo>
                      <a:pt x="106" y="3"/>
                      <a:pt x="107" y="6"/>
                      <a:pt x="107" y="6"/>
                    </a:cubicBezTo>
                    <a:cubicBezTo>
                      <a:pt x="107" y="6"/>
                      <a:pt x="105" y="6"/>
                      <a:pt x="102" y="7"/>
                    </a:cubicBezTo>
                    <a:cubicBezTo>
                      <a:pt x="99" y="8"/>
                      <a:pt x="99" y="5"/>
                      <a:pt x="97" y="5"/>
                    </a:cubicBezTo>
                    <a:cubicBezTo>
                      <a:pt x="94" y="5"/>
                      <a:pt x="95" y="10"/>
                      <a:pt x="95" y="10"/>
                    </a:cubicBezTo>
                    <a:cubicBezTo>
                      <a:pt x="95" y="10"/>
                      <a:pt x="93" y="10"/>
                      <a:pt x="90" y="9"/>
                    </a:cubicBezTo>
                    <a:cubicBezTo>
                      <a:pt x="87" y="8"/>
                      <a:pt x="86" y="8"/>
                      <a:pt x="84" y="8"/>
                    </a:cubicBezTo>
                    <a:cubicBezTo>
                      <a:pt x="82" y="8"/>
                      <a:pt x="78" y="8"/>
                      <a:pt x="77" y="7"/>
                    </a:cubicBezTo>
                    <a:cubicBezTo>
                      <a:pt x="75" y="6"/>
                      <a:pt x="74" y="4"/>
                      <a:pt x="71" y="2"/>
                    </a:cubicBezTo>
                    <a:cubicBezTo>
                      <a:pt x="68" y="1"/>
                      <a:pt x="66" y="2"/>
                      <a:pt x="65" y="2"/>
                    </a:cubicBezTo>
                    <a:cubicBezTo>
                      <a:pt x="63" y="2"/>
                      <a:pt x="61" y="4"/>
                      <a:pt x="61" y="7"/>
                    </a:cubicBezTo>
                    <a:cubicBezTo>
                      <a:pt x="61" y="9"/>
                      <a:pt x="57" y="11"/>
                      <a:pt x="57" y="1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55"/>
                      <a:pt x="51" y="55"/>
                      <a:pt x="51" y="55"/>
                    </a:cubicBezTo>
                    <a:cubicBezTo>
                      <a:pt x="50" y="60"/>
                      <a:pt x="50" y="60"/>
                      <a:pt x="50" y="60"/>
                    </a:cubicBezTo>
                    <a:cubicBezTo>
                      <a:pt x="47" y="64"/>
                      <a:pt x="47" y="64"/>
                      <a:pt x="47" y="64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4" y="74"/>
                      <a:pt x="44" y="74"/>
                      <a:pt x="44" y="74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1" y="84"/>
                      <a:pt x="41" y="84"/>
                      <a:pt x="41" y="84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39" y="96"/>
                      <a:pt x="39" y="96"/>
                      <a:pt x="39" y="96"/>
                    </a:cubicBezTo>
                    <a:cubicBezTo>
                      <a:pt x="37" y="100"/>
                      <a:pt x="37" y="100"/>
                      <a:pt x="37" y="100"/>
                    </a:cubicBezTo>
                    <a:cubicBezTo>
                      <a:pt x="36" y="103"/>
                      <a:pt x="36" y="103"/>
                      <a:pt x="36" y="103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8" y="108"/>
                      <a:pt x="28" y="108"/>
                      <a:pt x="28" y="108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4" y="107"/>
                      <a:pt x="24" y="107"/>
                      <a:pt x="24" y="107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4" y="101"/>
                      <a:pt x="22" y="102"/>
                      <a:pt x="20" y="102"/>
                    </a:cubicBezTo>
                    <a:cubicBezTo>
                      <a:pt x="18" y="102"/>
                      <a:pt x="17" y="101"/>
                      <a:pt x="17" y="101"/>
                    </a:cubicBezTo>
                    <a:cubicBezTo>
                      <a:pt x="17" y="101"/>
                      <a:pt x="18" y="105"/>
                      <a:pt x="16" y="105"/>
                    </a:cubicBezTo>
                    <a:cubicBezTo>
                      <a:pt x="14" y="105"/>
                      <a:pt x="12" y="104"/>
                      <a:pt x="11" y="105"/>
                    </a:cubicBezTo>
                    <a:cubicBezTo>
                      <a:pt x="9" y="107"/>
                      <a:pt x="8" y="106"/>
                      <a:pt x="8" y="106"/>
                    </a:cubicBezTo>
                    <a:cubicBezTo>
                      <a:pt x="8" y="106"/>
                      <a:pt x="4" y="107"/>
                      <a:pt x="5" y="110"/>
                    </a:cubicBezTo>
                    <a:cubicBezTo>
                      <a:pt x="7" y="113"/>
                      <a:pt x="5" y="113"/>
                      <a:pt x="5" y="113"/>
                    </a:cubicBezTo>
                    <a:lnTo>
                      <a:pt x="2" y="11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0" name="Freeform 10">
                <a:extLst>
                  <a:ext uri="{FF2B5EF4-FFF2-40B4-BE49-F238E27FC236}">
                    <a16:creationId xmlns:a16="http://schemas.microsoft.com/office/drawing/2014/main" id="{C5C4E854-697E-D64B-803C-81C8936F4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9" y="2133"/>
                <a:ext cx="334" cy="396"/>
              </a:xfrm>
              <a:custGeom>
                <a:avLst/>
                <a:gdLst>
                  <a:gd name="T0" fmla="*/ 4 w 170"/>
                  <a:gd name="T1" fmla="*/ 122 h 202"/>
                  <a:gd name="T2" fmla="*/ 18 w 170"/>
                  <a:gd name="T3" fmla="*/ 120 h 202"/>
                  <a:gd name="T4" fmla="*/ 48 w 170"/>
                  <a:gd name="T5" fmla="*/ 126 h 202"/>
                  <a:gd name="T6" fmla="*/ 52 w 170"/>
                  <a:gd name="T7" fmla="*/ 143 h 202"/>
                  <a:gd name="T8" fmla="*/ 66 w 170"/>
                  <a:gd name="T9" fmla="*/ 141 h 202"/>
                  <a:gd name="T10" fmla="*/ 76 w 170"/>
                  <a:gd name="T11" fmla="*/ 135 h 202"/>
                  <a:gd name="T12" fmla="*/ 85 w 170"/>
                  <a:gd name="T13" fmla="*/ 145 h 202"/>
                  <a:gd name="T14" fmla="*/ 89 w 170"/>
                  <a:gd name="T15" fmla="*/ 161 h 202"/>
                  <a:gd name="T16" fmla="*/ 91 w 170"/>
                  <a:gd name="T17" fmla="*/ 177 h 202"/>
                  <a:gd name="T18" fmla="*/ 105 w 170"/>
                  <a:gd name="T19" fmla="*/ 177 h 202"/>
                  <a:gd name="T20" fmla="*/ 115 w 170"/>
                  <a:gd name="T21" fmla="*/ 181 h 202"/>
                  <a:gd name="T22" fmla="*/ 120 w 170"/>
                  <a:gd name="T23" fmla="*/ 187 h 202"/>
                  <a:gd name="T24" fmla="*/ 134 w 170"/>
                  <a:gd name="T25" fmla="*/ 184 h 202"/>
                  <a:gd name="T26" fmla="*/ 145 w 170"/>
                  <a:gd name="T27" fmla="*/ 194 h 202"/>
                  <a:gd name="T28" fmla="*/ 153 w 170"/>
                  <a:gd name="T29" fmla="*/ 199 h 202"/>
                  <a:gd name="T30" fmla="*/ 152 w 170"/>
                  <a:gd name="T31" fmla="*/ 191 h 202"/>
                  <a:gd name="T32" fmla="*/ 139 w 170"/>
                  <a:gd name="T33" fmla="*/ 181 h 202"/>
                  <a:gd name="T34" fmla="*/ 138 w 170"/>
                  <a:gd name="T35" fmla="*/ 167 h 202"/>
                  <a:gd name="T36" fmla="*/ 143 w 170"/>
                  <a:gd name="T37" fmla="*/ 156 h 202"/>
                  <a:gd name="T38" fmla="*/ 162 w 170"/>
                  <a:gd name="T39" fmla="*/ 151 h 202"/>
                  <a:gd name="T40" fmla="*/ 159 w 170"/>
                  <a:gd name="T41" fmla="*/ 142 h 202"/>
                  <a:gd name="T42" fmla="*/ 152 w 170"/>
                  <a:gd name="T43" fmla="*/ 136 h 202"/>
                  <a:gd name="T44" fmla="*/ 147 w 170"/>
                  <a:gd name="T45" fmla="*/ 114 h 202"/>
                  <a:gd name="T46" fmla="*/ 147 w 170"/>
                  <a:gd name="T47" fmla="*/ 99 h 202"/>
                  <a:gd name="T48" fmla="*/ 143 w 170"/>
                  <a:gd name="T49" fmla="*/ 92 h 202"/>
                  <a:gd name="T50" fmla="*/ 144 w 170"/>
                  <a:gd name="T51" fmla="*/ 89 h 202"/>
                  <a:gd name="T52" fmla="*/ 148 w 170"/>
                  <a:gd name="T53" fmla="*/ 82 h 202"/>
                  <a:gd name="T54" fmla="*/ 148 w 170"/>
                  <a:gd name="T55" fmla="*/ 73 h 202"/>
                  <a:gd name="T56" fmla="*/ 148 w 170"/>
                  <a:gd name="T57" fmla="*/ 70 h 202"/>
                  <a:gd name="T58" fmla="*/ 151 w 170"/>
                  <a:gd name="T59" fmla="*/ 67 h 202"/>
                  <a:gd name="T60" fmla="*/ 158 w 170"/>
                  <a:gd name="T61" fmla="*/ 53 h 202"/>
                  <a:gd name="T62" fmla="*/ 165 w 170"/>
                  <a:gd name="T63" fmla="*/ 45 h 202"/>
                  <a:gd name="T64" fmla="*/ 165 w 170"/>
                  <a:gd name="T65" fmla="*/ 35 h 202"/>
                  <a:gd name="T66" fmla="*/ 169 w 170"/>
                  <a:gd name="T67" fmla="*/ 21 h 202"/>
                  <a:gd name="T68" fmla="*/ 156 w 170"/>
                  <a:gd name="T69" fmla="*/ 15 h 202"/>
                  <a:gd name="T70" fmla="*/ 145 w 170"/>
                  <a:gd name="T71" fmla="*/ 10 h 202"/>
                  <a:gd name="T72" fmla="*/ 134 w 170"/>
                  <a:gd name="T73" fmla="*/ 6 h 202"/>
                  <a:gd name="T74" fmla="*/ 123 w 170"/>
                  <a:gd name="T75" fmla="*/ 0 h 202"/>
                  <a:gd name="T76" fmla="*/ 109 w 170"/>
                  <a:gd name="T77" fmla="*/ 3 h 202"/>
                  <a:gd name="T78" fmla="*/ 97 w 170"/>
                  <a:gd name="T79" fmla="*/ 5 h 202"/>
                  <a:gd name="T80" fmla="*/ 84 w 170"/>
                  <a:gd name="T81" fmla="*/ 8 h 202"/>
                  <a:gd name="T82" fmla="*/ 65 w 170"/>
                  <a:gd name="T83" fmla="*/ 2 h 202"/>
                  <a:gd name="T84" fmla="*/ 56 w 170"/>
                  <a:gd name="T85" fmla="*/ 20 h 202"/>
                  <a:gd name="T86" fmla="*/ 53 w 170"/>
                  <a:gd name="T87" fmla="*/ 32 h 202"/>
                  <a:gd name="T88" fmla="*/ 50 w 170"/>
                  <a:gd name="T89" fmla="*/ 43 h 202"/>
                  <a:gd name="T90" fmla="*/ 51 w 170"/>
                  <a:gd name="T91" fmla="*/ 55 h 202"/>
                  <a:gd name="T92" fmla="*/ 47 w 170"/>
                  <a:gd name="T93" fmla="*/ 67 h 202"/>
                  <a:gd name="T94" fmla="*/ 44 w 170"/>
                  <a:gd name="T95" fmla="*/ 74 h 202"/>
                  <a:gd name="T96" fmla="*/ 41 w 170"/>
                  <a:gd name="T97" fmla="*/ 84 h 202"/>
                  <a:gd name="T98" fmla="*/ 40 w 170"/>
                  <a:gd name="T99" fmla="*/ 93 h 202"/>
                  <a:gd name="T100" fmla="*/ 36 w 170"/>
                  <a:gd name="T101" fmla="*/ 103 h 202"/>
                  <a:gd name="T102" fmla="*/ 25 w 170"/>
                  <a:gd name="T103" fmla="*/ 109 h 202"/>
                  <a:gd name="T104" fmla="*/ 20 w 170"/>
                  <a:gd name="T105" fmla="*/ 102 h 202"/>
                  <a:gd name="T106" fmla="*/ 11 w 170"/>
                  <a:gd name="T107" fmla="*/ 105 h 202"/>
                  <a:gd name="T108" fmla="*/ 5 w 170"/>
                  <a:gd name="T109" fmla="*/ 11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0" h="202">
                    <a:moveTo>
                      <a:pt x="2" y="114"/>
                    </a:moveTo>
                    <a:cubicBezTo>
                      <a:pt x="3" y="117"/>
                      <a:pt x="0" y="116"/>
                      <a:pt x="1" y="119"/>
                    </a:cubicBezTo>
                    <a:cubicBezTo>
                      <a:pt x="1" y="120"/>
                      <a:pt x="3" y="121"/>
                      <a:pt x="4" y="122"/>
                    </a:cubicBezTo>
                    <a:cubicBezTo>
                      <a:pt x="4" y="123"/>
                      <a:pt x="4" y="124"/>
                      <a:pt x="4" y="126"/>
                    </a:cubicBezTo>
                    <a:cubicBezTo>
                      <a:pt x="4" y="126"/>
                      <a:pt x="7" y="125"/>
                      <a:pt x="9" y="123"/>
                    </a:cubicBezTo>
                    <a:cubicBezTo>
                      <a:pt x="11" y="121"/>
                      <a:pt x="14" y="120"/>
                      <a:pt x="18" y="120"/>
                    </a:cubicBezTo>
                    <a:cubicBezTo>
                      <a:pt x="22" y="121"/>
                      <a:pt x="29" y="121"/>
                      <a:pt x="29" y="121"/>
                    </a:cubicBezTo>
                    <a:cubicBezTo>
                      <a:pt x="46" y="121"/>
                      <a:pt x="46" y="121"/>
                      <a:pt x="46" y="121"/>
                    </a:cubicBezTo>
                    <a:cubicBezTo>
                      <a:pt x="46" y="121"/>
                      <a:pt x="48" y="125"/>
                      <a:pt x="48" y="126"/>
                    </a:cubicBezTo>
                    <a:cubicBezTo>
                      <a:pt x="49" y="128"/>
                      <a:pt x="48" y="129"/>
                      <a:pt x="49" y="132"/>
                    </a:cubicBezTo>
                    <a:cubicBezTo>
                      <a:pt x="50" y="134"/>
                      <a:pt x="49" y="135"/>
                      <a:pt x="50" y="139"/>
                    </a:cubicBezTo>
                    <a:cubicBezTo>
                      <a:pt x="50" y="142"/>
                      <a:pt x="51" y="141"/>
                      <a:pt x="52" y="143"/>
                    </a:cubicBezTo>
                    <a:cubicBezTo>
                      <a:pt x="54" y="145"/>
                      <a:pt x="56" y="144"/>
                      <a:pt x="58" y="144"/>
                    </a:cubicBezTo>
                    <a:cubicBezTo>
                      <a:pt x="60" y="144"/>
                      <a:pt x="61" y="141"/>
                      <a:pt x="63" y="142"/>
                    </a:cubicBezTo>
                    <a:cubicBezTo>
                      <a:pt x="64" y="144"/>
                      <a:pt x="67" y="142"/>
                      <a:pt x="66" y="141"/>
                    </a:cubicBezTo>
                    <a:cubicBezTo>
                      <a:pt x="65" y="140"/>
                      <a:pt x="64" y="136"/>
                      <a:pt x="66" y="134"/>
                    </a:cubicBezTo>
                    <a:cubicBezTo>
                      <a:pt x="67" y="133"/>
                      <a:pt x="68" y="134"/>
                      <a:pt x="71" y="134"/>
                    </a:cubicBezTo>
                    <a:cubicBezTo>
                      <a:pt x="75" y="134"/>
                      <a:pt x="76" y="132"/>
                      <a:pt x="76" y="135"/>
                    </a:cubicBezTo>
                    <a:cubicBezTo>
                      <a:pt x="76" y="137"/>
                      <a:pt x="76" y="137"/>
                      <a:pt x="76" y="137"/>
                    </a:cubicBezTo>
                    <a:cubicBezTo>
                      <a:pt x="76" y="137"/>
                      <a:pt x="83" y="135"/>
                      <a:pt x="84" y="139"/>
                    </a:cubicBezTo>
                    <a:cubicBezTo>
                      <a:pt x="85" y="141"/>
                      <a:pt x="83" y="144"/>
                      <a:pt x="85" y="145"/>
                    </a:cubicBezTo>
                    <a:cubicBezTo>
                      <a:pt x="87" y="146"/>
                      <a:pt x="85" y="148"/>
                      <a:pt x="86" y="151"/>
                    </a:cubicBezTo>
                    <a:cubicBezTo>
                      <a:pt x="86" y="153"/>
                      <a:pt x="86" y="154"/>
                      <a:pt x="87" y="156"/>
                    </a:cubicBezTo>
                    <a:cubicBezTo>
                      <a:pt x="89" y="159"/>
                      <a:pt x="87" y="160"/>
                      <a:pt x="89" y="161"/>
                    </a:cubicBezTo>
                    <a:cubicBezTo>
                      <a:pt x="91" y="163"/>
                      <a:pt x="91" y="165"/>
                      <a:pt x="90" y="167"/>
                    </a:cubicBezTo>
                    <a:cubicBezTo>
                      <a:pt x="89" y="168"/>
                      <a:pt x="89" y="169"/>
                      <a:pt x="89" y="171"/>
                    </a:cubicBezTo>
                    <a:cubicBezTo>
                      <a:pt x="90" y="174"/>
                      <a:pt x="89" y="176"/>
                      <a:pt x="91" y="177"/>
                    </a:cubicBezTo>
                    <a:cubicBezTo>
                      <a:pt x="93" y="179"/>
                      <a:pt x="94" y="179"/>
                      <a:pt x="95" y="178"/>
                    </a:cubicBezTo>
                    <a:cubicBezTo>
                      <a:pt x="96" y="176"/>
                      <a:pt x="97" y="177"/>
                      <a:pt x="99" y="177"/>
                    </a:cubicBezTo>
                    <a:cubicBezTo>
                      <a:pt x="100" y="177"/>
                      <a:pt x="105" y="177"/>
                      <a:pt x="105" y="177"/>
                    </a:cubicBezTo>
                    <a:cubicBezTo>
                      <a:pt x="110" y="176"/>
                      <a:pt x="110" y="176"/>
                      <a:pt x="110" y="176"/>
                    </a:cubicBezTo>
                    <a:cubicBezTo>
                      <a:pt x="110" y="176"/>
                      <a:pt x="111" y="179"/>
                      <a:pt x="111" y="181"/>
                    </a:cubicBezTo>
                    <a:cubicBezTo>
                      <a:pt x="111" y="183"/>
                      <a:pt x="113" y="183"/>
                      <a:pt x="115" y="181"/>
                    </a:cubicBezTo>
                    <a:cubicBezTo>
                      <a:pt x="116" y="179"/>
                      <a:pt x="117" y="180"/>
                      <a:pt x="117" y="182"/>
                    </a:cubicBezTo>
                    <a:cubicBezTo>
                      <a:pt x="117" y="184"/>
                      <a:pt x="117" y="185"/>
                      <a:pt x="117" y="185"/>
                    </a:cubicBezTo>
                    <a:cubicBezTo>
                      <a:pt x="117" y="185"/>
                      <a:pt x="118" y="187"/>
                      <a:pt x="120" y="187"/>
                    </a:cubicBezTo>
                    <a:cubicBezTo>
                      <a:pt x="126" y="187"/>
                      <a:pt x="126" y="187"/>
                      <a:pt x="126" y="187"/>
                    </a:cubicBezTo>
                    <a:cubicBezTo>
                      <a:pt x="129" y="187"/>
                      <a:pt x="129" y="187"/>
                      <a:pt x="130" y="185"/>
                    </a:cubicBezTo>
                    <a:cubicBezTo>
                      <a:pt x="131" y="183"/>
                      <a:pt x="132" y="184"/>
                      <a:pt x="134" y="184"/>
                    </a:cubicBezTo>
                    <a:cubicBezTo>
                      <a:pt x="135" y="184"/>
                      <a:pt x="135" y="185"/>
                      <a:pt x="135" y="187"/>
                    </a:cubicBezTo>
                    <a:cubicBezTo>
                      <a:pt x="135" y="189"/>
                      <a:pt x="138" y="189"/>
                      <a:pt x="139" y="191"/>
                    </a:cubicBezTo>
                    <a:cubicBezTo>
                      <a:pt x="140" y="194"/>
                      <a:pt x="144" y="192"/>
                      <a:pt x="145" y="194"/>
                    </a:cubicBezTo>
                    <a:cubicBezTo>
                      <a:pt x="146" y="196"/>
                      <a:pt x="145" y="198"/>
                      <a:pt x="145" y="200"/>
                    </a:cubicBezTo>
                    <a:cubicBezTo>
                      <a:pt x="145" y="202"/>
                      <a:pt x="149" y="202"/>
                      <a:pt x="150" y="201"/>
                    </a:cubicBezTo>
                    <a:cubicBezTo>
                      <a:pt x="151" y="199"/>
                      <a:pt x="153" y="199"/>
                      <a:pt x="153" y="199"/>
                    </a:cubicBezTo>
                    <a:cubicBezTo>
                      <a:pt x="157" y="200"/>
                      <a:pt x="157" y="200"/>
                      <a:pt x="157" y="200"/>
                    </a:cubicBezTo>
                    <a:cubicBezTo>
                      <a:pt x="157" y="190"/>
                      <a:pt x="157" y="190"/>
                      <a:pt x="157" y="190"/>
                    </a:cubicBezTo>
                    <a:cubicBezTo>
                      <a:pt x="157" y="190"/>
                      <a:pt x="154" y="191"/>
                      <a:pt x="152" y="191"/>
                    </a:cubicBezTo>
                    <a:cubicBezTo>
                      <a:pt x="150" y="191"/>
                      <a:pt x="151" y="192"/>
                      <a:pt x="149" y="189"/>
                    </a:cubicBezTo>
                    <a:cubicBezTo>
                      <a:pt x="147" y="186"/>
                      <a:pt x="145" y="187"/>
                      <a:pt x="143" y="185"/>
                    </a:cubicBezTo>
                    <a:cubicBezTo>
                      <a:pt x="141" y="184"/>
                      <a:pt x="139" y="182"/>
                      <a:pt x="139" y="181"/>
                    </a:cubicBezTo>
                    <a:cubicBezTo>
                      <a:pt x="139" y="179"/>
                      <a:pt x="140" y="178"/>
                      <a:pt x="140" y="176"/>
                    </a:cubicBezTo>
                    <a:cubicBezTo>
                      <a:pt x="141" y="175"/>
                      <a:pt x="139" y="173"/>
                      <a:pt x="139" y="170"/>
                    </a:cubicBezTo>
                    <a:cubicBezTo>
                      <a:pt x="139" y="168"/>
                      <a:pt x="138" y="169"/>
                      <a:pt x="138" y="167"/>
                    </a:cubicBezTo>
                    <a:cubicBezTo>
                      <a:pt x="137" y="166"/>
                      <a:pt x="137" y="163"/>
                      <a:pt x="138" y="162"/>
                    </a:cubicBezTo>
                    <a:cubicBezTo>
                      <a:pt x="138" y="161"/>
                      <a:pt x="138" y="159"/>
                      <a:pt x="137" y="159"/>
                    </a:cubicBezTo>
                    <a:cubicBezTo>
                      <a:pt x="139" y="158"/>
                      <a:pt x="142" y="156"/>
                      <a:pt x="143" y="156"/>
                    </a:cubicBezTo>
                    <a:cubicBezTo>
                      <a:pt x="143" y="156"/>
                      <a:pt x="144" y="156"/>
                      <a:pt x="144" y="157"/>
                    </a:cubicBezTo>
                    <a:cubicBezTo>
                      <a:pt x="145" y="156"/>
                      <a:pt x="145" y="156"/>
                      <a:pt x="145" y="156"/>
                    </a:cubicBezTo>
                    <a:cubicBezTo>
                      <a:pt x="162" y="151"/>
                      <a:pt x="162" y="151"/>
                      <a:pt x="162" y="151"/>
                    </a:cubicBezTo>
                    <a:cubicBezTo>
                      <a:pt x="162" y="150"/>
                      <a:pt x="162" y="149"/>
                      <a:pt x="161" y="147"/>
                    </a:cubicBezTo>
                    <a:cubicBezTo>
                      <a:pt x="161" y="146"/>
                      <a:pt x="160" y="145"/>
                      <a:pt x="159" y="144"/>
                    </a:cubicBezTo>
                    <a:cubicBezTo>
                      <a:pt x="159" y="144"/>
                      <a:pt x="160" y="143"/>
                      <a:pt x="159" y="142"/>
                    </a:cubicBezTo>
                    <a:cubicBezTo>
                      <a:pt x="159" y="141"/>
                      <a:pt x="157" y="140"/>
                      <a:pt x="156" y="140"/>
                    </a:cubicBezTo>
                    <a:cubicBezTo>
                      <a:pt x="155" y="138"/>
                      <a:pt x="155" y="138"/>
                      <a:pt x="155" y="138"/>
                    </a:cubicBezTo>
                    <a:cubicBezTo>
                      <a:pt x="155" y="138"/>
                      <a:pt x="153" y="137"/>
                      <a:pt x="152" y="136"/>
                    </a:cubicBezTo>
                    <a:cubicBezTo>
                      <a:pt x="151" y="135"/>
                      <a:pt x="148" y="125"/>
                      <a:pt x="148" y="123"/>
                    </a:cubicBezTo>
                    <a:cubicBezTo>
                      <a:pt x="148" y="122"/>
                      <a:pt x="150" y="120"/>
                      <a:pt x="149" y="118"/>
                    </a:cubicBezTo>
                    <a:cubicBezTo>
                      <a:pt x="149" y="117"/>
                      <a:pt x="148" y="115"/>
                      <a:pt x="147" y="114"/>
                    </a:cubicBezTo>
                    <a:cubicBezTo>
                      <a:pt x="147" y="112"/>
                      <a:pt x="148" y="111"/>
                      <a:pt x="148" y="109"/>
                    </a:cubicBezTo>
                    <a:cubicBezTo>
                      <a:pt x="147" y="108"/>
                      <a:pt x="146" y="109"/>
                      <a:pt x="146" y="107"/>
                    </a:cubicBezTo>
                    <a:cubicBezTo>
                      <a:pt x="146" y="107"/>
                      <a:pt x="147" y="102"/>
                      <a:pt x="147" y="99"/>
                    </a:cubicBezTo>
                    <a:cubicBezTo>
                      <a:pt x="148" y="99"/>
                      <a:pt x="149" y="99"/>
                      <a:pt x="149" y="99"/>
                    </a:cubicBezTo>
                    <a:cubicBezTo>
                      <a:pt x="147" y="95"/>
                      <a:pt x="147" y="95"/>
                      <a:pt x="147" y="95"/>
                    </a:cubicBezTo>
                    <a:cubicBezTo>
                      <a:pt x="147" y="95"/>
                      <a:pt x="144" y="94"/>
                      <a:pt x="143" y="92"/>
                    </a:cubicBezTo>
                    <a:cubicBezTo>
                      <a:pt x="143" y="90"/>
                      <a:pt x="144" y="89"/>
                      <a:pt x="144" y="89"/>
                    </a:cubicBezTo>
                    <a:cubicBezTo>
                      <a:pt x="144" y="89"/>
                      <a:pt x="145" y="89"/>
                      <a:pt x="145" y="89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4" y="81"/>
                      <a:pt x="145" y="80"/>
                      <a:pt x="145" y="80"/>
                    </a:cubicBezTo>
                    <a:cubicBezTo>
                      <a:pt x="147" y="81"/>
                      <a:pt x="147" y="82"/>
                      <a:pt x="148" y="82"/>
                    </a:cubicBezTo>
                    <a:cubicBezTo>
                      <a:pt x="148" y="81"/>
                      <a:pt x="148" y="80"/>
                      <a:pt x="148" y="80"/>
                    </a:cubicBezTo>
                    <a:cubicBezTo>
                      <a:pt x="148" y="80"/>
                      <a:pt x="144" y="78"/>
                      <a:pt x="148" y="74"/>
                    </a:cubicBezTo>
                    <a:cubicBezTo>
                      <a:pt x="148" y="74"/>
                      <a:pt x="148" y="74"/>
                      <a:pt x="148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47" y="74"/>
                      <a:pt x="146" y="71"/>
                      <a:pt x="146" y="71"/>
                    </a:cubicBezTo>
                    <a:cubicBezTo>
                      <a:pt x="146" y="71"/>
                      <a:pt x="148" y="71"/>
                      <a:pt x="148" y="70"/>
                    </a:cubicBezTo>
                    <a:cubicBezTo>
                      <a:pt x="149" y="70"/>
                      <a:pt x="148" y="68"/>
                      <a:pt x="149" y="67"/>
                    </a:cubicBezTo>
                    <a:cubicBezTo>
                      <a:pt x="150" y="66"/>
                      <a:pt x="150" y="66"/>
                      <a:pt x="150" y="66"/>
                    </a:cubicBezTo>
                    <a:cubicBezTo>
                      <a:pt x="151" y="67"/>
                      <a:pt x="151" y="67"/>
                      <a:pt x="151" y="67"/>
                    </a:cubicBezTo>
                    <a:cubicBezTo>
                      <a:pt x="152" y="64"/>
                      <a:pt x="152" y="61"/>
                      <a:pt x="152" y="60"/>
                    </a:cubicBezTo>
                    <a:cubicBezTo>
                      <a:pt x="152" y="58"/>
                      <a:pt x="155" y="55"/>
                      <a:pt x="155" y="55"/>
                    </a:cubicBezTo>
                    <a:cubicBezTo>
                      <a:pt x="158" y="53"/>
                      <a:pt x="158" y="53"/>
                      <a:pt x="158" y="53"/>
                    </a:cubicBezTo>
                    <a:cubicBezTo>
                      <a:pt x="158" y="53"/>
                      <a:pt x="159" y="52"/>
                      <a:pt x="160" y="51"/>
                    </a:cubicBezTo>
                    <a:cubicBezTo>
                      <a:pt x="160" y="50"/>
                      <a:pt x="162" y="48"/>
                      <a:pt x="163" y="47"/>
                    </a:cubicBezTo>
                    <a:cubicBezTo>
                      <a:pt x="164" y="47"/>
                      <a:pt x="164" y="46"/>
                      <a:pt x="165" y="45"/>
                    </a:cubicBezTo>
                    <a:cubicBezTo>
                      <a:pt x="165" y="44"/>
                      <a:pt x="166" y="43"/>
                      <a:pt x="167" y="43"/>
                    </a:cubicBezTo>
                    <a:cubicBezTo>
                      <a:pt x="167" y="41"/>
                      <a:pt x="166" y="40"/>
                      <a:pt x="165" y="40"/>
                    </a:cubicBezTo>
                    <a:cubicBezTo>
                      <a:pt x="164" y="40"/>
                      <a:pt x="165" y="36"/>
                      <a:pt x="165" y="35"/>
                    </a:cubicBezTo>
                    <a:cubicBezTo>
                      <a:pt x="166" y="33"/>
                      <a:pt x="169" y="31"/>
                      <a:pt x="167" y="31"/>
                    </a:cubicBezTo>
                    <a:cubicBezTo>
                      <a:pt x="164" y="31"/>
                      <a:pt x="169" y="27"/>
                      <a:pt x="170" y="25"/>
                    </a:cubicBezTo>
                    <a:cubicBezTo>
                      <a:pt x="170" y="23"/>
                      <a:pt x="169" y="21"/>
                      <a:pt x="169" y="21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5" y="18"/>
                      <a:pt x="163" y="20"/>
                      <a:pt x="162" y="18"/>
                    </a:cubicBezTo>
                    <a:cubicBezTo>
                      <a:pt x="160" y="17"/>
                      <a:pt x="157" y="17"/>
                      <a:pt x="156" y="15"/>
                    </a:cubicBezTo>
                    <a:cubicBezTo>
                      <a:pt x="155" y="14"/>
                      <a:pt x="154" y="12"/>
                      <a:pt x="153" y="10"/>
                    </a:cubicBezTo>
                    <a:cubicBezTo>
                      <a:pt x="151" y="8"/>
                      <a:pt x="149" y="7"/>
                      <a:pt x="148" y="8"/>
                    </a:cubicBezTo>
                    <a:cubicBezTo>
                      <a:pt x="147" y="10"/>
                      <a:pt x="147" y="11"/>
                      <a:pt x="145" y="10"/>
                    </a:cubicBezTo>
                    <a:cubicBezTo>
                      <a:pt x="142" y="9"/>
                      <a:pt x="140" y="5"/>
                      <a:pt x="139" y="8"/>
                    </a:cubicBezTo>
                    <a:cubicBezTo>
                      <a:pt x="139" y="10"/>
                      <a:pt x="137" y="11"/>
                      <a:pt x="136" y="10"/>
                    </a:cubicBezTo>
                    <a:cubicBezTo>
                      <a:pt x="135" y="9"/>
                      <a:pt x="134" y="6"/>
                      <a:pt x="134" y="6"/>
                    </a:cubicBezTo>
                    <a:cubicBezTo>
                      <a:pt x="131" y="1"/>
                      <a:pt x="131" y="1"/>
                      <a:pt x="131" y="1"/>
                    </a:cubicBezTo>
                    <a:cubicBezTo>
                      <a:pt x="131" y="1"/>
                      <a:pt x="128" y="2"/>
                      <a:pt x="126" y="2"/>
                    </a:cubicBezTo>
                    <a:cubicBezTo>
                      <a:pt x="125" y="2"/>
                      <a:pt x="126" y="0"/>
                      <a:pt x="123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4" y="0"/>
                      <a:pt x="115" y="1"/>
                      <a:pt x="112" y="4"/>
                    </a:cubicBezTo>
                    <a:cubicBezTo>
                      <a:pt x="110" y="6"/>
                      <a:pt x="111" y="2"/>
                      <a:pt x="109" y="3"/>
                    </a:cubicBezTo>
                    <a:cubicBezTo>
                      <a:pt x="106" y="3"/>
                      <a:pt x="107" y="6"/>
                      <a:pt x="107" y="6"/>
                    </a:cubicBezTo>
                    <a:cubicBezTo>
                      <a:pt x="107" y="6"/>
                      <a:pt x="105" y="6"/>
                      <a:pt x="102" y="7"/>
                    </a:cubicBezTo>
                    <a:cubicBezTo>
                      <a:pt x="99" y="8"/>
                      <a:pt x="99" y="5"/>
                      <a:pt x="97" y="5"/>
                    </a:cubicBezTo>
                    <a:cubicBezTo>
                      <a:pt x="94" y="5"/>
                      <a:pt x="95" y="10"/>
                      <a:pt x="95" y="10"/>
                    </a:cubicBezTo>
                    <a:cubicBezTo>
                      <a:pt x="95" y="10"/>
                      <a:pt x="93" y="10"/>
                      <a:pt x="90" y="9"/>
                    </a:cubicBezTo>
                    <a:cubicBezTo>
                      <a:pt x="87" y="8"/>
                      <a:pt x="86" y="8"/>
                      <a:pt x="84" y="8"/>
                    </a:cubicBezTo>
                    <a:cubicBezTo>
                      <a:pt x="82" y="8"/>
                      <a:pt x="78" y="8"/>
                      <a:pt x="77" y="7"/>
                    </a:cubicBezTo>
                    <a:cubicBezTo>
                      <a:pt x="75" y="6"/>
                      <a:pt x="74" y="4"/>
                      <a:pt x="71" y="2"/>
                    </a:cubicBezTo>
                    <a:cubicBezTo>
                      <a:pt x="68" y="1"/>
                      <a:pt x="66" y="2"/>
                      <a:pt x="65" y="2"/>
                    </a:cubicBezTo>
                    <a:cubicBezTo>
                      <a:pt x="63" y="2"/>
                      <a:pt x="61" y="4"/>
                      <a:pt x="61" y="7"/>
                    </a:cubicBezTo>
                    <a:cubicBezTo>
                      <a:pt x="61" y="9"/>
                      <a:pt x="57" y="11"/>
                      <a:pt x="57" y="11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5"/>
                      <a:pt x="56" y="25"/>
                      <a:pt x="56" y="25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51" y="55"/>
                      <a:pt x="51" y="55"/>
                      <a:pt x="51" y="55"/>
                    </a:cubicBezTo>
                    <a:cubicBezTo>
                      <a:pt x="50" y="60"/>
                      <a:pt x="50" y="60"/>
                      <a:pt x="50" y="60"/>
                    </a:cubicBezTo>
                    <a:cubicBezTo>
                      <a:pt x="47" y="64"/>
                      <a:pt x="47" y="64"/>
                      <a:pt x="47" y="64"/>
                    </a:cubicBezTo>
                    <a:cubicBezTo>
                      <a:pt x="47" y="67"/>
                      <a:pt x="47" y="67"/>
                      <a:pt x="47" y="67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4" y="74"/>
                      <a:pt x="44" y="74"/>
                      <a:pt x="44" y="74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2" y="81"/>
                      <a:pt x="42" y="81"/>
                      <a:pt x="42" y="81"/>
                    </a:cubicBezTo>
                    <a:cubicBezTo>
                      <a:pt x="41" y="84"/>
                      <a:pt x="41" y="84"/>
                      <a:pt x="41" y="84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39" y="96"/>
                      <a:pt x="39" y="96"/>
                      <a:pt x="39" y="96"/>
                    </a:cubicBezTo>
                    <a:cubicBezTo>
                      <a:pt x="37" y="100"/>
                      <a:pt x="37" y="100"/>
                      <a:pt x="37" y="100"/>
                    </a:cubicBezTo>
                    <a:cubicBezTo>
                      <a:pt x="36" y="103"/>
                      <a:pt x="36" y="103"/>
                      <a:pt x="36" y="103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8" y="108"/>
                      <a:pt x="28" y="108"/>
                      <a:pt x="28" y="108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4" y="107"/>
                      <a:pt x="24" y="107"/>
                      <a:pt x="24" y="107"/>
                    </a:cubicBezTo>
                    <a:cubicBezTo>
                      <a:pt x="24" y="101"/>
                      <a:pt x="24" y="101"/>
                      <a:pt x="24" y="101"/>
                    </a:cubicBezTo>
                    <a:cubicBezTo>
                      <a:pt x="24" y="101"/>
                      <a:pt x="22" y="102"/>
                      <a:pt x="20" y="102"/>
                    </a:cubicBezTo>
                    <a:cubicBezTo>
                      <a:pt x="18" y="102"/>
                      <a:pt x="17" y="101"/>
                      <a:pt x="17" y="101"/>
                    </a:cubicBezTo>
                    <a:cubicBezTo>
                      <a:pt x="17" y="101"/>
                      <a:pt x="18" y="105"/>
                      <a:pt x="16" y="105"/>
                    </a:cubicBezTo>
                    <a:cubicBezTo>
                      <a:pt x="14" y="105"/>
                      <a:pt x="12" y="104"/>
                      <a:pt x="11" y="105"/>
                    </a:cubicBezTo>
                    <a:cubicBezTo>
                      <a:pt x="9" y="107"/>
                      <a:pt x="8" y="106"/>
                      <a:pt x="8" y="106"/>
                    </a:cubicBezTo>
                    <a:cubicBezTo>
                      <a:pt x="8" y="106"/>
                      <a:pt x="4" y="107"/>
                      <a:pt x="5" y="110"/>
                    </a:cubicBezTo>
                    <a:cubicBezTo>
                      <a:pt x="7" y="113"/>
                      <a:pt x="5" y="113"/>
                      <a:pt x="5" y="113"/>
                    </a:cubicBezTo>
                    <a:lnTo>
                      <a:pt x="2" y="114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1" name="Freeform 11">
                <a:extLst>
                  <a:ext uri="{FF2B5EF4-FFF2-40B4-BE49-F238E27FC236}">
                    <a16:creationId xmlns:a16="http://schemas.microsoft.com/office/drawing/2014/main" id="{268F98FC-9CA3-3442-B42B-103BB998FE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7" y="1244"/>
                <a:ext cx="90" cy="98"/>
              </a:xfrm>
              <a:custGeom>
                <a:avLst/>
                <a:gdLst>
                  <a:gd name="T0" fmla="*/ 45 w 46"/>
                  <a:gd name="T1" fmla="*/ 18 h 50"/>
                  <a:gd name="T2" fmla="*/ 41 w 46"/>
                  <a:gd name="T3" fmla="*/ 16 h 50"/>
                  <a:gd name="T4" fmla="*/ 42 w 46"/>
                  <a:gd name="T5" fmla="*/ 13 h 50"/>
                  <a:gd name="T6" fmla="*/ 42 w 46"/>
                  <a:gd name="T7" fmla="*/ 11 h 50"/>
                  <a:gd name="T8" fmla="*/ 37 w 46"/>
                  <a:gd name="T9" fmla="*/ 10 h 50"/>
                  <a:gd name="T10" fmla="*/ 33 w 46"/>
                  <a:gd name="T11" fmla="*/ 11 h 50"/>
                  <a:gd name="T12" fmla="*/ 30 w 46"/>
                  <a:gd name="T13" fmla="*/ 9 h 50"/>
                  <a:gd name="T14" fmla="*/ 29 w 46"/>
                  <a:gd name="T15" fmla="*/ 6 h 50"/>
                  <a:gd name="T16" fmla="*/ 24 w 46"/>
                  <a:gd name="T17" fmla="*/ 0 h 50"/>
                  <a:gd name="T18" fmla="*/ 20 w 46"/>
                  <a:gd name="T19" fmla="*/ 0 h 50"/>
                  <a:gd name="T20" fmla="*/ 14 w 46"/>
                  <a:gd name="T21" fmla="*/ 2 h 50"/>
                  <a:gd name="T22" fmla="*/ 10 w 46"/>
                  <a:gd name="T23" fmla="*/ 5 h 50"/>
                  <a:gd name="T24" fmla="*/ 9 w 46"/>
                  <a:gd name="T25" fmla="*/ 9 h 50"/>
                  <a:gd name="T26" fmla="*/ 9 w 46"/>
                  <a:gd name="T27" fmla="*/ 14 h 50"/>
                  <a:gd name="T28" fmla="*/ 9 w 46"/>
                  <a:gd name="T29" fmla="*/ 17 h 50"/>
                  <a:gd name="T30" fmla="*/ 11 w 46"/>
                  <a:gd name="T31" fmla="*/ 21 h 50"/>
                  <a:gd name="T32" fmla="*/ 8 w 46"/>
                  <a:gd name="T33" fmla="*/ 22 h 50"/>
                  <a:gd name="T34" fmla="*/ 12 w 46"/>
                  <a:gd name="T35" fmla="*/ 26 h 50"/>
                  <a:gd name="T36" fmla="*/ 8 w 46"/>
                  <a:gd name="T37" fmla="*/ 28 h 50"/>
                  <a:gd name="T38" fmla="*/ 6 w 46"/>
                  <a:gd name="T39" fmla="*/ 31 h 50"/>
                  <a:gd name="T40" fmla="*/ 3 w 46"/>
                  <a:gd name="T41" fmla="*/ 32 h 50"/>
                  <a:gd name="T42" fmla="*/ 1 w 46"/>
                  <a:gd name="T43" fmla="*/ 37 h 50"/>
                  <a:gd name="T44" fmla="*/ 2 w 46"/>
                  <a:gd name="T45" fmla="*/ 43 h 50"/>
                  <a:gd name="T46" fmla="*/ 4 w 46"/>
                  <a:gd name="T47" fmla="*/ 43 h 50"/>
                  <a:gd name="T48" fmla="*/ 7 w 46"/>
                  <a:gd name="T49" fmla="*/ 46 h 50"/>
                  <a:gd name="T50" fmla="*/ 7 w 46"/>
                  <a:gd name="T51" fmla="*/ 47 h 50"/>
                  <a:gd name="T52" fmla="*/ 8 w 46"/>
                  <a:gd name="T53" fmla="*/ 43 h 50"/>
                  <a:gd name="T54" fmla="*/ 13 w 46"/>
                  <a:gd name="T55" fmla="*/ 40 h 50"/>
                  <a:gd name="T56" fmla="*/ 15 w 46"/>
                  <a:gd name="T57" fmla="*/ 43 h 50"/>
                  <a:gd name="T58" fmla="*/ 17 w 46"/>
                  <a:gd name="T59" fmla="*/ 41 h 50"/>
                  <a:gd name="T60" fmla="*/ 21 w 46"/>
                  <a:gd name="T61" fmla="*/ 45 h 50"/>
                  <a:gd name="T62" fmla="*/ 22 w 46"/>
                  <a:gd name="T63" fmla="*/ 50 h 50"/>
                  <a:gd name="T64" fmla="*/ 22 w 46"/>
                  <a:gd name="T65" fmla="*/ 50 h 50"/>
                  <a:gd name="T66" fmla="*/ 25 w 46"/>
                  <a:gd name="T67" fmla="*/ 47 h 50"/>
                  <a:gd name="T68" fmla="*/ 27 w 46"/>
                  <a:gd name="T69" fmla="*/ 45 h 50"/>
                  <a:gd name="T70" fmla="*/ 29 w 46"/>
                  <a:gd name="T71" fmla="*/ 48 h 50"/>
                  <a:gd name="T72" fmla="*/ 31 w 46"/>
                  <a:gd name="T73" fmla="*/ 44 h 50"/>
                  <a:gd name="T74" fmla="*/ 34 w 46"/>
                  <a:gd name="T75" fmla="*/ 44 h 50"/>
                  <a:gd name="T76" fmla="*/ 36 w 46"/>
                  <a:gd name="T77" fmla="*/ 43 h 50"/>
                  <a:gd name="T78" fmla="*/ 39 w 46"/>
                  <a:gd name="T79" fmla="*/ 42 h 50"/>
                  <a:gd name="T80" fmla="*/ 40 w 46"/>
                  <a:gd name="T81" fmla="*/ 42 h 50"/>
                  <a:gd name="T82" fmla="*/ 42 w 46"/>
                  <a:gd name="T83" fmla="*/ 38 h 50"/>
                  <a:gd name="T84" fmla="*/ 44 w 46"/>
                  <a:gd name="T85" fmla="*/ 33 h 50"/>
                  <a:gd name="T86" fmla="*/ 39 w 46"/>
                  <a:gd name="T87" fmla="*/ 31 h 50"/>
                  <a:gd name="T88" fmla="*/ 39 w 46"/>
                  <a:gd name="T89" fmla="*/ 26 h 50"/>
                  <a:gd name="T90" fmla="*/ 42 w 46"/>
                  <a:gd name="T91" fmla="*/ 23 h 50"/>
                  <a:gd name="T92" fmla="*/ 45 w 46"/>
                  <a:gd name="T93" fmla="*/ 1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6" h="50">
                    <a:moveTo>
                      <a:pt x="45" y="18"/>
                    </a:moveTo>
                    <a:cubicBezTo>
                      <a:pt x="45" y="18"/>
                      <a:pt x="42" y="18"/>
                      <a:pt x="41" y="16"/>
                    </a:cubicBezTo>
                    <a:cubicBezTo>
                      <a:pt x="39" y="15"/>
                      <a:pt x="39" y="13"/>
                      <a:pt x="42" y="13"/>
                    </a:cubicBezTo>
                    <a:cubicBezTo>
                      <a:pt x="44" y="13"/>
                      <a:pt x="45" y="13"/>
                      <a:pt x="42" y="11"/>
                    </a:cubicBezTo>
                    <a:cubicBezTo>
                      <a:pt x="40" y="10"/>
                      <a:pt x="38" y="9"/>
                      <a:pt x="37" y="10"/>
                    </a:cubicBezTo>
                    <a:cubicBezTo>
                      <a:pt x="36" y="11"/>
                      <a:pt x="35" y="14"/>
                      <a:pt x="33" y="11"/>
                    </a:cubicBezTo>
                    <a:cubicBezTo>
                      <a:pt x="32" y="9"/>
                      <a:pt x="32" y="9"/>
                      <a:pt x="30" y="9"/>
                    </a:cubicBezTo>
                    <a:cubicBezTo>
                      <a:pt x="28" y="9"/>
                      <a:pt x="29" y="8"/>
                      <a:pt x="29" y="6"/>
                    </a:cubicBezTo>
                    <a:cubicBezTo>
                      <a:pt x="29" y="4"/>
                      <a:pt x="24" y="0"/>
                      <a:pt x="24" y="0"/>
                    </a:cubicBezTo>
                    <a:cubicBezTo>
                      <a:pt x="23" y="0"/>
                      <a:pt x="22" y="0"/>
                      <a:pt x="20" y="0"/>
                    </a:cubicBezTo>
                    <a:cubicBezTo>
                      <a:pt x="17" y="0"/>
                      <a:pt x="15" y="0"/>
                      <a:pt x="14" y="2"/>
                    </a:cubicBezTo>
                    <a:cubicBezTo>
                      <a:pt x="13" y="3"/>
                      <a:pt x="12" y="4"/>
                      <a:pt x="10" y="5"/>
                    </a:cubicBezTo>
                    <a:cubicBezTo>
                      <a:pt x="10" y="5"/>
                      <a:pt x="7" y="8"/>
                      <a:pt x="9" y="9"/>
                    </a:cubicBezTo>
                    <a:cubicBezTo>
                      <a:pt x="12" y="11"/>
                      <a:pt x="10" y="13"/>
                      <a:pt x="9" y="14"/>
                    </a:cubicBezTo>
                    <a:cubicBezTo>
                      <a:pt x="9" y="15"/>
                      <a:pt x="8" y="16"/>
                      <a:pt x="9" y="17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1" y="22"/>
                      <a:pt x="8" y="21"/>
                      <a:pt x="8" y="22"/>
                    </a:cubicBezTo>
                    <a:cubicBezTo>
                      <a:pt x="7" y="24"/>
                      <a:pt x="13" y="24"/>
                      <a:pt x="12" y="26"/>
                    </a:cubicBezTo>
                    <a:cubicBezTo>
                      <a:pt x="11" y="28"/>
                      <a:pt x="9" y="27"/>
                      <a:pt x="8" y="28"/>
                    </a:cubicBezTo>
                    <a:cubicBezTo>
                      <a:pt x="7" y="29"/>
                      <a:pt x="7" y="30"/>
                      <a:pt x="6" y="31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1" y="34"/>
                      <a:pt x="1" y="35"/>
                      <a:pt x="1" y="37"/>
                    </a:cubicBezTo>
                    <a:cubicBezTo>
                      <a:pt x="0" y="39"/>
                      <a:pt x="1" y="41"/>
                      <a:pt x="2" y="43"/>
                    </a:cubicBezTo>
                    <a:cubicBezTo>
                      <a:pt x="3" y="43"/>
                      <a:pt x="3" y="43"/>
                      <a:pt x="4" y="43"/>
                    </a:cubicBezTo>
                    <a:cubicBezTo>
                      <a:pt x="5" y="43"/>
                      <a:pt x="6" y="45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42"/>
                      <a:pt x="40" y="42"/>
                      <a:pt x="40" y="42"/>
                    </a:cubicBezTo>
                    <a:cubicBezTo>
                      <a:pt x="40" y="42"/>
                      <a:pt x="42" y="40"/>
                      <a:pt x="42" y="38"/>
                    </a:cubicBezTo>
                    <a:cubicBezTo>
                      <a:pt x="43" y="36"/>
                      <a:pt x="46" y="34"/>
                      <a:pt x="44" y="33"/>
                    </a:cubicBezTo>
                    <a:cubicBezTo>
                      <a:pt x="42" y="33"/>
                      <a:pt x="40" y="33"/>
                      <a:pt x="39" y="31"/>
                    </a:cubicBezTo>
                    <a:cubicBezTo>
                      <a:pt x="38" y="29"/>
                      <a:pt x="38" y="28"/>
                      <a:pt x="39" y="26"/>
                    </a:cubicBezTo>
                    <a:cubicBezTo>
                      <a:pt x="40" y="25"/>
                      <a:pt x="40" y="24"/>
                      <a:pt x="42" y="23"/>
                    </a:cubicBezTo>
                    <a:cubicBezTo>
                      <a:pt x="44" y="21"/>
                      <a:pt x="45" y="18"/>
                      <a:pt x="45" y="1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2" name="Freeform 12">
                <a:extLst>
                  <a:ext uri="{FF2B5EF4-FFF2-40B4-BE49-F238E27FC236}">
                    <a16:creationId xmlns:a16="http://schemas.microsoft.com/office/drawing/2014/main" id="{28F1441E-D16D-464E-AAEE-C9E0D2F45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7" y="1244"/>
                <a:ext cx="90" cy="98"/>
              </a:xfrm>
              <a:custGeom>
                <a:avLst/>
                <a:gdLst>
                  <a:gd name="T0" fmla="*/ 45 w 46"/>
                  <a:gd name="T1" fmla="*/ 18 h 50"/>
                  <a:gd name="T2" fmla="*/ 41 w 46"/>
                  <a:gd name="T3" fmla="*/ 16 h 50"/>
                  <a:gd name="T4" fmla="*/ 42 w 46"/>
                  <a:gd name="T5" fmla="*/ 13 h 50"/>
                  <a:gd name="T6" fmla="*/ 42 w 46"/>
                  <a:gd name="T7" fmla="*/ 11 h 50"/>
                  <a:gd name="T8" fmla="*/ 37 w 46"/>
                  <a:gd name="T9" fmla="*/ 10 h 50"/>
                  <a:gd name="T10" fmla="*/ 33 w 46"/>
                  <a:gd name="T11" fmla="*/ 11 h 50"/>
                  <a:gd name="T12" fmla="*/ 30 w 46"/>
                  <a:gd name="T13" fmla="*/ 9 h 50"/>
                  <a:gd name="T14" fmla="*/ 29 w 46"/>
                  <a:gd name="T15" fmla="*/ 6 h 50"/>
                  <a:gd name="T16" fmla="*/ 24 w 46"/>
                  <a:gd name="T17" fmla="*/ 0 h 50"/>
                  <a:gd name="T18" fmla="*/ 20 w 46"/>
                  <a:gd name="T19" fmla="*/ 0 h 50"/>
                  <a:gd name="T20" fmla="*/ 14 w 46"/>
                  <a:gd name="T21" fmla="*/ 2 h 50"/>
                  <a:gd name="T22" fmla="*/ 10 w 46"/>
                  <a:gd name="T23" fmla="*/ 5 h 50"/>
                  <a:gd name="T24" fmla="*/ 9 w 46"/>
                  <a:gd name="T25" fmla="*/ 9 h 50"/>
                  <a:gd name="T26" fmla="*/ 9 w 46"/>
                  <a:gd name="T27" fmla="*/ 14 h 50"/>
                  <a:gd name="T28" fmla="*/ 9 w 46"/>
                  <a:gd name="T29" fmla="*/ 17 h 50"/>
                  <a:gd name="T30" fmla="*/ 11 w 46"/>
                  <a:gd name="T31" fmla="*/ 21 h 50"/>
                  <a:gd name="T32" fmla="*/ 8 w 46"/>
                  <a:gd name="T33" fmla="*/ 22 h 50"/>
                  <a:gd name="T34" fmla="*/ 12 w 46"/>
                  <a:gd name="T35" fmla="*/ 26 h 50"/>
                  <a:gd name="T36" fmla="*/ 8 w 46"/>
                  <a:gd name="T37" fmla="*/ 28 h 50"/>
                  <a:gd name="T38" fmla="*/ 6 w 46"/>
                  <a:gd name="T39" fmla="*/ 31 h 50"/>
                  <a:gd name="T40" fmla="*/ 3 w 46"/>
                  <a:gd name="T41" fmla="*/ 32 h 50"/>
                  <a:gd name="T42" fmla="*/ 1 w 46"/>
                  <a:gd name="T43" fmla="*/ 37 h 50"/>
                  <a:gd name="T44" fmla="*/ 2 w 46"/>
                  <a:gd name="T45" fmla="*/ 43 h 50"/>
                  <a:gd name="T46" fmla="*/ 4 w 46"/>
                  <a:gd name="T47" fmla="*/ 43 h 50"/>
                  <a:gd name="T48" fmla="*/ 7 w 46"/>
                  <a:gd name="T49" fmla="*/ 46 h 50"/>
                  <a:gd name="T50" fmla="*/ 7 w 46"/>
                  <a:gd name="T51" fmla="*/ 47 h 50"/>
                  <a:gd name="T52" fmla="*/ 8 w 46"/>
                  <a:gd name="T53" fmla="*/ 43 h 50"/>
                  <a:gd name="T54" fmla="*/ 13 w 46"/>
                  <a:gd name="T55" fmla="*/ 40 h 50"/>
                  <a:gd name="T56" fmla="*/ 15 w 46"/>
                  <a:gd name="T57" fmla="*/ 43 h 50"/>
                  <a:gd name="T58" fmla="*/ 17 w 46"/>
                  <a:gd name="T59" fmla="*/ 41 h 50"/>
                  <a:gd name="T60" fmla="*/ 21 w 46"/>
                  <a:gd name="T61" fmla="*/ 45 h 50"/>
                  <a:gd name="T62" fmla="*/ 22 w 46"/>
                  <a:gd name="T63" fmla="*/ 50 h 50"/>
                  <a:gd name="T64" fmla="*/ 22 w 46"/>
                  <a:gd name="T65" fmla="*/ 50 h 50"/>
                  <a:gd name="T66" fmla="*/ 25 w 46"/>
                  <a:gd name="T67" fmla="*/ 47 h 50"/>
                  <a:gd name="T68" fmla="*/ 27 w 46"/>
                  <a:gd name="T69" fmla="*/ 45 h 50"/>
                  <a:gd name="T70" fmla="*/ 29 w 46"/>
                  <a:gd name="T71" fmla="*/ 48 h 50"/>
                  <a:gd name="T72" fmla="*/ 31 w 46"/>
                  <a:gd name="T73" fmla="*/ 44 h 50"/>
                  <a:gd name="T74" fmla="*/ 34 w 46"/>
                  <a:gd name="T75" fmla="*/ 44 h 50"/>
                  <a:gd name="T76" fmla="*/ 36 w 46"/>
                  <a:gd name="T77" fmla="*/ 43 h 50"/>
                  <a:gd name="T78" fmla="*/ 39 w 46"/>
                  <a:gd name="T79" fmla="*/ 42 h 50"/>
                  <a:gd name="T80" fmla="*/ 40 w 46"/>
                  <a:gd name="T81" fmla="*/ 42 h 50"/>
                  <a:gd name="T82" fmla="*/ 42 w 46"/>
                  <a:gd name="T83" fmla="*/ 38 h 50"/>
                  <a:gd name="T84" fmla="*/ 44 w 46"/>
                  <a:gd name="T85" fmla="*/ 33 h 50"/>
                  <a:gd name="T86" fmla="*/ 39 w 46"/>
                  <a:gd name="T87" fmla="*/ 31 h 50"/>
                  <a:gd name="T88" fmla="*/ 39 w 46"/>
                  <a:gd name="T89" fmla="*/ 26 h 50"/>
                  <a:gd name="T90" fmla="*/ 42 w 46"/>
                  <a:gd name="T91" fmla="*/ 23 h 50"/>
                  <a:gd name="T92" fmla="*/ 45 w 46"/>
                  <a:gd name="T93" fmla="*/ 1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6" h="50">
                    <a:moveTo>
                      <a:pt x="45" y="18"/>
                    </a:moveTo>
                    <a:cubicBezTo>
                      <a:pt x="45" y="18"/>
                      <a:pt x="42" y="18"/>
                      <a:pt x="41" y="16"/>
                    </a:cubicBezTo>
                    <a:cubicBezTo>
                      <a:pt x="39" y="15"/>
                      <a:pt x="39" y="13"/>
                      <a:pt x="42" y="13"/>
                    </a:cubicBezTo>
                    <a:cubicBezTo>
                      <a:pt x="44" y="13"/>
                      <a:pt x="45" y="13"/>
                      <a:pt x="42" y="11"/>
                    </a:cubicBezTo>
                    <a:cubicBezTo>
                      <a:pt x="40" y="10"/>
                      <a:pt x="38" y="9"/>
                      <a:pt x="37" y="10"/>
                    </a:cubicBezTo>
                    <a:cubicBezTo>
                      <a:pt x="36" y="11"/>
                      <a:pt x="35" y="14"/>
                      <a:pt x="33" y="11"/>
                    </a:cubicBezTo>
                    <a:cubicBezTo>
                      <a:pt x="32" y="9"/>
                      <a:pt x="32" y="9"/>
                      <a:pt x="30" y="9"/>
                    </a:cubicBezTo>
                    <a:cubicBezTo>
                      <a:pt x="28" y="9"/>
                      <a:pt x="29" y="8"/>
                      <a:pt x="29" y="6"/>
                    </a:cubicBezTo>
                    <a:cubicBezTo>
                      <a:pt x="29" y="4"/>
                      <a:pt x="24" y="0"/>
                      <a:pt x="24" y="0"/>
                    </a:cubicBezTo>
                    <a:cubicBezTo>
                      <a:pt x="23" y="0"/>
                      <a:pt x="22" y="0"/>
                      <a:pt x="20" y="0"/>
                    </a:cubicBezTo>
                    <a:cubicBezTo>
                      <a:pt x="17" y="0"/>
                      <a:pt x="15" y="0"/>
                      <a:pt x="14" y="2"/>
                    </a:cubicBezTo>
                    <a:cubicBezTo>
                      <a:pt x="13" y="3"/>
                      <a:pt x="12" y="4"/>
                      <a:pt x="10" y="5"/>
                    </a:cubicBezTo>
                    <a:cubicBezTo>
                      <a:pt x="10" y="5"/>
                      <a:pt x="7" y="8"/>
                      <a:pt x="9" y="9"/>
                    </a:cubicBezTo>
                    <a:cubicBezTo>
                      <a:pt x="12" y="11"/>
                      <a:pt x="10" y="13"/>
                      <a:pt x="9" y="14"/>
                    </a:cubicBezTo>
                    <a:cubicBezTo>
                      <a:pt x="9" y="15"/>
                      <a:pt x="8" y="16"/>
                      <a:pt x="9" y="17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1" y="22"/>
                      <a:pt x="8" y="21"/>
                      <a:pt x="8" y="22"/>
                    </a:cubicBezTo>
                    <a:cubicBezTo>
                      <a:pt x="7" y="24"/>
                      <a:pt x="13" y="24"/>
                      <a:pt x="12" y="26"/>
                    </a:cubicBezTo>
                    <a:cubicBezTo>
                      <a:pt x="11" y="28"/>
                      <a:pt x="9" y="27"/>
                      <a:pt x="8" y="28"/>
                    </a:cubicBezTo>
                    <a:cubicBezTo>
                      <a:pt x="7" y="29"/>
                      <a:pt x="7" y="30"/>
                      <a:pt x="6" y="31"/>
                    </a:cubicBezTo>
                    <a:cubicBezTo>
                      <a:pt x="5" y="32"/>
                      <a:pt x="4" y="32"/>
                      <a:pt x="3" y="32"/>
                    </a:cubicBezTo>
                    <a:cubicBezTo>
                      <a:pt x="1" y="34"/>
                      <a:pt x="1" y="35"/>
                      <a:pt x="1" y="37"/>
                    </a:cubicBezTo>
                    <a:cubicBezTo>
                      <a:pt x="0" y="39"/>
                      <a:pt x="1" y="41"/>
                      <a:pt x="2" y="43"/>
                    </a:cubicBezTo>
                    <a:cubicBezTo>
                      <a:pt x="3" y="43"/>
                      <a:pt x="3" y="43"/>
                      <a:pt x="4" y="43"/>
                    </a:cubicBezTo>
                    <a:cubicBezTo>
                      <a:pt x="5" y="43"/>
                      <a:pt x="6" y="45"/>
                      <a:pt x="7" y="46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5" y="47"/>
                      <a:pt x="25" y="47"/>
                      <a:pt x="25" y="47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9" y="48"/>
                      <a:pt x="29" y="48"/>
                      <a:pt x="29" y="48"/>
                    </a:cubicBezTo>
                    <a:cubicBezTo>
                      <a:pt x="31" y="44"/>
                      <a:pt x="31" y="44"/>
                      <a:pt x="31" y="44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6" y="43"/>
                      <a:pt x="36" y="43"/>
                      <a:pt x="36" y="43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42"/>
                      <a:pt x="40" y="42"/>
                      <a:pt x="40" y="42"/>
                    </a:cubicBezTo>
                    <a:cubicBezTo>
                      <a:pt x="40" y="42"/>
                      <a:pt x="42" y="40"/>
                      <a:pt x="42" y="38"/>
                    </a:cubicBezTo>
                    <a:cubicBezTo>
                      <a:pt x="43" y="36"/>
                      <a:pt x="46" y="34"/>
                      <a:pt x="44" y="33"/>
                    </a:cubicBezTo>
                    <a:cubicBezTo>
                      <a:pt x="42" y="33"/>
                      <a:pt x="40" y="33"/>
                      <a:pt x="39" y="31"/>
                    </a:cubicBezTo>
                    <a:cubicBezTo>
                      <a:pt x="38" y="29"/>
                      <a:pt x="38" y="28"/>
                      <a:pt x="39" y="26"/>
                    </a:cubicBezTo>
                    <a:cubicBezTo>
                      <a:pt x="40" y="25"/>
                      <a:pt x="40" y="24"/>
                      <a:pt x="42" y="23"/>
                    </a:cubicBezTo>
                    <a:cubicBezTo>
                      <a:pt x="44" y="21"/>
                      <a:pt x="45" y="18"/>
                      <a:pt x="45" y="18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3" name="Freeform 13">
                <a:extLst>
                  <a:ext uri="{FF2B5EF4-FFF2-40B4-BE49-F238E27FC236}">
                    <a16:creationId xmlns:a16="http://schemas.microsoft.com/office/drawing/2014/main" id="{142BF2A2-03E6-F14F-9661-27F849486E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7" y="1852"/>
                <a:ext cx="204" cy="147"/>
              </a:xfrm>
              <a:custGeom>
                <a:avLst/>
                <a:gdLst>
                  <a:gd name="T0" fmla="*/ 2 w 104"/>
                  <a:gd name="T1" fmla="*/ 23 h 75"/>
                  <a:gd name="T2" fmla="*/ 4 w 104"/>
                  <a:gd name="T3" fmla="*/ 21 h 75"/>
                  <a:gd name="T4" fmla="*/ 5 w 104"/>
                  <a:gd name="T5" fmla="*/ 18 h 75"/>
                  <a:gd name="T6" fmla="*/ 6 w 104"/>
                  <a:gd name="T7" fmla="*/ 16 h 75"/>
                  <a:gd name="T8" fmla="*/ 9 w 104"/>
                  <a:gd name="T9" fmla="*/ 14 h 75"/>
                  <a:gd name="T10" fmla="*/ 12 w 104"/>
                  <a:gd name="T11" fmla="*/ 16 h 75"/>
                  <a:gd name="T12" fmla="*/ 17 w 104"/>
                  <a:gd name="T13" fmla="*/ 16 h 75"/>
                  <a:gd name="T14" fmla="*/ 32 w 104"/>
                  <a:gd name="T15" fmla="*/ 20 h 75"/>
                  <a:gd name="T16" fmla="*/ 34 w 104"/>
                  <a:gd name="T17" fmla="*/ 31 h 75"/>
                  <a:gd name="T18" fmla="*/ 38 w 104"/>
                  <a:gd name="T19" fmla="*/ 26 h 75"/>
                  <a:gd name="T20" fmla="*/ 50 w 104"/>
                  <a:gd name="T21" fmla="*/ 11 h 75"/>
                  <a:gd name="T22" fmla="*/ 80 w 104"/>
                  <a:gd name="T23" fmla="*/ 0 h 75"/>
                  <a:gd name="T24" fmla="*/ 80 w 104"/>
                  <a:gd name="T25" fmla="*/ 3 h 75"/>
                  <a:gd name="T26" fmla="*/ 91 w 104"/>
                  <a:gd name="T27" fmla="*/ 21 h 75"/>
                  <a:gd name="T28" fmla="*/ 95 w 104"/>
                  <a:gd name="T29" fmla="*/ 24 h 75"/>
                  <a:gd name="T30" fmla="*/ 92 w 104"/>
                  <a:gd name="T31" fmla="*/ 25 h 75"/>
                  <a:gd name="T32" fmla="*/ 91 w 104"/>
                  <a:gd name="T33" fmla="*/ 27 h 75"/>
                  <a:gd name="T34" fmla="*/ 87 w 104"/>
                  <a:gd name="T35" fmla="*/ 27 h 75"/>
                  <a:gd name="T36" fmla="*/ 85 w 104"/>
                  <a:gd name="T37" fmla="*/ 35 h 75"/>
                  <a:gd name="T38" fmla="*/ 82 w 104"/>
                  <a:gd name="T39" fmla="*/ 35 h 75"/>
                  <a:gd name="T40" fmla="*/ 78 w 104"/>
                  <a:gd name="T41" fmla="*/ 41 h 75"/>
                  <a:gd name="T42" fmla="*/ 66 w 104"/>
                  <a:gd name="T43" fmla="*/ 46 h 75"/>
                  <a:gd name="T44" fmla="*/ 62 w 104"/>
                  <a:gd name="T45" fmla="*/ 49 h 75"/>
                  <a:gd name="T46" fmla="*/ 60 w 104"/>
                  <a:gd name="T47" fmla="*/ 49 h 75"/>
                  <a:gd name="T48" fmla="*/ 53 w 104"/>
                  <a:gd name="T49" fmla="*/ 54 h 75"/>
                  <a:gd name="T50" fmla="*/ 53 w 104"/>
                  <a:gd name="T51" fmla="*/ 55 h 75"/>
                  <a:gd name="T52" fmla="*/ 46 w 104"/>
                  <a:gd name="T53" fmla="*/ 55 h 75"/>
                  <a:gd name="T54" fmla="*/ 44 w 104"/>
                  <a:gd name="T55" fmla="*/ 57 h 75"/>
                  <a:gd name="T56" fmla="*/ 37 w 104"/>
                  <a:gd name="T57" fmla="*/ 62 h 75"/>
                  <a:gd name="T58" fmla="*/ 26 w 104"/>
                  <a:gd name="T59" fmla="*/ 63 h 75"/>
                  <a:gd name="T60" fmla="*/ 23 w 104"/>
                  <a:gd name="T61" fmla="*/ 67 h 75"/>
                  <a:gd name="T62" fmla="*/ 18 w 104"/>
                  <a:gd name="T63" fmla="*/ 68 h 75"/>
                  <a:gd name="T64" fmla="*/ 17 w 104"/>
                  <a:gd name="T65" fmla="*/ 69 h 75"/>
                  <a:gd name="T66" fmla="*/ 7 w 104"/>
                  <a:gd name="T67" fmla="*/ 67 h 75"/>
                  <a:gd name="T68" fmla="*/ 6 w 104"/>
                  <a:gd name="T69" fmla="*/ 60 h 75"/>
                  <a:gd name="T70" fmla="*/ 6 w 104"/>
                  <a:gd name="T71" fmla="*/ 57 h 75"/>
                  <a:gd name="T72" fmla="*/ 3 w 104"/>
                  <a:gd name="T73" fmla="*/ 53 h 75"/>
                  <a:gd name="T74" fmla="*/ 1 w 104"/>
                  <a:gd name="T75" fmla="*/ 43 h 75"/>
                  <a:gd name="T76" fmla="*/ 2 w 104"/>
                  <a:gd name="T77" fmla="*/ 42 h 75"/>
                  <a:gd name="T78" fmla="*/ 2 w 104"/>
                  <a:gd name="T79" fmla="*/ 36 h 75"/>
                  <a:gd name="T80" fmla="*/ 1 w 104"/>
                  <a:gd name="T81" fmla="*/ 35 h 75"/>
                  <a:gd name="T82" fmla="*/ 2 w 104"/>
                  <a:gd name="T83" fmla="*/ 24 h 75"/>
                  <a:gd name="T84" fmla="*/ 2 w 104"/>
                  <a:gd name="T85" fmla="*/ 23 h 75"/>
                  <a:gd name="T86" fmla="*/ 94 w 104"/>
                  <a:gd name="T87" fmla="*/ 73 h 75"/>
                  <a:gd name="T88" fmla="*/ 96 w 104"/>
                  <a:gd name="T89" fmla="*/ 75 h 75"/>
                  <a:gd name="T90" fmla="*/ 100 w 104"/>
                  <a:gd name="T91" fmla="*/ 73 h 75"/>
                  <a:gd name="T92" fmla="*/ 94 w 104"/>
                  <a:gd name="T93" fmla="*/ 7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4" h="75">
                    <a:moveTo>
                      <a:pt x="2" y="23"/>
                    </a:moveTo>
                    <a:cubicBezTo>
                      <a:pt x="2" y="23"/>
                      <a:pt x="4" y="22"/>
                      <a:pt x="4" y="21"/>
                    </a:cubicBezTo>
                    <a:cubicBezTo>
                      <a:pt x="4" y="19"/>
                      <a:pt x="5" y="20"/>
                      <a:pt x="5" y="18"/>
                    </a:cubicBezTo>
                    <a:cubicBezTo>
                      <a:pt x="5" y="16"/>
                      <a:pt x="5" y="17"/>
                      <a:pt x="6" y="16"/>
                    </a:cubicBezTo>
                    <a:cubicBezTo>
                      <a:pt x="7" y="15"/>
                      <a:pt x="7" y="14"/>
                      <a:pt x="9" y="14"/>
                    </a:cubicBezTo>
                    <a:cubicBezTo>
                      <a:pt x="12" y="13"/>
                      <a:pt x="10" y="15"/>
                      <a:pt x="12" y="16"/>
                    </a:cubicBezTo>
                    <a:cubicBezTo>
                      <a:pt x="14" y="17"/>
                      <a:pt x="14" y="17"/>
                      <a:pt x="17" y="16"/>
                    </a:cubicBezTo>
                    <a:cubicBezTo>
                      <a:pt x="20" y="16"/>
                      <a:pt x="32" y="20"/>
                      <a:pt x="32" y="20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1"/>
                      <a:pt x="38" y="26"/>
                      <a:pt x="38" y="26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5" y="24"/>
                      <a:pt x="95" y="24"/>
                      <a:pt x="95" y="24"/>
                    </a:cubicBezTo>
                    <a:cubicBezTo>
                      <a:pt x="94" y="24"/>
                      <a:pt x="93" y="24"/>
                      <a:pt x="92" y="25"/>
                    </a:cubicBezTo>
                    <a:cubicBezTo>
                      <a:pt x="92" y="25"/>
                      <a:pt x="91" y="26"/>
                      <a:pt x="91" y="27"/>
                    </a:cubicBezTo>
                    <a:cubicBezTo>
                      <a:pt x="89" y="27"/>
                      <a:pt x="88" y="27"/>
                      <a:pt x="87" y="27"/>
                    </a:cubicBezTo>
                    <a:cubicBezTo>
                      <a:pt x="82" y="30"/>
                      <a:pt x="84" y="31"/>
                      <a:pt x="85" y="35"/>
                    </a:cubicBezTo>
                    <a:cubicBezTo>
                      <a:pt x="84" y="35"/>
                      <a:pt x="83" y="35"/>
                      <a:pt x="82" y="35"/>
                    </a:cubicBezTo>
                    <a:cubicBezTo>
                      <a:pt x="82" y="35"/>
                      <a:pt x="79" y="40"/>
                      <a:pt x="78" y="41"/>
                    </a:cubicBezTo>
                    <a:cubicBezTo>
                      <a:pt x="74" y="43"/>
                      <a:pt x="71" y="44"/>
                      <a:pt x="66" y="46"/>
                    </a:cubicBezTo>
                    <a:cubicBezTo>
                      <a:pt x="65" y="46"/>
                      <a:pt x="63" y="48"/>
                      <a:pt x="62" y="49"/>
                    </a:cubicBezTo>
                    <a:cubicBezTo>
                      <a:pt x="62" y="49"/>
                      <a:pt x="60" y="48"/>
                      <a:pt x="60" y="49"/>
                    </a:cubicBezTo>
                    <a:cubicBezTo>
                      <a:pt x="59" y="49"/>
                      <a:pt x="53" y="53"/>
                      <a:pt x="53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0" y="57"/>
                      <a:pt x="48" y="54"/>
                      <a:pt x="46" y="55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3" y="58"/>
                      <a:pt x="39" y="62"/>
                      <a:pt x="37" y="62"/>
                    </a:cubicBezTo>
                    <a:cubicBezTo>
                      <a:pt x="34" y="63"/>
                      <a:pt x="29" y="61"/>
                      <a:pt x="26" y="63"/>
                    </a:cubicBezTo>
                    <a:cubicBezTo>
                      <a:pt x="24" y="63"/>
                      <a:pt x="24" y="66"/>
                      <a:pt x="23" y="67"/>
                    </a:cubicBezTo>
                    <a:cubicBezTo>
                      <a:pt x="21" y="68"/>
                      <a:pt x="20" y="67"/>
                      <a:pt x="18" y="68"/>
                    </a:cubicBezTo>
                    <a:cubicBezTo>
                      <a:pt x="18" y="68"/>
                      <a:pt x="17" y="69"/>
                      <a:pt x="17" y="69"/>
                    </a:cubicBezTo>
                    <a:cubicBezTo>
                      <a:pt x="15" y="69"/>
                      <a:pt x="10" y="68"/>
                      <a:pt x="7" y="67"/>
                    </a:cubicBezTo>
                    <a:cubicBezTo>
                      <a:pt x="6" y="64"/>
                      <a:pt x="5" y="63"/>
                      <a:pt x="6" y="60"/>
                    </a:cubicBezTo>
                    <a:cubicBezTo>
                      <a:pt x="6" y="60"/>
                      <a:pt x="7" y="58"/>
                      <a:pt x="6" y="57"/>
                    </a:cubicBezTo>
                    <a:cubicBezTo>
                      <a:pt x="6" y="56"/>
                      <a:pt x="4" y="54"/>
                      <a:pt x="3" y="53"/>
                    </a:cubicBezTo>
                    <a:cubicBezTo>
                      <a:pt x="4" y="52"/>
                      <a:pt x="2" y="44"/>
                      <a:pt x="1" y="43"/>
                    </a:cubicBezTo>
                    <a:cubicBezTo>
                      <a:pt x="0" y="43"/>
                      <a:pt x="2" y="42"/>
                      <a:pt x="2" y="42"/>
                    </a:cubicBezTo>
                    <a:cubicBezTo>
                      <a:pt x="3" y="40"/>
                      <a:pt x="2" y="38"/>
                      <a:pt x="2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3"/>
                      <a:pt x="3" y="28"/>
                      <a:pt x="2" y="24"/>
                    </a:cubicBezTo>
                    <a:lnTo>
                      <a:pt x="2" y="23"/>
                    </a:lnTo>
                    <a:close/>
                    <a:moveTo>
                      <a:pt x="94" y="73"/>
                    </a:moveTo>
                    <a:cubicBezTo>
                      <a:pt x="94" y="73"/>
                      <a:pt x="95" y="74"/>
                      <a:pt x="96" y="75"/>
                    </a:cubicBezTo>
                    <a:cubicBezTo>
                      <a:pt x="99" y="75"/>
                      <a:pt x="104" y="74"/>
                      <a:pt x="100" y="73"/>
                    </a:cubicBezTo>
                    <a:cubicBezTo>
                      <a:pt x="97" y="73"/>
                      <a:pt x="97" y="73"/>
                      <a:pt x="94" y="7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4" name="Freeform 14">
                <a:extLst>
                  <a:ext uri="{FF2B5EF4-FFF2-40B4-BE49-F238E27FC236}">
                    <a16:creationId xmlns:a16="http://schemas.microsoft.com/office/drawing/2014/main" id="{B8E5BF45-C9A3-FB4D-B33B-FE41571078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7" y="1852"/>
                <a:ext cx="204" cy="147"/>
              </a:xfrm>
              <a:custGeom>
                <a:avLst/>
                <a:gdLst>
                  <a:gd name="T0" fmla="*/ 2 w 104"/>
                  <a:gd name="T1" fmla="*/ 23 h 75"/>
                  <a:gd name="T2" fmla="*/ 4 w 104"/>
                  <a:gd name="T3" fmla="*/ 21 h 75"/>
                  <a:gd name="T4" fmla="*/ 5 w 104"/>
                  <a:gd name="T5" fmla="*/ 18 h 75"/>
                  <a:gd name="T6" fmla="*/ 6 w 104"/>
                  <a:gd name="T7" fmla="*/ 16 h 75"/>
                  <a:gd name="T8" fmla="*/ 9 w 104"/>
                  <a:gd name="T9" fmla="*/ 14 h 75"/>
                  <a:gd name="T10" fmla="*/ 12 w 104"/>
                  <a:gd name="T11" fmla="*/ 16 h 75"/>
                  <a:gd name="T12" fmla="*/ 17 w 104"/>
                  <a:gd name="T13" fmla="*/ 16 h 75"/>
                  <a:gd name="T14" fmla="*/ 32 w 104"/>
                  <a:gd name="T15" fmla="*/ 20 h 75"/>
                  <a:gd name="T16" fmla="*/ 34 w 104"/>
                  <a:gd name="T17" fmla="*/ 31 h 75"/>
                  <a:gd name="T18" fmla="*/ 38 w 104"/>
                  <a:gd name="T19" fmla="*/ 26 h 75"/>
                  <a:gd name="T20" fmla="*/ 50 w 104"/>
                  <a:gd name="T21" fmla="*/ 11 h 75"/>
                  <a:gd name="T22" fmla="*/ 80 w 104"/>
                  <a:gd name="T23" fmla="*/ 0 h 75"/>
                  <a:gd name="T24" fmla="*/ 80 w 104"/>
                  <a:gd name="T25" fmla="*/ 3 h 75"/>
                  <a:gd name="T26" fmla="*/ 91 w 104"/>
                  <a:gd name="T27" fmla="*/ 21 h 75"/>
                  <a:gd name="T28" fmla="*/ 95 w 104"/>
                  <a:gd name="T29" fmla="*/ 24 h 75"/>
                  <a:gd name="T30" fmla="*/ 92 w 104"/>
                  <a:gd name="T31" fmla="*/ 25 h 75"/>
                  <a:gd name="T32" fmla="*/ 91 w 104"/>
                  <a:gd name="T33" fmla="*/ 27 h 75"/>
                  <a:gd name="T34" fmla="*/ 87 w 104"/>
                  <a:gd name="T35" fmla="*/ 27 h 75"/>
                  <a:gd name="T36" fmla="*/ 85 w 104"/>
                  <a:gd name="T37" fmla="*/ 35 h 75"/>
                  <a:gd name="T38" fmla="*/ 82 w 104"/>
                  <a:gd name="T39" fmla="*/ 35 h 75"/>
                  <a:gd name="T40" fmla="*/ 78 w 104"/>
                  <a:gd name="T41" fmla="*/ 41 h 75"/>
                  <a:gd name="T42" fmla="*/ 66 w 104"/>
                  <a:gd name="T43" fmla="*/ 46 h 75"/>
                  <a:gd name="T44" fmla="*/ 62 w 104"/>
                  <a:gd name="T45" fmla="*/ 49 h 75"/>
                  <a:gd name="T46" fmla="*/ 60 w 104"/>
                  <a:gd name="T47" fmla="*/ 49 h 75"/>
                  <a:gd name="T48" fmla="*/ 53 w 104"/>
                  <a:gd name="T49" fmla="*/ 54 h 75"/>
                  <a:gd name="T50" fmla="*/ 53 w 104"/>
                  <a:gd name="T51" fmla="*/ 55 h 75"/>
                  <a:gd name="T52" fmla="*/ 46 w 104"/>
                  <a:gd name="T53" fmla="*/ 55 h 75"/>
                  <a:gd name="T54" fmla="*/ 44 w 104"/>
                  <a:gd name="T55" fmla="*/ 57 h 75"/>
                  <a:gd name="T56" fmla="*/ 37 w 104"/>
                  <a:gd name="T57" fmla="*/ 62 h 75"/>
                  <a:gd name="T58" fmla="*/ 26 w 104"/>
                  <a:gd name="T59" fmla="*/ 63 h 75"/>
                  <a:gd name="T60" fmla="*/ 23 w 104"/>
                  <a:gd name="T61" fmla="*/ 67 h 75"/>
                  <a:gd name="T62" fmla="*/ 18 w 104"/>
                  <a:gd name="T63" fmla="*/ 68 h 75"/>
                  <a:gd name="T64" fmla="*/ 17 w 104"/>
                  <a:gd name="T65" fmla="*/ 69 h 75"/>
                  <a:gd name="T66" fmla="*/ 7 w 104"/>
                  <a:gd name="T67" fmla="*/ 67 h 75"/>
                  <a:gd name="T68" fmla="*/ 6 w 104"/>
                  <a:gd name="T69" fmla="*/ 60 h 75"/>
                  <a:gd name="T70" fmla="*/ 6 w 104"/>
                  <a:gd name="T71" fmla="*/ 57 h 75"/>
                  <a:gd name="T72" fmla="*/ 3 w 104"/>
                  <a:gd name="T73" fmla="*/ 53 h 75"/>
                  <a:gd name="T74" fmla="*/ 1 w 104"/>
                  <a:gd name="T75" fmla="*/ 43 h 75"/>
                  <a:gd name="T76" fmla="*/ 2 w 104"/>
                  <a:gd name="T77" fmla="*/ 42 h 75"/>
                  <a:gd name="T78" fmla="*/ 2 w 104"/>
                  <a:gd name="T79" fmla="*/ 36 h 75"/>
                  <a:gd name="T80" fmla="*/ 1 w 104"/>
                  <a:gd name="T81" fmla="*/ 35 h 75"/>
                  <a:gd name="T82" fmla="*/ 2 w 104"/>
                  <a:gd name="T83" fmla="*/ 24 h 75"/>
                  <a:gd name="T84" fmla="*/ 2 w 104"/>
                  <a:gd name="T85" fmla="*/ 23 h 75"/>
                  <a:gd name="T86" fmla="*/ 94 w 104"/>
                  <a:gd name="T87" fmla="*/ 73 h 75"/>
                  <a:gd name="T88" fmla="*/ 96 w 104"/>
                  <a:gd name="T89" fmla="*/ 75 h 75"/>
                  <a:gd name="T90" fmla="*/ 100 w 104"/>
                  <a:gd name="T91" fmla="*/ 73 h 75"/>
                  <a:gd name="T92" fmla="*/ 94 w 104"/>
                  <a:gd name="T93" fmla="*/ 7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4" h="75">
                    <a:moveTo>
                      <a:pt x="2" y="23"/>
                    </a:moveTo>
                    <a:cubicBezTo>
                      <a:pt x="2" y="23"/>
                      <a:pt x="4" y="22"/>
                      <a:pt x="4" y="21"/>
                    </a:cubicBezTo>
                    <a:cubicBezTo>
                      <a:pt x="4" y="19"/>
                      <a:pt x="5" y="20"/>
                      <a:pt x="5" y="18"/>
                    </a:cubicBezTo>
                    <a:cubicBezTo>
                      <a:pt x="5" y="16"/>
                      <a:pt x="5" y="17"/>
                      <a:pt x="6" y="16"/>
                    </a:cubicBezTo>
                    <a:cubicBezTo>
                      <a:pt x="7" y="15"/>
                      <a:pt x="7" y="14"/>
                      <a:pt x="9" y="14"/>
                    </a:cubicBezTo>
                    <a:cubicBezTo>
                      <a:pt x="12" y="13"/>
                      <a:pt x="10" y="15"/>
                      <a:pt x="12" y="16"/>
                    </a:cubicBezTo>
                    <a:cubicBezTo>
                      <a:pt x="14" y="17"/>
                      <a:pt x="14" y="17"/>
                      <a:pt x="17" y="16"/>
                    </a:cubicBezTo>
                    <a:cubicBezTo>
                      <a:pt x="20" y="16"/>
                      <a:pt x="32" y="20"/>
                      <a:pt x="32" y="20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3" y="31"/>
                      <a:pt x="38" y="26"/>
                      <a:pt x="38" y="26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91" y="21"/>
                      <a:pt x="91" y="21"/>
                      <a:pt x="91" y="21"/>
                    </a:cubicBezTo>
                    <a:cubicBezTo>
                      <a:pt x="95" y="24"/>
                      <a:pt x="95" y="24"/>
                      <a:pt x="95" y="24"/>
                    </a:cubicBezTo>
                    <a:cubicBezTo>
                      <a:pt x="94" y="24"/>
                      <a:pt x="93" y="24"/>
                      <a:pt x="92" y="25"/>
                    </a:cubicBezTo>
                    <a:cubicBezTo>
                      <a:pt x="92" y="25"/>
                      <a:pt x="91" y="26"/>
                      <a:pt x="91" y="27"/>
                    </a:cubicBezTo>
                    <a:cubicBezTo>
                      <a:pt x="89" y="27"/>
                      <a:pt x="88" y="27"/>
                      <a:pt x="87" y="27"/>
                    </a:cubicBezTo>
                    <a:cubicBezTo>
                      <a:pt x="82" y="30"/>
                      <a:pt x="84" y="31"/>
                      <a:pt x="85" y="35"/>
                    </a:cubicBezTo>
                    <a:cubicBezTo>
                      <a:pt x="84" y="35"/>
                      <a:pt x="83" y="35"/>
                      <a:pt x="82" y="35"/>
                    </a:cubicBezTo>
                    <a:cubicBezTo>
                      <a:pt x="82" y="35"/>
                      <a:pt x="79" y="40"/>
                      <a:pt x="78" y="41"/>
                    </a:cubicBezTo>
                    <a:cubicBezTo>
                      <a:pt x="74" y="43"/>
                      <a:pt x="71" y="44"/>
                      <a:pt x="66" y="46"/>
                    </a:cubicBezTo>
                    <a:cubicBezTo>
                      <a:pt x="65" y="46"/>
                      <a:pt x="63" y="48"/>
                      <a:pt x="62" y="49"/>
                    </a:cubicBezTo>
                    <a:cubicBezTo>
                      <a:pt x="62" y="49"/>
                      <a:pt x="60" y="48"/>
                      <a:pt x="60" y="49"/>
                    </a:cubicBezTo>
                    <a:cubicBezTo>
                      <a:pt x="59" y="49"/>
                      <a:pt x="53" y="53"/>
                      <a:pt x="53" y="54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50" y="57"/>
                      <a:pt x="48" y="54"/>
                      <a:pt x="46" y="55"/>
                    </a:cubicBezTo>
                    <a:cubicBezTo>
                      <a:pt x="45" y="56"/>
                      <a:pt x="45" y="57"/>
                      <a:pt x="44" y="57"/>
                    </a:cubicBezTo>
                    <a:cubicBezTo>
                      <a:pt x="43" y="58"/>
                      <a:pt x="39" y="62"/>
                      <a:pt x="37" y="62"/>
                    </a:cubicBezTo>
                    <a:cubicBezTo>
                      <a:pt x="34" y="63"/>
                      <a:pt x="29" y="61"/>
                      <a:pt x="26" y="63"/>
                    </a:cubicBezTo>
                    <a:cubicBezTo>
                      <a:pt x="24" y="63"/>
                      <a:pt x="24" y="66"/>
                      <a:pt x="23" y="67"/>
                    </a:cubicBezTo>
                    <a:cubicBezTo>
                      <a:pt x="21" y="68"/>
                      <a:pt x="20" y="67"/>
                      <a:pt x="18" y="68"/>
                    </a:cubicBezTo>
                    <a:cubicBezTo>
                      <a:pt x="18" y="68"/>
                      <a:pt x="17" y="69"/>
                      <a:pt x="17" y="69"/>
                    </a:cubicBezTo>
                    <a:cubicBezTo>
                      <a:pt x="15" y="69"/>
                      <a:pt x="10" y="68"/>
                      <a:pt x="7" y="67"/>
                    </a:cubicBezTo>
                    <a:cubicBezTo>
                      <a:pt x="6" y="64"/>
                      <a:pt x="5" y="63"/>
                      <a:pt x="6" y="60"/>
                    </a:cubicBezTo>
                    <a:cubicBezTo>
                      <a:pt x="6" y="60"/>
                      <a:pt x="7" y="58"/>
                      <a:pt x="6" y="57"/>
                    </a:cubicBezTo>
                    <a:cubicBezTo>
                      <a:pt x="6" y="56"/>
                      <a:pt x="4" y="54"/>
                      <a:pt x="3" y="53"/>
                    </a:cubicBezTo>
                    <a:cubicBezTo>
                      <a:pt x="4" y="52"/>
                      <a:pt x="2" y="44"/>
                      <a:pt x="1" y="43"/>
                    </a:cubicBezTo>
                    <a:cubicBezTo>
                      <a:pt x="0" y="43"/>
                      <a:pt x="2" y="42"/>
                      <a:pt x="2" y="42"/>
                    </a:cubicBezTo>
                    <a:cubicBezTo>
                      <a:pt x="3" y="40"/>
                      <a:pt x="2" y="38"/>
                      <a:pt x="2" y="36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3"/>
                      <a:pt x="3" y="28"/>
                      <a:pt x="2" y="24"/>
                    </a:cubicBezTo>
                    <a:lnTo>
                      <a:pt x="2" y="23"/>
                    </a:lnTo>
                    <a:close/>
                    <a:moveTo>
                      <a:pt x="94" y="73"/>
                    </a:moveTo>
                    <a:cubicBezTo>
                      <a:pt x="94" y="73"/>
                      <a:pt x="95" y="74"/>
                      <a:pt x="96" y="75"/>
                    </a:cubicBezTo>
                    <a:cubicBezTo>
                      <a:pt x="99" y="75"/>
                      <a:pt x="104" y="74"/>
                      <a:pt x="100" y="73"/>
                    </a:cubicBezTo>
                    <a:cubicBezTo>
                      <a:pt x="97" y="73"/>
                      <a:pt x="97" y="73"/>
                      <a:pt x="94" y="73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5" name="Freeform 15">
                <a:extLst>
                  <a:ext uri="{FF2B5EF4-FFF2-40B4-BE49-F238E27FC236}">
                    <a16:creationId xmlns:a16="http://schemas.microsoft.com/office/drawing/2014/main" id="{B53E7FDE-5C02-A144-9C52-4B7D1A9213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" y="1662"/>
                <a:ext cx="155" cy="143"/>
              </a:xfrm>
              <a:custGeom>
                <a:avLst/>
                <a:gdLst>
                  <a:gd name="T0" fmla="*/ 1 w 79"/>
                  <a:gd name="T1" fmla="*/ 73 h 73"/>
                  <a:gd name="T2" fmla="*/ 3 w 79"/>
                  <a:gd name="T3" fmla="*/ 71 h 73"/>
                  <a:gd name="T4" fmla="*/ 36 w 79"/>
                  <a:gd name="T5" fmla="*/ 70 h 73"/>
                  <a:gd name="T6" fmla="*/ 35 w 79"/>
                  <a:gd name="T7" fmla="*/ 53 h 73"/>
                  <a:gd name="T8" fmla="*/ 45 w 79"/>
                  <a:gd name="T9" fmla="*/ 47 h 73"/>
                  <a:gd name="T10" fmla="*/ 46 w 79"/>
                  <a:gd name="T11" fmla="*/ 24 h 73"/>
                  <a:gd name="T12" fmla="*/ 79 w 79"/>
                  <a:gd name="T13" fmla="*/ 23 h 73"/>
                  <a:gd name="T14" fmla="*/ 78 w 79"/>
                  <a:gd name="T15" fmla="*/ 7 h 73"/>
                  <a:gd name="T16" fmla="*/ 78 w 79"/>
                  <a:gd name="T17" fmla="*/ 0 h 73"/>
                  <a:gd name="T18" fmla="*/ 41 w 79"/>
                  <a:gd name="T19" fmla="*/ 1 h 73"/>
                  <a:gd name="T20" fmla="*/ 39 w 79"/>
                  <a:gd name="T21" fmla="*/ 4 h 73"/>
                  <a:gd name="T22" fmla="*/ 35 w 79"/>
                  <a:gd name="T23" fmla="*/ 3 h 73"/>
                  <a:gd name="T24" fmla="*/ 35 w 79"/>
                  <a:gd name="T25" fmla="*/ 5 h 73"/>
                  <a:gd name="T26" fmla="*/ 33 w 79"/>
                  <a:gd name="T27" fmla="*/ 7 h 73"/>
                  <a:gd name="T28" fmla="*/ 32 w 79"/>
                  <a:gd name="T29" fmla="*/ 11 h 73"/>
                  <a:gd name="T30" fmla="*/ 31 w 79"/>
                  <a:gd name="T31" fmla="*/ 11 h 73"/>
                  <a:gd name="T32" fmla="*/ 31 w 79"/>
                  <a:gd name="T33" fmla="*/ 13 h 73"/>
                  <a:gd name="T34" fmla="*/ 29 w 79"/>
                  <a:gd name="T35" fmla="*/ 14 h 73"/>
                  <a:gd name="T36" fmla="*/ 23 w 79"/>
                  <a:gd name="T37" fmla="*/ 21 h 73"/>
                  <a:gd name="T38" fmla="*/ 22 w 79"/>
                  <a:gd name="T39" fmla="*/ 28 h 73"/>
                  <a:gd name="T40" fmla="*/ 19 w 79"/>
                  <a:gd name="T41" fmla="*/ 31 h 73"/>
                  <a:gd name="T42" fmla="*/ 15 w 79"/>
                  <a:gd name="T43" fmla="*/ 41 h 73"/>
                  <a:gd name="T44" fmla="*/ 12 w 79"/>
                  <a:gd name="T45" fmla="*/ 43 h 73"/>
                  <a:gd name="T46" fmla="*/ 12 w 79"/>
                  <a:gd name="T47" fmla="*/ 47 h 73"/>
                  <a:gd name="T48" fmla="*/ 10 w 79"/>
                  <a:gd name="T49" fmla="*/ 49 h 73"/>
                  <a:gd name="T50" fmla="*/ 10 w 79"/>
                  <a:gd name="T51" fmla="*/ 51 h 73"/>
                  <a:gd name="T52" fmla="*/ 8 w 79"/>
                  <a:gd name="T53" fmla="*/ 53 h 73"/>
                  <a:gd name="T54" fmla="*/ 8 w 79"/>
                  <a:gd name="T55" fmla="*/ 56 h 73"/>
                  <a:gd name="T56" fmla="*/ 7 w 79"/>
                  <a:gd name="T57" fmla="*/ 57 h 73"/>
                  <a:gd name="T58" fmla="*/ 6 w 79"/>
                  <a:gd name="T59" fmla="*/ 60 h 73"/>
                  <a:gd name="T60" fmla="*/ 1 w 79"/>
                  <a:gd name="T61" fmla="*/ 64 h 73"/>
                  <a:gd name="T62" fmla="*/ 1 w 79"/>
                  <a:gd name="T63" fmla="*/ 66 h 73"/>
                  <a:gd name="T64" fmla="*/ 2 w 79"/>
                  <a:gd name="T65" fmla="*/ 68 h 73"/>
                  <a:gd name="T66" fmla="*/ 1 w 79"/>
                  <a:gd name="T67" fmla="*/ 69 h 73"/>
                  <a:gd name="T68" fmla="*/ 1 w 79"/>
                  <a:gd name="T6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9" h="73">
                    <a:moveTo>
                      <a:pt x="1" y="73"/>
                    </a:moveTo>
                    <a:cubicBezTo>
                      <a:pt x="4" y="69"/>
                      <a:pt x="3" y="71"/>
                      <a:pt x="3" y="71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0"/>
                      <a:pt x="35" y="59"/>
                      <a:pt x="35" y="53"/>
                    </a:cubicBezTo>
                    <a:cubicBezTo>
                      <a:pt x="35" y="46"/>
                      <a:pt x="45" y="47"/>
                      <a:pt x="45" y="47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0" y="3"/>
                      <a:pt x="39" y="4"/>
                      <a:pt x="39" y="4"/>
                    </a:cubicBezTo>
                    <a:cubicBezTo>
                      <a:pt x="38" y="4"/>
                      <a:pt x="36" y="3"/>
                      <a:pt x="35" y="3"/>
                    </a:cubicBezTo>
                    <a:cubicBezTo>
                      <a:pt x="34" y="4"/>
                      <a:pt x="35" y="5"/>
                      <a:pt x="35" y="5"/>
                    </a:cubicBezTo>
                    <a:cubicBezTo>
                      <a:pt x="34" y="6"/>
                      <a:pt x="33" y="6"/>
                      <a:pt x="33" y="7"/>
                    </a:cubicBezTo>
                    <a:cubicBezTo>
                      <a:pt x="32" y="8"/>
                      <a:pt x="33" y="9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2"/>
                      <a:pt x="31" y="13"/>
                      <a:pt x="31" y="13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8" y="14"/>
                      <a:pt x="23" y="21"/>
                      <a:pt x="23" y="21"/>
                    </a:cubicBezTo>
                    <a:cubicBezTo>
                      <a:pt x="22" y="23"/>
                      <a:pt x="22" y="28"/>
                      <a:pt x="22" y="28"/>
                    </a:cubicBezTo>
                    <a:cubicBezTo>
                      <a:pt x="22" y="29"/>
                      <a:pt x="20" y="30"/>
                      <a:pt x="19" y="31"/>
                    </a:cubicBezTo>
                    <a:cubicBezTo>
                      <a:pt x="17" y="34"/>
                      <a:pt x="18" y="38"/>
                      <a:pt x="15" y="41"/>
                    </a:cubicBezTo>
                    <a:cubicBezTo>
                      <a:pt x="15" y="42"/>
                      <a:pt x="13" y="42"/>
                      <a:pt x="12" y="43"/>
                    </a:cubicBezTo>
                    <a:cubicBezTo>
                      <a:pt x="11" y="45"/>
                      <a:pt x="12" y="46"/>
                      <a:pt x="12" y="47"/>
                    </a:cubicBezTo>
                    <a:cubicBezTo>
                      <a:pt x="12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1"/>
                    </a:cubicBezTo>
                    <a:cubicBezTo>
                      <a:pt x="10" y="52"/>
                      <a:pt x="8" y="53"/>
                      <a:pt x="8" y="53"/>
                    </a:cubicBezTo>
                    <a:cubicBezTo>
                      <a:pt x="8" y="54"/>
                      <a:pt x="8" y="55"/>
                      <a:pt x="8" y="56"/>
                    </a:cubicBezTo>
                    <a:cubicBezTo>
                      <a:pt x="8" y="56"/>
                      <a:pt x="7" y="57"/>
                      <a:pt x="7" y="57"/>
                    </a:cubicBezTo>
                    <a:cubicBezTo>
                      <a:pt x="6" y="58"/>
                      <a:pt x="7" y="58"/>
                      <a:pt x="6" y="60"/>
                    </a:cubicBezTo>
                    <a:cubicBezTo>
                      <a:pt x="5" y="62"/>
                      <a:pt x="3" y="63"/>
                      <a:pt x="1" y="64"/>
                    </a:cubicBezTo>
                    <a:cubicBezTo>
                      <a:pt x="1" y="64"/>
                      <a:pt x="1" y="66"/>
                      <a:pt x="1" y="66"/>
                    </a:cubicBezTo>
                    <a:cubicBezTo>
                      <a:pt x="2" y="65"/>
                      <a:pt x="2" y="67"/>
                      <a:pt x="2" y="68"/>
                    </a:cubicBezTo>
                    <a:cubicBezTo>
                      <a:pt x="1" y="69"/>
                      <a:pt x="1" y="69"/>
                      <a:pt x="1" y="69"/>
                    </a:cubicBezTo>
                    <a:cubicBezTo>
                      <a:pt x="0" y="71"/>
                      <a:pt x="1" y="72"/>
                      <a:pt x="1" y="7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6" name="Freeform 16">
                <a:extLst>
                  <a:ext uri="{FF2B5EF4-FFF2-40B4-BE49-F238E27FC236}">
                    <a16:creationId xmlns:a16="http://schemas.microsoft.com/office/drawing/2014/main" id="{25D262DB-5E2B-DF4A-AFD8-5C7116A6BD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" y="1662"/>
                <a:ext cx="155" cy="143"/>
              </a:xfrm>
              <a:custGeom>
                <a:avLst/>
                <a:gdLst>
                  <a:gd name="T0" fmla="*/ 1 w 79"/>
                  <a:gd name="T1" fmla="*/ 73 h 73"/>
                  <a:gd name="T2" fmla="*/ 3 w 79"/>
                  <a:gd name="T3" fmla="*/ 71 h 73"/>
                  <a:gd name="T4" fmla="*/ 36 w 79"/>
                  <a:gd name="T5" fmla="*/ 70 h 73"/>
                  <a:gd name="T6" fmla="*/ 35 w 79"/>
                  <a:gd name="T7" fmla="*/ 53 h 73"/>
                  <a:gd name="T8" fmla="*/ 45 w 79"/>
                  <a:gd name="T9" fmla="*/ 47 h 73"/>
                  <a:gd name="T10" fmla="*/ 46 w 79"/>
                  <a:gd name="T11" fmla="*/ 24 h 73"/>
                  <a:gd name="T12" fmla="*/ 79 w 79"/>
                  <a:gd name="T13" fmla="*/ 23 h 73"/>
                  <a:gd name="T14" fmla="*/ 78 w 79"/>
                  <a:gd name="T15" fmla="*/ 7 h 73"/>
                  <a:gd name="T16" fmla="*/ 78 w 79"/>
                  <a:gd name="T17" fmla="*/ 0 h 73"/>
                  <a:gd name="T18" fmla="*/ 41 w 79"/>
                  <a:gd name="T19" fmla="*/ 1 h 73"/>
                  <a:gd name="T20" fmla="*/ 39 w 79"/>
                  <a:gd name="T21" fmla="*/ 4 h 73"/>
                  <a:gd name="T22" fmla="*/ 35 w 79"/>
                  <a:gd name="T23" fmla="*/ 3 h 73"/>
                  <a:gd name="T24" fmla="*/ 35 w 79"/>
                  <a:gd name="T25" fmla="*/ 5 h 73"/>
                  <a:gd name="T26" fmla="*/ 33 w 79"/>
                  <a:gd name="T27" fmla="*/ 7 h 73"/>
                  <a:gd name="T28" fmla="*/ 32 w 79"/>
                  <a:gd name="T29" fmla="*/ 11 h 73"/>
                  <a:gd name="T30" fmla="*/ 31 w 79"/>
                  <a:gd name="T31" fmla="*/ 11 h 73"/>
                  <a:gd name="T32" fmla="*/ 31 w 79"/>
                  <a:gd name="T33" fmla="*/ 13 h 73"/>
                  <a:gd name="T34" fmla="*/ 29 w 79"/>
                  <a:gd name="T35" fmla="*/ 14 h 73"/>
                  <a:gd name="T36" fmla="*/ 23 w 79"/>
                  <a:gd name="T37" fmla="*/ 21 h 73"/>
                  <a:gd name="T38" fmla="*/ 22 w 79"/>
                  <a:gd name="T39" fmla="*/ 28 h 73"/>
                  <a:gd name="T40" fmla="*/ 19 w 79"/>
                  <a:gd name="T41" fmla="*/ 31 h 73"/>
                  <a:gd name="T42" fmla="*/ 15 w 79"/>
                  <a:gd name="T43" fmla="*/ 41 h 73"/>
                  <a:gd name="T44" fmla="*/ 12 w 79"/>
                  <a:gd name="T45" fmla="*/ 43 h 73"/>
                  <a:gd name="T46" fmla="*/ 12 w 79"/>
                  <a:gd name="T47" fmla="*/ 47 h 73"/>
                  <a:gd name="T48" fmla="*/ 10 w 79"/>
                  <a:gd name="T49" fmla="*/ 49 h 73"/>
                  <a:gd name="T50" fmla="*/ 10 w 79"/>
                  <a:gd name="T51" fmla="*/ 51 h 73"/>
                  <a:gd name="T52" fmla="*/ 8 w 79"/>
                  <a:gd name="T53" fmla="*/ 53 h 73"/>
                  <a:gd name="T54" fmla="*/ 8 w 79"/>
                  <a:gd name="T55" fmla="*/ 56 h 73"/>
                  <a:gd name="T56" fmla="*/ 7 w 79"/>
                  <a:gd name="T57" fmla="*/ 57 h 73"/>
                  <a:gd name="T58" fmla="*/ 6 w 79"/>
                  <a:gd name="T59" fmla="*/ 60 h 73"/>
                  <a:gd name="T60" fmla="*/ 1 w 79"/>
                  <a:gd name="T61" fmla="*/ 64 h 73"/>
                  <a:gd name="T62" fmla="*/ 1 w 79"/>
                  <a:gd name="T63" fmla="*/ 66 h 73"/>
                  <a:gd name="T64" fmla="*/ 2 w 79"/>
                  <a:gd name="T65" fmla="*/ 68 h 73"/>
                  <a:gd name="T66" fmla="*/ 1 w 79"/>
                  <a:gd name="T67" fmla="*/ 69 h 73"/>
                  <a:gd name="T68" fmla="*/ 1 w 79"/>
                  <a:gd name="T69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9" h="73">
                    <a:moveTo>
                      <a:pt x="1" y="73"/>
                    </a:moveTo>
                    <a:cubicBezTo>
                      <a:pt x="4" y="69"/>
                      <a:pt x="3" y="71"/>
                      <a:pt x="3" y="71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0"/>
                      <a:pt x="35" y="59"/>
                      <a:pt x="35" y="53"/>
                    </a:cubicBezTo>
                    <a:cubicBezTo>
                      <a:pt x="35" y="46"/>
                      <a:pt x="45" y="47"/>
                      <a:pt x="45" y="47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0" y="3"/>
                      <a:pt x="39" y="4"/>
                      <a:pt x="39" y="4"/>
                    </a:cubicBezTo>
                    <a:cubicBezTo>
                      <a:pt x="38" y="4"/>
                      <a:pt x="36" y="3"/>
                      <a:pt x="35" y="3"/>
                    </a:cubicBezTo>
                    <a:cubicBezTo>
                      <a:pt x="34" y="4"/>
                      <a:pt x="35" y="5"/>
                      <a:pt x="35" y="5"/>
                    </a:cubicBezTo>
                    <a:cubicBezTo>
                      <a:pt x="34" y="6"/>
                      <a:pt x="33" y="6"/>
                      <a:pt x="33" y="7"/>
                    </a:cubicBezTo>
                    <a:cubicBezTo>
                      <a:pt x="32" y="8"/>
                      <a:pt x="33" y="9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2"/>
                      <a:pt x="31" y="13"/>
                      <a:pt x="31" y="13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8" y="14"/>
                      <a:pt x="23" y="21"/>
                      <a:pt x="23" y="21"/>
                    </a:cubicBezTo>
                    <a:cubicBezTo>
                      <a:pt x="22" y="23"/>
                      <a:pt x="22" y="28"/>
                      <a:pt x="22" y="28"/>
                    </a:cubicBezTo>
                    <a:cubicBezTo>
                      <a:pt x="22" y="29"/>
                      <a:pt x="20" y="30"/>
                      <a:pt x="19" y="31"/>
                    </a:cubicBezTo>
                    <a:cubicBezTo>
                      <a:pt x="17" y="34"/>
                      <a:pt x="18" y="38"/>
                      <a:pt x="15" y="41"/>
                    </a:cubicBezTo>
                    <a:cubicBezTo>
                      <a:pt x="15" y="42"/>
                      <a:pt x="13" y="42"/>
                      <a:pt x="12" y="43"/>
                    </a:cubicBezTo>
                    <a:cubicBezTo>
                      <a:pt x="11" y="45"/>
                      <a:pt x="12" y="46"/>
                      <a:pt x="12" y="47"/>
                    </a:cubicBezTo>
                    <a:cubicBezTo>
                      <a:pt x="12" y="47"/>
                      <a:pt x="10" y="48"/>
                      <a:pt x="10" y="49"/>
                    </a:cubicBezTo>
                    <a:cubicBezTo>
                      <a:pt x="10" y="49"/>
                      <a:pt x="10" y="50"/>
                      <a:pt x="10" y="51"/>
                    </a:cubicBezTo>
                    <a:cubicBezTo>
                      <a:pt x="10" y="52"/>
                      <a:pt x="8" y="53"/>
                      <a:pt x="8" y="53"/>
                    </a:cubicBezTo>
                    <a:cubicBezTo>
                      <a:pt x="8" y="54"/>
                      <a:pt x="8" y="55"/>
                      <a:pt x="8" y="56"/>
                    </a:cubicBezTo>
                    <a:cubicBezTo>
                      <a:pt x="8" y="56"/>
                      <a:pt x="7" y="57"/>
                      <a:pt x="7" y="57"/>
                    </a:cubicBezTo>
                    <a:cubicBezTo>
                      <a:pt x="6" y="58"/>
                      <a:pt x="7" y="58"/>
                      <a:pt x="6" y="60"/>
                    </a:cubicBezTo>
                    <a:cubicBezTo>
                      <a:pt x="5" y="62"/>
                      <a:pt x="3" y="63"/>
                      <a:pt x="1" y="64"/>
                    </a:cubicBezTo>
                    <a:cubicBezTo>
                      <a:pt x="1" y="64"/>
                      <a:pt x="1" y="66"/>
                      <a:pt x="1" y="66"/>
                    </a:cubicBezTo>
                    <a:cubicBezTo>
                      <a:pt x="2" y="65"/>
                      <a:pt x="2" y="67"/>
                      <a:pt x="2" y="68"/>
                    </a:cubicBezTo>
                    <a:cubicBezTo>
                      <a:pt x="1" y="69"/>
                      <a:pt x="1" y="69"/>
                      <a:pt x="1" y="69"/>
                    </a:cubicBezTo>
                    <a:cubicBezTo>
                      <a:pt x="0" y="71"/>
                      <a:pt x="1" y="72"/>
                      <a:pt x="1" y="73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7" name="Freeform 17">
                <a:extLst>
                  <a:ext uri="{FF2B5EF4-FFF2-40B4-BE49-F238E27FC236}">
                    <a16:creationId xmlns:a16="http://schemas.microsoft.com/office/drawing/2014/main" id="{DCFC0776-E7E0-6C4C-A6E6-A9D04B0501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7" y="1768"/>
                <a:ext cx="124" cy="314"/>
              </a:xfrm>
              <a:custGeom>
                <a:avLst/>
                <a:gdLst>
                  <a:gd name="T0" fmla="*/ 46 w 63"/>
                  <a:gd name="T1" fmla="*/ 16 h 160"/>
                  <a:gd name="T2" fmla="*/ 39 w 63"/>
                  <a:gd name="T3" fmla="*/ 15 h 160"/>
                  <a:gd name="T4" fmla="*/ 35 w 63"/>
                  <a:gd name="T5" fmla="*/ 9 h 160"/>
                  <a:gd name="T6" fmla="*/ 32 w 63"/>
                  <a:gd name="T7" fmla="*/ 3 h 160"/>
                  <a:gd name="T8" fmla="*/ 26 w 63"/>
                  <a:gd name="T9" fmla="*/ 0 h 160"/>
                  <a:gd name="T10" fmla="*/ 16 w 63"/>
                  <a:gd name="T11" fmla="*/ 4 h 160"/>
                  <a:gd name="T12" fmla="*/ 5 w 63"/>
                  <a:gd name="T13" fmla="*/ 3 h 160"/>
                  <a:gd name="T14" fmla="*/ 4 w 63"/>
                  <a:gd name="T15" fmla="*/ 13 h 160"/>
                  <a:gd name="T16" fmla="*/ 6 w 63"/>
                  <a:gd name="T17" fmla="*/ 19 h 160"/>
                  <a:gd name="T18" fmla="*/ 10 w 63"/>
                  <a:gd name="T19" fmla="*/ 23 h 160"/>
                  <a:gd name="T20" fmla="*/ 17 w 63"/>
                  <a:gd name="T21" fmla="*/ 22 h 160"/>
                  <a:gd name="T22" fmla="*/ 24 w 63"/>
                  <a:gd name="T23" fmla="*/ 26 h 160"/>
                  <a:gd name="T24" fmla="*/ 21 w 63"/>
                  <a:gd name="T25" fmla="*/ 33 h 160"/>
                  <a:gd name="T26" fmla="*/ 16 w 63"/>
                  <a:gd name="T27" fmla="*/ 37 h 160"/>
                  <a:gd name="T28" fmla="*/ 20 w 63"/>
                  <a:gd name="T29" fmla="*/ 44 h 160"/>
                  <a:gd name="T30" fmla="*/ 26 w 63"/>
                  <a:gd name="T31" fmla="*/ 56 h 160"/>
                  <a:gd name="T32" fmla="*/ 29 w 63"/>
                  <a:gd name="T33" fmla="*/ 61 h 160"/>
                  <a:gd name="T34" fmla="*/ 36 w 63"/>
                  <a:gd name="T35" fmla="*/ 68 h 160"/>
                  <a:gd name="T36" fmla="*/ 39 w 63"/>
                  <a:gd name="T37" fmla="*/ 76 h 160"/>
                  <a:gd name="T38" fmla="*/ 43 w 63"/>
                  <a:gd name="T39" fmla="*/ 82 h 160"/>
                  <a:gd name="T40" fmla="*/ 43 w 63"/>
                  <a:gd name="T41" fmla="*/ 91 h 160"/>
                  <a:gd name="T42" fmla="*/ 45 w 63"/>
                  <a:gd name="T43" fmla="*/ 100 h 160"/>
                  <a:gd name="T44" fmla="*/ 47 w 63"/>
                  <a:gd name="T45" fmla="*/ 109 h 160"/>
                  <a:gd name="T46" fmla="*/ 44 w 63"/>
                  <a:gd name="T47" fmla="*/ 119 h 160"/>
                  <a:gd name="T48" fmla="*/ 42 w 63"/>
                  <a:gd name="T49" fmla="*/ 125 h 160"/>
                  <a:gd name="T50" fmla="*/ 35 w 63"/>
                  <a:gd name="T51" fmla="*/ 128 h 160"/>
                  <a:gd name="T52" fmla="*/ 31 w 63"/>
                  <a:gd name="T53" fmla="*/ 130 h 160"/>
                  <a:gd name="T54" fmla="*/ 24 w 63"/>
                  <a:gd name="T55" fmla="*/ 133 h 160"/>
                  <a:gd name="T56" fmla="*/ 17 w 63"/>
                  <a:gd name="T57" fmla="*/ 139 h 160"/>
                  <a:gd name="T58" fmla="*/ 21 w 63"/>
                  <a:gd name="T59" fmla="*/ 152 h 160"/>
                  <a:gd name="T60" fmla="*/ 23 w 63"/>
                  <a:gd name="T61" fmla="*/ 156 h 160"/>
                  <a:gd name="T62" fmla="*/ 27 w 63"/>
                  <a:gd name="T63" fmla="*/ 154 h 160"/>
                  <a:gd name="T64" fmla="*/ 29 w 63"/>
                  <a:gd name="T65" fmla="*/ 147 h 160"/>
                  <a:gd name="T66" fmla="*/ 32 w 63"/>
                  <a:gd name="T67" fmla="*/ 149 h 160"/>
                  <a:gd name="T68" fmla="*/ 34 w 63"/>
                  <a:gd name="T69" fmla="*/ 147 h 160"/>
                  <a:gd name="T70" fmla="*/ 35 w 63"/>
                  <a:gd name="T71" fmla="*/ 146 h 160"/>
                  <a:gd name="T72" fmla="*/ 30 w 63"/>
                  <a:gd name="T73" fmla="*/ 141 h 160"/>
                  <a:gd name="T74" fmla="*/ 38 w 63"/>
                  <a:gd name="T75" fmla="*/ 141 h 160"/>
                  <a:gd name="T76" fmla="*/ 41 w 63"/>
                  <a:gd name="T77" fmla="*/ 141 h 160"/>
                  <a:gd name="T78" fmla="*/ 44 w 63"/>
                  <a:gd name="T79" fmla="*/ 140 h 160"/>
                  <a:gd name="T80" fmla="*/ 50 w 63"/>
                  <a:gd name="T81" fmla="*/ 135 h 160"/>
                  <a:gd name="T82" fmla="*/ 59 w 63"/>
                  <a:gd name="T83" fmla="*/ 125 h 160"/>
                  <a:gd name="T84" fmla="*/ 60 w 63"/>
                  <a:gd name="T85" fmla="*/ 116 h 160"/>
                  <a:gd name="T86" fmla="*/ 62 w 63"/>
                  <a:gd name="T87" fmla="*/ 112 h 160"/>
                  <a:gd name="T88" fmla="*/ 59 w 63"/>
                  <a:gd name="T89" fmla="*/ 106 h 160"/>
                  <a:gd name="T90" fmla="*/ 57 w 63"/>
                  <a:gd name="T91" fmla="*/ 98 h 160"/>
                  <a:gd name="T92" fmla="*/ 56 w 63"/>
                  <a:gd name="T93" fmla="*/ 94 h 160"/>
                  <a:gd name="T94" fmla="*/ 50 w 63"/>
                  <a:gd name="T95" fmla="*/ 83 h 160"/>
                  <a:gd name="T96" fmla="*/ 45 w 63"/>
                  <a:gd name="T97" fmla="*/ 75 h 160"/>
                  <a:gd name="T98" fmla="*/ 42 w 63"/>
                  <a:gd name="T99" fmla="*/ 67 h 160"/>
                  <a:gd name="T100" fmla="*/ 33 w 63"/>
                  <a:gd name="T101" fmla="*/ 58 h 160"/>
                  <a:gd name="T102" fmla="*/ 28 w 63"/>
                  <a:gd name="T103" fmla="*/ 44 h 160"/>
                  <a:gd name="T104" fmla="*/ 33 w 63"/>
                  <a:gd name="T105" fmla="*/ 35 h 160"/>
                  <a:gd name="T106" fmla="*/ 39 w 63"/>
                  <a:gd name="T107" fmla="*/ 25 h 160"/>
                  <a:gd name="T108" fmla="*/ 46 w 63"/>
                  <a:gd name="T109" fmla="*/ 20 h 160"/>
                  <a:gd name="T110" fmla="*/ 50 w 63"/>
                  <a:gd name="T111" fmla="*/ 18 h 160"/>
                  <a:gd name="T112" fmla="*/ 25 w 63"/>
                  <a:gd name="T113" fmla="*/ 13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3" h="160">
                    <a:moveTo>
                      <a:pt x="50" y="18"/>
                    </a:moveTo>
                    <a:cubicBezTo>
                      <a:pt x="46" y="16"/>
                      <a:pt x="46" y="16"/>
                      <a:pt x="46" y="16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6" y="56"/>
                      <a:pt x="26" y="56"/>
                      <a:pt x="26" y="56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7" y="71"/>
                      <a:pt x="37" y="71"/>
                      <a:pt x="37" y="71"/>
                    </a:cubicBezTo>
                    <a:cubicBezTo>
                      <a:pt x="39" y="76"/>
                      <a:pt x="39" y="76"/>
                      <a:pt x="39" y="76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4" y="88"/>
                      <a:pt x="44" y="88"/>
                      <a:pt x="44" y="88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6" y="105"/>
                      <a:pt x="46" y="105"/>
                      <a:pt x="46" y="105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5" y="114"/>
                      <a:pt x="45" y="114"/>
                      <a:pt x="45" y="114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34" y="132"/>
                      <a:pt x="34" y="132"/>
                      <a:pt x="34" y="132"/>
                    </a:cubicBezTo>
                    <a:cubicBezTo>
                      <a:pt x="31" y="130"/>
                      <a:pt x="31" y="130"/>
                      <a:pt x="31" y="130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3"/>
                      <a:pt x="24" y="133"/>
                      <a:pt x="24" y="133"/>
                    </a:cubicBezTo>
                    <a:cubicBezTo>
                      <a:pt x="21" y="134"/>
                      <a:pt x="21" y="134"/>
                      <a:pt x="21" y="134"/>
                    </a:cubicBezTo>
                    <a:cubicBezTo>
                      <a:pt x="17" y="139"/>
                      <a:pt x="17" y="139"/>
                      <a:pt x="17" y="139"/>
                    </a:cubicBezTo>
                    <a:cubicBezTo>
                      <a:pt x="19" y="140"/>
                      <a:pt x="19" y="141"/>
                      <a:pt x="21" y="143"/>
                    </a:cubicBezTo>
                    <a:cubicBezTo>
                      <a:pt x="21" y="141"/>
                      <a:pt x="20" y="154"/>
                      <a:pt x="21" y="152"/>
                    </a:cubicBezTo>
                    <a:cubicBezTo>
                      <a:pt x="21" y="153"/>
                      <a:pt x="21" y="155"/>
                      <a:pt x="21" y="155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7"/>
                      <a:pt x="20" y="160"/>
                      <a:pt x="23" y="159"/>
                    </a:cubicBezTo>
                    <a:cubicBezTo>
                      <a:pt x="26" y="159"/>
                      <a:pt x="26" y="155"/>
                      <a:pt x="27" y="154"/>
                    </a:cubicBezTo>
                    <a:cubicBezTo>
                      <a:pt x="28" y="153"/>
                      <a:pt x="30" y="154"/>
                      <a:pt x="30" y="153"/>
                    </a:cubicBezTo>
                    <a:cubicBezTo>
                      <a:pt x="30" y="151"/>
                      <a:pt x="30" y="150"/>
                      <a:pt x="29" y="147"/>
                    </a:cubicBezTo>
                    <a:cubicBezTo>
                      <a:pt x="29" y="146"/>
                      <a:pt x="26" y="141"/>
                      <a:pt x="28" y="143"/>
                    </a:cubicBezTo>
                    <a:cubicBezTo>
                      <a:pt x="30" y="145"/>
                      <a:pt x="31" y="147"/>
                      <a:pt x="32" y="149"/>
                    </a:cubicBezTo>
                    <a:cubicBezTo>
                      <a:pt x="33" y="149"/>
                      <a:pt x="34" y="149"/>
                      <a:pt x="34" y="149"/>
                    </a:cubicBezTo>
                    <a:cubicBezTo>
                      <a:pt x="34" y="147"/>
                      <a:pt x="34" y="147"/>
                      <a:pt x="34" y="14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35" y="145"/>
                      <a:pt x="31" y="144"/>
                      <a:pt x="30" y="143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0" y="141"/>
                      <a:pt x="28" y="139"/>
                      <a:pt x="28" y="139"/>
                    </a:cubicBezTo>
                    <a:cubicBezTo>
                      <a:pt x="31" y="141"/>
                      <a:pt x="34" y="142"/>
                      <a:pt x="38" y="141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0" y="139"/>
                      <a:pt x="40" y="139"/>
                    </a:cubicBezTo>
                    <a:cubicBezTo>
                      <a:pt x="42" y="139"/>
                      <a:pt x="43" y="140"/>
                      <a:pt x="44" y="140"/>
                    </a:cubicBezTo>
                    <a:cubicBezTo>
                      <a:pt x="45" y="140"/>
                      <a:pt x="46" y="137"/>
                      <a:pt x="47" y="136"/>
                    </a:cubicBezTo>
                    <a:cubicBezTo>
                      <a:pt x="48" y="135"/>
                      <a:pt x="49" y="136"/>
                      <a:pt x="50" y="135"/>
                    </a:cubicBezTo>
                    <a:cubicBezTo>
                      <a:pt x="52" y="135"/>
                      <a:pt x="58" y="129"/>
                      <a:pt x="58" y="128"/>
                    </a:cubicBezTo>
                    <a:cubicBezTo>
                      <a:pt x="59" y="127"/>
                      <a:pt x="58" y="126"/>
                      <a:pt x="59" y="125"/>
                    </a:cubicBezTo>
                    <a:cubicBezTo>
                      <a:pt x="59" y="125"/>
                      <a:pt x="61" y="124"/>
                      <a:pt x="61" y="124"/>
                    </a:cubicBezTo>
                    <a:cubicBezTo>
                      <a:pt x="62" y="120"/>
                      <a:pt x="59" y="119"/>
                      <a:pt x="60" y="116"/>
                    </a:cubicBezTo>
                    <a:cubicBezTo>
                      <a:pt x="60" y="116"/>
                      <a:pt x="62" y="115"/>
                      <a:pt x="62" y="115"/>
                    </a:cubicBezTo>
                    <a:cubicBezTo>
                      <a:pt x="62" y="114"/>
                      <a:pt x="63" y="113"/>
                      <a:pt x="62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0" y="110"/>
                      <a:pt x="59" y="107"/>
                      <a:pt x="59" y="106"/>
                    </a:cubicBezTo>
                    <a:cubicBezTo>
                      <a:pt x="59" y="104"/>
                      <a:pt x="59" y="101"/>
                      <a:pt x="59" y="100"/>
                    </a:cubicBezTo>
                    <a:cubicBezTo>
                      <a:pt x="59" y="99"/>
                      <a:pt x="57" y="98"/>
                      <a:pt x="57" y="98"/>
                    </a:cubicBezTo>
                    <a:cubicBezTo>
                      <a:pt x="57" y="97"/>
                      <a:pt x="57" y="95"/>
                      <a:pt x="57" y="94"/>
                    </a:cubicBezTo>
                    <a:cubicBezTo>
                      <a:pt x="57" y="94"/>
                      <a:pt x="56" y="94"/>
                      <a:pt x="56" y="94"/>
                    </a:cubicBezTo>
                    <a:cubicBezTo>
                      <a:pt x="55" y="92"/>
                      <a:pt x="56" y="90"/>
                      <a:pt x="56" y="88"/>
                    </a:cubicBezTo>
                    <a:cubicBezTo>
                      <a:pt x="56" y="88"/>
                      <a:pt x="51" y="84"/>
                      <a:pt x="50" y="83"/>
                    </a:cubicBezTo>
                    <a:cubicBezTo>
                      <a:pt x="50" y="81"/>
                      <a:pt x="51" y="79"/>
                      <a:pt x="50" y="78"/>
                    </a:cubicBezTo>
                    <a:cubicBezTo>
                      <a:pt x="49" y="77"/>
                      <a:pt x="46" y="76"/>
                      <a:pt x="45" y="75"/>
                    </a:cubicBezTo>
                    <a:cubicBezTo>
                      <a:pt x="45" y="75"/>
                      <a:pt x="42" y="69"/>
                      <a:pt x="42" y="69"/>
                    </a:cubicBezTo>
                    <a:cubicBezTo>
                      <a:pt x="42" y="69"/>
                      <a:pt x="42" y="67"/>
                      <a:pt x="42" y="67"/>
                    </a:cubicBezTo>
                    <a:cubicBezTo>
                      <a:pt x="40" y="65"/>
                      <a:pt x="35" y="64"/>
                      <a:pt x="34" y="61"/>
                    </a:cubicBezTo>
                    <a:cubicBezTo>
                      <a:pt x="33" y="60"/>
                      <a:pt x="34" y="59"/>
                      <a:pt x="33" y="58"/>
                    </a:cubicBezTo>
                    <a:cubicBezTo>
                      <a:pt x="31" y="55"/>
                      <a:pt x="26" y="51"/>
                      <a:pt x="27" y="46"/>
                    </a:cubicBezTo>
                    <a:cubicBezTo>
                      <a:pt x="28" y="44"/>
                      <a:pt x="28" y="44"/>
                      <a:pt x="28" y="44"/>
                    </a:cubicBezTo>
                    <a:cubicBezTo>
                      <a:pt x="29" y="42"/>
                      <a:pt x="28" y="39"/>
                      <a:pt x="28" y="38"/>
                    </a:cubicBezTo>
                    <a:cubicBezTo>
                      <a:pt x="29" y="36"/>
                      <a:pt x="32" y="36"/>
                      <a:pt x="33" y="35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5"/>
                      <a:pt x="39" y="25"/>
                    </a:cubicBezTo>
                    <a:cubicBezTo>
                      <a:pt x="40" y="24"/>
                      <a:pt x="42" y="25"/>
                      <a:pt x="44" y="24"/>
                    </a:cubicBezTo>
                    <a:cubicBezTo>
                      <a:pt x="45" y="23"/>
                      <a:pt x="45" y="21"/>
                      <a:pt x="46" y="20"/>
                    </a:cubicBezTo>
                    <a:cubicBezTo>
                      <a:pt x="47" y="20"/>
                      <a:pt x="49" y="20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lose/>
                    <a:moveTo>
                      <a:pt x="25" y="135"/>
                    </a:moveTo>
                    <a:cubicBezTo>
                      <a:pt x="27" y="136"/>
                      <a:pt x="28" y="140"/>
                      <a:pt x="25" y="139"/>
                    </a:cubicBezTo>
                    <a:cubicBezTo>
                      <a:pt x="24" y="139"/>
                      <a:pt x="23" y="135"/>
                      <a:pt x="25" y="13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" name="Freeform 18">
                <a:extLst>
                  <a:ext uri="{FF2B5EF4-FFF2-40B4-BE49-F238E27FC236}">
                    <a16:creationId xmlns:a16="http://schemas.microsoft.com/office/drawing/2014/main" id="{47A78BA9-ECE3-624D-9499-2FF66D692C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7" y="1768"/>
                <a:ext cx="124" cy="314"/>
              </a:xfrm>
              <a:custGeom>
                <a:avLst/>
                <a:gdLst>
                  <a:gd name="T0" fmla="*/ 46 w 63"/>
                  <a:gd name="T1" fmla="*/ 16 h 160"/>
                  <a:gd name="T2" fmla="*/ 39 w 63"/>
                  <a:gd name="T3" fmla="*/ 15 h 160"/>
                  <a:gd name="T4" fmla="*/ 35 w 63"/>
                  <a:gd name="T5" fmla="*/ 9 h 160"/>
                  <a:gd name="T6" fmla="*/ 32 w 63"/>
                  <a:gd name="T7" fmla="*/ 3 h 160"/>
                  <a:gd name="T8" fmla="*/ 26 w 63"/>
                  <a:gd name="T9" fmla="*/ 0 h 160"/>
                  <a:gd name="T10" fmla="*/ 16 w 63"/>
                  <a:gd name="T11" fmla="*/ 4 h 160"/>
                  <a:gd name="T12" fmla="*/ 5 w 63"/>
                  <a:gd name="T13" fmla="*/ 3 h 160"/>
                  <a:gd name="T14" fmla="*/ 4 w 63"/>
                  <a:gd name="T15" fmla="*/ 13 h 160"/>
                  <a:gd name="T16" fmla="*/ 6 w 63"/>
                  <a:gd name="T17" fmla="*/ 19 h 160"/>
                  <a:gd name="T18" fmla="*/ 10 w 63"/>
                  <a:gd name="T19" fmla="*/ 23 h 160"/>
                  <a:gd name="T20" fmla="*/ 17 w 63"/>
                  <a:gd name="T21" fmla="*/ 22 h 160"/>
                  <a:gd name="T22" fmla="*/ 24 w 63"/>
                  <a:gd name="T23" fmla="*/ 26 h 160"/>
                  <a:gd name="T24" fmla="*/ 21 w 63"/>
                  <a:gd name="T25" fmla="*/ 33 h 160"/>
                  <a:gd name="T26" fmla="*/ 16 w 63"/>
                  <a:gd name="T27" fmla="*/ 37 h 160"/>
                  <a:gd name="T28" fmla="*/ 20 w 63"/>
                  <a:gd name="T29" fmla="*/ 44 h 160"/>
                  <a:gd name="T30" fmla="*/ 26 w 63"/>
                  <a:gd name="T31" fmla="*/ 56 h 160"/>
                  <a:gd name="T32" fmla="*/ 29 w 63"/>
                  <a:gd name="T33" fmla="*/ 61 h 160"/>
                  <a:gd name="T34" fmla="*/ 36 w 63"/>
                  <a:gd name="T35" fmla="*/ 68 h 160"/>
                  <a:gd name="T36" fmla="*/ 39 w 63"/>
                  <a:gd name="T37" fmla="*/ 76 h 160"/>
                  <a:gd name="T38" fmla="*/ 43 w 63"/>
                  <a:gd name="T39" fmla="*/ 82 h 160"/>
                  <a:gd name="T40" fmla="*/ 43 w 63"/>
                  <a:gd name="T41" fmla="*/ 91 h 160"/>
                  <a:gd name="T42" fmla="*/ 45 w 63"/>
                  <a:gd name="T43" fmla="*/ 100 h 160"/>
                  <a:gd name="T44" fmla="*/ 47 w 63"/>
                  <a:gd name="T45" fmla="*/ 109 h 160"/>
                  <a:gd name="T46" fmla="*/ 44 w 63"/>
                  <a:gd name="T47" fmla="*/ 119 h 160"/>
                  <a:gd name="T48" fmla="*/ 42 w 63"/>
                  <a:gd name="T49" fmla="*/ 125 h 160"/>
                  <a:gd name="T50" fmla="*/ 35 w 63"/>
                  <a:gd name="T51" fmla="*/ 128 h 160"/>
                  <a:gd name="T52" fmla="*/ 31 w 63"/>
                  <a:gd name="T53" fmla="*/ 130 h 160"/>
                  <a:gd name="T54" fmla="*/ 24 w 63"/>
                  <a:gd name="T55" fmla="*/ 133 h 160"/>
                  <a:gd name="T56" fmla="*/ 17 w 63"/>
                  <a:gd name="T57" fmla="*/ 139 h 160"/>
                  <a:gd name="T58" fmla="*/ 21 w 63"/>
                  <a:gd name="T59" fmla="*/ 152 h 160"/>
                  <a:gd name="T60" fmla="*/ 23 w 63"/>
                  <a:gd name="T61" fmla="*/ 156 h 160"/>
                  <a:gd name="T62" fmla="*/ 27 w 63"/>
                  <a:gd name="T63" fmla="*/ 154 h 160"/>
                  <a:gd name="T64" fmla="*/ 29 w 63"/>
                  <a:gd name="T65" fmla="*/ 147 h 160"/>
                  <a:gd name="T66" fmla="*/ 32 w 63"/>
                  <a:gd name="T67" fmla="*/ 149 h 160"/>
                  <a:gd name="T68" fmla="*/ 34 w 63"/>
                  <a:gd name="T69" fmla="*/ 147 h 160"/>
                  <a:gd name="T70" fmla="*/ 35 w 63"/>
                  <a:gd name="T71" fmla="*/ 146 h 160"/>
                  <a:gd name="T72" fmla="*/ 30 w 63"/>
                  <a:gd name="T73" fmla="*/ 141 h 160"/>
                  <a:gd name="T74" fmla="*/ 38 w 63"/>
                  <a:gd name="T75" fmla="*/ 141 h 160"/>
                  <a:gd name="T76" fmla="*/ 41 w 63"/>
                  <a:gd name="T77" fmla="*/ 141 h 160"/>
                  <a:gd name="T78" fmla="*/ 44 w 63"/>
                  <a:gd name="T79" fmla="*/ 140 h 160"/>
                  <a:gd name="T80" fmla="*/ 50 w 63"/>
                  <a:gd name="T81" fmla="*/ 135 h 160"/>
                  <a:gd name="T82" fmla="*/ 59 w 63"/>
                  <a:gd name="T83" fmla="*/ 125 h 160"/>
                  <a:gd name="T84" fmla="*/ 60 w 63"/>
                  <a:gd name="T85" fmla="*/ 116 h 160"/>
                  <a:gd name="T86" fmla="*/ 62 w 63"/>
                  <a:gd name="T87" fmla="*/ 112 h 160"/>
                  <a:gd name="T88" fmla="*/ 59 w 63"/>
                  <a:gd name="T89" fmla="*/ 106 h 160"/>
                  <a:gd name="T90" fmla="*/ 57 w 63"/>
                  <a:gd name="T91" fmla="*/ 98 h 160"/>
                  <a:gd name="T92" fmla="*/ 56 w 63"/>
                  <a:gd name="T93" fmla="*/ 94 h 160"/>
                  <a:gd name="T94" fmla="*/ 50 w 63"/>
                  <a:gd name="T95" fmla="*/ 83 h 160"/>
                  <a:gd name="T96" fmla="*/ 45 w 63"/>
                  <a:gd name="T97" fmla="*/ 75 h 160"/>
                  <a:gd name="T98" fmla="*/ 42 w 63"/>
                  <a:gd name="T99" fmla="*/ 67 h 160"/>
                  <a:gd name="T100" fmla="*/ 33 w 63"/>
                  <a:gd name="T101" fmla="*/ 58 h 160"/>
                  <a:gd name="T102" fmla="*/ 28 w 63"/>
                  <a:gd name="T103" fmla="*/ 44 h 160"/>
                  <a:gd name="T104" fmla="*/ 33 w 63"/>
                  <a:gd name="T105" fmla="*/ 35 h 160"/>
                  <a:gd name="T106" fmla="*/ 39 w 63"/>
                  <a:gd name="T107" fmla="*/ 25 h 160"/>
                  <a:gd name="T108" fmla="*/ 46 w 63"/>
                  <a:gd name="T109" fmla="*/ 20 h 160"/>
                  <a:gd name="T110" fmla="*/ 50 w 63"/>
                  <a:gd name="T111" fmla="*/ 18 h 160"/>
                  <a:gd name="T112" fmla="*/ 25 w 63"/>
                  <a:gd name="T113" fmla="*/ 13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3" h="160">
                    <a:moveTo>
                      <a:pt x="50" y="18"/>
                    </a:moveTo>
                    <a:cubicBezTo>
                      <a:pt x="46" y="16"/>
                      <a:pt x="46" y="16"/>
                      <a:pt x="46" y="16"/>
                    </a:cubicBezTo>
                    <a:cubicBezTo>
                      <a:pt x="43" y="17"/>
                      <a:pt x="43" y="17"/>
                      <a:pt x="43" y="17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4" y="24"/>
                      <a:pt x="14" y="24"/>
                      <a:pt x="14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22" y="51"/>
                      <a:pt x="22" y="51"/>
                      <a:pt x="22" y="51"/>
                    </a:cubicBezTo>
                    <a:cubicBezTo>
                      <a:pt x="26" y="56"/>
                      <a:pt x="26" y="56"/>
                      <a:pt x="26" y="56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7" y="71"/>
                      <a:pt x="37" y="71"/>
                      <a:pt x="37" y="71"/>
                    </a:cubicBezTo>
                    <a:cubicBezTo>
                      <a:pt x="39" y="76"/>
                      <a:pt x="39" y="76"/>
                      <a:pt x="39" y="76"/>
                    </a:cubicBezTo>
                    <a:cubicBezTo>
                      <a:pt x="42" y="78"/>
                      <a:pt x="42" y="78"/>
                      <a:pt x="42" y="78"/>
                    </a:cubicBezTo>
                    <a:cubicBezTo>
                      <a:pt x="43" y="82"/>
                      <a:pt x="43" y="82"/>
                      <a:pt x="43" y="82"/>
                    </a:cubicBezTo>
                    <a:cubicBezTo>
                      <a:pt x="44" y="88"/>
                      <a:pt x="44" y="88"/>
                      <a:pt x="44" y="88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3" y="96"/>
                      <a:pt x="43" y="96"/>
                      <a:pt x="43" y="96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6" y="105"/>
                      <a:pt x="46" y="105"/>
                      <a:pt x="46" y="105"/>
                    </a:cubicBezTo>
                    <a:cubicBezTo>
                      <a:pt x="47" y="109"/>
                      <a:pt x="47" y="109"/>
                      <a:pt x="47" y="109"/>
                    </a:cubicBezTo>
                    <a:cubicBezTo>
                      <a:pt x="45" y="114"/>
                      <a:pt x="45" y="114"/>
                      <a:pt x="45" y="114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4" y="123"/>
                      <a:pt x="44" y="123"/>
                      <a:pt x="44" y="123"/>
                    </a:cubicBezTo>
                    <a:cubicBezTo>
                      <a:pt x="42" y="125"/>
                      <a:pt x="42" y="125"/>
                      <a:pt x="42" y="125"/>
                    </a:cubicBezTo>
                    <a:cubicBezTo>
                      <a:pt x="37" y="127"/>
                      <a:pt x="37" y="127"/>
                      <a:pt x="37" y="127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34" y="132"/>
                      <a:pt x="34" y="132"/>
                      <a:pt x="34" y="132"/>
                    </a:cubicBezTo>
                    <a:cubicBezTo>
                      <a:pt x="31" y="130"/>
                      <a:pt x="31" y="130"/>
                      <a:pt x="31" y="130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3"/>
                      <a:pt x="24" y="133"/>
                      <a:pt x="24" y="133"/>
                    </a:cubicBezTo>
                    <a:cubicBezTo>
                      <a:pt x="21" y="134"/>
                      <a:pt x="21" y="134"/>
                      <a:pt x="21" y="134"/>
                    </a:cubicBezTo>
                    <a:cubicBezTo>
                      <a:pt x="17" y="139"/>
                      <a:pt x="17" y="139"/>
                      <a:pt x="17" y="139"/>
                    </a:cubicBezTo>
                    <a:cubicBezTo>
                      <a:pt x="19" y="140"/>
                      <a:pt x="19" y="141"/>
                      <a:pt x="21" y="143"/>
                    </a:cubicBezTo>
                    <a:cubicBezTo>
                      <a:pt x="21" y="141"/>
                      <a:pt x="20" y="154"/>
                      <a:pt x="21" y="152"/>
                    </a:cubicBezTo>
                    <a:cubicBezTo>
                      <a:pt x="21" y="153"/>
                      <a:pt x="21" y="155"/>
                      <a:pt x="21" y="155"/>
                    </a:cubicBezTo>
                    <a:cubicBezTo>
                      <a:pt x="23" y="156"/>
                      <a:pt x="23" y="156"/>
                      <a:pt x="23" y="156"/>
                    </a:cubicBezTo>
                    <a:cubicBezTo>
                      <a:pt x="23" y="157"/>
                      <a:pt x="20" y="160"/>
                      <a:pt x="23" y="159"/>
                    </a:cubicBezTo>
                    <a:cubicBezTo>
                      <a:pt x="26" y="159"/>
                      <a:pt x="26" y="155"/>
                      <a:pt x="27" y="154"/>
                    </a:cubicBezTo>
                    <a:cubicBezTo>
                      <a:pt x="28" y="153"/>
                      <a:pt x="30" y="154"/>
                      <a:pt x="30" y="153"/>
                    </a:cubicBezTo>
                    <a:cubicBezTo>
                      <a:pt x="30" y="151"/>
                      <a:pt x="30" y="150"/>
                      <a:pt x="29" y="147"/>
                    </a:cubicBezTo>
                    <a:cubicBezTo>
                      <a:pt x="29" y="146"/>
                      <a:pt x="26" y="141"/>
                      <a:pt x="28" y="143"/>
                    </a:cubicBezTo>
                    <a:cubicBezTo>
                      <a:pt x="30" y="145"/>
                      <a:pt x="31" y="147"/>
                      <a:pt x="32" y="149"/>
                    </a:cubicBezTo>
                    <a:cubicBezTo>
                      <a:pt x="33" y="149"/>
                      <a:pt x="34" y="149"/>
                      <a:pt x="34" y="149"/>
                    </a:cubicBezTo>
                    <a:cubicBezTo>
                      <a:pt x="34" y="147"/>
                      <a:pt x="34" y="147"/>
                      <a:pt x="34" y="147"/>
                    </a:cubicBezTo>
                    <a:cubicBezTo>
                      <a:pt x="35" y="147"/>
                      <a:pt x="35" y="147"/>
                      <a:pt x="35" y="147"/>
                    </a:cubicBezTo>
                    <a:cubicBezTo>
                      <a:pt x="35" y="146"/>
                      <a:pt x="35" y="146"/>
                      <a:pt x="35" y="146"/>
                    </a:cubicBezTo>
                    <a:cubicBezTo>
                      <a:pt x="35" y="145"/>
                      <a:pt x="31" y="144"/>
                      <a:pt x="30" y="143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0" y="141"/>
                      <a:pt x="28" y="139"/>
                      <a:pt x="28" y="139"/>
                    </a:cubicBezTo>
                    <a:cubicBezTo>
                      <a:pt x="31" y="141"/>
                      <a:pt x="34" y="142"/>
                      <a:pt x="38" y="141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39" y="140"/>
                      <a:pt x="40" y="141"/>
                      <a:pt x="41" y="141"/>
                    </a:cubicBezTo>
                    <a:cubicBezTo>
                      <a:pt x="41" y="141"/>
                      <a:pt x="40" y="139"/>
                      <a:pt x="40" y="139"/>
                    </a:cubicBezTo>
                    <a:cubicBezTo>
                      <a:pt x="42" y="139"/>
                      <a:pt x="43" y="140"/>
                      <a:pt x="44" y="140"/>
                    </a:cubicBezTo>
                    <a:cubicBezTo>
                      <a:pt x="45" y="140"/>
                      <a:pt x="46" y="137"/>
                      <a:pt x="47" y="136"/>
                    </a:cubicBezTo>
                    <a:cubicBezTo>
                      <a:pt x="48" y="135"/>
                      <a:pt x="49" y="136"/>
                      <a:pt x="50" y="135"/>
                    </a:cubicBezTo>
                    <a:cubicBezTo>
                      <a:pt x="52" y="135"/>
                      <a:pt x="58" y="129"/>
                      <a:pt x="58" y="128"/>
                    </a:cubicBezTo>
                    <a:cubicBezTo>
                      <a:pt x="59" y="127"/>
                      <a:pt x="58" y="126"/>
                      <a:pt x="59" y="125"/>
                    </a:cubicBezTo>
                    <a:cubicBezTo>
                      <a:pt x="59" y="125"/>
                      <a:pt x="61" y="124"/>
                      <a:pt x="61" y="124"/>
                    </a:cubicBezTo>
                    <a:cubicBezTo>
                      <a:pt x="62" y="120"/>
                      <a:pt x="59" y="119"/>
                      <a:pt x="60" y="116"/>
                    </a:cubicBezTo>
                    <a:cubicBezTo>
                      <a:pt x="60" y="116"/>
                      <a:pt x="62" y="115"/>
                      <a:pt x="62" y="115"/>
                    </a:cubicBezTo>
                    <a:cubicBezTo>
                      <a:pt x="62" y="114"/>
                      <a:pt x="63" y="113"/>
                      <a:pt x="62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0" y="110"/>
                      <a:pt x="59" y="107"/>
                      <a:pt x="59" y="106"/>
                    </a:cubicBezTo>
                    <a:cubicBezTo>
                      <a:pt x="59" y="104"/>
                      <a:pt x="59" y="101"/>
                      <a:pt x="59" y="100"/>
                    </a:cubicBezTo>
                    <a:cubicBezTo>
                      <a:pt x="59" y="99"/>
                      <a:pt x="57" y="98"/>
                      <a:pt x="57" y="98"/>
                    </a:cubicBezTo>
                    <a:cubicBezTo>
                      <a:pt x="57" y="97"/>
                      <a:pt x="57" y="95"/>
                      <a:pt x="57" y="94"/>
                    </a:cubicBezTo>
                    <a:cubicBezTo>
                      <a:pt x="57" y="94"/>
                      <a:pt x="56" y="94"/>
                      <a:pt x="56" y="94"/>
                    </a:cubicBezTo>
                    <a:cubicBezTo>
                      <a:pt x="55" y="92"/>
                      <a:pt x="56" y="90"/>
                      <a:pt x="56" y="88"/>
                    </a:cubicBezTo>
                    <a:cubicBezTo>
                      <a:pt x="56" y="88"/>
                      <a:pt x="51" y="84"/>
                      <a:pt x="50" y="83"/>
                    </a:cubicBezTo>
                    <a:cubicBezTo>
                      <a:pt x="50" y="81"/>
                      <a:pt x="51" y="79"/>
                      <a:pt x="50" y="78"/>
                    </a:cubicBezTo>
                    <a:cubicBezTo>
                      <a:pt x="49" y="77"/>
                      <a:pt x="46" y="76"/>
                      <a:pt x="45" y="75"/>
                    </a:cubicBezTo>
                    <a:cubicBezTo>
                      <a:pt x="45" y="75"/>
                      <a:pt x="42" y="69"/>
                      <a:pt x="42" y="69"/>
                    </a:cubicBezTo>
                    <a:cubicBezTo>
                      <a:pt x="42" y="69"/>
                      <a:pt x="42" y="67"/>
                      <a:pt x="42" y="67"/>
                    </a:cubicBezTo>
                    <a:cubicBezTo>
                      <a:pt x="40" y="65"/>
                      <a:pt x="35" y="64"/>
                      <a:pt x="34" y="61"/>
                    </a:cubicBezTo>
                    <a:cubicBezTo>
                      <a:pt x="33" y="60"/>
                      <a:pt x="34" y="59"/>
                      <a:pt x="33" y="58"/>
                    </a:cubicBezTo>
                    <a:cubicBezTo>
                      <a:pt x="31" y="55"/>
                      <a:pt x="26" y="51"/>
                      <a:pt x="27" y="46"/>
                    </a:cubicBezTo>
                    <a:cubicBezTo>
                      <a:pt x="28" y="44"/>
                      <a:pt x="28" y="44"/>
                      <a:pt x="28" y="44"/>
                    </a:cubicBezTo>
                    <a:cubicBezTo>
                      <a:pt x="29" y="42"/>
                      <a:pt x="28" y="39"/>
                      <a:pt x="28" y="38"/>
                    </a:cubicBezTo>
                    <a:cubicBezTo>
                      <a:pt x="29" y="36"/>
                      <a:pt x="32" y="36"/>
                      <a:pt x="33" y="35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9" y="27"/>
                      <a:pt x="39" y="25"/>
                      <a:pt x="39" y="25"/>
                    </a:cubicBezTo>
                    <a:cubicBezTo>
                      <a:pt x="40" y="24"/>
                      <a:pt x="42" y="25"/>
                      <a:pt x="44" y="24"/>
                    </a:cubicBezTo>
                    <a:cubicBezTo>
                      <a:pt x="45" y="23"/>
                      <a:pt x="45" y="21"/>
                      <a:pt x="46" y="20"/>
                    </a:cubicBezTo>
                    <a:cubicBezTo>
                      <a:pt x="47" y="20"/>
                      <a:pt x="49" y="20"/>
                      <a:pt x="50" y="19"/>
                    </a:cubicBezTo>
                    <a:cubicBezTo>
                      <a:pt x="50" y="19"/>
                      <a:pt x="50" y="19"/>
                      <a:pt x="50" y="18"/>
                    </a:cubicBezTo>
                    <a:close/>
                    <a:moveTo>
                      <a:pt x="25" y="135"/>
                    </a:moveTo>
                    <a:cubicBezTo>
                      <a:pt x="27" y="136"/>
                      <a:pt x="28" y="140"/>
                      <a:pt x="25" y="139"/>
                    </a:cubicBezTo>
                    <a:cubicBezTo>
                      <a:pt x="24" y="139"/>
                      <a:pt x="23" y="135"/>
                      <a:pt x="25" y="135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" name="Freeform 19">
                <a:extLst>
                  <a:ext uri="{FF2B5EF4-FFF2-40B4-BE49-F238E27FC236}">
                    <a16:creationId xmlns:a16="http://schemas.microsoft.com/office/drawing/2014/main" id="{883745E6-17E1-7448-8073-FE34AA5226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4" y="1999"/>
                <a:ext cx="234" cy="248"/>
              </a:xfrm>
              <a:custGeom>
                <a:avLst/>
                <a:gdLst>
                  <a:gd name="T0" fmla="*/ 115 w 119"/>
                  <a:gd name="T1" fmla="*/ 33 h 126"/>
                  <a:gd name="T2" fmla="*/ 10 w 119"/>
                  <a:gd name="T3" fmla="*/ 11 h 126"/>
                  <a:gd name="T4" fmla="*/ 3 w 119"/>
                  <a:gd name="T5" fmla="*/ 27 h 126"/>
                  <a:gd name="T6" fmla="*/ 6 w 119"/>
                  <a:gd name="T7" fmla="*/ 37 h 126"/>
                  <a:gd name="T8" fmla="*/ 12 w 119"/>
                  <a:gd name="T9" fmla="*/ 54 h 126"/>
                  <a:gd name="T10" fmla="*/ 27 w 119"/>
                  <a:gd name="T11" fmla="*/ 60 h 126"/>
                  <a:gd name="T12" fmla="*/ 43 w 119"/>
                  <a:gd name="T13" fmla="*/ 68 h 126"/>
                  <a:gd name="T14" fmla="*/ 46 w 119"/>
                  <a:gd name="T15" fmla="*/ 79 h 126"/>
                  <a:gd name="T16" fmla="*/ 64 w 119"/>
                  <a:gd name="T17" fmla="*/ 97 h 126"/>
                  <a:gd name="T18" fmla="*/ 59 w 119"/>
                  <a:gd name="T19" fmla="*/ 111 h 126"/>
                  <a:gd name="T20" fmla="*/ 63 w 119"/>
                  <a:gd name="T21" fmla="*/ 123 h 126"/>
                  <a:gd name="T22" fmla="*/ 78 w 119"/>
                  <a:gd name="T23" fmla="*/ 119 h 126"/>
                  <a:gd name="T24" fmla="*/ 90 w 119"/>
                  <a:gd name="T25" fmla="*/ 110 h 126"/>
                  <a:gd name="T26" fmla="*/ 77 w 119"/>
                  <a:gd name="T27" fmla="*/ 105 h 126"/>
                  <a:gd name="T28" fmla="*/ 74 w 119"/>
                  <a:gd name="T29" fmla="*/ 88 h 126"/>
                  <a:gd name="T30" fmla="*/ 87 w 119"/>
                  <a:gd name="T31" fmla="*/ 90 h 126"/>
                  <a:gd name="T32" fmla="*/ 94 w 119"/>
                  <a:gd name="T33" fmla="*/ 88 h 126"/>
                  <a:gd name="T34" fmla="*/ 107 w 119"/>
                  <a:gd name="T35" fmla="*/ 82 h 126"/>
                  <a:gd name="T36" fmla="*/ 112 w 119"/>
                  <a:gd name="T37" fmla="*/ 76 h 126"/>
                  <a:gd name="T38" fmla="*/ 108 w 119"/>
                  <a:gd name="T39" fmla="*/ 59 h 126"/>
                  <a:gd name="T40" fmla="*/ 110 w 119"/>
                  <a:gd name="T41" fmla="*/ 49 h 126"/>
                  <a:gd name="T42" fmla="*/ 118 w 119"/>
                  <a:gd name="T43" fmla="*/ 42 h 126"/>
                  <a:gd name="T44" fmla="*/ 113 w 119"/>
                  <a:gd name="T45" fmla="*/ 37 h 126"/>
                  <a:gd name="T46" fmla="*/ 99 w 119"/>
                  <a:gd name="T47" fmla="*/ 40 h 126"/>
                  <a:gd name="T48" fmla="*/ 110 w 119"/>
                  <a:gd name="T49" fmla="*/ 31 h 126"/>
                  <a:gd name="T50" fmla="*/ 111 w 119"/>
                  <a:gd name="T51" fmla="*/ 25 h 126"/>
                  <a:gd name="T52" fmla="*/ 104 w 119"/>
                  <a:gd name="T53" fmla="*/ 25 h 126"/>
                  <a:gd name="T54" fmla="*/ 99 w 119"/>
                  <a:gd name="T55" fmla="*/ 25 h 126"/>
                  <a:gd name="T56" fmla="*/ 101 w 119"/>
                  <a:gd name="T57" fmla="*/ 15 h 126"/>
                  <a:gd name="T58" fmla="*/ 85 w 119"/>
                  <a:gd name="T59" fmla="*/ 17 h 126"/>
                  <a:gd name="T60" fmla="*/ 81 w 119"/>
                  <a:gd name="T61" fmla="*/ 20 h 126"/>
                  <a:gd name="T62" fmla="*/ 63 w 119"/>
                  <a:gd name="T63" fmla="*/ 16 h 126"/>
                  <a:gd name="T64" fmla="*/ 50 w 119"/>
                  <a:gd name="T65" fmla="*/ 14 h 126"/>
                  <a:gd name="T66" fmla="*/ 44 w 119"/>
                  <a:gd name="T67" fmla="*/ 7 h 126"/>
                  <a:gd name="T68" fmla="*/ 31 w 119"/>
                  <a:gd name="T69" fmla="*/ 1 h 126"/>
                  <a:gd name="T70" fmla="*/ 36 w 119"/>
                  <a:gd name="T71" fmla="*/ 8 h 126"/>
                  <a:gd name="T72" fmla="*/ 24 w 119"/>
                  <a:gd name="T73" fmla="*/ 20 h 126"/>
                  <a:gd name="T74" fmla="*/ 27 w 119"/>
                  <a:gd name="T75" fmla="*/ 30 h 126"/>
                  <a:gd name="T76" fmla="*/ 19 w 119"/>
                  <a:gd name="T77" fmla="*/ 31 h 126"/>
                  <a:gd name="T78" fmla="*/ 21 w 119"/>
                  <a:gd name="T79" fmla="*/ 15 h 126"/>
                  <a:gd name="T80" fmla="*/ 18 w 119"/>
                  <a:gd name="T81" fmla="*/ 10 h 126"/>
                  <a:gd name="T82" fmla="*/ 19 w 119"/>
                  <a:gd name="T83" fmla="*/ 6 h 126"/>
                  <a:gd name="T84" fmla="*/ 88 w 119"/>
                  <a:gd name="T85" fmla="*/ 11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9" h="126">
                    <a:moveTo>
                      <a:pt x="115" y="33"/>
                    </a:moveTo>
                    <a:cubicBezTo>
                      <a:pt x="115" y="35"/>
                      <a:pt x="115" y="35"/>
                      <a:pt x="115" y="35"/>
                    </a:cubicBezTo>
                    <a:cubicBezTo>
                      <a:pt x="119" y="35"/>
                      <a:pt x="118" y="34"/>
                      <a:pt x="115" y="33"/>
                    </a:cubicBezTo>
                    <a:close/>
                    <a:moveTo>
                      <a:pt x="20" y="4"/>
                    </a:moveTo>
                    <a:cubicBezTo>
                      <a:pt x="18" y="4"/>
                      <a:pt x="15" y="5"/>
                      <a:pt x="15" y="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5" y="24"/>
                      <a:pt x="3" y="27"/>
                    </a:cubicBezTo>
                    <a:cubicBezTo>
                      <a:pt x="2" y="30"/>
                      <a:pt x="4" y="30"/>
                      <a:pt x="2" y="34"/>
                    </a:cubicBezTo>
                    <a:cubicBezTo>
                      <a:pt x="0" y="39"/>
                      <a:pt x="3" y="38"/>
                      <a:pt x="3" y="3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8" y="45"/>
                      <a:pt x="8" y="48"/>
                    </a:cubicBezTo>
                    <a:cubicBezTo>
                      <a:pt x="9" y="50"/>
                      <a:pt x="10" y="51"/>
                      <a:pt x="12" y="54"/>
                    </a:cubicBezTo>
                    <a:cubicBezTo>
                      <a:pt x="14" y="56"/>
                      <a:pt x="13" y="59"/>
                      <a:pt x="13" y="59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9" y="60"/>
                      <a:pt x="24" y="61"/>
                      <a:pt x="27" y="60"/>
                    </a:cubicBezTo>
                    <a:cubicBezTo>
                      <a:pt x="29" y="59"/>
                      <a:pt x="31" y="60"/>
                      <a:pt x="32" y="62"/>
                    </a:cubicBezTo>
                    <a:cubicBezTo>
                      <a:pt x="33" y="64"/>
                      <a:pt x="36" y="69"/>
                      <a:pt x="36" y="69"/>
                    </a:cubicBezTo>
                    <a:cubicBezTo>
                      <a:pt x="36" y="69"/>
                      <a:pt x="41" y="68"/>
                      <a:pt x="43" y="68"/>
                    </a:cubicBezTo>
                    <a:cubicBezTo>
                      <a:pt x="45" y="68"/>
                      <a:pt x="49" y="69"/>
                      <a:pt x="49" y="69"/>
                    </a:cubicBezTo>
                    <a:cubicBezTo>
                      <a:pt x="48" y="75"/>
                      <a:pt x="48" y="75"/>
                      <a:pt x="48" y="75"/>
                    </a:cubicBezTo>
                    <a:cubicBezTo>
                      <a:pt x="48" y="75"/>
                      <a:pt x="45" y="76"/>
                      <a:pt x="46" y="79"/>
                    </a:cubicBezTo>
                    <a:cubicBezTo>
                      <a:pt x="47" y="83"/>
                      <a:pt x="51" y="84"/>
                      <a:pt x="51" y="86"/>
                    </a:cubicBezTo>
                    <a:cubicBezTo>
                      <a:pt x="51" y="88"/>
                      <a:pt x="54" y="90"/>
                      <a:pt x="55" y="92"/>
                    </a:cubicBezTo>
                    <a:cubicBezTo>
                      <a:pt x="57" y="93"/>
                      <a:pt x="64" y="97"/>
                      <a:pt x="64" y="97"/>
                    </a:cubicBezTo>
                    <a:cubicBezTo>
                      <a:pt x="64" y="97"/>
                      <a:pt x="62" y="101"/>
                      <a:pt x="62" y="103"/>
                    </a:cubicBezTo>
                    <a:cubicBezTo>
                      <a:pt x="61" y="105"/>
                      <a:pt x="58" y="108"/>
                      <a:pt x="58" y="108"/>
                    </a:cubicBezTo>
                    <a:cubicBezTo>
                      <a:pt x="58" y="108"/>
                      <a:pt x="57" y="113"/>
                      <a:pt x="59" y="111"/>
                    </a:cubicBezTo>
                    <a:cubicBezTo>
                      <a:pt x="62" y="110"/>
                      <a:pt x="61" y="112"/>
                      <a:pt x="61" y="114"/>
                    </a:cubicBezTo>
                    <a:cubicBezTo>
                      <a:pt x="62" y="116"/>
                      <a:pt x="63" y="118"/>
                      <a:pt x="63" y="118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70" y="123"/>
                      <a:pt x="73" y="123"/>
                    </a:cubicBezTo>
                    <a:cubicBezTo>
                      <a:pt x="75" y="123"/>
                      <a:pt x="76" y="119"/>
                      <a:pt x="78" y="119"/>
                    </a:cubicBezTo>
                    <a:cubicBezTo>
                      <a:pt x="80" y="119"/>
                      <a:pt x="80" y="117"/>
                      <a:pt x="82" y="117"/>
                    </a:cubicBezTo>
                    <a:cubicBezTo>
                      <a:pt x="84" y="117"/>
                      <a:pt x="85" y="111"/>
                      <a:pt x="87" y="111"/>
                    </a:cubicBezTo>
                    <a:cubicBezTo>
                      <a:pt x="89" y="111"/>
                      <a:pt x="90" y="110"/>
                      <a:pt x="90" y="110"/>
                    </a:cubicBezTo>
                    <a:cubicBezTo>
                      <a:pt x="90" y="110"/>
                      <a:pt x="89" y="106"/>
                      <a:pt x="87" y="107"/>
                    </a:cubicBezTo>
                    <a:cubicBezTo>
                      <a:pt x="85" y="108"/>
                      <a:pt x="82" y="109"/>
                      <a:pt x="81" y="108"/>
                    </a:cubicBezTo>
                    <a:cubicBezTo>
                      <a:pt x="79" y="107"/>
                      <a:pt x="78" y="107"/>
                      <a:pt x="77" y="105"/>
                    </a:cubicBezTo>
                    <a:cubicBezTo>
                      <a:pt x="77" y="103"/>
                      <a:pt x="79" y="99"/>
                      <a:pt x="78" y="97"/>
                    </a:cubicBezTo>
                    <a:cubicBezTo>
                      <a:pt x="78" y="96"/>
                      <a:pt x="78" y="95"/>
                      <a:pt x="76" y="93"/>
                    </a:cubicBezTo>
                    <a:cubicBezTo>
                      <a:pt x="74" y="91"/>
                      <a:pt x="76" y="89"/>
                      <a:pt x="74" y="88"/>
                    </a:cubicBezTo>
                    <a:cubicBezTo>
                      <a:pt x="72" y="87"/>
                      <a:pt x="72" y="86"/>
                      <a:pt x="75" y="87"/>
                    </a:cubicBezTo>
                    <a:cubicBezTo>
                      <a:pt x="79" y="87"/>
                      <a:pt x="81" y="89"/>
                      <a:pt x="81" y="89"/>
                    </a:cubicBezTo>
                    <a:cubicBezTo>
                      <a:pt x="81" y="89"/>
                      <a:pt x="86" y="89"/>
                      <a:pt x="87" y="90"/>
                    </a:cubicBezTo>
                    <a:cubicBezTo>
                      <a:pt x="88" y="92"/>
                      <a:pt x="92" y="92"/>
                      <a:pt x="92" y="92"/>
                    </a:cubicBezTo>
                    <a:cubicBezTo>
                      <a:pt x="92" y="92"/>
                      <a:pt x="90" y="91"/>
                      <a:pt x="91" y="89"/>
                    </a:cubicBezTo>
                    <a:cubicBezTo>
                      <a:pt x="92" y="87"/>
                      <a:pt x="94" y="88"/>
                      <a:pt x="94" y="88"/>
                    </a:cubicBezTo>
                    <a:cubicBezTo>
                      <a:pt x="94" y="88"/>
                      <a:pt x="97" y="88"/>
                      <a:pt x="99" y="88"/>
                    </a:cubicBezTo>
                    <a:cubicBezTo>
                      <a:pt x="101" y="88"/>
                      <a:pt x="101" y="86"/>
                      <a:pt x="103" y="86"/>
                    </a:cubicBezTo>
                    <a:cubicBezTo>
                      <a:pt x="105" y="86"/>
                      <a:pt x="105" y="82"/>
                      <a:pt x="107" y="82"/>
                    </a:cubicBezTo>
                    <a:cubicBezTo>
                      <a:pt x="108" y="82"/>
                      <a:pt x="111" y="82"/>
                      <a:pt x="111" y="82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2" y="76"/>
                      <a:pt x="112" y="76"/>
                      <a:pt x="112" y="76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7" y="63"/>
                      <a:pt x="107" y="63"/>
                      <a:pt x="107" y="63"/>
                    </a:cubicBezTo>
                    <a:cubicBezTo>
                      <a:pt x="107" y="63"/>
                      <a:pt x="106" y="59"/>
                      <a:pt x="108" y="59"/>
                    </a:cubicBezTo>
                    <a:cubicBezTo>
                      <a:pt x="110" y="59"/>
                      <a:pt x="115" y="58"/>
                      <a:pt x="115" y="56"/>
                    </a:cubicBezTo>
                    <a:cubicBezTo>
                      <a:pt x="115" y="54"/>
                      <a:pt x="112" y="54"/>
                      <a:pt x="112" y="54"/>
                    </a:cubicBezTo>
                    <a:cubicBezTo>
                      <a:pt x="112" y="54"/>
                      <a:pt x="112" y="50"/>
                      <a:pt x="110" y="49"/>
                    </a:cubicBezTo>
                    <a:cubicBezTo>
                      <a:pt x="109" y="49"/>
                      <a:pt x="108" y="46"/>
                      <a:pt x="110" y="46"/>
                    </a:cubicBezTo>
                    <a:cubicBezTo>
                      <a:pt x="112" y="46"/>
                      <a:pt x="114" y="45"/>
                      <a:pt x="116" y="44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8" y="38"/>
                      <a:pt x="118" y="38"/>
                      <a:pt x="118" y="38"/>
                    </a:cubicBezTo>
                    <a:cubicBezTo>
                      <a:pt x="118" y="37"/>
                      <a:pt x="117" y="36"/>
                      <a:pt x="117" y="36"/>
                    </a:cubicBezTo>
                    <a:cubicBezTo>
                      <a:pt x="115" y="36"/>
                      <a:pt x="113" y="37"/>
                      <a:pt x="113" y="37"/>
                    </a:cubicBezTo>
                    <a:cubicBezTo>
                      <a:pt x="111" y="38"/>
                      <a:pt x="111" y="36"/>
                      <a:pt x="108" y="37"/>
                    </a:cubicBezTo>
                    <a:cubicBezTo>
                      <a:pt x="107" y="38"/>
                      <a:pt x="107" y="38"/>
                      <a:pt x="107" y="38"/>
                    </a:cubicBezTo>
                    <a:cubicBezTo>
                      <a:pt x="103" y="39"/>
                      <a:pt x="102" y="39"/>
                      <a:pt x="99" y="40"/>
                    </a:cubicBezTo>
                    <a:cubicBezTo>
                      <a:pt x="99" y="39"/>
                      <a:pt x="99" y="38"/>
                      <a:pt x="100" y="37"/>
                    </a:cubicBezTo>
                    <a:cubicBezTo>
                      <a:pt x="103" y="36"/>
                      <a:pt x="107" y="35"/>
                      <a:pt x="110" y="35"/>
                    </a:cubicBezTo>
                    <a:cubicBezTo>
                      <a:pt x="110" y="34"/>
                      <a:pt x="109" y="32"/>
                      <a:pt x="110" y="31"/>
                    </a:cubicBezTo>
                    <a:cubicBezTo>
                      <a:pt x="110" y="30"/>
                      <a:pt x="112" y="29"/>
                      <a:pt x="112" y="28"/>
                    </a:cubicBezTo>
                    <a:cubicBezTo>
                      <a:pt x="112" y="28"/>
                      <a:pt x="111" y="25"/>
                      <a:pt x="111" y="26"/>
                    </a:cubicBezTo>
                    <a:cubicBezTo>
                      <a:pt x="111" y="25"/>
                      <a:pt x="111" y="25"/>
                      <a:pt x="111" y="25"/>
                    </a:cubicBezTo>
                    <a:cubicBezTo>
                      <a:pt x="110" y="25"/>
                      <a:pt x="108" y="25"/>
                      <a:pt x="106" y="25"/>
                    </a:cubicBezTo>
                    <a:cubicBezTo>
                      <a:pt x="107" y="25"/>
                      <a:pt x="107" y="26"/>
                      <a:pt x="107" y="26"/>
                    </a:cubicBezTo>
                    <a:cubicBezTo>
                      <a:pt x="106" y="26"/>
                      <a:pt x="105" y="25"/>
                      <a:pt x="104" y="25"/>
                    </a:cubicBezTo>
                    <a:cubicBezTo>
                      <a:pt x="104" y="24"/>
                      <a:pt x="103" y="23"/>
                      <a:pt x="102" y="23"/>
                    </a:cubicBezTo>
                    <a:cubicBezTo>
                      <a:pt x="102" y="23"/>
                      <a:pt x="101" y="24"/>
                      <a:pt x="101" y="25"/>
                    </a:cubicBezTo>
                    <a:cubicBezTo>
                      <a:pt x="99" y="25"/>
                      <a:pt x="99" y="25"/>
                      <a:pt x="99" y="25"/>
                    </a:cubicBezTo>
                    <a:cubicBezTo>
                      <a:pt x="98" y="22"/>
                      <a:pt x="98" y="20"/>
                      <a:pt x="96" y="18"/>
                    </a:cubicBezTo>
                    <a:cubicBezTo>
                      <a:pt x="98" y="18"/>
                      <a:pt x="99" y="18"/>
                      <a:pt x="101" y="17"/>
                    </a:cubicBezTo>
                    <a:cubicBezTo>
                      <a:pt x="101" y="17"/>
                      <a:pt x="101" y="15"/>
                      <a:pt x="101" y="15"/>
                    </a:cubicBezTo>
                    <a:cubicBezTo>
                      <a:pt x="96" y="15"/>
                      <a:pt x="93" y="16"/>
                      <a:pt x="88" y="16"/>
                    </a:cubicBezTo>
                    <a:cubicBezTo>
                      <a:pt x="88" y="16"/>
                      <a:pt x="90" y="17"/>
                      <a:pt x="90" y="17"/>
                    </a:cubicBezTo>
                    <a:cubicBezTo>
                      <a:pt x="88" y="17"/>
                      <a:pt x="86" y="17"/>
                      <a:pt x="85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4" y="18"/>
                      <a:pt x="83" y="18"/>
                      <a:pt x="81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0" y="20"/>
                      <a:pt x="77" y="21"/>
                      <a:pt x="77" y="21"/>
                    </a:cubicBezTo>
                    <a:cubicBezTo>
                      <a:pt x="74" y="21"/>
                      <a:pt x="69" y="20"/>
                      <a:pt x="67" y="19"/>
                    </a:cubicBezTo>
                    <a:cubicBezTo>
                      <a:pt x="65" y="18"/>
                      <a:pt x="70" y="17"/>
                      <a:pt x="63" y="16"/>
                    </a:cubicBezTo>
                    <a:cubicBezTo>
                      <a:pt x="60" y="15"/>
                      <a:pt x="56" y="15"/>
                      <a:pt x="53" y="16"/>
                    </a:cubicBezTo>
                    <a:cubicBezTo>
                      <a:pt x="52" y="16"/>
                      <a:pt x="52" y="18"/>
                      <a:pt x="50" y="17"/>
                    </a:cubicBezTo>
                    <a:cubicBezTo>
                      <a:pt x="47" y="17"/>
                      <a:pt x="49" y="15"/>
                      <a:pt x="50" y="14"/>
                    </a:cubicBezTo>
                    <a:cubicBezTo>
                      <a:pt x="49" y="12"/>
                      <a:pt x="48" y="10"/>
                      <a:pt x="47" y="9"/>
                    </a:cubicBezTo>
                    <a:cubicBezTo>
                      <a:pt x="47" y="9"/>
                      <a:pt x="46" y="9"/>
                      <a:pt x="45" y="9"/>
                    </a:cubicBezTo>
                    <a:cubicBezTo>
                      <a:pt x="45" y="9"/>
                      <a:pt x="45" y="7"/>
                      <a:pt x="44" y="7"/>
                    </a:cubicBezTo>
                    <a:cubicBezTo>
                      <a:pt x="41" y="6"/>
                      <a:pt x="39" y="7"/>
                      <a:pt x="37" y="6"/>
                    </a:cubicBezTo>
                    <a:cubicBezTo>
                      <a:pt x="35" y="5"/>
                      <a:pt x="35" y="2"/>
                      <a:pt x="34" y="0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31" y="1"/>
                      <a:pt x="31" y="3"/>
                      <a:pt x="31" y="4"/>
                    </a:cubicBezTo>
                    <a:cubicBezTo>
                      <a:pt x="32" y="5"/>
                      <a:pt x="33" y="5"/>
                      <a:pt x="35" y="6"/>
                    </a:cubicBezTo>
                    <a:cubicBezTo>
                      <a:pt x="35" y="6"/>
                      <a:pt x="36" y="8"/>
                      <a:pt x="36" y="8"/>
                    </a:cubicBezTo>
                    <a:cubicBezTo>
                      <a:pt x="30" y="9"/>
                      <a:pt x="27" y="10"/>
                      <a:pt x="23" y="12"/>
                    </a:cubicBezTo>
                    <a:cubicBezTo>
                      <a:pt x="22" y="15"/>
                      <a:pt x="22" y="16"/>
                      <a:pt x="22" y="19"/>
                    </a:cubicBezTo>
                    <a:cubicBezTo>
                      <a:pt x="23" y="19"/>
                      <a:pt x="24" y="19"/>
                      <a:pt x="24" y="20"/>
                    </a:cubicBezTo>
                    <a:cubicBezTo>
                      <a:pt x="24" y="20"/>
                      <a:pt x="26" y="22"/>
                      <a:pt x="26" y="22"/>
                    </a:cubicBezTo>
                    <a:cubicBezTo>
                      <a:pt x="26" y="23"/>
                      <a:pt x="25" y="24"/>
                      <a:pt x="25" y="24"/>
                    </a:cubicBezTo>
                    <a:cubicBezTo>
                      <a:pt x="25" y="26"/>
                      <a:pt x="26" y="28"/>
                      <a:pt x="27" y="30"/>
                    </a:cubicBezTo>
                    <a:cubicBezTo>
                      <a:pt x="24" y="32"/>
                      <a:pt x="22" y="32"/>
                      <a:pt x="20" y="33"/>
                    </a:cubicBezTo>
                    <a:cubicBezTo>
                      <a:pt x="20" y="33"/>
                      <a:pt x="20" y="32"/>
                      <a:pt x="20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8"/>
                      <a:pt x="15" y="25"/>
                      <a:pt x="16" y="21"/>
                    </a:cubicBezTo>
                    <a:cubicBezTo>
                      <a:pt x="17" y="19"/>
                      <a:pt x="19" y="19"/>
                      <a:pt x="21" y="17"/>
                    </a:cubicBezTo>
                    <a:cubicBezTo>
                      <a:pt x="20" y="17"/>
                      <a:pt x="21" y="16"/>
                      <a:pt x="21" y="15"/>
                    </a:cubicBezTo>
                    <a:cubicBezTo>
                      <a:pt x="20" y="14"/>
                      <a:pt x="20" y="14"/>
                      <a:pt x="19" y="14"/>
                    </a:cubicBezTo>
                    <a:cubicBezTo>
                      <a:pt x="19" y="12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8" y="10"/>
                    </a:cubicBezTo>
                    <a:cubicBezTo>
                      <a:pt x="17" y="10"/>
                      <a:pt x="16" y="10"/>
                      <a:pt x="15" y="10"/>
                    </a:cubicBezTo>
                    <a:cubicBezTo>
                      <a:pt x="15" y="10"/>
                      <a:pt x="15" y="8"/>
                      <a:pt x="15" y="8"/>
                    </a:cubicBezTo>
                    <a:cubicBezTo>
                      <a:pt x="16" y="8"/>
                      <a:pt x="18" y="6"/>
                      <a:pt x="19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5"/>
                      <a:pt x="20" y="4"/>
                      <a:pt x="20" y="4"/>
                    </a:cubicBezTo>
                    <a:close/>
                    <a:moveTo>
                      <a:pt x="88" y="11"/>
                    </a:moveTo>
                    <a:cubicBezTo>
                      <a:pt x="86" y="11"/>
                      <a:pt x="89" y="12"/>
                      <a:pt x="89" y="12"/>
                    </a:cubicBezTo>
                    <a:cubicBezTo>
                      <a:pt x="89" y="12"/>
                      <a:pt x="91" y="10"/>
                      <a:pt x="88" y="1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" name="Freeform 20">
                <a:extLst>
                  <a:ext uri="{FF2B5EF4-FFF2-40B4-BE49-F238E27FC236}">
                    <a16:creationId xmlns:a16="http://schemas.microsoft.com/office/drawing/2014/main" id="{C4FF85DC-8BDA-634C-9F33-DF37E68206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4" y="1999"/>
                <a:ext cx="234" cy="248"/>
              </a:xfrm>
              <a:custGeom>
                <a:avLst/>
                <a:gdLst>
                  <a:gd name="T0" fmla="*/ 115 w 119"/>
                  <a:gd name="T1" fmla="*/ 33 h 126"/>
                  <a:gd name="T2" fmla="*/ 10 w 119"/>
                  <a:gd name="T3" fmla="*/ 11 h 126"/>
                  <a:gd name="T4" fmla="*/ 3 w 119"/>
                  <a:gd name="T5" fmla="*/ 27 h 126"/>
                  <a:gd name="T6" fmla="*/ 6 w 119"/>
                  <a:gd name="T7" fmla="*/ 37 h 126"/>
                  <a:gd name="T8" fmla="*/ 12 w 119"/>
                  <a:gd name="T9" fmla="*/ 54 h 126"/>
                  <a:gd name="T10" fmla="*/ 27 w 119"/>
                  <a:gd name="T11" fmla="*/ 60 h 126"/>
                  <a:gd name="T12" fmla="*/ 43 w 119"/>
                  <a:gd name="T13" fmla="*/ 68 h 126"/>
                  <a:gd name="T14" fmla="*/ 46 w 119"/>
                  <a:gd name="T15" fmla="*/ 79 h 126"/>
                  <a:gd name="T16" fmla="*/ 64 w 119"/>
                  <a:gd name="T17" fmla="*/ 97 h 126"/>
                  <a:gd name="T18" fmla="*/ 59 w 119"/>
                  <a:gd name="T19" fmla="*/ 111 h 126"/>
                  <a:gd name="T20" fmla="*/ 63 w 119"/>
                  <a:gd name="T21" fmla="*/ 123 h 126"/>
                  <a:gd name="T22" fmla="*/ 78 w 119"/>
                  <a:gd name="T23" fmla="*/ 119 h 126"/>
                  <a:gd name="T24" fmla="*/ 90 w 119"/>
                  <a:gd name="T25" fmla="*/ 110 h 126"/>
                  <a:gd name="T26" fmla="*/ 77 w 119"/>
                  <a:gd name="T27" fmla="*/ 105 h 126"/>
                  <a:gd name="T28" fmla="*/ 74 w 119"/>
                  <a:gd name="T29" fmla="*/ 88 h 126"/>
                  <a:gd name="T30" fmla="*/ 87 w 119"/>
                  <a:gd name="T31" fmla="*/ 90 h 126"/>
                  <a:gd name="T32" fmla="*/ 94 w 119"/>
                  <a:gd name="T33" fmla="*/ 88 h 126"/>
                  <a:gd name="T34" fmla="*/ 107 w 119"/>
                  <a:gd name="T35" fmla="*/ 82 h 126"/>
                  <a:gd name="T36" fmla="*/ 112 w 119"/>
                  <a:gd name="T37" fmla="*/ 76 h 126"/>
                  <a:gd name="T38" fmla="*/ 108 w 119"/>
                  <a:gd name="T39" fmla="*/ 59 h 126"/>
                  <a:gd name="T40" fmla="*/ 110 w 119"/>
                  <a:gd name="T41" fmla="*/ 49 h 126"/>
                  <a:gd name="T42" fmla="*/ 118 w 119"/>
                  <a:gd name="T43" fmla="*/ 42 h 126"/>
                  <a:gd name="T44" fmla="*/ 113 w 119"/>
                  <a:gd name="T45" fmla="*/ 37 h 126"/>
                  <a:gd name="T46" fmla="*/ 99 w 119"/>
                  <a:gd name="T47" fmla="*/ 40 h 126"/>
                  <a:gd name="T48" fmla="*/ 110 w 119"/>
                  <a:gd name="T49" fmla="*/ 31 h 126"/>
                  <a:gd name="T50" fmla="*/ 111 w 119"/>
                  <a:gd name="T51" fmla="*/ 25 h 126"/>
                  <a:gd name="T52" fmla="*/ 104 w 119"/>
                  <a:gd name="T53" fmla="*/ 25 h 126"/>
                  <a:gd name="T54" fmla="*/ 99 w 119"/>
                  <a:gd name="T55" fmla="*/ 25 h 126"/>
                  <a:gd name="T56" fmla="*/ 101 w 119"/>
                  <a:gd name="T57" fmla="*/ 15 h 126"/>
                  <a:gd name="T58" fmla="*/ 85 w 119"/>
                  <a:gd name="T59" fmla="*/ 17 h 126"/>
                  <a:gd name="T60" fmla="*/ 81 w 119"/>
                  <a:gd name="T61" fmla="*/ 20 h 126"/>
                  <a:gd name="T62" fmla="*/ 63 w 119"/>
                  <a:gd name="T63" fmla="*/ 16 h 126"/>
                  <a:gd name="T64" fmla="*/ 50 w 119"/>
                  <a:gd name="T65" fmla="*/ 14 h 126"/>
                  <a:gd name="T66" fmla="*/ 44 w 119"/>
                  <a:gd name="T67" fmla="*/ 7 h 126"/>
                  <a:gd name="T68" fmla="*/ 31 w 119"/>
                  <a:gd name="T69" fmla="*/ 1 h 126"/>
                  <a:gd name="T70" fmla="*/ 36 w 119"/>
                  <a:gd name="T71" fmla="*/ 8 h 126"/>
                  <a:gd name="T72" fmla="*/ 24 w 119"/>
                  <a:gd name="T73" fmla="*/ 20 h 126"/>
                  <a:gd name="T74" fmla="*/ 27 w 119"/>
                  <a:gd name="T75" fmla="*/ 30 h 126"/>
                  <a:gd name="T76" fmla="*/ 19 w 119"/>
                  <a:gd name="T77" fmla="*/ 31 h 126"/>
                  <a:gd name="T78" fmla="*/ 21 w 119"/>
                  <a:gd name="T79" fmla="*/ 15 h 126"/>
                  <a:gd name="T80" fmla="*/ 18 w 119"/>
                  <a:gd name="T81" fmla="*/ 10 h 126"/>
                  <a:gd name="T82" fmla="*/ 19 w 119"/>
                  <a:gd name="T83" fmla="*/ 6 h 126"/>
                  <a:gd name="T84" fmla="*/ 88 w 119"/>
                  <a:gd name="T85" fmla="*/ 11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9" h="126">
                    <a:moveTo>
                      <a:pt x="115" y="33"/>
                    </a:moveTo>
                    <a:cubicBezTo>
                      <a:pt x="115" y="35"/>
                      <a:pt x="115" y="35"/>
                      <a:pt x="115" y="35"/>
                    </a:cubicBezTo>
                    <a:cubicBezTo>
                      <a:pt x="119" y="35"/>
                      <a:pt x="118" y="34"/>
                      <a:pt x="115" y="33"/>
                    </a:cubicBezTo>
                    <a:close/>
                    <a:moveTo>
                      <a:pt x="20" y="4"/>
                    </a:moveTo>
                    <a:cubicBezTo>
                      <a:pt x="18" y="4"/>
                      <a:pt x="15" y="5"/>
                      <a:pt x="15" y="5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1"/>
                      <a:pt x="5" y="24"/>
                      <a:pt x="3" y="27"/>
                    </a:cubicBezTo>
                    <a:cubicBezTo>
                      <a:pt x="2" y="30"/>
                      <a:pt x="4" y="30"/>
                      <a:pt x="2" y="34"/>
                    </a:cubicBezTo>
                    <a:cubicBezTo>
                      <a:pt x="0" y="39"/>
                      <a:pt x="3" y="38"/>
                      <a:pt x="3" y="3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0" y="45"/>
                      <a:pt x="8" y="45"/>
                      <a:pt x="8" y="48"/>
                    </a:cubicBezTo>
                    <a:cubicBezTo>
                      <a:pt x="9" y="50"/>
                      <a:pt x="10" y="51"/>
                      <a:pt x="12" y="54"/>
                    </a:cubicBezTo>
                    <a:cubicBezTo>
                      <a:pt x="14" y="56"/>
                      <a:pt x="13" y="59"/>
                      <a:pt x="13" y="59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9" y="60"/>
                      <a:pt x="24" y="61"/>
                      <a:pt x="27" y="60"/>
                    </a:cubicBezTo>
                    <a:cubicBezTo>
                      <a:pt x="29" y="59"/>
                      <a:pt x="31" y="60"/>
                      <a:pt x="32" y="62"/>
                    </a:cubicBezTo>
                    <a:cubicBezTo>
                      <a:pt x="33" y="64"/>
                      <a:pt x="36" y="69"/>
                      <a:pt x="36" y="69"/>
                    </a:cubicBezTo>
                    <a:cubicBezTo>
                      <a:pt x="36" y="69"/>
                      <a:pt x="41" y="68"/>
                      <a:pt x="43" y="68"/>
                    </a:cubicBezTo>
                    <a:cubicBezTo>
                      <a:pt x="45" y="68"/>
                      <a:pt x="49" y="69"/>
                      <a:pt x="49" y="69"/>
                    </a:cubicBezTo>
                    <a:cubicBezTo>
                      <a:pt x="48" y="75"/>
                      <a:pt x="48" y="75"/>
                      <a:pt x="48" y="75"/>
                    </a:cubicBezTo>
                    <a:cubicBezTo>
                      <a:pt x="48" y="75"/>
                      <a:pt x="45" y="76"/>
                      <a:pt x="46" y="79"/>
                    </a:cubicBezTo>
                    <a:cubicBezTo>
                      <a:pt x="47" y="83"/>
                      <a:pt x="51" y="84"/>
                      <a:pt x="51" y="86"/>
                    </a:cubicBezTo>
                    <a:cubicBezTo>
                      <a:pt x="51" y="88"/>
                      <a:pt x="54" y="90"/>
                      <a:pt x="55" y="92"/>
                    </a:cubicBezTo>
                    <a:cubicBezTo>
                      <a:pt x="57" y="93"/>
                      <a:pt x="64" y="97"/>
                      <a:pt x="64" y="97"/>
                    </a:cubicBezTo>
                    <a:cubicBezTo>
                      <a:pt x="64" y="97"/>
                      <a:pt x="62" y="101"/>
                      <a:pt x="62" y="103"/>
                    </a:cubicBezTo>
                    <a:cubicBezTo>
                      <a:pt x="61" y="105"/>
                      <a:pt x="58" y="108"/>
                      <a:pt x="58" y="108"/>
                    </a:cubicBezTo>
                    <a:cubicBezTo>
                      <a:pt x="58" y="108"/>
                      <a:pt x="57" y="113"/>
                      <a:pt x="59" y="111"/>
                    </a:cubicBezTo>
                    <a:cubicBezTo>
                      <a:pt x="62" y="110"/>
                      <a:pt x="61" y="112"/>
                      <a:pt x="61" y="114"/>
                    </a:cubicBezTo>
                    <a:cubicBezTo>
                      <a:pt x="62" y="116"/>
                      <a:pt x="63" y="118"/>
                      <a:pt x="63" y="118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7" y="126"/>
                      <a:pt x="67" y="126"/>
                      <a:pt x="67" y="126"/>
                    </a:cubicBezTo>
                    <a:cubicBezTo>
                      <a:pt x="67" y="126"/>
                      <a:pt x="70" y="123"/>
                      <a:pt x="73" y="123"/>
                    </a:cubicBezTo>
                    <a:cubicBezTo>
                      <a:pt x="75" y="123"/>
                      <a:pt x="76" y="119"/>
                      <a:pt x="78" y="119"/>
                    </a:cubicBezTo>
                    <a:cubicBezTo>
                      <a:pt x="80" y="119"/>
                      <a:pt x="80" y="117"/>
                      <a:pt x="82" y="117"/>
                    </a:cubicBezTo>
                    <a:cubicBezTo>
                      <a:pt x="84" y="117"/>
                      <a:pt x="85" y="111"/>
                      <a:pt x="87" y="111"/>
                    </a:cubicBezTo>
                    <a:cubicBezTo>
                      <a:pt x="89" y="111"/>
                      <a:pt x="90" y="110"/>
                      <a:pt x="90" y="110"/>
                    </a:cubicBezTo>
                    <a:cubicBezTo>
                      <a:pt x="90" y="110"/>
                      <a:pt x="89" y="106"/>
                      <a:pt x="87" y="107"/>
                    </a:cubicBezTo>
                    <a:cubicBezTo>
                      <a:pt x="85" y="108"/>
                      <a:pt x="82" y="109"/>
                      <a:pt x="81" y="108"/>
                    </a:cubicBezTo>
                    <a:cubicBezTo>
                      <a:pt x="79" y="107"/>
                      <a:pt x="78" y="107"/>
                      <a:pt x="77" y="105"/>
                    </a:cubicBezTo>
                    <a:cubicBezTo>
                      <a:pt x="77" y="103"/>
                      <a:pt x="79" y="99"/>
                      <a:pt x="78" y="97"/>
                    </a:cubicBezTo>
                    <a:cubicBezTo>
                      <a:pt x="78" y="96"/>
                      <a:pt x="78" y="95"/>
                      <a:pt x="76" y="93"/>
                    </a:cubicBezTo>
                    <a:cubicBezTo>
                      <a:pt x="74" y="91"/>
                      <a:pt x="76" y="89"/>
                      <a:pt x="74" y="88"/>
                    </a:cubicBezTo>
                    <a:cubicBezTo>
                      <a:pt x="72" y="87"/>
                      <a:pt x="72" y="86"/>
                      <a:pt x="75" y="87"/>
                    </a:cubicBezTo>
                    <a:cubicBezTo>
                      <a:pt x="79" y="87"/>
                      <a:pt x="81" y="89"/>
                      <a:pt x="81" y="89"/>
                    </a:cubicBezTo>
                    <a:cubicBezTo>
                      <a:pt x="81" y="89"/>
                      <a:pt x="86" y="89"/>
                      <a:pt x="87" y="90"/>
                    </a:cubicBezTo>
                    <a:cubicBezTo>
                      <a:pt x="88" y="92"/>
                      <a:pt x="92" y="92"/>
                      <a:pt x="92" y="92"/>
                    </a:cubicBezTo>
                    <a:cubicBezTo>
                      <a:pt x="92" y="92"/>
                      <a:pt x="90" y="91"/>
                      <a:pt x="91" y="89"/>
                    </a:cubicBezTo>
                    <a:cubicBezTo>
                      <a:pt x="92" y="87"/>
                      <a:pt x="94" y="88"/>
                      <a:pt x="94" y="88"/>
                    </a:cubicBezTo>
                    <a:cubicBezTo>
                      <a:pt x="94" y="88"/>
                      <a:pt x="97" y="88"/>
                      <a:pt x="99" y="88"/>
                    </a:cubicBezTo>
                    <a:cubicBezTo>
                      <a:pt x="101" y="88"/>
                      <a:pt x="101" y="86"/>
                      <a:pt x="103" y="86"/>
                    </a:cubicBezTo>
                    <a:cubicBezTo>
                      <a:pt x="105" y="86"/>
                      <a:pt x="105" y="82"/>
                      <a:pt x="107" y="82"/>
                    </a:cubicBezTo>
                    <a:cubicBezTo>
                      <a:pt x="108" y="82"/>
                      <a:pt x="111" y="82"/>
                      <a:pt x="111" y="82"/>
                    </a:cubicBezTo>
                    <a:cubicBezTo>
                      <a:pt x="112" y="79"/>
                      <a:pt x="112" y="79"/>
                      <a:pt x="112" y="79"/>
                    </a:cubicBezTo>
                    <a:cubicBezTo>
                      <a:pt x="112" y="76"/>
                      <a:pt x="112" y="76"/>
                      <a:pt x="112" y="76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7" y="63"/>
                      <a:pt x="107" y="63"/>
                      <a:pt x="107" y="63"/>
                    </a:cubicBezTo>
                    <a:cubicBezTo>
                      <a:pt x="107" y="63"/>
                      <a:pt x="106" y="59"/>
                      <a:pt x="108" y="59"/>
                    </a:cubicBezTo>
                    <a:cubicBezTo>
                      <a:pt x="110" y="59"/>
                      <a:pt x="115" y="58"/>
                      <a:pt x="115" y="56"/>
                    </a:cubicBezTo>
                    <a:cubicBezTo>
                      <a:pt x="115" y="54"/>
                      <a:pt x="112" y="54"/>
                      <a:pt x="112" y="54"/>
                    </a:cubicBezTo>
                    <a:cubicBezTo>
                      <a:pt x="112" y="54"/>
                      <a:pt x="112" y="50"/>
                      <a:pt x="110" y="49"/>
                    </a:cubicBezTo>
                    <a:cubicBezTo>
                      <a:pt x="109" y="49"/>
                      <a:pt x="108" y="46"/>
                      <a:pt x="110" y="46"/>
                    </a:cubicBezTo>
                    <a:cubicBezTo>
                      <a:pt x="112" y="46"/>
                      <a:pt x="114" y="45"/>
                      <a:pt x="116" y="44"/>
                    </a:cubicBezTo>
                    <a:cubicBezTo>
                      <a:pt x="118" y="42"/>
                      <a:pt x="118" y="42"/>
                      <a:pt x="118" y="42"/>
                    </a:cubicBezTo>
                    <a:cubicBezTo>
                      <a:pt x="118" y="38"/>
                      <a:pt x="118" y="38"/>
                      <a:pt x="118" y="38"/>
                    </a:cubicBezTo>
                    <a:cubicBezTo>
                      <a:pt x="118" y="37"/>
                      <a:pt x="117" y="36"/>
                      <a:pt x="117" y="36"/>
                    </a:cubicBezTo>
                    <a:cubicBezTo>
                      <a:pt x="115" y="36"/>
                      <a:pt x="113" y="37"/>
                      <a:pt x="113" y="37"/>
                    </a:cubicBezTo>
                    <a:cubicBezTo>
                      <a:pt x="111" y="38"/>
                      <a:pt x="111" y="36"/>
                      <a:pt x="108" y="37"/>
                    </a:cubicBezTo>
                    <a:cubicBezTo>
                      <a:pt x="107" y="38"/>
                      <a:pt x="107" y="38"/>
                      <a:pt x="107" y="38"/>
                    </a:cubicBezTo>
                    <a:cubicBezTo>
                      <a:pt x="103" y="39"/>
                      <a:pt x="102" y="39"/>
                      <a:pt x="99" y="40"/>
                    </a:cubicBezTo>
                    <a:cubicBezTo>
                      <a:pt x="99" y="39"/>
                      <a:pt x="99" y="38"/>
                      <a:pt x="100" y="37"/>
                    </a:cubicBezTo>
                    <a:cubicBezTo>
                      <a:pt x="103" y="36"/>
                      <a:pt x="107" y="35"/>
                      <a:pt x="110" y="35"/>
                    </a:cubicBezTo>
                    <a:cubicBezTo>
                      <a:pt x="110" y="34"/>
                      <a:pt x="109" y="32"/>
                      <a:pt x="110" y="31"/>
                    </a:cubicBezTo>
                    <a:cubicBezTo>
                      <a:pt x="110" y="30"/>
                      <a:pt x="112" y="29"/>
                      <a:pt x="112" y="28"/>
                    </a:cubicBezTo>
                    <a:cubicBezTo>
                      <a:pt x="112" y="28"/>
                      <a:pt x="111" y="25"/>
                      <a:pt x="111" y="26"/>
                    </a:cubicBezTo>
                    <a:cubicBezTo>
                      <a:pt x="111" y="25"/>
                      <a:pt x="111" y="25"/>
                      <a:pt x="111" y="25"/>
                    </a:cubicBezTo>
                    <a:cubicBezTo>
                      <a:pt x="110" y="25"/>
                      <a:pt x="108" y="25"/>
                      <a:pt x="106" y="25"/>
                    </a:cubicBezTo>
                    <a:cubicBezTo>
                      <a:pt x="107" y="25"/>
                      <a:pt x="107" y="26"/>
                      <a:pt x="107" y="26"/>
                    </a:cubicBezTo>
                    <a:cubicBezTo>
                      <a:pt x="106" y="26"/>
                      <a:pt x="105" y="25"/>
                      <a:pt x="104" y="25"/>
                    </a:cubicBezTo>
                    <a:cubicBezTo>
                      <a:pt x="104" y="24"/>
                      <a:pt x="103" y="23"/>
                      <a:pt x="102" y="23"/>
                    </a:cubicBezTo>
                    <a:cubicBezTo>
                      <a:pt x="102" y="23"/>
                      <a:pt x="101" y="24"/>
                      <a:pt x="101" y="25"/>
                    </a:cubicBezTo>
                    <a:cubicBezTo>
                      <a:pt x="99" y="25"/>
                      <a:pt x="99" y="25"/>
                      <a:pt x="99" y="25"/>
                    </a:cubicBezTo>
                    <a:cubicBezTo>
                      <a:pt x="98" y="22"/>
                      <a:pt x="98" y="20"/>
                      <a:pt x="96" y="18"/>
                    </a:cubicBezTo>
                    <a:cubicBezTo>
                      <a:pt x="98" y="18"/>
                      <a:pt x="99" y="18"/>
                      <a:pt x="101" y="17"/>
                    </a:cubicBezTo>
                    <a:cubicBezTo>
                      <a:pt x="101" y="17"/>
                      <a:pt x="101" y="15"/>
                      <a:pt x="101" y="15"/>
                    </a:cubicBezTo>
                    <a:cubicBezTo>
                      <a:pt x="96" y="15"/>
                      <a:pt x="93" y="16"/>
                      <a:pt x="88" y="16"/>
                    </a:cubicBezTo>
                    <a:cubicBezTo>
                      <a:pt x="88" y="16"/>
                      <a:pt x="90" y="17"/>
                      <a:pt x="90" y="17"/>
                    </a:cubicBezTo>
                    <a:cubicBezTo>
                      <a:pt x="88" y="17"/>
                      <a:pt x="86" y="17"/>
                      <a:pt x="85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4" y="18"/>
                      <a:pt x="83" y="18"/>
                      <a:pt x="81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0" y="20"/>
                      <a:pt x="77" y="21"/>
                      <a:pt x="77" y="21"/>
                    </a:cubicBezTo>
                    <a:cubicBezTo>
                      <a:pt x="74" y="21"/>
                      <a:pt x="69" y="20"/>
                      <a:pt x="67" y="19"/>
                    </a:cubicBezTo>
                    <a:cubicBezTo>
                      <a:pt x="65" y="18"/>
                      <a:pt x="70" y="17"/>
                      <a:pt x="63" y="16"/>
                    </a:cubicBezTo>
                    <a:cubicBezTo>
                      <a:pt x="60" y="15"/>
                      <a:pt x="56" y="15"/>
                      <a:pt x="53" y="16"/>
                    </a:cubicBezTo>
                    <a:cubicBezTo>
                      <a:pt x="52" y="16"/>
                      <a:pt x="52" y="18"/>
                      <a:pt x="50" y="17"/>
                    </a:cubicBezTo>
                    <a:cubicBezTo>
                      <a:pt x="47" y="17"/>
                      <a:pt x="49" y="15"/>
                      <a:pt x="50" y="14"/>
                    </a:cubicBezTo>
                    <a:cubicBezTo>
                      <a:pt x="49" y="12"/>
                      <a:pt x="48" y="10"/>
                      <a:pt x="47" y="9"/>
                    </a:cubicBezTo>
                    <a:cubicBezTo>
                      <a:pt x="47" y="9"/>
                      <a:pt x="46" y="9"/>
                      <a:pt x="45" y="9"/>
                    </a:cubicBezTo>
                    <a:cubicBezTo>
                      <a:pt x="45" y="9"/>
                      <a:pt x="45" y="7"/>
                      <a:pt x="44" y="7"/>
                    </a:cubicBezTo>
                    <a:cubicBezTo>
                      <a:pt x="41" y="6"/>
                      <a:pt x="39" y="7"/>
                      <a:pt x="37" y="6"/>
                    </a:cubicBezTo>
                    <a:cubicBezTo>
                      <a:pt x="35" y="5"/>
                      <a:pt x="35" y="2"/>
                      <a:pt x="34" y="0"/>
                    </a:cubicBezTo>
                    <a:cubicBezTo>
                      <a:pt x="33" y="1"/>
                      <a:pt x="32" y="1"/>
                      <a:pt x="31" y="1"/>
                    </a:cubicBezTo>
                    <a:cubicBezTo>
                      <a:pt x="31" y="1"/>
                      <a:pt x="31" y="3"/>
                      <a:pt x="31" y="4"/>
                    </a:cubicBezTo>
                    <a:cubicBezTo>
                      <a:pt x="32" y="5"/>
                      <a:pt x="33" y="5"/>
                      <a:pt x="35" y="6"/>
                    </a:cubicBezTo>
                    <a:cubicBezTo>
                      <a:pt x="35" y="6"/>
                      <a:pt x="36" y="8"/>
                      <a:pt x="36" y="8"/>
                    </a:cubicBezTo>
                    <a:cubicBezTo>
                      <a:pt x="30" y="9"/>
                      <a:pt x="27" y="10"/>
                      <a:pt x="23" y="12"/>
                    </a:cubicBezTo>
                    <a:cubicBezTo>
                      <a:pt x="22" y="15"/>
                      <a:pt x="22" y="16"/>
                      <a:pt x="22" y="19"/>
                    </a:cubicBezTo>
                    <a:cubicBezTo>
                      <a:pt x="23" y="19"/>
                      <a:pt x="24" y="19"/>
                      <a:pt x="24" y="20"/>
                    </a:cubicBezTo>
                    <a:cubicBezTo>
                      <a:pt x="24" y="20"/>
                      <a:pt x="26" y="22"/>
                      <a:pt x="26" y="22"/>
                    </a:cubicBezTo>
                    <a:cubicBezTo>
                      <a:pt x="26" y="23"/>
                      <a:pt x="25" y="24"/>
                      <a:pt x="25" y="24"/>
                    </a:cubicBezTo>
                    <a:cubicBezTo>
                      <a:pt x="25" y="26"/>
                      <a:pt x="26" y="28"/>
                      <a:pt x="27" y="30"/>
                    </a:cubicBezTo>
                    <a:cubicBezTo>
                      <a:pt x="24" y="32"/>
                      <a:pt x="22" y="32"/>
                      <a:pt x="20" y="33"/>
                    </a:cubicBezTo>
                    <a:cubicBezTo>
                      <a:pt x="20" y="33"/>
                      <a:pt x="20" y="32"/>
                      <a:pt x="20" y="31"/>
                    </a:cubicBezTo>
                    <a:cubicBezTo>
                      <a:pt x="19" y="31"/>
                      <a:pt x="19" y="31"/>
                      <a:pt x="19" y="31"/>
                    </a:cubicBezTo>
                    <a:cubicBezTo>
                      <a:pt x="18" y="28"/>
                      <a:pt x="15" y="25"/>
                      <a:pt x="16" y="21"/>
                    </a:cubicBezTo>
                    <a:cubicBezTo>
                      <a:pt x="17" y="19"/>
                      <a:pt x="19" y="19"/>
                      <a:pt x="21" y="17"/>
                    </a:cubicBezTo>
                    <a:cubicBezTo>
                      <a:pt x="20" y="17"/>
                      <a:pt x="21" y="16"/>
                      <a:pt x="21" y="15"/>
                    </a:cubicBezTo>
                    <a:cubicBezTo>
                      <a:pt x="20" y="14"/>
                      <a:pt x="20" y="14"/>
                      <a:pt x="19" y="14"/>
                    </a:cubicBezTo>
                    <a:cubicBezTo>
                      <a:pt x="19" y="12"/>
                      <a:pt x="19" y="13"/>
                      <a:pt x="19" y="12"/>
                    </a:cubicBezTo>
                    <a:cubicBezTo>
                      <a:pt x="19" y="11"/>
                      <a:pt x="18" y="11"/>
                      <a:pt x="18" y="10"/>
                    </a:cubicBezTo>
                    <a:cubicBezTo>
                      <a:pt x="17" y="10"/>
                      <a:pt x="16" y="10"/>
                      <a:pt x="15" y="10"/>
                    </a:cubicBezTo>
                    <a:cubicBezTo>
                      <a:pt x="15" y="10"/>
                      <a:pt x="15" y="8"/>
                      <a:pt x="15" y="8"/>
                    </a:cubicBezTo>
                    <a:cubicBezTo>
                      <a:pt x="16" y="8"/>
                      <a:pt x="18" y="6"/>
                      <a:pt x="19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5"/>
                      <a:pt x="20" y="4"/>
                      <a:pt x="20" y="4"/>
                    </a:cubicBezTo>
                    <a:close/>
                    <a:moveTo>
                      <a:pt x="88" y="11"/>
                    </a:moveTo>
                    <a:cubicBezTo>
                      <a:pt x="86" y="11"/>
                      <a:pt x="89" y="12"/>
                      <a:pt x="89" y="12"/>
                    </a:cubicBezTo>
                    <a:cubicBezTo>
                      <a:pt x="89" y="12"/>
                      <a:pt x="91" y="10"/>
                      <a:pt x="88" y="1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" name="Freeform 21">
                <a:extLst>
                  <a:ext uri="{FF2B5EF4-FFF2-40B4-BE49-F238E27FC236}">
                    <a16:creationId xmlns:a16="http://schemas.microsoft.com/office/drawing/2014/main" id="{4494E337-8A45-9445-81C4-DEAB0341DE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9" y="2598"/>
                <a:ext cx="18" cy="41"/>
              </a:xfrm>
              <a:custGeom>
                <a:avLst/>
                <a:gdLst>
                  <a:gd name="T0" fmla="*/ 4 w 9"/>
                  <a:gd name="T1" fmla="*/ 14 h 21"/>
                  <a:gd name="T2" fmla="*/ 6 w 9"/>
                  <a:gd name="T3" fmla="*/ 21 h 21"/>
                  <a:gd name="T4" fmla="*/ 9 w 9"/>
                  <a:gd name="T5" fmla="*/ 21 h 21"/>
                  <a:gd name="T6" fmla="*/ 9 w 9"/>
                  <a:gd name="T7" fmla="*/ 19 h 21"/>
                  <a:gd name="T8" fmla="*/ 6 w 9"/>
                  <a:gd name="T9" fmla="*/ 17 h 21"/>
                  <a:gd name="T10" fmla="*/ 6 w 9"/>
                  <a:gd name="T11" fmla="*/ 14 h 21"/>
                  <a:gd name="T12" fmla="*/ 4 w 9"/>
                  <a:gd name="T13" fmla="*/ 14 h 21"/>
                  <a:gd name="T14" fmla="*/ 0 w 9"/>
                  <a:gd name="T15" fmla="*/ 0 h 21"/>
                  <a:gd name="T16" fmla="*/ 1 w 9"/>
                  <a:gd name="T17" fmla="*/ 11 h 21"/>
                  <a:gd name="T18" fmla="*/ 4 w 9"/>
                  <a:gd name="T19" fmla="*/ 10 h 21"/>
                  <a:gd name="T20" fmla="*/ 6 w 9"/>
                  <a:gd name="T21" fmla="*/ 11 h 21"/>
                  <a:gd name="T22" fmla="*/ 5 w 9"/>
                  <a:gd name="T23" fmla="*/ 6 h 21"/>
                  <a:gd name="T24" fmla="*/ 6 w 9"/>
                  <a:gd name="T25" fmla="*/ 5 h 21"/>
                  <a:gd name="T26" fmla="*/ 6 w 9"/>
                  <a:gd name="T27" fmla="*/ 2 h 21"/>
                  <a:gd name="T28" fmla="*/ 2 w 9"/>
                  <a:gd name="T29" fmla="*/ 4 h 21"/>
                  <a:gd name="T30" fmla="*/ 2 w 9"/>
                  <a:gd name="T31" fmla="*/ 2 h 21"/>
                  <a:gd name="T32" fmla="*/ 0 w 9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21">
                    <a:moveTo>
                      <a:pt x="4" y="14"/>
                    </a:moveTo>
                    <a:cubicBezTo>
                      <a:pt x="5" y="17"/>
                      <a:pt x="5" y="18"/>
                      <a:pt x="6" y="21"/>
                    </a:cubicBezTo>
                    <a:cubicBezTo>
                      <a:pt x="7" y="21"/>
                      <a:pt x="8" y="21"/>
                      <a:pt x="9" y="21"/>
                    </a:cubicBezTo>
                    <a:cubicBezTo>
                      <a:pt x="9" y="21"/>
                      <a:pt x="9" y="19"/>
                      <a:pt x="9" y="19"/>
                    </a:cubicBezTo>
                    <a:cubicBezTo>
                      <a:pt x="8" y="18"/>
                      <a:pt x="7" y="18"/>
                      <a:pt x="6" y="17"/>
                    </a:cubicBezTo>
                    <a:cubicBezTo>
                      <a:pt x="5" y="16"/>
                      <a:pt x="6" y="15"/>
                      <a:pt x="6" y="14"/>
                    </a:cubicBezTo>
                    <a:lnTo>
                      <a:pt x="4" y="14"/>
                    </a:lnTo>
                    <a:close/>
                    <a:moveTo>
                      <a:pt x="0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2" y="11"/>
                      <a:pt x="3" y="10"/>
                      <a:pt x="4" y="10"/>
                    </a:cubicBezTo>
                    <a:cubicBezTo>
                      <a:pt x="3" y="11"/>
                      <a:pt x="5" y="11"/>
                      <a:pt x="6" y="11"/>
                    </a:cubicBezTo>
                    <a:cubicBezTo>
                      <a:pt x="7" y="10"/>
                      <a:pt x="5" y="7"/>
                      <a:pt x="5" y="6"/>
                    </a:cubicBezTo>
                    <a:cubicBezTo>
                      <a:pt x="4" y="6"/>
                      <a:pt x="5" y="5"/>
                      <a:pt x="6" y="5"/>
                    </a:cubicBezTo>
                    <a:cubicBezTo>
                      <a:pt x="6" y="5"/>
                      <a:pt x="6" y="2"/>
                      <a:pt x="6" y="2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" name="Freeform 22">
                <a:extLst>
                  <a:ext uri="{FF2B5EF4-FFF2-40B4-BE49-F238E27FC236}">
                    <a16:creationId xmlns:a16="http://schemas.microsoft.com/office/drawing/2014/main" id="{4D9E0184-BB5A-044C-9C2A-C5D9DEEDE1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9" y="2598"/>
                <a:ext cx="18" cy="41"/>
              </a:xfrm>
              <a:custGeom>
                <a:avLst/>
                <a:gdLst>
                  <a:gd name="T0" fmla="*/ 4 w 9"/>
                  <a:gd name="T1" fmla="*/ 14 h 21"/>
                  <a:gd name="T2" fmla="*/ 6 w 9"/>
                  <a:gd name="T3" fmla="*/ 21 h 21"/>
                  <a:gd name="T4" fmla="*/ 9 w 9"/>
                  <a:gd name="T5" fmla="*/ 21 h 21"/>
                  <a:gd name="T6" fmla="*/ 9 w 9"/>
                  <a:gd name="T7" fmla="*/ 19 h 21"/>
                  <a:gd name="T8" fmla="*/ 6 w 9"/>
                  <a:gd name="T9" fmla="*/ 17 h 21"/>
                  <a:gd name="T10" fmla="*/ 6 w 9"/>
                  <a:gd name="T11" fmla="*/ 14 h 21"/>
                  <a:gd name="T12" fmla="*/ 4 w 9"/>
                  <a:gd name="T13" fmla="*/ 14 h 21"/>
                  <a:gd name="T14" fmla="*/ 0 w 9"/>
                  <a:gd name="T15" fmla="*/ 0 h 21"/>
                  <a:gd name="T16" fmla="*/ 1 w 9"/>
                  <a:gd name="T17" fmla="*/ 11 h 21"/>
                  <a:gd name="T18" fmla="*/ 4 w 9"/>
                  <a:gd name="T19" fmla="*/ 10 h 21"/>
                  <a:gd name="T20" fmla="*/ 6 w 9"/>
                  <a:gd name="T21" fmla="*/ 11 h 21"/>
                  <a:gd name="T22" fmla="*/ 5 w 9"/>
                  <a:gd name="T23" fmla="*/ 6 h 21"/>
                  <a:gd name="T24" fmla="*/ 6 w 9"/>
                  <a:gd name="T25" fmla="*/ 5 h 21"/>
                  <a:gd name="T26" fmla="*/ 6 w 9"/>
                  <a:gd name="T27" fmla="*/ 2 h 21"/>
                  <a:gd name="T28" fmla="*/ 2 w 9"/>
                  <a:gd name="T29" fmla="*/ 4 h 21"/>
                  <a:gd name="T30" fmla="*/ 2 w 9"/>
                  <a:gd name="T31" fmla="*/ 2 h 21"/>
                  <a:gd name="T32" fmla="*/ 0 w 9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21">
                    <a:moveTo>
                      <a:pt x="4" y="14"/>
                    </a:moveTo>
                    <a:cubicBezTo>
                      <a:pt x="5" y="17"/>
                      <a:pt x="5" y="18"/>
                      <a:pt x="6" y="21"/>
                    </a:cubicBezTo>
                    <a:cubicBezTo>
                      <a:pt x="7" y="21"/>
                      <a:pt x="8" y="21"/>
                      <a:pt x="9" y="21"/>
                    </a:cubicBezTo>
                    <a:cubicBezTo>
                      <a:pt x="9" y="21"/>
                      <a:pt x="9" y="19"/>
                      <a:pt x="9" y="19"/>
                    </a:cubicBezTo>
                    <a:cubicBezTo>
                      <a:pt x="8" y="18"/>
                      <a:pt x="7" y="18"/>
                      <a:pt x="6" y="17"/>
                    </a:cubicBezTo>
                    <a:cubicBezTo>
                      <a:pt x="5" y="16"/>
                      <a:pt x="6" y="15"/>
                      <a:pt x="6" y="14"/>
                    </a:cubicBezTo>
                    <a:lnTo>
                      <a:pt x="4" y="14"/>
                    </a:lnTo>
                    <a:close/>
                    <a:moveTo>
                      <a:pt x="0" y="0"/>
                    </a:moveTo>
                    <a:cubicBezTo>
                      <a:pt x="0" y="4"/>
                      <a:pt x="0" y="7"/>
                      <a:pt x="1" y="11"/>
                    </a:cubicBezTo>
                    <a:cubicBezTo>
                      <a:pt x="2" y="11"/>
                      <a:pt x="3" y="10"/>
                      <a:pt x="4" y="10"/>
                    </a:cubicBezTo>
                    <a:cubicBezTo>
                      <a:pt x="3" y="11"/>
                      <a:pt x="5" y="11"/>
                      <a:pt x="6" y="11"/>
                    </a:cubicBezTo>
                    <a:cubicBezTo>
                      <a:pt x="7" y="10"/>
                      <a:pt x="5" y="7"/>
                      <a:pt x="5" y="6"/>
                    </a:cubicBezTo>
                    <a:cubicBezTo>
                      <a:pt x="4" y="6"/>
                      <a:pt x="5" y="5"/>
                      <a:pt x="6" y="5"/>
                    </a:cubicBezTo>
                    <a:cubicBezTo>
                      <a:pt x="6" y="5"/>
                      <a:pt x="6" y="2"/>
                      <a:pt x="6" y="2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" name="Freeform 23">
                <a:extLst>
                  <a:ext uri="{FF2B5EF4-FFF2-40B4-BE49-F238E27FC236}">
                    <a16:creationId xmlns:a16="http://schemas.microsoft.com/office/drawing/2014/main" id="{EB3AD3F1-E0C5-7B4D-BE81-0131FDBCF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1250"/>
                <a:ext cx="282" cy="200"/>
              </a:xfrm>
              <a:custGeom>
                <a:avLst/>
                <a:gdLst>
                  <a:gd name="T0" fmla="*/ 124 w 144"/>
                  <a:gd name="T1" fmla="*/ 39 h 102"/>
                  <a:gd name="T2" fmla="*/ 114 w 144"/>
                  <a:gd name="T3" fmla="*/ 42 h 102"/>
                  <a:gd name="T4" fmla="*/ 107 w 144"/>
                  <a:gd name="T5" fmla="*/ 50 h 102"/>
                  <a:gd name="T6" fmla="*/ 101 w 144"/>
                  <a:gd name="T7" fmla="*/ 54 h 102"/>
                  <a:gd name="T8" fmla="*/ 98 w 144"/>
                  <a:gd name="T9" fmla="*/ 51 h 102"/>
                  <a:gd name="T10" fmla="*/ 83 w 144"/>
                  <a:gd name="T11" fmla="*/ 47 h 102"/>
                  <a:gd name="T12" fmla="*/ 81 w 144"/>
                  <a:gd name="T13" fmla="*/ 42 h 102"/>
                  <a:gd name="T14" fmla="*/ 74 w 144"/>
                  <a:gd name="T15" fmla="*/ 38 h 102"/>
                  <a:gd name="T16" fmla="*/ 69 w 144"/>
                  <a:gd name="T17" fmla="*/ 35 h 102"/>
                  <a:gd name="T18" fmla="*/ 50 w 144"/>
                  <a:gd name="T19" fmla="*/ 33 h 102"/>
                  <a:gd name="T20" fmla="*/ 47 w 144"/>
                  <a:gd name="T21" fmla="*/ 18 h 102"/>
                  <a:gd name="T22" fmla="*/ 40 w 144"/>
                  <a:gd name="T23" fmla="*/ 25 h 102"/>
                  <a:gd name="T24" fmla="*/ 32 w 144"/>
                  <a:gd name="T25" fmla="*/ 22 h 102"/>
                  <a:gd name="T26" fmla="*/ 26 w 144"/>
                  <a:gd name="T27" fmla="*/ 28 h 102"/>
                  <a:gd name="T28" fmla="*/ 28 w 144"/>
                  <a:gd name="T29" fmla="*/ 26 h 102"/>
                  <a:gd name="T30" fmla="*/ 26 w 144"/>
                  <a:gd name="T31" fmla="*/ 20 h 102"/>
                  <a:gd name="T32" fmla="*/ 19 w 144"/>
                  <a:gd name="T33" fmla="*/ 19 h 102"/>
                  <a:gd name="T34" fmla="*/ 19 w 144"/>
                  <a:gd name="T35" fmla="*/ 16 h 102"/>
                  <a:gd name="T36" fmla="*/ 19 w 144"/>
                  <a:gd name="T37" fmla="*/ 9 h 102"/>
                  <a:gd name="T38" fmla="*/ 22 w 144"/>
                  <a:gd name="T39" fmla="*/ 1 h 102"/>
                  <a:gd name="T40" fmla="*/ 10 w 144"/>
                  <a:gd name="T41" fmla="*/ 1 h 102"/>
                  <a:gd name="T42" fmla="*/ 0 w 144"/>
                  <a:gd name="T43" fmla="*/ 46 h 102"/>
                  <a:gd name="T44" fmla="*/ 9 w 144"/>
                  <a:gd name="T45" fmla="*/ 45 h 102"/>
                  <a:gd name="T46" fmla="*/ 7 w 144"/>
                  <a:gd name="T47" fmla="*/ 40 h 102"/>
                  <a:gd name="T48" fmla="*/ 14 w 144"/>
                  <a:gd name="T49" fmla="*/ 39 h 102"/>
                  <a:gd name="T50" fmla="*/ 18 w 144"/>
                  <a:gd name="T51" fmla="*/ 33 h 102"/>
                  <a:gd name="T52" fmla="*/ 23 w 144"/>
                  <a:gd name="T53" fmla="*/ 34 h 102"/>
                  <a:gd name="T54" fmla="*/ 26 w 144"/>
                  <a:gd name="T55" fmla="*/ 45 h 102"/>
                  <a:gd name="T56" fmla="*/ 31 w 144"/>
                  <a:gd name="T57" fmla="*/ 52 h 102"/>
                  <a:gd name="T58" fmla="*/ 31 w 144"/>
                  <a:gd name="T59" fmla="*/ 55 h 102"/>
                  <a:gd name="T60" fmla="*/ 38 w 144"/>
                  <a:gd name="T61" fmla="*/ 54 h 102"/>
                  <a:gd name="T62" fmla="*/ 46 w 144"/>
                  <a:gd name="T63" fmla="*/ 53 h 102"/>
                  <a:gd name="T64" fmla="*/ 53 w 144"/>
                  <a:gd name="T65" fmla="*/ 57 h 102"/>
                  <a:gd name="T66" fmla="*/ 55 w 144"/>
                  <a:gd name="T67" fmla="*/ 64 h 102"/>
                  <a:gd name="T68" fmla="*/ 60 w 144"/>
                  <a:gd name="T69" fmla="*/ 72 h 102"/>
                  <a:gd name="T70" fmla="*/ 65 w 144"/>
                  <a:gd name="T71" fmla="*/ 76 h 102"/>
                  <a:gd name="T72" fmla="*/ 72 w 144"/>
                  <a:gd name="T73" fmla="*/ 83 h 102"/>
                  <a:gd name="T74" fmla="*/ 80 w 144"/>
                  <a:gd name="T75" fmla="*/ 85 h 102"/>
                  <a:gd name="T76" fmla="*/ 87 w 144"/>
                  <a:gd name="T77" fmla="*/ 87 h 102"/>
                  <a:gd name="T78" fmla="*/ 91 w 144"/>
                  <a:gd name="T79" fmla="*/ 89 h 102"/>
                  <a:gd name="T80" fmla="*/ 86 w 144"/>
                  <a:gd name="T81" fmla="*/ 94 h 102"/>
                  <a:gd name="T82" fmla="*/ 90 w 144"/>
                  <a:gd name="T83" fmla="*/ 99 h 102"/>
                  <a:gd name="T84" fmla="*/ 97 w 144"/>
                  <a:gd name="T85" fmla="*/ 102 h 102"/>
                  <a:gd name="T86" fmla="*/ 101 w 144"/>
                  <a:gd name="T87" fmla="*/ 97 h 102"/>
                  <a:gd name="T88" fmla="*/ 104 w 144"/>
                  <a:gd name="T89" fmla="*/ 89 h 102"/>
                  <a:gd name="T90" fmla="*/ 101 w 144"/>
                  <a:gd name="T91" fmla="*/ 83 h 102"/>
                  <a:gd name="T92" fmla="*/ 98 w 144"/>
                  <a:gd name="T93" fmla="*/ 75 h 102"/>
                  <a:gd name="T94" fmla="*/ 108 w 144"/>
                  <a:gd name="T95" fmla="*/ 72 h 102"/>
                  <a:gd name="T96" fmla="*/ 110 w 144"/>
                  <a:gd name="T97" fmla="*/ 65 h 102"/>
                  <a:gd name="T98" fmla="*/ 110 w 144"/>
                  <a:gd name="T99" fmla="*/ 58 h 102"/>
                  <a:gd name="T100" fmla="*/ 117 w 144"/>
                  <a:gd name="T101" fmla="*/ 60 h 102"/>
                  <a:gd name="T102" fmla="*/ 125 w 144"/>
                  <a:gd name="T103" fmla="*/ 56 h 102"/>
                  <a:gd name="T104" fmla="*/ 123 w 144"/>
                  <a:gd name="T105" fmla="*/ 62 h 102"/>
                  <a:gd name="T106" fmla="*/ 125 w 144"/>
                  <a:gd name="T107" fmla="*/ 67 h 102"/>
                  <a:gd name="T108" fmla="*/ 134 w 144"/>
                  <a:gd name="T109" fmla="*/ 64 h 102"/>
                  <a:gd name="T110" fmla="*/ 139 w 144"/>
                  <a:gd name="T111" fmla="*/ 54 h 102"/>
                  <a:gd name="T112" fmla="*/ 131 w 144"/>
                  <a:gd name="T113" fmla="*/ 49 h 102"/>
                  <a:gd name="T114" fmla="*/ 123 w 144"/>
                  <a:gd name="T115" fmla="*/ 46 h 102"/>
                  <a:gd name="T116" fmla="*/ 129 w 144"/>
                  <a:gd name="T117" fmla="*/ 41 h 102"/>
                  <a:gd name="T118" fmla="*/ 124 w 144"/>
                  <a:gd name="T119" fmla="*/ 3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44" h="102">
                    <a:moveTo>
                      <a:pt x="128" y="37"/>
                    </a:moveTo>
                    <a:cubicBezTo>
                      <a:pt x="128" y="37"/>
                      <a:pt x="126" y="37"/>
                      <a:pt x="124" y="39"/>
                    </a:cubicBezTo>
                    <a:cubicBezTo>
                      <a:pt x="122" y="40"/>
                      <a:pt x="122" y="40"/>
                      <a:pt x="119" y="40"/>
                    </a:cubicBezTo>
                    <a:cubicBezTo>
                      <a:pt x="117" y="41"/>
                      <a:pt x="115" y="40"/>
                      <a:pt x="114" y="42"/>
                    </a:cubicBezTo>
                    <a:cubicBezTo>
                      <a:pt x="114" y="44"/>
                      <a:pt x="111" y="44"/>
                      <a:pt x="109" y="44"/>
                    </a:cubicBezTo>
                    <a:cubicBezTo>
                      <a:pt x="108" y="45"/>
                      <a:pt x="107" y="50"/>
                      <a:pt x="107" y="50"/>
                    </a:cubicBezTo>
                    <a:cubicBezTo>
                      <a:pt x="107" y="50"/>
                      <a:pt x="104" y="51"/>
                      <a:pt x="101" y="51"/>
                    </a:cubicBezTo>
                    <a:cubicBezTo>
                      <a:pt x="101" y="54"/>
                      <a:pt x="101" y="54"/>
                      <a:pt x="101" y="54"/>
                    </a:cubicBezTo>
                    <a:cubicBezTo>
                      <a:pt x="101" y="54"/>
                      <a:pt x="99" y="55"/>
                      <a:pt x="98" y="55"/>
                    </a:cubicBezTo>
                    <a:cubicBezTo>
                      <a:pt x="97" y="55"/>
                      <a:pt x="99" y="53"/>
                      <a:pt x="98" y="51"/>
                    </a:cubicBezTo>
                    <a:cubicBezTo>
                      <a:pt x="97" y="49"/>
                      <a:pt x="92" y="48"/>
                      <a:pt x="91" y="49"/>
                    </a:cubicBezTo>
                    <a:cubicBezTo>
                      <a:pt x="90" y="50"/>
                      <a:pt x="85" y="48"/>
                      <a:pt x="83" y="47"/>
                    </a:cubicBezTo>
                    <a:cubicBezTo>
                      <a:pt x="81" y="46"/>
                      <a:pt x="83" y="45"/>
                      <a:pt x="83" y="44"/>
                    </a:cubicBezTo>
                    <a:cubicBezTo>
                      <a:pt x="83" y="42"/>
                      <a:pt x="81" y="44"/>
                      <a:pt x="81" y="42"/>
                    </a:cubicBezTo>
                    <a:cubicBezTo>
                      <a:pt x="81" y="39"/>
                      <a:pt x="80" y="39"/>
                      <a:pt x="78" y="40"/>
                    </a:cubicBezTo>
                    <a:cubicBezTo>
                      <a:pt x="76" y="40"/>
                      <a:pt x="75" y="39"/>
                      <a:pt x="74" y="38"/>
                    </a:cubicBezTo>
                    <a:cubicBezTo>
                      <a:pt x="73" y="37"/>
                      <a:pt x="71" y="33"/>
                      <a:pt x="71" y="33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9" y="35"/>
                      <a:pt x="62" y="34"/>
                      <a:pt x="59" y="33"/>
                    </a:cubicBezTo>
                    <a:cubicBezTo>
                      <a:pt x="56" y="32"/>
                      <a:pt x="50" y="33"/>
                      <a:pt x="50" y="33"/>
                    </a:cubicBezTo>
                    <a:cubicBezTo>
                      <a:pt x="50" y="33"/>
                      <a:pt x="49" y="25"/>
                      <a:pt x="49" y="23"/>
                    </a:cubicBezTo>
                    <a:cubicBezTo>
                      <a:pt x="49" y="21"/>
                      <a:pt x="47" y="18"/>
                      <a:pt x="47" y="18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44" y="19"/>
                      <a:pt x="41" y="25"/>
                      <a:pt x="40" y="25"/>
                    </a:cubicBezTo>
                    <a:cubicBezTo>
                      <a:pt x="38" y="26"/>
                      <a:pt x="35" y="26"/>
                      <a:pt x="33" y="27"/>
                    </a:cubicBezTo>
                    <a:cubicBezTo>
                      <a:pt x="33" y="25"/>
                      <a:pt x="34" y="23"/>
                      <a:pt x="32" y="22"/>
                    </a:cubicBezTo>
                    <a:cubicBezTo>
                      <a:pt x="31" y="22"/>
                      <a:pt x="29" y="28"/>
                      <a:pt x="28" y="30"/>
                    </a:cubicBezTo>
                    <a:cubicBezTo>
                      <a:pt x="27" y="29"/>
                      <a:pt x="27" y="29"/>
                      <a:pt x="26" y="28"/>
                    </a:cubicBezTo>
                    <a:cubicBezTo>
                      <a:pt x="26" y="28"/>
                      <a:pt x="27" y="28"/>
                      <a:pt x="28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4"/>
                      <a:pt x="28" y="21"/>
                      <a:pt x="28" y="21"/>
                    </a:cubicBezTo>
                    <a:cubicBezTo>
                      <a:pt x="27" y="21"/>
                      <a:pt x="26" y="20"/>
                      <a:pt x="26" y="20"/>
                    </a:cubicBezTo>
                    <a:cubicBezTo>
                      <a:pt x="24" y="21"/>
                      <a:pt x="22" y="22"/>
                      <a:pt x="19" y="23"/>
                    </a:cubicBezTo>
                    <a:cubicBezTo>
                      <a:pt x="19" y="22"/>
                      <a:pt x="19" y="20"/>
                      <a:pt x="19" y="19"/>
                    </a:cubicBezTo>
                    <a:cubicBezTo>
                      <a:pt x="19" y="19"/>
                      <a:pt x="18" y="17"/>
                      <a:pt x="18" y="17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5"/>
                      <a:pt x="17" y="15"/>
                      <a:pt x="17" y="13"/>
                    </a:cubicBezTo>
                    <a:cubicBezTo>
                      <a:pt x="17" y="12"/>
                      <a:pt x="19" y="10"/>
                      <a:pt x="19" y="9"/>
                    </a:cubicBezTo>
                    <a:cubicBezTo>
                      <a:pt x="19" y="9"/>
                      <a:pt x="18" y="5"/>
                      <a:pt x="19" y="3"/>
                    </a:cubicBezTo>
                    <a:cubicBezTo>
                      <a:pt x="19" y="2"/>
                      <a:pt x="21" y="2"/>
                      <a:pt x="22" y="1"/>
                    </a:cubicBezTo>
                    <a:cubicBezTo>
                      <a:pt x="21" y="0"/>
                      <a:pt x="19" y="0"/>
                      <a:pt x="17" y="0"/>
                    </a:cubicBezTo>
                    <a:cubicBezTo>
                      <a:pt x="15" y="0"/>
                      <a:pt x="12" y="1"/>
                      <a:pt x="10" y="1"/>
                    </a:cubicBezTo>
                    <a:cubicBezTo>
                      <a:pt x="8" y="1"/>
                      <a:pt x="1" y="5"/>
                      <a:pt x="1" y="5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6" y="45"/>
                      <a:pt x="26" y="45"/>
                      <a:pt x="26" y="45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5" y="64"/>
                      <a:pt x="55" y="64"/>
                      <a:pt x="55" y="64"/>
                    </a:cubicBezTo>
                    <a:cubicBezTo>
                      <a:pt x="58" y="67"/>
                      <a:pt x="58" y="67"/>
                      <a:pt x="58" y="67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76"/>
                      <a:pt x="65" y="76"/>
                      <a:pt x="65" y="76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2" y="83"/>
                      <a:pt x="72" y="83"/>
                      <a:pt x="72" y="83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84" y="85"/>
                      <a:pt x="84" y="85"/>
                      <a:pt x="84" y="85"/>
                    </a:cubicBezTo>
                    <a:cubicBezTo>
                      <a:pt x="87" y="87"/>
                      <a:pt x="87" y="87"/>
                      <a:pt x="87" y="87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87" y="91"/>
                      <a:pt x="87" y="91"/>
                      <a:pt x="87" y="91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8"/>
                      <a:pt x="86" y="98"/>
                      <a:pt x="86" y="98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3" y="102"/>
                      <a:pt x="93" y="102"/>
                      <a:pt x="93" y="102"/>
                    </a:cubicBezTo>
                    <a:cubicBezTo>
                      <a:pt x="97" y="102"/>
                      <a:pt x="97" y="102"/>
                      <a:pt x="97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1" y="98"/>
                      <a:pt x="101" y="97"/>
                    </a:cubicBezTo>
                    <a:cubicBezTo>
                      <a:pt x="101" y="95"/>
                      <a:pt x="104" y="95"/>
                      <a:pt x="105" y="93"/>
                    </a:cubicBezTo>
                    <a:cubicBezTo>
                      <a:pt x="106" y="92"/>
                      <a:pt x="106" y="90"/>
                      <a:pt x="104" y="89"/>
                    </a:cubicBezTo>
                    <a:cubicBezTo>
                      <a:pt x="102" y="88"/>
                      <a:pt x="104" y="85"/>
                      <a:pt x="105" y="83"/>
                    </a:cubicBezTo>
                    <a:cubicBezTo>
                      <a:pt x="106" y="81"/>
                      <a:pt x="103" y="83"/>
                      <a:pt x="101" y="83"/>
                    </a:cubicBezTo>
                    <a:cubicBezTo>
                      <a:pt x="98" y="83"/>
                      <a:pt x="99" y="82"/>
                      <a:pt x="97" y="80"/>
                    </a:cubicBezTo>
                    <a:cubicBezTo>
                      <a:pt x="94" y="77"/>
                      <a:pt x="96" y="76"/>
                      <a:pt x="98" y="75"/>
                    </a:cubicBezTo>
                    <a:cubicBezTo>
                      <a:pt x="99" y="74"/>
                      <a:pt x="102" y="74"/>
                      <a:pt x="102" y="75"/>
                    </a:cubicBezTo>
                    <a:cubicBezTo>
                      <a:pt x="102" y="78"/>
                      <a:pt x="106" y="73"/>
                      <a:pt x="108" y="72"/>
                    </a:cubicBezTo>
                    <a:cubicBezTo>
                      <a:pt x="109" y="72"/>
                      <a:pt x="110" y="68"/>
                      <a:pt x="109" y="70"/>
                    </a:cubicBezTo>
                    <a:cubicBezTo>
                      <a:pt x="108" y="72"/>
                      <a:pt x="108" y="65"/>
                      <a:pt x="110" y="65"/>
                    </a:cubicBezTo>
                    <a:cubicBezTo>
                      <a:pt x="112" y="65"/>
                      <a:pt x="112" y="62"/>
                      <a:pt x="112" y="62"/>
                    </a:cubicBezTo>
                    <a:cubicBezTo>
                      <a:pt x="112" y="62"/>
                      <a:pt x="110" y="60"/>
                      <a:pt x="110" y="58"/>
                    </a:cubicBezTo>
                    <a:cubicBezTo>
                      <a:pt x="110" y="56"/>
                      <a:pt x="114" y="56"/>
                      <a:pt x="114" y="56"/>
                    </a:cubicBezTo>
                    <a:cubicBezTo>
                      <a:pt x="114" y="56"/>
                      <a:pt x="115" y="59"/>
                      <a:pt x="117" y="60"/>
                    </a:cubicBezTo>
                    <a:cubicBezTo>
                      <a:pt x="119" y="60"/>
                      <a:pt x="120" y="58"/>
                      <a:pt x="120" y="58"/>
                    </a:cubicBezTo>
                    <a:cubicBezTo>
                      <a:pt x="122" y="56"/>
                      <a:pt x="125" y="56"/>
                      <a:pt x="125" y="56"/>
                    </a:cubicBezTo>
                    <a:cubicBezTo>
                      <a:pt x="127" y="61"/>
                      <a:pt x="127" y="61"/>
                      <a:pt x="127" y="61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3" y="66"/>
                      <a:pt x="123" y="66"/>
                      <a:pt x="123" y="66"/>
                    </a:cubicBezTo>
                    <a:cubicBezTo>
                      <a:pt x="123" y="66"/>
                      <a:pt x="125" y="65"/>
                      <a:pt x="125" y="67"/>
                    </a:cubicBezTo>
                    <a:cubicBezTo>
                      <a:pt x="126" y="69"/>
                      <a:pt x="130" y="64"/>
                      <a:pt x="130" y="64"/>
                    </a:cubicBezTo>
                    <a:cubicBezTo>
                      <a:pt x="130" y="64"/>
                      <a:pt x="131" y="64"/>
                      <a:pt x="134" y="64"/>
                    </a:cubicBezTo>
                    <a:cubicBezTo>
                      <a:pt x="137" y="64"/>
                      <a:pt x="140" y="58"/>
                      <a:pt x="142" y="56"/>
                    </a:cubicBezTo>
                    <a:cubicBezTo>
                      <a:pt x="144" y="54"/>
                      <a:pt x="142" y="56"/>
                      <a:pt x="139" y="54"/>
                    </a:cubicBezTo>
                    <a:cubicBezTo>
                      <a:pt x="135" y="52"/>
                      <a:pt x="136" y="52"/>
                      <a:pt x="133" y="52"/>
                    </a:cubicBezTo>
                    <a:cubicBezTo>
                      <a:pt x="130" y="52"/>
                      <a:pt x="131" y="52"/>
                      <a:pt x="131" y="49"/>
                    </a:cubicBezTo>
                    <a:cubicBezTo>
                      <a:pt x="131" y="47"/>
                      <a:pt x="130" y="48"/>
                      <a:pt x="127" y="49"/>
                    </a:cubicBezTo>
                    <a:cubicBezTo>
                      <a:pt x="125" y="51"/>
                      <a:pt x="126" y="47"/>
                      <a:pt x="123" y="46"/>
                    </a:cubicBezTo>
                    <a:cubicBezTo>
                      <a:pt x="119" y="46"/>
                      <a:pt x="124" y="45"/>
                      <a:pt x="125" y="44"/>
                    </a:cubicBezTo>
                    <a:cubicBezTo>
                      <a:pt x="127" y="43"/>
                      <a:pt x="126" y="43"/>
                      <a:pt x="129" y="41"/>
                    </a:cubicBezTo>
                    <a:cubicBezTo>
                      <a:pt x="131" y="39"/>
                      <a:pt x="128" y="37"/>
                      <a:pt x="128" y="37"/>
                    </a:cubicBezTo>
                    <a:cubicBezTo>
                      <a:pt x="128" y="37"/>
                      <a:pt x="126" y="37"/>
                      <a:pt x="124" y="39"/>
                    </a:cubicBezTo>
                    <a:lnTo>
                      <a:pt x="128" y="37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" name="Freeform 24">
                <a:extLst>
                  <a:ext uri="{FF2B5EF4-FFF2-40B4-BE49-F238E27FC236}">
                    <a16:creationId xmlns:a16="http://schemas.microsoft.com/office/drawing/2014/main" id="{B70FF557-F5FF-2E40-9D8B-0497A06DF2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1250"/>
                <a:ext cx="282" cy="200"/>
              </a:xfrm>
              <a:custGeom>
                <a:avLst/>
                <a:gdLst>
                  <a:gd name="T0" fmla="*/ 124 w 144"/>
                  <a:gd name="T1" fmla="*/ 39 h 102"/>
                  <a:gd name="T2" fmla="*/ 114 w 144"/>
                  <a:gd name="T3" fmla="*/ 42 h 102"/>
                  <a:gd name="T4" fmla="*/ 107 w 144"/>
                  <a:gd name="T5" fmla="*/ 50 h 102"/>
                  <a:gd name="T6" fmla="*/ 101 w 144"/>
                  <a:gd name="T7" fmla="*/ 54 h 102"/>
                  <a:gd name="T8" fmla="*/ 98 w 144"/>
                  <a:gd name="T9" fmla="*/ 51 h 102"/>
                  <a:gd name="T10" fmla="*/ 83 w 144"/>
                  <a:gd name="T11" fmla="*/ 47 h 102"/>
                  <a:gd name="T12" fmla="*/ 81 w 144"/>
                  <a:gd name="T13" fmla="*/ 42 h 102"/>
                  <a:gd name="T14" fmla="*/ 74 w 144"/>
                  <a:gd name="T15" fmla="*/ 38 h 102"/>
                  <a:gd name="T16" fmla="*/ 69 w 144"/>
                  <a:gd name="T17" fmla="*/ 35 h 102"/>
                  <a:gd name="T18" fmla="*/ 50 w 144"/>
                  <a:gd name="T19" fmla="*/ 33 h 102"/>
                  <a:gd name="T20" fmla="*/ 47 w 144"/>
                  <a:gd name="T21" fmla="*/ 18 h 102"/>
                  <a:gd name="T22" fmla="*/ 40 w 144"/>
                  <a:gd name="T23" fmla="*/ 25 h 102"/>
                  <a:gd name="T24" fmla="*/ 32 w 144"/>
                  <a:gd name="T25" fmla="*/ 22 h 102"/>
                  <a:gd name="T26" fmla="*/ 26 w 144"/>
                  <a:gd name="T27" fmla="*/ 28 h 102"/>
                  <a:gd name="T28" fmla="*/ 28 w 144"/>
                  <a:gd name="T29" fmla="*/ 26 h 102"/>
                  <a:gd name="T30" fmla="*/ 26 w 144"/>
                  <a:gd name="T31" fmla="*/ 20 h 102"/>
                  <a:gd name="T32" fmla="*/ 19 w 144"/>
                  <a:gd name="T33" fmla="*/ 19 h 102"/>
                  <a:gd name="T34" fmla="*/ 19 w 144"/>
                  <a:gd name="T35" fmla="*/ 16 h 102"/>
                  <a:gd name="T36" fmla="*/ 19 w 144"/>
                  <a:gd name="T37" fmla="*/ 9 h 102"/>
                  <a:gd name="T38" fmla="*/ 22 w 144"/>
                  <a:gd name="T39" fmla="*/ 1 h 102"/>
                  <a:gd name="T40" fmla="*/ 10 w 144"/>
                  <a:gd name="T41" fmla="*/ 1 h 102"/>
                  <a:gd name="T42" fmla="*/ 0 w 144"/>
                  <a:gd name="T43" fmla="*/ 46 h 102"/>
                  <a:gd name="T44" fmla="*/ 9 w 144"/>
                  <a:gd name="T45" fmla="*/ 45 h 102"/>
                  <a:gd name="T46" fmla="*/ 7 w 144"/>
                  <a:gd name="T47" fmla="*/ 40 h 102"/>
                  <a:gd name="T48" fmla="*/ 14 w 144"/>
                  <a:gd name="T49" fmla="*/ 39 h 102"/>
                  <a:gd name="T50" fmla="*/ 18 w 144"/>
                  <a:gd name="T51" fmla="*/ 33 h 102"/>
                  <a:gd name="T52" fmla="*/ 23 w 144"/>
                  <a:gd name="T53" fmla="*/ 34 h 102"/>
                  <a:gd name="T54" fmla="*/ 26 w 144"/>
                  <a:gd name="T55" fmla="*/ 45 h 102"/>
                  <a:gd name="T56" fmla="*/ 31 w 144"/>
                  <a:gd name="T57" fmla="*/ 52 h 102"/>
                  <a:gd name="T58" fmla="*/ 31 w 144"/>
                  <a:gd name="T59" fmla="*/ 55 h 102"/>
                  <a:gd name="T60" fmla="*/ 38 w 144"/>
                  <a:gd name="T61" fmla="*/ 54 h 102"/>
                  <a:gd name="T62" fmla="*/ 46 w 144"/>
                  <a:gd name="T63" fmla="*/ 53 h 102"/>
                  <a:gd name="T64" fmla="*/ 53 w 144"/>
                  <a:gd name="T65" fmla="*/ 57 h 102"/>
                  <a:gd name="T66" fmla="*/ 55 w 144"/>
                  <a:gd name="T67" fmla="*/ 64 h 102"/>
                  <a:gd name="T68" fmla="*/ 60 w 144"/>
                  <a:gd name="T69" fmla="*/ 72 h 102"/>
                  <a:gd name="T70" fmla="*/ 65 w 144"/>
                  <a:gd name="T71" fmla="*/ 76 h 102"/>
                  <a:gd name="T72" fmla="*/ 72 w 144"/>
                  <a:gd name="T73" fmla="*/ 83 h 102"/>
                  <a:gd name="T74" fmla="*/ 80 w 144"/>
                  <a:gd name="T75" fmla="*/ 85 h 102"/>
                  <a:gd name="T76" fmla="*/ 87 w 144"/>
                  <a:gd name="T77" fmla="*/ 87 h 102"/>
                  <a:gd name="T78" fmla="*/ 91 w 144"/>
                  <a:gd name="T79" fmla="*/ 89 h 102"/>
                  <a:gd name="T80" fmla="*/ 86 w 144"/>
                  <a:gd name="T81" fmla="*/ 94 h 102"/>
                  <a:gd name="T82" fmla="*/ 90 w 144"/>
                  <a:gd name="T83" fmla="*/ 99 h 102"/>
                  <a:gd name="T84" fmla="*/ 97 w 144"/>
                  <a:gd name="T85" fmla="*/ 102 h 102"/>
                  <a:gd name="T86" fmla="*/ 101 w 144"/>
                  <a:gd name="T87" fmla="*/ 97 h 102"/>
                  <a:gd name="T88" fmla="*/ 104 w 144"/>
                  <a:gd name="T89" fmla="*/ 89 h 102"/>
                  <a:gd name="T90" fmla="*/ 101 w 144"/>
                  <a:gd name="T91" fmla="*/ 83 h 102"/>
                  <a:gd name="T92" fmla="*/ 98 w 144"/>
                  <a:gd name="T93" fmla="*/ 75 h 102"/>
                  <a:gd name="T94" fmla="*/ 108 w 144"/>
                  <a:gd name="T95" fmla="*/ 72 h 102"/>
                  <a:gd name="T96" fmla="*/ 110 w 144"/>
                  <a:gd name="T97" fmla="*/ 65 h 102"/>
                  <a:gd name="T98" fmla="*/ 110 w 144"/>
                  <a:gd name="T99" fmla="*/ 58 h 102"/>
                  <a:gd name="T100" fmla="*/ 117 w 144"/>
                  <a:gd name="T101" fmla="*/ 60 h 102"/>
                  <a:gd name="T102" fmla="*/ 125 w 144"/>
                  <a:gd name="T103" fmla="*/ 56 h 102"/>
                  <a:gd name="T104" fmla="*/ 123 w 144"/>
                  <a:gd name="T105" fmla="*/ 62 h 102"/>
                  <a:gd name="T106" fmla="*/ 125 w 144"/>
                  <a:gd name="T107" fmla="*/ 67 h 102"/>
                  <a:gd name="T108" fmla="*/ 134 w 144"/>
                  <a:gd name="T109" fmla="*/ 64 h 102"/>
                  <a:gd name="T110" fmla="*/ 139 w 144"/>
                  <a:gd name="T111" fmla="*/ 54 h 102"/>
                  <a:gd name="T112" fmla="*/ 131 w 144"/>
                  <a:gd name="T113" fmla="*/ 49 h 102"/>
                  <a:gd name="T114" fmla="*/ 123 w 144"/>
                  <a:gd name="T115" fmla="*/ 46 h 102"/>
                  <a:gd name="T116" fmla="*/ 129 w 144"/>
                  <a:gd name="T117" fmla="*/ 41 h 102"/>
                  <a:gd name="T118" fmla="*/ 124 w 144"/>
                  <a:gd name="T119" fmla="*/ 3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44" h="102">
                    <a:moveTo>
                      <a:pt x="128" y="37"/>
                    </a:moveTo>
                    <a:cubicBezTo>
                      <a:pt x="128" y="37"/>
                      <a:pt x="126" y="37"/>
                      <a:pt x="124" y="39"/>
                    </a:cubicBezTo>
                    <a:cubicBezTo>
                      <a:pt x="122" y="40"/>
                      <a:pt x="122" y="40"/>
                      <a:pt x="119" y="40"/>
                    </a:cubicBezTo>
                    <a:cubicBezTo>
                      <a:pt x="117" y="41"/>
                      <a:pt x="115" y="40"/>
                      <a:pt x="114" y="42"/>
                    </a:cubicBezTo>
                    <a:cubicBezTo>
                      <a:pt x="114" y="44"/>
                      <a:pt x="111" y="44"/>
                      <a:pt x="109" y="44"/>
                    </a:cubicBezTo>
                    <a:cubicBezTo>
                      <a:pt x="108" y="45"/>
                      <a:pt x="107" y="50"/>
                      <a:pt x="107" y="50"/>
                    </a:cubicBezTo>
                    <a:cubicBezTo>
                      <a:pt x="107" y="50"/>
                      <a:pt x="104" y="51"/>
                      <a:pt x="101" y="51"/>
                    </a:cubicBezTo>
                    <a:cubicBezTo>
                      <a:pt x="101" y="54"/>
                      <a:pt x="101" y="54"/>
                      <a:pt x="101" y="54"/>
                    </a:cubicBezTo>
                    <a:cubicBezTo>
                      <a:pt x="101" y="54"/>
                      <a:pt x="99" y="55"/>
                      <a:pt x="98" y="55"/>
                    </a:cubicBezTo>
                    <a:cubicBezTo>
                      <a:pt x="97" y="55"/>
                      <a:pt x="99" y="53"/>
                      <a:pt x="98" y="51"/>
                    </a:cubicBezTo>
                    <a:cubicBezTo>
                      <a:pt x="97" y="49"/>
                      <a:pt x="92" y="48"/>
                      <a:pt x="91" y="49"/>
                    </a:cubicBezTo>
                    <a:cubicBezTo>
                      <a:pt x="90" y="50"/>
                      <a:pt x="85" y="48"/>
                      <a:pt x="83" y="47"/>
                    </a:cubicBezTo>
                    <a:cubicBezTo>
                      <a:pt x="81" y="46"/>
                      <a:pt x="83" y="45"/>
                      <a:pt x="83" y="44"/>
                    </a:cubicBezTo>
                    <a:cubicBezTo>
                      <a:pt x="83" y="42"/>
                      <a:pt x="81" y="44"/>
                      <a:pt x="81" y="42"/>
                    </a:cubicBezTo>
                    <a:cubicBezTo>
                      <a:pt x="81" y="39"/>
                      <a:pt x="80" y="39"/>
                      <a:pt x="78" y="40"/>
                    </a:cubicBezTo>
                    <a:cubicBezTo>
                      <a:pt x="76" y="40"/>
                      <a:pt x="75" y="39"/>
                      <a:pt x="74" y="38"/>
                    </a:cubicBezTo>
                    <a:cubicBezTo>
                      <a:pt x="73" y="37"/>
                      <a:pt x="71" y="33"/>
                      <a:pt x="71" y="33"/>
                    </a:cubicBezTo>
                    <a:cubicBezTo>
                      <a:pt x="69" y="35"/>
                      <a:pt x="69" y="35"/>
                      <a:pt x="69" y="35"/>
                    </a:cubicBezTo>
                    <a:cubicBezTo>
                      <a:pt x="69" y="35"/>
                      <a:pt x="62" y="34"/>
                      <a:pt x="59" y="33"/>
                    </a:cubicBezTo>
                    <a:cubicBezTo>
                      <a:pt x="56" y="32"/>
                      <a:pt x="50" y="33"/>
                      <a:pt x="50" y="33"/>
                    </a:cubicBezTo>
                    <a:cubicBezTo>
                      <a:pt x="50" y="33"/>
                      <a:pt x="49" y="25"/>
                      <a:pt x="49" y="23"/>
                    </a:cubicBezTo>
                    <a:cubicBezTo>
                      <a:pt x="49" y="21"/>
                      <a:pt x="47" y="18"/>
                      <a:pt x="47" y="18"/>
                    </a:cubicBezTo>
                    <a:cubicBezTo>
                      <a:pt x="46" y="17"/>
                      <a:pt x="46" y="17"/>
                      <a:pt x="46" y="17"/>
                    </a:cubicBezTo>
                    <a:cubicBezTo>
                      <a:pt x="44" y="19"/>
                      <a:pt x="41" y="25"/>
                      <a:pt x="40" y="25"/>
                    </a:cubicBezTo>
                    <a:cubicBezTo>
                      <a:pt x="38" y="26"/>
                      <a:pt x="35" y="26"/>
                      <a:pt x="33" y="27"/>
                    </a:cubicBezTo>
                    <a:cubicBezTo>
                      <a:pt x="33" y="25"/>
                      <a:pt x="34" y="23"/>
                      <a:pt x="32" y="22"/>
                    </a:cubicBezTo>
                    <a:cubicBezTo>
                      <a:pt x="31" y="22"/>
                      <a:pt x="29" y="28"/>
                      <a:pt x="28" y="30"/>
                    </a:cubicBezTo>
                    <a:cubicBezTo>
                      <a:pt x="27" y="29"/>
                      <a:pt x="27" y="29"/>
                      <a:pt x="26" y="28"/>
                    </a:cubicBezTo>
                    <a:cubicBezTo>
                      <a:pt x="26" y="28"/>
                      <a:pt x="27" y="28"/>
                      <a:pt x="28" y="27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4"/>
                      <a:pt x="28" y="21"/>
                      <a:pt x="28" y="21"/>
                    </a:cubicBezTo>
                    <a:cubicBezTo>
                      <a:pt x="27" y="21"/>
                      <a:pt x="26" y="20"/>
                      <a:pt x="26" y="20"/>
                    </a:cubicBezTo>
                    <a:cubicBezTo>
                      <a:pt x="24" y="21"/>
                      <a:pt x="22" y="22"/>
                      <a:pt x="19" y="23"/>
                    </a:cubicBezTo>
                    <a:cubicBezTo>
                      <a:pt x="19" y="22"/>
                      <a:pt x="19" y="20"/>
                      <a:pt x="19" y="19"/>
                    </a:cubicBezTo>
                    <a:cubicBezTo>
                      <a:pt x="19" y="19"/>
                      <a:pt x="18" y="17"/>
                      <a:pt x="18" y="17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5"/>
                      <a:pt x="17" y="15"/>
                      <a:pt x="17" y="13"/>
                    </a:cubicBezTo>
                    <a:cubicBezTo>
                      <a:pt x="17" y="12"/>
                      <a:pt x="19" y="10"/>
                      <a:pt x="19" y="9"/>
                    </a:cubicBezTo>
                    <a:cubicBezTo>
                      <a:pt x="19" y="9"/>
                      <a:pt x="18" y="5"/>
                      <a:pt x="19" y="3"/>
                    </a:cubicBezTo>
                    <a:cubicBezTo>
                      <a:pt x="19" y="2"/>
                      <a:pt x="21" y="2"/>
                      <a:pt x="22" y="1"/>
                    </a:cubicBezTo>
                    <a:cubicBezTo>
                      <a:pt x="21" y="0"/>
                      <a:pt x="19" y="0"/>
                      <a:pt x="17" y="0"/>
                    </a:cubicBezTo>
                    <a:cubicBezTo>
                      <a:pt x="15" y="0"/>
                      <a:pt x="12" y="1"/>
                      <a:pt x="10" y="1"/>
                    </a:cubicBezTo>
                    <a:cubicBezTo>
                      <a:pt x="8" y="1"/>
                      <a:pt x="1" y="5"/>
                      <a:pt x="1" y="5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8" y="33"/>
                      <a:pt x="18" y="33"/>
                      <a:pt x="18" y="33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6" y="45"/>
                      <a:pt x="26" y="45"/>
                      <a:pt x="26" y="45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3" y="62"/>
                      <a:pt x="53" y="62"/>
                      <a:pt x="53" y="62"/>
                    </a:cubicBezTo>
                    <a:cubicBezTo>
                      <a:pt x="55" y="64"/>
                      <a:pt x="55" y="64"/>
                      <a:pt x="55" y="64"/>
                    </a:cubicBezTo>
                    <a:cubicBezTo>
                      <a:pt x="58" y="67"/>
                      <a:pt x="58" y="67"/>
                      <a:pt x="58" y="67"/>
                    </a:cubicBezTo>
                    <a:cubicBezTo>
                      <a:pt x="60" y="72"/>
                      <a:pt x="60" y="72"/>
                      <a:pt x="60" y="72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76"/>
                      <a:pt x="65" y="76"/>
                      <a:pt x="65" y="76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2" y="83"/>
                      <a:pt x="72" y="83"/>
                      <a:pt x="72" y="83"/>
                    </a:cubicBezTo>
                    <a:cubicBezTo>
                      <a:pt x="77" y="82"/>
                      <a:pt x="77" y="82"/>
                      <a:pt x="77" y="82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84" y="85"/>
                      <a:pt x="84" y="85"/>
                      <a:pt x="84" y="85"/>
                    </a:cubicBezTo>
                    <a:cubicBezTo>
                      <a:pt x="87" y="87"/>
                      <a:pt x="87" y="87"/>
                      <a:pt x="87" y="87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87" y="91"/>
                      <a:pt x="87" y="91"/>
                      <a:pt x="87" y="91"/>
                    </a:cubicBezTo>
                    <a:cubicBezTo>
                      <a:pt x="86" y="94"/>
                      <a:pt x="86" y="94"/>
                      <a:pt x="86" y="94"/>
                    </a:cubicBezTo>
                    <a:cubicBezTo>
                      <a:pt x="86" y="98"/>
                      <a:pt x="86" y="98"/>
                      <a:pt x="86" y="98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93" y="102"/>
                      <a:pt x="93" y="102"/>
                      <a:pt x="93" y="102"/>
                    </a:cubicBezTo>
                    <a:cubicBezTo>
                      <a:pt x="97" y="102"/>
                      <a:pt x="97" y="102"/>
                      <a:pt x="97" y="102"/>
                    </a:cubicBezTo>
                    <a:cubicBezTo>
                      <a:pt x="100" y="101"/>
                      <a:pt x="100" y="101"/>
                      <a:pt x="100" y="101"/>
                    </a:cubicBezTo>
                    <a:cubicBezTo>
                      <a:pt x="100" y="101"/>
                      <a:pt x="101" y="98"/>
                      <a:pt x="101" y="97"/>
                    </a:cubicBezTo>
                    <a:cubicBezTo>
                      <a:pt x="101" y="95"/>
                      <a:pt x="104" y="95"/>
                      <a:pt x="105" y="93"/>
                    </a:cubicBezTo>
                    <a:cubicBezTo>
                      <a:pt x="106" y="92"/>
                      <a:pt x="106" y="90"/>
                      <a:pt x="104" y="89"/>
                    </a:cubicBezTo>
                    <a:cubicBezTo>
                      <a:pt x="102" y="88"/>
                      <a:pt x="104" y="85"/>
                      <a:pt x="105" y="83"/>
                    </a:cubicBezTo>
                    <a:cubicBezTo>
                      <a:pt x="106" y="81"/>
                      <a:pt x="103" y="83"/>
                      <a:pt x="101" y="83"/>
                    </a:cubicBezTo>
                    <a:cubicBezTo>
                      <a:pt x="98" y="83"/>
                      <a:pt x="99" y="82"/>
                      <a:pt x="97" y="80"/>
                    </a:cubicBezTo>
                    <a:cubicBezTo>
                      <a:pt x="94" y="77"/>
                      <a:pt x="96" y="76"/>
                      <a:pt x="98" y="75"/>
                    </a:cubicBezTo>
                    <a:cubicBezTo>
                      <a:pt x="99" y="74"/>
                      <a:pt x="102" y="74"/>
                      <a:pt x="102" y="75"/>
                    </a:cubicBezTo>
                    <a:cubicBezTo>
                      <a:pt x="102" y="78"/>
                      <a:pt x="106" y="73"/>
                      <a:pt x="108" y="72"/>
                    </a:cubicBezTo>
                    <a:cubicBezTo>
                      <a:pt x="109" y="72"/>
                      <a:pt x="110" y="68"/>
                      <a:pt x="109" y="70"/>
                    </a:cubicBezTo>
                    <a:cubicBezTo>
                      <a:pt x="108" y="72"/>
                      <a:pt x="108" y="65"/>
                      <a:pt x="110" y="65"/>
                    </a:cubicBezTo>
                    <a:cubicBezTo>
                      <a:pt x="112" y="65"/>
                      <a:pt x="112" y="62"/>
                      <a:pt x="112" y="62"/>
                    </a:cubicBezTo>
                    <a:cubicBezTo>
                      <a:pt x="112" y="62"/>
                      <a:pt x="110" y="60"/>
                      <a:pt x="110" y="58"/>
                    </a:cubicBezTo>
                    <a:cubicBezTo>
                      <a:pt x="110" y="56"/>
                      <a:pt x="114" y="56"/>
                      <a:pt x="114" y="56"/>
                    </a:cubicBezTo>
                    <a:cubicBezTo>
                      <a:pt x="114" y="56"/>
                      <a:pt x="115" y="59"/>
                      <a:pt x="117" y="60"/>
                    </a:cubicBezTo>
                    <a:cubicBezTo>
                      <a:pt x="119" y="60"/>
                      <a:pt x="120" y="58"/>
                      <a:pt x="120" y="58"/>
                    </a:cubicBezTo>
                    <a:cubicBezTo>
                      <a:pt x="122" y="56"/>
                      <a:pt x="125" y="56"/>
                      <a:pt x="125" y="56"/>
                    </a:cubicBezTo>
                    <a:cubicBezTo>
                      <a:pt x="127" y="61"/>
                      <a:pt x="127" y="61"/>
                      <a:pt x="127" y="61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3" y="66"/>
                      <a:pt x="123" y="66"/>
                      <a:pt x="123" y="66"/>
                    </a:cubicBezTo>
                    <a:cubicBezTo>
                      <a:pt x="123" y="66"/>
                      <a:pt x="125" y="65"/>
                      <a:pt x="125" y="67"/>
                    </a:cubicBezTo>
                    <a:cubicBezTo>
                      <a:pt x="126" y="69"/>
                      <a:pt x="130" y="64"/>
                      <a:pt x="130" y="64"/>
                    </a:cubicBezTo>
                    <a:cubicBezTo>
                      <a:pt x="130" y="64"/>
                      <a:pt x="131" y="64"/>
                      <a:pt x="134" y="64"/>
                    </a:cubicBezTo>
                    <a:cubicBezTo>
                      <a:pt x="137" y="64"/>
                      <a:pt x="140" y="58"/>
                      <a:pt x="142" y="56"/>
                    </a:cubicBezTo>
                    <a:cubicBezTo>
                      <a:pt x="144" y="54"/>
                      <a:pt x="142" y="56"/>
                      <a:pt x="139" y="54"/>
                    </a:cubicBezTo>
                    <a:cubicBezTo>
                      <a:pt x="135" y="52"/>
                      <a:pt x="136" y="52"/>
                      <a:pt x="133" y="52"/>
                    </a:cubicBezTo>
                    <a:cubicBezTo>
                      <a:pt x="130" y="52"/>
                      <a:pt x="131" y="52"/>
                      <a:pt x="131" y="49"/>
                    </a:cubicBezTo>
                    <a:cubicBezTo>
                      <a:pt x="131" y="47"/>
                      <a:pt x="130" y="48"/>
                      <a:pt x="127" y="49"/>
                    </a:cubicBezTo>
                    <a:cubicBezTo>
                      <a:pt x="125" y="51"/>
                      <a:pt x="126" y="47"/>
                      <a:pt x="123" y="46"/>
                    </a:cubicBezTo>
                    <a:cubicBezTo>
                      <a:pt x="119" y="46"/>
                      <a:pt x="124" y="45"/>
                      <a:pt x="125" y="44"/>
                    </a:cubicBezTo>
                    <a:cubicBezTo>
                      <a:pt x="127" y="43"/>
                      <a:pt x="126" y="43"/>
                      <a:pt x="129" y="41"/>
                    </a:cubicBezTo>
                    <a:cubicBezTo>
                      <a:pt x="131" y="39"/>
                      <a:pt x="128" y="37"/>
                      <a:pt x="128" y="37"/>
                    </a:cubicBezTo>
                    <a:cubicBezTo>
                      <a:pt x="128" y="37"/>
                      <a:pt x="126" y="37"/>
                      <a:pt x="124" y="39"/>
                    </a:cubicBezTo>
                    <a:lnTo>
                      <a:pt x="128" y="37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" name="Freeform 25">
                <a:extLst>
                  <a:ext uri="{FF2B5EF4-FFF2-40B4-BE49-F238E27FC236}">
                    <a16:creationId xmlns:a16="http://schemas.microsoft.com/office/drawing/2014/main" id="{46FB3A4D-6FEC-6F49-A331-0C4E2D7EA3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148"/>
                <a:ext cx="979" cy="565"/>
              </a:xfrm>
              <a:custGeom>
                <a:avLst/>
                <a:gdLst>
                  <a:gd name="T0" fmla="*/ 20 w 499"/>
                  <a:gd name="T1" fmla="*/ 16 h 288"/>
                  <a:gd name="T2" fmla="*/ 17 w 499"/>
                  <a:gd name="T3" fmla="*/ 27 h 288"/>
                  <a:gd name="T4" fmla="*/ 109 w 499"/>
                  <a:gd name="T5" fmla="*/ 93 h 288"/>
                  <a:gd name="T6" fmla="*/ 449 w 499"/>
                  <a:gd name="T7" fmla="*/ 103 h 288"/>
                  <a:gd name="T8" fmla="*/ 287 w 499"/>
                  <a:gd name="T9" fmla="*/ 233 h 288"/>
                  <a:gd name="T10" fmla="*/ 299 w 499"/>
                  <a:gd name="T11" fmla="*/ 239 h 288"/>
                  <a:gd name="T12" fmla="*/ 425 w 499"/>
                  <a:gd name="T13" fmla="*/ 146 h 288"/>
                  <a:gd name="T14" fmla="*/ 288 w 499"/>
                  <a:gd name="T15" fmla="*/ 242 h 288"/>
                  <a:gd name="T16" fmla="*/ 308 w 499"/>
                  <a:gd name="T17" fmla="*/ 243 h 288"/>
                  <a:gd name="T18" fmla="*/ 305 w 499"/>
                  <a:gd name="T19" fmla="*/ 231 h 288"/>
                  <a:gd name="T20" fmla="*/ 318 w 499"/>
                  <a:gd name="T21" fmla="*/ 228 h 288"/>
                  <a:gd name="T22" fmla="*/ 332 w 499"/>
                  <a:gd name="T23" fmla="*/ 226 h 288"/>
                  <a:gd name="T24" fmla="*/ 357 w 499"/>
                  <a:gd name="T25" fmla="*/ 235 h 288"/>
                  <a:gd name="T26" fmla="*/ 371 w 499"/>
                  <a:gd name="T27" fmla="*/ 270 h 288"/>
                  <a:gd name="T28" fmla="*/ 383 w 499"/>
                  <a:gd name="T29" fmla="*/ 282 h 288"/>
                  <a:gd name="T30" fmla="*/ 379 w 499"/>
                  <a:gd name="T31" fmla="*/ 249 h 288"/>
                  <a:gd name="T32" fmla="*/ 377 w 499"/>
                  <a:gd name="T33" fmla="*/ 214 h 288"/>
                  <a:gd name="T34" fmla="*/ 393 w 499"/>
                  <a:gd name="T35" fmla="*/ 198 h 288"/>
                  <a:gd name="T36" fmla="*/ 414 w 499"/>
                  <a:gd name="T37" fmla="*/ 176 h 288"/>
                  <a:gd name="T38" fmla="*/ 415 w 499"/>
                  <a:gd name="T39" fmla="*/ 166 h 288"/>
                  <a:gd name="T40" fmla="*/ 417 w 499"/>
                  <a:gd name="T41" fmla="*/ 150 h 288"/>
                  <a:gd name="T42" fmla="*/ 418 w 499"/>
                  <a:gd name="T43" fmla="*/ 122 h 288"/>
                  <a:gd name="T44" fmla="*/ 417 w 499"/>
                  <a:gd name="T45" fmla="*/ 135 h 288"/>
                  <a:gd name="T46" fmla="*/ 429 w 499"/>
                  <a:gd name="T47" fmla="*/ 134 h 288"/>
                  <a:gd name="T48" fmla="*/ 438 w 499"/>
                  <a:gd name="T49" fmla="*/ 119 h 288"/>
                  <a:gd name="T50" fmla="*/ 446 w 499"/>
                  <a:gd name="T51" fmla="*/ 100 h 288"/>
                  <a:gd name="T52" fmla="*/ 466 w 499"/>
                  <a:gd name="T53" fmla="*/ 92 h 288"/>
                  <a:gd name="T54" fmla="*/ 473 w 499"/>
                  <a:gd name="T55" fmla="*/ 76 h 288"/>
                  <a:gd name="T56" fmla="*/ 484 w 499"/>
                  <a:gd name="T57" fmla="*/ 69 h 288"/>
                  <a:gd name="T58" fmla="*/ 498 w 499"/>
                  <a:gd name="T59" fmla="*/ 54 h 288"/>
                  <a:gd name="T60" fmla="*/ 479 w 499"/>
                  <a:gd name="T61" fmla="*/ 28 h 288"/>
                  <a:gd name="T62" fmla="*/ 424 w 499"/>
                  <a:gd name="T63" fmla="*/ 60 h 288"/>
                  <a:gd name="T64" fmla="*/ 407 w 499"/>
                  <a:gd name="T65" fmla="*/ 77 h 288"/>
                  <a:gd name="T66" fmla="*/ 366 w 499"/>
                  <a:gd name="T67" fmla="*/ 99 h 288"/>
                  <a:gd name="T68" fmla="*/ 365 w 499"/>
                  <a:gd name="T69" fmla="*/ 84 h 288"/>
                  <a:gd name="T70" fmla="*/ 357 w 499"/>
                  <a:gd name="T71" fmla="*/ 57 h 288"/>
                  <a:gd name="T72" fmla="*/ 341 w 499"/>
                  <a:gd name="T73" fmla="*/ 50 h 288"/>
                  <a:gd name="T74" fmla="*/ 323 w 499"/>
                  <a:gd name="T75" fmla="*/ 95 h 288"/>
                  <a:gd name="T76" fmla="*/ 318 w 499"/>
                  <a:gd name="T77" fmla="*/ 61 h 288"/>
                  <a:gd name="T78" fmla="*/ 344 w 499"/>
                  <a:gd name="T79" fmla="*/ 43 h 288"/>
                  <a:gd name="T80" fmla="*/ 320 w 499"/>
                  <a:gd name="T81" fmla="*/ 29 h 288"/>
                  <a:gd name="T82" fmla="*/ 306 w 499"/>
                  <a:gd name="T83" fmla="*/ 30 h 288"/>
                  <a:gd name="T84" fmla="*/ 292 w 499"/>
                  <a:gd name="T85" fmla="*/ 24 h 288"/>
                  <a:gd name="T86" fmla="*/ 278 w 499"/>
                  <a:gd name="T87" fmla="*/ 9 h 288"/>
                  <a:gd name="T88" fmla="*/ 18 w 499"/>
                  <a:gd name="T89" fmla="*/ 6 h 288"/>
                  <a:gd name="T90" fmla="*/ 6 w 499"/>
                  <a:gd name="T91" fmla="*/ 29 h 288"/>
                  <a:gd name="T92" fmla="*/ 6 w 499"/>
                  <a:gd name="T93" fmla="*/ 61 h 288"/>
                  <a:gd name="T94" fmla="*/ 4 w 499"/>
                  <a:gd name="T95" fmla="*/ 111 h 288"/>
                  <a:gd name="T96" fmla="*/ 16 w 499"/>
                  <a:gd name="T97" fmla="*/ 138 h 288"/>
                  <a:gd name="T98" fmla="*/ 20 w 499"/>
                  <a:gd name="T99" fmla="*/ 146 h 288"/>
                  <a:gd name="T100" fmla="*/ 34 w 499"/>
                  <a:gd name="T101" fmla="*/ 170 h 288"/>
                  <a:gd name="T102" fmla="*/ 64 w 499"/>
                  <a:gd name="T103" fmla="*/ 200 h 288"/>
                  <a:gd name="T104" fmla="*/ 162 w 499"/>
                  <a:gd name="T105" fmla="*/ 218 h 288"/>
                  <a:gd name="T106" fmla="*/ 182 w 499"/>
                  <a:gd name="T107" fmla="*/ 243 h 288"/>
                  <a:gd name="T108" fmla="*/ 207 w 499"/>
                  <a:gd name="T109" fmla="*/ 243 h 288"/>
                  <a:gd name="T110" fmla="*/ 222 w 499"/>
                  <a:gd name="T111" fmla="*/ 275 h 288"/>
                  <a:gd name="T112" fmla="*/ 236 w 499"/>
                  <a:gd name="T113" fmla="*/ 275 h 288"/>
                  <a:gd name="T114" fmla="*/ 242 w 499"/>
                  <a:gd name="T115" fmla="*/ 253 h 288"/>
                  <a:gd name="T116" fmla="*/ 257 w 499"/>
                  <a:gd name="T117" fmla="*/ 236 h 288"/>
                  <a:gd name="T118" fmla="*/ 288 w 499"/>
                  <a:gd name="T119" fmla="*/ 24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99" h="288">
                    <a:moveTo>
                      <a:pt x="363" y="82"/>
                    </a:moveTo>
                    <a:cubicBezTo>
                      <a:pt x="367" y="81"/>
                      <a:pt x="363" y="87"/>
                      <a:pt x="362" y="87"/>
                    </a:cubicBezTo>
                    <a:cubicBezTo>
                      <a:pt x="360" y="88"/>
                      <a:pt x="362" y="82"/>
                      <a:pt x="363" y="82"/>
                    </a:cubicBezTo>
                    <a:close/>
                    <a:moveTo>
                      <a:pt x="22" y="9"/>
                    </a:moveTo>
                    <a:cubicBezTo>
                      <a:pt x="22" y="10"/>
                      <a:pt x="23" y="10"/>
                      <a:pt x="23" y="11"/>
                    </a:cubicBezTo>
                    <a:cubicBezTo>
                      <a:pt x="23" y="12"/>
                      <a:pt x="21" y="14"/>
                      <a:pt x="21" y="14"/>
                    </a:cubicBezTo>
                    <a:cubicBezTo>
                      <a:pt x="21" y="15"/>
                      <a:pt x="22" y="19"/>
                      <a:pt x="22" y="19"/>
                    </a:cubicBezTo>
                    <a:cubicBezTo>
                      <a:pt x="20" y="19"/>
                      <a:pt x="21" y="18"/>
                      <a:pt x="20" y="18"/>
                    </a:cubicBezTo>
                    <a:cubicBezTo>
                      <a:pt x="20" y="18"/>
                      <a:pt x="20" y="17"/>
                      <a:pt x="20" y="16"/>
                    </a:cubicBezTo>
                    <a:cubicBezTo>
                      <a:pt x="20" y="16"/>
                      <a:pt x="16" y="11"/>
                      <a:pt x="20" y="12"/>
                    </a:cubicBezTo>
                    <a:cubicBezTo>
                      <a:pt x="20" y="12"/>
                      <a:pt x="20" y="14"/>
                      <a:pt x="20" y="13"/>
                    </a:cubicBezTo>
                    <a:cubicBezTo>
                      <a:pt x="21" y="11"/>
                      <a:pt x="20" y="11"/>
                      <a:pt x="20" y="11"/>
                    </a:cubicBezTo>
                    <a:cubicBezTo>
                      <a:pt x="20" y="11"/>
                      <a:pt x="20" y="11"/>
                      <a:pt x="22" y="10"/>
                    </a:cubicBezTo>
                    <a:lnTo>
                      <a:pt x="22" y="9"/>
                    </a:lnTo>
                    <a:close/>
                    <a:moveTo>
                      <a:pt x="20" y="22"/>
                    </a:moveTo>
                    <a:cubicBezTo>
                      <a:pt x="19" y="22"/>
                      <a:pt x="20" y="23"/>
                      <a:pt x="20" y="23"/>
                    </a:cubicBezTo>
                    <a:cubicBezTo>
                      <a:pt x="20" y="24"/>
                      <a:pt x="19" y="24"/>
                      <a:pt x="18" y="25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4"/>
                      <a:pt x="18" y="23"/>
                      <a:pt x="20" y="22"/>
                    </a:cubicBezTo>
                    <a:close/>
                    <a:moveTo>
                      <a:pt x="446" y="57"/>
                    </a:moveTo>
                    <a:cubicBezTo>
                      <a:pt x="446" y="58"/>
                      <a:pt x="447" y="60"/>
                      <a:pt x="446" y="63"/>
                    </a:cubicBezTo>
                    <a:cubicBezTo>
                      <a:pt x="445" y="63"/>
                      <a:pt x="445" y="63"/>
                      <a:pt x="445" y="63"/>
                    </a:cubicBezTo>
                    <a:cubicBezTo>
                      <a:pt x="445" y="62"/>
                      <a:pt x="445" y="60"/>
                      <a:pt x="445" y="59"/>
                    </a:cubicBezTo>
                    <a:lnTo>
                      <a:pt x="446" y="57"/>
                    </a:lnTo>
                    <a:close/>
                    <a:moveTo>
                      <a:pt x="103" y="91"/>
                    </a:moveTo>
                    <a:cubicBezTo>
                      <a:pt x="105" y="96"/>
                      <a:pt x="104" y="95"/>
                      <a:pt x="109" y="93"/>
                    </a:cubicBezTo>
                    <a:cubicBezTo>
                      <a:pt x="108" y="95"/>
                      <a:pt x="108" y="95"/>
                      <a:pt x="109" y="96"/>
                    </a:cubicBezTo>
                    <a:cubicBezTo>
                      <a:pt x="109" y="96"/>
                      <a:pt x="109" y="97"/>
                      <a:pt x="110" y="97"/>
                    </a:cubicBezTo>
                    <a:cubicBezTo>
                      <a:pt x="111" y="97"/>
                      <a:pt x="109" y="100"/>
                      <a:pt x="109" y="100"/>
                    </a:cubicBezTo>
                    <a:cubicBezTo>
                      <a:pt x="109" y="100"/>
                      <a:pt x="107" y="101"/>
                      <a:pt x="107" y="101"/>
                    </a:cubicBezTo>
                    <a:cubicBezTo>
                      <a:pt x="105" y="99"/>
                      <a:pt x="101" y="95"/>
                      <a:pt x="101" y="92"/>
                    </a:cubicBezTo>
                    <a:lnTo>
                      <a:pt x="103" y="91"/>
                    </a:lnTo>
                    <a:close/>
                    <a:moveTo>
                      <a:pt x="459" y="102"/>
                    </a:moveTo>
                    <a:cubicBezTo>
                      <a:pt x="456" y="104"/>
                      <a:pt x="456" y="104"/>
                      <a:pt x="456" y="104"/>
                    </a:cubicBezTo>
                    <a:cubicBezTo>
                      <a:pt x="454" y="104"/>
                      <a:pt x="452" y="102"/>
                      <a:pt x="449" y="103"/>
                    </a:cubicBezTo>
                    <a:cubicBezTo>
                      <a:pt x="449" y="103"/>
                      <a:pt x="447" y="105"/>
                      <a:pt x="446" y="105"/>
                    </a:cubicBezTo>
                    <a:cubicBezTo>
                      <a:pt x="445" y="106"/>
                      <a:pt x="444" y="105"/>
                      <a:pt x="443" y="106"/>
                    </a:cubicBezTo>
                    <a:cubicBezTo>
                      <a:pt x="443" y="106"/>
                      <a:pt x="443" y="108"/>
                      <a:pt x="442" y="108"/>
                    </a:cubicBezTo>
                    <a:cubicBezTo>
                      <a:pt x="444" y="108"/>
                      <a:pt x="446" y="109"/>
                      <a:pt x="447" y="108"/>
                    </a:cubicBezTo>
                    <a:cubicBezTo>
                      <a:pt x="448" y="108"/>
                      <a:pt x="450" y="107"/>
                      <a:pt x="451" y="106"/>
                    </a:cubicBezTo>
                    <a:cubicBezTo>
                      <a:pt x="453" y="106"/>
                      <a:pt x="454" y="108"/>
                      <a:pt x="456" y="107"/>
                    </a:cubicBezTo>
                    <a:cubicBezTo>
                      <a:pt x="457" y="107"/>
                      <a:pt x="457" y="105"/>
                      <a:pt x="457" y="104"/>
                    </a:cubicBezTo>
                    <a:cubicBezTo>
                      <a:pt x="457" y="104"/>
                      <a:pt x="461" y="102"/>
                      <a:pt x="459" y="102"/>
                    </a:cubicBezTo>
                    <a:close/>
                    <a:moveTo>
                      <a:pt x="287" y="233"/>
                    </a:moveTo>
                    <a:cubicBezTo>
                      <a:pt x="288" y="233"/>
                      <a:pt x="288" y="235"/>
                      <a:pt x="287" y="235"/>
                    </a:cubicBezTo>
                    <a:cubicBezTo>
                      <a:pt x="287" y="235"/>
                      <a:pt x="286" y="232"/>
                      <a:pt x="287" y="233"/>
                    </a:cubicBezTo>
                    <a:close/>
                    <a:moveTo>
                      <a:pt x="299" y="239"/>
                    </a:moveTo>
                    <a:cubicBezTo>
                      <a:pt x="299" y="239"/>
                      <a:pt x="298" y="240"/>
                      <a:pt x="298" y="240"/>
                    </a:cubicBezTo>
                    <a:cubicBezTo>
                      <a:pt x="298" y="240"/>
                      <a:pt x="298" y="242"/>
                      <a:pt x="299" y="242"/>
                    </a:cubicBezTo>
                    <a:cubicBezTo>
                      <a:pt x="299" y="243"/>
                      <a:pt x="299" y="243"/>
                      <a:pt x="299" y="243"/>
                    </a:cubicBezTo>
                    <a:cubicBezTo>
                      <a:pt x="300" y="242"/>
                      <a:pt x="300" y="244"/>
                      <a:pt x="301" y="243"/>
                    </a:cubicBezTo>
                    <a:cubicBezTo>
                      <a:pt x="303" y="243"/>
                      <a:pt x="301" y="239"/>
                      <a:pt x="301" y="239"/>
                    </a:cubicBezTo>
                    <a:cubicBezTo>
                      <a:pt x="301" y="239"/>
                      <a:pt x="299" y="239"/>
                      <a:pt x="299" y="239"/>
                    </a:cubicBezTo>
                    <a:close/>
                    <a:moveTo>
                      <a:pt x="331" y="45"/>
                    </a:moveTo>
                    <a:cubicBezTo>
                      <a:pt x="331" y="45"/>
                      <a:pt x="331" y="47"/>
                      <a:pt x="331" y="47"/>
                    </a:cubicBezTo>
                    <a:cubicBezTo>
                      <a:pt x="334" y="46"/>
                      <a:pt x="332" y="45"/>
                      <a:pt x="332" y="45"/>
                    </a:cubicBezTo>
                    <a:cubicBezTo>
                      <a:pt x="331" y="45"/>
                      <a:pt x="333" y="44"/>
                      <a:pt x="331" y="45"/>
                    </a:cubicBezTo>
                    <a:close/>
                    <a:moveTo>
                      <a:pt x="475" y="91"/>
                    </a:moveTo>
                    <a:cubicBezTo>
                      <a:pt x="475" y="91"/>
                      <a:pt x="472" y="94"/>
                      <a:pt x="475" y="93"/>
                    </a:cubicBezTo>
                    <a:cubicBezTo>
                      <a:pt x="476" y="93"/>
                      <a:pt x="478" y="90"/>
                      <a:pt x="475" y="91"/>
                    </a:cubicBezTo>
                    <a:close/>
                    <a:moveTo>
                      <a:pt x="425" y="143"/>
                    </a:moveTo>
                    <a:cubicBezTo>
                      <a:pt x="425" y="143"/>
                      <a:pt x="425" y="145"/>
                      <a:pt x="425" y="146"/>
                    </a:cubicBezTo>
                    <a:cubicBezTo>
                      <a:pt x="426" y="146"/>
                      <a:pt x="426" y="146"/>
                      <a:pt x="426" y="146"/>
                    </a:cubicBezTo>
                    <a:cubicBezTo>
                      <a:pt x="426" y="145"/>
                      <a:pt x="425" y="142"/>
                      <a:pt x="425" y="143"/>
                    </a:cubicBezTo>
                    <a:close/>
                    <a:moveTo>
                      <a:pt x="415" y="180"/>
                    </a:moveTo>
                    <a:cubicBezTo>
                      <a:pt x="413" y="180"/>
                      <a:pt x="415" y="181"/>
                      <a:pt x="416" y="181"/>
                    </a:cubicBezTo>
                    <a:cubicBezTo>
                      <a:pt x="416" y="181"/>
                      <a:pt x="417" y="179"/>
                      <a:pt x="415" y="180"/>
                    </a:cubicBezTo>
                    <a:close/>
                    <a:moveTo>
                      <a:pt x="290" y="237"/>
                    </a:moveTo>
                    <a:cubicBezTo>
                      <a:pt x="290" y="238"/>
                      <a:pt x="290" y="238"/>
                      <a:pt x="290" y="238"/>
                    </a:cubicBezTo>
                    <a:cubicBezTo>
                      <a:pt x="287" y="239"/>
                      <a:pt x="289" y="237"/>
                      <a:pt x="290" y="237"/>
                    </a:cubicBezTo>
                    <a:close/>
                    <a:moveTo>
                      <a:pt x="288" y="242"/>
                    </a:moveTo>
                    <a:cubicBezTo>
                      <a:pt x="290" y="243"/>
                      <a:pt x="292" y="242"/>
                      <a:pt x="294" y="243"/>
                    </a:cubicBezTo>
                    <a:cubicBezTo>
                      <a:pt x="294" y="243"/>
                      <a:pt x="294" y="241"/>
                      <a:pt x="294" y="241"/>
                    </a:cubicBezTo>
                    <a:cubicBezTo>
                      <a:pt x="296" y="241"/>
                      <a:pt x="295" y="242"/>
                      <a:pt x="297" y="242"/>
                    </a:cubicBezTo>
                    <a:cubicBezTo>
                      <a:pt x="296" y="237"/>
                      <a:pt x="296" y="240"/>
                      <a:pt x="298" y="235"/>
                    </a:cubicBezTo>
                    <a:cubicBezTo>
                      <a:pt x="299" y="236"/>
                      <a:pt x="303" y="237"/>
                      <a:pt x="304" y="238"/>
                    </a:cubicBezTo>
                    <a:cubicBezTo>
                      <a:pt x="304" y="239"/>
                      <a:pt x="303" y="239"/>
                      <a:pt x="304" y="240"/>
                    </a:cubicBezTo>
                    <a:cubicBezTo>
                      <a:pt x="304" y="241"/>
                      <a:pt x="304" y="241"/>
                      <a:pt x="304" y="241"/>
                    </a:cubicBezTo>
                    <a:cubicBezTo>
                      <a:pt x="305" y="241"/>
                      <a:pt x="307" y="240"/>
                      <a:pt x="308" y="241"/>
                    </a:cubicBezTo>
                    <a:cubicBezTo>
                      <a:pt x="308" y="241"/>
                      <a:pt x="307" y="243"/>
                      <a:pt x="308" y="243"/>
                    </a:cubicBezTo>
                    <a:cubicBezTo>
                      <a:pt x="308" y="244"/>
                      <a:pt x="309" y="243"/>
                      <a:pt x="310" y="243"/>
                    </a:cubicBezTo>
                    <a:cubicBezTo>
                      <a:pt x="310" y="239"/>
                      <a:pt x="310" y="239"/>
                      <a:pt x="310" y="239"/>
                    </a:cubicBezTo>
                    <a:cubicBezTo>
                      <a:pt x="309" y="239"/>
                      <a:pt x="308" y="240"/>
                      <a:pt x="307" y="239"/>
                    </a:cubicBezTo>
                    <a:cubicBezTo>
                      <a:pt x="306" y="239"/>
                      <a:pt x="306" y="236"/>
                      <a:pt x="307" y="237"/>
                    </a:cubicBezTo>
                    <a:cubicBezTo>
                      <a:pt x="308" y="236"/>
                      <a:pt x="308" y="236"/>
                      <a:pt x="310" y="235"/>
                    </a:cubicBezTo>
                    <a:cubicBezTo>
                      <a:pt x="310" y="234"/>
                      <a:pt x="310" y="234"/>
                      <a:pt x="310" y="234"/>
                    </a:cubicBezTo>
                    <a:cubicBezTo>
                      <a:pt x="309" y="234"/>
                      <a:pt x="308" y="233"/>
                      <a:pt x="308" y="233"/>
                    </a:cubicBezTo>
                    <a:cubicBezTo>
                      <a:pt x="308" y="233"/>
                      <a:pt x="307" y="234"/>
                      <a:pt x="306" y="234"/>
                    </a:cubicBezTo>
                    <a:cubicBezTo>
                      <a:pt x="305" y="231"/>
                      <a:pt x="305" y="231"/>
                      <a:pt x="305" y="231"/>
                    </a:cubicBezTo>
                    <a:cubicBezTo>
                      <a:pt x="303" y="231"/>
                      <a:pt x="302" y="232"/>
                      <a:pt x="302" y="232"/>
                    </a:cubicBezTo>
                    <a:cubicBezTo>
                      <a:pt x="302" y="231"/>
                      <a:pt x="302" y="231"/>
                      <a:pt x="302" y="231"/>
                    </a:cubicBezTo>
                    <a:cubicBezTo>
                      <a:pt x="300" y="230"/>
                      <a:pt x="300" y="231"/>
                      <a:pt x="300" y="230"/>
                    </a:cubicBezTo>
                    <a:cubicBezTo>
                      <a:pt x="300" y="230"/>
                      <a:pt x="301" y="229"/>
                      <a:pt x="300" y="229"/>
                    </a:cubicBezTo>
                    <a:cubicBezTo>
                      <a:pt x="302" y="229"/>
                      <a:pt x="304" y="230"/>
                      <a:pt x="306" y="229"/>
                    </a:cubicBezTo>
                    <a:cubicBezTo>
                      <a:pt x="306" y="229"/>
                      <a:pt x="307" y="227"/>
                      <a:pt x="307" y="227"/>
                    </a:cubicBezTo>
                    <a:cubicBezTo>
                      <a:pt x="307" y="227"/>
                      <a:pt x="310" y="226"/>
                      <a:pt x="310" y="226"/>
                    </a:cubicBezTo>
                    <a:cubicBezTo>
                      <a:pt x="313" y="226"/>
                      <a:pt x="314" y="228"/>
                      <a:pt x="316" y="229"/>
                    </a:cubicBezTo>
                    <a:cubicBezTo>
                      <a:pt x="316" y="228"/>
                      <a:pt x="317" y="228"/>
                      <a:pt x="318" y="228"/>
                    </a:cubicBezTo>
                    <a:cubicBezTo>
                      <a:pt x="318" y="228"/>
                      <a:pt x="318" y="226"/>
                      <a:pt x="318" y="225"/>
                    </a:cubicBezTo>
                    <a:cubicBezTo>
                      <a:pt x="319" y="225"/>
                      <a:pt x="319" y="225"/>
                      <a:pt x="319" y="225"/>
                    </a:cubicBezTo>
                    <a:cubicBezTo>
                      <a:pt x="320" y="227"/>
                      <a:pt x="320" y="228"/>
                      <a:pt x="320" y="229"/>
                    </a:cubicBezTo>
                    <a:cubicBezTo>
                      <a:pt x="321" y="229"/>
                      <a:pt x="322" y="230"/>
                      <a:pt x="323" y="229"/>
                    </a:cubicBezTo>
                    <a:cubicBezTo>
                      <a:pt x="326" y="225"/>
                      <a:pt x="326" y="225"/>
                      <a:pt x="326" y="225"/>
                    </a:cubicBezTo>
                    <a:cubicBezTo>
                      <a:pt x="326" y="225"/>
                      <a:pt x="327" y="227"/>
                      <a:pt x="327" y="227"/>
                    </a:cubicBezTo>
                    <a:cubicBezTo>
                      <a:pt x="326" y="228"/>
                      <a:pt x="329" y="228"/>
                      <a:pt x="329" y="228"/>
                    </a:cubicBezTo>
                    <a:cubicBezTo>
                      <a:pt x="330" y="226"/>
                      <a:pt x="330" y="226"/>
                      <a:pt x="330" y="226"/>
                    </a:cubicBezTo>
                    <a:cubicBezTo>
                      <a:pt x="331" y="226"/>
                      <a:pt x="331" y="227"/>
                      <a:pt x="332" y="226"/>
                    </a:cubicBezTo>
                    <a:cubicBezTo>
                      <a:pt x="333" y="227"/>
                      <a:pt x="333" y="227"/>
                      <a:pt x="334" y="227"/>
                    </a:cubicBezTo>
                    <a:cubicBezTo>
                      <a:pt x="334" y="228"/>
                      <a:pt x="333" y="228"/>
                      <a:pt x="333" y="229"/>
                    </a:cubicBezTo>
                    <a:cubicBezTo>
                      <a:pt x="333" y="230"/>
                      <a:pt x="335" y="230"/>
                      <a:pt x="335" y="231"/>
                    </a:cubicBezTo>
                    <a:cubicBezTo>
                      <a:pt x="336" y="231"/>
                      <a:pt x="339" y="231"/>
                      <a:pt x="340" y="231"/>
                    </a:cubicBezTo>
                    <a:cubicBezTo>
                      <a:pt x="341" y="232"/>
                      <a:pt x="340" y="233"/>
                      <a:pt x="341" y="234"/>
                    </a:cubicBezTo>
                    <a:cubicBezTo>
                      <a:pt x="342" y="235"/>
                      <a:pt x="347" y="237"/>
                      <a:pt x="349" y="237"/>
                    </a:cubicBezTo>
                    <a:cubicBezTo>
                      <a:pt x="350" y="236"/>
                      <a:pt x="351" y="233"/>
                      <a:pt x="352" y="233"/>
                    </a:cubicBezTo>
                    <a:cubicBezTo>
                      <a:pt x="353" y="232"/>
                      <a:pt x="354" y="233"/>
                      <a:pt x="355" y="233"/>
                    </a:cubicBezTo>
                    <a:cubicBezTo>
                      <a:pt x="356" y="234"/>
                      <a:pt x="357" y="234"/>
                      <a:pt x="357" y="235"/>
                    </a:cubicBezTo>
                    <a:cubicBezTo>
                      <a:pt x="358" y="237"/>
                      <a:pt x="358" y="239"/>
                      <a:pt x="359" y="240"/>
                    </a:cubicBezTo>
                    <a:cubicBezTo>
                      <a:pt x="359" y="241"/>
                      <a:pt x="362" y="241"/>
                      <a:pt x="363" y="242"/>
                    </a:cubicBezTo>
                    <a:cubicBezTo>
                      <a:pt x="363" y="243"/>
                      <a:pt x="364" y="250"/>
                      <a:pt x="363" y="251"/>
                    </a:cubicBezTo>
                    <a:cubicBezTo>
                      <a:pt x="362" y="253"/>
                      <a:pt x="362" y="253"/>
                      <a:pt x="362" y="253"/>
                    </a:cubicBezTo>
                    <a:cubicBezTo>
                      <a:pt x="362" y="256"/>
                      <a:pt x="363" y="258"/>
                      <a:pt x="363" y="259"/>
                    </a:cubicBezTo>
                    <a:cubicBezTo>
                      <a:pt x="364" y="258"/>
                      <a:pt x="365" y="257"/>
                      <a:pt x="365" y="256"/>
                    </a:cubicBezTo>
                    <a:cubicBezTo>
                      <a:pt x="366" y="256"/>
                      <a:pt x="368" y="256"/>
                      <a:pt x="368" y="256"/>
                    </a:cubicBezTo>
                    <a:cubicBezTo>
                      <a:pt x="367" y="261"/>
                      <a:pt x="366" y="261"/>
                      <a:pt x="365" y="267"/>
                    </a:cubicBezTo>
                    <a:cubicBezTo>
                      <a:pt x="366" y="267"/>
                      <a:pt x="370" y="269"/>
                      <a:pt x="371" y="270"/>
                    </a:cubicBezTo>
                    <a:cubicBezTo>
                      <a:pt x="372" y="271"/>
                      <a:pt x="372" y="276"/>
                      <a:pt x="373" y="278"/>
                    </a:cubicBezTo>
                    <a:cubicBezTo>
                      <a:pt x="373" y="278"/>
                      <a:pt x="374" y="279"/>
                      <a:pt x="375" y="279"/>
                    </a:cubicBezTo>
                    <a:cubicBezTo>
                      <a:pt x="375" y="281"/>
                      <a:pt x="375" y="282"/>
                      <a:pt x="376" y="283"/>
                    </a:cubicBezTo>
                    <a:cubicBezTo>
                      <a:pt x="377" y="284"/>
                      <a:pt x="377" y="283"/>
                      <a:pt x="378" y="284"/>
                    </a:cubicBezTo>
                    <a:cubicBezTo>
                      <a:pt x="379" y="285"/>
                      <a:pt x="379" y="287"/>
                      <a:pt x="380" y="287"/>
                    </a:cubicBezTo>
                    <a:cubicBezTo>
                      <a:pt x="381" y="288"/>
                      <a:pt x="381" y="287"/>
                      <a:pt x="382" y="287"/>
                    </a:cubicBezTo>
                    <a:cubicBezTo>
                      <a:pt x="382" y="286"/>
                      <a:pt x="382" y="286"/>
                      <a:pt x="383" y="285"/>
                    </a:cubicBezTo>
                    <a:cubicBezTo>
                      <a:pt x="382" y="285"/>
                      <a:pt x="382" y="284"/>
                      <a:pt x="382" y="283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83" y="281"/>
                      <a:pt x="384" y="280"/>
                      <a:pt x="385" y="279"/>
                    </a:cubicBezTo>
                    <a:cubicBezTo>
                      <a:pt x="385" y="278"/>
                      <a:pt x="384" y="275"/>
                      <a:pt x="385" y="273"/>
                    </a:cubicBezTo>
                    <a:cubicBezTo>
                      <a:pt x="386" y="270"/>
                      <a:pt x="386" y="270"/>
                      <a:pt x="386" y="270"/>
                    </a:cubicBezTo>
                    <a:cubicBezTo>
                      <a:pt x="385" y="270"/>
                      <a:pt x="386" y="267"/>
                      <a:pt x="385" y="266"/>
                    </a:cubicBezTo>
                    <a:cubicBezTo>
                      <a:pt x="384" y="265"/>
                      <a:pt x="384" y="265"/>
                      <a:pt x="384" y="265"/>
                    </a:cubicBezTo>
                    <a:cubicBezTo>
                      <a:pt x="383" y="263"/>
                      <a:pt x="384" y="261"/>
                      <a:pt x="383" y="259"/>
                    </a:cubicBezTo>
                    <a:cubicBezTo>
                      <a:pt x="383" y="258"/>
                      <a:pt x="381" y="256"/>
                      <a:pt x="381" y="255"/>
                    </a:cubicBezTo>
                    <a:cubicBezTo>
                      <a:pt x="380" y="254"/>
                      <a:pt x="382" y="254"/>
                      <a:pt x="381" y="252"/>
                    </a:cubicBezTo>
                    <a:cubicBezTo>
                      <a:pt x="381" y="251"/>
                      <a:pt x="379" y="250"/>
                      <a:pt x="379" y="249"/>
                    </a:cubicBezTo>
                    <a:cubicBezTo>
                      <a:pt x="379" y="249"/>
                      <a:pt x="379" y="246"/>
                      <a:pt x="379" y="246"/>
                    </a:cubicBezTo>
                    <a:cubicBezTo>
                      <a:pt x="379" y="244"/>
                      <a:pt x="376" y="241"/>
                      <a:pt x="376" y="239"/>
                    </a:cubicBezTo>
                    <a:cubicBezTo>
                      <a:pt x="375" y="236"/>
                      <a:pt x="377" y="233"/>
                      <a:pt x="375" y="231"/>
                    </a:cubicBezTo>
                    <a:cubicBezTo>
                      <a:pt x="375" y="230"/>
                      <a:pt x="373" y="230"/>
                      <a:pt x="373" y="229"/>
                    </a:cubicBezTo>
                    <a:cubicBezTo>
                      <a:pt x="373" y="228"/>
                      <a:pt x="373" y="228"/>
                      <a:pt x="373" y="228"/>
                    </a:cubicBezTo>
                    <a:cubicBezTo>
                      <a:pt x="373" y="228"/>
                      <a:pt x="375" y="227"/>
                      <a:pt x="375" y="226"/>
                    </a:cubicBezTo>
                    <a:cubicBezTo>
                      <a:pt x="376" y="224"/>
                      <a:pt x="374" y="223"/>
                      <a:pt x="375" y="221"/>
                    </a:cubicBezTo>
                    <a:cubicBezTo>
                      <a:pt x="376" y="221"/>
                      <a:pt x="376" y="221"/>
                      <a:pt x="376" y="221"/>
                    </a:cubicBezTo>
                    <a:cubicBezTo>
                      <a:pt x="376" y="219"/>
                      <a:pt x="378" y="212"/>
                      <a:pt x="377" y="214"/>
                    </a:cubicBezTo>
                    <a:cubicBezTo>
                      <a:pt x="377" y="212"/>
                      <a:pt x="377" y="212"/>
                      <a:pt x="377" y="212"/>
                    </a:cubicBezTo>
                    <a:cubicBezTo>
                      <a:pt x="381" y="210"/>
                      <a:pt x="381" y="210"/>
                      <a:pt x="381" y="210"/>
                    </a:cubicBezTo>
                    <a:cubicBezTo>
                      <a:pt x="380" y="208"/>
                      <a:pt x="380" y="208"/>
                      <a:pt x="380" y="208"/>
                    </a:cubicBezTo>
                    <a:cubicBezTo>
                      <a:pt x="381" y="207"/>
                      <a:pt x="382" y="208"/>
                      <a:pt x="383" y="207"/>
                    </a:cubicBezTo>
                    <a:cubicBezTo>
                      <a:pt x="384" y="206"/>
                      <a:pt x="384" y="204"/>
                      <a:pt x="385" y="203"/>
                    </a:cubicBezTo>
                    <a:cubicBezTo>
                      <a:pt x="386" y="202"/>
                      <a:pt x="386" y="204"/>
                      <a:pt x="388" y="203"/>
                    </a:cubicBezTo>
                    <a:cubicBezTo>
                      <a:pt x="388" y="203"/>
                      <a:pt x="391" y="200"/>
                      <a:pt x="391" y="200"/>
                    </a:cubicBezTo>
                    <a:cubicBezTo>
                      <a:pt x="391" y="200"/>
                      <a:pt x="390" y="198"/>
                      <a:pt x="391" y="198"/>
                    </a:cubicBezTo>
                    <a:cubicBezTo>
                      <a:pt x="391" y="198"/>
                      <a:pt x="393" y="199"/>
                      <a:pt x="393" y="198"/>
                    </a:cubicBezTo>
                    <a:cubicBezTo>
                      <a:pt x="393" y="198"/>
                      <a:pt x="395" y="193"/>
                      <a:pt x="395" y="193"/>
                    </a:cubicBezTo>
                    <a:cubicBezTo>
                      <a:pt x="396" y="193"/>
                      <a:pt x="395" y="194"/>
                      <a:pt x="397" y="194"/>
                    </a:cubicBezTo>
                    <a:cubicBezTo>
                      <a:pt x="398" y="193"/>
                      <a:pt x="399" y="191"/>
                      <a:pt x="400" y="191"/>
                    </a:cubicBezTo>
                    <a:cubicBezTo>
                      <a:pt x="401" y="190"/>
                      <a:pt x="403" y="191"/>
                      <a:pt x="404" y="190"/>
                    </a:cubicBezTo>
                    <a:cubicBezTo>
                      <a:pt x="409" y="185"/>
                      <a:pt x="409" y="185"/>
                      <a:pt x="409" y="185"/>
                    </a:cubicBezTo>
                    <a:cubicBezTo>
                      <a:pt x="409" y="184"/>
                      <a:pt x="408" y="183"/>
                      <a:pt x="409" y="183"/>
                    </a:cubicBezTo>
                    <a:cubicBezTo>
                      <a:pt x="409" y="182"/>
                      <a:pt x="412" y="181"/>
                      <a:pt x="413" y="181"/>
                    </a:cubicBezTo>
                    <a:cubicBezTo>
                      <a:pt x="412" y="179"/>
                      <a:pt x="411" y="178"/>
                      <a:pt x="411" y="176"/>
                    </a:cubicBezTo>
                    <a:cubicBezTo>
                      <a:pt x="412" y="176"/>
                      <a:pt x="413" y="177"/>
                      <a:pt x="414" y="176"/>
                    </a:cubicBezTo>
                    <a:cubicBezTo>
                      <a:pt x="414" y="175"/>
                      <a:pt x="414" y="175"/>
                      <a:pt x="414" y="175"/>
                    </a:cubicBezTo>
                    <a:cubicBezTo>
                      <a:pt x="415" y="175"/>
                      <a:pt x="415" y="175"/>
                      <a:pt x="415" y="175"/>
                    </a:cubicBezTo>
                    <a:cubicBezTo>
                      <a:pt x="414" y="174"/>
                      <a:pt x="414" y="172"/>
                      <a:pt x="413" y="171"/>
                    </a:cubicBezTo>
                    <a:cubicBezTo>
                      <a:pt x="414" y="171"/>
                      <a:pt x="416" y="170"/>
                      <a:pt x="417" y="170"/>
                    </a:cubicBezTo>
                    <a:cubicBezTo>
                      <a:pt x="417" y="172"/>
                      <a:pt x="417" y="172"/>
                      <a:pt x="417" y="172"/>
                    </a:cubicBezTo>
                    <a:cubicBezTo>
                      <a:pt x="418" y="172"/>
                      <a:pt x="419" y="172"/>
                      <a:pt x="420" y="172"/>
                    </a:cubicBezTo>
                    <a:cubicBezTo>
                      <a:pt x="420" y="172"/>
                      <a:pt x="425" y="167"/>
                      <a:pt x="421" y="170"/>
                    </a:cubicBezTo>
                    <a:cubicBezTo>
                      <a:pt x="420" y="170"/>
                      <a:pt x="421" y="168"/>
                      <a:pt x="421" y="168"/>
                    </a:cubicBezTo>
                    <a:cubicBezTo>
                      <a:pt x="415" y="166"/>
                      <a:pt x="415" y="166"/>
                      <a:pt x="415" y="166"/>
                    </a:cubicBezTo>
                    <a:cubicBezTo>
                      <a:pt x="415" y="166"/>
                      <a:pt x="415" y="164"/>
                      <a:pt x="415" y="164"/>
                    </a:cubicBezTo>
                    <a:cubicBezTo>
                      <a:pt x="417" y="164"/>
                      <a:pt x="419" y="164"/>
                      <a:pt x="420" y="163"/>
                    </a:cubicBezTo>
                    <a:cubicBezTo>
                      <a:pt x="420" y="163"/>
                      <a:pt x="420" y="161"/>
                      <a:pt x="421" y="161"/>
                    </a:cubicBezTo>
                    <a:cubicBezTo>
                      <a:pt x="420" y="160"/>
                      <a:pt x="419" y="161"/>
                      <a:pt x="419" y="159"/>
                    </a:cubicBezTo>
                    <a:cubicBezTo>
                      <a:pt x="419" y="159"/>
                      <a:pt x="420" y="158"/>
                      <a:pt x="420" y="157"/>
                    </a:cubicBezTo>
                    <a:cubicBezTo>
                      <a:pt x="414" y="154"/>
                      <a:pt x="414" y="154"/>
                      <a:pt x="414" y="154"/>
                    </a:cubicBezTo>
                    <a:cubicBezTo>
                      <a:pt x="414" y="154"/>
                      <a:pt x="414" y="153"/>
                      <a:pt x="414" y="152"/>
                    </a:cubicBezTo>
                    <a:cubicBezTo>
                      <a:pt x="414" y="152"/>
                      <a:pt x="412" y="151"/>
                      <a:pt x="412" y="150"/>
                    </a:cubicBezTo>
                    <a:cubicBezTo>
                      <a:pt x="414" y="150"/>
                      <a:pt x="415" y="150"/>
                      <a:pt x="417" y="150"/>
                    </a:cubicBezTo>
                    <a:cubicBezTo>
                      <a:pt x="416" y="148"/>
                      <a:pt x="415" y="146"/>
                      <a:pt x="413" y="144"/>
                    </a:cubicBezTo>
                    <a:cubicBezTo>
                      <a:pt x="414" y="144"/>
                      <a:pt x="415" y="144"/>
                      <a:pt x="415" y="144"/>
                    </a:cubicBezTo>
                    <a:cubicBezTo>
                      <a:pt x="415" y="143"/>
                      <a:pt x="415" y="143"/>
                      <a:pt x="415" y="143"/>
                    </a:cubicBezTo>
                    <a:cubicBezTo>
                      <a:pt x="414" y="142"/>
                      <a:pt x="412" y="141"/>
                      <a:pt x="411" y="140"/>
                    </a:cubicBezTo>
                    <a:cubicBezTo>
                      <a:pt x="412" y="139"/>
                      <a:pt x="411" y="139"/>
                      <a:pt x="413" y="138"/>
                    </a:cubicBezTo>
                    <a:cubicBezTo>
                      <a:pt x="412" y="138"/>
                      <a:pt x="412" y="134"/>
                      <a:pt x="412" y="134"/>
                    </a:cubicBezTo>
                    <a:cubicBezTo>
                      <a:pt x="413" y="134"/>
                      <a:pt x="413" y="134"/>
                      <a:pt x="413" y="134"/>
                    </a:cubicBezTo>
                    <a:cubicBezTo>
                      <a:pt x="415" y="129"/>
                      <a:pt x="415" y="127"/>
                      <a:pt x="415" y="123"/>
                    </a:cubicBezTo>
                    <a:cubicBezTo>
                      <a:pt x="416" y="123"/>
                      <a:pt x="416" y="123"/>
                      <a:pt x="418" y="122"/>
                    </a:cubicBezTo>
                    <a:cubicBezTo>
                      <a:pt x="419" y="121"/>
                      <a:pt x="419" y="121"/>
                      <a:pt x="419" y="121"/>
                    </a:cubicBezTo>
                    <a:cubicBezTo>
                      <a:pt x="419" y="121"/>
                      <a:pt x="421" y="122"/>
                      <a:pt x="422" y="122"/>
                    </a:cubicBezTo>
                    <a:cubicBezTo>
                      <a:pt x="423" y="120"/>
                      <a:pt x="422" y="120"/>
                      <a:pt x="423" y="119"/>
                    </a:cubicBezTo>
                    <a:cubicBezTo>
                      <a:pt x="423" y="119"/>
                      <a:pt x="424" y="121"/>
                      <a:pt x="424" y="122"/>
                    </a:cubicBezTo>
                    <a:cubicBezTo>
                      <a:pt x="422" y="123"/>
                      <a:pt x="420" y="125"/>
                      <a:pt x="419" y="127"/>
                    </a:cubicBezTo>
                    <a:cubicBezTo>
                      <a:pt x="420" y="129"/>
                      <a:pt x="420" y="129"/>
                      <a:pt x="420" y="129"/>
                    </a:cubicBezTo>
                    <a:cubicBezTo>
                      <a:pt x="419" y="130"/>
                      <a:pt x="417" y="131"/>
                      <a:pt x="417" y="132"/>
                    </a:cubicBezTo>
                    <a:cubicBezTo>
                      <a:pt x="416" y="133"/>
                      <a:pt x="417" y="134"/>
                      <a:pt x="418" y="134"/>
                    </a:cubicBezTo>
                    <a:cubicBezTo>
                      <a:pt x="419" y="135"/>
                      <a:pt x="417" y="135"/>
                      <a:pt x="417" y="135"/>
                    </a:cubicBezTo>
                    <a:cubicBezTo>
                      <a:pt x="417" y="136"/>
                      <a:pt x="417" y="140"/>
                      <a:pt x="418" y="140"/>
                    </a:cubicBezTo>
                    <a:cubicBezTo>
                      <a:pt x="418" y="141"/>
                      <a:pt x="418" y="141"/>
                      <a:pt x="418" y="141"/>
                    </a:cubicBezTo>
                    <a:cubicBezTo>
                      <a:pt x="420" y="140"/>
                      <a:pt x="420" y="140"/>
                      <a:pt x="423" y="140"/>
                    </a:cubicBezTo>
                    <a:cubicBezTo>
                      <a:pt x="423" y="140"/>
                      <a:pt x="422" y="143"/>
                      <a:pt x="423" y="144"/>
                    </a:cubicBezTo>
                    <a:cubicBezTo>
                      <a:pt x="424" y="143"/>
                      <a:pt x="426" y="142"/>
                      <a:pt x="428" y="142"/>
                    </a:cubicBezTo>
                    <a:cubicBezTo>
                      <a:pt x="428" y="140"/>
                      <a:pt x="428" y="140"/>
                      <a:pt x="428" y="140"/>
                    </a:cubicBezTo>
                    <a:cubicBezTo>
                      <a:pt x="428" y="140"/>
                      <a:pt x="427" y="140"/>
                      <a:pt x="427" y="138"/>
                    </a:cubicBezTo>
                    <a:cubicBezTo>
                      <a:pt x="427" y="138"/>
                      <a:pt x="428" y="138"/>
                      <a:pt x="428" y="137"/>
                    </a:cubicBezTo>
                    <a:cubicBezTo>
                      <a:pt x="429" y="138"/>
                      <a:pt x="429" y="135"/>
                      <a:pt x="429" y="134"/>
                    </a:cubicBezTo>
                    <a:cubicBezTo>
                      <a:pt x="428" y="134"/>
                      <a:pt x="428" y="134"/>
                      <a:pt x="428" y="134"/>
                    </a:cubicBezTo>
                    <a:cubicBezTo>
                      <a:pt x="428" y="133"/>
                      <a:pt x="430" y="131"/>
                      <a:pt x="429" y="130"/>
                    </a:cubicBezTo>
                    <a:cubicBezTo>
                      <a:pt x="428" y="130"/>
                      <a:pt x="428" y="130"/>
                      <a:pt x="428" y="130"/>
                    </a:cubicBezTo>
                    <a:cubicBezTo>
                      <a:pt x="428" y="129"/>
                      <a:pt x="426" y="127"/>
                      <a:pt x="426" y="126"/>
                    </a:cubicBezTo>
                    <a:cubicBezTo>
                      <a:pt x="426" y="126"/>
                      <a:pt x="426" y="126"/>
                      <a:pt x="426" y="126"/>
                    </a:cubicBezTo>
                    <a:cubicBezTo>
                      <a:pt x="426" y="125"/>
                      <a:pt x="427" y="123"/>
                      <a:pt x="427" y="123"/>
                    </a:cubicBezTo>
                    <a:cubicBezTo>
                      <a:pt x="428" y="123"/>
                      <a:pt x="430" y="125"/>
                      <a:pt x="431" y="126"/>
                    </a:cubicBezTo>
                    <a:cubicBezTo>
                      <a:pt x="432" y="126"/>
                      <a:pt x="433" y="125"/>
                      <a:pt x="434" y="126"/>
                    </a:cubicBezTo>
                    <a:cubicBezTo>
                      <a:pt x="436" y="124"/>
                      <a:pt x="436" y="121"/>
                      <a:pt x="438" y="119"/>
                    </a:cubicBezTo>
                    <a:cubicBezTo>
                      <a:pt x="440" y="120"/>
                      <a:pt x="440" y="120"/>
                      <a:pt x="440" y="120"/>
                    </a:cubicBezTo>
                    <a:cubicBezTo>
                      <a:pt x="440" y="119"/>
                      <a:pt x="441" y="117"/>
                      <a:pt x="441" y="116"/>
                    </a:cubicBezTo>
                    <a:cubicBezTo>
                      <a:pt x="442" y="115"/>
                      <a:pt x="441" y="109"/>
                      <a:pt x="441" y="109"/>
                    </a:cubicBezTo>
                    <a:cubicBezTo>
                      <a:pt x="441" y="109"/>
                      <a:pt x="440" y="109"/>
                      <a:pt x="439" y="109"/>
                    </a:cubicBezTo>
                    <a:cubicBezTo>
                      <a:pt x="439" y="109"/>
                      <a:pt x="439" y="107"/>
                      <a:pt x="439" y="107"/>
                    </a:cubicBezTo>
                    <a:cubicBezTo>
                      <a:pt x="440" y="107"/>
                      <a:pt x="440" y="107"/>
                      <a:pt x="440" y="107"/>
                    </a:cubicBezTo>
                    <a:cubicBezTo>
                      <a:pt x="440" y="106"/>
                      <a:pt x="440" y="106"/>
                      <a:pt x="440" y="106"/>
                    </a:cubicBezTo>
                    <a:cubicBezTo>
                      <a:pt x="441" y="105"/>
                      <a:pt x="445" y="101"/>
                      <a:pt x="446" y="101"/>
                    </a:cubicBezTo>
                    <a:cubicBezTo>
                      <a:pt x="446" y="100"/>
                      <a:pt x="446" y="100"/>
                      <a:pt x="446" y="100"/>
                    </a:cubicBezTo>
                    <a:cubicBezTo>
                      <a:pt x="446" y="99"/>
                      <a:pt x="448" y="100"/>
                      <a:pt x="448" y="100"/>
                    </a:cubicBezTo>
                    <a:cubicBezTo>
                      <a:pt x="449" y="100"/>
                      <a:pt x="449" y="98"/>
                      <a:pt x="450" y="98"/>
                    </a:cubicBezTo>
                    <a:cubicBezTo>
                      <a:pt x="450" y="98"/>
                      <a:pt x="452" y="99"/>
                      <a:pt x="453" y="99"/>
                    </a:cubicBezTo>
                    <a:cubicBezTo>
                      <a:pt x="454" y="98"/>
                      <a:pt x="454" y="96"/>
                      <a:pt x="454" y="96"/>
                    </a:cubicBezTo>
                    <a:cubicBezTo>
                      <a:pt x="456" y="95"/>
                      <a:pt x="458" y="96"/>
                      <a:pt x="460" y="96"/>
                    </a:cubicBezTo>
                    <a:cubicBezTo>
                      <a:pt x="460" y="97"/>
                      <a:pt x="460" y="97"/>
                      <a:pt x="460" y="97"/>
                    </a:cubicBezTo>
                    <a:cubicBezTo>
                      <a:pt x="461" y="98"/>
                      <a:pt x="462" y="96"/>
                      <a:pt x="462" y="97"/>
                    </a:cubicBezTo>
                    <a:cubicBezTo>
                      <a:pt x="461" y="96"/>
                      <a:pt x="462" y="93"/>
                      <a:pt x="462" y="91"/>
                    </a:cubicBezTo>
                    <a:cubicBezTo>
                      <a:pt x="463" y="92"/>
                      <a:pt x="465" y="91"/>
                      <a:pt x="466" y="92"/>
                    </a:cubicBezTo>
                    <a:cubicBezTo>
                      <a:pt x="466" y="92"/>
                      <a:pt x="466" y="94"/>
                      <a:pt x="466" y="94"/>
                    </a:cubicBezTo>
                    <a:cubicBezTo>
                      <a:pt x="466" y="94"/>
                      <a:pt x="467" y="95"/>
                      <a:pt x="468" y="95"/>
                    </a:cubicBezTo>
                    <a:cubicBezTo>
                      <a:pt x="469" y="94"/>
                      <a:pt x="470" y="93"/>
                      <a:pt x="470" y="93"/>
                    </a:cubicBezTo>
                    <a:cubicBezTo>
                      <a:pt x="470" y="92"/>
                      <a:pt x="472" y="93"/>
                      <a:pt x="472" y="93"/>
                    </a:cubicBezTo>
                    <a:cubicBezTo>
                      <a:pt x="472" y="92"/>
                      <a:pt x="472" y="91"/>
                      <a:pt x="471" y="91"/>
                    </a:cubicBezTo>
                    <a:cubicBezTo>
                      <a:pt x="470" y="90"/>
                      <a:pt x="466" y="89"/>
                      <a:pt x="466" y="88"/>
                    </a:cubicBezTo>
                    <a:cubicBezTo>
                      <a:pt x="465" y="87"/>
                      <a:pt x="466" y="87"/>
                      <a:pt x="466" y="86"/>
                    </a:cubicBezTo>
                    <a:cubicBezTo>
                      <a:pt x="467" y="85"/>
                      <a:pt x="468" y="85"/>
                      <a:pt x="470" y="85"/>
                    </a:cubicBezTo>
                    <a:cubicBezTo>
                      <a:pt x="467" y="79"/>
                      <a:pt x="469" y="80"/>
                      <a:pt x="473" y="76"/>
                    </a:cubicBezTo>
                    <a:cubicBezTo>
                      <a:pt x="473" y="75"/>
                      <a:pt x="473" y="75"/>
                      <a:pt x="473" y="75"/>
                    </a:cubicBezTo>
                    <a:cubicBezTo>
                      <a:pt x="472" y="75"/>
                      <a:pt x="472" y="75"/>
                      <a:pt x="472" y="75"/>
                    </a:cubicBezTo>
                    <a:cubicBezTo>
                      <a:pt x="473" y="73"/>
                      <a:pt x="473" y="71"/>
                      <a:pt x="474" y="69"/>
                    </a:cubicBezTo>
                    <a:cubicBezTo>
                      <a:pt x="475" y="70"/>
                      <a:pt x="475" y="70"/>
                      <a:pt x="476" y="70"/>
                    </a:cubicBezTo>
                    <a:cubicBezTo>
                      <a:pt x="475" y="72"/>
                      <a:pt x="478" y="69"/>
                      <a:pt x="478" y="69"/>
                    </a:cubicBezTo>
                    <a:cubicBezTo>
                      <a:pt x="480" y="69"/>
                      <a:pt x="478" y="70"/>
                      <a:pt x="479" y="71"/>
                    </a:cubicBezTo>
                    <a:cubicBezTo>
                      <a:pt x="480" y="71"/>
                      <a:pt x="480" y="71"/>
                      <a:pt x="480" y="71"/>
                    </a:cubicBezTo>
                    <a:cubicBezTo>
                      <a:pt x="480" y="70"/>
                      <a:pt x="480" y="69"/>
                      <a:pt x="480" y="69"/>
                    </a:cubicBezTo>
                    <a:cubicBezTo>
                      <a:pt x="481" y="68"/>
                      <a:pt x="482" y="70"/>
                      <a:pt x="484" y="69"/>
                    </a:cubicBezTo>
                    <a:cubicBezTo>
                      <a:pt x="484" y="66"/>
                      <a:pt x="484" y="65"/>
                      <a:pt x="486" y="62"/>
                    </a:cubicBezTo>
                    <a:cubicBezTo>
                      <a:pt x="486" y="63"/>
                      <a:pt x="487" y="65"/>
                      <a:pt x="487" y="66"/>
                    </a:cubicBezTo>
                    <a:cubicBezTo>
                      <a:pt x="489" y="65"/>
                      <a:pt x="489" y="65"/>
                      <a:pt x="489" y="65"/>
                    </a:cubicBezTo>
                    <a:cubicBezTo>
                      <a:pt x="489" y="65"/>
                      <a:pt x="489" y="63"/>
                      <a:pt x="489" y="63"/>
                    </a:cubicBezTo>
                    <a:cubicBezTo>
                      <a:pt x="490" y="63"/>
                      <a:pt x="491" y="65"/>
                      <a:pt x="492" y="65"/>
                    </a:cubicBezTo>
                    <a:cubicBezTo>
                      <a:pt x="493" y="66"/>
                      <a:pt x="493" y="64"/>
                      <a:pt x="494" y="65"/>
                    </a:cubicBezTo>
                    <a:cubicBezTo>
                      <a:pt x="495" y="64"/>
                      <a:pt x="495" y="63"/>
                      <a:pt x="496" y="62"/>
                    </a:cubicBezTo>
                    <a:cubicBezTo>
                      <a:pt x="497" y="61"/>
                      <a:pt x="498" y="61"/>
                      <a:pt x="499" y="61"/>
                    </a:cubicBezTo>
                    <a:cubicBezTo>
                      <a:pt x="498" y="58"/>
                      <a:pt x="498" y="57"/>
                      <a:pt x="498" y="54"/>
                    </a:cubicBezTo>
                    <a:cubicBezTo>
                      <a:pt x="498" y="54"/>
                      <a:pt x="497" y="54"/>
                      <a:pt x="497" y="54"/>
                    </a:cubicBezTo>
                    <a:cubicBezTo>
                      <a:pt x="497" y="53"/>
                      <a:pt x="498" y="53"/>
                      <a:pt x="498" y="53"/>
                    </a:cubicBezTo>
                    <a:cubicBezTo>
                      <a:pt x="498" y="53"/>
                      <a:pt x="497" y="52"/>
                      <a:pt x="496" y="52"/>
                    </a:cubicBezTo>
                    <a:cubicBezTo>
                      <a:pt x="495" y="52"/>
                      <a:pt x="496" y="50"/>
                      <a:pt x="496" y="47"/>
                    </a:cubicBezTo>
                    <a:cubicBezTo>
                      <a:pt x="496" y="45"/>
                      <a:pt x="492" y="46"/>
                      <a:pt x="492" y="46"/>
                    </a:cubicBezTo>
                    <a:cubicBezTo>
                      <a:pt x="492" y="46"/>
                      <a:pt x="492" y="39"/>
                      <a:pt x="492" y="34"/>
                    </a:cubicBezTo>
                    <a:cubicBezTo>
                      <a:pt x="493" y="29"/>
                      <a:pt x="490" y="28"/>
                      <a:pt x="486" y="27"/>
                    </a:cubicBezTo>
                    <a:cubicBezTo>
                      <a:pt x="483" y="26"/>
                      <a:pt x="482" y="33"/>
                      <a:pt x="482" y="29"/>
                    </a:cubicBezTo>
                    <a:cubicBezTo>
                      <a:pt x="481" y="25"/>
                      <a:pt x="479" y="28"/>
                      <a:pt x="479" y="28"/>
                    </a:cubicBezTo>
                    <a:cubicBezTo>
                      <a:pt x="476" y="33"/>
                      <a:pt x="476" y="33"/>
                      <a:pt x="476" y="33"/>
                    </a:cubicBezTo>
                    <a:cubicBezTo>
                      <a:pt x="476" y="33"/>
                      <a:pt x="473" y="38"/>
                      <a:pt x="474" y="40"/>
                    </a:cubicBezTo>
                    <a:cubicBezTo>
                      <a:pt x="474" y="41"/>
                      <a:pt x="468" y="47"/>
                      <a:pt x="466" y="47"/>
                    </a:cubicBezTo>
                    <a:cubicBezTo>
                      <a:pt x="464" y="48"/>
                      <a:pt x="463" y="51"/>
                      <a:pt x="463" y="51"/>
                    </a:cubicBezTo>
                    <a:cubicBezTo>
                      <a:pt x="463" y="51"/>
                      <a:pt x="441" y="54"/>
                      <a:pt x="438" y="54"/>
                    </a:cubicBezTo>
                    <a:cubicBezTo>
                      <a:pt x="436" y="53"/>
                      <a:pt x="436" y="52"/>
                      <a:pt x="429" y="56"/>
                    </a:cubicBezTo>
                    <a:cubicBezTo>
                      <a:pt x="422" y="60"/>
                      <a:pt x="421" y="62"/>
                      <a:pt x="421" y="62"/>
                    </a:cubicBezTo>
                    <a:cubicBezTo>
                      <a:pt x="421" y="62"/>
                      <a:pt x="421" y="63"/>
                      <a:pt x="421" y="63"/>
                    </a:cubicBezTo>
                    <a:cubicBezTo>
                      <a:pt x="424" y="60"/>
                      <a:pt x="424" y="60"/>
                      <a:pt x="424" y="60"/>
                    </a:cubicBezTo>
                    <a:cubicBezTo>
                      <a:pt x="423" y="61"/>
                      <a:pt x="424" y="63"/>
                      <a:pt x="423" y="65"/>
                    </a:cubicBezTo>
                    <a:cubicBezTo>
                      <a:pt x="423" y="65"/>
                      <a:pt x="421" y="65"/>
                      <a:pt x="421" y="66"/>
                    </a:cubicBezTo>
                    <a:cubicBezTo>
                      <a:pt x="420" y="67"/>
                      <a:pt x="422" y="67"/>
                      <a:pt x="421" y="69"/>
                    </a:cubicBezTo>
                    <a:cubicBezTo>
                      <a:pt x="421" y="69"/>
                      <a:pt x="419" y="70"/>
                      <a:pt x="419" y="71"/>
                    </a:cubicBezTo>
                    <a:cubicBezTo>
                      <a:pt x="420" y="71"/>
                      <a:pt x="419" y="73"/>
                      <a:pt x="419" y="74"/>
                    </a:cubicBezTo>
                    <a:cubicBezTo>
                      <a:pt x="417" y="74"/>
                      <a:pt x="415" y="74"/>
                      <a:pt x="414" y="75"/>
                    </a:cubicBezTo>
                    <a:cubicBezTo>
                      <a:pt x="414" y="75"/>
                      <a:pt x="413" y="76"/>
                      <a:pt x="413" y="77"/>
                    </a:cubicBezTo>
                    <a:cubicBezTo>
                      <a:pt x="411" y="77"/>
                      <a:pt x="410" y="76"/>
                      <a:pt x="408" y="76"/>
                    </a:cubicBezTo>
                    <a:cubicBezTo>
                      <a:pt x="407" y="77"/>
                      <a:pt x="407" y="77"/>
                      <a:pt x="407" y="77"/>
                    </a:cubicBezTo>
                    <a:cubicBezTo>
                      <a:pt x="402" y="76"/>
                      <a:pt x="399" y="77"/>
                      <a:pt x="394" y="77"/>
                    </a:cubicBezTo>
                    <a:cubicBezTo>
                      <a:pt x="394" y="78"/>
                      <a:pt x="393" y="77"/>
                      <a:pt x="393" y="79"/>
                    </a:cubicBezTo>
                    <a:cubicBezTo>
                      <a:pt x="393" y="79"/>
                      <a:pt x="395" y="80"/>
                      <a:pt x="395" y="81"/>
                    </a:cubicBezTo>
                    <a:cubicBezTo>
                      <a:pt x="393" y="83"/>
                      <a:pt x="391" y="87"/>
                      <a:pt x="388" y="89"/>
                    </a:cubicBezTo>
                    <a:cubicBezTo>
                      <a:pt x="386" y="89"/>
                      <a:pt x="385" y="88"/>
                      <a:pt x="384" y="89"/>
                    </a:cubicBezTo>
                    <a:cubicBezTo>
                      <a:pt x="383" y="90"/>
                      <a:pt x="382" y="92"/>
                      <a:pt x="381" y="92"/>
                    </a:cubicBezTo>
                    <a:cubicBezTo>
                      <a:pt x="378" y="93"/>
                      <a:pt x="376" y="92"/>
                      <a:pt x="374" y="93"/>
                    </a:cubicBezTo>
                    <a:cubicBezTo>
                      <a:pt x="374" y="94"/>
                      <a:pt x="374" y="94"/>
                      <a:pt x="374" y="94"/>
                    </a:cubicBezTo>
                    <a:cubicBezTo>
                      <a:pt x="373" y="96"/>
                      <a:pt x="369" y="99"/>
                      <a:pt x="366" y="99"/>
                    </a:cubicBezTo>
                    <a:cubicBezTo>
                      <a:pt x="361" y="100"/>
                      <a:pt x="358" y="97"/>
                      <a:pt x="362" y="98"/>
                    </a:cubicBezTo>
                    <a:cubicBezTo>
                      <a:pt x="362" y="97"/>
                      <a:pt x="362" y="97"/>
                      <a:pt x="362" y="97"/>
                    </a:cubicBezTo>
                    <a:cubicBezTo>
                      <a:pt x="362" y="96"/>
                      <a:pt x="360" y="97"/>
                      <a:pt x="360" y="97"/>
                    </a:cubicBezTo>
                    <a:cubicBezTo>
                      <a:pt x="360" y="96"/>
                      <a:pt x="360" y="95"/>
                      <a:pt x="359" y="95"/>
                    </a:cubicBezTo>
                    <a:cubicBezTo>
                      <a:pt x="359" y="94"/>
                      <a:pt x="356" y="95"/>
                      <a:pt x="357" y="95"/>
                    </a:cubicBezTo>
                    <a:cubicBezTo>
                      <a:pt x="356" y="93"/>
                      <a:pt x="356" y="93"/>
                      <a:pt x="356" y="93"/>
                    </a:cubicBezTo>
                    <a:cubicBezTo>
                      <a:pt x="357" y="92"/>
                      <a:pt x="359" y="91"/>
                      <a:pt x="360" y="90"/>
                    </a:cubicBezTo>
                    <a:cubicBezTo>
                      <a:pt x="360" y="90"/>
                      <a:pt x="360" y="89"/>
                      <a:pt x="360" y="89"/>
                    </a:cubicBezTo>
                    <a:cubicBezTo>
                      <a:pt x="362" y="87"/>
                      <a:pt x="365" y="86"/>
                      <a:pt x="365" y="84"/>
                    </a:cubicBezTo>
                    <a:cubicBezTo>
                      <a:pt x="365" y="81"/>
                      <a:pt x="365" y="79"/>
                      <a:pt x="366" y="78"/>
                    </a:cubicBezTo>
                    <a:cubicBezTo>
                      <a:pt x="365" y="78"/>
                      <a:pt x="365" y="79"/>
                      <a:pt x="365" y="79"/>
                    </a:cubicBezTo>
                    <a:cubicBezTo>
                      <a:pt x="365" y="79"/>
                      <a:pt x="366" y="78"/>
                      <a:pt x="365" y="75"/>
                    </a:cubicBezTo>
                    <a:cubicBezTo>
                      <a:pt x="363" y="68"/>
                      <a:pt x="365" y="69"/>
                      <a:pt x="358" y="67"/>
                    </a:cubicBezTo>
                    <a:cubicBezTo>
                      <a:pt x="358" y="68"/>
                      <a:pt x="357" y="69"/>
                      <a:pt x="357" y="70"/>
                    </a:cubicBezTo>
                    <a:cubicBezTo>
                      <a:pt x="357" y="70"/>
                      <a:pt x="355" y="70"/>
                      <a:pt x="355" y="71"/>
                    </a:cubicBezTo>
                    <a:cubicBezTo>
                      <a:pt x="355" y="71"/>
                      <a:pt x="353" y="71"/>
                      <a:pt x="353" y="69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6" y="66"/>
                      <a:pt x="358" y="61"/>
                      <a:pt x="357" y="57"/>
                    </a:cubicBezTo>
                    <a:cubicBezTo>
                      <a:pt x="357" y="56"/>
                      <a:pt x="355" y="55"/>
                      <a:pt x="355" y="55"/>
                    </a:cubicBezTo>
                    <a:cubicBezTo>
                      <a:pt x="355" y="53"/>
                      <a:pt x="356" y="52"/>
                      <a:pt x="356" y="51"/>
                    </a:cubicBezTo>
                    <a:cubicBezTo>
                      <a:pt x="356" y="51"/>
                      <a:pt x="354" y="49"/>
                      <a:pt x="354" y="49"/>
                    </a:cubicBezTo>
                    <a:cubicBezTo>
                      <a:pt x="353" y="49"/>
                      <a:pt x="352" y="49"/>
                      <a:pt x="351" y="49"/>
                    </a:cubicBezTo>
                    <a:cubicBezTo>
                      <a:pt x="349" y="47"/>
                      <a:pt x="349" y="46"/>
                      <a:pt x="347" y="45"/>
                    </a:cubicBezTo>
                    <a:cubicBezTo>
                      <a:pt x="347" y="45"/>
                      <a:pt x="346" y="45"/>
                      <a:pt x="345" y="45"/>
                    </a:cubicBezTo>
                    <a:cubicBezTo>
                      <a:pt x="345" y="45"/>
                      <a:pt x="344" y="46"/>
                      <a:pt x="343" y="47"/>
                    </a:cubicBezTo>
                    <a:cubicBezTo>
                      <a:pt x="343" y="47"/>
                      <a:pt x="344" y="49"/>
                      <a:pt x="343" y="49"/>
                    </a:cubicBezTo>
                    <a:cubicBezTo>
                      <a:pt x="343" y="50"/>
                      <a:pt x="342" y="49"/>
                      <a:pt x="341" y="50"/>
                    </a:cubicBezTo>
                    <a:cubicBezTo>
                      <a:pt x="340" y="51"/>
                      <a:pt x="339" y="53"/>
                      <a:pt x="339" y="55"/>
                    </a:cubicBezTo>
                    <a:cubicBezTo>
                      <a:pt x="337" y="55"/>
                      <a:pt x="336" y="55"/>
                      <a:pt x="334" y="55"/>
                    </a:cubicBezTo>
                    <a:cubicBezTo>
                      <a:pt x="334" y="58"/>
                      <a:pt x="333" y="60"/>
                      <a:pt x="333" y="64"/>
                    </a:cubicBezTo>
                    <a:cubicBezTo>
                      <a:pt x="333" y="64"/>
                      <a:pt x="331" y="64"/>
                      <a:pt x="331" y="65"/>
                    </a:cubicBezTo>
                    <a:cubicBezTo>
                      <a:pt x="330" y="67"/>
                      <a:pt x="331" y="73"/>
                      <a:pt x="331" y="75"/>
                    </a:cubicBezTo>
                    <a:cubicBezTo>
                      <a:pt x="333" y="77"/>
                      <a:pt x="333" y="77"/>
                      <a:pt x="333" y="77"/>
                    </a:cubicBezTo>
                    <a:cubicBezTo>
                      <a:pt x="333" y="78"/>
                      <a:pt x="333" y="81"/>
                      <a:pt x="333" y="83"/>
                    </a:cubicBezTo>
                    <a:cubicBezTo>
                      <a:pt x="327" y="94"/>
                      <a:pt x="327" y="94"/>
                      <a:pt x="327" y="94"/>
                    </a:cubicBezTo>
                    <a:cubicBezTo>
                      <a:pt x="325" y="95"/>
                      <a:pt x="325" y="94"/>
                      <a:pt x="323" y="95"/>
                    </a:cubicBezTo>
                    <a:cubicBezTo>
                      <a:pt x="322" y="94"/>
                      <a:pt x="321" y="93"/>
                      <a:pt x="321" y="93"/>
                    </a:cubicBezTo>
                    <a:cubicBezTo>
                      <a:pt x="320" y="91"/>
                      <a:pt x="321" y="90"/>
                      <a:pt x="321" y="89"/>
                    </a:cubicBezTo>
                    <a:cubicBezTo>
                      <a:pt x="319" y="87"/>
                      <a:pt x="319" y="87"/>
                      <a:pt x="319" y="87"/>
                    </a:cubicBezTo>
                    <a:cubicBezTo>
                      <a:pt x="318" y="79"/>
                      <a:pt x="318" y="73"/>
                      <a:pt x="320" y="67"/>
                    </a:cubicBezTo>
                    <a:cubicBezTo>
                      <a:pt x="321" y="65"/>
                      <a:pt x="323" y="63"/>
                      <a:pt x="323" y="61"/>
                    </a:cubicBezTo>
                    <a:cubicBezTo>
                      <a:pt x="325" y="58"/>
                      <a:pt x="324" y="57"/>
                      <a:pt x="325" y="54"/>
                    </a:cubicBezTo>
                    <a:cubicBezTo>
                      <a:pt x="324" y="55"/>
                      <a:pt x="321" y="55"/>
                      <a:pt x="321" y="57"/>
                    </a:cubicBezTo>
                    <a:cubicBezTo>
                      <a:pt x="321" y="57"/>
                      <a:pt x="321" y="59"/>
                      <a:pt x="321" y="59"/>
                    </a:cubicBezTo>
                    <a:cubicBezTo>
                      <a:pt x="320" y="60"/>
                      <a:pt x="319" y="60"/>
                      <a:pt x="318" y="61"/>
                    </a:cubicBezTo>
                    <a:cubicBezTo>
                      <a:pt x="318" y="59"/>
                      <a:pt x="317" y="58"/>
                      <a:pt x="318" y="57"/>
                    </a:cubicBezTo>
                    <a:cubicBezTo>
                      <a:pt x="318" y="56"/>
                      <a:pt x="321" y="55"/>
                      <a:pt x="321" y="54"/>
                    </a:cubicBezTo>
                    <a:cubicBezTo>
                      <a:pt x="322" y="53"/>
                      <a:pt x="322" y="52"/>
                      <a:pt x="322" y="51"/>
                    </a:cubicBezTo>
                    <a:cubicBezTo>
                      <a:pt x="323" y="49"/>
                      <a:pt x="325" y="46"/>
                      <a:pt x="326" y="44"/>
                    </a:cubicBezTo>
                    <a:cubicBezTo>
                      <a:pt x="328" y="44"/>
                      <a:pt x="328" y="46"/>
                      <a:pt x="329" y="45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3" y="43"/>
                      <a:pt x="334" y="44"/>
                      <a:pt x="337" y="43"/>
                    </a:cubicBezTo>
                    <a:cubicBezTo>
                      <a:pt x="337" y="43"/>
                      <a:pt x="338" y="40"/>
                      <a:pt x="338" y="40"/>
                    </a:cubicBezTo>
                    <a:cubicBezTo>
                      <a:pt x="341" y="39"/>
                      <a:pt x="342" y="43"/>
                      <a:pt x="344" y="43"/>
                    </a:cubicBezTo>
                    <a:cubicBezTo>
                      <a:pt x="349" y="43"/>
                      <a:pt x="345" y="41"/>
                      <a:pt x="347" y="41"/>
                    </a:cubicBezTo>
                    <a:cubicBezTo>
                      <a:pt x="347" y="40"/>
                      <a:pt x="348" y="41"/>
                      <a:pt x="349" y="41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50" y="42"/>
                      <a:pt x="351" y="42"/>
                      <a:pt x="352" y="43"/>
                    </a:cubicBezTo>
                    <a:cubicBezTo>
                      <a:pt x="352" y="43"/>
                      <a:pt x="352" y="41"/>
                      <a:pt x="352" y="41"/>
                    </a:cubicBezTo>
                    <a:cubicBezTo>
                      <a:pt x="350" y="37"/>
                      <a:pt x="349" y="37"/>
                      <a:pt x="343" y="37"/>
                    </a:cubicBezTo>
                    <a:cubicBezTo>
                      <a:pt x="343" y="35"/>
                      <a:pt x="343" y="33"/>
                      <a:pt x="343" y="31"/>
                    </a:cubicBezTo>
                    <a:cubicBezTo>
                      <a:pt x="336" y="34"/>
                      <a:pt x="329" y="37"/>
                      <a:pt x="322" y="35"/>
                    </a:cubicBezTo>
                    <a:cubicBezTo>
                      <a:pt x="321" y="33"/>
                      <a:pt x="321" y="31"/>
                      <a:pt x="320" y="29"/>
                    </a:cubicBezTo>
                    <a:cubicBezTo>
                      <a:pt x="318" y="30"/>
                      <a:pt x="315" y="31"/>
                      <a:pt x="314" y="31"/>
                    </a:cubicBezTo>
                    <a:cubicBezTo>
                      <a:pt x="310" y="30"/>
                      <a:pt x="315" y="28"/>
                      <a:pt x="313" y="27"/>
                    </a:cubicBezTo>
                    <a:cubicBezTo>
                      <a:pt x="314" y="26"/>
                      <a:pt x="314" y="28"/>
                      <a:pt x="316" y="27"/>
                    </a:cubicBezTo>
                    <a:cubicBezTo>
                      <a:pt x="317" y="27"/>
                      <a:pt x="319" y="24"/>
                      <a:pt x="319" y="23"/>
                    </a:cubicBezTo>
                    <a:cubicBezTo>
                      <a:pt x="318" y="23"/>
                      <a:pt x="318" y="22"/>
                      <a:pt x="316" y="22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4" y="24"/>
                      <a:pt x="312" y="24"/>
                      <a:pt x="311" y="25"/>
                    </a:cubicBezTo>
                    <a:cubicBezTo>
                      <a:pt x="311" y="26"/>
                      <a:pt x="311" y="26"/>
                      <a:pt x="311" y="26"/>
                    </a:cubicBezTo>
                    <a:cubicBezTo>
                      <a:pt x="306" y="30"/>
                      <a:pt x="306" y="30"/>
                      <a:pt x="306" y="30"/>
                    </a:cubicBezTo>
                    <a:cubicBezTo>
                      <a:pt x="305" y="31"/>
                      <a:pt x="303" y="31"/>
                      <a:pt x="302" y="31"/>
                    </a:cubicBezTo>
                    <a:cubicBezTo>
                      <a:pt x="300" y="32"/>
                      <a:pt x="300" y="33"/>
                      <a:pt x="300" y="33"/>
                    </a:cubicBezTo>
                    <a:cubicBezTo>
                      <a:pt x="297" y="34"/>
                      <a:pt x="295" y="32"/>
                      <a:pt x="294" y="31"/>
                    </a:cubicBezTo>
                    <a:cubicBezTo>
                      <a:pt x="294" y="30"/>
                      <a:pt x="294" y="30"/>
                      <a:pt x="294" y="30"/>
                    </a:cubicBezTo>
                    <a:cubicBezTo>
                      <a:pt x="291" y="29"/>
                      <a:pt x="288" y="31"/>
                      <a:pt x="287" y="31"/>
                    </a:cubicBezTo>
                    <a:cubicBezTo>
                      <a:pt x="286" y="31"/>
                      <a:pt x="285" y="31"/>
                      <a:pt x="284" y="31"/>
                    </a:cubicBezTo>
                    <a:cubicBezTo>
                      <a:pt x="284" y="30"/>
                      <a:pt x="288" y="27"/>
                      <a:pt x="288" y="27"/>
                    </a:cubicBezTo>
                    <a:cubicBezTo>
                      <a:pt x="289" y="26"/>
                      <a:pt x="288" y="25"/>
                      <a:pt x="289" y="25"/>
                    </a:cubicBezTo>
                    <a:cubicBezTo>
                      <a:pt x="290" y="24"/>
                      <a:pt x="291" y="24"/>
                      <a:pt x="292" y="24"/>
                    </a:cubicBezTo>
                    <a:cubicBezTo>
                      <a:pt x="293" y="23"/>
                      <a:pt x="295" y="21"/>
                      <a:pt x="296" y="20"/>
                    </a:cubicBezTo>
                    <a:cubicBezTo>
                      <a:pt x="297" y="20"/>
                      <a:pt x="298" y="20"/>
                      <a:pt x="298" y="20"/>
                    </a:cubicBezTo>
                    <a:cubicBezTo>
                      <a:pt x="299" y="20"/>
                      <a:pt x="300" y="18"/>
                      <a:pt x="300" y="18"/>
                    </a:cubicBezTo>
                    <a:cubicBezTo>
                      <a:pt x="302" y="17"/>
                      <a:pt x="303" y="16"/>
                      <a:pt x="304" y="16"/>
                    </a:cubicBezTo>
                    <a:cubicBezTo>
                      <a:pt x="303" y="15"/>
                      <a:pt x="301" y="15"/>
                      <a:pt x="300" y="14"/>
                    </a:cubicBezTo>
                    <a:cubicBezTo>
                      <a:pt x="298" y="12"/>
                      <a:pt x="297" y="14"/>
                      <a:pt x="295" y="13"/>
                    </a:cubicBezTo>
                    <a:cubicBezTo>
                      <a:pt x="293" y="13"/>
                      <a:pt x="292" y="12"/>
                      <a:pt x="290" y="13"/>
                    </a:cubicBezTo>
                    <a:cubicBezTo>
                      <a:pt x="288" y="13"/>
                      <a:pt x="287" y="12"/>
                      <a:pt x="285" y="12"/>
                    </a:cubicBezTo>
                    <a:cubicBezTo>
                      <a:pt x="282" y="12"/>
                      <a:pt x="280" y="10"/>
                      <a:pt x="278" y="9"/>
                    </a:cubicBezTo>
                    <a:cubicBezTo>
                      <a:pt x="277" y="8"/>
                      <a:pt x="274" y="9"/>
                      <a:pt x="274" y="11"/>
                    </a:cubicBezTo>
                    <a:cubicBezTo>
                      <a:pt x="273" y="13"/>
                      <a:pt x="271" y="9"/>
                      <a:pt x="268" y="9"/>
                    </a:cubicBezTo>
                    <a:cubicBezTo>
                      <a:pt x="265" y="9"/>
                      <a:pt x="264" y="8"/>
                      <a:pt x="264" y="8"/>
                    </a:cubicBezTo>
                    <a:cubicBezTo>
                      <a:pt x="264" y="8"/>
                      <a:pt x="262" y="0"/>
                      <a:pt x="260" y="0"/>
                    </a:cubicBezTo>
                    <a:cubicBezTo>
                      <a:pt x="258" y="0"/>
                      <a:pt x="258" y="5"/>
                      <a:pt x="258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1" y="2"/>
                      <a:pt x="20" y="3"/>
                      <a:pt x="20" y="3"/>
                    </a:cubicBezTo>
                    <a:cubicBezTo>
                      <a:pt x="20" y="4"/>
                      <a:pt x="18" y="4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7"/>
                      <a:pt x="20" y="8"/>
                      <a:pt x="20" y="9"/>
                    </a:cubicBezTo>
                    <a:cubicBezTo>
                      <a:pt x="19" y="10"/>
                      <a:pt x="18" y="10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3" y="12"/>
                      <a:pt x="3" y="10"/>
                      <a:pt x="0" y="9"/>
                    </a:cubicBezTo>
                    <a:cubicBezTo>
                      <a:pt x="0" y="11"/>
                      <a:pt x="0" y="13"/>
                      <a:pt x="0" y="15"/>
                    </a:cubicBezTo>
                    <a:cubicBezTo>
                      <a:pt x="1" y="17"/>
                      <a:pt x="4" y="18"/>
                      <a:pt x="4" y="19"/>
                    </a:cubicBezTo>
                    <a:cubicBezTo>
                      <a:pt x="6" y="21"/>
                      <a:pt x="5" y="23"/>
                      <a:pt x="6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7"/>
                      <a:pt x="6" y="27"/>
                      <a:pt x="6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8" y="30"/>
                      <a:pt x="8" y="32"/>
                      <a:pt x="8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5"/>
                      <a:pt x="6" y="36"/>
                      <a:pt x="8" y="37"/>
                    </a:cubicBezTo>
                    <a:cubicBezTo>
                      <a:pt x="9" y="38"/>
                      <a:pt x="6" y="39"/>
                      <a:pt x="6" y="39"/>
                    </a:cubicBezTo>
                    <a:cubicBezTo>
                      <a:pt x="7" y="45"/>
                      <a:pt x="7" y="49"/>
                      <a:pt x="7" y="55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6" y="57"/>
                      <a:pt x="6" y="60"/>
                      <a:pt x="6" y="60"/>
                    </a:cubicBezTo>
                    <a:cubicBezTo>
                      <a:pt x="6" y="60"/>
                      <a:pt x="7" y="61"/>
                      <a:pt x="6" y="61"/>
                    </a:cubicBezTo>
                    <a:cubicBezTo>
                      <a:pt x="5" y="64"/>
                      <a:pt x="6" y="71"/>
                      <a:pt x="5" y="73"/>
                    </a:cubicBezTo>
                    <a:cubicBezTo>
                      <a:pt x="5" y="73"/>
                      <a:pt x="4" y="74"/>
                      <a:pt x="4" y="74"/>
                    </a:cubicBezTo>
                    <a:cubicBezTo>
                      <a:pt x="4" y="76"/>
                      <a:pt x="4" y="79"/>
                      <a:pt x="4" y="81"/>
                    </a:cubicBezTo>
                    <a:cubicBezTo>
                      <a:pt x="4" y="86"/>
                      <a:pt x="5" y="87"/>
                      <a:pt x="8" y="90"/>
                    </a:cubicBezTo>
                    <a:cubicBezTo>
                      <a:pt x="7" y="91"/>
                      <a:pt x="7" y="92"/>
                      <a:pt x="6" y="92"/>
                    </a:cubicBezTo>
                    <a:cubicBezTo>
                      <a:pt x="6" y="95"/>
                      <a:pt x="8" y="97"/>
                      <a:pt x="8" y="99"/>
                    </a:cubicBezTo>
                    <a:cubicBezTo>
                      <a:pt x="8" y="102"/>
                      <a:pt x="7" y="105"/>
                      <a:pt x="7" y="108"/>
                    </a:cubicBezTo>
                    <a:cubicBezTo>
                      <a:pt x="6" y="109"/>
                      <a:pt x="5" y="108"/>
                      <a:pt x="4" y="110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6" y="114"/>
                      <a:pt x="7" y="115"/>
                      <a:pt x="8" y="118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9" y="119"/>
                      <a:pt x="9" y="120"/>
                      <a:pt x="9" y="121"/>
                    </a:cubicBezTo>
                    <a:cubicBezTo>
                      <a:pt x="10" y="122"/>
                      <a:pt x="10" y="122"/>
                      <a:pt x="10" y="122"/>
                    </a:cubicBezTo>
                    <a:cubicBezTo>
                      <a:pt x="11" y="124"/>
                      <a:pt x="10" y="126"/>
                      <a:pt x="11" y="129"/>
                    </a:cubicBezTo>
                    <a:cubicBezTo>
                      <a:pt x="11" y="130"/>
                      <a:pt x="13" y="129"/>
                      <a:pt x="13" y="130"/>
                    </a:cubicBezTo>
                    <a:cubicBezTo>
                      <a:pt x="14" y="130"/>
                      <a:pt x="14" y="133"/>
                      <a:pt x="14" y="133"/>
                    </a:cubicBezTo>
                    <a:cubicBezTo>
                      <a:pt x="16" y="133"/>
                      <a:pt x="16" y="133"/>
                      <a:pt x="16" y="133"/>
                    </a:cubicBezTo>
                    <a:cubicBezTo>
                      <a:pt x="16" y="135"/>
                      <a:pt x="16" y="137"/>
                      <a:pt x="16" y="138"/>
                    </a:cubicBezTo>
                    <a:cubicBezTo>
                      <a:pt x="16" y="138"/>
                      <a:pt x="18" y="139"/>
                      <a:pt x="18" y="139"/>
                    </a:cubicBezTo>
                    <a:cubicBezTo>
                      <a:pt x="21" y="139"/>
                      <a:pt x="19" y="136"/>
                      <a:pt x="19" y="136"/>
                    </a:cubicBezTo>
                    <a:cubicBezTo>
                      <a:pt x="20" y="136"/>
                      <a:pt x="21" y="136"/>
                      <a:pt x="22" y="136"/>
                    </a:cubicBezTo>
                    <a:cubicBezTo>
                      <a:pt x="21" y="137"/>
                      <a:pt x="23" y="136"/>
                      <a:pt x="23" y="136"/>
                    </a:cubicBezTo>
                    <a:cubicBezTo>
                      <a:pt x="23" y="137"/>
                      <a:pt x="22" y="137"/>
                      <a:pt x="22" y="138"/>
                    </a:cubicBezTo>
                    <a:cubicBezTo>
                      <a:pt x="22" y="139"/>
                      <a:pt x="24" y="144"/>
                      <a:pt x="23" y="144"/>
                    </a:cubicBezTo>
                    <a:cubicBezTo>
                      <a:pt x="23" y="144"/>
                      <a:pt x="21" y="142"/>
                      <a:pt x="21" y="142"/>
                    </a:cubicBezTo>
                    <a:cubicBezTo>
                      <a:pt x="21" y="142"/>
                      <a:pt x="20" y="142"/>
                      <a:pt x="20" y="142"/>
                    </a:cubicBezTo>
                    <a:cubicBezTo>
                      <a:pt x="20" y="143"/>
                      <a:pt x="19" y="145"/>
                      <a:pt x="20" y="146"/>
                    </a:cubicBezTo>
                    <a:cubicBezTo>
                      <a:pt x="20" y="147"/>
                      <a:pt x="25" y="148"/>
                      <a:pt x="26" y="149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6" y="152"/>
                      <a:pt x="25" y="152"/>
                      <a:pt x="24" y="152"/>
                    </a:cubicBezTo>
                    <a:cubicBezTo>
                      <a:pt x="25" y="156"/>
                      <a:pt x="23" y="153"/>
                      <a:pt x="26" y="157"/>
                    </a:cubicBezTo>
                    <a:cubicBezTo>
                      <a:pt x="26" y="158"/>
                      <a:pt x="26" y="159"/>
                      <a:pt x="27" y="160"/>
                    </a:cubicBezTo>
                    <a:cubicBezTo>
                      <a:pt x="28" y="161"/>
                      <a:pt x="28" y="161"/>
                      <a:pt x="28" y="161"/>
                    </a:cubicBezTo>
                    <a:cubicBezTo>
                      <a:pt x="29" y="163"/>
                      <a:pt x="29" y="165"/>
                      <a:pt x="30" y="166"/>
                    </a:cubicBezTo>
                    <a:cubicBezTo>
                      <a:pt x="30" y="166"/>
                      <a:pt x="31" y="166"/>
                      <a:pt x="32" y="166"/>
                    </a:cubicBezTo>
                    <a:cubicBezTo>
                      <a:pt x="33" y="167"/>
                      <a:pt x="34" y="169"/>
                      <a:pt x="34" y="170"/>
                    </a:cubicBezTo>
                    <a:cubicBezTo>
                      <a:pt x="33" y="170"/>
                      <a:pt x="34" y="172"/>
                      <a:pt x="34" y="172"/>
                    </a:cubicBezTo>
                    <a:cubicBezTo>
                      <a:pt x="35" y="173"/>
                      <a:pt x="35" y="173"/>
                      <a:pt x="36" y="173"/>
                    </a:cubicBezTo>
                    <a:cubicBezTo>
                      <a:pt x="37" y="175"/>
                      <a:pt x="37" y="177"/>
                      <a:pt x="36" y="180"/>
                    </a:cubicBezTo>
                    <a:cubicBezTo>
                      <a:pt x="42" y="180"/>
                      <a:pt x="46" y="183"/>
                      <a:pt x="52" y="184"/>
                    </a:cubicBezTo>
                    <a:cubicBezTo>
                      <a:pt x="52" y="186"/>
                      <a:pt x="52" y="187"/>
                      <a:pt x="53" y="188"/>
                    </a:cubicBezTo>
                    <a:cubicBezTo>
                      <a:pt x="54" y="188"/>
                      <a:pt x="55" y="188"/>
                      <a:pt x="56" y="187"/>
                    </a:cubicBezTo>
                    <a:cubicBezTo>
                      <a:pt x="58" y="189"/>
                      <a:pt x="59" y="192"/>
                      <a:pt x="61" y="194"/>
                    </a:cubicBezTo>
                    <a:cubicBezTo>
                      <a:pt x="62" y="194"/>
                      <a:pt x="64" y="194"/>
                      <a:pt x="64" y="196"/>
                    </a:cubicBezTo>
                    <a:cubicBezTo>
                      <a:pt x="65" y="197"/>
                      <a:pt x="64" y="198"/>
                      <a:pt x="64" y="200"/>
                    </a:cubicBezTo>
                    <a:cubicBezTo>
                      <a:pt x="66" y="201"/>
                      <a:pt x="66" y="201"/>
                      <a:pt x="66" y="201"/>
                    </a:cubicBezTo>
                    <a:cubicBezTo>
                      <a:pt x="66" y="202"/>
                      <a:pt x="66" y="203"/>
                      <a:pt x="66" y="203"/>
                    </a:cubicBezTo>
                    <a:cubicBezTo>
                      <a:pt x="90" y="202"/>
                      <a:pt x="90" y="202"/>
                      <a:pt x="90" y="202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13" y="217"/>
                      <a:pt x="113" y="217"/>
                      <a:pt x="113" y="217"/>
                    </a:cubicBezTo>
                    <a:cubicBezTo>
                      <a:pt x="141" y="218"/>
                      <a:pt x="141" y="218"/>
                      <a:pt x="141" y="218"/>
                    </a:cubicBezTo>
                    <a:cubicBezTo>
                      <a:pt x="141" y="213"/>
                      <a:pt x="141" y="213"/>
                      <a:pt x="141" y="213"/>
                    </a:cubicBezTo>
                    <a:cubicBezTo>
                      <a:pt x="159" y="213"/>
                      <a:pt x="159" y="213"/>
                      <a:pt x="159" y="213"/>
                    </a:cubicBezTo>
                    <a:cubicBezTo>
                      <a:pt x="162" y="218"/>
                      <a:pt x="162" y="218"/>
                      <a:pt x="162" y="218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7" y="222"/>
                      <a:pt x="167" y="222"/>
                      <a:pt x="167" y="222"/>
                    </a:cubicBezTo>
                    <a:cubicBezTo>
                      <a:pt x="169" y="224"/>
                      <a:pt x="169" y="224"/>
                      <a:pt x="169" y="224"/>
                    </a:cubicBezTo>
                    <a:cubicBezTo>
                      <a:pt x="173" y="228"/>
                      <a:pt x="173" y="228"/>
                      <a:pt x="173" y="228"/>
                    </a:cubicBezTo>
                    <a:cubicBezTo>
                      <a:pt x="174" y="232"/>
                      <a:pt x="174" y="232"/>
                      <a:pt x="174" y="232"/>
                    </a:cubicBezTo>
                    <a:cubicBezTo>
                      <a:pt x="175" y="234"/>
                      <a:pt x="175" y="234"/>
                      <a:pt x="175" y="234"/>
                    </a:cubicBezTo>
                    <a:cubicBezTo>
                      <a:pt x="177" y="238"/>
                      <a:pt x="177" y="238"/>
                      <a:pt x="177" y="238"/>
                    </a:cubicBezTo>
                    <a:cubicBezTo>
                      <a:pt x="179" y="241"/>
                      <a:pt x="179" y="241"/>
                      <a:pt x="179" y="241"/>
                    </a:cubicBezTo>
                    <a:cubicBezTo>
                      <a:pt x="182" y="243"/>
                      <a:pt x="182" y="243"/>
                      <a:pt x="182" y="243"/>
                    </a:cubicBezTo>
                    <a:cubicBezTo>
                      <a:pt x="185" y="243"/>
                      <a:pt x="185" y="243"/>
                      <a:pt x="185" y="243"/>
                    </a:cubicBezTo>
                    <a:cubicBezTo>
                      <a:pt x="188" y="243"/>
                      <a:pt x="188" y="243"/>
                      <a:pt x="188" y="243"/>
                    </a:cubicBezTo>
                    <a:cubicBezTo>
                      <a:pt x="190" y="241"/>
                      <a:pt x="190" y="241"/>
                      <a:pt x="190" y="241"/>
                    </a:cubicBezTo>
                    <a:cubicBezTo>
                      <a:pt x="193" y="237"/>
                      <a:pt x="193" y="237"/>
                      <a:pt x="193" y="237"/>
                    </a:cubicBezTo>
                    <a:cubicBezTo>
                      <a:pt x="196" y="236"/>
                      <a:pt x="196" y="236"/>
                      <a:pt x="196" y="236"/>
                    </a:cubicBezTo>
                    <a:cubicBezTo>
                      <a:pt x="199" y="236"/>
                      <a:pt x="199" y="236"/>
                      <a:pt x="199" y="236"/>
                    </a:cubicBezTo>
                    <a:cubicBezTo>
                      <a:pt x="202" y="238"/>
                      <a:pt x="202" y="238"/>
                      <a:pt x="202" y="23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07" y="243"/>
                      <a:pt x="207" y="243"/>
                      <a:pt x="207" y="243"/>
                    </a:cubicBezTo>
                    <a:cubicBezTo>
                      <a:pt x="208" y="246"/>
                      <a:pt x="208" y="246"/>
                      <a:pt x="208" y="246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11" y="252"/>
                      <a:pt x="211" y="252"/>
                      <a:pt x="211" y="252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15" y="260"/>
                      <a:pt x="215" y="260"/>
                      <a:pt x="215" y="260"/>
                    </a:cubicBezTo>
                    <a:cubicBezTo>
                      <a:pt x="218" y="262"/>
                      <a:pt x="218" y="262"/>
                      <a:pt x="218" y="262"/>
                    </a:cubicBezTo>
                    <a:cubicBezTo>
                      <a:pt x="219" y="265"/>
                      <a:pt x="219" y="265"/>
                      <a:pt x="219" y="265"/>
                    </a:cubicBezTo>
                    <a:cubicBezTo>
                      <a:pt x="221" y="271"/>
                      <a:pt x="221" y="271"/>
                      <a:pt x="221" y="271"/>
                    </a:cubicBezTo>
                    <a:cubicBezTo>
                      <a:pt x="222" y="275"/>
                      <a:pt x="222" y="275"/>
                      <a:pt x="222" y="275"/>
                    </a:cubicBezTo>
                    <a:cubicBezTo>
                      <a:pt x="224" y="276"/>
                      <a:pt x="224" y="276"/>
                      <a:pt x="224" y="276"/>
                    </a:cubicBezTo>
                    <a:cubicBezTo>
                      <a:pt x="228" y="278"/>
                      <a:pt x="228" y="278"/>
                      <a:pt x="228" y="278"/>
                    </a:cubicBezTo>
                    <a:cubicBezTo>
                      <a:pt x="232" y="278"/>
                      <a:pt x="232" y="278"/>
                      <a:pt x="232" y="278"/>
                    </a:cubicBezTo>
                    <a:cubicBezTo>
                      <a:pt x="234" y="281"/>
                      <a:pt x="234" y="281"/>
                      <a:pt x="234" y="281"/>
                    </a:cubicBezTo>
                    <a:cubicBezTo>
                      <a:pt x="238" y="281"/>
                      <a:pt x="238" y="281"/>
                      <a:pt x="238" y="281"/>
                    </a:cubicBezTo>
                    <a:cubicBezTo>
                      <a:pt x="237" y="280"/>
                      <a:pt x="237" y="280"/>
                      <a:pt x="237" y="280"/>
                    </a:cubicBezTo>
                    <a:cubicBezTo>
                      <a:pt x="237" y="280"/>
                      <a:pt x="236" y="278"/>
                      <a:pt x="237" y="277"/>
                    </a:cubicBezTo>
                    <a:cubicBezTo>
                      <a:pt x="237" y="278"/>
                      <a:pt x="237" y="276"/>
                      <a:pt x="237" y="275"/>
                    </a:cubicBezTo>
                    <a:cubicBezTo>
                      <a:pt x="236" y="275"/>
                      <a:pt x="236" y="275"/>
                      <a:pt x="236" y="275"/>
                    </a:cubicBezTo>
                    <a:cubicBezTo>
                      <a:pt x="235" y="274"/>
                      <a:pt x="236" y="274"/>
                      <a:pt x="235" y="273"/>
                    </a:cubicBezTo>
                    <a:cubicBezTo>
                      <a:pt x="234" y="273"/>
                      <a:pt x="234" y="273"/>
                      <a:pt x="234" y="273"/>
                    </a:cubicBezTo>
                    <a:cubicBezTo>
                      <a:pt x="233" y="269"/>
                      <a:pt x="233" y="266"/>
                      <a:pt x="234" y="263"/>
                    </a:cubicBezTo>
                    <a:cubicBezTo>
                      <a:pt x="232" y="262"/>
                      <a:pt x="233" y="263"/>
                      <a:pt x="232" y="261"/>
                    </a:cubicBezTo>
                    <a:cubicBezTo>
                      <a:pt x="234" y="261"/>
                      <a:pt x="234" y="261"/>
                      <a:pt x="235" y="261"/>
                    </a:cubicBezTo>
                    <a:cubicBezTo>
                      <a:pt x="235" y="261"/>
                      <a:pt x="235" y="256"/>
                      <a:pt x="236" y="255"/>
                    </a:cubicBezTo>
                    <a:cubicBezTo>
                      <a:pt x="236" y="255"/>
                      <a:pt x="238" y="255"/>
                      <a:pt x="238" y="255"/>
                    </a:cubicBezTo>
                    <a:cubicBezTo>
                      <a:pt x="238" y="255"/>
                      <a:pt x="239" y="253"/>
                      <a:pt x="239" y="253"/>
                    </a:cubicBezTo>
                    <a:cubicBezTo>
                      <a:pt x="240" y="252"/>
                      <a:pt x="241" y="253"/>
                      <a:pt x="242" y="253"/>
                    </a:cubicBezTo>
                    <a:cubicBezTo>
                      <a:pt x="246" y="250"/>
                      <a:pt x="244" y="249"/>
                      <a:pt x="244" y="248"/>
                    </a:cubicBezTo>
                    <a:cubicBezTo>
                      <a:pt x="245" y="248"/>
                      <a:pt x="246" y="248"/>
                      <a:pt x="246" y="248"/>
                    </a:cubicBezTo>
                    <a:cubicBezTo>
                      <a:pt x="247" y="246"/>
                      <a:pt x="247" y="246"/>
                      <a:pt x="247" y="246"/>
                    </a:cubicBezTo>
                    <a:cubicBezTo>
                      <a:pt x="249" y="246"/>
                      <a:pt x="249" y="246"/>
                      <a:pt x="251" y="247"/>
                    </a:cubicBezTo>
                    <a:cubicBezTo>
                      <a:pt x="251" y="246"/>
                      <a:pt x="253" y="244"/>
                      <a:pt x="253" y="244"/>
                    </a:cubicBezTo>
                    <a:cubicBezTo>
                      <a:pt x="254" y="244"/>
                      <a:pt x="253" y="246"/>
                      <a:pt x="254" y="245"/>
                    </a:cubicBezTo>
                    <a:cubicBezTo>
                      <a:pt x="255" y="244"/>
                      <a:pt x="254" y="242"/>
                      <a:pt x="254" y="241"/>
                    </a:cubicBezTo>
                    <a:cubicBezTo>
                      <a:pt x="255" y="241"/>
                      <a:pt x="257" y="241"/>
                      <a:pt x="257" y="240"/>
                    </a:cubicBezTo>
                    <a:cubicBezTo>
                      <a:pt x="257" y="239"/>
                      <a:pt x="257" y="237"/>
                      <a:pt x="257" y="236"/>
                    </a:cubicBezTo>
                    <a:cubicBezTo>
                      <a:pt x="262" y="239"/>
                      <a:pt x="262" y="237"/>
                      <a:pt x="267" y="235"/>
                    </a:cubicBezTo>
                    <a:cubicBezTo>
                      <a:pt x="267" y="235"/>
                      <a:pt x="267" y="233"/>
                      <a:pt x="267" y="233"/>
                    </a:cubicBezTo>
                    <a:cubicBezTo>
                      <a:pt x="268" y="233"/>
                      <a:pt x="268" y="235"/>
                      <a:pt x="268" y="235"/>
                    </a:cubicBezTo>
                    <a:cubicBezTo>
                      <a:pt x="270" y="235"/>
                      <a:pt x="271" y="233"/>
                      <a:pt x="272" y="233"/>
                    </a:cubicBezTo>
                    <a:cubicBezTo>
                      <a:pt x="273" y="233"/>
                      <a:pt x="273" y="234"/>
                      <a:pt x="274" y="235"/>
                    </a:cubicBezTo>
                    <a:cubicBezTo>
                      <a:pt x="277" y="237"/>
                      <a:pt x="279" y="236"/>
                      <a:pt x="282" y="234"/>
                    </a:cubicBezTo>
                    <a:cubicBezTo>
                      <a:pt x="283" y="235"/>
                      <a:pt x="282" y="236"/>
                      <a:pt x="282" y="237"/>
                    </a:cubicBezTo>
                    <a:cubicBezTo>
                      <a:pt x="286" y="239"/>
                      <a:pt x="285" y="238"/>
                      <a:pt x="288" y="238"/>
                    </a:cubicBezTo>
                    <a:cubicBezTo>
                      <a:pt x="287" y="239"/>
                      <a:pt x="287" y="242"/>
                      <a:pt x="288" y="24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" name="Freeform 26">
                <a:extLst>
                  <a:ext uri="{FF2B5EF4-FFF2-40B4-BE49-F238E27FC236}">
                    <a16:creationId xmlns:a16="http://schemas.microsoft.com/office/drawing/2014/main" id="{1C383CCA-278E-5649-BD84-B2D3C82556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148"/>
                <a:ext cx="979" cy="565"/>
              </a:xfrm>
              <a:custGeom>
                <a:avLst/>
                <a:gdLst>
                  <a:gd name="T0" fmla="*/ 20 w 499"/>
                  <a:gd name="T1" fmla="*/ 16 h 288"/>
                  <a:gd name="T2" fmla="*/ 17 w 499"/>
                  <a:gd name="T3" fmla="*/ 27 h 288"/>
                  <a:gd name="T4" fmla="*/ 109 w 499"/>
                  <a:gd name="T5" fmla="*/ 93 h 288"/>
                  <a:gd name="T6" fmla="*/ 449 w 499"/>
                  <a:gd name="T7" fmla="*/ 103 h 288"/>
                  <a:gd name="T8" fmla="*/ 287 w 499"/>
                  <a:gd name="T9" fmla="*/ 233 h 288"/>
                  <a:gd name="T10" fmla="*/ 299 w 499"/>
                  <a:gd name="T11" fmla="*/ 239 h 288"/>
                  <a:gd name="T12" fmla="*/ 425 w 499"/>
                  <a:gd name="T13" fmla="*/ 146 h 288"/>
                  <a:gd name="T14" fmla="*/ 288 w 499"/>
                  <a:gd name="T15" fmla="*/ 242 h 288"/>
                  <a:gd name="T16" fmla="*/ 308 w 499"/>
                  <a:gd name="T17" fmla="*/ 243 h 288"/>
                  <a:gd name="T18" fmla="*/ 305 w 499"/>
                  <a:gd name="T19" fmla="*/ 231 h 288"/>
                  <a:gd name="T20" fmla="*/ 318 w 499"/>
                  <a:gd name="T21" fmla="*/ 228 h 288"/>
                  <a:gd name="T22" fmla="*/ 332 w 499"/>
                  <a:gd name="T23" fmla="*/ 226 h 288"/>
                  <a:gd name="T24" fmla="*/ 357 w 499"/>
                  <a:gd name="T25" fmla="*/ 235 h 288"/>
                  <a:gd name="T26" fmla="*/ 371 w 499"/>
                  <a:gd name="T27" fmla="*/ 270 h 288"/>
                  <a:gd name="T28" fmla="*/ 383 w 499"/>
                  <a:gd name="T29" fmla="*/ 282 h 288"/>
                  <a:gd name="T30" fmla="*/ 379 w 499"/>
                  <a:gd name="T31" fmla="*/ 249 h 288"/>
                  <a:gd name="T32" fmla="*/ 377 w 499"/>
                  <a:gd name="T33" fmla="*/ 214 h 288"/>
                  <a:gd name="T34" fmla="*/ 393 w 499"/>
                  <a:gd name="T35" fmla="*/ 198 h 288"/>
                  <a:gd name="T36" fmla="*/ 414 w 499"/>
                  <a:gd name="T37" fmla="*/ 176 h 288"/>
                  <a:gd name="T38" fmla="*/ 415 w 499"/>
                  <a:gd name="T39" fmla="*/ 166 h 288"/>
                  <a:gd name="T40" fmla="*/ 417 w 499"/>
                  <a:gd name="T41" fmla="*/ 150 h 288"/>
                  <a:gd name="T42" fmla="*/ 418 w 499"/>
                  <a:gd name="T43" fmla="*/ 122 h 288"/>
                  <a:gd name="T44" fmla="*/ 417 w 499"/>
                  <a:gd name="T45" fmla="*/ 135 h 288"/>
                  <a:gd name="T46" fmla="*/ 429 w 499"/>
                  <a:gd name="T47" fmla="*/ 134 h 288"/>
                  <a:gd name="T48" fmla="*/ 438 w 499"/>
                  <a:gd name="T49" fmla="*/ 119 h 288"/>
                  <a:gd name="T50" fmla="*/ 446 w 499"/>
                  <a:gd name="T51" fmla="*/ 100 h 288"/>
                  <a:gd name="T52" fmla="*/ 466 w 499"/>
                  <a:gd name="T53" fmla="*/ 92 h 288"/>
                  <a:gd name="T54" fmla="*/ 473 w 499"/>
                  <a:gd name="T55" fmla="*/ 76 h 288"/>
                  <a:gd name="T56" fmla="*/ 484 w 499"/>
                  <a:gd name="T57" fmla="*/ 69 h 288"/>
                  <a:gd name="T58" fmla="*/ 498 w 499"/>
                  <a:gd name="T59" fmla="*/ 54 h 288"/>
                  <a:gd name="T60" fmla="*/ 479 w 499"/>
                  <a:gd name="T61" fmla="*/ 28 h 288"/>
                  <a:gd name="T62" fmla="*/ 424 w 499"/>
                  <a:gd name="T63" fmla="*/ 60 h 288"/>
                  <a:gd name="T64" fmla="*/ 407 w 499"/>
                  <a:gd name="T65" fmla="*/ 77 h 288"/>
                  <a:gd name="T66" fmla="*/ 366 w 499"/>
                  <a:gd name="T67" fmla="*/ 99 h 288"/>
                  <a:gd name="T68" fmla="*/ 365 w 499"/>
                  <a:gd name="T69" fmla="*/ 84 h 288"/>
                  <a:gd name="T70" fmla="*/ 357 w 499"/>
                  <a:gd name="T71" fmla="*/ 57 h 288"/>
                  <a:gd name="T72" fmla="*/ 341 w 499"/>
                  <a:gd name="T73" fmla="*/ 50 h 288"/>
                  <a:gd name="T74" fmla="*/ 323 w 499"/>
                  <a:gd name="T75" fmla="*/ 95 h 288"/>
                  <a:gd name="T76" fmla="*/ 318 w 499"/>
                  <a:gd name="T77" fmla="*/ 61 h 288"/>
                  <a:gd name="T78" fmla="*/ 344 w 499"/>
                  <a:gd name="T79" fmla="*/ 43 h 288"/>
                  <a:gd name="T80" fmla="*/ 320 w 499"/>
                  <a:gd name="T81" fmla="*/ 29 h 288"/>
                  <a:gd name="T82" fmla="*/ 306 w 499"/>
                  <a:gd name="T83" fmla="*/ 30 h 288"/>
                  <a:gd name="T84" fmla="*/ 292 w 499"/>
                  <a:gd name="T85" fmla="*/ 24 h 288"/>
                  <a:gd name="T86" fmla="*/ 278 w 499"/>
                  <a:gd name="T87" fmla="*/ 9 h 288"/>
                  <a:gd name="T88" fmla="*/ 18 w 499"/>
                  <a:gd name="T89" fmla="*/ 6 h 288"/>
                  <a:gd name="T90" fmla="*/ 6 w 499"/>
                  <a:gd name="T91" fmla="*/ 29 h 288"/>
                  <a:gd name="T92" fmla="*/ 6 w 499"/>
                  <a:gd name="T93" fmla="*/ 61 h 288"/>
                  <a:gd name="T94" fmla="*/ 4 w 499"/>
                  <a:gd name="T95" fmla="*/ 111 h 288"/>
                  <a:gd name="T96" fmla="*/ 16 w 499"/>
                  <a:gd name="T97" fmla="*/ 138 h 288"/>
                  <a:gd name="T98" fmla="*/ 20 w 499"/>
                  <a:gd name="T99" fmla="*/ 146 h 288"/>
                  <a:gd name="T100" fmla="*/ 34 w 499"/>
                  <a:gd name="T101" fmla="*/ 170 h 288"/>
                  <a:gd name="T102" fmla="*/ 64 w 499"/>
                  <a:gd name="T103" fmla="*/ 200 h 288"/>
                  <a:gd name="T104" fmla="*/ 162 w 499"/>
                  <a:gd name="T105" fmla="*/ 218 h 288"/>
                  <a:gd name="T106" fmla="*/ 182 w 499"/>
                  <a:gd name="T107" fmla="*/ 243 h 288"/>
                  <a:gd name="T108" fmla="*/ 207 w 499"/>
                  <a:gd name="T109" fmla="*/ 243 h 288"/>
                  <a:gd name="T110" fmla="*/ 222 w 499"/>
                  <a:gd name="T111" fmla="*/ 275 h 288"/>
                  <a:gd name="T112" fmla="*/ 236 w 499"/>
                  <a:gd name="T113" fmla="*/ 275 h 288"/>
                  <a:gd name="T114" fmla="*/ 242 w 499"/>
                  <a:gd name="T115" fmla="*/ 253 h 288"/>
                  <a:gd name="T116" fmla="*/ 257 w 499"/>
                  <a:gd name="T117" fmla="*/ 236 h 288"/>
                  <a:gd name="T118" fmla="*/ 288 w 499"/>
                  <a:gd name="T119" fmla="*/ 24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99" h="288">
                    <a:moveTo>
                      <a:pt x="363" y="82"/>
                    </a:moveTo>
                    <a:cubicBezTo>
                      <a:pt x="367" y="81"/>
                      <a:pt x="363" y="87"/>
                      <a:pt x="362" y="87"/>
                    </a:cubicBezTo>
                    <a:cubicBezTo>
                      <a:pt x="360" y="88"/>
                      <a:pt x="362" y="82"/>
                      <a:pt x="363" y="82"/>
                    </a:cubicBezTo>
                    <a:close/>
                    <a:moveTo>
                      <a:pt x="22" y="9"/>
                    </a:moveTo>
                    <a:cubicBezTo>
                      <a:pt x="22" y="10"/>
                      <a:pt x="23" y="10"/>
                      <a:pt x="23" y="11"/>
                    </a:cubicBezTo>
                    <a:cubicBezTo>
                      <a:pt x="23" y="12"/>
                      <a:pt x="21" y="14"/>
                      <a:pt x="21" y="14"/>
                    </a:cubicBezTo>
                    <a:cubicBezTo>
                      <a:pt x="21" y="15"/>
                      <a:pt x="22" y="19"/>
                      <a:pt x="22" y="19"/>
                    </a:cubicBezTo>
                    <a:cubicBezTo>
                      <a:pt x="20" y="19"/>
                      <a:pt x="21" y="18"/>
                      <a:pt x="20" y="18"/>
                    </a:cubicBezTo>
                    <a:cubicBezTo>
                      <a:pt x="20" y="18"/>
                      <a:pt x="20" y="17"/>
                      <a:pt x="20" y="16"/>
                    </a:cubicBezTo>
                    <a:cubicBezTo>
                      <a:pt x="20" y="16"/>
                      <a:pt x="16" y="11"/>
                      <a:pt x="20" y="12"/>
                    </a:cubicBezTo>
                    <a:cubicBezTo>
                      <a:pt x="20" y="12"/>
                      <a:pt x="20" y="14"/>
                      <a:pt x="20" y="13"/>
                    </a:cubicBezTo>
                    <a:cubicBezTo>
                      <a:pt x="21" y="11"/>
                      <a:pt x="20" y="11"/>
                      <a:pt x="20" y="11"/>
                    </a:cubicBezTo>
                    <a:cubicBezTo>
                      <a:pt x="20" y="11"/>
                      <a:pt x="20" y="11"/>
                      <a:pt x="22" y="10"/>
                    </a:cubicBezTo>
                    <a:lnTo>
                      <a:pt x="22" y="9"/>
                    </a:lnTo>
                    <a:close/>
                    <a:moveTo>
                      <a:pt x="20" y="22"/>
                    </a:moveTo>
                    <a:cubicBezTo>
                      <a:pt x="19" y="22"/>
                      <a:pt x="20" y="23"/>
                      <a:pt x="20" y="23"/>
                    </a:cubicBezTo>
                    <a:cubicBezTo>
                      <a:pt x="20" y="24"/>
                      <a:pt x="19" y="24"/>
                      <a:pt x="18" y="25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6" y="26"/>
                      <a:pt x="15" y="26"/>
                      <a:pt x="16" y="25"/>
                    </a:cubicBezTo>
                    <a:cubicBezTo>
                      <a:pt x="17" y="24"/>
                      <a:pt x="18" y="23"/>
                      <a:pt x="20" y="22"/>
                    </a:cubicBezTo>
                    <a:close/>
                    <a:moveTo>
                      <a:pt x="446" y="57"/>
                    </a:moveTo>
                    <a:cubicBezTo>
                      <a:pt x="446" y="58"/>
                      <a:pt x="447" y="60"/>
                      <a:pt x="446" y="63"/>
                    </a:cubicBezTo>
                    <a:cubicBezTo>
                      <a:pt x="445" y="63"/>
                      <a:pt x="445" y="63"/>
                      <a:pt x="445" y="63"/>
                    </a:cubicBezTo>
                    <a:cubicBezTo>
                      <a:pt x="445" y="62"/>
                      <a:pt x="445" y="60"/>
                      <a:pt x="445" y="59"/>
                    </a:cubicBezTo>
                    <a:lnTo>
                      <a:pt x="446" y="57"/>
                    </a:lnTo>
                    <a:close/>
                    <a:moveTo>
                      <a:pt x="103" y="91"/>
                    </a:moveTo>
                    <a:cubicBezTo>
                      <a:pt x="105" y="96"/>
                      <a:pt x="104" y="95"/>
                      <a:pt x="109" y="93"/>
                    </a:cubicBezTo>
                    <a:cubicBezTo>
                      <a:pt x="108" y="95"/>
                      <a:pt x="108" y="95"/>
                      <a:pt x="109" y="96"/>
                    </a:cubicBezTo>
                    <a:cubicBezTo>
                      <a:pt x="109" y="96"/>
                      <a:pt x="109" y="97"/>
                      <a:pt x="110" y="97"/>
                    </a:cubicBezTo>
                    <a:cubicBezTo>
                      <a:pt x="111" y="97"/>
                      <a:pt x="109" y="100"/>
                      <a:pt x="109" y="100"/>
                    </a:cubicBezTo>
                    <a:cubicBezTo>
                      <a:pt x="109" y="100"/>
                      <a:pt x="107" y="101"/>
                      <a:pt x="107" y="101"/>
                    </a:cubicBezTo>
                    <a:cubicBezTo>
                      <a:pt x="105" y="99"/>
                      <a:pt x="101" y="95"/>
                      <a:pt x="101" y="92"/>
                    </a:cubicBezTo>
                    <a:lnTo>
                      <a:pt x="103" y="91"/>
                    </a:lnTo>
                    <a:close/>
                    <a:moveTo>
                      <a:pt x="459" y="102"/>
                    </a:moveTo>
                    <a:cubicBezTo>
                      <a:pt x="456" y="104"/>
                      <a:pt x="456" y="104"/>
                      <a:pt x="456" y="104"/>
                    </a:cubicBezTo>
                    <a:cubicBezTo>
                      <a:pt x="454" y="104"/>
                      <a:pt x="452" y="102"/>
                      <a:pt x="449" y="103"/>
                    </a:cubicBezTo>
                    <a:cubicBezTo>
                      <a:pt x="449" y="103"/>
                      <a:pt x="447" y="105"/>
                      <a:pt x="446" y="105"/>
                    </a:cubicBezTo>
                    <a:cubicBezTo>
                      <a:pt x="445" y="106"/>
                      <a:pt x="444" y="105"/>
                      <a:pt x="443" y="106"/>
                    </a:cubicBezTo>
                    <a:cubicBezTo>
                      <a:pt x="443" y="106"/>
                      <a:pt x="443" y="108"/>
                      <a:pt x="442" y="108"/>
                    </a:cubicBezTo>
                    <a:cubicBezTo>
                      <a:pt x="444" y="108"/>
                      <a:pt x="446" y="109"/>
                      <a:pt x="447" y="108"/>
                    </a:cubicBezTo>
                    <a:cubicBezTo>
                      <a:pt x="448" y="108"/>
                      <a:pt x="450" y="107"/>
                      <a:pt x="451" y="106"/>
                    </a:cubicBezTo>
                    <a:cubicBezTo>
                      <a:pt x="453" y="106"/>
                      <a:pt x="454" y="108"/>
                      <a:pt x="456" y="107"/>
                    </a:cubicBezTo>
                    <a:cubicBezTo>
                      <a:pt x="457" y="107"/>
                      <a:pt x="457" y="105"/>
                      <a:pt x="457" y="104"/>
                    </a:cubicBezTo>
                    <a:cubicBezTo>
                      <a:pt x="457" y="104"/>
                      <a:pt x="461" y="102"/>
                      <a:pt x="459" y="102"/>
                    </a:cubicBezTo>
                    <a:close/>
                    <a:moveTo>
                      <a:pt x="287" y="233"/>
                    </a:moveTo>
                    <a:cubicBezTo>
                      <a:pt x="288" y="233"/>
                      <a:pt x="288" y="235"/>
                      <a:pt x="287" y="235"/>
                    </a:cubicBezTo>
                    <a:cubicBezTo>
                      <a:pt x="287" y="235"/>
                      <a:pt x="286" y="232"/>
                      <a:pt x="287" y="233"/>
                    </a:cubicBezTo>
                    <a:close/>
                    <a:moveTo>
                      <a:pt x="299" y="239"/>
                    </a:moveTo>
                    <a:cubicBezTo>
                      <a:pt x="299" y="239"/>
                      <a:pt x="298" y="240"/>
                      <a:pt x="298" y="240"/>
                    </a:cubicBezTo>
                    <a:cubicBezTo>
                      <a:pt x="298" y="240"/>
                      <a:pt x="298" y="242"/>
                      <a:pt x="299" y="242"/>
                    </a:cubicBezTo>
                    <a:cubicBezTo>
                      <a:pt x="299" y="243"/>
                      <a:pt x="299" y="243"/>
                      <a:pt x="299" y="243"/>
                    </a:cubicBezTo>
                    <a:cubicBezTo>
                      <a:pt x="300" y="242"/>
                      <a:pt x="300" y="244"/>
                      <a:pt x="301" y="243"/>
                    </a:cubicBezTo>
                    <a:cubicBezTo>
                      <a:pt x="303" y="243"/>
                      <a:pt x="301" y="239"/>
                      <a:pt x="301" y="239"/>
                    </a:cubicBezTo>
                    <a:cubicBezTo>
                      <a:pt x="301" y="239"/>
                      <a:pt x="299" y="239"/>
                      <a:pt x="299" y="239"/>
                    </a:cubicBezTo>
                    <a:close/>
                    <a:moveTo>
                      <a:pt x="331" y="45"/>
                    </a:moveTo>
                    <a:cubicBezTo>
                      <a:pt x="331" y="45"/>
                      <a:pt x="331" y="47"/>
                      <a:pt x="331" y="47"/>
                    </a:cubicBezTo>
                    <a:cubicBezTo>
                      <a:pt x="334" y="46"/>
                      <a:pt x="332" y="45"/>
                      <a:pt x="332" y="45"/>
                    </a:cubicBezTo>
                    <a:cubicBezTo>
                      <a:pt x="331" y="45"/>
                      <a:pt x="333" y="44"/>
                      <a:pt x="331" y="45"/>
                    </a:cubicBezTo>
                    <a:close/>
                    <a:moveTo>
                      <a:pt x="475" y="91"/>
                    </a:moveTo>
                    <a:cubicBezTo>
                      <a:pt x="475" y="91"/>
                      <a:pt x="472" y="94"/>
                      <a:pt x="475" y="93"/>
                    </a:cubicBezTo>
                    <a:cubicBezTo>
                      <a:pt x="476" y="93"/>
                      <a:pt x="478" y="90"/>
                      <a:pt x="475" y="91"/>
                    </a:cubicBezTo>
                    <a:close/>
                    <a:moveTo>
                      <a:pt x="425" y="143"/>
                    </a:moveTo>
                    <a:cubicBezTo>
                      <a:pt x="425" y="143"/>
                      <a:pt x="425" y="145"/>
                      <a:pt x="425" y="146"/>
                    </a:cubicBezTo>
                    <a:cubicBezTo>
                      <a:pt x="426" y="146"/>
                      <a:pt x="426" y="146"/>
                      <a:pt x="426" y="146"/>
                    </a:cubicBezTo>
                    <a:cubicBezTo>
                      <a:pt x="426" y="145"/>
                      <a:pt x="425" y="142"/>
                      <a:pt x="425" y="143"/>
                    </a:cubicBezTo>
                    <a:close/>
                    <a:moveTo>
                      <a:pt x="415" y="180"/>
                    </a:moveTo>
                    <a:cubicBezTo>
                      <a:pt x="413" y="180"/>
                      <a:pt x="415" y="181"/>
                      <a:pt x="416" y="181"/>
                    </a:cubicBezTo>
                    <a:cubicBezTo>
                      <a:pt x="416" y="181"/>
                      <a:pt x="417" y="179"/>
                      <a:pt x="415" y="180"/>
                    </a:cubicBezTo>
                    <a:close/>
                    <a:moveTo>
                      <a:pt x="290" y="237"/>
                    </a:moveTo>
                    <a:cubicBezTo>
                      <a:pt x="290" y="238"/>
                      <a:pt x="290" y="238"/>
                      <a:pt x="290" y="238"/>
                    </a:cubicBezTo>
                    <a:cubicBezTo>
                      <a:pt x="287" y="239"/>
                      <a:pt x="289" y="237"/>
                      <a:pt x="290" y="237"/>
                    </a:cubicBezTo>
                    <a:close/>
                    <a:moveTo>
                      <a:pt x="288" y="242"/>
                    </a:moveTo>
                    <a:cubicBezTo>
                      <a:pt x="290" y="243"/>
                      <a:pt x="292" y="242"/>
                      <a:pt x="294" y="243"/>
                    </a:cubicBezTo>
                    <a:cubicBezTo>
                      <a:pt x="294" y="243"/>
                      <a:pt x="294" y="241"/>
                      <a:pt x="294" y="241"/>
                    </a:cubicBezTo>
                    <a:cubicBezTo>
                      <a:pt x="296" y="241"/>
                      <a:pt x="295" y="242"/>
                      <a:pt x="297" y="242"/>
                    </a:cubicBezTo>
                    <a:cubicBezTo>
                      <a:pt x="296" y="237"/>
                      <a:pt x="296" y="240"/>
                      <a:pt x="298" y="235"/>
                    </a:cubicBezTo>
                    <a:cubicBezTo>
                      <a:pt x="299" y="236"/>
                      <a:pt x="303" y="237"/>
                      <a:pt x="304" y="238"/>
                    </a:cubicBezTo>
                    <a:cubicBezTo>
                      <a:pt x="304" y="239"/>
                      <a:pt x="303" y="239"/>
                      <a:pt x="304" y="240"/>
                    </a:cubicBezTo>
                    <a:cubicBezTo>
                      <a:pt x="304" y="241"/>
                      <a:pt x="304" y="241"/>
                      <a:pt x="304" y="241"/>
                    </a:cubicBezTo>
                    <a:cubicBezTo>
                      <a:pt x="305" y="241"/>
                      <a:pt x="307" y="240"/>
                      <a:pt x="308" y="241"/>
                    </a:cubicBezTo>
                    <a:cubicBezTo>
                      <a:pt x="308" y="241"/>
                      <a:pt x="307" y="243"/>
                      <a:pt x="308" y="243"/>
                    </a:cubicBezTo>
                    <a:cubicBezTo>
                      <a:pt x="308" y="244"/>
                      <a:pt x="309" y="243"/>
                      <a:pt x="310" y="243"/>
                    </a:cubicBezTo>
                    <a:cubicBezTo>
                      <a:pt x="310" y="239"/>
                      <a:pt x="310" y="239"/>
                      <a:pt x="310" y="239"/>
                    </a:cubicBezTo>
                    <a:cubicBezTo>
                      <a:pt x="309" y="239"/>
                      <a:pt x="308" y="240"/>
                      <a:pt x="307" y="239"/>
                    </a:cubicBezTo>
                    <a:cubicBezTo>
                      <a:pt x="306" y="239"/>
                      <a:pt x="306" y="236"/>
                      <a:pt x="307" y="237"/>
                    </a:cubicBezTo>
                    <a:cubicBezTo>
                      <a:pt x="308" y="236"/>
                      <a:pt x="308" y="236"/>
                      <a:pt x="310" y="235"/>
                    </a:cubicBezTo>
                    <a:cubicBezTo>
                      <a:pt x="310" y="234"/>
                      <a:pt x="310" y="234"/>
                      <a:pt x="310" y="234"/>
                    </a:cubicBezTo>
                    <a:cubicBezTo>
                      <a:pt x="309" y="234"/>
                      <a:pt x="308" y="233"/>
                      <a:pt x="308" y="233"/>
                    </a:cubicBezTo>
                    <a:cubicBezTo>
                      <a:pt x="308" y="233"/>
                      <a:pt x="307" y="234"/>
                      <a:pt x="306" y="234"/>
                    </a:cubicBezTo>
                    <a:cubicBezTo>
                      <a:pt x="305" y="231"/>
                      <a:pt x="305" y="231"/>
                      <a:pt x="305" y="231"/>
                    </a:cubicBezTo>
                    <a:cubicBezTo>
                      <a:pt x="303" y="231"/>
                      <a:pt x="302" y="232"/>
                      <a:pt x="302" y="232"/>
                    </a:cubicBezTo>
                    <a:cubicBezTo>
                      <a:pt x="302" y="231"/>
                      <a:pt x="302" y="231"/>
                      <a:pt x="302" y="231"/>
                    </a:cubicBezTo>
                    <a:cubicBezTo>
                      <a:pt x="300" y="230"/>
                      <a:pt x="300" y="231"/>
                      <a:pt x="300" y="230"/>
                    </a:cubicBezTo>
                    <a:cubicBezTo>
                      <a:pt x="300" y="230"/>
                      <a:pt x="301" y="229"/>
                      <a:pt x="300" y="229"/>
                    </a:cubicBezTo>
                    <a:cubicBezTo>
                      <a:pt x="302" y="229"/>
                      <a:pt x="304" y="230"/>
                      <a:pt x="306" y="229"/>
                    </a:cubicBezTo>
                    <a:cubicBezTo>
                      <a:pt x="306" y="229"/>
                      <a:pt x="307" y="227"/>
                      <a:pt x="307" y="227"/>
                    </a:cubicBezTo>
                    <a:cubicBezTo>
                      <a:pt x="307" y="227"/>
                      <a:pt x="310" y="226"/>
                      <a:pt x="310" y="226"/>
                    </a:cubicBezTo>
                    <a:cubicBezTo>
                      <a:pt x="313" y="226"/>
                      <a:pt x="314" y="228"/>
                      <a:pt x="316" y="229"/>
                    </a:cubicBezTo>
                    <a:cubicBezTo>
                      <a:pt x="316" y="228"/>
                      <a:pt x="317" y="228"/>
                      <a:pt x="318" y="228"/>
                    </a:cubicBezTo>
                    <a:cubicBezTo>
                      <a:pt x="318" y="228"/>
                      <a:pt x="318" y="226"/>
                      <a:pt x="318" y="225"/>
                    </a:cubicBezTo>
                    <a:cubicBezTo>
                      <a:pt x="319" y="225"/>
                      <a:pt x="319" y="225"/>
                      <a:pt x="319" y="225"/>
                    </a:cubicBezTo>
                    <a:cubicBezTo>
                      <a:pt x="320" y="227"/>
                      <a:pt x="320" y="228"/>
                      <a:pt x="320" y="229"/>
                    </a:cubicBezTo>
                    <a:cubicBezTo>
                      <a:pt x="321" y="229"/>
                      <a:pt x="322" y="230"/>
                      <a:pt x="323" y="229"/>
                    </a:cubicBezTo>
                    <a:cubicBezTo>
                      <a:pt x="326" y="225"/>
                      <a:pt x="326" y="225"/>
                      <a:pt x="326" y="225"/>
                    </a:cubicBezTo>
                    <a:cubicBezTo>
                      <a:pt x="326" y="225"/>
                      <a:pt x="327" y="227"/>
                      <a:pt x="327" y="227"/>
                    </a:cubicBezTo>
                    <a:cubicBezTo>
                      <a:pt x="326" y="228"/>
                      <a:pt x="329" y="228"/>
                      <a:pt x="329" y="228"/>
                    </a:cubicBezTo>
                    <a:cubicBezTo>
                      <a:pt x="330" y="226"/>
                      <a:pt x="330" y="226"/>
                      <a:pt x="330" y="226"/>
                    </a:cubicBezTo>
                    <a:cubicBezTo>
                      <a:pt x="331" y="226"/>
                      <a:pt x="331" y="227"/>
                      <a:pt x="332" y="226"/>
                    </a:cubicBezTo>
                    <a:cubicBezTo>
                      <a:pt x="333" y="227"/>
                      <a:pt x="333" y="227"/>
                      <a:pt x="334" y="227"/>
                    </a:cubicBezTo>
                    <a:cubicBezTo>
                      <a:pt x="334" y="228"/>
                      <a:pt x="333" y="228"/>
                      <a:pt x="333" y="229"/>
                    </a:cubicBezTo>
                    <a:cubicBezTo>
                      <a:pt x="333" y="230"/>
                      <a:pt x="335" y="230"/>
                      <a:pt x="335" y="231"/>
                    </a:cubicBezTo>
                    <a:cubicBezTo>
                      <a:pt x="336" y="231"/>
                      <a:pt x="339" y="231"/>
                      <a:pt x="340" y="231"/>
                    </a:cubicBezTo>
                    <a:cubicBezTo>
                      <a:pt x="341" y="232"/>
                      <a:pt x="340" y="233"/>
                      <a:pt x="341" y="234"/>
                    </a:cubicBezTo>
                    <a:cubicBezTo>
                      <a:pt x="342" y="235"/>
                      <a:pt x="347" y="237"/>
                      <a:pt x="349" y="237"/>
                    </a:cubicBezTo>
                    <a:cubicBezTo>
                      <a:pt x="350" y="236"/>
                      <a:pt x="351" y="233"/>
                      <a:pt x="352" y="233"/>
                    </a:cubicBezTo>
                    <a:cubicBezTo>
                      <a:pt x="353" y="232"/>
                      <a:pt x="354" y="233"/>
                      <a:pt x="355" y="233"/>
                    </a:cubicBezTo>
                    <a:cubicBezTo>
                      <a:pt x="356" y="234"/>
                      <a:pt x="357" y="234"/>
                      <a:pt x="357" y="235"/>
                    </a:cubicBezTo>
                    <a:cubicBezTo>
                      <a:pt x="358" y="237"/>
                      <a:pt x="358" y="239"/>
                      <a:pt x="359" y="240"/>
                    </a:cubicBezTo>
                    <a:cubicBezTo>
                      <a:pt x="359" y="241"/>
                      <a:pt x="362" y="241"/>
                      <a:pt x="363" y="242"/>
                    </a:cubicBezTo>
                    <a:cubicBezTo>
                      <a:pt x="363" y="243"/>
                      <a:pt x="364" y="250"/>
                      <a:pt x="363" y="251"/>
                    </a:cubicBezTo>
                    <a:cubicBezTo>
                      <a:pt x="362" y="253"/>
                      <a:pt x="362" y="253"/>
                      <a:pt x="362" y="253"/>
                    </a:cubicBezTo>
                    <a:cubicBezTo>
                      <a:pt x="362" y="256"/>
                      <a:pt x="363" y="258"/>
                      <a:pt x="363" y="259"/>
                    </a:cubicBezTo>
                    <a:cubicBezTo>
                      <a:pt x="364" y="258"/>
                      <a:pt x="365" y="257"/>
                      <a:pt x="365" y="256"/>
                    </a:cubicBezTo>
                    <a:cubicBezTo>
                      <a:pt x="366" y="256"/>
                      <a:pt x="368" y="256"/>
                      <a:pt x="368" y="256"/>
                    </a:cubicBezTo>
                    <a:cubicBezTo>
                      <a:pt x="367" y="261"/>
                      <a:pt x="366" y="261"/>
                      <a:pt x="365" y="267"/>
                    </a:cubicBezTo>
                    <a:cubicBezTo>
                      <a:pt x="366" y="267"/>
                      <a:pt x="370" y="269"/>
                      <a:pt x="371" y="270"/>
                    </a:cubicBezTo>
                    <a:cubicBezTo>
                      <a:pt x="372" y="271"/>
                      <a:pt x="372" y="276"/>
                      <a:pt x="373" y="278"/>
                    </a:cubicBezTo>
                    <a:cubicBezTo>
                      <a:pt x="373" y="278"/>
                      <a:pt x="374" y="279"/>
                      <a:pt x="375" y="279"/>
                    </a:cubicBezTo>
                    <a:cubicBezTo>
                      <a:pt x="375" y="281"/>
                      <a:pt x="375" y="282"/>
                      <a:pt x="376" y="283"/>
                    </a:cubicBezTo>
                    <a:cubicBezTo>
                      <a:pt x="377" y="284"/>
                      <a:pt x="377" y="283"/>
                      <a:pt x="378" y="284"/>
                    </a:cubicBezTo>
                    <a:cubicBezTo>
                      <a:pt x="379" y="285"/>
                      <a:pt x="379" y="287"/>
                      <a:pt x="380" y="287"/>
                    </a:cubicBezTo>
                    <a:cubicBezTo>
                      <a:pt x="381" y="288"/>
                      <a:pt x="381" y="287"/>
                      <a:pt x="382" y="287"/>
                    </a:cubicBezTo>
                    <a:cubicBezTo>
                      <a:pt x="382" y="286"/>
                      <a:pt x="382" y="286"/>
                      <a:pt x="383" y="285"/>
                    </a:cubicBezTo>
                    <a:cubicBezTo>
                      <a:pt x="382" y="285"/>
                      <a:pt x="382" y="284"/>
                      <a:pt x="382" y="283"/>
                    </a:cubicBezTo>
                    <a:cubicBezTo>
                      <a:pt x="383" y="282"/>
                      <a:pt x="383" y="282"/>
                      <a:pt x="383" y="282"/>
                    </a:cubicBezTo>
                    <a:cubicBezTo>
                      <a:pt x="383" y="281"/>
                      <a:pt x="384" y="280"/>
                      <a:pt x="385" y="279"/>
                    </a:cubicBezTo>
                    <a:cubicBezTo>
                      <a:pt x="385" y="278"/>
                      <a:pt x="384" y="275"/>
                      <a:pt x="385" y="273"/>
                    </a:cubicBezTo>
                    <a:cubicBezTo>
                      <a:pt x="386" y="270"/>
                      <a:pt x="386" y="270"/>
                      <a:pt x="386" y="270"/>
                    </a:cubicBezTo>
                    <a:cubicBezTo>
                      <a:pt x="385" y="270"/>
                      <a:pt x="386" y="267"/>
                      <a:pt x="385" y="266"/>
                    </a:cubicBezTo>
                    <a:cubicBezTo>
                      <a:pt x="384" y="265"/>
                      <a:pt x="384" y="265"/>
                      <a:pt x="384" y="265"/>
                    </a:cubicBezTo>
                    <a:cubicBezTo>
                      <a:pt x="383" y="263"/>
                      <a:pt x="384" y="261"/>
                      <a:pt x="383" y="259"/>
                    </a:cubicBezTo>
                    <a:cubicBezTo>
                      <a:pt x="383" y="258"/>
                      <a:pt x="381" y="256"/>
                      <a:pt x="381" y="255"/>
                    </a:cubicBezTo>
                    <a:cubicBezTo>
                      <a:pt x="380" y="254"/>
                      <a:pt x="382" y="254"/>
                      <a:pt x="381" y="252"/>
                    </a:cubicBezTo>
                    <a:cubicBezTo>
                      <a:pt x="381" y="251"/>
                      <a:pt x="379" y="250"/>
                      <a:pt x="379" y="249"/>
                    </a:cubicBezTo>
                    <a:cubicBezTo>
                      <a:pt x="379" y="249"/>
                      <a:pt x="379" y="246"/>
                      <a:pt x="379" y="246"/>
                    </a:cubicBezTo>
                    <a:cubicBezTo>
                      <a:pt x="379" y="244"/>
                      <a:pt x="376" y="241"/>
                      <a:pt x="376" y="239"/>
                    </a:cubicBezTo>
                    <a:cubicBezTo>
                      <a:pt x="375" y="236"/>
                      <a:pt x="377" y="233"/>
                      <a:pt x="375" y="231"/>
                    </a:cubicBezTo>
                    <a:cubicBezTo>
                      <a:pt x="375" y="230"/>
                      <a:pt x="373" y="230"/>
                      <a:pt x="373" y="229"/>
                    </a:cubicBezTo>
                    <a:cubicBezTo>
                      <a:pt x="373" y="228"/>
                      <a:pt x="373" y="228"/>
                      <a:pt x="373" y="228"/>
                    </a:cubicBezTo>
                    <a:cubicBezTo>
                      <a:pt x="373" y="228"/>
                      <a:pt x="375" y="227"/>
                      <a:pt x="375" y="226"/>
                    </a:cubicBezTo>
                    <a:cubicBezTo>
                      <a:pt x="376" y="224"/>
                      <a:pt x="374" y="223"/>
                      <a:pt x="375" y="221"/>
                    </a:cubicBezTo>
                    <a:cubicBezTo>
                      <a:pt x="376" y="221"/>
                      <a:pt x="376" y="221"/>
                      <a:pt x="376" y="221"/>
                    </a:cubicBezTo>
                    <a:cubicBezTo>
                      <a:pt x="376" y="219"/>
                      <a:pt x="378" y="212"/>
                      <a:pt x="377" y="214"/>
                    </a:cubicBezTo>
                    <a:cubicBezTo>
                      <a:pt x="377" y="212"/>
                      <a:pt x="377" y="212"/>
                      <a:pt x="377" y="212"/>
                    </a:cubicBezTo>
                    <a:cubicBezTo>
                      <a:pt x="381" y="210"/>
                      <a:pt x="381" y="210"/>
                      <a:pt x="381" y="210"/>
                    </a:cubicBezTo>
                    <a:cubicBezTo>
                      <a:pt x="380" y="208"/>
                      <a:pt x="380" y="208"/>
                      <a:pt x="380" y="208"/>
                    </a:cubicBezTo>
                    <a:cubicBezTo>
                      <a:pt x="381" y="207"/>
                      <a:pt x="382" y="208"/>
                      <a:pt x="383" y="207"/>
                    </a:cubicBezTo>
                    <a:cubicBezTo>
                      <a:pt x="384" y="206"/>
                      <a:pt x="384" y="204"/>
                      <a:pt x="385" y="203"/>
                    </a:cubicBezTo>
                    <a:cubicBezTo>
                      <a:pt x="386" y="202"/>
                      <a:pt x="386" y="204"/>
                      <a:pt x="388" y="203"/>
                    </a:cubicBezTo>
                    <a:cubicBezTo>
                      <a:pt x="388" y="203"/>
                      <a:pt x="391" y="200"/>
                      <a:pt x="391" y="200"/>
                    </a:cubicBezTo>
                    <a:cubicBezTo>
                      <a:pt x="391" y="200"/>
                      <a:pt x="390" y="198"/>
                      <a:pt x="391" y="198"/>
                    </a:cubicBezTo>
                    <a:cubicBezTo>
                      <a:pt x="391" y="198"/>
                      <a:pt x="393" y="199"/>
                      <a:pt x="393" y="198"/>
                    </a:cubicBezTo>
                    <a:cubicBezTo>
                      <a:pt x="393" y="198"/>
                      <a:pt x="395" y="193"/>
                      <a:pt x="395" y="193"/>
                    </a:cubicBezTo>
                    <a:cubicBezTo>
                      <a:pt x="396" y="193"/>
                      <a:pt x="395" y="194"/>
                      <a:pt x="397" y="194"/>
                    </a:cubicBezTo>
                    <a:cubicBezTo>
                      <a:pt x="398" y="193"/>
                      <a:pt x="399" y="191"/>
                      <a:pt x="400" y="191"/>
                    </a:cubicBezTo>
                    <a:cubicBezTo>
                      <a:pt x="401" y="190"/>
                      <a:pt x="403" y="191"/>
                      <a:pt x="404" y="190"/>
                    </a:cubicBezTo>
                    <a:cubicBezTo>
                      <a:pt x="409" y="185"/>
                      <a:pt x="409" y="185"/>
                      <a:pt x="409" y="185"/>
                    </a:cubicBezTo>
                    <a:cubicBezTo>
                      <a:pt x="409" y="184"/>
                      <a:pt x="408" y="183"/>
                      <a:pt x="409" y="183"/>
                    </a:cubicBezTo>
                    <a:cubicBezTo>
                      <a:pt x="409" y="182"/>
                      <a:pt x="412" y="181"/>
                      <a:pt x="413" y="181"/>
                    </a:cubicBezTo>
                    <a:cubicBezTo>
                      <a:pt x="412" y="179"/>
                      <a:pt x="411" y="178"/>
                      <a:pt x="411" y="176"/>
                    </a:cubicBezTo>
                    <a:cubicBezTo>
                      <a:pt x="412" y="176"/>
                      <a:pt x="413" y="177"/>
                      <a:pt x="414" y="176"/>
                    </a:cubicBezTo>
                    <a:cubicBezTo>
                      <a:pt x="414" y="175"/>
                      <a:pt x="414" y="175"/>
                      <a:pt x="414" y="175"/>
                    </a:cubicBezTo>
                    <a:cubicBezTo>
                      <a:pt x="415" y="175"/>
                      <a:pt x="415" y="175"/>
                      <a:pt x="415" y="175"/>
                    </a:cubicBezTo>
                    <a:cubicBezTo>
                      <a:pt x="414" y="174"/>
                      <a:pt x="414" y="172"/>
                      <a:pt x="413" y="171"/>
                    </a:cubicBezTo>
                    <a:cubicBezTo>
                      <a:pt x="414" y="171"/>
                      <a:pt x="416" y="170"/>
                      <a:pt x="417" y="170"/>
                    </a:cubicBezTo>
                    <a:cubicBezTo>
                      <a:pt x="417" y="172"/>
                      <a:pt x="417" y="172"/>
                      <a:pt x="417" y="172"/>
                    </a:cubicBezTo>
                    <a:cubicBezTo>
                      <a:pt x="418" y="172"/>
                      <a:pt x="419" y="172"/>
                      <a:pt x="420" y="172"/>
                    </a:cubicBezTo>
                    <a:cubicBezTo>
                      <a:pt x="420" y="172"/>
                      <a:pt x="425" y="167"/>
                      <a:pt x="421" y="170"/>
                    </a:cubicBezTo>
                    <a:cubicBezTo>
                      <a:pt x="420" y="170"/>
                      <a:pt x="421" y="168"/>
                      <a:pt x="421" y="168"/>
                    </a:cubicBezTo>
                    <a:cubicBezTo>
                      <a:pt x="415" y="166"/>
                      <a:pt x="415" y="166"/>
                      <a:pt x="415" y="166"/>
                    </a:cubicBezTo>
                    <a:cubicBezTo>
                      <a:pt x="415" y="166"/>
                      <a:pt x="415" y="164"/>
                      <a:pt x="415" y="164"/>
                    </a:cubicBezTo>
                    <a:cubicBezTo>
                      <a:pt x="417" y="164"/>
                      <a:pt x="419" y="164"/>
                      <a:pt x="420" y="163"/>
                    </a:cubicBezTo>
                    <a:cubicBezTo>
                      <a:pt x="420" y="163"/>
                      <a:pt x="420" y="161"/>
                      <a:pt x="421" y="161"/>
                    </a:cubicBezTo>
                    <a:cubicBezTo>
                      <a:pt x="420" y="160"/>
                      <a:pt x="419" y="161"/>
                      <a:pt x="419" y="159"/>
                    </a:cubicBezTo>
                    <a:cubicBezTo>
                      <a:pt x="419" y="159"/>
                      <a:pt x="420" y="158"/>
                      <a:pt x="420" y="157"/>
                    </a:cubicBezTo>
                    <a:cubicBezTo>
                      <a:pt x="414" y="154"/>
                      <a:pt x="414" y="154"/>
                      <a:pt x="414" y="154"/>
                    </a:cubicBezTo>
                    <a:cubicBezTo>
                      <a:pt x="414" y="154"/>
                      <a:pt x="414" y="153"/>
                      <a:pt x="414" y="152"/>
                    </a:cubicBezTo>
                    <a:cubicBezTo>
                      <a:pt x="414" y="152"/>
                      <a:pt x="412" y="151"/>
                      <a:pt x="412" y="150"/>
                    </a:cubicBezTo>
                    <a:cubicBezTo>
                      <a:pt x="414" y="150"/>
                      <a:pt x="415" y="150"/>
                      <a:pt x="417" y="150"/>
                    </a:cubicBezTo>
                    <a:cubicBezTo>
                      <a:pt x="416" y="148"/>
                      <a:pt x="415" y="146"/>
                      <a:pt x="413" y="144"/>
                    </a:cubicBezTo>
                    <a:cubicBezTo>
                      <a:pt x="414" y="144"/>
                      <a:pt x="415" y="144"/>
                      <a:pt x="415" y="144"/>
                    </a:cubicBezTo>
                    <a:cubicBezTo>
                      <a:pt x="415" y="143"/>
                      <a:pt x="415" y="143"/>
                      <a:pt x="415" y="143"/>
                    </a:cubicBezTo>
                    <a:cubicBezTo>
                      <a:pt x="414" y="142"/>
                      <a:pt x="412" y="141"/>
                      <a:pt x="411" y="140"/>
                    </a:cubicBezTo>
                    <a:cubicBezTo>
                      <a:pt x="412" y="139"/>
                      <a:pt x="411" y="139"/>
                      <a:pt x="413" y="138"/>
                    </a:cubicBezTo>
                    <a:cubicBezTo>
                      <a:pt x="412" y="138"/>
                      <a:pt x="412" y="134"/>
                      <a:pt x="412" y="134"/>
                    </a:cubicBezTo>
                    <a:cubicBezTo>
                      <a:pt x="413" y="134"/>
                      <a:pt x="413" y="134"/>
                      <a:pt x="413" y="134"/>
                    </a:cubicBezTo>
                    <a:cubicBezTo>
                      <a:pt x="415" y="129"/>
                      <a:pt x="415" y="127"/>
                      <a:pt x="415" y="123"/>
                    </a:cubicBezTo>
                    <a:cubicBezTo>
                      <a:pt x="416" y="123"/>
                      <a:pt x="416" y="123"/>
                      <a:pt x="418" y="122"/>
                    </a:cubicBezTo>
                    <a:cubicBezTo>
                      <a:pt x="419" y="121"/>
                      <a:pt x="419" y="121"/>
                      <a:pt x="419" y="121"/>
                    </a:cubicBezTo>
                    <a:cubicBezTo>
                      <a:pt x="419" y="121"/>
                      <a:pt x="421" y="122"/>
                      <a:pt x="422" y="122"/>
                    </a:cubicBezTo>
                    <a:cubicBezTo>
                      <a:pt x="423" y="120"/>
                      <a:pt x="422" y="120"/>
                      <a:pt x="423" y="119"/>
                    </a:cubicBezTo>
                    <a:cubicBezTo>
                      <a:pt x="423" y="119"/>
                      <a:pt x="424" y="121"/>
                      <a:pt x="424" y="122"/>
                    </a:cubicBezTo>
                    <a:cubicBezTo>
                      <a:pt x="422" y="123"/>
                      <a:pt x="420" y="125"/>
                      <a:pt x="419" y="127"/>
                    </a:cubicBezTo>
                    <a:cubicBezTo>
                      <a:pt x="420" y="129"/>
                      <a:pt x="420" y="129"/>
                      <a:pt x="420" y="129"/>
                    </a:cubicBezTo>
                    <a:cubicBezTo>
                      <a:pt x="419" y="130"/>
                      <a:pt x="417" y="131"/>
                      <a:pt x="417" y="132"/>
                    </a:cubicBezTo>
                    <a:cubicBezTo>
                      <a:pt x="416" y="133"/>
                      <a:pt x="417" y="134"/>
                      <a:pt x="418" y="134"/>
                    </a:cubicBezTo>
                    <a:cubicBezTo>
                      <a:pt x="419" y="135"/>
                      <a:pt x="417" y="135"/>
                      <a:pt x="417" y="135"/>
                    </a:cubicBezTo>
                    <a:cubicBezTo>
                      <a:pt x="417" y="136"/>
                      <a:pt x="417" y="140"/>
                      <a:pt x="418" y="140"/>
                    </a:cubicBezTo>
                    <a:cubicBezTo>
                      <a:pt x="418" y="141"/>
                      <a:pt x="418" y="141"/>
                      <a:pt x="418" y="141"/>
                    </a:cubicBezTo>
                    <a:cubicBezTo>
                      <a:pt x="420" y="140"/>
                      <a:pt x="420" y="140"/>
                      <a:pt x="423" y="140"/>
                    </a:cubicBezTo>
                    <a:cubicBezTo>
                      <a:pt x="423" y="140"/>
                      <a:pt x="422" y="143"/>
                      <a:pt x="423" y="144"/>
                    </a:cubicBezTo>
                    <a:cubicBezTo>
                      <a:pt x="424" y="143"/>
                      <a:pt x="426" y="142"/>
                      <a:pt x="428" y="142"/>
                    </a:cubicBezTo>
                    <a:cubicBezTo>
                      <a:pt x="428" y="140"/>
                      <a:pt x="428" y="140"/>
                      <a:pt x="428" y="140"/>
                    </a:cubicBezTo>
                    <a:cubicBezTo>
                      <a:pt x="428" y="140"/>
                      <a:pt x="427" y="140"/>
                      <a:pt x="427" y="138"/>
                    </a:cubicBezTo>
                    <a:cubicBezTo>
                      <a:pt x="427" y="138"/>
                      <a:pt x="428" y="138"/>
                      <a:pt x="428" y="137"/>
                    </a:cubicBezTo>
                    <a:cubicBezTo>
                      <a:pt x="429" y="138"/>
                      <a:pt x="429" y="135"/>
                      <a:pt x="429" y="134"/>
                    </a:cubicBezTo>
                    <a:cubicBezTo>
                      <a:pt x="428" y="134"/>
                      <a:pt x="428" y="134"/>
                      <a:pt x="428" y="134"/>
                    </a:cubicBezTo>
                    <a:cubicBezTo>
                      <a:pt x="428" y="133"/>
                      <a:pt x="430" y="131"/>
                      <a:pt x="429" y="130"/>
                    </a:cubicBezTo>
                    <a:cubicBezTo>
                      <a:pt x="428" y="130"/>
                      <a:pt x="428" y="130"/>
                      <a:pt x="428" y="130"/>
                    </a:cubicBezTo>
                    <a:cubicBezTo>
                      <a:pt x="428" y="129"/>
                      <a:pt x="426" y="127"/>
                      <a:pt x="426" y="126"/>
                    </a:cubicBezTo>
                    <a:cubicBezTo>
                      <a:pt x="426" y="126"/>
                      <a:pt x="426" y="126"/>
                      <a:pt x="426" y="126"/>
                    </a:cubicBezTo>
                    <a:cubicBezTo>
                      <a:pt x="426" y="125"/>
                      <a:pt x="427" y="123"/>
                      <a:pt x="427" y="123"/>
                    </a:cubicBezTo>
                    <a:cubicBezTo>
                      <a:pt x="428" y="123"/>
                      <a:pt x="430" y="125"/>
                      <a:pt x="431" y="126"/>
                    </a:cubicBezTo>
                    <a:cubicBezTo>
                      <a:pt x="432" y="126"/>
                      <a:pt x="433" y="125"/>
                      <a:pt x="434" y="126"/>
                    </a:cubicBezTo>
                    <a:cubicBezTo>
                      <a:pt x="436" y="124"/>
                      <a:pt x="436" y="121"/>
                      <a:pt x="438" y="119"/>
                    </a:cubicBezTo>
                    <a:cubicBezTo>
                      <a:pt x="440" y="120"/>
                      <a:pt x="440" y="120"/>
                      <a:pt x="440" y="120"/>
                    </a:cubicBezTo>
                    <a:cubicBezTo>
                      <a:pt x="440" y="119"/>
                      <a:pt x="441" y="117"/>
                      <a:pt x="441" y="116"/>
                    </a:cubicBezTo>
                    <a:cubicBezTo>
                      <a:pt x="442" y="115"/>
                      <a:pt x="441" y="109"/>
                      <a:pt x="441" y="109"/>
                    </a:cubicBezTo>
                    <a:cubicBezTo>
                      <a:pt x="441" y="109"/>
                      <a:pt x="440" y="109"/>
                      <a:pt x="439" y="109"/>
                    </a:cubicBezTo>
                    <a:cubicBezTo>
                      <a:pt x="439" y="109"/>
                      <a:pt x="439" y="107"/>
                      <a:pt x="439" y="107"/>
                    </a:cubicBezTo>
                    <a:cubicBezTo>
                      <a:pt x="440" y="107"/>
                      <a:pt x="440" y="107"/>
                      <a:pt x="440" y="107"/>
                    </a:cubicBezTo>
                    <a:cubicBezTo>
                      <a:pt x="440" y="106"/>
                      <a:pt x="440" y="106"/>
                      <a:pt x="440" y="106"/>
                    </a:cubicBezTo>
                    <a:cubicBezTo>
                      <a:pt x="441" y="105"/>
                      <a:pt x="445" y="101"/>
                      <a:pt x="446" y="101"/>
                    </a:cubicBezTo>
                    <a:cubicBezTo>
                      <a:pt x="446" y="100"/>
                      <a:pt x="446" y="100"/>
                      <a:pt x="446" y="100"/>
                    </a:cubicBezTo>
                    <a:cubicBezTo>
                      <a:pt x="446" y="99"/>
                      <a:pt x="448" y="100"/>
                      <a:pt x="448" y="100"/>
                    </a:cubicBezTo>
                    <a:cubicBezTo>
                      <a:pt x="449" y="100"/>
                      <a:pt x="449" y="98"/>
                      <a:pt x="450" y="98"/>
                    </a:cubicBezTo>
                    <a:cubicBezTo>
                      <a:pt x="450" y="98"/>
                      <a:pt x="452" y="99"/>
                      <a:pt x="453" y="99"/>
                    </a:cubicBezTo>
                    <a:cubicBezTo>
                      <a:pt x="454" y="98"/>
                      <a:pt x="454" y="96"/>
                      <a:pt x="454" y="96"/>
                    </a:cubicBezTo>
                    <a:cubicBezTo>
                      <a:pt x="456" y="95"/>
                      <a:pt x="458" y="96"/>
                      <a:pt x="460" y="96"/>
                    </a:cubicBezTo>
                    <a:cubicBezTo>
                      <a:pt x="460" y="97"/>
                      <a:pt x="460" y="97"/>
                      <a:pt x="460" y="97"/>
                    </a:cubicBezTo>
                    <a:cubicBezTo>
                      <a:pt x="461" y="98"/>
                      <a:pt x="462" y="96"/>
                      <a:pt x="462" y="97"/>
                    </a:cubicBezTo>
                    <a:cubicBezTo>
                      <a:pt x="461" y="96"/>
                      <a:pt x="462" y="93"/>
                      <a:pt x="462" y="91"/>
                    </a:cubicBezTo>
                    <a:cubicBezTo>
                      <a:pt x="463" y="92"/>
                      <a:pt x="465" y="91"/>
                      <a:pt x="466" y="92"/>
                    </a:cubicBezTo>
                    <a:cubicBezTo>
                      <a:pt x="466" y="92"/>
                      <a:pt x="466" y="94"/>
                      <a:pt x="466" y="94"/>
                    </a:cubicBezTo>
                    <a:cubicBezTo>
                      <a:pt x="466" y="94"/>
                      <a:pt x="467" y="95"/>
                      <a:pt x="468" y="95"/>
                    </a:cubicBezTo>
                    <a:cubicBezTo>
                      <a:pt x="469" y="94"/>
                      <a:pt x="470" y="93"/>
                      <a:pt x="470" y="93"/>
                    </a:cubicBezTo>
                    <a:cubicBezTo>
                      <a:pt x="470" y="92"/>
                      <a:pt x="472" y="93"/>
                      <a:pt x="472" y="93"/>
                    </a:cubicBezTo>
                    <a:cubicBezTo>
                      <a:pt x="472" y="92"/>
                      <a:pt x="472" y="91"/>
                      <a:pt x="471" y="91"/>
                    </a:cubicBezTo>
                    <a:cubicBezTo>
                      <a:pt x="470" y="90"/>
                      <a:pt x="466" y="89"/>
                      <a:pt x="466" y="88"/>
                    </a:cubicBezTo>
                    <a:cubicBezTo>
                      <a:pt x="465" y="87"/>
                      <a:pt x="466" y="87"/>
                      <a:pt x="466" y="86"/>
                    </a:cubicBezTo>
                    <a:cubicBezTo>
                      <a:pt x="467" y="85"/>
                      <a:pt x="468" y="85"/>
                      <a:pt x="470" y="85"/>
                    </a:cubicBezTo>
                    <a:cubicBezTo>
                      <a:pt x="467" y="79"/>
                      <a:pt x="469" y="80"/>
                      <a:pt x="473" y="76"/>
                    </a:cubicBezTo>
                    <a:cubicBezTo>
                      <a:pt x="473" y="75"/>
                      <a:pt x="473" y="75"/>
                      <a:pt x="473" y="75"/>
                    </a:cubicBezTo>
                    <a:cubicBezTo>
                      <a:pt x="472" y="75"/>
                      <a:pt x="472" y="75"/>
                      <a:pt x="472" y="75"/>
                    </a:cubicBezTo>
                    <a:cubicBezTo>
                      <a:pt x="473" y="73"/>
                      <a:pt x="473" y="71"/>
                      <a:pt x="474" y="69"/>
                    </a:cubicBezTo>
                    <a:cubicBezTo>
                      <a:pt x="475" y="70"/>
                      <a:pt x="475" y="70"/>
                      <a:pt x="476" y="70"/>
                    </a:cubicBezTo>
                    <a:cubicBezTo>
                      <a:pt x="475" y="72"/>
                      <a:pt x="478" y="69"/>
                      <a:pt x="478" y="69"/>
                    </a:cubicBezTo>
                    <a:cubicBezTo>
                      <a:pt x="480" y="69"/>
                      <a:pt x="478" y="70"/>
                      <a:pt x="479" y="71"/>
                    </a:cubicBezTo>
                    <a:cubicBezTo>
                      <a:pt x="480" y="71"/>
                      <a:pt x="480" y="71"/>
                      <a:pt x="480" y="71"/>
                    </a:cubicBezTo>
                    <a:cubicBezTo>
                      <a:pt x="480" y="70"/>
                      <a:pt x="480" y="69"/>
                      <a:pt x="480" y="69"/>
                    </a:cubicBezTo>
                    <a:cubicBezTo>
                      <a:pt x="481" y="68"/>
                      <a:pt x="482" y="70"/>
                      <a:pt x="484" y="69"/>
                    </a:cubicBezTo>
                    <a:cubicBezTo>
                      <a:pt x="484" y="66"/>
                      <a:pt x="484" y="65"/>
                      <a:pt x="486" y="62"/>
                    </a:cubicBezTo>
                    <a:cubicBezTo>
                      <a:pt x="486" y="63"/>
                      <a:pt x="487" y="65"/>
                      <a:pt x="487" y="66"/>
                    </a:cubicBezTo>
                    <a:cubicBezTo>
                      <a:pt x="489" y="65"/>
                      <a:pt x="489" y="65"/>
                      <a:pt x="489" y="65"/>
                    </a:cubicBezTo>
                    <a:cubicBezTo>
                      <a:pt x="489" y="65"/>
                      <a:pt x="489" y="63"/>
                      <a:pt x="489" y="63"/>
                    </a:cubicBezTo>
                    <a:cubicBezTo>
                      <a:pt x="490" y="63"/>
                      <a:pt x="491" y="65"/>
                      <a:pt x="492" y="65"/>
                    </a:cubicBezTo>
                    <a:cubicBezTo>
                      <a:pt x="493" y="66"/>
                      <a:pt x="493" y="64"/>
                      <a:pt x="494" y="65"/>
                    </a:cubicBezTo>
                    <a:cubicBezTo>
                      <a:pt x="495" y="64"/>
                      <a:pt x="495" y="63"/>
                      <a:pt x="496" y="62"/>
                    </a:cubicBezTo>
                    <a:cubicBezTo>
                      <a:pt x="497" y="61"/>
                      <a:pt x="498" y="61"/>
                      <a:pt x="499" y="61"/>
                    </a:cubicBezTo>
                    <a:cubicBezTo>
                      <a:pt x="498" y="58"/>
                      <a:pt x="498" y="57"/>
                      <a:pt x="498" y="54"/>
                    </a:cubicBezTo>
                    <a:cubicBezTo>
                      <a:pt x="498" y="54"/>
                      <a:pt x="497" y="54"/>
                      <a:pt x="497" y="54"/>
                    </a:cubicBezTo>
                    <a:cubicBezTo>
                      <a:pt x="497" y="53"/>
                      <a:pt x="498" y="53"/>
                      <a:pt x="498" y="53"/>
                    </a:cubicBezTo>
                    <a:cubicBezTo>
                      <a:pt x="498" y="53"/>
                      <a:pt x="497" y="52"/>
                      <a:pt x="496" y="52"/>
                    </a:cubicBezTo>
                    <a:cubicBezTo>
                      <a:pt x="495" y="52"/>
                      <a:pt x="496" y="50"/>
                      <a:pt x="496" y="47"/>
                    </a:cubicBezTo>
                    <a:cubicBezTo>
                      <a:pt x="496" y="45"/>
                      <a:pt x="492" y="46"/>
                      <a:pt x="492" y="46"/>
                    </a:cubicBezTo>
                    <a:cubicBezTo>
                      <a:pt x="492" y="46"/>
                      <a:pt x="492" y="39"/>
                      <a:pt x="492" y="34"/>
                    </a:cubicBezTo>
                    <a:cubicBezTo>
                      <a:pt x="493" y="29"/>
                      <a:pt x="490" y="28"/>
                      <a:pt x="486" y="27"/>
                    </a:cubicBezTo>
                    <a:cubicBezTo>
                      <a:pt x="483" y="26"/>
                      <a:pt x="482" y="33"/>
                      <a:pt x="482" y="29"/>
                    </a:cubicBezTo>
                    <a:cubicBezTo>
                      <a:pt x="481" y="25"/>
                      <a:pt x="479" y="28"/>
                      <a:pt x="479" y="28"/>
                    </a:cubicBezTo>
                    <a:cubicBezTo>
                      <a:pt x="476" y="33"/>
                      <a:pt x="476" y="33"/>
                      <a:pt x="476" y="33"/>
                    </a:cubicBezTo>
                    <a:cubicBezTo>
                      <a:pt x="476" y="33"/>
                      <a:pt x="473" y="38"/>
                      <a:pt x="474" y="40"/>
                    </a:cubicBezTo>
                    <a:cubicBezTo>
                      <a:pt x="474" y="41"/>
                      <a:pt x="468" y="47"/>
                      <a:pt x="466" y="47"/>
                    </a:cubicBezTo>
                    <a:cubicBezTo>
                      <a:pt x="464" y="48"/>
                      <a:pt x="463" y="51"/>
                      <a:pt x="463" y="51"/>
                    </a:cubicBezTo>
                    <a:cubicBezTo>
                      <a:pt x="463" y="51"/>
                      <a:pt x="441" y="54"/>
                      <a:pt x="438" y="54"/>
                    </a:cubicBezTo>
                    <a:cubicBezTo>
                      <a:pt x="436" y="53"/>
                      <a:pt x="436" y="52"/>
                      <a:pt x="429" y="56"/>
                    </a:cubicBezTo>
                    <a:cubicBezTo>
                      <a:pt x="422" y="60"/>
                      <a:pt x="421" y="62"/>
                      <a:pt x="421" y="62"/>
                    </a:cubicBezTo>
                    <a:cubicBezTo>
                      <a:pt x="421" y="62"/>
                      <a:pt x="421" y="63"/>
                      <a:pt x="421" y="63"/>
                    </a:cubicBezTo>
                    <a:cubicBezTo>
                      <a:pt x="424" y="60"/>
                      <a:pt x="424" y="60"/>
                      <a:pt x="424" y="60"/>
                    </a:cubicBezTo>
                    <a:cubicBezTo>
                      <a:pt x="423" y="61"/>
                      <a:pt x="424" y="63"/>
                      <a:pt x="423" y="65"/>
                    </a:cubicBezTo>
                    <a:cubicBezTo>
                      <a:pt x="423" y="65"/>
                      <a:pt x="421" y="65"/>
                      <a:pt x="421" y="66"/>
                    </a:cubicBezTo>
                    <a:cubicBezTo>
                      <a:pt x="420" y="67"/>
                      <a:pt x="422" y="67"/>
                      <a:pt x="421" y="69"/>
                    </a:cubicBezTo>
                    <a:cubicBezTo>
                      <a:pt x="421" y="69"/>
                      <a:pt x="419" y="70"/>
                      <a:pt x="419" y="71"/>
                    </a:cubicBezTo>
                    <a:cubicBezTo>
                      <a:pt x="420" y="71"/>
                      <a:pt x="419" y="73"/>
                      <a:pt x="419" y="74"/>
                    </a:cubicBezTo>
                    <a:cubicBezTo>
                      <a:pt x="417" y="74"/>
                      <a:pt x="415" y="74"/>
                      <a:pt x="414" y="75"/>
                    </a:cubicBezTo>
                    <a:cubicBezTo>
                      <a:pt x="414" y="75"/>
                      <a:pt x="413" y="76"/>
                      <a:pt x="413" y="77"/>
                    </a:cubicBezTo>
                    <a:cubicBezTo>
                      <a:pt x="411" y="77"/>
                      <a:pt x="410" y="76"/>
                      <a:pt x="408" y="76"/>
                    </a:cubicBezTo>
                    <a:cubicBezTo>
                      <a:pt x="407" y="77"/>
                      <a:pt x="407" y="77"/>
                      <a:pt x="407" y="77"/>
                    </a:cubicBezTo>
                    <a:cubicBezTo>
                      <a:pt x="402" y="76"/>
                      <a:pt x="399" y="77"/>
                      <a:pt x="394" y="77"/>
                    </a:cubicBezTo>
                    <a:cubicBezTo>
                      <a:pt x="394" y="78"/>
                      <a:pt x="393" y="77"/>
                      <a:pt x="393" y="79"/>
                    </a:cubicBezTo>
                    <a:cubicBezTo>
                      <a:pt x="393" y="79"/>
                      <a:pt x="395" y="80"/>
                      <a:pt x="395" y="81"/>
                    </a:cubicBezTo>
                    <a:cubicBezTo>
                      <a:pt x="393" y="83"/>
                      <a:pt x="391" y="87"/>
                      <a:pt x="388" y="89"/>
                    </a:cubicBezTo>
                    <a:cubicBezTo>
                      <a:pt x="386" y="89"/>
                      <a:pt x="385" y="88"/>
                      <a:pt x="384" y="89"/>
                    </a:cubicBezTo>
                    <a:cubicBezTo>
                      <a:pt x="383" y="90"/>
                      <a:pt x="382" y="92"/>
                      <a:pt x="381" y="92"/>
                    </a:cubicBezTo>
                    <a:cubicBezTo>
                      <a:pt x="378" y="93"/>
                      <a:pt x="376" y="92"/>
                      <a:pt x="374" y="93"/>
                    </a:cubicBezTo>
                    <a:cubicBezTo>
                      <a:pt x="374" y="94"/>
                      <a:pt x="374" y="94"/>
                      <a:pt x="374" y="94"/>
                    </a:cubicBezTo>
                    <a:cubicBezTo>
                      <a:pt x="373" y="96"/>
                      <a:pt x="369" y="99"/>
                      <a:pt x="366" y="99"/>
                    </a:cubicBezTo>
                    <a:cubicBezTo>
                      <a:pt x="361" y="100"/>
                      <a:pt x="358" y="97"/>
                      <a:pt x="362" y="98"/>
                    </a:cubicBezTo>
                    <a:cubicBezTo>
                      <a:pt x="362" y="97"/>
                      <a:pt x="362" y="97"/>
                      <a:pt x="362" y="97"/>
                    </a:cubicBezTo>
                    <a:cubicBezTo>
                      <a:pt x="362" y="96"/>
                      <a:pt x="360" y="97"/>
                      <a:pt x="360" y="97"/>
                    </a:cubicBezTo>
                    <a:cubicBezTo>
                      <a:pt x="360" y="96"/>
                      <a:pt x="360" y="95"/>
                      <a:pt x="359" y="95"/>
                    </a:cubicBezTo>
                    <a:cubicBezTo>
                      <a:pt x="359" y="94"/>
                      <a:pt x="356" y="95"/>
                      <a:pt x="357" y="95"/>
                    </a:cubicBezTo>
                    <a:cubicBezTo>
                      <a:pt x="356" y="93"/>
                      <a:pt x="356" y="93"/>
                      <a:pt x="356" y="93"/>
                    </a:cubicBezTo>
                    <a:cubicBezTo>
                      <a:pt x="357" y="92"/>
                      <a:pt x="359" y="91"/>
                      <a:pt x="360" y="90"/>
                    </a:cubicBezTo>
                    <a:cubicBezTo>
                      <a:pt x="360" y="90"/>
                      <a:pt x="360" y="89"/>
                      <a:pt x="360" y="89"/>
                    </a:cubicBezTo>
                    <a:cubicBezTo>
                      <a:pt x="362" y="87"/>
                      <a:pt x="365" y="86"/>
                      <a:pt x="365" y="84"/>
                    </a:cubicBezTo>
                    <a:cubicBezTo>
                      <a:pt x="365" y="81"/>
                      <a:pt x="365" y="79"/>
                      <a:pt x="366" y="78"/>
                    </a:cubicBezTo>
                    <a:cubicBezTo>
                      <a:pt x="365" y="78"/>
                      <a:pt x="365" y="79"/>
                      <a:pt x="365" y="79"/>
                    </a:cubicBezTo>
                    <a:cubicBezTo>
                      <a:pt x="365" y="79"/>
                      <a:pt x="366" y="78"/>
                      <a:pt x="365" y="75"/>
                    </a:cubicBezTo>
                    <a:cubicBezTo>
                      <a:pt x="363" y="68"/>
                      <a:pt x="365" y="69"/>
                      <a:pt x="358" y="67"/>
                    </a:cubicBezTo>
                    <a:cubicBezTo>
                      <a:pt x="358" y="68"/>
                      <a:pt x="357" y="69"/>
                      <a:pt x="357" y="70"/>
                    </a:cubicBezTo>
                    <a:cubicBezTo>
                      <a:pt x="357" y="70"/>
                      <a:pt x="355" y="70"/>
                      <a:pt x="355" y="71"/>
                    </a:cubicBezTo>
                    <a:cubicBezTo>
                      <a:pt x="355" y="71"/>
                      <a:pt x="353" y="71"/>
                      <a:pt x="353" y="69"/>
                    </a:cubicBezTo>
                    <a:cubicBezTo>
                      <a:pt x="355" y="68"/>
                      <a:pt x="355" y="68"/>
                      <a:pt x="355" y="68"/>
                    </a:cubicBezTo>
                    <a:cubicBezTo>
                      <a:pt x="356" y="66"/>
                      <a:pt x="358" y="61"/>
                      <a:pt x="357" y="57"/>
                    </a:cubicBezTo>
                    <a:cubicBezTo>
                      <a:pt x="357" y="56"/>
                      <a:pt x="355" y="55"/>
                      <a:pt x="355" y="55"/>
                    </a:cubicBezTo>
                    <a:cubicBezTo>
                      <a:pt x="355" y="53"/>
                      <a:pt x="356" y="52"/>
                      <a:pt x="356" y="51"/>
                    </a:cubicBezTo>
                    <a:cubicBezTo>
                      <a:pt x="356" y="51"/>
                      <a:pt x="354" y="49"/>
                      <a:pt x="354" y="49"/>
                    </a:cubicBezTo>
                    <a:cubicBezTo>
                      <a:pt x="353" y="49"/>
                      <a:pt x="352" y="49"/>
                      <a:pt x="351" y="49"/>
                    </a:cubicBezTo>
                    <a:cubicBezTo>
                      <a:pt x="349" y="47"/>
                      <a:pt x="349" y="46"/>
                      <a:pt x="347" y="45"/>
                    </a:cubicBezTo>
                    <a:cubicBezTo>
                      <a:pt x="347" y="45"/>
                      <a:pt x="346" y="45"/>
                      <a:pt x="345" y="45"/>
                    </a:cubicBezTo>
                    <a:cubicBezTo>
                      <a:pt x="345" y="45"/>
                      <a:pt x="344" y="46"/>
                      <a:pt x="343" y="47"/>
                    </a:cubicBezTo>
                    <a:cubicBezTo>
                      <a:pt x="343" y="47"/>
                      <a:pt x="344" y="49"/>
                      <a:pt x="343" y="49"/>
                    </a:cubicBezTo>
                    <a:cubicBezTo>
                      <a:pt x="343" y="50"/>
                      <a:pt x="342" y="49"/>
                      <a:pt x="341" y="50"/>
                    </a:cubicBezTo>
                    <a:cubicBezTo>
                      <a:pt x="340" y="51"/>
                      <a:pt x="339" y="53"/>
                      <a:pt x="339" y="55"/>
                    </a:cubicBezTo>
                    <a:cubicBezTo>
                      <a:pt x="337" y="55"/>
                      <a:pt x="336" y="55"/>
                      <a:pt x="334" y="55"/>
                    </a:cubicBezTo>
                    <a:cubicBezTo>
                      <a:pt x="334" y="58"/>
                      <a:pt x="333" y="60"/>
                      <a:pt x="333" y="64"/>
                    </a:cubicBezTo>
                    <a:cubicBezTo>
                      <a:pt x="333" y="64"/>
                      <a:pt x="331" y="64"/>
                      <a:pt x="331" y="65"/>
                    </a:cubicBezTo>
                    <a:cubicBezTo>
                      <a:pt x="330" y="67"/>
                      <a:pt x="331" y="73"/>
                      <a:pt x="331" y="75"/>
                    </a:cubicBezTo>
                    <a:cubicBezTo>
                      <a:pt x="333" y="77"/>
                      <a:pt x="333" y="77"/>
                      <a:pt x="333" y="77"/>
                    </a:cubicBezTo>
                    <a:cubicBezTo>
                      <a:pt x="333" y="78"/>
                      <a:pt x="333" y="81"/>
                      <a:pt x="333" y="83"/>
                    </a:cubicBezTo>
                    <a:cubicBezTo>
                      <a:pt x="327" y="94"/>
                      <a:pt x="327" y="94"/>
                      <a:pt x="327" y="94"/>
                    </a:cubicBezTo>
                    <a:cubicBezTo>
                      <a:pt x="325" y="95"/>
                      <a:pt x="325" y="94"/>
                      <a:pt x="323" y="95"/>
                    </a:cubicBezTo>
                    <a:cubicBezTo>
                      <a:pt x="322" y="94"/>
                      <a:pt x="321" y="93"/>
                      <a:pt x="321" y="93"/>
                    </a:cubicBezTo>
                    <a:cubicBezTo>
                      <a:pt x="320" y="91"/>
                      <a:pt x="321" y="90"/>
                      <a:pt x="321" y="89"/>
                    </a:cubicBezTo>
                    <a:cubicBezTo>
                      <a:pt x="319" y="87"/>
                      <a:pt x="319" y="87"/>
                      <a:pt x="319" y="87"/>
                    </a:cubicBezTo>
                    <a:cubicBezTo>
                      <a:pt x="318" y="79"/>
                      <a:pt x="318" y="73"/>
                      <a:pt x="320" y="67"/>
                    </a:cubicBezTo>
                    <a:cubicBezTo>
                      <a:pt x="321" y="65"/>
                      <a:pt x="323" y="63"/>
                      <a:pt x="323" y="61"/>
                    </a:cubicBezTo>
                    <a:cubicBezTo>
                      <a:pt x="325" y="58"/>
                      <a:pt x="324" y="57"/>
                      <a:pt x="325" y="54"/>
                    </a:cubicBezTo>
                    <a:cubicBezTo>
                      <a:pt x="324" y="55"/>
                      <a:pt x="321" y="55"/>
                      <a:pt x="321" y="57"/>
                    </a:cubicBezTo>
                    <a:cubicBezTo>
                      <a:pt x="321" y="57"/>
                      <a:pt x="321" y="59"/>
                      <a:pt x="321" y="59"/>
                    </a:cubicBezTo>
                    <a:cubicBezTo>
                      <a:pt x="320" y="60"/>
                      <a:pt x="319" y="60"/>
                      <a:pt x="318" y="61"/>
                    </a:cubicBezTo>
                    <a:cubicBezTo>
                      <a:pt x="318" y="59"/>
                      <a:pt x="317" y="58"/>
                      <a:pt x="318" y="57"/>
                    </a:cubicBezTo>
                    <a:cubicBezTo>
                      <a:pt x="318" y="56"/>
                      <a:pt x="321" y="55"/>
                      <a:pt x="321" y="54"/>
                    </a:cubicBezTo>
                    <a:cubicBezTo>
                      <a:pt x="322" y="53"/>
                      <a:pt x="322" y="52"/>
                      <a:pt x="322" y="51"/>
                    </a:cubicBezTo>
                    <a:cubicBezTo>
                      <a:pt x="323" y="49"/>
                      <a:pt x="325" y="46"/>
                      <a:pt x="326" y="44"/>
                    </a:cubicBezTo>
                    <a:cubicBezTo>
                      <a:pt x="328" y="44"/>
                      <a:pt x="328" y="46"/>
                      <a:pt x="329" y="45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3" y="43"/>
                      <a:pt x="334" y="44"/>
                      <a:pt x="337" y="43"/>
                    </a:cubicBezTo>
                    <a:cubicBezTo>
                      <a:pt x="337" y="43"/>
                      <a:pt x="338" y="40"/>
                      <a:pt x="338" y="40"/>
                    </a:cubicBezTo>
                    <a:cubicBezTo>
                      <a:pt x="341" y="39"/>
                      <a:pt x="342" y="43"/>
                      <a:pt x="344" y="43"/>
                    </a:cubicBezTo>
                    <a:cubicBezTo>
                      <a:pt x="349" y="43"/>
                      <a:pt x="345" y="41"/>
                      <a:pt x="347" y="41"/>
                    </a:cubicBezTo>
                    <a:cubicBezTo>
                      <a:pt x="347" y="40"/>
                      <a:pt x="348" y="41"/>
                      <a:pt x="349" y="41"/>
                    </a:cubicBezTo>
                    <a:cubicBezTo>
                      <a:pt x="349" y="42"/>
                      <a:pt x="349" y="42"/>
                      <a:pt x="349" y="42"/>
                    </a:cubicBezTo>
                    <a:cubicBezTo>
                      <a:pt x="350" y="42"/>
                      <a:pt x="351" y="42"/>
                      <a:pt x="352" y="43"/>
                    </a:cubicBezTo>
                    <a:cubicBezTo>
                      <a:pt x="352" y="43"/>
                      <a:pt x="352" y="41"/>
                      <a:pt x="352" y="41"/>
                    </a:cubicBezTo>
                    <a:cubicBezTo>
                      <a:pt x="350" y="37"/>
                      <a:pt x="349" y="37"/>
                      <a:pt x="343" y="37"/>
                    </a:cubicBezTo>
                    <a:cubicBezTo>
                      <a:pt x="343" y="35"/>
                      <a:pt x="343" y="33"/>
                      <a:pt x="343" y="31"/>
                    </a:cubicBezTo>
                    <a:cubicBezTo>
                      <a:pt x="336" y="34"/>
                      <a:pt x="329" y="37"/>
                      <a:pt x="322" y="35"/>
                    </a:cubicBezTo>
                    <a:cubicBezTo>
                      <a:pt x="321" y="33"/>
                      <a:pt x="321" y="31"/>
                      <a:pt x="320" y="29"/>
                    </a:cubicBezTo>
                    <a:cubicBezTo>
                      <a:pt x="318" y="30"/>
                      <a:pt x="315" y="31"/>
                      <a:pt x="314" y="31"/>
                    </a:cubicBezTo>
                    <a:cubicBezTo>
                      <a:pt x="310" y="30"/>
                      <a:pt x="315" y="28"/>
                      <a:pt x="313" y="27"/>
                    </a:cubicBezTo>
                    <a:cubicBezTo>
                      <a:pt x="314" y="26"/>
                      <a:pt x="314" y="28"/>
                      <a:pt x="316" y="27"/>
                    </a:cubicBezTo>
                    <a:cubicBezTo>
                      <a:pt x="317" y="27"/>
                      <a:pt x="319" y="24"/>
                      <a:pt x="319" y="23"/>
                    </a:cubicBezTo>
                    <a:cubicBezTo>
                      <a:pt x="318" y="23"/>
                      <a:pt x="318" y="22"/>
                      <a:pt x="316" y="22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4" y="24"/>
                      <a:pt x="312" y="24"/>
                      <a:pt x="311" y="25"/>
                    </a:cubicBezTo>
                    <a:cubicBezTo>
                      <a:pt x="311" y="26"/>
                      <a:pt x="311" y="26"/>
                      <a:pt x="311" y="26"/>
                    </a:cubicBezTo>
                    <a:cubicBezTo>
                      <a:pt x="306" y="30"/>
                      <a:pt x="306" y="30"/>
                      <a:pt x="306" y="30"/>
                    </a:cubicBezTo>
                    <a:cubicBezTo>
                      <a:pt x="305" y="31"/>
                      <a:pt x="303" y="31"/>
                      <a:pt x="302" y="31"/>
                    </a:cubicBezTo>
                    <a:cubicBezTo>
                      <a:pt x="300" y="32"/>
                      <a:pt x="300" y="33"/>
                      <a:pt x="300" y="33"/>
                    </a:cubicBezTo>
                    <a:cubicBezTo>
                      <a:pt x="297" y="34"/>
                      <a:pt x="295" y="32"/>
                      <a:pt x="294" y="31"/>
                    </a:cubicBezTo>
                    <a:cubicBezTo>
                      <a:pt x="294" y="30"/>
                      <a:pt x="294" y="30"/>
                      <a:pt x="294" y="30"/>
                    </a:cubicBezTo>
                    <a:cubicBezTo>
                      <a:pt x="291" y="29"/>
                      <a:pt x="288" y="31"/>
                      <a:pt x="287" y="31"/>
                    </a:cubicBezTo>
                    <a:cubicBezTo>
                      <a:pt x="286" y="31"/>
                      <a:pt x="285" y="31"/>
                      <a:pt x="284" y="31"/>
                    </a:cubicBezTo>
                    <a:cubicBezTo>
                      <a:pt x="284" y="30"/>
                      <a:pt x="288" y="27"/>
                      <a:pt x="288" y="27"/>
                    </a:cubicBezTo>
                    <a:cubicBezTo>
                      <a:pt x="289" y="26"/>
                      <a:pt x="288" y="25"/>
                      <a:pt x="289" y="25"/>
                    </a:cubicBezTo>
                    <a:cubicBezTo>
                      <a:pt x="290" y="24"/>
                      <a:pt x="291" y="24"/>
                      <a:pt x="292" y="24"/>
                    </a:cubicBezTo>
                    <a:cubicBezTo>
                      <a:pt x="293" y="23"/>
                      <a:pt x="295" y="21"/>
                      <a:pt x="296" y="20"/>
                    </a:cubicBezTo>
                    <a:cubicBezTo>
                      <a:pt x="297" y="20"/>
                      <a:pt x="298" y="20"/>
                      <a:pt x="298" y="20"/>
                    </a:cubicBezTo>
                    <a:cubicBezTo>
                      <a:pt x="299" y="20"/>
                      <a:pt x="300" y="18"/>
                      <a:pt x="300" y="18"/>
                    </a:cubicBezTo>
                    <a:cubicBezTo>
                      <a:pt x="302" y="17"/>
                      <a:pt x="303" y="16"/>
                      <a:pt x="304" y="16"/>
                    </a:cubicBezTo>
                    <a:cubicBezTo>
                      <a:pt x="303" y="15"/>
                      <a:pt x="301" y="15"/>
                      <a:pt x="300" y="14"/>
                    </a:cubicBezTo>
                    <a:cubicBezTo>
                      <a:pt x="298" y="12"/>
                      <a:pt x="297" y="14"/>
                      <a:pt x="295" y="13"/>
                    </a:cubicBezTo>
                    <a:cubicBezTo>
                      <a:pt x="293" y="13"/>
                      <a:pt x="292" y="12"/>
                      <a:pt x="290" y="13"/>
                    </a:cubicBezTo>
                    <a:cubicBezTo>
                      <a:pt x="288" y="13"/>
                      <a:pt x="287" y="12"/>
                      <a:pt x="285" y="12"/>
                    </a:cubicBezTo>
                    <a:cubicBezTo>
                      <a:pt x="282" y="12"/>
                      <a:pt x="280" y="10"/>
                      <a:pt x="278" y="9"/>
                    </a:cubicBezTo>
                    <a:cubicBezTo>
                      <a:pt x="277" y="8"/>
                      <a:pt x="274" y="9"/>
                      <a:pt x="274" y="11"/>
                    </a:cubicBezTo>
                    <a:cubicBezTo>
                      <a:pt x="273" y="13"/>
                      <a:pt x="271" y="9"/>
                      <a:pt x="268" y="9"/>
                    </a:cubicBezTo>
                    <a:cubicBezTo>
                      <a:pt x="265" y="9"/>
                      <a:pt x="264" y="8"/>
                      <a:pt x="264" y="8"/>
                    </a:cubicBezTo>
                    <a:cubicBezTo>
                      <a:pt x="264" y="8"/>
                      <a:pt x="262" y="0"/>
                      <a:pt x="260" y="0"/>
                    </a:cubicBezTo>
                    <a:cubicBezTo>
                      <a:pt x="258" y="0"/>
                      <a:pt x="258" y="5"/>
                      <a:pt x="258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1" y="2"/>
                      <a:pt x="20" y="3"/>
                      <a:pt x="20" y="3"/>
                    </a:cubicBezTo>
                    <a:cubicBezTo>
                      <a:pt x="20" y="4"/>
                      <a:pt x="18" y="4"/>
                      <a:pt x="18" y="5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7"/>
                      <a:pt x="20" y="8"/>
                      <a:pt x="20" y="9"/>
                    </a:cubicBezTo>
                    <a:cubicBezTo>
                      <a:pt x="19" y="10"/>
                      <a:pt x="18" y="10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3" y="12"/>
                      <a:pt x="3" y="10"/>
                      <a:pt x="0" y="9"/>
                    </a:cubicBezTo>
                    <a:cubicBezTo>
                      <a:pt x="0" y="11"/>
                      <a:pt x="0" y="13"/>
                      <a:pt x="0" y="15"/>
                    </a:cubicBezTo>
                    <a:cubicBezTo>
                      <a:pt x="1" y="17"/>
                      <a:pt x="4" y="18"/>
                      <a:pt x="4" y="19"/>
                    </a:cubicBezTo>
                    <a:cubicBezTo>
                      <a:pt x="6" y="21"/>
                      <a:pt x="5" y="23"/>
                      <a:pt x="6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7"/>
                      <a:pt x="6" y="27"/>
                      <a:pt x="6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8" y="30"/>
                      <a:pt x="8" y="32"/>
                      <a:pt x="8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5"/>
                      <a:pt x="6" y="36"/>
                      <a:pt x="8" y="37"/>
                    </a:cubicBezTo>
                    <a:cubicBezTo>
                      <a:pt x="9" y="38"/>
                      <a:pt x="6" y="39"/>
                      <a:pt x="6" y="39"/>
                    </a:cubicBezTo>
                    <a:cubicBezTo>
                      <a:pt x="7" y="45"/>
                      <a:pt x="7" y="49"/>
                      <a:pt x="7" y="55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6" y="57"/>
                      <a:pt x="6" y="60"/>
                      <a:pt x="6" y="60"/>
                    </a:cubicBezTo>
                    <a:cubicBezTo>
                      <a:pt x="6" y="60"/>
                      <a:pt x="7" y="61"/>
                      <a:pt x="6" y="61"/>
                    </a:cubicBezTo>
                    <a:cubicBezTo>
                      <a:pt x="5" y="64"/>
                      <a:pt x="6" y="71"/>
                      <a:pt x="5" y="73"/>
                    </a:cubicBezTo>
                    <a:cubicBezTo>
                      <a:pt x="5" y="73"/>
                      <a:pt x="4" y="74"/>
                      <a:pt x="4" y="74"/>
                    </a:cubicBezTo>
                    <a:cubicBezTo>
                      <a:pt x="4" y="76"/>
                      <a:pt x="4" y="79"/>
                      <a:pt x="4" y="81"/>
                    </a:cubicBezTo>
                    <a:cubicBezTo>
                      <a:pt x="4" y="86"/>
                      <a:pt x="5" y="87"/>
                      <a:pt x="8" y="90"/>
                    </a:cubicBezTo>
                    <a:cubicBezTo>
                      <a:pt x="7" y="91"/>
                      <a:pt x="7" y="92"/>
                      <a:pt x="6" y="92"/>
                    </a:cubicBezTo>
                    <a:cubicBezTo>
                      <a:pt x="6" y="95"/>
                      <a:pt x="8" y="97"/>
                      <a:pt x="8" y="99"/>
                    </a:cubicBezTo>
                    <a:cubicBezTo>
                      <a:pt x="8" y="102"/>
                      <a:pt x="7" y="105"/>
                      <a:pt x="7" y="108"/>
                    </a:cubicBezTo>
                    <a:cubicBezTo>
                      <a:pt x="6" y="109"/>
                      <a:pt x="5" y="108"/>
                      <a:pt x="4" y="110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6" y="114"/>
                      <a:pt x="7" y="115"/>
                      <a:pt x="8" y="118"/>
                    </a:cubicBezTo>
                    <a:cubicBezTo>
                      <a:pt x="8" y="118"/>
                      <a:pt x="9" y="118"/>
                      <a:pt x="9" y="118"/>
                    </a:cubicBezTo>
                    <a:cubicBezTo>
                      <a:pt x="9" y="119"/>
                      <a:pt x="9" y="120"/>
                      <a:pt x="9" y="121"/>
                    </a:cubicBezTo>
                    <a:cubicBezTo>
                      <a:pt x="10" y="122"/>
                      <a:pt x="10" y="122"/>
                      <a:pt x="10" y="122"/>
                    </a:cubicBezTo>
                    <a:cubicBezTo>
                      <a:pt x="11" y="124"/>
                      <a:pt x="10" y="126"/>
                      <a:pt x="11" y="129"/>
                    </a:cubicBezTo>
                    <a:cubicBezTo>
                      <a:pt x="11" y="130"/>
                      <a:pt x="13" y="129"/>
                      <a:pt x="13" y="130"/>
                    </a:cubicBezTo>
                    <a:cubicBezTo>
                      <a:pt x="14" y="130"/>
                      <a:pt x="14" y="133"/>
                      <a:pt x="14" y="133"/>
                    </a:cubicBezTo>
                    <a:cubicBezTo>
                      <a:pt x="16" y="133"/>
                      <a:pt x="16" y="133"/>
                      <a:pt x="16" y="133"/>
                    </a:cubicBezTo>
                    <a:cubicBezTo>
                      <a:pt x="16" y="135"/>
                      <a:pt x="16" y="137"/>
                      <a:pt x="16" y="138"/>
                    </a:cubicBezTo>
                    <a:cubicBezTo>
                      <a:pt x="16" y="138"/>
                      <a:pt x="18" y="139"/>
                      <a:pt x="18" y="139"/>
                    </a:cubicBezTo>
                    <a:cubicBezTo>
                      <a:pt x="21" y="139"/>
                      <a:pt x="19" y="136"/>
                      <a:pt x="19" y="136"/>
                    </a:cubicBezTo>
                    <a:cubicBezTo>
                      <a:pt x="20" y="136"/>
                      <a:pt x="21" y="136"/>
                      <a:pt x="22" y="136"/>
                    </a:cubicBezTo>
                    <a:cubicBezTo>
                      <a:pt x="21" y="137"/>
                      <a:pt x="23" y="136"/>
                      <a:pt x="23" y="136"/>
                    </a:cubicBezTo>
                    <a:cubicBezTo>
                      <a:pt x="23" y="137"/>
                      <a:pt x="22" y="137"/>
                      <a:pt x="22" y="138"/>
                    </a:cubicBezTo>
                    <a:cubicBezTo>
                      <a:pt x="22" y="139"/>
                      <a:pt x="24" y="144"/>
                      <a:pt x="23" y="144"/>
                    </a:cubicBezTo>
                    <a:cubicBezTo>
                      <a:pt x="23" y="144"/>
                      <a:pt x="21" y="142"/>
                      <a:pt x="21" y="142"/>
                    </a:cubicBezTo>
                    <a:cubicBezTo>
                      <a:pt x="21" y="142"/>
                      <a:pt x="20" y="142"/>
                      <a:pt x="20" y="142"/>
                    </a:cubicBezTo>
                    <a:cubicBezTo>
                      <a:pt x="20" y="143"/>
                      <a:pt x="19" y="145"/>
                      <a:pt x="20" y="146"/>
                    </a:cubicBezTo>
                    <a:cubicBezTo>
                      <a:pt x="20" y="147"/>
                      <a:pt x="25" y="148"/>
                      <a:pt x="26" y="149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6" y="152"/>
                      <a:pt x="25" y="152"/>
                      <a:pt x="24" y="152"/>
                    </a:cubicBezTo>
                    <a:cubicBezTo>
                      <a:pt x="25" y="156"/>
                      <a:pt x="23" y="153"/>
                      <a:pt x="26" y="157"/>
                    </a:cubicBezTo>
                    <a:cubicBezTo>
                      <a:pt x="26" y="158"/>
                      <a:pt x="26" y="159"/>
                      <a:pt x="27" y="160"/>
                    </a:cubicBezTo>
                    <a:cubicBezTo>
                      <a:pt x="28" y="161"/>
                      <a:pt x="28" y="161"/>
                      <a:pt x="28" y="161"/>
                    </a:cubicBezTo>
                    <a:cubicBezTo>
                      <a:pt x="29" y="163"/>
                      <a:pt x="29" y="165"/>
                      <a:pt x="30" y="166"/>
                    </a:cubicBezTo>
                    <a:cubicBezTo>
                      <a:pt x="30" y="166"/>
                      <a:pt x="31" y="166"/>
                      <a:pt x="32" y="166"/>
                    </a:cubicBezTo>
                    <a:cubicBezTo>
                      <a:pt x="33" y="167"/>
                      <a:pt x="34" y="169"/>
                      <a:pt x="34" y="170"/>
                    </a:cubicBezTo>
                    <a:cubicBezTo>
                      <a:pt x="33" y="170"/>
                      <a:pt x="34" y="172"/>
                      <a:pt x="34" y="172"/>
                    </a:cubicBezTo>
                    <a:cubicBezTo>
                      <a:pt x="35" y="173"/>
                      <a:pt x="35" y="173"/>
                      <a:pt x="36" y="173"/>
                    </a:cubicBezTo>
                    <a:cubicBezTo>
                      <a:pt x="37" y="175"/>
                      <a:pt x="37" y="177"/>
                      <a:pt x="36" y="180"/>
                    </a:cubicBezTo>
                    <a:cubicBezTo>
                      <a:pt x="42" y="180"/>
                      <a:pt x="46" y="183"/>
                      <a:pt x="52" y="184"/>
                    </a:cubicBezTo>
                    <a:cubicBezTo>
                      <a:pt x="52" y="186"/>
                      <a:pt x="52" y="187"/>
                      <a:pt x="53" y="188"/>
                    </a:cubicBezTo>
                    <a:cubicBezTo>
                      <a:pt x="54" y="188"/>
                      <a:pt x="55" y="188"/>
                      <a:pt x="56" y="187"/>
                    </a:cubicBezTo>
                    <a:cubicBezTo>
                      <a:pt x="58" y="189"/>
                      <a:pt x="59" y="192"/>
                      <a:pt x="61" y="194"/>
                    </a:cubicBezTo>
                    <a:cubicBezTo>
                      <a:pt x="62" y="194"/>
                      <a:pt x="64" y="194"/>
                      <a:pt x="64" y="196"/>
                    </a:cubicBezTo>
                    <a:cubicBezTo>
                      <a:pt x="65" y="197"/>
                      <a:pt x="64" y="198"/>
                      <a:pt x="64" y="200"/>
                    </a:cubicBezTo>
                    <a:cubicBezTo>
                      <a:pt x="66" y="201"/>
                      <a:pt x="66" y="201"/>
                      <a:pt x="66" y="201"/>
                    </a:cubicBezTo>
                    <a:cubicBezTo>
                      <a:pt x="66" y="202"/>
                      <a:pt x="66" y="203"/>
                      <a:pt x="66" y="203"/>
                    </a:cubicBezTo>
                    <a:cubicBezTo>
                      <a:pt x="90" y="202"/>
                      <a:pt x="90" y="202"/>
                      <a:pt x="90" y="202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13" y="217"/>
                      <a:pt x="113" y="217"/>
                      <a:pt x="113" y="217"/>
                    </a:cubicBezTo>
                    <a:cubicBezTo>
                      <a:pt x="141" y="218"/>
                      <a:pt x="141" y="218"/>
                      <a:pt x="141" y="218"/>
                    </a:cubicBezTo>
                    <a:cubicBezTo>
                      <a:pt x="141" y="213"/>
                      <a:pt x="141" y="213"/>
                      <a:pt x="141" y="213"/>
                    </a:cubicBezTo>
                    <a:cubicBezTo>
                      <a:pt x="159" y="213"/>
                      <a:pt x="159" y="213"/>
                      <a:pt x="159" y="213"/>
                    </a:cubicBezTo>
                    <a:cubicBezTo>
                      <a:pt x="162" y="218"/>
                      <a:pt x="162" y="218"/>
                      <a:pt x="162" y="218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7" y="222"/>
                      <a:pt x="167" y="222"/>
                      <a:pt x="167" y="222"/>
                    </a:cubicBezTo>
                    <a:cubicBezTo>
                      <a:pt x="169" y="224"/>
                      <a:pt x="169" y="224"/>
                      <a:pt x="169" y="224"/>
                    </a:cubicBezTo>
                    <a:cubicBezTo>
                      <a:pt x="173" y="228"/>
                      <a:pt x="173" y="228"/>
                      <a:pt x="173" y="228"/>
                    </a:cubicBezTo>
                    <a:cubicBezTo>
                      <a:pt x="174" y="232"/>
                      <a:pt x="174" y="232"/>
                      <a:pt x="174" y="232"/>
                    </a:cubicBezTo>
                    <a:cubicBezTo>
                      <a:pt x="175" y="234"/>
                      <a:pt x="175" y="234"/>
                      <a:pt x="175" y="234"/>
                    </a:cubicBezTo>
                    <a:cubicBezTo>
                      <a:pt x="177" y="238"/>
                      <a:pt x="177" y="238"/>
                      <a:pt x="177" y="238"/>
                    </a:cubicBezTo>
                    <a:cubicBezTo>
                      <a:pt x="179" y="241"/>
                      <a:pt x="179" y="241"/>
                      <a:pt x="179" y="241"/>
                    </a:cubicBezTo>
                    <a:cubicBezTo>
                      <a:pt x="182" y="243"/>
                      <a:pt x="182" y="243"/>
                      <a:pt x="182" y="243"/>
                    </a:cubicBezTo>
                    <a:cubicBezTo>
                      <a:pt x="185" y="243"/>
                      <a:pt x="185" y="243"/>
                      <a:pt x="185" y="243"/>
                    </a:cubicBezTo>
                    <a:cubicBezTo>
                      <a:pt x="188" y="243"/>
                      <a:pt x="188" y="243"/>
                      <a:pt x="188" y="243"/>
                    </a:cubicBezTo>
                    <a:cubicBezTo>
                      <a:pt x="190" y="241"/>
                      <a:pt x="190" y="241"/>
                      <a:pt x="190" y="241"/>
                    </a:cubicBezTo>
                    <a:cubicBezTo>
                      <a:pt x="193" y="237"/>
                      <a:pt x="193" y="237"/>
                      <a:pt x="193" y="237"/>
                    </a:cubicBezTo>
                    <a:cubicBezTo>
                      <a:pt x="196" y="236"/>
                      <a:pt x="196" y="236"/>
                      <a:pt x="196" y="236"/>
                    </a:cubicBezTo>
                    <a:cubicBezTo>
                      <a:pt x="199" y="236"/>
                      <a:pt x="199" y="236"/>
                      <a:pt x="199" y="236"/>
                    </a:cubicBezTo>
                    <a:cubicBezTo>
                      <a:pt x="202" y="238"/>
                      <a:pt x="202" y="238"/>
                      <a:pt x="202" y="238"/>
                    </a:cubicBezTo>
                    <a:cubicBezTo>
                      <a:pt x="205" y="240"/>
                      <a:pt x="205" y="240"/>
                      <a:pt x="205" y="240"/>
                    </a:cubicBezTo>
                    <a:cubicBezTo>
                      <a:pt x="207" y="243"/>
                      <a:pt x="207" y="243"/>
                      <a:pt x="207" y="243"/>
                    </a:cubicBezTo>
                    <a:cubicBezTo>
                      <a:pt x="208" y="246"/>
                      <a:pt x="208" y="246"/>
                      <a:pt x="208" y="246"/>
                    </a:cubicBezTo>
                    <a:cubicBezTo>
                      <a:pt x="209" y="248"/>
                      <a:pt x="209" y="248"/>
                      <a:pt x="209" y="248"/>
                    </a:cubicBezTo>
                    <a:cubicBezTo>
                      <a:pt x="211" y="252"/>
                      <a:pt x="211" y="252"/>
                      <a:pt x="211" y="252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15" y="260"/>
                      <a:pt x="215" y="260"/>
                      <a:pt x="215" y="260"/>
                    </a:cubicBezTo>
                    <a:cubicBezTo>
                      <a:pt x="218" y="262"/>
                      <a:pt x="218" y="262"/>
                      <a:pt x="218" y="262"/>
                    </a:cubicBezTo>
                    <a:cubicBezTo>
                      <a:pt x="219" y="265"/>
                      <a:pt x="219" y="265"/>
                      <a:pt x="219" y="265"/>
                    </a:cubicBezTo>
                    <a:cubicBezTo>
                      <a:pt x="221" y="271"/>
                      <a:pt x="221" y="271"/>
                      <a:pt x="221" y="271"/>
                    </a:cubicBezTo>
                    <a:cubicBezTo>
                      <a:pt x="222" y="275"/>
                      <a:pt x="222" y="275"/>
                      <a:pt x="222" y="275"/>
                    </a:cubicBezTo>
                    <a:cubicBezTo>
                      <a:pt x="224" y="276"/>
                      <a:pt x="224" y="276"/>
                      <a:pt x="224" y="276"/>
                    </a:cubicBezTo>
                    <a:cubicBezTo>
                      <a:pt x="228" y="278"/>
                      <a:pt x="228" y="278"/>
                      <a:pt x="228" y="278"/>
                    </a:cubicBezTo>
                    <a:cubicBezTo>
                      <a:pt x="232" y="278"/>
                      <a:pt x="232" y="278"/>
                      <a:pt x="232" y="278"/>
                    </a:cubicBezTo>
                    <a:cubicBezTo>
                      <a:pt x="234" y="281"/>
                      <a:pt x="234" y="281"/>
                      <a:pt x="234" y="281"/>
                    </a:cubicBezTo>
                    <a:cubicBezTo>
                      <a:pt x="238" y="281"/>
                      <a:pt x="238" y="281"/>
                      <a:pt x="238" y="281"/>
                    </a:cubicBezTo>
                    <a:cubicBezTo>
                      <a:pt x="237" y="280"/>
                      <a:pt x="237" y="280"/>
                      <a:pt x="237" y="280"/>
                    </a:cubicBezTo>
                    <a:cubicBezTo>
                      <a:pt x="237" y="280"/>
                      <a:pt x="236" y="278"/>
                      <a:pt x="237" y="277"/>
                    </a:cubicBezTo>
                    <a:cubicBezTo>
                      <a:pt x="237" y="278"/>
                      <a:pt x="237" y="276"/>
                      <a:pt x="237" y="275"/>
                    </a:cubicBezTo>
                    <a:cubicBezTo>
                      <a:pt x="236" y="275"/>
                      <a:pt x="236" y="275"/>
                      <a:pt x="236" y="275"/>
                    </a:cubicBezTo>
                    <a:cubicBezTo>
                      <a:pt x="235" y="274"/>
                      <a:pt x="236" y="274"/>
                      <a:pt x="235" y="273"/>
                    </a:cubicBezTo>
                    <a:cubicBezTo>
                      <a:pt x="234" y="273"/>
                      <a:pt x="234" y="273"/>
                      <a:pt x="234" y="273"/>
                    </a:cubicBezTo>
                    <a:cubicBezTo>
                      <a:pt x="233" y="269"/>
                      <a:pt x="233" y="266"/>
                      <a:pt x="234" y="263"/>
                    </a:cubicBezTo>
                    <a:cubicBezTo>
                      <a:pt x="232" y="262"/>
                      <a:pt x="233" y="263"/>
                      <a:pt x="232" y="261"/>
                    </a:cubicBezTo>
                    <a:cubicBezTo>
                      <a:pt x="234" y="261"/>
                      <a:pt x="234" y="261"/>
                      <a:pt x="235" y="261"/>
                    </a:cubicBezTo>
                    <a:cubicBezTo>
                      <a:pt x="235" y="261"/>
                      <a:pt x="235" y="256"/>
                      <a:pt x="236" y="255"/>
                    </a:cubicBezTo>
                    <a:cubicBezTo>
                      <a:pt x="236" y="255"/>
                      <a:pt x="238" y="255"/>
                      <a:pt x="238" y="255"/>
                    </a:cubicBezTo>
                    <a:cubicBezTo>
                      <a:pt x="238" y="255"/>
                      <a:pt x="239" y="253"/>
                      <a:pt x="239" y="253"/>
                    </a:cubicBezTo>
                    <a:cubicBezTo>
                      <a:pt x="240" y="252"/>
                      <a:pt x="241" y="253"/>
                      <a:pt x="242" y="253"/>
                    </a:cubicBezTo>
                    <a:cubicBezTo>
                      <a:pt x="246" y="250"/>
                      <a:pt x="244" y="249"/>
                      <a:pt x="244" y="248"/>
                    </a:cubicBezTo>
                    <a:cubicBezTo>
                      <a:pt x="245" y="248"/>
                      <a:pt x="246" y="248"/>
                      <a:pt x="246" y="248"/>
                    </a:cubicBezTo>
                    <a:cubicBezTo>
                      <a:pt x="247" y="246"/>
                      <a:pt x="247" y="246"/>
                      <a:pt x="247" y="246"/>
                    </a:cubicBezTo>
                    <a:cubicBezTo>
                      <a:pt x="249" y="246"/>
                      <a:pt x="249" y="246"/>
                      <a:pt x="251" y="247"/>
                    </a:cubicBezTo>
                    <a:cubicBezTo>
                      <a:pt x="251" y="246"/>
                      <a:pt x="253" y="244"/>
                      <a:pt x="253" y="244"/>
                    </a:cubicBezTo>
                    <a:cubicBezTo>
                      <a:pt x="254" y="244"/>
                      <a:pt x="253" y="246"/>
                      <a:pt x="254" y="245"/>
                    </a:cubicBezTo>
                    <a:cubicBezTo>
                      <a:pt x="255" y="244"/>
                      <a:pt x="254" y="242"/>
                      <a:pt x="254" y="241"/>
                    </a:cubicBezTo>
                    <a:cubicBezTo>
                      <a:pt x="255" y="241"/>
                      <a:pt x="257" y="241"/>
                      <a:pt x="257" y="240"/>
                    </a:cubicBezTo>
                    <a:cubicBezTo>
                      <a:pt x="257" y="239"/>
                      <a:pt x="257" y="237"/>
                      <a:pt x="257" y="236"/>
                    </a:cubicBezTo>
                    <a:cubicBezTo>
                      <a:pt x="262" y="239"/>
                      <a:pt x="262" y="237"/>
                      <a:pt x="267" y="235"/>
                    </a:cubicBezTo>
                    <a:cubicBezTo>
                      <a:pt x="267" y="235"/>
                      <a:pt x="267" y="233"/>
                      <a:pt x="267" y="233"/>
                    </a:cubicBezTo>
                    <a:cubicBezTo>
                      <a:pt x="268" y="233"/>
                      <a:pt x="268" y="235"/>
                      <a:pt x="268" y="235"/>
                    </a:cubicBezTo>
                    <a:cubicBezTo>
                      <a:pt x="270" y="235"/>
                      <a:pt x="271" y="233"/>
                      <a:pt x="272" y="233"/>
                    </a:cubicBezTo>
                    <a:cubicBezTo>
                      <a:pt x="273" y="233"/>
                      <a:pt x="273" y="234"/>
                      <a:pt x="274" y="235"/>
                    </a:cubicBezTo>
                    <a:cubicBezTo>
                      <a:pt x="277" y="237"/>
                      <a:pt x="279" y="236"/>
                      <a:pt x="282" y="234"/>
                    </a:cubicBezTo>
                    <a:cubicBezTo>
                      <a:pt x="283" y="235"/>
                      <a:pt x="282" y="236"/>
                      <a:pt x="282" y="237"/>
                    </a:cubicBezTo>
                    <a:cubicBezTo>
                      <a:pt x="286" y="239"/>
                      <a:pt x="285" y="238"/>
                      <a:pt x="288" y="238"/>
                    </a:cubicBezTo>
                    <a:cubicBezTo>
                      <a:pt x="287" y="239"/>
                      <a:pt x="287" y="242"/>
                      <a:pt x="288" y="24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" name="Freeform 27">
                <a:extLst>
                  <a:ext uri="{FF2B5EF4-FFF2-40B4-BE49-F238E27FC236}">
                    <a16:creationId xmlns:a16="http://schemas.microsoft.com/office/drawing/2014/main" id="{E871E87F-EB8A-6E4D-AE58-976DC92828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3" y="2904"/>
                <a:ext cx="92" cy="104"/>
              </a:xfrm>
              <a:custGeom>
                <a:avLst/>
                <a:gdLst>
                  <a:gd name="T0" fmla="*/ 44 w 47"/>
                  <a:gd name="T1" fmla="*/ 37 h 53"/>
                  <a:gd name="T2" fmla="*/ 43 w 47"/>
                  <a:gd name="T3" fmla="*/ 35 h 53"/>
                  <a:gd name="T4" fmla="*/ 47 w 47"/>
                  <a:gd name="T5" fmla="*/ 29 h 53"/>
                  <a:gd name="T6" fmla="*/ 44 w 47"/>
                  <a:gd name="T7" fmla="*/ 27 h 53"/>
                  <a:gd name="T8" fmla="*/ 40 w 47"/>
                  <a:gd name="T9" fmla="*/ 21 h 53"/>
                  <a:gd name="T10" fmla="*/ 34 w 47"/>
                  <a:gd name="T11" fmla="*/ 17 h 53"/>
                  <a:gd name="T12" fmla="*/ 29 w 47"/>
                  <a:gd name="T13" fmla="*/ 13 h 53"/>
                  <a:gd name="T14" fmla="*/ 23 w 47"/>
                  <a:gd name="T15" fmla="*/ 9 h 53"/>
                  <a:gd name="T16" fmla="*/ 21 w 47"/>
                  <a:gd name="T17" fmla="*/ 5 h 53"/>
                  <a:gd name="T18" fmla="*/ 13 w 47"/>
                  <a:gd name="T19" fmla="*/ 0 h 53"/>
                  <a:gd name="T20" fmla="*/ 7 w 47"/>
                  <a:gd name="T21" fmla="*/ 2 h 53"/>
                  <a:gd name="T22" fmla="*/ 5 w 47"/>
                  <a:gd name="T23" fmla="*/ 8 h 53"/>
                  <a:gd name="T24" fmla="*/ 3 w 47"/>
                  <a:gd name="T25" fmla="*/ 15 h 53"/>
                  <a:gd name="T26" fmla="*/ 1 w 47"/>
                  <a:gd name="T27" fmla="*/ 23 h 53"/>
                  <a:gd name="T28" fmla="*/ 1 w 47"/>
                  <a:gd name="T29" fmla="*/ 30 h 53"/>
                  <a:gd name="T30" fmla="*/ 2 w 47"/>
                  <a:gd name="T31" fmla="*/ 30 h 53"/>
                  <a:gd name="T32" fmla="*/ 3 w 47"/>
                  <a:gd name="T33" fmla="*/ 45 h 53"/>
                  <a:gd name="T34" fmla="*/ 4 w 47"/>
                  <a:gd name="T35" fmla="*/ 45 h 53"/>
                  <a:gd name="T36" fmla="*/ 6 w 47"/>
                  <a:gd name="T37" fmla="*/ 47 h 53"/>
                  <a:gd name="T38" fmla="*/ 9 w 47"/>
                  <a:gd name="T39" fmla="*/ 47 h 53"/>
                  <a:gd name="T40" fmla="*/ 12 w 47"/>
                  <a:gd name="T41" fmla="*/ 51 h 53"/>
                  <a:gd name="T42" fmla="*/ 12 w 47"/>
                  <a:gd name="T43" fmla="*/ 51 h 53"/>
                  <a:gd name="T44" fmla="*/ 16 w 47"/>
                  <a:gd name="T45" fmla="*/ 52 h 53"/>
                  <a:gd name="T46" fmla="*/ 17 w 47"/>
                  <a:gd name="T47" fmla="*/ 53 h 53"/>
                  <a:gd name="T48" fmla="*/ 22 w 47"/>
                  <a:gd name="T49" fmla="*/ 52 h 53"/>
                  <a:gd name="T50" fmla="*/ 27 w 47"/>
                  <a:gd name="T51" fmla="*/ 53 h 53"/>
                  <a:gd name="T52" fmla="*/ 38 w 47"/>
                  <a:gd name="T53" fmla="*/ 50 h 53"/>
                  <a:gd name="T54" fmla="*/ 38 w 47"/>
                  <a:gd name="T55" fmla="*/ 48 h 53"/>
                  <a:gd name="T56" fmla="*/ 42 w 47"/>
                  <a:gd name="T57" fmla="*/ 44 h 53"/>
                  <a:gd name="T58" fmla="*/ 42 w 47"/>
                  <a:gd name="T59" fmla="*/ 40 h 53"/>
                  <a:gd name="T60" fmla="*/ 45 w 47"/>
                  <a:gd name="T61" fmla="*/ 38 h 53"/>
                  <a:gd name="T62" fmla="*/ 44 w 47"/>
                  <a:gd name="T63" fmla="*/ 3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" h="53">
                    <a:moveTo>
                      <a:pt x="44" y="37"/>
                    </a:moveTo>
                    <a:cubicBezTo>
                      <a:pt x="43" y="35"/>
                      <a:pt x="43" y="35"/>
                      <a:pt x="43" y="35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6" y="28"/>
                      <a:pt x="44" y="27"/>
                    </a:cubicBezTo>
                    <a:cubicBezTo>
                      <a:pt x="41" y="26"/>
                      <a:pt x="40" y="24"/>
                      <a:pt x="40" y="21"/>
                    </a:cubicBezTo>
                    <a:cubicBezTo>
                      <a:pt x="39" y="18"/>
                      <a:pt x="37" y="19"/>
                      <a:pt x="34" y="17"/>
                    </a:cubicBezTo>
                    <a:cubicBezTo>
                      <a:pt x="31" y="15"/>
                      <a:pt x="30" y="15"/>
                      <a:pt x="29" y="13"/>
                    </a:cubicBezTo>
                    <a:cubicBezTo>
                      <a:pt x="27" y="10"/>
                      <a:pt x="24" y="11"/>
                      <a:pt x="23" y="9"/>
                    </a:cubicBezTo>
                    <a:cubicBezTo>
                      <a:pt x="22" y="7"/>
                      <a:pt x="21" y="5"/>
                      <a:pt x="21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4" y="5"/>
                      <a:pt x="5" y="8"/>
                    </a:cubicBezTo>
                    <a:cubicBezTo>
                      <a:pt x="6" y="12"/>
                      <a:pt x="2" y="11"/>
                      <a:pt x="3" y="15"/>
                    </a:cubicBezTo>
                    <a:cubicBezTo>
                      <a:pt x="4" y="19"/>
                      <a:pt x="0" y="21"/>
                      <a:pt x="1" y="23"/>
                    </a:cubicBezTo>
                    <a:cubicBezTo>
                      <a:pt x="2" y="25"/>
                      <a:pt x="1" y="30"/>
                      <a:pt x="1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5"/>
                      <a:pt x="0" y="42"/>
                      <a:pt x="3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6" y="47"/>
                      <a:pt x="6" y="47"/>
                    </a:cubicBezTo>
                    <a:cubicBezTo>
                      <a:pt x="7" y="47"/>
                      <a:pt x="8" y="47"/>
                      <a:pt x="9" y="47"/>
                    </a:cubicBezTo>
                    <a:cubicBezTo>
                      <a:pt x="10" y="48"/>
                      <a:pt x="11" y="50"/>
                      <a:pt x="12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4" y="52"/>
                      <a:pt x="15" y="51"/>
                      <a:pt x="16" y="52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0" y="53"/>
                      <a:pt x="21" y="52"/>
                      <a:pt x="22" y="52"/>
                    </a:cubicBezTo>
                    <a:cubicBezTo>
                      <a:pt x="25" y="51"/>
                      <a:pt x="27" y="53"/>
                      <a:pt x="27" y="53"/>
                    </a:cubicBezTo>
                    <a:cubicBezTo>
                      <a:pt x="30" y="53"/>
                      <a:pt x="37" y="51"/>
                      <a:pt x="38" y="50"/>
                    </a:cubicBezTo>
                    <a:cubicBezTo>
                      <a:pt x="38" y="48"/>
                      <a:pt x="38" y="48"/>
                      <a:pt x="38" y="48"/>
                    </a:cubicBezTo>
                    <a:cubicBezTo>
                      <a:pt x="39" y="47"/>
                      <a:pt x="41" y="46"/>
                      <a:pt x="42" y="44"/>
                    </a:cubicBezTo>
                    <a:cubicBezTo>
                      <a:pt x="42" y="43"/>
                      <a:pt x="42" y="42"/>
                      <a:pt x="42" y="40"/>
                    </a:cubicBezTo>
                    <a:cubicBezTo>
                      <a:pt x="43" y="40"/>
                      <a:pt x="44" y="39"/>
                      <a:pt x="45" y="38"/>
                    </a:cubicBezTo>
                    <a:lnTo>
                      <a:pt x="44" y="37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" name="Freeform 28">
                <a:extLst>
                  <a:ext uri="{FF2B5EF4-FFF2-40B4-BE49-F238E27FC236}">
                    <a16:creationId xmlns:a16="http://schemas.microsoft.com/office/drawing/2014/main" id="{562ACA7A-E146-FB45-9B33-49E0C6587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3" y="2904"/>
                <a:ext cx="92" cy="104"/>
              </a:xfrm>
              <a:custGeom>
                <a:avLst/>
                <a:gdLst>
                  <a:gd name="T0" fmla="*/ 44 w 47"/>
                  <a:gd name="T1" fmla="*/ 37 h 53"/>
                  <a:gd name="T2" fmla="*/ 43 w 47"/>
                  <a:gd name="T3" fmla="*/ 35 h 53"/>
                  <a:gd name="T4" fmla="*/ 47 w 47"/>
                  <a:gd name="T5" fmla="*/ 29 h 53"/>
                  <a:gd name="T6" fmla="*/ 44 w 47"/>
                  <a:gd name="T7" fmla="*/ 27 h 53"/>
                  <a:gd name="T8" fmla="*/ 40 w 47"/>
                  <a:gd name="T9" fmla="*/ 21 h 53"/>
                  <a:gd name="T10" fmla="*/ 34 w 47"/>
                  <a:gd name="T11" fmla="*/ 17 h 53"/>
                  <a:gd name="T12" fmla="*/ 29 w 47"/>
                  <a:gd name="T13" fmla="*/ 13 h 53"/>
                  <a:gd name="T14" fmla="*/ 23 w 47"/>
                  <a:gd name="T15" fmla="*/ 9 h 53"/>
                  <a:gd name="T16" fmla="*/ 21 w 47"/>
                  <a:gd name="T17" fmla="*/ 5 h 53"/>
                  <a:gd name="T18" fmla="*/ 13 w 47"/>
                  <a:gd name="T19" fmla="*/ 0 h 53"/>
                  <a:gd name="T20" fmla="*/ 7 w 47"/>
                  <a:gd name="T21" fmla="*/ 2 h 53"/>
                  <a:gd name="T22" fmla="*/ 5 w 47"/>
                  <a:gd name="T23" fmla="*/ 8 h 53"/>
                  <a:gd name="T24" fmla="*/ 3 w 47"/>
                  <a:gd name="T25" fmla="*/ 15 h 53"/>
                  <a:gd name="T26" fmla="*/ 1 w 47"/>
                  <a:gd name="T27" fmla="*/ 23 h 53"/>
                  <a:gd name="T28" fmla="*/ 1 w 47"/>
                  <a:gd name="T29" fmla="*/ 30 h 53"/>
                  <a:gd name="T30" fmla="*/ 2 w 47"/>
                  <a:gd name="T31" fmla="*/ 30 h 53"/>
                  <a:gd name="T32" fmla="*/ 3 w 47"/>
                  <a:gd name="T33" fmla="*/ 45 h 53"/>
                  <a:gd name="T34" fmla="*/ 4 w 47"/>
                  <a:gd name="T35" fmla="*/ 45 h 53"/>
                  <a:gd name="T36" fmla="*/ 6 w 47"/>
                  <a:gd name="T37" fmla="*/ 47 h 53"/>
                  <a:gd name="T38" fmla="*/ 9 w 47"/>
                  <a:gd name="T39" fmla="*/ 47 h 53"/>
                  <a:gd name="T40" fmla="*/ 12 w 47"/>
                  <a:gd name="T41" fmla="*/ 51 h 53"/>
                  <a:gd name="T42" fmla="*/ 12 w 47"/>
                  <a:gd name="T43" fmla="*/ 51 h 53"/>
                  <a:gd name="T44" fmla="*/ 16 w 47"/>
                  <a:gd name="T45" fmla="*/ 52 h 53"/>
                  <a:gd name="T46" fmla="*/ 17 w 47"/>
                  <a:gd name="T47" fmla="*/ 53 h 53"/>
                  <a:gd name="T48" fmla="*/ 22 w 47"/>
                  <a:gd name="T49" fmla="*/ 52 h 53"/>
                  <a:gd name="T50" fmla="*/ 27 w 47"/>
                  <a:gd name="T51" fmla="*/ 53 h 53"/>
                  <a:gd name="T52" fmla="*/ 38 w 47"/>
                  <a:gd name="T53" fmla="*/ 50 h 53"/>
                  <a:gd name="T54" fmla="*/ 38 w 47"/>
                  <a:gd name="T55" fmla="*/ 48 h 53"/>
                  <a:gd name="T56" fmla="*/ 42 w 47"/>
                  <a:gd name="T57" fmla="*/ 44 h 53"/>
                  <a:gd name="T58" fmla="*/ 42 w 47"/>
                  <a:gd name="T59" fmla="*/ 40 h 53"/>
                  <a:gd name="T60" fmla="*/ 45 w 47"/>
                  <a:gd name="T61" fmla="*/ 38 h 53"/>
                  <a:gd name="T62" fmla="*/ 44 w 47"/>
                  <a:gd name="T63" fmla="*/ 3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" h="53">
                    <a:moveTo>
                      <a:pt x="44" y="37"/>
                    </a:moveTo>
                    <a:cubicBezTo>
                      <a:pt x="43" y="35"/>
                      <a:pt x="43" y="35"/>
                      <a:pt x="43" y="35"/>
                    </a:cubicBezTo>
                    <a:cubicBezTo>
                      <a:pt x="47" y="29"/>
                      <a:pt x="47" y="29"/>
                      <a:pt x="47" y="29"/>
                    </a:cubicBezTo>
                    <a:cubicBezTo>
                      <a:pt x="47" y="29"/>
                      <a:pt x="46" y="28"/>
                      <a:pt x="44" y="27"/>
                    </a:cubicBezTo>
                    <a:cubicBezTo>
                      <a:pt x="41" y="26"/>
                      <a:pt x="40" y="24"/>
                      <a:pt x="40" y="21"/>
                    </a:cubicBezTo>
                    <a:cubicBezTo>
                      <a:pt x="39" y="18"/>
                      <a:pt x="37" y="19"/>
                      <a:pt x="34" y="17"/>
                    </a:cubicBezTo>
                    <a:cubicBezTo>
                      <a:pt x="31" y="15"/>
                      <a:pt x="30" y="15"/>
                      <a:pt x="29" y="13"/>
                    </a:cubicBezTo>
                    <a:cubicBezTo>
                      <a:pt x="27" y="10"/>
                      <a:pt x="24" y="11"/>
                      <a:pt x="23" y="9"/>
                    </a:cubicBezTo>
                    <a:cubicBezTo>
                      <a:pt x="22" y="7"/>
                      <a:pt x="21" y="5"/>
                      <a:pt x="21" y="5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4" y="5"/>
                      <a:pt x="5" y="8"/>
                    </a:cubicBezTo>
                    <a:cubicBezTo>
                      <a:pt x="6" y="12"/>
                      <a:pt x="2" y="11"/>
                      <a:pt x="3" y="15"/>
                    </a:cubicBezTo>
                    <a:cubicBezTo>
                      <a:pt x="4" y="19"/>
                      <a:pt x="0" y="21"/>
                      <a:pt x="1" y="23"/>
                    </a:cubicBezTo>
                    <a:cubicBezTo>
                      <a:pt x="2" y="25"/>
                      <a:pt x="1" y="30"/>
                      <a:pt x="1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5"/>
                      <a:pt x="0" y="42"/>
                      <a:pt x="3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4" y="45"/>
                      <a:pt x="6" y="47"/>
                      <a:pt x="6" y="47"/>
                    </a:cubicBezTo>
                    <a:cubicBezTo>
                      <a:pt x="7" y="47"/>
                      <a:pt x="8" y="47"/>
                      <a:pt x="9" y="47"/>
                    </a:cubicBezTo>
                    <a:cubicBezTo>
                      <a:pt x="10" y="48"/>
                      <a:pt x="11" y="50"/>
                      <a:pt x="12" y="51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4" y="52"/>
                      <a:pt x="15" y="51"/>
                      <a:pt x="16" y="52"/>
                    </a:cubicBezTo>
                    <a:cubicBezTo>
                      <a:pt x="17" y="53"/>
                      <a:pt x="17" y="53"/>
                      <a:pt x="17" y="53"/>
                    </a:cubicBezTo>
                    <a:cubicBezTo>
                      <a:pt x="20" y="53"/>
                      <a:pt x="21" y="52"/>
                      <a:pt x="22" y="52"/>
                    </a:cubicBezTo>
                    <a:cubicBezTo>
                      <a:pt x="25" y="51"/>
                      <a:pt x="27" y="53"/>
                      <a:pt x="27" y="53"/>
                    </a:cubicBezTo>
                    <a:cubicBezTo>
                      <a:pt x="30" y="53"/>
                      <a:pt x="37" y="51"/>
                      <a:pt x="38" y="50"/>
                    </a:cubicBezTo>
                    <a:cubicBezTo>
                      <a:pt x="38" y="48"/>
                      <a:pt x="38" y="48"/>
                      <a:pt x="38" y="48"/>
                    </a:cubicBezTo>
                    <a:cubicBezTo>
                      <a:pt x="39" y="47"/>
                      <a:pt x="41" y="46"/>
                      <a:pt x="42" y="44"/>
                    </a:cubicBezTo>
                    <a:cubicBezTo>
                      <a:pt x="42" y="43"/>
                      <a:pt x="42" y="42"/>
                      <a:pt x="42" y="40"/>
                    </a:cubicBezTo>
                    <a:cubicBezTo>
                      <a:pt x="43" y="40"/>
                      <a:pt x="44" y="39"/>
                      <a:pt x="45" y="38"/>
                    </a:cubicBezTo>
                    <a:lnTo>
                      <a:pt x="44" y="37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" name="Freeform 29">
                <a:extLst>
                  <a:ext uri="{FF2B5EF4-FFF2-40B4-BE49-F238E27FC236}">
                    <a16:creationId xmlns:a16="http://schemas.microsoft.com/office/drawing/2014/main" id="{65908149-1B0C-C149-BD43-120015454C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82" y="838"/>
                <a:ext cx="171" cy="296"/>
              </a:xfrm>
              <a:custGeom>
                <a:avLst/>
                <a:gdLst>
                  <a:gd name="T0" fmla="*/ 3 w 87"/>
                  <a:gd name="T1" fmla="*/ 94 h 151"/>
                  <a:gd name="T2" fmla="*/ 14 w 87"/>
                  <a:gd name="T3" fmla="*/ 97 h 151"/>
                  <a:gd name="T4" fmla="*/ 16 w 87"/>
                  <a:gd name="T5" fmla="*/ 88 h 151"/>
                  <a:gd name="T6" fmla="*/ 10 w 87"/>
                  <a:gd name="T7" fmla="*/ 83 h 151"/>
                  <a:gd name="T8" fmla="*/ 37 w 87"/>
                  <a:gd name="T9" fmla="*/ 41 h 151"/>
                  <a:gd name="T10" fmla="*/ 32 w 87"/>
                  <a:gd name="T11" fmla="*/ 32 h 151"/>
                  <a:gd name="T12" fmla="*/ 30 w 87"/>
                  <a:gd name="T13" fmla="*/ 31 h 151"/>
                  <a:gd name="T14" fmla="*/ 24 w 87"/>
                  <a:gd name="T15" fmla="*/ 42 h 151"/>
                  <a:gd name="T16" fmla="*/ 20 w 87"/>
                  <a:gd name="T17" fmla="*/ 46 h 151"/>
                  <a:gd name="T18" fmla="*/ 21 w 87"/>
                  <a:gd name="T19" fmla="*/ 58 h 151"/>
                  <a:gd name="T20" fmla="*/ 24 w 87"/>
                  <a:gd name="T21" fmla="*/ 66 h 151"/>
                  <a:gd name="T22" fmla="*/ 20 w 87"/>
                  <a:gd name="T23" fmla="*/ 74 h 151"/>
                  <a:gd name="T24" fmla="*/ 26 w 87"/>
                  <a:gd name="T25" fmla="*/ 70 h 151"/>
                  <a:gd name="T26" fmla="*/ 28 w 87"/>
                  <a:gd name="T27" fmla="*/ 88 h 151"/>
                  <a:gd name="T28" fmla="*/ 45 w 87"/>
                  <a:gd name="T29" fmla="*/ 93 h 151"/>
                  <a:gd name="T30" fmla="*/ 42 w 87"/>
                  <a:gd name="T31" fmla="*/ 105 h 151"/>
                  <a:gd name="T32" fmla="*/ 34 w 87"/>
                  <a:gd name="T33" fmla="*/ 103 h 151"/>
                  <a:gd name="T34" fmla="*/ 33 w 87"/>
                  <a:gd name="T35" fmla="*/ 107 h 151"/>
                  <a:gd name="T36" fmla="*/ 28 w 87"/>
                  <a:gd name="T37" fmla="*/ 122 h 151"/>
                  <a:gd name="T38" fmla="*/ 26 w 87"/>
                  <a:gd name="T39" fmla="*/ 128 h 151"/>
                  <a:gd name="T40" fmla="*/ 28 w 87"/>
                  <a:gd name="T41" fmla="*/ 128 h 151"/>
                  <a:gd name="T42" fmla="*/ 37 w 87"/>
                  <a:gd name="T43" fmla="*/ 128 h 151"/>
                  <a:gd name="T44" fmla="*/ 44 w 87"/>
                  <a:gd name="T45" fmla="*/ 134 h 151"/>
                  <a:gd name="T46" fmla="*/ 23 w 87"/>
                  <a:gd name="T47" fmla="*/ 143 h 151"/>
                  <a:gd name="T48" fmla="*/ 23 w 87"/>
                  <a:gd name="T49" fmla="*/ 151 h 151"/>
                  <a:gd name="T50" fmla="*/ 35 w 87"/>
                  <a:gd name="T51" fmla="*/ 144 h 151"/>
                  <a:gd name="T52" fmla="*/ 51 w 87"/>
                  <a:gd name="T53" fmla="*/ 141 h 151"/>
                  <a:gd name="T54" fmla="*/ 68 w 87"/>
                  <a:gd name="T55" fmla="*/ 138 h 151"/>
                  <a:gd name="T56" fmla="*/ 77 w 87"/>
                  <a:gd name="T57" fmla="*/ 137 h 151"/>
                  <a:gd name="T58" fmla="*/ 74 w 87"/>
                  <a:gd name="T59" fmla="*/ 132 h 151"/>
                  <a:gd name="T60" fmla="*/ 81 w 87"/>
                  <a:gd name="T61" fmla="*/ 128 h 151"/>
                  <a:gd name="T62" fmla="*/ 76 w 87"/>
                  <a:gd name="T63" fmla="*/ 112 h 151"/>
                  <a:gd name="T64" fmla="*/ 73 w 87"/>
                  <a:gd name="T65" fmla="*/ 111 h 151"/>
                  <a:gd name="T66" fmla="*/ 72 w 87"/>
                  <a:gd name="T67" fmla="*/ 103 h 151"/>
                  <a:gd name="T68" fmla="*/ 65 w 87"/>
                  <a:gd name="T69" fmla="*/ 96 h 151"/>
                  <a:gd name="T70" fmla="*/ 56 w 87"/>
                  <a:gd name="T71" fmla="*/ 80 h 151"/>
                  <a:gd name="T72" fmla="*/ 48 w 87"/>
                  <a:gd name="T73" fmla="*/ 71 h 151"/>
                  <a:gd name="T74" fmla="*/ 44 w 87"/>
                  <a:gd name="T75" fmla="*/ 62 h 151"/>
                  <a:gd name="T76" fmla="*/ 50 w 87"/>
                  <a:gd name="T77" fmla="*/ 52 h 151"/>
                  <a:gd name="T78" fmla="*/ 41 w 87"/>
                  <a:gd name="T79" fmla="*/ 45 h 151"/>
                  <a:gd name="T80" fmla="*/ 33 w 87"/>
                  <a:gd name="T81" fmla="*/ 48 h 151"/>
                  <a:gd name="T82" fmla="*/ 20 w 87"/>
                  <a:gd name="T83" fmla="*/ 76 h 151"/>
                  <a:gd name="T84" fmla="*/ 15 w 87"/>
                  <a:gd name="T85" fmla="*/ 76 h 151"/>
                  <a:gd name="T86" fmla="*/ 17 w 87"/>
                  <a:gd name="T87" fmla="*/ 72 h 151"/>
                  <a:gd name="T88" fmla="*/ 13 w 87"/>
                  <a:gd name="T89" fmla="*/ 70 h 151"/>
                  <a:gd name="T90" fmla="*/ 14 w 87"/>
                  <a:gd name="T91" fmla="*/ 66 h 151"/>
                  <a:gd name="T92" fmla="*/ 16 w 87"/>
                  <a:gd name="T93" fmla="*/ 62 h 151"/>
                  <a:gd name="T94" fmla="*/ 3 w 87"/>
                  <a:gd name="T95" fmla="*/ 50 h 151"/>
                  <a:gd name="T96" fmla="*/ 14 w 87"/>
                  <a:gd name="T97" fmla="*/ 57 h 151"/>
                  <a:gd name="T98" fmla="*/ 17 w 87"/>
                  <a:gd name="T99" fmla="*/ 57 h 151"/>
                  <a:gd name="T100" fmla="*/ 14 w 87"/>
                  <a:gd name="T101" fmla="*/ 46 h 151"/>
                  <a:gd name="T102" fmla="*/ 15 w 87"/>
                  <a:gd name="T103" fmla="*/ 32 h 151"/>
                  <a:gd name="T104" fmla="*/ 10 w 87"/>
                  <a:gd name="T105" fmla="*/ 40 h 151"/>
                  <a:gd name="T106" fmla="*/ 14 w 87"/>
                  <a:gd name="T107" fmla="*/ 43 h 151"/>
                  <a:gd name="T108" fmla="*/ 58 w 87"/>
                  <a:gd name="T109" fmla="*/ 9 h 151"/>
                  <a:gd name="T110" fmla="*/ 60 w 87"/>
                  <a:gd name="T111" fmla="*/ 13 h 151"/>
                  <a:gd name="T112" fmla="*/ 60 w 87"/>
                  <a:gd name="T113" fmla="*/ 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7" h="151">
                    <a:moveTo>
                      <a:pt x="10" y="83"/>
                    </a:moveTo>
                    <a:cubicBezTo>
                      <a:pt x="10" y="83"/>
                      <a:pt x="4" y="85"/>
                      <a:pt x="5" y="88"/>
                    </a:cubicBezTo>
                    <a:cubicBezTo>
                      <a:pt x="6" y="91"/>
                      <a:pt x="0" y="89"/>
                      <a:pt x="1" y="92"/>
                    </a:cubicBezTo>
                    <a:cubicBezTo>
                      <a:pt x="2" y="94"/>
                      <a:pt x="0" y="94"/>
                      <a:pt x="3" y="94"/>
                    </a:cubicBezTo>
                    <a:cubicBezTo>
                      <a:pt x="6" y="94"/>
                      <a:pt x="4" y="99"/>
                      <a:pt x="6" y="97"/>
                    </a:cubicBezTo>
                    <a:cubicBezTo>
                      <a:pt x="9" y="95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6"/>
                      <a:pt x="14" y="96"/>
                    </a:cubicBezTo>
                    <a:cubicBezTo>
                      <a:pt x="15" y="95"/>
                      <a:pt x="19" y="96"/>
                      <a:pt x="21" y="95"/>
                    </a:cubicBezTo>
                    <a:cubicBezTo>
                      <a:pt x="19" y="92"/>
                      <a:pt x="20" y="93"/>
                      <a:pt x="19" y="88"/>
                    </a:cubicBezTo>
                    <a:cubicBezTo>
                      <a:pt x="19" y="88"/>
                      <a:pt x="17" y="89"/>
                      <a:pt x="16" y="88"/>
                    </a:cubicBezTo>
                    <a:cubicBezTo>
                      <a:pt x="17" y="87"/>
                      <a:pt x="18" y="86"/>
                      <a:pt x="18" y="84"/>
                    </a:cubicBezTo>
                    <a:cubicBezTo>
                      <a:pt x="13" y="81"/>
                      <a:pt x="14" y="84"/>
                      <a:pt x="9" y="86"/>
                    </a:cubicBezTo>
                    <a:cubicBezTo>
                      <a:pt x="7" y="86"/>
                      <a:pt x="8" y="85"/>
                      <a:pt x="10" y="84"/>
                    </a:cubicBezTo>
                    <a:lnTo>
                      <a:pt x="10" y="83"/>
                    </a:lnTo>
                    <a:close/>
                    <a:moveTo>
                      <a:pt x="33" y="48"/>
                    </a:moveTo>
                    <a:cubicBezTo>
                      <a:pt x="34" y="48"/>
                      <a:pt x="32" y="45"/>
                      <a:pt x="33" y="43"/>
                    </a:cubicBezTo>
                    <a:cubicBezTo>
                      <a:pt x="33" y="42"/>
                      <a:pt x="35" y="42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0"/>
                      <a:pt x="38" y="39"/>
                      <a:pt x="38" y="38"/>
                    </a:cubicBezTo>
                    <a:cubicBezTo>
                      <a:pt x="39" y="37"/>
                      <a:pt x="41" y="37"/>
                      <a:pt x="41" y="36"/>
                    </a:cubicBezTo>
                    <a:cubicBezTo>
                      <a:pt x="43" y="32"/>
                      <a:pt x="39" y="29"/>
                      <a:pt x="35" y="30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4"/>
                      <a:pt x="31" y="34"/>
                    </a:cubicBezTo>
                    <a:cubicBezTo>
                      <a:pt x="28" y="35"/>
                      <a:pt x="32" y="32"/>
                      <a:pt x="30" y="31"/>
                    </a:cubicBezTo>
                    <a:cubicBezTo>
                      <a:pt x="29" y="31"/>
                      <a:pt x="28" y="31"/>
                      <a:pt x="27" y="31"/>
                    </a:cubicBezTo>
                    <a:cubicBezTo>
                      <a:pt x="27" y="33"/>
                      <a:pt x="27" y="34"/>
                      <a:pt x="27" y="36"/>
                    </a:cubicBezTo>
                    <a:cubicBezTo>
                      <a:pt x="27" y="37"/>
                      <a:pt x="24" y="39"/>
                      <a:pt x="24" y="40"/>
                    </a:cubicBezTo>
                    <a:cubicBezTo>
                      <a:pt x="24" y="40"/>
                      <a:pt x="24" y="43"/>
                      <a:pt x="24" y="42"/>
                    </a:cubicBezTo>
                    <a:cubicBezTo>
                      <a:pt x="25" y="42"/>
                      <a:pt x="23" y="43"/>
                      <a:pt x="25" y="42"/>
                    </a:cubicBezTo>
                    <a:cubicBezTo>
                      <a:pt x="25" y="43"/>
                      <a:pt x="24" y="44"/>
                      <a:pt x="24" y="44"/>
                    </a:cubicBezTo>
                    <a:cubicBezTo>
                      <a:pt x="23" y="44"/>
                      <a:pt x="22" y="44"/>
                      <a:pt x="20" y="44"/>
                    </a:cubicBezTo>
                    <a:cubicBezTo>
                      <a:pt x="21" y="45"/>
                      <a:pt x="20" y="45"/>
                      <a:pt x="20" y="46"/>
                    </a:cubicBezTo>
                    <a:cubicBezTo>
                      <a:pt x="21" y="45"/>
                      <a:pt x="21" y="47"/>
                      <a:pt x="21" y="48"/>
                    </a:cubicBezTo>
                    <a:cubicBezTo>
                      <a:pt x="20" y="48"/>
                      <a:pt x="19" y="48"/>
                      <a:pt x="18" y="48"/>
                    </a:cubicBezTo>
                    <a:cubicBezTo>
                      <a:pt x="20" y="50"/>
                      <a:pt x="23" y="53"/>
                      <a:pt x="19" y="54"/>
                    </a:cubicBezTo>
                    <a:cubicBezTo>
                      <a:pt x="18" y="55"/>
                      <a:pt x="22" y="58"/>
                      <a:pt x="21" y="58"/>
                    </a:cubicBezTo>
                    <a:cubicBezTo>
                      <a:pt x="20" y="57"/>
                      <a:pt x="19" y="62"/>
                      <a:pt x="19" y="63"/>
                    </a:cubicBezTo>
                    <a:cubicBezTo>
                      <a:pt x="19" y="64"/>
                      <a:pt x="19" y="64"/>
                      <a:pt x="19" y="64"/>
                    </a:cubicBezTo>
                    <a:cubicBezTo>
                      <a:pt x="20" y="64"/>
                      <a:pt x="25" y="63"/>
                      <a:pt x="24" y="64"/>
                    </a:cubicBezTo>
                    <a:cubicBezTo>
                      <a:pt x="25" y="63"/>
                      <a:pt x="24" y="65"/>
                      <a:pt x="24" y="66"/>
                    </a:cubicBezTo>
                    <a:cubicBezTo>
                      <a:pt x="24" y="66"/>
                      <a:pt x="22" y="66"/>
                      <a:pt x="22" y="66"/>
                    </a:cubicBezTo>
                    <a:cubicBezTo>
                      <a:pt x="22" y="66"/>
                      <a:pt x="19" y="68"/>
                      <a:pt x="21" y="68"/>
                    </a:cubicBezTo>
                    <a:cubicBezTo>
                      <a:pt x="21" y="68"/>
                      <a:pt x="21" y="70"/>
                      <a:pt x="21" y="70"/>
                    </a:cubicBezTo>
                    <a:cubicBezTo>
                      <a:pt x="20" y="69"/>
                      <a:pt x="20" y="73"/>
                      <a:pt x="20" y="74"/>
                    </a:cubicBezTo>
                    <a:cubicBezTo>
                      <a:pt x="21" y="73"/>
                      <a:pt x="21" y="72"/>
                      <a:pt x="22" y="71"/>
                    </a:cubicBezTo>
                    <a:cubicBezTo>
                      <a:pt x="22" y="71"/>
                      <a:pt x="23" y="70"/>
                      <a:pt x="24" y="70"/>
                    </a:cubicBezTo>
                    <a:cubicBezTo>
                      <a:pt x="24" y="70"/>
                      <a:pt x="23" y="72"/>
                      <a:pt x="25" y="71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6" y="70"/>
                      <a:pt x="28" y="74"/>
                      <a:pt x="26" y="73"/>
                    </a:cubicBezTo>
                    <a:cubicBezTo>
                      <a:pt x="27" y="79"/>
                      <a:pt x="26" y="80"/>
                      <a:pt x="24" y="86"/>
                    </a:cubicBezTo>
                    <a:cubicBezTo>
                      <a:pt x="25" y="87"/>
                      <a:pt x="25" y="86"/>
                      <a:pt x="26" y="86"/>
                    </a:cubicBezTo>
                    <a:cubicBezTo>
                      <a:pt x="27" y="86"/>
                      <a:pt x="27" y="88"/>
                      <a:pt x="28" y="88"/>
                    </a:cubicBezTo>
                    <a:cubicBezTo>
                      <a:pt x="28" y="88"/>
                      <a:pt x="29" y="89"/>
                      <a:pt x="29" y="89"/>
                    </a:cubicBezTo>
                    <a:cubicBezTo>
                      <a:pt x="30" y="88"/>
                      <a:pt x="29" y="87"/>
                      <a:pt x="30" y="86"/>
                    </a:cubicBezTo>
                    <a:cubicBezTo>
                      <a:pt x="33" y="89"/>
                      <a:pt x="40" y="84"/>
                      <a:pt x="42" y="86"/>
                    </a:cubicBezTo>
                    <a:cubicBezTo>
                      <a:pt x="35" y="92"/>
                      <a:pt x="38" y="93"/>
                      <a:pt x="45" y="93"/>
                    </a:cubicBezTo>
                    <a:cubicBezTo>
                      <a:pt x="45" y="96"/>
                      <a:pt x="45" y="97"/>
                      <a:pt x="45" y="99"/>
                    </a:cubicBezTo>
                    <a:cubicBezTo>
                      <a:pt x="45" y="99"/>
                      <a:pt x="43" y="101"/>
                      <a:pt x="43" y="102"/>
                    </a:cubicBezTo>
                    <a:cubicBezTo>
                      <a:pt x="43" y="103"/>
                      <a:pt x="44" y="104"/>
                      <a:pt x="44" y="105"/>
                    </a:cubicBezTo>
                    <a:cubicBezTo>
                      <a:pt x="43" y="105"/>
                      <a:pt x="42" y="105"/>
                      <a:pt x="42" y="105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35" y="106"/>
                      <a:pt x="35" y="106"/>
                      <a:pt x="35" y="106"/>
                    </a:cubicBezTo>
                    <a:cubicBezTo>
                      <a:pt x="35" y="106"/>
                      <a:pt x="35" y="105"/>
                      <a:pt x="34" y="105"/>
                    </a:cubicBezTo>
                    <a:cubicBezTo>
                      <a:pt x="34" y="105"/>
                      <a:pt x="34" y="103"/>
                      <a:pt x="34" y="103"/>
                    </a:cubicBezTo>
                    <a:cubicBezTo>
                      <a:pt x="33" y="102"/>
                      <a:pt x="31" y="103"/>
                      <a:pt x="30" y="102"/>
                    </a:cubicBezTo>
                    <a:cubicBezTo>
                      <a:pt x="30" y="103"/>
                      <a:pt x="30" y="104"/>
                      <a:pt x="29" y="104"/>
                    </a:cubicBezTo>
                    <a:cubicBezTo>
                      <a:pt x="29" y="104"/>
                      <a:pt x="30" y="107"/>
                      <a:pt x="30" y="107"/>
                    </a:cubicBezTo>
                    <a:cubicBezTo>
                      <a:pt x="31" y="107"/>
                      <a:pt x="32" y="107"/>
                      <a:pt x="33" y="107"/>
                    </a:cubicBezTo>
                    <a:cubicBezTo>
                      <a:pt x="32" y="108"/>
                      <a:pt x="28" y="113"/>
                      <a:pt x="26" y="114"/>
                    </a:cubicBezTo>
                    <a:cubicBezTo>
                      <a:pt x="24" y="114"/>
                      <a:pt x="31" y="113"/>
                      <a:pt x="32" y="113"/>
                    </a:cubicBezTo>
                    <a:cubicBezTo>
                      <a:pt x="32" y="120"/>
                      <a:pt x="33" y="117"/>
                      <a:pt x="29" y="120"/>
                    </a:cubicBezTo>
                    <a:cubicBezTo>
                      <a:pt x="29" y="120"/>
                      <a:pt x="29" y="122"/>
                      <a:pt x="28" y="122"/>
                    </a:cubicBezTo>
                    <a:cubicBezTo>
                      <a:pt x="27" y="123"/>
                      <a:pt x="25" y="123"/>
                      <a:pt x="23" y="124"/>
                    </a:cubicBezTo>
                    <a:cubicBezTo>
                      <a:pt x="23" y="126"/>
                      <a:pt x="23" y="125"/>
                      <a:pt x="24" y="127"/>
                    </a:cubicBezTo>
                    <a:cubicBezTo>
                      <a:pt x="22" y="127"/>
                      <a:pt x="23" y="128"/>
                      <a:pt x="23" y="128"/>
                    </a:cubicBezTo>
                    <a:cubicBezTo>
                      <a:pt x="23" y="128"/>
                      <a:pt x="25" y="128"/>
                      <a:pt x="26" y="128"/>
                    </a:cubicBezTo>
                    <a:cubicBezTo>
                      <a:pt x="26" y="128"/>
                      <a:pt x="23" y="131"/>
                      <a:pt x="26" y="130"/>
                    </a:cubicBezTo>
                    <a:cubicBezTo>
                      <a:pt x="28" y="130"/>
                      <a:pt x="26" y="130"/>
                      <a:pt x="28" y="130"/>
                    </a:cubicBezTo>
                    <a:cubicBezTo>
                      <a:pt x="28" y="129"/>
                      <a:pt x="28" y="129"/>
                      <a:pt x="28" y="129"/>
                    </a:cubicBezTo>
                    <a:cubicBezTo>
                      <a:pt x="29" y="128"/>
                      <a:pt x="28" y="129"/>
                      <a:pt x="28" y="128"/>
                    </a:cubicBezTo>
                    <a:cubicBezTo>
                      <a:pt x="29" y="128"/>
                      <a:pt x="30" y="128"/>
                      <a:pt x="31" y="128"/>
                    </a:cubicBezTo>
                    <a:cubicBezTo>
                      <a:pt x="31" y="128"/>
                      <a:pt x="31" y="130"/>
                      <a:pt x="31" y="130"/>
                    </a:cubicBezTo>
                    <a:cubicBezTo>
                      <a:pt x="29" y="129"/>
                      <a:pt x="31" y="132"/>
                      <a:pt x="34" y="131"/>
                    </a:cubicBezTo>
                    <a:cubicBezTo>
                      <a:pt x="34" y="131"/>
                      <a:pt x="36" y="129"/>
                      <a:pt x="37" y="128"/>
                    </a:cubicBezTo>
                    <a:cubicBezTo>
                      <a:pt x="35" y="127"/>
                      <a:pt x="39" y="128"/>
                      <a:pt x="38" y="129"/>
                    </a:cubicBezTo>
                    <a:cubicBezTo>
                      <a:pt x="39" y="129"/>
                      <a:pt x="40" y="130"/>
                      <a:pt x="41" y="131"/>
                    </a:cubicBezTo>
                    <a:cubicBezTo>
                      <a:pt x="42" y="130"/>
                      <a:pt x="41" y="129"/>
                      <a:pt x="42" y="128"/>
                    </a:cubicBezTo>
                    <a:cubicBezTo>
                      <a:pt x="49" y="127"/>
                      <a:pt x="46" y="127"/>
                      <a:pt x="44" y="134"/>
                    </a:cubicBezTo>
                    <a:cubicBezTo>
                      <a:pt x="40" y="134"/>
                      <a:pt x="32" y="132"/>
                      <a:pt x="30" y="133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28" y="135"/>
                      <a:pt x="28" y="138"/>
                      <a:pt x="26" y="140"/>
                    </a:cubicBezTo>
                    <a:cubicBezTo>
                      <a:pt x="26" y="141"/>
                      <a:pt x="24" y="142"/>
                      <a:pt x="23" y="143"/>
                    </a:cubicBezTo>
                    <a:cubicBezTo>
                      <a:pt x="22" y="144"/>
                      <a:pt x="23" y="145"/>
                      <a:pt x="22" y="146"/>
                    </a:cubicBezTo>
                    <a:cubicBezTo>
                      <a:pt x="20" y="147"/>
                      <a:pt x="18" y="147"/>
                      <a:pt x="17" y="147"/>
                    </a:cubicBezTo>
                    <a:cubicBezTo>
                      <a:pt x="17" y="148"/>
                      <a:pt x="17" y="149"/>
                      <a:pt x="17" y="149"/>
                    </a:cubicBezTo>
                    <a:cubicBezTo>
                      <a:pt x="21" y="151"/>
                      <a:pt x="20" y="150"/>
                      <a:pt x="23" y="151"/>
                    </a:cubicBezTo>
                    <a:cubicBezTo>
                      <a:pt x="24" y="150"/>
                      <a:pt x="25" y="148"/>
                      <a:pt x="26" y="146"/>
                    </a:cubicBezTo>
                    <a:cubicBezTo>
                      <a:pt x="26" y="146"/>
                      <a:pt x="27" y="147"/>
                      <a:pt x="27" y="147"/>
                    </a:cubicBezTo>
                    <a:cubicBezTo>
                      <a:pt x="28" y="146"/>
                      <a:pt x="27" y="146"/>
                      <a:pt x="28" y="145"/>
                    </a:cubicBezTo>
                    <a:cubicBezTo>
                      <a:pt x="30" y="144"/>
                      <a:pt x="32" y="144"/>
                      <a:pt x="35" y="144"/>
                    </a:cubicBezTo>
                    <a:cubicBezTo>
                      <a:pt x="35" y="145"/>
                      <a:pt x="35" y="146"/>
                      <a:pt x="36" y="146"/>
                    </a:cubicBezTo>
                    <a:cubicBezTo>
                      <a:pt x="38" y="145"/>
                      <a:pt x="40" y="141"/>
                      <a:pt x="43" y="141"/>
                    </a:cubicBezTo>
                    <a:cubicBezTo>
                      <a:pt x="46" y="140"/>
                      <a:pt x="48" y="143"/>
                      <a:pt x="51" y="143"/>
                    </a:cubicBezTo>
                    <a:cubicBezTo>
                      <a:pt x="51" y="143"/>
                      <a:pt x="51" y="141"/>
                      <a:pt x="51" y="141"/>
                    </a:cubicBezTo>
                    <a:cubicBezTo>
                      <a:pt x="52" y="140"/>
                      <a:pt x="53" y="140"/>
                      <a:pt x="54" y="140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8" y="138"/>
                      <a:pt x="57" y="140"/>
                      <a:pt x="60" y="140"/>
                    </a:cubicBezTo>
                    <a:cubicBezTo>
                      <a:pt x="62" y="140"/>
                      <a:pt x="65" y="138"/>
                      <a:pt x="68" y="138"/>
                    </a:cubicBezTo>
                    <a:cubicBezTo>
                      <a:pt x="70" y="138"/>
                      <a:pt x="71" y="141"/>
                      <a:pt x="72" y="141"/>
                    </a:cubicBezTo>
                    <a:cubicBezTo>
                      <a:pt x="73" y="139"/>
                      <a:pt x="73" y="139"/>
                      <a:pt x="73" y="139"/>
                    </a:cubicBezTo>
                    <a:cubicBezTo>
                      <a:pt x="74" y="139"/>
                      <a:pt x="75" y="139"/>
                      <a:pt x="76" y="139"/>
                    </a:cubicBezTo>
                    <a:cubicBezTo>
                      <a:pt x="76" y="139"/>
                      <a:pt x="76" y="137"/>
                      <a:pt x="77" y="137"/>
                    </a:cubicBezTo>
                    <a:cubicBezTo>
                      <a:pt x="78" y="136"/>
                      <a:pt x="78" y="136"/>
                      <a:pt x="80" y="136"/>
                    </a:cubicBezTo>
                    <a:cubicBezTo>
                      <a:pt x="80" y="136"/>
                      <a:pt x="79" y="134"/>
                      <a:pt x="80" y="134"/>
                    </a:cubicBezTo>
                    <a:cubicBezTo>
                      <a:pt x="83" y="133"/>
                      <a:pt x="75" y="133"/>
                      <a:pt x="74" y="134"/>
                    </a:cubicBezTo>
                    <a:cubicBezTo>
                      <a:pt x="74" y="133"/>
                      <a:pt x="73" y="132"/>
                      <a:pt x="74" y="132"/>
                    </a:cubicBezTo>
                    <a:cubicBezTo>
                      <a:pt x="74" y="132"/>
                      <a:pt x="73" y="130"/>
                      <a:pt x="73" y="130"/>
                    </a:cubicBezTo>
                    <a:cubicBezTo>
                      <a:pt x="74" y="129"/>
                      <a:pt x="75" y="130"/>
                      <a:pt x="76" y="130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28"/>
                      <a:pt x="80" y="128"/>
                      <a:pt x="81" y="128"/>
                    </a:cubicBezTo>
                    <a:cubicBezTo>
                      <a:pt x="81" y="127"/>
                      <a:pt x="81" y="126"/>
                      <a:pt x="81" y="126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4" y="123"/>
                      <a:pt x="87" y="115"/>
                      <a:pt x="83" y="113"/>
                    </a:cubicBezTo>
                    <a:cubicBezTo>
                      <a:pt x="81" y="112"/>
                      <a:pt x="78" y="112"/>
                      <a:pt x="76" y="112"/>
                    </a:cubicBezTo>
                    <a:cubicBezTo>
                      <a:pt x="75" y="112"/>
                      <a:pt x="74" y="114"/>
                      <a:pt x="75" y="114"/>
                    </a:cubicBezTo>
                    <a:cubicBezTo>
                      <a:pt x="76" y="114"/>
                      <a:pt x="73" y="116"/>
                      <a:pt x="73" y="116"/>
                    </a:cubicBezTo>
                    <a:cubicBezTo>
                      <a:pt x="73" y="116"/>
                      <a:pt x="72" y="114"/>
                      <a:pt x="72" y="112"/>
                    </a:cubicBezTo>
                    <a:cubicBezTo>
                      <a:pt x="72" y="112"/>
                      <a:pt x="72" y="111"/>
                      <a:pt x="73" y="111"/>
                    </a:cubicBezTo>
                    <a:cubicBezTo>
                      <a:pt x="73" y="110"/>
                      <a:pt x="72" y="107"/>
                      <a:pt x="72" y="107"/>
                    </a:cubicBezTo>
                    <a:cubicBezTo>
                      <a:pt x="70" y="105"/>
                      <a:pt x="69" y="103"/>
                      <a:pt x="67" y="100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1" y="103"/>
                      <a:pt x="72" y="103"/>
                      <a:pt x="72" y="103"/>
                    </a:cubicBezTo>
                    <a:cubicBezTo>
                      <a:pt x="72" y="102"/>
                      <a:pt x="72" y="102"/>
                      <a:pt x="72" y="101"/>
                    </a:cubicBezTo>
                    <a:cubicBezTo>
                      <a:pt x="72" y="101"/>
                      <a:pt x="72" y="101"/>
                      <a:pt x="72" y="101"/>
                    </a:cubicBezTo>
                    <a:cubicBezTo>
                      <a:pt x="70" y="100"/>
                      <a:pt x="69" y="97"/>
                      <a:pt x="68" y="96"/>
                    </a:cubicBezTo>
                    <a:cubicBezTo>
                      <a:pt x="67" y="96"/>
                      <a:pt x="66" y="96"/>
                      <a:pt x="65" y="96"/>
                    </a:cubicBezTo>
                    <a:cubicBezTo>
                      <a:pt x="63" y="94"/>
                      <a:pt x="63" y="91"/>
                      <a:pt x="62" y="90"/>
                    </a:cubicBezTo>
                    <a:cubicBezTo>
                      <a:pt x="61" y="89"/>
                      <a:pt x="60" y="90"/>
                      <a:pt x="60" y="90"/>
                    </a:cubicBezTo>
                    <a:cubicBezTo>
                      <a:pt x="59" y="89"/>
                      <a:pt x="56" y="86"/>
                      <a:pt x="56" y="86"/>
                    </a:cubicBezTo>
                    <a:cubicBezTo>
                      <a:pt x="56" y="84"/>
                      <a:pt x="56" y="82"/>
                      <a:pt x="56" y="80"/>
                    </a:cubicBezTo>
                    <a:cubicBezTo>
                      <a:pt x="55" y="80"/>
                      <a:pt x="54" y="80"/>
                      <a:pt x="54" y="80"/>
                    </a:cubicBezTo>
                    <a:cubicBezTo>
                      <a:pt x="53" y="79"/>
                      <a:pt x="54" y="78"/>
                      <a:pt x="54" y="78"/>
                    </a:cubicBezTo>
                    <a:cubicBezTo>
                      <a:pt x="53" y="76"/>
                      <a:pt x="49" y="75"/>
                      <a:pt x="49" y="74"/>
                    </a:cubicBezTo>
                    <a:cubicBezTo>
                      <a:pt x="48" y="73"/>
                      <a:pt x="49" y="72"/>
                      <a:pt x="48" y="71"/>
                    </a:cubicBezTo>
                    <a:cubicBezTo>
                      <a:pt x="46" y="71"/>
                      <a:pt x="44" y="71"/>
                      <a:pt x="43" y="71"/>
                    </a:cubicBezTo>
                    <a:cubicBezTo>
                      <a:pt x="44" y="71"/>
                      <a:pt x="44" y="69"/>
                      <a:pt x="45" y="68"/>
                    </a:cubicBezTo>
                    <a:cubicBezTo>
                      <a:pt x="46" y="68"/>
                      <a:pt x="46" y="69"/>
                      <a:pt x="47" y="68"/>
                    </a:cubicBezTo>
                    <a:cubicBezTo>
                      <a:pt x="46" y="65"/>
                      <a:pt x="46" y="65"/>
                      <a:pt x="44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6" y="62"/>
                      <a:pt x="46" y="60"/>
                      <a:pt x="46" y="60"/>
                    </a:cubicBezTo>
                    <a:cubicBezTo>
                      <a:pt x="47" y="59"/>
                      <a:pt x="50" y="58"/>
                      <a:pt x="50" y="56"/>
                    </a:cubicBezTo>
                    <a:cubicBezTo>
                      <a:pt x="51" y="55"/>
                      <a:pt x="50" y="54"/>
                      <a:pt x="50" y="52"/>
                    </a:cubicBezTo>
                    <a:cubicBezTo>
                      <a:pt x="50" y="51"/>
                      <a:pt x="52" y="48"/>
                      <a:pt x="52" y="47"/>
                    </a:cubicBezTo>
                    <a:cubicBezTo>
                      <a:pt x="52" y="47"/>
                      <a:pt x="50" y="45"/>
                      <a:pt x="50" y="45"/>
                    </a:cubicBezTo>
                    <a:cubicBezTo>
                      <a:pt x="48" y="45"/>
                      <a:pt x="46" y="47"/>
                      <a:pt x="45" y="46"/>
                    </a:cubicBezTo>
                    <a:cubicBezTo>
                      <a:pt x="45" y="46"/>
                      <a:pt x="42" y="45"/>
                      <a:pt x="41" y="45"/>
                    </a:cubicBezTo>
                    <a:cubicBezTo>
                      <a:pt x="41" y="45"/>
                      <a:pt x="40" y="46"/>
                      <a:pt x="40" y="46"/>
                    </a:cubicBezTo>
                    <a:cubicBezTo>
                      <a:pt x="38" y="47"/>
                      <a:pt x="38" y="47"/>
                      <a:pt x="36" y="47"/>
                    </a:cubicBezTo>
                    <a:cubicBezTo>
                      <a:pt x="37" y="47"/>
                      <a:pt x="34" y="48"/>
                      <a:pt x="34" y="48"/>
                    </a:cubicBezTo>
                    <a:cubicBezTo>
                      <a:pt x="35" y="49"/>
                      <a:pt x="34" y="48"/>
                      <a:pt x="33" y="48"/>
                    </a:cubicBezTo>
                    <a:close/>
                    <a:moveTo>
                      <a:pt x="55" y="141"/>
                    </a:moveTo>
                    <a:cubicBezTo>
                      <a:pt x="53" y="141"/>
                      <a:pt x="56" y="142"/>
                      <a:pt x="56" y="142"/>
                    </a:cubicBezTo>
                    <a:cubicBezTo>
                      <a:pt x="56" y="142"/>
                      <a:pt x="57" y="140"/>
                      <a:pt x="55" y="141"/>
                    </a:cubicBezTo>
                    <a:close/>
                    <a:moveTo>
                      <a:pt x="20" y="76"/>
                    </a:moveTo>
                    <a:cubicBezTo>
                      <a:pt x="20" y="76"/>
                      <a:pt x="20" y="79"/>
                      <a:pt x="20" y="80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21" y="79"/>
                      <a:pt x="21" y="76"/>
                      <a:pt x="20" y="76"/>
                    </a:cubicBezTo>
                    <a:close/>
                    <a:moveTo>
                      <a:pt x="15" y="7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5" y="77"/>
                      <a:pt x="16" y="76"/>
                      <a:pt x="15" y="76"/>
                    </a:cubicBezTo>
                    <a:close/>
                    <a:moveTo>
                      <a:pt x="18" y="68"/>
                    </a:moveTo>
                    <a:cubicBezTo>
                      <a:pt x="17" y="69"/>
                      <a:pt x="17" y="72"/>
                      <a:pt x="17" y="72"/>
                    </a:cubicBezTo>
                    <a:cubicBezTo>
                      <a:pt x="17" y="72"/>
                      <a:pt x="17" y="73"/>
                      <a:pt x="18" y="72"/>
                    </a:cubicBezTo>
                    <a:cubicBezTo>
                      <a:pt x="19" y="72"/>
                      <a:pt x="19" y="67"/>
                      <a:pt x="18" y="68"/>
                    </a:cubicBezTo>
                    <a:close/>
                    <a:moveTo>
                      <a:pt x="12" y="68"/>
                    </a:moveTo>
                    <a:cubicBezTo>
                      <a:pt x="13" y="70"/>
                      <a:pt x="13" y="70"/>
                      <a:pt x="13" y="70"/>
                    </a:cubicBezTo>
                    <a:cubicBezTo>
                      <a:pt x="13" y="69"/>
                      <a:pt x="14" y="68"/>
                      <a:pt x="12" y="68"/>
                    </a:cubicBezTo>
                    <a:close/>
                    <a:moveTo>
                      <a:pt x="14" y="62"/>
                    </a:moveTo>
                    <a:cubicBezTo>
                      <a:pt x="14" y="64"/>
                      <a:pt x="14" y="64"/>
                      <a:pt x="14" y="64"/>
                    </a:cubicBezTo>
                    <a:cubicBezTo>
                      <a:pt x="15" y="63"/>
                      <a:pt x="14" y="66"/>
                      <a:pt x="14" y="66"/>
                    </a:cubicBezTo>
                    <a:cubicBezTo>
                      <a:pt x="11" y="66"/>
                      <a:pt x="15" y="67"/>
                      <a:pt x="16" y="68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8" y="66"/>
                      <a:pt x="17" y="65"/>
                      <a:pt x="18" y="64"/>
                    </a:cubicBezTo>
                    <a:cubicBezTo>
                      <a:pt x="17" y="64"/>
                      <a:pt x="16" y="63"/>
                      <a:pt x="16" y="62"/>
                    </a:cubicBezTo>
                    <a:cubicBezTo>
                      <a:pt x="15" y="62"/>
                      <a:pt x="14" y="63"/>
                      <a:pt x="14" y="62"/>
                    </a:cubicBezTo>
                    <a:close/>
                    <a:moveTo>
                      <a:pt x="3" y="50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5" y="53"/>
                      <a:pt x="7" y="49"/>
                      <a:pt x="3" y="50"/>
                    </a:cubicBezTo>
                    <a:close/>
                    <a:moveTo>
                      <a:pt x="14" y="46"/>
                    </a:moveTo>
                    <a:cubicBezTo>
                      <a:pt x="14" y="46"/>
                      <a:pt x="14" y="48"/>
                      <a:pt x="14" y="48"/>
                    </a:cubicBezTo>
                    <a:cubicBezTo>
                      <a:pt x="14" y="48"/>
                      <a:pt x="12" y="48"/>
                      <a:pt x="12" y="48"/>
                    </a:cubicBezTo>
                    <a:cubicBezTo>
                      <a:pt x="13" y="52"/>
                      <a:pt x="13" y="54"/>
                      <a:pt x="14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6" y="59"/>
                      <a:pt x="16" y="59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7" y="59"/>
                      <a:pt x="17" y="57"/>
                      <a:pt x="17" y="57"/>
                    </a:cubicBezTo>
                    <a:cubicBezTo>
                      <a:pt x="18" y="58"/>
                      <a:pt x="18" y="55"/>
                      <a:pt x="18" y="55"/>
                    </a:cubicBezTo>
                    <a:cubicBezTo>
                      <a:pt x="17" y="55"/>
                      <a:pt x="16" y="55"/>
                      <a:pt x="15" y="54"/>
                    </a:cubicBezTo>
                    <a:cubicBezTo>
                      <a:pt x="14" y="50"/>
                      <a:pt x="15" y="53"/>
                      <a:pt x="15" y="48"/>
                    </a:cubicBezTo>
                    <a:cubicBezTo>
                      <a:pt x="15" y="48"/>
                      <a:pt x="15" y="46"/>
                      <a:pt x="14" y="46"/>
                    </a:cubicBezTo>
                    <a:close/>
                    <a:moveTo>
                      <a:pt x="4" y="46"/>
                    </a:moveTo>
                    <a:cubicBezTo>
                      <a:pt x="4" y="48"/>
                      <a:pt x="4" y="48"/>
                      <a:pt x="4" y="48"/>
                    </a:cubicBezTo>
                    <a:cubicBezTo>
                      <a:pt x="8" y="47"/>
                      <a:pt x="7" y="47"/>
                      <a:pt x="4" y="46"/>
                    </a:cubicBezTo>
                    <a:close/>
                    <a:moveTo>
                      <a:pt x="15" y="32"/>
                    </a:moveTo>
                    <a:cubicBezTo>
                      <a:pt x="11" y="34"/>
                      <a:pt x="11" y="34"/>
                      <a:pt x="11" y="34"/>
                    </a:cubicBezTo>
                    <a:cubicBezTo>
                      <a:pt x="10" y="35"/>
                      <a:pt x="11" y="36"/>
                      <a:pt x="10" y="37"/>
                    </a:cubicBezTo>
                    <a:cubicBezTo>
                      <a:pt x="10" y="37"/>
                      <a:pt x="9" y="36"/>
                      <a:pt x="9" y="36"/>
                    </a:cubicBezTo>
                    <a:cubicBezTo>
                      <a:pt x="9" y="38"/>
                      <a:pt x="11" y="40"/>
                      <a:pt x="10" y="40"/>
                    </a:cubicBezTo>
                    <a:cubicBezTo>
                      <a:pt x="8" y="42"/>
                      <a:pt x="9" y="42"/>
                      <a:pt x="8" y="46"/>
                    </a:cubicBezTo>
                    <a:cubicBezTo>
                      <a:pt x="9" y="45"/>
                      <a:pt x="10" y="44"/>
                      <a:pt x="11" y="44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3"/>
                      <a:pt x="14" y="43"/>
                    </a:cubicBezTo>
                    <a:cubicBezTo>
                      <a:pt x="15" y="42"/>
                      <a:pt x="14" y="40"/>
                      <a:pt x="14" y="38"/>
                    </a:cubicBezTo>
                    <a:cubicBezTo>
                      <a:pt x="15" y="37"/>
                      <a:pt x="19" y="32"/>
                      <a:pt x="15" y="32"/>
                    </a:cubicBezTo>
                    <a:close/>
                    <a:moveTo>
                      <a:pt x="60" y="5"/>
                    </a:moveTo>
                    <a:cubicBezTo>
                      <a:pt x="59" y="5"/>
                      <a:pt x="58" y="9"/>
                      <a:pt x="58" y="9"/>
                    </a:cubicBezTo>
                    <a:cubicBezTo>
                      <a:pt x="58" y="9"/>
                      <a:pt x="56" y="9"/>
                      <a:pt x="56" y="9"/>
                    </a:cubicBezTo>
                    <a:cubicBezTo>
                      <a:pt x="56" y="11"/>
                      <a:pt x="58" y="12"/>
                      <a:pt x="58" y="11"/>
                    </a:cubicBezTo>
                    <a:cubicBezTo>
                      <a:pt x="58" y="11"/>
                      <a:pt x="59" y="11"/>
                      <a:pt x="59" y="11"/>
                    </a:cubicBezTo>
                    <a:cubicBezTo>
                      <a:pt x="58" y="11"/>
                      <a:pt x="60" y="13"/>
                      <a:pt x="60" y="13"/>
                    </a:cubicBezTo>
                    <a:cubicBezTo>
                      <a:pt x="60" y="13"/>
                      <a:pt x="61" y="12"/>
                      <a:pt x="61" y="12"/>
                    </a:cubicBezTo>
                    <a:cubicBezTo>
                      <a:pt x="61" y="10"/>
                      <a:pt x="59" y="7"/>
                      <a:pt x="61" y="6"/>
                    </a:cubicBezTo>
                    <a:cubicBezTo>
                      <a:pt x="61" y="5"/>
                      <a:pt x="61" y="5"/>
                      <a:pt x="61" y="5"/>
                    </a:cubicBezTo>
                    <a:lnTo>
                      <a:pt x="60" y="5"/>
                    </a:lnTo>
                    <a:close/>
                    <a:moveTo>
                      <a:pt x="65" y="0"/>
                    </a:moveTo>
                    <a:cubicBezTo>
                      <a:pt x="66" y="1"/>
                      <a:pt x="66" y="1"/>
                      <a:pt x="66" y="1"/>
                    </a:cubicBezTo>
                    <a:cubicBezTo>
                      <a:pt x="65" y="0"/>
                      <a:pt x="66" y="0"/>
                      <a:pt x="65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" name="Freeform 30">
                <a:extLst>
                  <a:ext uri="{FF2B5EF4-FFF2-40B4-BE49-F238E27FC236}">
                    <a16:creationId xmlns:a16="http://schemas.microsoft.com/office/drawing/2014/main" id="{7FA92547-8CAD-D64E-AA04-13FE947AEA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82" y="838"/>
                <a:ext cx="171" cy="296"/>
              </a:xfrm>
              <a:custGeom>
                <a:avLst/>
                <a:gdLst>
                  <a:gd name="T0" fmla="*/ 3 w 87"/>
                  <a:gd name="T1" fmla="*/ 94 h 151"/>
                  <a:gd name="T2" fmla="*/ 14 w 87"/>
                  <a:gd name="T3" fmla="*/ 97 h 151"/>
                  <a:gd name="T4" fmla="*/ 16 w 87"/>
                  <a:gd name="T5" fmla="*/ 88 h 151"/>
                  <a:gd name="T6" fmla="*/ 10 w 87"/>
                  <a:gd name="T7" fmla="*/ 83 h 151"/>
                  <a:gd name="T8" fmla="*/ 37 w 87"/>
                  <a:gd name="T9" fmla="*/ 41 h 151"/>
                  <a:gd name="T10" fmla="*/ 32 w 87"/>
                  <a:gd name="T11" fmla="*/ 32 h 151"/>
                  <a:gd name="T12" fmla="*/ 30 w 87"/>
                  <a:gd name="T13" fmla="*/ 31 h 151"/>
                  <a:gd name="T14" fmla="*/ 24 w 87"/>
                  <a:gd name="T15" fmla="*/ 42 h 151"/>
                  <a:gd name="T16" fmla="*/ 20 w 87"/>
                  <a:gd name="T17" fmla="*/ 46 h 151"/>
                  <a:gd name="T18" fmla="*/ 21 w 87"/>
                  <a:gd name="T19" fmla="*/ 58 h 151"/>
                  <a:gd name="T20" fmla="*/ 24 w 87"/>
                  <a:gd name="T21" fmla="*/ 66 h 151"/>
                  <a:gd name="T22" fmla="*/ 20 w 87"/>
                  <a:gd name="T23" fmla="*/ 74 h 151"/>
                  <a:gd name="T24" fmla="*/ 26 w 87"/>
                  <a:gd name="T25" fmla="*/ 70 h 151"/>
                  <a:gd name="T26" fmla="*/ 28 w 87"/>
                  <a:gd name="T27" fmla="*/ 88 h 151"/>
                  <a:gd name="T28" fmla="*/ 45 w 87"/>
                  <a:gd name="T29" fmla="*/ 93 h 151"/>
                  <a:gd name="T30" fmla="*/ 42 w 87"/>
                  <a:gd name="T31" fmla="*/ 105 h 151"/>
                  <a:gd name="T32" fmla="*/ 34 w 87"/>
                  <a:gd name="T33" fmla="*/ 103 h 151"/>
                  <a:gd name="T34" fmla="*/ 33 w 87"/>
                  <a:gd name="T35" fmla="*/ 107 h 151"/>
                  <a:gd name="T36" fmla="*/ 28 w 87"/>
                  <a:gd name="T37" fmla="*/ 122 h 151"/>
                  <a:gd name="T38" fmla="*/ 26 w 87"/>
                  <a:gd name="T39" fmla="*/ 128 h 151"/>
                  <a:gd name="T40" fmla="*/ 28 w 87"/>
                  <a:gd name="T41" fmla="*/ 128 h 151"/>
                  <a:gd name="T42" fmla="*/ 37 w 87"/>
                  <a:gd name="T43" fmla="*/ 128 h 151"/>
                  <a:gd name="T44" fmla="*/ 44 w 87"/>
                  <a:gd name="T45" fmla="*/ 134 h 151"/>
                  <a:gd name="T46" fmla="*/ 23 w 87"/>
                  <a:gd name="T47" fmla="*/ 143 h 151"/>
                  <a:gd name="T48" fmla="*/ 23 w 87"/>
                  <a:gd name="T49" fmla="*/ 151 h 151"/>
                  <a:gd name="T50" fmla="*/ 35 w 87"/>
                  <a:gd name="T51" fmla="*/ 144 h 151"/>
                  <a:gd name="T52" fmla="*/ 51 w 87"/>
                  <a:gd name="T53" fmla="*/ 141 h 151"/>
                  <a:gd name="T54" fmla="*/ 68 w 87"/>
                  <a:gd name="T55" fmla="*/ 138 h 151"/>
                  <a:gd name="T56" fmla="*/ 77 w 87"/>
                  <a:gd name="T57" fmla="*/ 137 h 151"/>
                  <a:gd name="T58" fmla="*/ 74 w 87"/>
                  <a:gd name="T59" fmla="*/ 132 h 151"/>
                  <a:gd name="T60" fmla="*/ 81 w 87"/>
                  <a:gd name="T61" fmla="*/ 128 h 151"/>
                  <a:gd name="T62" fmla="*/ 76 w 87"/>
                  <a:gd name="T63" fmla="*/ 112 h 151"/>
                  <a:gd name="T64" fmla="*/ 73 w 87"/>
                  <a:gd name="T65" fmla="*/ 111 h 151"/>
                  <a:gd name="T66" fmla="*/ 72 w 87"/>
                  <a:gd name="T67" fmla="*/ 103 h 151"/>
                  <a:gd name="T68" fmla="*/ 65 w 87"/>
                  <a:gd name="T69" fmla="*/ 96 h 151"/>
                  <a:gd name="T70" fmla="*/ 56 w 87"/>
                  <a:gd name="T71" fmla="*/ 80 h 151"/>
                  <a:gd name="T72" fmla="*/ 48 w 87"/>
                  <a:gd name="T73" fmla="*/ 71 h 151"/>
                  <a:gd name="T74" fmla="*/ 44 w 87"/>
                  <a:gd name="T75" fmla="*/ 62 h 151"/>
                  <a:gd name="T76" fmla="*/ 50 w 87"/>
                  <a:gd name="T77" fmla="*/ 52 h 151"/>
                  <a:gd name="T78" fmla="*/ 41 w 87"/>
                  <a:gd name="T79" fmla="*/ 45 h 151"/>
                  <a:gd name="T80" fmla="*/ 33 w 87"/>
                  <a:gd name="T81" fmla="*/ 48 h 151"/>
                  <a:gd name="T82" fmla="*/ 20 w 87"/>
                  <a:gd name="T83" fmla="*/ 76 h 151"/>
                  <a:gd name="T84" fmla="*/ 15 w 87"/>
                  <a:gd name="T85" fmla="*/ 76 h 151"/>
                  <a:gd name="T86" fmla="*/ 17 w 87"/>
                  <a:gd name="T87" fmla="*/ 72 h 151"/>
                  <a:gd name="T88" fmla="*/ 13 w 87"/>
                  <a:gd name="T89" fmla="*/ 70 h 151"/>
                  <a:gd name="T90" fmla="*/ 14 w 87"/>
                  <a:gd name="T91" fmla="*/ 66 h 151"/>
                  <a:gd name="T92" fmla="*/ 16 w 87"/>
                  <a:gd name="T93" fmla="*/ 62 h 151"/>
                  <a:gd name="T94" fmla="*/ 3 w 87"/>
                  <a:gd name="T95" fmla="*/ 50 h 151"/>
                  <a:gd name="T96" fmla="*/ 14 w 87"/>
                  <a:gd name="T97" fmla="*/ 57 h 151"/>
                  <a:gd name="T98" fmla="*/ 17 w 87"/>
                  <a:gd name="T99" fmla="*/ 57 h 151"/>
                  <a:gd name="T100" fmla="*/ 14 w 87"/>
                  <a:gd name="T101" fmla="*/ 46 h 151"/>
                  <a:gd name="T102" fmla="*/ 15 w 87"/>
                  <a:gd name="T103" fmla="*/ 32 h 151"/>
                  <a:gd name="T104" fmla="*/ 10 w 87"/>
                  <a:gd name="T105" fmla="*/ 40 h 151"/>
                  <a:gd name="T106" fmla="*/ 14 w 87"/>
                  <a:gd name="T107" fmla="*/ 43 h 151"/>
                  <a:gd name="T108" fmla="*/ 58 w 87"/>
                  <a:gd name="T109" fmla="*/ 9 h 151"/>
                  <a:gd name="T110" fmla="*/ 60 w 87"/>
                  <a:gd name="T111" fmla="*/ 13 h 151"/>
                  <a:gd name="T112" fmla="*/ 60 w 87"/>
                  <a:gd name="T113" fmla="*/ 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7" h="151">
                    <a:moveTo>
                      <a:pt x="10" y="83"/>
                    </a:moveTo>
                    <a:cubicBezTo>
                      <a:pt x="10" y="83"/>
                      <a:pt x="4" y="85"/>
                      <a:pt x="5" y="88"/>
                    </a:cubicBezTo>
                    <a:cubicBezTo>
                      <a:pt x="6" y="91"/>
                      <a:pt x="0" y="89"/>
                      <a:pt x="1" y="92"/>
                    </a:cubicBezTo>
                    <a:cubicBezTo>
                      <a:pt x="2" y="94"/>
                      <a:pt x="0" y="94"/>
                      <a:pt x="3" y="94"/>
                    </a:cubicBezTo>
                    <a:cubicBezTo>
                      <a:pt x="6" y="94"/>
                      <a:pt x="4" y="99"/>
                      <a:pt x="6" y="97"/>
                    </a:cubicBezTo>
                    <a:cubicBezTo>
                      <a:pt x="9" y="95"/>
                      <a:pt x="9" y="96"/>
                      <a:pt x="9" y="96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7"/>
                      <a:pt x="14" y="96"/>
                      <a:pt x="14" y="96"/>
                    </a:cubicBezTo>
                    <a:cubicBezTo>
                      <a:pt x="15" y="95"/>
                      <a:pt x="19" y="96"/>
                      <a:pt x="21" y="95"/>
                    </a:cubicBezTo>
                    <a:cubicBezTo>
                      <a:pt x="19" y="92"/>
                      <a:pt x="20" y="93"/>
                      <a:pt x="19" y="88"/>
                    </a:cubicBezTo>
                    <a:cubicBezTo>
                      <a:pt x="19" y="88"/>
                      <a:pt x="17" y="89"/>
                      <a:pt x="16" y="88"/>
                    </a:cubicBezTo>
                    <a:cubicBezTo>
                      <a:pt x="17" y="87"/>
                      <a:pt x="18" y="86"/>
                      <a:pt x="18" y="84"/>
                    </a:cubicBezTo>
                    <a:cubicBezTo>
                      <a:pt x="13" y="81"/>
                      <a:pt x="14" y="84"/>
                      <a:pt x="9" y="86"/>
                    </a:cubicBezTo>
                    <a:cubicBezTo>
                      <a:pt x="7" y="86"/>
                      <a:pt x="8" y="85"/>
                      <a:pt x="10" y="84"/>
                    </a:cubicBezTo>
                    <a:lnTo>
                      <a:pt x="10" y="83"/>
                    </a:lnTo>
                    <a:close/>
                    <a:moveTo>
                      <a:pt x="33" y="48"/>
                    </a:moveTo>
                    <a:cubicBezTo>
                      <a:pt x="34" y="48"/>
                      <a:pt x="32" y="45"/>
                      <a:pt x="33" y="43"/>
                    </a:cubicBezTo>
                    <a:cubicBezTo>
                      <a:pt x="33" y="42"/>
                      <a:pt x="35" y="42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7" y="40"/>
                      <a:pt x="38" y="39"/>
                      <a:pt x="38" y="38"/>
                    </a:cubicBezTo>
                    <a:cubicBezTo>
                      <a:pt x="39" y="37"/>
                      <a:pt x="41" y="37"/>
                      <a:pt x="41" y="36"/>
                    </a:cubicBezTo>
                    <a:cubicBezTo>
                      <a:pt x="43" y="32"/>
                      <a:pt x="39" y="29"/>
                      <a:pt x="35" y="30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1" y="32"/>
                      <a:pt x="31" y="32"/>
                      <a:pt x="31" y="32"/>
                    </a:cubicBezTo>
                    <a:cubicBezTo>
                      <a:pt x="31" y="32"/>
                      <a:pt x="31" y="34"/>
                      <a:pt x="31" y="34"/>
                    </a:cubicBezTo>
                    <a:cubicBezTo>
                      <a:pt x="28" y="35"/>
                      <a:pt x="32" y="32"/>
                      <a:pt x="30" y="31"/>
                    </a:cubicBezTo>
                    <a:cubicBezTo>
                      <a:pt x="29" y="31"/>
                      <a:pt x="28" y="31"/>
                      <a:pt x="27" y="31"/>
                    </a:cubicBezTo>
                    <a:cubicBezTo>
                      <a:pt x="27" y="33"/>
                      <a:pt x="27" y="34"/>
                      <a:pt x="27" y="36"/>
                    </a:cubicBezTo>
                    <a:cubicBezTo>
                      <a:pt x="27" y="37"/>
                      <a:pt x="24" y="39"/>
                      <a:pt x="24" y="40"/>
                    </a:cubicBezTo>
                    <a:cubicBezTo>
                      <a:pt x="24" y="40"/>
                      <a:pt x="24" y="43"/>
                      <a:pt x="24" y="42"/>
                    </a:cubicBezTo>
                    <a:cubicBezTo>
                      <a:pt x="25" y="42"/>
                      <a:pt x="23" y="43"/>
                      <a:pt x="25" y="42"/>
                    </a:cubicBezTo>
                    <a:cubicBezTo>
                      <a:pt x="25" y="43"/>
                      <a:pt x="24" y="44"/>
                      <a:pt x="24" y="44"/>
                    </a:cubicBezTo>
                    <a:cubicBezTo>
                      <a:pt x="23" y="44"/>
                      <a:pt x="22" y="44"/>
                      <a:pt x="20" y="44"/>
                    </a:cubicBezTo>
                    <a:cubicBezTo>
                      <a:pt x="21" y="45"/>
                      <a:pt x="20" y="45"/>
                      <a:pt x="20" y="46"/>
                    </a:cubicBezTo>
                    <a:cubicBezTo>
                      <a:pt x="21" y="45"/>
                      <a:pt x="21" y="47"/>
                      <a:pt x="21" y="48"/>
                    </a:cubicBezTo>
                    <a:cubicBezTo>
                      <a:pt x="20" y="48"/>
                      <a:pt x="19" y="48"/>
                      <a:pt x="18" y="48"/>
                    </a:cubicBezTo>
                    <a:cubicBezTo>
                      <a:pt x="20" y="50"/>
                      <a:pt x="23" y="53"/>
                      <a:pt x="19" y="54"/>
                    </a:cubicBezTo>
                    <a:cubicBezTo>
                      <a:pt x="18" y="55"/>
                      <a:pt x="22" y="58"/>
                      <a:pt x="21" y="58"/>
                    </a:cubicBezTo>
                    <a:cubicBezTo>
                      <a:pt x="20" y="57"/>
                      <a:pt x="19" y="62"/>
                      <a:pt x="19" y="63"/>
                    </a:cubicBezTo>
                    <a:cubicBezTo>
                      <a:pt x="19" y="64"/>
                      <a:pt x="19" y="64"/>
                      <a:pt x="19" y="64"/>
                    </a:cubicBezTo>
                    <a:cubicBezTo>
                      <a:pt x="20" y="64"/>
                      <a:pt x="25" y="63"/>
                      <a:pt x="24" y="64"/>
                    </a:cubicBezTo>
                    <a:cubicBezTo>
                      <a:pt x="25" y="63"/>
                      <a:pt x="24" y="65"/>
                      <a:pt x="24" y="66"/>
                    </a:cubicBezTo>
                    <a:cubicBezTo>
                      <a:pt x="24" y="66"/>
                      <a:pt x="22" y="66"/>
                      <a:pt x="22" y="66"/>
                    </a:cubicBezTo>
                    <a:cubicBezTo>
                      <a:pt x="22" y="66"/>
                      <a:pt x="19" y="68"/>
                      <a:pt x="21" y="68"/>
                    </a:cubicBezTo>
                    <a:cubicBezTo>
                      <a:pt x="21" y="68"/>
                      <a:pt x="21" y="70"/>
                      <a:pt x="21" y="70"/>
                    </a:cubicBezTo>
                    <a:cubicBezTo>
                      <a:pt x="20" y="69"/>
                      <a:pt x="20" y="73"/>
                      <a:pt x="20" y="74"/>
                    </a:cubicBezTo>
                    <a:cubicBezTo>
                      <a:pt x="21" y="73"/>
                      <a:pt x="21" y="72"/>
                      <a:pt x="22" y="71"/>
                    </a:cubicBezTo>
                    <a:cubicBezTo>
                      <a:pt x="22" y="71"/>
                      <a:pt x="23" y="70"/>
                      <a:pt x="24" y="70"/>
                    </a:cubicBezTo>
                    <a:cubicBezTo>
                      <a:pt x="24" y="70"/>
                      <a:pt x="23" y="72"/>
                      <a:pt x="25" y="71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6" y="70"/>
                      <a:pt x="28" y="74"/>
                      <a:pt x="26" y="73"/>
                    </a:cubicBezTo>
                    <a:cubicBezTo>
                      <a:pt x="27" y="79"/>
                      <a:pt x="26" y="80"/>
                      <a:pt x="24" y="86"/>
                    </a:cubicBezTo>
                    <a:cubicBezTo>
                      <a:pt x="25" y="87"/>
                      <a:pt x="25" y="86"/>
                      <a:pt x="26" y="86"/>
                    </a:cubicBezTo>
                    <a:cubicBezTo>
                      <a:pt x="27" y="86"/>
                      <a:pt x="27" y="88"/>
                      <a:pt x="28" y="88"/>
                    </a:cubicBezTo>
                    <a:cubicBezTo>
                      <a:pt x="28" y="88"/>
                      <a:pt x="29" y="89"/>
                      <a:pt x="29" y="89"/>
                    </a:cubicBezTo>
                    <a:cubicBezTo>
                      <a:pt x="30" y="88"/>
                      <a:pt x="29" y="87"/>
                      <a:pt x="30" y="86"/>
                    </a:cubicBezTo>
                    <a:cubicBezTo>
                      <a:pt x="33" y="89"/>
                      <a:pt x="40" y="84"/>
                      <a:pt x="42" y="86"/>
                    </a:cubicBezTo>
                    <a:cubicBezTo>
                      <a:pt x="35" y="92"/>
                      <a:pt x="38" y="93"/>
                      <a:pt x="45" y="93"/>
                    </a:cubicBezTo>
                    <a:cubicBezTo>
                      <a:pt x="45" y="96"/>
                      <a:pt x="45" y="97"/>
                      <a:pt x="45" y="99"/>
                    </a:cubicBezTo>
                    <a:cubicBezTo>
                      <a:pt x="45" y="99"/>
                      <a:pt x="43" y="101"/>
                      <a:pt x="43" y="102"/>
                    </a:cubicBezTo>
                    <a:cubicBezTo>
                      <a:pt x="43" y="103"/>
                      <a:pt x="44" y="104"/>
                      <a:pt x="44" y="105"/>
                    </a:cubicBezTo>
                    <a:cubicBezTo>
                      <a:pt x="43" y="105"/>
                      <a:pt x="42" y="105"/>
                      <a:pt x="42" y="105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35" y="106"/>
                      <a:pt x="35" y="106"/>
                      <a:pt x="35" y="106"/>
                    </a:cubicBezTo>
                    <a:cubicBezTo>
                      <a:pt x="35" y="106"/>
                      <a:pt x="35" y="105"/>
                      <a:pt x="34" y="105"/>
                    </a:cubicBezTo>
                    <a:cubicBezTo>
                      <a:pt x="34" y="105"/>
                      <a:pt x="34" y="103"/>
                      <a:pt x="34" y="103"/>
                    </a:cubicBezTo>
                    <a:cubicBezTo>
                      <a:pt x="33" y="102"/>
                      <a:pt x="31" y="103"/>
                      <a:pt x="30" y="102"/>
                    </a:cubicBezTo>
                    <a:cubicBezTo>
                      <a:pt x="30" y="103"/>
                      <a:pt x="30" y="104"/>
                      <a:pt x="29" y="104"/>
                    </a:cubicBezTo>
                    <a:cubicBezTo>
                      <a:pt x="29" y="104"/>
                      <a:pt x="30" y="107"/>
                      <a:pt x="30" y="107"/>
                    </a:cubicBezTo>
                    <a:cubicBezTo>
                      <a:pt x="31" y="107"/>
                      <a:pt x="32" y="107"/>
                      <a:pt x="33" y="107"/>
                    </a:cubicBezTo>
                    <a:cubicBezTo>
                      <a:pt x="32" y="108"/>
                      <a:pt x="28" y="113"/>
                      <a:pt x="26" y="114"/>
                    </a:cubicBezTo>
                    <a:cubicBezTo>
                      <a:pt x="24" y="114"/>
                      <a:pt x="31" y="113"/>
                      <a:pt x="32" y="113"/>
                    </a:cubicBezTo>
                    <a:cubicBezTo>
                      <a:pt x="32" y="120"/>
                      <a:pt x="33" y="117"/>
                      <a:pt x="29" y="120"/>
                    </a:cubicBezTo>
                    <a:cubicBezTo>
                      <a:pt x="29" y="120"/>
                      <a:pt x="29" y="122"/>
                      <a:pt x="28" y="122"/>
                    </a:cubicBezTo>
                    <a:cubicBezTo>
                      <a:pt x="27" y="123"/>
                      <a:pt x="25" y="123"/>
                      <a:pt x="23" y="124"/>
                    </a:cubicBezTo>
                    <a:cubicBezTo>
                      <a:pt x="23" y="126"/>
                      <a:pt x="23" y="125"/>
                      <a:pt x="24" y="127"/>
                    </a:cubicBezTo>
                    <a:cubicBezTo>
                      <a:pt x="22" y="127"/>
                      <a:pt x="23" y="128"/>
                      <a:pt x="23" y="128"/>
                    </a:cubicBezTo>
                    <a:cubicBezTo>
                      <a:pt x="23" y="128"/>
                      <a:pt x="25" y="128"/>
                      <a:pt x="26" y="128"/>
                    </a:cubicBezTo>
                    <a:cubicBezTo>
                      <a:pt x="26" y="128"/>
                      <a:pt x="23" y="131"/>
                      <a:pt x="26" y="130"/>
                    </a:cubicBezTo>
                    <a:cubicBezTo>
                      <a:pt x="28" y="130"/>
                      <a:pt x="26" y="130"/>
                      <a:pt x="28" y="130"/>
                    </a:cubicBezTo>
                    <a:cubicBezTo>
                      <a:pt x="28" y="129"/>
                      <a:pt x="28" y="129"/>
                      <a:pt x="28" y="129"/>
                    </a:cubicBezTo>
                    <a:cubicBezTo>
                      <a:pt x="29" y="128"/>
                      <a:pt x="28" y="129"/>
                      <a:pt x="28" y="128"/>
                    </a:cubicBezTo>
                    <a:cubicBezTo>
                      <a:pt x="29" y="128"/>
                      <a:pt x="30" y="128"/>
                      <a:pt x="31" y="128"/>
                    </a:cubicBezTo>
                    <a:cubicBezTo>
                      <a:pt x="31" y="128"/>
                      <a:pt x="31" y="130"/>
                      <a:pt x="31" y="130"/>
                    </a:cubicBezTo>
                    <a:cubicBezTo>
                      <a:pt x="29" y="129"/>
                      <a:pt x="31" y="132"/>
                      <a:pt x="34" y="131"/>
                    </a:cubicBezTo>
                    <a:cubicBezTo>
                      <a:pt x="34" y="131"/>
                      <a:pt x="36" y="129"/>
                      <a:pt x="37" y="128"/>
                    </a:cubicBezTo>
                    <a:cubicBezTo>
                      <a:pt x="35" y="127"/>
                      <a:pt x="39" y="128"/>
                      <a:pt x="38" y="129"/>
                    </a:cubicBezTo>
                    <a:cubicBezTo>
                      <a:pt x="39" y="129"/>
                      <a:pt x="40" y="130"/>
                      <a:pt x="41" y="131"/>
                    </a:cubicBezTo>
                    <a:cubicBezTo>
                      <a:pt x="42" y="130"/>
                      <a:pt x="41" y="129"/>
                      <a:pt x="42" y="128"/>
                    </a:cubicBezTo>
                    <a:cubicBezTo>
                      <a:pt x="49" y="127"/>
                      <a:pt x="46" y="127"/>
                      <a:pt x="44" y="134"/>
                    </a:cubicBezTo>
                    <a:cubicBezTo>
                      <a:pt x="40" y="134"/>
                      <a:pt x="32" y="132"/>
                      <a:pt x="30" y="133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28" y="135"/>
                      <a:pt x="28" y="138"/>
                      <a:pt x="26" y="140"/>
                    </a:cubicBezTo>
                    <a:cubicBezTo>
                      <a:pt x="26" y="141"/>
                      <a:pt x="24" y="142"/>
                      <a:pt x="23" y="143"/>
                    </a:cubicBezTo>
                    <a:cubicBezTo>
                      <a:pt x="22" y="144"/>
                      <a:pt x="23" y="145"/>
                      <a:pt x="22" y="146"/>
                    </a:cubicBezTo>
                    <a:cubicBezTo>
                      <a:pt x="20" y="147"/>
                      <a:pt x="18" y="147"/>
                      <a:pt x="17" y="147"/>
                    </a:cubicBezTo>
                    <a:cubicBezTo>
                      <a:pt x="17" y="148"/>
                      <a:pt x="17" y="149"/>
                      <a:pt x="17" y="149"/>
                    </a:cubicBezTo>
                    <a:cubicBezTo>
                      <a:pt x="21" y="151"/>
                      <a:pt x="20" y="150"/>
                      <a:pt x="23" y="151"/>
                    </a:cubicBezTo>
                    <a:cubicBezTo>
                      <a:pt x="24" y="150"/>
                      <a:pt x="25" y="148"/>
                      <a:pt x="26" y="146"/>
                    </a:cubicBezTo>
                    <a:cubicBezTo>
                      <a:pt x="26" y="146"/>
                      <a:pt x="27" y="147"/>
                      <a:pt x="27" y="147"/>
                    </a:cubicBezTo>
                    <a:cubicBezTo>
                      <a:pt x="28" y="146"/>
                      <a:pt x="27" y="146"/>
                      <a:pt x="28" y="145"/>
                    </a:cubicBezTo>
                    <a:cubicBezTo>
                      <a:pt x="30" y="144"/>
                      <a:pt x="32" y="144"/>
                      <a:pt x="35" y="144"/>
                    </a:cubicBezTo>
                    <a:cubicBezTo>
                      <a:pt x="35" y="145"/>
                      <a:pt x="35" y="146"/>
                      <a:pt x="36" y="146"/>
                    </a:cubicBezTo>
                    <a:cubicBezTo>
                      <a:pt x="38" y="145"/>
                      <a:pt x="40" y="141"/>
                      <a:pt x="43" y="141"/>
                    </a:cubicBezTo>
                    <a:cubicBezTo>
                      <a:pt x="46" y="140"/>
                      <a:pt x="48" y="143"/>
                      <a:pt x="51" y="143"/>
                    </a:cubicBezTo>
                    <a:cubicBezTo>
                      <a:pt x="51" y="143"/>
                      <a:pt x="51" y="141"/>
                      <a:pt x="51" y="141"/>
                    </a:cubicBezTo>
                    <a:cubicBezTo>
                      <a:pt x="52" y="140"/>
                      <a:pt x="53" y="140"/>
                      <a:pt x="54" y="140"/>
                    </a:cubicBezTo>
                    <a:cubicBezTo>
                      <a:pt x="54" y="139"/>
                      <a:pt x="54" y="139"/>
                      <a:pt x="54" y="139"/>
                    </a:cubicBezTo>
                    <a:cubicBezTo>
                      <a:pt x="58" y="138"/>
                      <a:pt x="57" y="140"/>
                      <a:pt x="60" y="140"/>
                    </a:cubicBezTo>
                    <a:cubicBezTo>
                      <a:pt x="62" y="140"/>
                      <a:pt x="65" y="138"/>
                      <a:pt x="68" y="138"/>
                    </a:cubicBezTo>
                    <a:cubicBezTo>
                      <a:pt x="70" y="138"/>
                      <a:pt x="71" y="141"/>
                      <a:pt x="72" y="141"/>
                    </a:cubicBezTo>
                    <a:cubicBezTo>
                      <a:pt x="73" y="139"/>
                      <a:pt x="73" y="139"/>
                      <a:pt x="73" y="139"/>
                    </a:cubicBezTo>
                    <a:cubicBezTo>
                      <a:pt x="74" y="139"/>
                      <a:pt x="75" y="139"/>
                      <a:pt x="76" y="139"/>
                    </a:cubicBezTo>
                    <a:cubicBezTo>
                      <a:pt x="76" y="139"/>
                      <a:pt x="76" y="137"/>
                      <a:pt x="77" y="137"/>
                    </a:cubicBezTo>
                    <a:cubicBezTo>
                      <a:pt x="78" y="136"/>
                      <a:pt x="78" y="136"/>
                      <a:pt x="80" y="136"/>
                    </a:cubicBezTo>
                    <a:cubicBezTo>
                      <a:pt x="80" y="136"/>
                      <a:pt x="79" y="134"/>
                      <a:pt x="80" y="134"/>
                    </a:cubicBezTo>
                    <a:cubicBezTo>
                      <a:pt x="83" y="133"/>
                      <a:pt x="75" y="133"/>
                      <a:pt x="74" y="134"/>
                    </a:cubicBezTo>
                    <a:cubicBezTo>
                      <a:pt x="74" y="133"/>
                      <a:pt x="73" y="132"/>
                      <a:pt x="74" y="132"/>
                    </a:cubicBezTo>
                    <a:cubicBezTo>
                      <a:pt x="74" y="132"/>
                      <a:pt x="73" y="130"/>
                      <a:pt x="73" y="130"/>
                    </a:cubicBezTo>
                    <a:cubicBezTo>
                      <a:pt x="74" y="129"/>
                      <a:pt x="75" y="130"/>
                      <a:pt x="76" y="130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28"/>
                      <a:pt x="80" y="128"/>
                      <a:pt x="81" y="128"/>
                    </a:cubicBezTo>
                    <a:cubicBezTo>
                      <a:pt x="81" y="127"/>
                      <a:pt x="81" y="126"/>
                      <a:pt x="81" y="126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4" y="123"/>
                      <a:pt x="87" y="115"/>
                      <a:pt x="83" y="113"/>
                    </a:cubicBezTo>
                    <a:cubicBezTo>
                      <a:pt x="81" y="112"/>
                      <a:pt x="78" y="112"/>
                      <a:pt x="76" y="112"/>
                    </a:cubicBezTo>
                    <a:cubicBezTo>
                      <a:pt x="75" y="112"/>
                      <a:pt x="74" y="114"/>
                      <a:pt x="75" y="114"/>
                    </a:cubicBezTo>
                    <a:cubicBezTo>
                      <a:pt x="76" y="114"/>
                      <a:pt x="73" y="116"/>
                      <a:pt x="73" y="116"/>
                    </a:cubicBezTo>
                    <a:cubicBezTo>
                      <a:pt x="73" y="116"/>
                      <a:pt x="72" y="114"/>
                      <a:pt x="72" y="112"/>
                    </a:cubicBezTo>
                    <a:cubicBezTo>
                      <a:pt x="72" y="112"/>
                      <a:pt x="72" y="111"/>
                      <a:pt x="73" y="111"/>
                    </a:cubicBezTo>
                    <a:cubicBezTo>
                      <a:pt x="73" y="110"/>
                      <a:pt x="72" y="107"/>
                      <a:pt x="72" y="107"/>
                    </a:cubicBezTo>
                    <a:cubicBezTo>
                      <a:pt x="70" y="105"/>
                      <a:pt x="69" y="103"/>
                      <a:pt x="67" y="100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1" y="103"/>
                      <a:pt x="72" y="103"/>
                      <a:pt x="72" y="103"/>
                    </a:cubicBezTo>
                    <a:cubicBezTo>
                      <a:pt x="72" y="102"/>
                      <a:pt x="72" y="102"/>
                      <a:pt x="72" y="101"/>
                    </a:cubicBezTo>
                    <a:cubicBezTo>
                      <a:pt x="72" y="101"/>
                      <a:pt x="72" y="101"/>
                      <a:pt x="72" y="101"/>
                    </a:cubicBezTo>
                    <a:cubicBezTo>
                      <a:pt x="70" y="100"/>
                      <a:pt x="69" y="97"/>
                      <a:pt x="68" y="96"/>
                    </a:cubicBezTo>
                    <a:cubicBezTo>
                      <a:pt x="67" y="96"/>
                      <a:pt x="66" y="96"/>
                      <a:pt x="65" y="96"/>
                    </a:cubicBezTo>
                    <a:cubicBezTo>
                      <a:pt x="63" y="94"/>
                      <a:pt x="63" y="91"/>
                      <a:pt x="62" y="90"/>
                    </a:cubicBezTo>
                    <a:cubicBezTo>
                      <a:pt x="61" y="89"/>
                      <a:pt x="60" y="90"/>
                      <a:pt x="60" y="90"/>
                    </a:cubicBezTo>
                    <a:cubicBezTo>
                      <a:pt x="59" y="89"/>
                      <a:pt x="56" y="86"/>
                      <a:pt x="56" y="86"/>
                    </a:cubicBezTo>
                    <a:cubicBezTo>
                      <a:pt x="56" y="84"/>
                      <a:pt x="56" y="82"/>
                      <a:pt x="56" y="80"/>
                    </a:cubicBezTo>
                    <a:cubicBezTo>
                      <a:pt x="55" y="80"/>
                      <a:pt x="54" y="80"/>
                      <a:pt x="54" y="80"/>
                    </a:cubicBezTo>
                    <a:cubicBezTo>
                      <a:pt x="53" y="79"/>
                      <a:pt x="54" y="78"/>
                      <a:pt x="54" y="78"/>
                    </a:cubicBezTo>
                    <a:cubicBezTo>
                      <a:pt x="53" y="76"/>
                      <a:pt x="49" y="75"/>
                      <a:pt x="49" y="74"/>
                    </a:cubicBezTo>
                    <a:cubicBezTo>
                      <a:pt x="48" y="73"/>
                      <a:pt x="49" y="72"/>
                      <a:pt x="48" y="71"/>
                    </a:cubicBezTo>
                    <a:cubicBezTo>
                      <a:pt x="46" y="71"/>
                      <a:pt x="44" y="71"/>
                      <a:pt x="43" y="71"/>
                    </a:cubicBezTo>
                    <a:cubicBezTo>
                      <a:pt x="44" y="71"/>
                      <a:pt x="44" y="69"/>
                      <a:pt x="45" y="68"/>
                    </a:cubicBezTo>
                    <a:cubicBezTo>
                      <a:pt x="46" y="68"/>
                      <a:pt x="46" y="69"/>
                      <a:pt x="47" y="68"/>
                    </a:cubicBezTo>
                    <a:cubicBezTo>
                      <a:pt x="46" y="65"/>
                      <a:pt x="46" y="65"/>
                      <a:pt x="44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6" y="62"/>
                      <a:pt x="46" y="60"/>
                      <a:pt x="46" y="60"/>
                    </a:cubicBezTo>
                    <a:cubicBezTo>
                      <a:pt x="47" y="59"/>
                      <a:pt x="50" y="58"/>
                      <a:pt x="50" y="56"/>
                    </a:cubicBezTo>
                    <a:cubicBezTo>
                      <a:pt x="51" y="55"/>
                      <a:pt x="50" y="54"/>
                      <a:pt x="50" y="52"/>
                    </a:cubicBezTo>
                    <a:cubicBezTo>
                      <a:pt x="50" y="51"/>
                      <a:pt x="52" y="48"/>
                      <a:pt x="52" y="47"/>
                    </a:cubicBezTo>
                    <a:cubicBezTo>
                      <a:pt x="52" y="47"/>
                      <a:pt x="50" y="45"/>
                      <a:pt x="50" y="45"/>
                    </a:cubicBezTo>
                    <a:cubicBezTo>
                      <a:pt x="48" y="45"/>
                      <a:pt x="46" y="47"/>
                      <a:pt x="45" y="46"/>
                    </a:cubicBezTo>
                    <a:cubicBezTo>
                      <a:pt x="45" y="46"/>
                      <a:pt x="42" y="45"/>
                      <a:pt x="41" y="45"/>
                    </a:cubicBezTo>
                    <a:cubicBezTo>
                      <a:pt x="41" y="45"/>
                      <a:pt x="40" y="46"/>
                      <a:pt x="40" y="46"/>
                    </a:cubicBezTo>
                    <a:cubicBezTo>
                      <a:pt x="38" y="47"/>
                      <a:pt x="38" y="47"/>
                      <a:pt x="36" y="47"/>
                    </a:cubicBezTo>
                    <a:cubicBezTo>
                      <a:pt x="37" y="47"/>
                      <a:pt x="34" y="48"/>
                      <a:pt x="34" y="48"/>
                    </a:cubicBezTo>
                    <a:cubicBezTo>
                      <a:pt x="35" y="49"/>
                      <a:pt x="34" y="48"/>
                      <a:pt x="33" y="48"/>
                    </a:cubicBezTo>
                    <a:close/>
                    <a:moveTo>
                      <a:pt x="55" y="141"/>
                    </a:moveTo>
                    <a:cubicBezTo>
                      <a:pt x="53" y="141"/>
                      <a:pt x="56" y="142"/>
                      <a:pt x="56" y="142"/>
                    </a:cubicBezTo>
                    <a:cubicBezTo>
                      <a:pt x="56" y="142"/>
                      <a:pt x="57" y="140"/>
                      <a:pt x="55" y="141"/>
                    </a:cubicBezTo>
                    <a:close/>
                    <a:moveTo>
                      <a:pt x="20" y="76"/>
                    </a:moveTo>
                    <a:cubicBezTo>
                      <a:pt x="20" y="76"/>
                      <a:pt x="20" y="79"/>
                      <a:pt x="20" y="80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21" y="79"/>
                      <a:pt x="21" y="76"/>
                      <a:pt x="20" y="76"/>
                    </a:cubicBezTo>
                    <a:close/>
                    <a:moveTo>
                      <a:pt x="15" y="7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5" y="77"/>
                      <a:pt x="16" y="76"/>
                      <a:pt x="15" y="76"/>
                    </a:cubicBezTo>
                    <a:close/>
                    <a:moveTo>
                      <a:pt x="18" y="68"/>
                    </a:moveTo>
                    <a:cubicBezTo>
                      <a:pt x="17" y="69"/>
                      <a:pt x="17" y="72"/>
                      <a:pt x="17" y="72"/>
                    </a:cubicBezTo>
                    <a:cubicBezTo>
                      <a:pt x="17" y="72"/>
                      <a:pt x="17" y="73"/>
                      <a:pt x="18" y="72"/>
                    </a:cubicBezTo>
                    <a:cubicBezTo>
                      <a:pt x="19" y="72"/>
                      <a:pt x="19" y="67"/>
                      <a:pt x="18" y="68"/>
                    </a:cubicBezTo>
                    <a:close/>
                    <a:moveTo>
                      <a:pt x="12" y="68"/>
                    </a:moveTo>
                    <a:cubicBezTo>
                      <a:pt x="13" y="70"/>
                      <a:pt x="13" y="70"/>
                      <a:pt x="13" y="70"/>
                    </a:cubicBezTo>
                    <a:cubicBezTo>
                      <a:pt x="13" y="69"/>
                      <a:pt x="14" y="68"/>
                      <a:pt x="12" y="68"/>
                    </a:cubicBezTo>
                    <a:close/>
                    <a:moveTo>
                      <a:pt x="14" y="62"/>
                    </a:moveTo>
                    <a:cubicBezTo>
                      <a:pt x="14" y="64"/>
                      <a:pt x="14" y="64"/>
                      <a:pt x="14" y="64"/>
                    </a:cubicBezTo>
                    <a:cubicBezTo>
                      <a:pt x="15" y="63"/>
                      <a:pt x="14" y="66"/>
                      <a:pt x="14" y="66"/>
                    </a:cubicBezTo>
                    <a:cubicBezTo>
                      <a:pt x="11" y="66"/>
                      <a:pt x="15" y="67"/>
                      <a:pt x="16" y="68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8" y="66"/>
                      <a:pt x="17" y="65"/>
                      <a:pt x="18" y="64"/>
                    </a:cubicBezTo>
                    <a:cubicBezTo>
                      <a:pt x="17" y="64"/>
                      <a:pt x="16" y="63"/>
                      <a:pt x="16" y="62"/>
                    </a:cubicBezTo>
                    <a:cubicBezTo>
                      <a:pt x="15" y="62"/>
                      <a:pt x="14" y="63"/>
                      <a:pt x="14" y="62"/>
                    </a:cubicBezTo>
                    <a:close/>
                    <a:moveTo>
                      <a:pt x="3" y="50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5" y="53"/>
                      <a:pt x="7" y="49"/>
                      <a:pt x="3" y="50"/>
                    </a:cubicBezTo>
                    <a:close/>
                    <a:moveTo>
                      <a:pt x="14" y="46"/>
                    </a:moveTo>
                    <a:cubicBezTo>
                      <a:pt x="14" y="46"/>
                      <a:pt x="14" y="48"/>
                      <a:pt x="14" y="48"/>
                    </a:cubicBezTo>
                    <a:cubicBezTo>
                      <a:pt x="14" y="48"/>
                      <a:pt x="12" y="48"/>
                      <a:pt x="12" y="48"/>
                    </a:cubicBezTo>
                    <a:cubicBezTo>
                      <a:pt x="13" y="52"/>
                      <a:pt x="13" y="54"/>
                      <a:pt x="14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6" y="59"/>
                      <a:pt x="16" y="59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7" y="59"/>
                      <a:pt x="17" y="57"/>
                      <a:pt x="17" y="57"/>
                    </a:cubicBezTo>
                    <a:cubicBezTo>
                      <a:pt x="18" y="58"/>
                      <a:pt x="18" y="55"/>
                      <a:pt x="18" y="55"/>
                    </a:cubicBezTo>
                    <a:cubicBezTo>
                      <a:pt x="17" y="55"/>
                      <a:pt x="16" y="55"/>
                      <a:pt x="15" y="54"/>
                    </a:cubicBezTo>
                    <a:cubicBezTo>
                      <a:pt x="14" y="50"/>
                      <a:pt x="15" y="53"/>
                      <a:pt x="15" y="48"/>
                    </a:cubicBezTo>
                    <a:cubicBezTo>
                      <a:pt x="15" y="48"/>
                      <a:pt x="15" y="46"/>
                      <a:pt x="14" y="46"/>
                    </a:cubicBezTo>
                    <a:close/>
                    <a:moveTo>
                      <a:pt x="4" y="46"/>
                    </a:moveTo>
                    <a:cubicBezTo>
                      <a:pt x="4" y="48"/>
                      <a:pt x="4" y="48"/>
                      <a:pt x="4" y="48"/>
                    </a:cubicBezTo>
                    <a:cubicBezTo>
                      <a:pt x="8" y="47"/>
                      <a:pt x="7" y="47"/>
                      <a:pt x="4" y="46"/>
                    </a:cubicBezTo>
                    <a:close/>
                    <a:moveTo>
                      <a:pt x="15" y="32"/>
                    </a:moveTo>
                    <a:cubicBezTo>
                      <a:pt x="11" y="34"/>
                      <a:pt x="11" y="34"/>
                      <a:pt x="11" y="34"/>
                    </a:cubicBezTo>
                    <a:cubicBezTo>
                      <a:pt x="10" y="35"/>
                      <a:pt x="11" y="36"/>
                      <a:pt x="10" y="37"/>
                    </a:cubicBezTo>
                    <a:cubicBezTo>
                      <a:pt x="10" y="37"/>
                      <a:pt x="9" y="36"/>
                      <a:pt x="9" y="36"/>
                    </a:cubicBezTo>
                    <a:cubicBezTo>
                      <a:pt x="9" y="38"/>
                      <a:pt x="11" y="40"/>
                      <a:pt x="10" y="40"/>
                    </a:cubicBezTo>
                    <a:cubicBezTo>
                      <a:pt x="8" y="42"/>
                      <a:pt x="9" y="42"/>
                      <a:pt x="8" y="46"/>
                    </a:cubicBezTo>
                    <a:cubicBezTo>
                      <a:pt x="9" y="45"/>
                      <a:pt x="10" y="44"/>
                      <a:pt x="11" y="44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1" y="43"/>
                      <a:pt x="13" y="43"/>
                      <a:pt x="14" y="43"/>
                    </a:cubicBezTo>
                    <a:cubicBezTo>
                      <a:pt x="15" y="42"/>
                      <a:pt x="14" y="40"/>
                      <a:pt x="14" y="38"/>
                    </a:cubicBezTo>
                    <a:cubicBezTo>
                      <a:pt x="15" y="37"/>
                      <a:pt x="19" y="32"/>
                      <a:pt x="15" y="32"/>
                    </a:cubicBezTo>
                    <a:close/>
                    <a:moveTo>
                      <a:pt x="60" y="5"/>
                    </a:moveTo>
                    <a:cubicBezTo>
                      <a:pt x="59" y="5"/>
                      <a:pt x="58" y="9"/>
                      <a:pt x="58" y="9"/>
                    </a:cubicBezTo>
                    <a:cubicBezTo>
                      <a:pt x="58" y="9"/>
                      <a:pt x="56" y="9"/>
                      <a:pt x="56" y="9"/>
                    </a:cubicBezTo>
                    <a:cubicBezTo>
                      <a:pt x="56" y="11"/>
                      <a:pt x="58" y="12"/>
                      <a:pt x="58" y="11"/>
                    </a:cubicBezTo>
                    <a:cubicBezTo>
                      <a:pt x="58" y="11"/>
                      <a:pt x="59" y="11"/>
                      <a:pt x="59" y="11"/>
                    </a:cubicBezTo>
                    <a:cubicBezTo>
                      <a:pt x="58" y="11"/>
                      <a:pt x="60" y="13"/>
                      <a:pt x="60" y="13"/>
                    </a:cubicBezTo>
                    <a:cubicBezTo>
                      <a:pt x="60" y="13"/>
                      <a:pt x="61" y="12"/>
                      <a:pt x="61" y="12"/>
                    </a:cubicBezTo>
                    <a:cubicBezTo>
                      <a:pt x="61" y="10"/>
                      <a:pt x="59" y="7"/>
                      <a:pt x="61" y="6"/>
                    </a:cubicBezTo>
                    <a:cubicBezTo>
                      <a:pt x="61" y="5"/>
                      <a:pt x="61" y="5"/>
                      <a:pt x="61" y="5"/>
                    </a:cubicBezTo>
                    <a:lnTo>
                      <a:pt x="60" y="5"/>
                    </a:lnTo>
                    <a:close/>
                    <a:moveTo>
                      <a:pt x="65" y="0"/>
                    </a:moveTo>
                    <a:cubicBezTo>
                      <a:pt x="66" y="1"/>
                      <a:pt x="66" y="1"/>
                      <a:pt x="66" y="1"/>
                    </a:cubicBezTo>
                    <a:cubicBezTo>
                      <a:pt x="65" y="0"/>
                      <a:pt x="66" y="0"/>
                      <a:pt x="65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" name="Freeform 31">
                <a:extLst>
                  <a:ext uri="{FF2B5EF4-FFF2-40B4-BE49-F238E27FC236}">
                    <a16:creationId xmlns:a16="http://schemas.microsoft.com/office/drawing/2014/main" id="{84E41CF6-C93B-6A4F-A284-392047DCE3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8" y="1703"/>
                <a:ext cx="90" cy="63"/>
              </a:xfrm>
              <a:custGeom>
                <a:avLst/>
                <a:gdLst>
                  <a:gd name="T0" fmla="*/ 46 w 46"/>
                  <a:gd name="T1" fmla="*/ 9 h 32"/>
                  <a:gd name="T2" fmla="*/ 46 w 46"/>
                  <a:gd name="T3" fmla="*/ 4 h 32"/>
                  <a:gd name="T4" fmla="*/ 43 w 46"/>
                  <a:gd name="T5" fmla="*/ 4 h 32"/>
                  <a:gd name="T6" fmla="*/ 43 w 46"/>
                  <a:gd name="T7" fmla="*/ 1 h 32"/>
                  <a:gd name="T8" fmla="*/ 42 w 46"/>
                  <a:gd name="T9" fmla="*/ 0 h 32"/>
                  <a:gd name="T10" fmla="*/ 42 w 46"/>
                  <a:gd name="T11" fmla="*/ 1 h 32"/>
                  <a:gd name="T12" fmla="*/ 37 w 46"/>
                  <a:gd name="T13" fmla="*/ 5 h 32"/>
                  <a:gd name="T14" fmla="*/ 33 w 46"/>
                  <a:gd name="T15" fmla="*/ 12 h 32"/>
                  <a:gd name="T16" fmla="*/ 27 w 46"/>
                  <a:gd name="T17" fmla="*/ 15 h 32"/>
                  <a:gd name="T18" fmla="*/ 26 w 46"/>
                  <a:gd name="T19" fmla="*/ 16 h 32"/>
                  <a:gd name="T20" fmla="*/ 24 w 46"/>
                  <a:gd name="T21" fmla="*/ 16 h 32"/>
                  <a:gd name="T22" fmla="*/ 24 w 46"/>
                  <a:gd name="T23" fmla="*/ 18 h 32"/>
                  <a:gd name="T24" fmla="*/ 15 w 46"/>
                  <a:gd name="T25" fmla="*/ 15 h 32"/>
                  <a:gd name="T26" fmla="*/ 12 w 46"/>
                  <a:gd name="T27" fmla="*/ 18 h 32"/>
                  <a:gd name="T28" fmla="*/ 6 w 46"/>
                  <a:gd name="T29" fmla="*/ 17 h 32"/>
                  <a:gd name="T30" fmla="*/ 6 w 46"/>
                  <a:gd name="T31" fmla="*/ 15 h 32"/>
                  <a:gd name="T32" fmla="*/ 2 w 46"/>
                  <a:gd name="T33" fmla="*/ 14 h 32"/>
                  <a:gd name="T34" fmla="*/ 3 w 46"/>
                  <a:gd name="T35" fmla="*/ 10 h 32"/>
                  <a:gd name="T36" fmla="*/ 0 w 46"/>
                  <a:gd name="T37" fmla="*/ 9 h 32"/>
                  <a:gd name="T38" fmla="*/ 0 w 46"/>
                  <a:gd name="T39" fmla="*/ 13 h 32"/>
                  <a:gd name="T40" fmla="*/ 5 w 46"/>
                  <a:gd name="T41" fmla="*/ 18 h 32"/>
                  <a:gd name="T42" fmla="*/ 5 w 46"/>
                  <a:gd name="T43" fmla="*/ 27 h 32"/>
                  <a:gd name="T44" fmla="*/ 34 w 46"/>
                  <a:gd name="T45" fmla="*/ 32 h 32"/>
                  <a:gd name="T46" fmla="*/ 37 w 46"/>
                  <a:gd name="T47" fmla="*/ 31 h 32"/>
                  <a:gd name="T48" fmla="*/ 39 w 46"/>
                  <a:gd name="T49" fmla="*/ 25 h 32"/>
                  <a:gd name="T50" fmla="*/ 40 w 46"/>
                  <a:gd name="T51" fmla="*/ 18 h 32"/>
                  <a:gd name="T52" fmla="*/ 39 w 46"/>
                  <a:gd name="T53" fmla="*/ 15 h 32"/>
                  <a:gd name="T54" fmla="*/ 42 w 46"/>
                  <a:gd name="T55" fmla="*/ 13 h 32"/>
                  <a:gd name="T56" fmla="*/ 40 w 46"/>
                  <a:gd name="T57" fmla="*/ 11 h 32"/>
                  <a:gd name="T58" fmla="*/ 42 w 46"/>
                  <a:gd name="T59" fmla="*/ 9 h 32"/>
                  <a:gd name="T60" fmla="*/ 44 w 46"/>
                  <a:gd name="T61" fmla="*/ 11 h 32"/>
                  <a:gd name="T62" fmla="*/ 46 w 46"/>
                  <a:gd name="T63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" h="32">
                    <a:moveTo>
                      <a:pt x="46" y="9"/>
                    </a:moveTo>
                    <a:cubicBezTo>
                      <a:pt x="46" y="8"/>
                      <a:pt x="46" y="6"/>
                      <a:pt x="46" y="4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2"/>
                      <a:pt x="39" y="4"/>
                      <a:pt x="37" y="5"/>
                    </a:cubicBezTo>
                    <a:cubicBezTo>
                      <a:pt x="36" y="7"/>
                      <a:pt x="35" y="10"/>
                      <a:pt x="33" y="12"/>
                    </a:cubicBezTo>
                    <a:cubicBezTo>
                      <a:pt x="31" y="13"/>
                      <a:pt x="29" y="14"/>
                      <a:pt x="27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7"/>
                      <a:pt x="25" y="16"/>
                      <a:pt x="24" y="16"/>
                    </a:cubicBezTo>
                    <a:cubicBezTo>
                      <a:pt x="24" y="16"/>
                      <a:pt x="24" y="18"/>
                      <a:pt x="24" y="18"/>
                    </a:cubicBezTo>
                    <a:cubicBezTo>
                      <a:pt x="21" y="19"/>
                      <a:pt x="17" y="15"/>
                      <a:pt x="15" y="15"/>
                    </a:cubicBezTo>
                    <a:cubicBezTo>
                      <a:pt x="12" y="15"/>
                      <a:pt x="13" y="17"/>
                      <a:pt x="12" y="18"/>
                    </a:cubicBezTo>
                    <a:cubicBezTo>
                      <a:pt x="9" y="18"/>
                      <a:pt x="8" y="17"/>
                      <a:pt x="6" y="17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4" y="14"/>
                      <a:pt x="3" y="15"/>
                      <a:pt x="2" y="14"/>
                    </a:cubicBezTo>
                    <a:cubicBezTo>
                      <a:pt x="3" y="13"/>
                      <a:pt x="3" y="11"/>
                      <a:pt x="3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32" y="32"/>
                      <a:pt x="34" y="32"/>
                    </a:cubicBezTo>
                    <a:cubicBezTo>
                      <a:pt x="36" y="32"/>
                      <a:pt x="37" y="31"/>
                      <a:pt x="37" y="31"/>
                    </a:cubicBezTo>
                    <a:cubicBezTo>
                      <a:pt x="37" y="31"/>
                      <a:pt x="37" y="28"/>
                      <a:pt x="39" y="25"/>
                    </a:cubicBezTo>
                    <a:cubicBezTo>
                      <a:pt x="41" y="22"/>
                      <a:pt x="40" y="18"/>
                      <a:pt x="40" y="18"/>
                    </a:cubicBezTo>
                    <a:cubicBezTo>
                      <a:pt x="38" y="19"/>
                      <a:pt x="38" y="17"/>
                      <a:pt x="39" y="15"/>
                    </a:cubicBezTo>
                    <a:cubicBezTo>
                      <a:pt x="41" y="14"/>
                      <a:pt x="42" y="13"/>
                      <a:pt x="42" y="13"/>
                    </a:cubicBezTo>
                    <a:cubicBezTo>
                      <a:pt x="42" y="13"/>
                      <a:pt x="40" y="12"/>
                      <a:pt x="40" y="11"/>
                    </a:cubicBezTo>
                    <a:cubicBezTo>
                      <a:pt x="40" y="9"/>
                      <a:pt x="41" y="8"/>
                      <a:pt x="42" y="9"/>
                    </a:cubicBezTo>
                    <a:cubicBezTo>
                      <a:pt x="43" y="10"/>
                      <a:pt x="43" y="12"/>
                      <a:pt x="44" y="11"/>
                    </a:cubicBezTo>
                    <a:cubicBezTo>
                      <a:pt x="44" y="9"/>
                      <a:pt x="46" y="9"/>
                      <a:pt x="46" y="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" name="Freeform 32">
                <a:extLst>
                  <a:ext uri="{FF2B5EF4-FFF2-40B4-BE49-F238E27FC236}">
                    <a16:creationId xmlns:a16="http://schemas.microsoft.com/office/drawing/2014/main" id="{AD754010-3925-3045-B60D-A43ED696F2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8" y="1703"/>
                <a:ext cx="90" cy="63"/>
              </a:xfrm>
              <a:custGeom>
                <a:avLst/>
                <a:gdLst>
                  <a:gd name="T0" fmla="*/ 46 w 46"/>
                  <a:gd name="T1" fmla="*/ 9 h 32"/>
                  <a:gd name="T2" fmla="*/ 46 w 46"/>
                  <a:gd name="T3" fmla="*/ 4 h 32"/>
                  <a:gd name="T4" fmla="*/ 43 w 46"/>
                  <a:gd name="T5" fmla="*/ 4 h 32"/>
                  <a:gd name="T6" fmla="*/ 43 w 46"/>
                  <a:gd name="T7" fmla="*/ 1 h 32"/>
                  <a:gd name="T8" fmla="*/ 42 w 46"/>
                  <a:gd name="T9" fmla="*/ 0 h 32"/>
                  <a:gd name="T10" fmla="*/ 42 w 46"/>
                  <a:gd name="T11" fmla="*/ 1 h 32"/>
                  <a:gd name="T12" fmla="*/ 37 w 46"/>
                  <a:gd name="T13" fmla="*/ 5 h 32"/>
                  <a:gd name="T14" fmla="*/ 33 w 46"/>
                  <a:gd name="T15" fmla="*/ 12 h 32"/>
                  <a:gd name="T16" fmla="*/ 27 w 46"/>
                  <a:gd name="T17" fmla="*/ 15 h 32"/>
                  <a:gd name="T18" fmla="*/ 26 w 46"/>
                  <a:gd name="T19" fmla="*/ 16 h 32"/>
                  <a:gd name="T20" fmla="*/ 24 w 46"/>
                  <a:gd name="T21" fmla="*/ 16 h 32"/>
                  <a:gd name="T22" fmla="*/ 24 w 46"/>
                  <a:gd name="T23" fmla="*/ 18 h 32"/>
                  <a:gd name="T24" fmla="*/ 15 w 46"/>
                  <a:gd name="T25" fmla="*/ 15 h 32"/>
                  <a:gd name="T26" fmla="*/ 12 w 46"/>
                  <a:gd name="T27" fmla="*/ 18 h 32"/>
                  <a:gd name="T28" fmla="*/ 6 w 46"/>
                  <a:gd name="T29" fmla="*/ 17 h 32"/>
                  <a:gd name="T30" fmla="*/ 6 w 46"/>
                  <a:gd name="T31" fmla="*/ 15 h 32"/>
                  <a:gd name="T32" fmla="*/ 2 w 46"/>
                  <a:gd name="T33" fmla="*/ 14 h 32"/>
                  <a:gd name="T34" fmla="*/ 3 w 46"/>
                  <a:gd name="T35" fmla="*/ 10 h 32"/>
                  <a:gd name="T36" fmla="*/ 0 w 46"/>
                  <a:gd name="T37" fmla="*/ 9 h 32"/>
                  <a:gd name="T38" fmla="*/ 0 w 46"/>
                  <a:gd name="T39" fmla="*/ 13 h 32"/>
                  <a:gd name="T40" fmla="*/ 5 w 46"/>
                  <a:gd name="T41" fmla="*/ 18 h 32"/>
                  <a:gd name="T42" fmla="*/ 5 w 46"/>
                  <a:gd name="T43" fmla="*/ 27 h 32"/>
                  <a:gd name="T44" fmla="*/ 34 w 46"/>
                  <a:gd name="T45" fmla="*/ 32 h 32"/>
                  <a:gd name="T46" fmla="*/ 37 w 46"/>
                  <a:gd name="T47" fmla="*/ 31 h 32"/>
                  <a:gd name="T48" fmla="*/ 39 w 46"/>
                  <a:gd name="T49" fmla="*/ 25 h 32"/>
                  <a:gd name="T50" fmla="*/ 40 w 46"/>
                  <a:gd name="T51" fmla="*/ 18 h 32"/>
                  <a:gd name="T52" fmla="*/ 39 w 46"/>
                  <a:gd name="T53" fmla="*/ 15 h 32"/>
                  <a:gd name="T54" fmla="*/ 42 w 46"/>
                  <a:gd name="T55" fmla="*/ 13 h 32"/>
                  <a:gd name="T56" fmla="*/ 40 w 46"/>
                  <a:gd name="T57" fmla="*/ 11 h 32"/>
                  <a:gd name="T58" fmla="*/ 42 w 46"/>
                  <a:gd name="T59" fmla="*/ 9 h 32"/>
                  <a:gd name="T60" fmla="*/ 44 w 46"/>
                  <a:gd name="T61" fmla="*/ 11 h 32"/>
                  <a:gd name="T62" fmla="*/ 46 w 46"/>
                  <a:gd name="T63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6" h="32">
                    <a:moveTo>
                      <a:pt x="46" y="9"/>
                    </a:moveTo>
                    <a:cubicBezTo>
                      <a:pt x="46" y="8"/>
                      <a:pt x="46" y="6"/>
                      <a:pt x="46" y="4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1"/>
                      <a:pt x="42" y="1"/>
                      <a:pt x="42" y="1"/>
                    </a:cubicBezTo>
                    <a:cubicBezTo>
                      <a:pt x="41" y="2"/>
                      <a:pt x="39" y="4"/>
                      <a:pt x="37" y="5"/>
                    </a:cubicBezTo>
                    <a:cubicBezTo>
                      <a:pt x="36" y="7"/>
                      <a:pt x="35" y="10"/>
                      <a:pt x="33" y="12"/>
                    </a:cubicBezTo>
                    <a:cubicBezTo>
                      <a:pt x="31" y="13"/>
                      <a:pt x="29" y="14"/>
                      <a:pt x="27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5" y="17"/>
                      <a:pt x="25" y="16"/>
                      <a:pt x="24" y="16"/>
                    </a:cubicBezTo>
                    <a:cubicBezTo>
                      <a:pt x="24" y="16"/>
                      <a:pt x="24" y="18"/>
                      <a:pt x="24" y="18"/>
                    </a:cubicBezTo>
                    <a:cubicBezTo>
                      <a:pt x="21" y="19"/>
                      <a:pt x="17" y="15"/>
                      <a:pt x="15" y="15"/>
                    </a:cubicBezTo>
                    <a:cubicBezTo>
                      <a:pt x="12" y="15"/>
                      <a:pt x="13" y="17"/>
                      <a:pt x="12" y="18"/>
                    </a:cubicBezTo>
                    <a:cubicBezTo>
                      <a:pt x="9" y="18"/>
                      <a:pt x="8" y="17"/>
                      <a:pt x="6" y="17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4" y="14"/>
                      <a:pt x="3" y="15"/>
                      <a:pt x="2" y="14"/>
                    </a:cubicBezTo>
                    <a:cubicBezTo>
                      <a:pt x="3" y="13"/>
                      <a:pt x="3" y="11"/>
                      <a:pt x="3" y="1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32" y="32"/>
                      <a:pt x="34" y="32"/>
                    </a:cubicBezTo>
                    <a:cubicBezTo>
                      <a:pt x="36" y="32"/>
                      <a:pt x="37" y="31"/>
                      <a:pt x="37" y="31"/>
                    </a:cubicBezTo>
                    <a:cubicBezTo>
                      <a:pt x="37" y="31"/>
                      <a:pt x="37" y="28"/>
                      <a:pt x="39" y="25"/>
                    </a:cubicBezTo>
                    <a:cubicBezTo>
                      <a:pt x="41" y="22"/>
                      <a:pt x="40" y="18"/>
                      <a:pt x="40" y="18"/>
                    </a:cubicBezTo>
                    <a:cubicBezTo>
                      <a:pt x="38" y="19"/>
                      <a:pt x="38" y="17"/>
                      <a:pt x="39" y="15"/>
                    </a:cubicBezTo>
                    <a:cubicBezTo>
                      <a:pt x="41" y="14"/>
                      <a:pt x="42" y="13"/>
                      <a:pt x="42" y="13"/>
                    </a:cubicBezTo>
                    <a:cubicBezTo>
                      <a:pt x="42" y="13"/>
                      <a:pt x="40" y="12"/>
                      <a:pt x="40" y="11"/>
                    </a:cubicBezTo>
                    <a:cubicBezTo>
                      <a:pt x="40" y="9"/>
                      <a:pt x="41" y="8"/>
                      <a:pt x="42" y="9"/>
                    </a:cubicBezTo>
                    <a:cubicBezTo>
                      <a:pt x="43" y="10"/>
                      <a:pt x="43" y="12"/>
                      <a:pt x="44" y="11"/>
                    </a:cubicBezTo>
                    <a:cubicBezTo>
                      <a:pt x="44" y="9"/>
                      <a:pt x="46" y="9"/>
                      <a:pt x="46" y="9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" name="Freeform 33">
                <a:extLst>
                  <a:ext uri="{FF2B5EF4-FFF2-40B4-BE49-F238E27FC236}">
                    <a16:creationId xmlns:a16="http://schemas.microsoft.com/office/drawing/2014/main" id="{666BDC93-2797-AE41-9D22-94CC3E5DC2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12" y="1071"/>
                <a:ext cx="292" cy="210"/>
              </a:xfrm>
              <a:custGeom>
                <a:avLst/>
                <a:gdLst>
                  <a:gd name="T0" fmla="*/ 131 w 149"/>
                  <a:gd name="T1" fmla="*/ 71 h 107"/>
                  <a:gd name="T2" fmla="*/ 122 w 149"/>
                  <a:gd name="T3" fmla="*/ 75 h 107"/>
                  <a:gd name="T4" fmla="*/ 114 w 149"/>
                  <a:gd name="T5" fmla="*/ 80 h 107"/>
                  <a:gd name="T6" fmla="*/ 105 w 149"/>
                  <a:gd name="T7" fmla="*/ 82 h 107"/>
                  <a:gd name="T8" fmla="*/ 98 w 149"/>
                  <a:gd name="T9" fmla="*/ 82 h 107"/>
                  <a:gd name="T10" fmla="*/ 95 w 149"/>
                  <a:gd name="T11" fmla="*/ 87 h 107"/>
                  <a:gd name="T12" fmla="*/ 101 w 149"/>
                  <a:gd name="T13" fmla="*/ 90 h 107"/>
                  <a:gd name="T14" fmla="*/ 107 w 149"/>
                  <a:gd name="T15" fmla="*/ 94 h 107"/>
                  <a:gd name="T16" fmla="*/ 115 w 149"/>
                  <a:gd name="T17" fmla="*/ 94 h 107"/>
                  <a:gd name="T18" fmla="*/ 103 w 149"/>
                  <a:gd name="T19" fmla="*/ 102 h 107"/>
                  <a:gd name="T20" fmla="*/ 85 w 149"/>
                  <a:gd name="T21" fmla="*/ 95 h 107"/>
                  <a:gd name="T22" fmla="*/ 83 w 149"/>
                  <a:gd name="T23" fmla="*/ 92 h 107"/>
                  <a:gd name="T24" fmla="*/ 92 w 149"/>
                  <a:gd name="T25" fmla="*/ 88 h 107"/>
                  <a:gd name="T26" fmla="*/ 88 w 149"/>
                  <a:gd name="T27" fmla="*/ 84 h 107"/>
                  <a:gd name="T28" fmla="*/ 81 w 149"/>
                  <a:gd name="T29" fmla="*/ 87 h 107"/>
                  <a:gd name="T30" fmla="*/ 76 w 149"/>
                  <a:gd name="T31" fmla="*/ 83 h 107"/>
                  <a:gd name="T32" fmla="*/ 78 w 149"/>
                  <a:gd name="T33" fmla="*/ 81 h 107"/>
                  <a:gd name="T34" fmla="*/ 74 w 149"/>
                  <a:gd name="T35" fmla="*/ 79 h 107"/>
                  <a:gd name="T36" fmla="*/ 65 w 149"/>
                  <a:gd name="T37" fmla="*/ 80 h 107"/>
                  <a:gd name="T38" fmla="*/ 55 w 149"/>
                  <a:gd name="T39" fmla="*/ 71 h 107"/>
                  <a:gd name="T40" fmla="*/ 49 w 149"/>
                  <a:gd name="T41" fmla="*/ 56 h 107"/>
                  <a:gd name="T42" fmla="*/ 35 w 149"/>
                  <a:gd name="T43" fmla="*/ 50 h 107"/>
                  <a:gd name="T44" fmla="*/ 23 w 149"/>
                  <a:gd name="T45" fmla="*/ 58 h 107"/>
                  <a:gd name="T46" fmla="*/ 9 w 149"/>
                  <a:gd name="T47" fmla="*/ 58 h 107"/>
                  <a:gd name="T48" fmla="*/ 2 w 149"/>
                  <a:gd name="T49" fmla="*/ 50 h 107"/>
                  <a:gd name="T50" fmla="*/ 9 w 149"/>
                  <a:gd name="T51" fmla="*/ 39 h 107"/>
                  <a:gd name="T52" fmla="*/ 10 w 149"/>
                  <a:gd name="T53" fmla="*/ 22 h 107"/>
                  <a:gd name="T54" fmla="*/ 12 w 149"/>
                  <a:gd name="T55" fmla="*/ 7 h 107"/>
                  <a:gd name="T56" fmla="*/ 26 w 149"/>
                  <a:gd name="T57" fmla="*/ 5 h 107"/>
                  <a:gd name="T58" fmla="*/ 46 w 149"/>
                  <a:gd name="T59" fmla="*/ 7 h 107"/>
                  <a:gd name="T60" fmla="*/ 52 w 149"/>
                  <a:gd name="T61" fmla="*/ 8 h 107"/>
                  <a:gd name="T62" fmla="*/ 66 w 149"/>
                  <a:gd name="T63" fmla="*/ 5 h 107"/>
                  <a:gd name="T64" fmla="*/ 77 w 149"/>
                  <a:gd name="T65" fmla="*/ 2 h 107"/>
                  <a:gd name="T66" fmla="*/ 86 w 149"/>
                  <a:gd name="T67" fmla="*/ 8 h 107"/>
                  <a:gd name="T68" fmla="*/ 96 w 149"/>
                  <a:gd name="T69" fmla="*/ 16 h 107"/>
                  <a:gd name="T70" fmla="*/ 109 w 149"/>
                  <a:gd name="T71" fmla="*/ 22 h 107"/>
                  <a:gd name="T72" fmla="*/ 119 w 149"/>
                  <a:gd name="T73" fmla="*/ 25 h 107"/>
                  <a:gd name="T74" fmla="*/ 131 w 149"/>
                  <a:gd name="T75" fmla="*/ 31 h 107"/>
                  <a:gd name="T76" fmla="*/ 146 w 149"/>
                  <a:gd name="T77" fmla="*/ 43 h 107"/>
                  <a:gd name="T78" fmla="*/ 147 w 149"/>
                  <a:gd name="T79" fmla="*/ 57 h 107"/>
                  <a:gd name="T80" fmla="*/ 137 w 149"/>
                  <a:gd name="T81" fmla="*/ 68 h 107"/>
                  <a:gd name="T82" fmla="*/ 57 w 149"/>
                  <a:gd name="T83" fmla="*/ 81 h 107"/>
                  <a:gd name="T84" fmla="*/ 46 w 149"/>
                  <a:gd name="T85" fmla="*/ 91 h 107"/>
                  <a:gd name="T86" fmla="*/ 56 w 149"/>
                  <a:gd name="T87" fmla="*/ 92 h 107"/>
                  <a:gd name="T88" fmla="*/ 63 w 149"/>
                  <a:gd name="T89" fmla="*/ 84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9" h="107">
                    <a:moveTo>
                      <a:pt x="136" y="71"/>
                    </a:moveTo>
                    <a:cubicBezTo>
                      <a:pt x="134" y="71"/>
                      <a:pt x="133" y="71"/>
                      <a:pt x="132" y="71"/>
                    </a:cubicBezTo>
                    <a:cubicBezTo>
                      <a:pt x="132" y="71"/>
                      <a:pt x="131" y="71"/>
                      <a:pt x="131" y="71"/>
                    </a:cubicBezTo>
                    <a:cubicBezTo>
                      <a:pt x="130" y="72"/>
                      <a:pt x="129" y="73"/>
                      <a:pt x="128" y="74"/>
                    </a:cubicBezTo>
                    <a:cubicBezTo>
                      <a:pt x="127" y="74"/>
                      <a:pt x="127" y="73"/>
                      <a:pt x="126" y="74"/>
                    </a:cubicBezTo>
                    <a:cubicBezTo>
                      <a:pt x="125" y="74"/>
                      <a:pt x="123" y="74"/>
                      <a:pt x="122" y="75"/>
                    </a:cubicBezTo>
                    <a:cubicBezTo>
                      <a:pt x="121" y="75"/>
                      <a:pt x="121" y="77"/>
                      <a:pt x="121" y="77"/>
                    </a:cubicBezTo>
                    <a:cubicBezTo>
                      <a:pt x="119" y="78"/>
                      <a:pt x="118" y="77"/>
                      <a:pt x="116" y="78"/>
                    </a:cubicBezTo>
                    <a:cubicBezTo>
                      <a:pt x="116" y="78"/>
                      <a:pt x="114" y="80"/>
                      <a:pt x="114" y="80"/>
                    </a:cubicBezTo>
                    <a:cubicBezTo>
                      <a:pt x="111" y="80"/>
                      <a:pt x="112" y="78"/>
                      <a:pt x="111" y="78"/>
                    </a:cubicBezTo>
                    <a:cubicBezTo>
                      <a:pt x="111" y="79"/>
                      <a:pt x="111" y="79"/>
                      <a:pt x="111" y="79"/>
                    </a:cubicBezTo>
                    <a:cubicBezTo>
                      <a:pt x="109" y="80"/>
                      <a:pt x="107" y="81"/>
                      <a:pt x="105" y="82"/>
                    </a:cubicBezTo>
                    <a:cubicBezTo>
                      <a:pt x="105" y="84"/>
                      <a:pt x="105" y="84"/>
                      <a:pt x="105" y="84"/>
                    </a:cubicBezTo>
                    <a:cubicBezTo>
                      <a:pt x="103" y="84"/>
                      <a:pt x="100" y="84"/>
                      <a:pt x="98" y="84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7" y="82"/>
                      <a:pt x="95" y="82"/>
                      <a:pt x="93" y="82"/>
                    </a:cubicBezTo>
                    <a:cubicBezTo>
                      <a:pt x="94" y="83"/>
                      <a:pt x="93" y="84"/>
                      <a:pt x="93" y="85"/>
                    </a:cubicBezTo>
                    <a:cubicBezTo>
                      <a:pt x="93" y="85"/>
                      <a:pt x="95" y="86"/>
                      <a:pt x="95" y="87"/>
                    </a:cubicBezTo>
                    <a:cubicBezTo>
                      <a:pt x="96" y="87"/>
                      <a:pt x="97" y="87"/>
                      <a:pt x="97" y="87"/>
                    </a:cubicBezTo>
                    <a:cubicBezTo>
                      <a:pt x="98" y="87"/>
                      <a:pt x="98" y="89"/>
                      <a:pt x="98" y="89"/>
                    </a:cubicBezTo>
                    <a:cubicBezTo>
                      <a:pt x="99" y="90"/>
                      <a:pt x="101" y="89"/>
                      <a:pt x="101" y="90"/>
                    </a:cubicBezTo>
                    <a:cubicBezTo>
                      <a:pt x="102" y="91"/>
                      <a:pt x="99" y="92"/>
                      <a:pt x="102" y="94"/>
                    </a:cubicBezTo>
                    <a:cubicBezTo>
                      <a:pt x="102" y="95"/>
                      <a:pt x="102" y="95"/>
                      <a:pt x="102" y="95"/>
                    </a:cubicBezTo>
                    <a:cubicBezTo>
                      <a:pt x="104" y="95"/>
                      <a:pt x="105" y="94"/>
                      <a:pt x="107" y="94"/>
                    </a:cubicBezTo>
                    <a:cubicBezTo>
                      <a:pt x="107" y="94"/>
                      <a:pt x="110" y="95"/>
                      <a:pt x="111" y="95"/>
                    </a:cubicBezTo>
                    <a:cubicBezTo>
                      <a:pt x="112" y="95"/>
                      <a:pt x="113" y="94"/>
                      <a:pt x="114" y="94"/>
                    </a:cubicBezTo>
                    <a:cubicBezTo>
                      <a:pt x="114" y="94"/>
                      <a:pt x="116" y="94"/>
                      <a:pt x="115" y="94"/>
                    </a:cubicBezTo>
                    <a:cubicBezTo>
                      <a:pt x="115" y="94"/>
                      <a:pt x="116" y="97"/>
                      <a:pt x="115" y="98"/>
                    </a:cubicBezTo>
                    <a:cubicBezTo>
                      <a:pt x="113" y="100"/>
                      <a:pt x="108" y="99"/>
                      <a:pt x="107" y="99"/>
                    </a:cubicBezTo>
                    <a:cubicBezTo>
                      <a:pt x="106" y="99"/>
                      <a:pt x="104" y="101"/>
                      <a:pt x="103" y="102"/>
                    </a:cubicBezTo>
                    <a:cubicBezTo>
                      <a:pt x="98" y="104"/>
                      <a:pt x="93" y="105"/>
                      <a:pt x="89" y="107"/>
                    </a:cubicBezTo>
                    <a:cubicBezTo>
                      <a:pt x="91" y="103"/>
                      <a:pt x="90" y="102"/>
                      <a:pt x="89" y="97"/>
                    </a:cubicBezTo>
                    <a:cubicBezTo>
                      <a:pt x="88" y="96"/>
                      <a:pt x="86" y="95"/>
                      <a:pt x="85" y="95"/>
                    </a:cubicBezTo>
                    <a:cubicBezTo>
                      <a:pt x="81" y="96"/>
                      <a:pt x="81" y="96"/>
                      <a:pt x="81" y="96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2" y="93"/>
                      <a:pt x="83" y="93"/>
                      <a:pt x="83" y="92"/>
                    </a:cubicBezTo>
                    <a:cubicBezTo>
                      <a:pt x="89" y="89"/>
                      <a:pt x="89" y="89"/>
                      <a:pt x="89" y="89"/>
                    </a:cubicBezTo>
                    <a:cubicBezTo>
                      <a:pt x="91" y="89"/>
                      <a:pt x="91" y="90"/>
                      <a:pt x="93" y="90"/>
                    </a:cubicBezTo>
                    <a:cubicBezTo>
                      <a:pt x="92" y="88"/>
                      <a:pt x="93" y="88"/>
                      <a:pt x="92" y="88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0" y="85"/>
                      <a:pt x="90" y="86"/>
                      <a:pt x="89" y="86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7" y="84"/>
                      <a:pt x="85" y="84"/>
                      <a:pt x="83" y="84"/>
                    </a:cubicBezTo>
                    <a:cubicBezTo>
                      <a:pt x="82" y="85"/>
                      <a:pt x="83" y="87"/>
                      <a:pt x="82" y="87"/>
                    </a:cubicBezTo>
                    <a:cubicBezTo>
                      <a:pt x="81" y="87"/>
                      <a:pt x="81" y="87"/>
                      <a:pt x="81" y="87"/>
                    </a:cubicBezTo>
                    <a:cubicBezTo>
                      <a:pt x="80" y="87"/>
                      <a:pt x="79" y="85"/>
                      <a:pt x="79" y="84"/>
                    </a:cubicBezTo>
                    <a:cubicBezTo>
                      <a:pt x="78" y="84"/>
                      <a:pt x="77" y="85"/>
                      <a:pt x="76" y="84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75" y="83"/>
                      <a:pt x="74" y="83"/>
                      <a:pt x="73" y="82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5" y="81"/>
                      <a:pt x="77" y="81"/>
                      <a:pt x="78" y="81"/>
                    </a:cubicBezTo>
                    <a:cubicBezTo>
                      <a:pt x="78" y="81"/>
                      <a:pt x="79" y="79"/>
                      <a:pt x="76" y="80"/>
                    </a:cubicBezTo>
                    <a:cubicBezTo>
                      <a:pt x="76" y="79"/>
                      <a:pt x="75" y="77"/>
                      <a:pt x="75" y="77"/>
                    </a:cubicBezTo>
                    <a:cubicBezTo>
                      <a:pt x="74" y="77"/>
                      <a:pt x="74" y="78"/>
                      <a:pt x="74" y="79"/>
                    </a:cubicBezTo>
                    <a:cubicBezTo>
                      <a:pt x="72" y="79"/>
                      <a:pt x="69" y="79"/>
                      <a:pt x="67" y="79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4" y="81"/>
                      <a:pt x="64" y="82"/>
                      <a:pt x="63" y="84"/>
                    </a:cubicBezTo>
                    <a:cubicBezTo>
                      <a:pt x="58" y="77"/>
                      <a:pt x="58" y="77"/>
                      <a:pt x="58" y="77"/>
                    </a:cubicBezTo>
                    <a:cubicBezTo>
                      <a:pt x="58" y="77"/>
                      <a:pt x="54" y="75"/>
                      <a:pt x="55" y="71"/>
                    </a:cubicBezTo>
                    <a:cubicBezTo>
                      <a:pt x="55" y="69"/>
                      <a:pt x="55" y="69"/>
                      <a:pt x="54" y="66"/>
                    </a:cubicBezTo>
                    <a:cubicBezTo>
                      <a:pt x="52" y="64"/>
                      <a:pt x="51" y="65"/>
                      <a:pt x="52" y="62"/>
                    </a:cubicBezTo>
                    <a:cubicBezTo>
                      <a:pt x="52" y="59"/>
                      <a:pt x="50" y="57"/>
                      <a:pt x="49" y="56"/>
                    </a:cubicBezTo>
                    <a:cubicBezTo>
                      <a:pt x="47" y="55"/>
                      <a:pt x="46" y="54"/>
                      <a:pt x="45" y="53"/>
                    </a:cubicBezTo>
                    <a:cubicBezTo>
                      <a:pt x="43" y="52"/>
                      <a:pt x="42" y="51"/>
                      <a:pt x="40" y="50"/>
                    </a:cubicBezTo>
                    <a:cubicBezTo>
                      <a:pt x="39" y="50"/>
                      <a:pt x="36" y="49"/>
                      <a:pt x="35" y="50"/>
                    </a:cubicBezTo>
                    <a:cubicBezTo>
                      <a:pt x="34" y="51"/>
                      <a:pt x="30" y="50"/>
                      <a:pt x="30" y="53"/>
                    </a:cubicBezTo>
                    <a:cubicBezTo>
                      <a:pt x="30" y="53"/>
                      <a:pt x="27" y="54"/>
                      <a:pt x="27" y="56"/>
                    </a:cubicBezTo>
                    <a:cubicBezTo>
                      <a:pt x="26" y="58"/>
                      <a:pt x="25" y="58"/>
                      <a:pt x="23" y="58"/>
                    </a:cubicBezTo>
                    <a:cubicBezTo>
                      <a:pt x="21" y="58"/>
                      <a:pt x="21" y="60"/>
                      <a:pt x="18" y="61"/>
                    </a:cubicBezTo>
                    <a:cubicBezTo>
                      <a:pt x="16" y="62"/>
                      <a:pt x="16" y="62"/>
                      <a:pt x="15" y="60"/>
                    </a:cubicBezTo>
                    <a:cubicBezTo>
                      <a:pt x="13" y="58"/>
                      <a:pt x="12" y="58"/>
                      <a:pt x="9" y="58"/>
                    </a:cubicBezTo>
                    <a:cubicBezTo>
                      <a:pt x="6" y="58"/>
                      <a:pt x="5" y="58"/>
                      <a:pt x="4" y="56"/>
                    </a:cubicBezTo>
                    <a:cubicBezTo>
                      <a:pt x="3" y="54"/>
                      <a:pt x="0" y="55"/>
                      <a:pt x="0" y="55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5" y="49"/>
                      <a:pt x="10" y="47"/>
                      <a:pt x="10" y="45"/>
                    </a:cubicBezTo>
                    <a:cubicBezTo>
                      <a:pt x="9" y="43"/>
                      <a:pt x="7" y="41"/>
                      <a:pt x="9" y="39"/>
                    </a:cubicBezTo>
                    <a:cubicBezTo>
                      <a:pt x="10" y="37"/>
                      <a:pt x="10" y="36"/>
                      <a:pt x="11" y="34"/>
                    </a:cubicBezTo>
                    <a:cubicBezTo>
                      <a:pt x="12" y="32"/>
                      <a:pt x="13" y="29"/>
                      <a:pt x="13" y="29"/>
                    </a:cubicBezTo>
                    <a:cubicBezTo>
                      <a:pt x="13" y="29"/>
                      <a:pt x="9" y="24"/>
                      <a:pt x="10" y="22"/>
                    </a:cubicBezTo>
                    <a:cubicBezTo>
                      <a:pt x="11" y="20"/>
                      <a:pt x="12" y="19"/>
                      <a:pt x="12" y="16"/>
                    </a:cubicBezTo>
                    <a:cubicBezTo>
                      <a:pt x="11" y="13"/>
                      <a:pt x="13" y="14"/>
                      <a:pt x="12" y="13"/>
                    </a:cubicBezTo>
                    <a:cubicBezTo>
                      <a:pt x="11" y="11"/>
                      <a:pt x="9" y="8"/>
                      <a:pt x="12" y="7"/>
                    </a:cubicBezTo>
                    <a:cubicBezTo>
                      <a:pt x="12" y="7"/>
                      <a:pt x="15" y="4"/>
                      <a:pt x="16" y="8"/>
                    </a:cubicBezTo>
                    <a:cubicBezTo>
                      <a:pt x="17" y="11"/>
                      <a:pt x="20" y="6"/>
                      <a:pt x="20" y="6"/>
                    </a:cubicBezTo>
                    <a:cubicBezTo>
                      <a:pt x="20" y="6"/>
                      <a:pt x="24" y="5"/>
                      <a:pt x="26" y="5"/>
                    </a:cubicBezTo>
                    <a:cubicBezTo>
                      <a:pt x="29" y="6"/>
                      <a:pt x="33" y="6"/>
                      <a:pt x="35" y="7"/>
                    </a:cubicBezTo>
                    <a:cubicBezTo>
                      <a:pt x="38" y="8"/>
                      <a:pt x="40" y="7"/>
                      <a:pt x="43" y="7"/>
                    </a:cubicBezTo>
                    <a:cubicBezTo>
                      <a:pt x="45" y="7"/>
                      <a:pt x="46" y="7"/>
                      <a:pt x="46" y="7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8" y="7"/>
                      <a:pt x="48" y="6"/>
                    </a:cubicBezTo>
                    <a:cubicBezTo>
                      <a:pt x="49" y="6"/>
                      <a:pt x="50" y="9"/>
                      <a:pt x="52" y="8"/>
                    </a:cubicBezTo>
                    <a:cubicBezTo>
                      <a:pt x="54" y="6"/>
                      <a:pt x="54" y="8"/>
                      <a:pt x="56" y="8"/>
                    </a:cubicBezTo>
                    <a:cubicBezTo>
                      <a:pt x="58" y="7"/>
                      <a:pt x="61" y="8"/>
                      <a:pt x="63" y="8"/>
                    </a:cubicBezTo>
                    <a:cubicBezTo>
                      <a:pt x="66" y="9"/>
                      <a:pt x="65" y="8"/>
                      <a:pt x="66" y="5"/>
                    </a:cubicBezTo>
                    <a:cubicBezTo>
                      <a:pt x="66" y="2"/>
                      <a:pt x="66" y="2"/>
                      <a:pt x="68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1" y="2"/>
                      <a:pt x="74" y="7"/>
                      <a:pt x="77" y="2"/>
                    </a:cubicBezTo>
                    <a:cubicBezTo>
                      <a:pt x="78" y="0"/>
                      <a:pt x="78" y="2"/>
                      <a:pt x="80" y="3"/>
                    </a:cubicBezTo>
                    <a:cubicBezTo>
                      <a:pt x="83" y="4"/>
                      <a:pt x="85" y="2"/>
                      <a:pt x="85" y="4"/>
                    </a:cubicBezTo>
                    <a:cubicBezTo>
                      <a:pt x="85" y="6"/>
                      <a:pt x="86" y="8"/>
                      <a:pt x="86" y="8"/>
                    </a:cubicBezTo>
                    <a:cubicBezTo>
                      <a:pt x="86" y="8"/>
                      <a:pt x="86" y="12"/>
                      <a:pt x="88" y="12"/>
                    </a:cubicBezTo>
                    <a:cubicBezTo>
                      <a:pt x="89" y="12"/>
                      <a:pt x="88" y="16"/>
                      <a:pt x="90" y="16"/>
                    </a:cubicBezTo>
                    <a:cubicBezTo>
                      <a:pt x="92" y="16"/>
                      <a:pt x="95" y="15"/>
                      <a:pt x="96" y="16"/>
                    </a:cubicBezTo>
                    <a:cubicBezTo>
                      <a:pt x="99" y="18"/>
                      <a:pt x="100" y="18"/>
                      <a:pt x="102" y="17"/>
                    </a:cubicBezTo>
                    <a:cubicBezTo>
                      <a:pt x="104" y="17"/>
                      <a:pt x="104" y="20"/>
                      <a:pt x="105" y="21"/>
                    </a:cubicBezTo>
                    <a:cubicBezTo>
                      <a:pt x="108" y="22"/>
                      <a:pt x="107" y="22"/>
                      <a:pt x="109" y="22"/>
                    </a:cubicBezTo>
                    <a:cubicBezTo>
                      <a:pt x="111" y="23"/>
                      <a:pt x="111" y="28"/>
                      <a:pt x="111" y="28"/>
                    </a:cubicBezTo>
                    <a:cubicBezTo>
                      <a:pt x="111" y="28"/>
                      <a:pt x="114" y="27"/>
                      <a:pt x="116" y="27"/>
                    </a:cubicBezTo>
                    <a:cubicBezTo>
                      <a:pt x="118" y="26"/>
                      <a:pt x="119" y="25"/>
                      <a:pt x="119" y="25"/>
                    </a:cubicBezTo>
                    <a:cubicBezTo>
                      <a:pt x="119" y="25"/>
                      <a:pt x="123" y="25"/>
                      <a:pt x="124" y="26"/>
                    </a:cubicBezTo>
                    <a:cubicBezTo>
                      <a:pt x="125" y="28"/>
                      <a:pt x="123" y="28"/>
                      <a:pt x="126" y="28"/>
                    </a:cubicBezTo>
                    <a:cubicBezTo>
                      <a:pt x="129" y="28"/>
                      <a:pt x="128" y="30"/>
                      <a:pt x="131" y="31"/>
                    </a:cubicBezTo>
                    <a:cubicBezTo>
                      <a:pt x="133" y="31"/>
                      <a:pt x="140" y="34"/>
                      <a:pt x="142" y="36"/>
                    </a:cubicBezTo>
                    <a:cubicBezTo>
                      <a:pt x="145" y="38"/>
                      <a:pt x="141" y="39"/>
                      <a:pt x="143" y="40"/>
                    </a:cubicBezTo>
                    <a:cubicBezTo>
                      <a:pt x="144" y="42"/>
                      <a:pt x="147" y="41"/>
                      <a:pt x="146" y="43"/>
                    </a:cubicBezTo>
                    <a:cubicBezTo>
                      <a:pt x="145" y="45"/>
                      <a:pt x="143" y="46"/>
                      <a:pt x="145" y="46"/>
                    </a:cubicBezTo>
                    <a:cubicBezTo>
                      <a:pt x="149" y="47"/>
                      <a:pt x="145" y="51"/>
                      <a:pt x="146" y="53"/>
                    </a:cubicBezTo>
                    <a:cubicBezTo>
                      <a:pt x="147" y="54"/>
                      <a:pt x="147" y="55"/>
                      <a:pt x="147" y="57"/>
                    </a:cubicBezTo>
                    <a:cubicBezTo>
                      <a:pt x="147" y="59"/>
                      <a:pt x="146" y="61"/>
                      <a:pt x="146" y="63"/>
                    </a:cubicBezTo>
                    <a:cubicBezTo>
                      <a:pt x="145" y="65"/>
                      <a:pt x="141" y="66"/>
                      <a:pt x="139" y="66"/>
                    </a:cubicBezTo>
                    <a:cubicBezTo>
                      <a:pt x="137" y="68"/>
                      <a:pt x="137" y="68"/>
                      <a:pt x="137" y="68"/>
                    </a:cubicBezTo>
                    <a:lnTo>
                      <a:pt x="136" y="71"/>
                    </a:lnTo>
                    <a:close/>
                    <a:moveTo>
                      <a:pt x="63" y="84"/>
                    </a:moveTo>
                    <a:cubicBezTo>
                      <a:pt x="63" y="84"/>
                      <a:pt x="59" y="81"/>
                      <a:pt x="57" y="81"/>
                    </a:cubicBezTo>
                    <a:cubicBezTo>
                      <a:pt x="55" y="81"/>
                      <a:pt x="53" y="78"/>
                      <a:pt x="53" y="80"/>
                    </a:cubicBezTo>
                    <a:cubicBezTo>
                      <a:pt x="53" y="82"/>
                      <a:pt x="49" y="84"/>
                      <a:pt x="49" y="85"/>
                    </a:cubicBezTo>
                    <a:cubicBezTo>
                      <a:pt x="49" y="87"/>
                      <a:pt x="46" y="91"/>
                      <a:pt x="46" y="91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48" y="92"/>
                      <a:pt x="51" y="94"/>
                      <a:pt x="51" y="92"/>
                    </a:cubicBezTo>
                    <a:cubicBezTo>
                      <a:pt x="52" y="91"/>
                      <a:pt x="56" y="92"/>
                      <a:pt x="56" y="92"/>
                    </a:cubicBezTo>
                    <a:cubicBezTo>
                      <a:pt x="56" y="92"/>
                      <a:pt x="56" y="90"/>
                      <a:pt x="56" y="90"/>
                    </a:cubicBezTo>
                    <a:cubicBezTo>
                      <a:pt x="58" y="89"/>
                      <a:pt x="60" y="89"/>
                      <a:pt x="61" y="87"/>
                    </a:cubicBezTo>
                    <a:cubicBezTo>
                      <a:pt x="62" y="86"/>
                      <a:pt x="62" y="85"/>
                      <a:pt x="63" y="8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" name="Freeform 34">
                <a:extLst>
                  <a:ext uri="{FF2B5EF4-FFF2-40B4-BE49-F238E27FC236}">
                    <a16:creationId xmlns:a16="http://schemas.microsoft.com/office/drawing/2014/main" id="{A8F881CC-BCE8-9740-AF4F-A947F0B0CF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12" y="1071"/>
                <a:ext cx="292" cy="210"/>
              </a:xfrm>
              <a:custGeom>
                <a:avLst/>
                <a:gdLst>
                  <a:gd name="T0" fmla="*/ 131 w 149"/>
                  <a:gd name="T1" fmla="*/ 71 h 107"/>
                  <a:gd name="T2" fmla="*/ 122 w 149"/>
                  <a:gd name="T3" fmla="*/ 75 h 107"/>
                  <a:gd name="T4" fmla="*/ 114 w 149"/>
                  <a:gd name="T5" fmla="*/ 80 h 107"/>
                  <a:gd name="T6" fmla="*/ 105 w 149"/>
                  <a:gd name="T7" fmla="*/ 82 h 107"/>
                  <a:gd name="T8" fmla="*/ 98 w 149"/>
                  <a:gd name="T9" fmla="*/ 82 h 107"/>
                  <a:gd name="T10" fmla="*/ 95 w 149"/>
                  <a:gd name="T11" fmla="*/ 87 h 107"/>
                  <a:gd name="T12" fmla="*/ 101 w 149"/>
                  <a:gd name="T13" fmla="*/ 90 h 107"/>
                  <a:gd name="T14" fmla="*/ 107 w 149"/>
                  <a:gd name="T15" fmla="*/ 94 h 107"/>
                  <a:gd name="T16" fmla="*/ 115 w 149"/>
                  <a:gd name="T17" fmla="*/ 94 h 107"/>
                  <a:gd name="T18" fmla="*/ 103 w 149"/>
                  <a:gd name="T19" fmla="*/ 102 h 107"/>
                  <a:gd name="T20" fmla="*/ 85 w 149"/>
                  <a:gd name="T21" fmla="*/ 95 h 107"/>
                  <a:gd name="T22" fmla="*/ 83 w 149"/>
                  <a:gd name="T23" fmla="*/ 92 h 107"/>
                  <a:gd name="T24" fmla="*/ 92 w 149"/>
                  <a:gd name="T25" fmla="*/ 88 h 107"/>
                  <a:gd name="T26" fmla="*/ 88 w 149"/>
                  <a:gd name="T27" fmla="*/ 84 h 107"/>
                  <a:gd name="T28" fmla="*/ 81 w 149"/>
                  <a:gd name="T29" fmla="*/ 87 h 107"/>
                  <a:gd name="T30" fmla="*/ 76 w 149"/>
                  <a:gd name="T31" fmla="*/ 83 h 107"/>
                  <a:gd name="T32" fmla="*/ 78 w 149"/>
                  <a:gd name="T33" fmla="*/ 81 h 107"/>
                  <a:gd name="T34" fmla="*/ 74 w 149"/>
                  <a:gd name="T35" fmla="*/ 79 h 107"/>
                  <a:gd name="T36" fmla="*/ 65 w 149"/>
                  <a:gd name="T37" fmla="*/ 80 h 107"/>
                  <a:gd name="T38" fmla="*/ 55 w 149"/>
                  <a:gd name="T39" fmla="*/ 71 h 107"/>
                  <a:gd name="T40" fmla="*/ 49 w 149"/>
                  <a:gd name="T41" fmla="*/ 56 h 107"/>
                  <a:gd name="T42" fmla="*/ 35 w 149"/>
                  <a:gd name="T43" fmla="*/ 50 h 107"/>
                  <a:gd name="T44" fmla="*/ 23 w 149"/>
                  <a:gd name="T45" fmla="*/ 58 h 107"/>
                  <a:gd name="T46" fmla="*/ 9 w 149"/>
                  <a:gd name="T47" fmla="*/ 58 h 107"/>
                  <a:gd name="T48" fmla="*/ 2 w 149"/>
                  <a:gd name="T49" fmla="*/ 50 h 107"/>
                  <a:gd name="T50" fmla="*/ 9 w 149"/>
                  <a:gd name="T51" fmla="*/ 39 h 107"/>
                  <a:gd name="T52" fmla="*/ 10 w 149"/>
                  <a:gd name="T53" fmla="*/ 22 h 107"/>
                  <a:gd name="T54" fmla="*/ 12 w 149"/>
                  <a:gd name="T55" fmla="*/ 7 h 107"/>
                  <a:gd name="T56" fmla="*/ 26 w 149"/>
                  <a:gd name="T57" fmla="*/ 5 h 107"/>
                  <a:gd name="T58" fmla="*/ 46 w 149"/>
                  <a:gd name="T59" fmla="*/ 7 h 107"/>
                  <a:gd name="T60" fmla="*/ 52 w 149"/>
                  <a:gd name="T61" fmla="*/ 8 h 107"/>
                  <a:gd name="T62" fmla="*/ 66 w 149"/>
                  <a:gd name="T63" fmla="*/ 5 h 107"/>
                  <a:gd name="T64" fmla="*/ 77 w 149"/>
                  <a:gd name="T65" fmla="*/ 2 h 107"/>
                  <a:gd name="T66" fmla="*/ 86 w 149"/>
                  <a:gd name="T67" fmla="*/ 8 h 107"/>
                  <a:gd name="T68" fmla="*/ 96 w 149"/>
                  <a:gd name="T69" fmla="*/ 16 h 107"/>
                  <a:gd name="T70" fmla="*/ 109 w 149"/>
                  <a:gd name="T71" fmla="*/ 22 h 107"/>
                  <a:gd name="T72" fmla="*/ 119 w 149"/>
                  <a:gd name="T73" fmla="*/ 25 h 107"/>
                  <a:gd name="T74" fmla="*/ 131 w 149"/>
                  <a:gd name="T75" fmla="*/ 31 h 107"/>
                  <a:gd name="T76" fmla="*/ 146 w 149"/>
                  <a:gd name="T77" fmla="*/ 43 h 107"/>
                  <a:gd name="T78" fmla="*/ 147 w 149"/>
                  <a:gd name="T79" fmla="*/ 57 h 107"/>
                  <a:gd name="T80" fmla="*/ 137 w 149"/>
                  <a:gd name="T81" fmla="*/ 68 h 107"/>
                  <a:gd name="T82" fmla="*/ 57 w 149"/>
                  <a:gd name="T83" fmla="*/ 81 h 107"/>
                  <a:gd name="T84" fmla="*/ 46 w 149"/>
                  <a:gd name="T85" fmla="*/ 91 h 107"/>
                  <a:gd name="T86" fmla="*/ 56 w 149"/>
                  <a:gd name="T87" fmla="*/ 92 h 107"/>
                  <a:gd name="T88" fmla="*/ 63 w 149"/>
                  <a:gd name="T89" fmla="*/ 84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9" h="107">
                    <a:moveTo>
                      <a:pt x="136" y="71"/>
                    </a:moveTo>
                    <a:cubicBezTo>
                      <a:pt x="134" y="71"/>
                      <a:pt x="133" y="71"/>
                      <a:pt x="132" y="71"/>
                    </a:cubicBezTo>
                    <a:cubicBezTo>
                      <a:pt x="132" y="71"/>
                      <a:pt x="131" y="71"/>
                      <a:pt x="131" y="71"/>
                    </a:cubicBezTo>
                    <a:cubicBezTo>
                      <a:pt x="130" y="72"/>
                      <a:pt x="129" y="73"/>
                      <a:pt x="128" y="74"/>
                    </a:cubicBezTo>
                    <a:cubicBezTo>
                      <a:pt x="127" y="74"/>
                      <a:pt x="127" y="73"/>
                      <a:pt x="126" y="74"/>
                    </a:cubicBezTo>
                    <a:cubicBezTo>
                      <a:pt x="125" y="74"/>
                      <a:pt x="123" y="74"/>
                      <a:pt x="122" y="75"/>
                    </a:cubicBezTo>
                    <a:cubicBezTo>
                      <a:pt x="121" y="75"/>
                      <a:pt x="121" y="77"/>
                      <a:pt x="121" y="77"/>
                    </a:cubicBezTo>
                    <a:cubicBezTo>
                      <a:pt x="119" y="78"/>
                      <a:pt x="118" y="77"/>
                      <a:pt x="116" y="78"/>
                    </a:cubicBezTo>
                    <a:cubicBezTo>
                      <a:pt x="116" y="78"/>
                      <a:pt x="114" y="80"/>
                      <a:pt x="114" y="80"/>
                    </a:cubicBezTo>
                    <a:cubicBezTo>
                      <a:pt x="111" y="80"/>
                      <a:pt x="112" y="78"/>
                      <a:pt x="111" y="78"/>
                    </a:cubicBezTo>
                    <a:cubicBezTo>
                      <a:pt x="111" y="79"/>
                      <a:pt x="111" y="79"/>
                      <a:pt x="111" y="79"/>
                    </a:cubicBezTo>
                    <a:cubicBezTo>
                      <a:pt x="109" y="80"/>
                      <a:pt x="107" y="81"/>
                      <a:pt x="105" y="82"/>
                    </a:cubicBezTo>
                    <a:cubicBezTo>
                      <a:pt x="105" y="84"/>
                      <a:pt x="105" y="84"/>
                      <a:pt x="105" y="84"/>
                    </a:cubicBezTo>
                    <a:cubicBezTo>
                      <a:pt x="103" y="84"/>
                      <a:pt x="100" y="84"/>
                      <a:pt x="98" y="84"/>
                    </a:cubicBezTo>
                    <a:cubicBezTo>
                      <a:pt x="98" y="82"/>
                      <a:pt x="98" y="82"/>
                      <a:pt x="98" y="82"/>
                    </a:cubicBezTo>
                    <a:cubicBezTo>
                      <a:pt x="97" y="82"/>
                      <a:pt x="95" y="82"/>
                      <a:pt x="93" y="82"/>
                    </a:cubicBezTo>
                    <a:cubicBezTo>
                      <a:pt x="94" y="83"/>
                      <a:pt x="93" y="84"/>
                      <a:pt x="93" y="85"/>
                    </a:cubicBezTo>
                    <a:cubicBezTo>
                      <a:pt x="93" y="85"/>
                      <a:pt x="95" y="86"/>
                      <a:pt x="95" y="87"/>
                    </a:cubicBezTo>
                    <a:cubicBezTo>
                      <a:pt x="96" y="87"/>
                      <a:pt x="97" y="87"/>
                      <a:pt x="97" y="87"/>
                    </a:cubicBezTo>
                    <a:cubicBezTo>
                      <a:pt x="98" y="87"/>
                      <a:pt x="98" y="89"/>
                      <a:pt x="98" y="89"/>
                    </a:cubicBezTo>
                    <a:cubicBezTo>
                      <a:pt x="99" y="90"/>
                      <a:pt x="101" y="89"/>
                      <a:pt x="101" y="90"/>
                    </a:cubicBezTo>
                    <a:cubicBezTo>
                      <a:pt x="102" y="91"/>
                      <a:pt x="99" y="92"/>
                      <a:pt x="102" y="94"/>
                    </a:cubicBezTo>
                    <a:cubicBezTo>
                      <a:pt x="102" y="95"/>
                      <a:pt x="102" y="95"/>
                      <a:pt x="102" y="95"/>
                    </a:cubicBezTo>
                    <a:cubicBezTo>
                      <a:pt x="104" y="95"/>
                      <a:pt x="105" y="94"/>
                      <a:pt x="107" y="94"/>
                    </a:cubicBezTo>
                    <a:cubicBezTo>
                      <a:pt x="107" y="94"/>
                      <a:pt x="110" y="95"/>
                      <a:pt x="111" y="95"/>
                    </a:cubicBezTo>
                    <a:cubicBezTo>
                      <a:pt x="112" y="95"/>
                      <a:pt x="113" y="94"/>
                      <a:pt x="114" y="94"/>
                    </a:cubicBezTo>
                    <a:cubicBezTo>
                      <a:pt x="114" y="94"/>
                      <a:pt x="116" y="94"/>
                      <a:pt x="115" y="94"/>
                    </a:cubicBezTo>
                    <a:cubicBezTo>
                      <a:pt x="115" y="94"/>
                      <a:pt x="116" y="97"/>
                      <a:pt x="115" y="98"/>
                    </a:cubicBezTo>
                    <a:cubicBezTo>
                      <a:pt x="113" y="100"/>
                      <a:pt x="108" y="99"/>
                      <a:pt x="107" y="99"/>
                    </a:cubicBezTo>
                    <a:cubicBezTo>
                      <a:pt x="106" y="99"/>
                      <a:pt x="104" y="101"/>
                      <a:pt x="103" y="102"/>
                    </a:cubicBezTo>
                    <a:cubicBezTo>
                      <a:pt x="98" y="104"/>
                      <a:pt x="93" y="105"/>
                      <a:pt x="89" y="107"/>
                    </a:cubicBezTo>
                    <a:cubicBezTo>
                      <a:pt x="91" y="103"/>
                      <a:pt x="90" y="102"/>
                      <a:pt x="89" y="97"/>
                    </a:cubicBezTo>
                    <a:cubicBezTo>
                      <a:pt x="88" y="96"/>
                      <a:pt x="86" y="95"/>
                      <a:pt x="85" y="95"/>
                    </a:cubicBezTo>
                    <a:cubicBezTo>
                      <a:pt x="81" y="96"/>
                      <a:pt x="81" y="96"/>
                      <a:pt x="81" y="96"/>
                    </a:cubicBezTo>
                    <a:cubicBezTo>
                      <a:pt x="81" y="94"/>
                      <a:pt x="81" y="94"/>
                      <a:pt x="81" y="94"/>
                    </a:cubicBezTo>
                    <a:cubicBezTo>
                      <a:pt x="82" y="93"/>
                      <a:pt x="83" y="93"/>
                      <a:pt x="83" y="92"/>
                    </a:cubicBezTo>
                    <a:cubicBezTo>
                      <a:pt x="89" y="89"/>
                      <a:pt x="89" y="89"/>
                      <a:pt x="89" y="89"/>
                    </a:cubicBezTo>
                    <a:cubicBezTo>
                      <a:pt x="91" y="89"/>
                      <a:pt x="91" y="90"/>
                      <a:pt x="93" y="90"/>
                    </a:cubicBezTo>
                    <a:cubicBezTo>
                      <a:pt x="92" y="88"/>
                      <a:pt x="93" y="88"/>
                      <a:pt x="92" y="88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0" y="85"/>
                      <a:pt x="90" y="86"/>
                      <a:pt x="89" y="86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7" y="84"/>
                      <a:pt x="85" y="84"/>
                      <a:pt x="83" y="84"/>
                    </a:cubicBezTo>
                    <a:cubicBezTo>
                      <a:pt x="82" y="85"/>
                      <a:pt x="83" y="87"/>
                      <a:pt x="82" y="87"/>
                    </a:cubicBezTo>
                    <a:cubicBezTo>
                      <a:pt x="81" y="87"/>
                      <a:pt x="81" y="87"/>
                      <a:pt x="81" y="87"/>
                    </a:cubicBezTo>
                    <a:cubicBezTo>
                      <a:pt x="80" y="87"/>
                      <a:pt x="79" y="85"/>
                      <a:pt x="79" y="84"/>
                    </a:cubicBezTo>
                    <a:cubicBezTo>
                      <a:pt x="78" y="84"/>
                      <a:pt x="77" y="85"/>
                      <a:pt x="76" y="84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75" y="83"/>
                      <a:pt x="74" y="83"/>
                      <a:pt x="73" y="82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5" y="81"/>
                      <a:pt x="77" y="81"/>
                      <a:pt x="78" y="81"/>
                    </a:cubicBezTo>
                    <a:cubicBezTo>
                      <a:pt x="78" y="81"/>
                      <a:pt x="79" y="79"/>
                      <a:pt x="76" y="80"/>
                    </a:cubicBezTo>
                    <a:cubicBezTo>
                      <a:pt x="76" y="79"/>
                      <a:pt x="75" y="77"/>
                      <a:pt x="75" y="77"/>
                    </a:cubicBezTo>
                    <a:cubicBezTo>
                      <a:pt x="74" y="77"/>
                      <a:pt x="74" y="78"/>
                      <a:pt x="74" y="79"/>
                    </a:cubicBezTo>
                    <a:cubicBezTo>
                      <a:pt x="72" y="79"/>
                      <a:pt x="69" y="79"/>
                      <a:pt x="67" y="79"/>
                    </a:cubicBezTo>
                    <a:cubicBezTo>
                      <a:pt x="66" y="80"/>
                      <a:pt x="66" y="80"/>
                      <a:pt x="66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4" y="81"/>
                      <a:pt x="64" y="82"/>
                      <a:pt x="63" y="84"/>
                    </a:cubicBezTo>
                    <a:cubicBezTo>
                      <a:pt x="58" y="77"/>
                      <a:pt x="58" y="77"/>
                      <a:pt x="58" y="77"/>
                    </a:cubicBezTo>
                    <a:cubicBezTo>
                      <a:pt x="58" y="77"/>
                      <a:pt x="54" y="75"/>
                      <a:pt x="55" y="71"/>
                    </a:cubicBezTo>
                    <a:cubicBezTo>
                      <a:pt x="55" y="69"/>
                      <a:pt x="55" y="69"/>
                      <a:pt x="54" y="66"/>
                    </a:cubicBezTo>
                    <a:cubicBezTo>
                      <a:pt x="52" y="64"/>
                      <a:pt x="51" y="65"/>
                      <a:pt x="52" y="62"/>
                    </a:cubicBezTo>
                    <a:cubicBezTo>
                      <a:pt x="52" y="59"/>
                      <a:pt x="50" y="57"/>
                      <a:pt x="49" y="56"/>
                    </a:cubicBezTo>
                    <a:cubicBezTo>
                      <a:pt x="47" y="55"/>
                      <a:pt x="46" y="54"/>
                      <a:pt x="45" y="53"/>
                    </a:cubicBezTo>
                    <a:cubicBezTo>
                      <a:pt x="43" y="52"/>
                      <a:pt x="42" y="51"/>
                      <a:pt x="40" y="50"/>
                    </a:cubicBezTo>
                    <a:cubicBezTo>
                      <a:pt x="39" y="50"/>
                      <a:pt x="36" y="49"/>
                      <a:pt x="35" y="50"/>
                    </a:cubicBezTo>
                    <a:cubicBezTo>
                      <a:pt x="34" y="51"/>
                      <a:pt x="30" y="50"/>
                      <a:pt x="30" y="53"/>
                    </a:cubicBezTo>
                    <a:cubicBezTo>
                      <a:pt x="30" y="53"/>
                      <a:pt x="27" y="54"/>
                      <a:pt x="27" y="56"/>
                    </a:cubicBezTo>
                    <a:cubicBezTo>
                      <a:pt x="26" y="58"/>
                      <a:pt x="25" y="58"/>
                      <a:pt x="23" y="58"/>
                    </a:cubicBezTo>
                    <a:cubicBezTo>
                      <a:pt x="21" y="58"/>
                      <a:pt x="21" y="60"/>
                      <a:pt x="18" y="61"/>
                    </a:cubicBezTo>
                    <a:cubicBezTo>
                      <a:pt x="16" y="62"/>
                      <a:pt x="16" y="62"/>
                      <a:pt x="15" y="60"/>
                    </a:cubicBezTo>
                    <a:cubicBezTo>
                      <a:pt x="13" y="58"/>
                      <a:pt x="12" y="58"/>
                      <a:pt x="9" y="58"/>
                    </a:cubicBezTo>
                    <a:cubicBezTo>
                      <a:pt x="6" y="58"/>
                      <a:pt x="5" y="58"/>
                      <a:pt x="4" y="56"/>
                    </a:cubicBezTo>
                    <a:cubicBezTo>
                      <a:pt x="3" y="54"/>
                      <a:pt x="0" y="55"/>
                      <a:pt x="0" y="55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5" y="49"/>
                      <a:pt x="5" y="49"/>
                      <a:pt x="5" y="49"/>
                    </a:cubicBezTo>
                    <a:cubicBezTo>
                      <a:pt x="5" y="49"/>
                      <a:pt x="10" y="47"/>
                      <a:pt x="10" y="45"/>
                    </a:cubicBezTo>
                    <a:cubicBezTo>
                      <a:pt x="9" y="43"/>
                      <a:pt x="7" y="41"/>
                      <a:pt x="9" y="39"/>
                    </a:cubicBezTo>
                    <a:cubicBezTo>
                      <a:pt x="10" y="37"/>
                      <a:pt x="10" y="36"/>
                      <a:pt x="11" y="34"/>
                    </a:cubicBezTo>
                    <a:cubicBezTo>
                      <a:pt x="12" y="32"/>
                      <a:pt x="13" y="29"/>
                      <a:pt x="13" y="29"/>
                    </a:cubicBezTo>
                    <a:cubicBezTo>
                      <a:pt x="13" y="29"/>
                      <a:pt x="9" y="24"/>
                      <a:pt x="10" y="22"/>
                    </a:cubicBezTo>
                    <a:cubicBezTo>
                      <a:pt x="11" y="20"/>
                      <a:pt x="12" y="19"/>
                      <a:pt x="12" y="16"/>
                    </a:cubicBezTo>
                    <a:cubicBezTo>
                      <a:pt x="11" y="13"/>
                      <a:pt x="13" y="14"/>
                      <a:pt x="12" y="13"/>
                    </a:cubicBezTo>
                    <a:cubicBezTo>
                      <a:pt x="11" y="11"/>
                      <a:pt x="9" y="8"/>
                      <a:pt x="12" y="7"/>
                    </a:cubicBezTo>
                    <a:cubicBezTo>
                      <a:pt x="12" y="7"/>
                      <a:pt x="15" y="4"/>
                      <a:pt x="16" y="8"/>
                    </a:cubicBezTo>
                    <a:cubicBezTo>
                      <a:pt x="17" y="11"/>
                      <a:pt x="20" y="6"/>
                      <a:pt x="20" y="6"/>
                    </a:cubicBezTo>
                    <a:cubicBezTo>
                      <a:pt x="20" y="6"/>
                      <a:pt x="24" y="5"/>
                      <a:pt x="26" y="5"/>
                    </a:cubicBezTo>
                    <a:cubicBezTo>
                      <a:pt x="29" y="6"/>
                      <a:pt x="33" y="6"/>
                      <a:pt x="35" y="7"/>
                    </a:cubicBezTo>
                    <a:cubicBezTo>
                      <a:pt x="38" y="8"/>
                      <a:pt x="40" y="7"/>
                      <a:pt x="43" y="7"/>
                    </a:cubicBezTo>
                    <a:cubicBezTo>
                      <a:pt x="45" y="7"/>
                      <a:pt x="46" y="7"/>
                      <a:pt x="46" y="7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7" y="9"/>
                      <a:pt x="48" y="7"/>
                      <a:pt x="48" y="6"/>
                    </a:cubicBezTo>
                    <a:cubicBezTo>
                      <a:pt x="49" y="6"/>
                      <a:pt x="50" y="9"/>
                      <a:pt x="52" y="8"/>
                    </a:cubicBezTo>
                    <a:cubicBezTo>
                      <a:pt x="54" y="6"/>
                      <a:pt x="54" y="8"/>
                      <a:pt x="56" y="8"/>
                    </a:cubicBezTo>
                    <a:cubicBezTo>
                      <a:pt x="58" y="7"/>
                      <a:pt x="61" y="8"/>
                      <a:pt x="63" y="8"/>
                    </a:cubicBezTo>
                    <a:cubicBezTo>
                      <a:pt x="66" y="9"/>
                      <a:pt x="65" y="8"/>
                      <a:pt x="66" y="5"/>
                    </a:cubicBezTo>
                    <a:cubicBezTo>
                      <a:pt x="66" y="2"/>
                      <a:pt x="66" y="2"/>
                      <a:pt x="68" y="2"/>
                    </a:cubicBezTo>
                    <a:cubicBezTo>
                      <a:pt x="70" y="2"/>
                      <a:pt x="71" y="2"/>
                      <a:pt x="71" y="2"/>
                    </a:cubicBezTo>
                    <a:cubicBezTo>
                      <a:pt x="71" y="2"/>
                      <a:pt x="74" y="7"/>
                      <a:pt x="77" y="2"/>
                    </a:cubicBezTo>
                    <a:cubicBezTo>
                      <a:pt x="78" y="0"/>
                      <a:pt x="78" y="2"/>
                      <a:pt x="80" y="3"/>
                    </a:cubicBezTo>
                    <a:cubicBezTo>
                      <a:pt x="83" y="4"/>
                      <a:pt x="85" y="2"/>
                      <a:pt x="85" y="4"/>
                    </a:cubicBezTo>
                    <a:cubicBezTo>
                      <a:pt x="85" y="6"/>
                      <a:pt x="86" y="8"/>
                      <a:pt x="86" y="8"/>
                    </a:cubicBezTo>
                    <a:cubicBezTo>
                      <a:pt x="86" y="8"/>
                      <a:pt x="86" y="12"/>
                      <a:pt x="88" y="12"/>
                    </a:cubicBezTo>
                    <a:cubicBezTo>
                      <a:pt x="89" y="12"/>
                      <a:pt x="88" y="16"/>
                      <a:pt x="90" y="16"/>
                    </a:cubicBezTo>
                    <a:cubicBezTo>
                      <a:pt x="92" y="16"/>
                      <a:pt x="95" y="15"/>
                      <a:pt x="96" y="16"/>
                    </a:cubicBezTo>
                    <a:cubicBezTo>
                      <a:pt x="99" y="18"/>
                      <a:pt x="100" y="18"/>
                      <a:pt x="102" y="17"/>
                    </a:cubicBezTo>
                    <a:cubicBezTo>
                      <a:pt x="104" y="17"/>
                      <a:pt x="104" y="20"/>
                      <a:pt x="105" y="21"/>
                    </a:cubicBezTo>
                    <a:cubicBezTo>
                      <a:pt x="108" y="22"/>
                      <a:pt x="107" y="22"/>
                      <a:pt x="109" y="22"/>
                    </a:cubicBezTo>
                    <a:cubicBezTo>
                      <a:pt x="111" y="23"/>
                      <a:pt x="111" y="28"/>
                      <a:pt x="111" y="28"/>
                    </a:cubicBezTo>
                    <a:cubicBezTo>
                      <a:pt x="111" y="28"/>
                      <a:pt x="114" y="27"/>
                      <a:pt x="116" y="27"/>
                    </a:cubicBezTo>
                    <a:cubicBezTo>
                      <a:pt x="118" y="26"/>
                      <a:pt x="119" y="25"/>
                      <a:pt x="119" y="25"/>
                    </a:cubicBezTo>
                    <a:cubicBezTo>
                      <a:pt x="119" y="25"/>
                      <a:pt x="123" y="25"/>
                      <a:pt x="124" y="26"/>
                    </a:cubicBezTo>
                    <a:cubicBezTo>
                      <a:pt x="125" y="28"/>
                      <a:pt x="123" y="28"/>
                      <a:pt x="126" y="28"/>
                    </a:cubicBezTo>
                    <a:cubicBezTo>
                      <a:pt x="129" y="28"/>
                      <a:pt x="128" y="30"/>
                      <a:pt x="131" y="31"/>
                    </a:cubicBezTo>
                    <a:cubicBezTo>
                      <a:pt x="133" y="31"/>
                      <a:pt x="140" y="34"/>
                      <a:pt x="142" y="36"/>
                    </a:cubicBezTo>
                    <a:cubicBezTo>
                      <a:pt x="145" y="38"/>
                      <a:pt x="141" y="39"/>
                      <a:pt x="143" y="40"/>
                    </a:cubicBezTo>
                    <a:cubicBezTo>
                      <a:pt x="144" y="42"/>
                      <a:pt x="147" y="41"/>
                      <a:pt x="146" y="43"/>
                    </a:cubicBezTo>
                    <a:cubicBezTo>
                      <a:pt x="145" y="45"/>
                      <a:pt x="143" y="46"/>
                      <a:pt x="145" y="46"/>
                    </a:cubicBezTo>
                    <a:cubicBezTo>
                      <a:pt x="149" y="47"/>
                      <a:pt x="145" y="51"/>
                      <a:pt x="146" y="53"/>
                    </a:cubicBezTo>
                    <a:cubicBezTo>
                      <a:pt x="147" y="54"/>
                      <a:pt x="147" y="55"/>
                      <a:pt x="147" y="57"/>
                    </a:cubicBezTo>
                    <a:cubicBezTo>
                      <a:pt x="147" y="59"/>
                      <a:pt x="146" y="61"/>
                      <a:pt x="146" y="63"/>
                    </a:cubicBezTo>
                    <a:cubicBezTo>
                      <a:pt x="145" y="65"/>
                      <a:pt x="141" y="66"/>
                      <a:pt x="139" y="66"/>
                    </a:cubicBezTo>
                    <a:cubicBezTo>
                      <a:pt x="137" y="68"/>
                      <a:pt x="137" y="68"/>
                      <a:pt x="137" y="68"/>
                    </a:cubicBezTo>
                    <a:lnTo>
                      <a:pt x="136" y="71"/>
                    </a:lnTo>
                    <a:close/>
                    <a:moveTo>
                      <a:pt x="63" y="84"/>
                    </a:moveTo>
                    <a:cubicBezTo>
                      <a:pt x="63" y="84"/>
                      <a:pt x="59" y="81"/>
                      <a:pt x="57" y="81"/>
                    </a:cubicBezTo>
                    <a:cubicBezTo>
                      <a:pt x="55" y="81"/>
                      <a:pt x="53" y="78"/>
                      <a:pt x="53" y="80"/>
                    </a:cubicBezTo>
                    <a:cubicBezTo>
                      <a:pt x="53" y="82"/>
                      <a:pt x="49" y="84"/>
                      <a:pt x="49" y="85"/>
                    </a:cubicBezTo>
                    <a:cubicBezTo>
                      <a:pt x="49" y="87"/>
                      <a:pt x="46" y="91"/>
                      <a:pt x="46" y="91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48" y="92"/>
                      <a:pt x="51" y="94"/>
                      <a:pt x="51" y="92"/>
                    </a:cubicBezTo>
                    <a:cubicBezTo>
                      <a:pt x="52" y="91"/>
                      <a:pt x="56" y="92"/>
                      <a:pt x="56" y="92"/>
                    </a:cubicBezTo>
                    <a:cubicBezTo>
                      <a:pt x="56" y="92"/>
                      <a:pt x="56" y="90"/>
                      <a:pt x="56" y="90"/>
                    </a:cubicBezTo>
                    <a:cubicBezTo>
                      <a:pt x="58" y="89"/>
                      <a:pt x="60" y="89"/>
                      <a:pt x="61" y="87"/>
                    </a:cubicBezTo>
                    <a:cubicBezTo>
                      <a:pt x="62" y="86"/>
                      <a:pt x="62" y="85"/>
                      <a:pt x="63" y="84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" name="Freeform 35">
                <a:extLst>
                  <a:ext uri="{FF2B5EF4-FFF2-40B4-BE49-F238E27FC236}">
                    <a16:creationId xmlns:a16="http://schemas.microsoft.com/office/drawing/2014/main" id="{174C1CB6-9BAC-604A-81A5-FBCA148C69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2" y="2162"/>
                <a:ext cx="102" cy="138"/>
              </a:xfrm>
              <a:custGeom>
                <a:avLst/>
                <a:gdLst>
                  <a:gd name="T0" fmla="*/ 47 w 52"/>
                  <a:gd name="T1" fmla="*/ 51 h 70"/>
                  <a:gd name="T2" fmla="*/ 47 w 52"/>
                  <a:gd name="T3" fmla="*/ 48 h 70"/>
                  <a:gd name="T4" fmla="*/ 46 w 52"/>
                  <a:gd name="T5" fmla="*/ 40 h 70"/>
                  <a:gd name="T6" fmla="*/ 47 w 52"/>
                  <a:gd name="T7" fmla="*/ 33 h 70"/>
                  <a:gd name="T8" fmla="*/ 50 w 52"/>
                  <a:gd name="T9" fmla="*/ 29 h 70"/>
                  <a:gd name="T10" fmla="*/ 52 w 52"/>
                  <a:gd name="T11" fmla="*/ 24 h 70"/>
                  <a:gd name="T12" fmla="*/ 50 w 52"/>
                  <a:gd name="T13" fmla="*/ 19 h 70"/>
                  <a:gd name="T14" fmla="*/ 48 w 52"/>
                  <a:gd name="T15" fmla="*/ 13 h 70"/>
                  <a:gd name="T16" fmla="*/ 49 w 52"/>
                  <a:gd name="T17" fmla="*/ 7 h 70"/>
                  <a:gd name="T18" fmla="*/ 47 w 52"/>
                  <a:gd name="T19" fmla="*/ 5 h 70"/>
                  <a:gd name="T20" fmla="*/ 45 w 52"/>
                  <a:gd name="T21" fmla="*/ 3 h 70"/>
                  <a:gd name="T22" fmla="*/ 45 w 52"/>
                  <a:gd name="T23" fmla="*/ 0 h 70"/>
                  <a:gd name="T24" fmla="*/ 41 w 52"/>
                  <a:gd name="T25" fmla="*/ 3 h 70"/>
                  <a:gd name="T26" fmla="*/ 35 w 52"/>
                  <a:gd name="T27" fmla="*/ 1 h 70"/>
                  <a:gd name="T28" fmla="*/ 32 w 52"/>
                  <a:gd name="T29" fmla="*/ 2 h 70"/>
                  <a:gd name="T30" fmla="*/ 25 w 52"/>
                  <a:gd name="T31" fmla="*/ 6 h 70"/>
                  <a:gd name="T32" fmla="*/ 26 w 52"/>
                  <a:gd name="T33" fmla="*/ 10 h 70"/>
                  <a:gd name="T34" fmla="*/ 23 w 52"/>
                  <a:gd name="T35" fmla="*/ 16 h 70"/>
                  <a:gd name="T36" fmla="*/ 21 w 52"/>
                  <a:gd name="T37" fmla="*/ 20 h 70"/>
                  <a:gd name="T38" fmla="*/ 21 w 52"/>
                  <a:gd name="T39" fmla="*/ 25 h 70"/>
                  <a:gd name="T40" fmla="*/ 23 w 52"/>
                  <a:gd name="T41" fmla="*/ 28 h 70"/>
                  <a:gd name="T42" fmla="*/ 23 w 52"/>
                  <a:gd name="T43" fmla="*/ 30 h 70"/>
                  <a:gd name="T44" fmla="*/ 19 w 52"/>
                  <a:gd name="T45" fmla="*/ 36 h 70"/>
                  <a:gd name="T46" fmla="*/ 19 w 52"/>
                  <a:gd name="T47" fmla="*/ 36 h 70"/>
                  <a:gd name="T48" fmla="*/ 18 w 52"/>
                  <a:gd name="T49" fmla="*/ 37 h 70"/>
                  <a:gd name="T50" fmla="*/ 16 w 52"/>
                  <a:gd name="T51" fmla="*/ 36 h 70"/>
                  <a:gd name="T52" fmla="*/ 14 w 52"/>
                  <a:gd name="T53" fmla="*/ 38 h 70"/>
                  <a:gd name="T54" fmla="*/ 11 w 52"/>
                  <a:gd name="T55" fmla="*/ 40 h 70"/>
                  <a:gd name="T56" fmla="*/ 8 w 52"/>
                  <a:gd name="T57" fmla="*/ 45 h 70"/>
                  <a:gd name="T58" fmla="*/ 7 w 52"/>
                  <a:gd name="T59" fmla="*/ 52 h 70"/>
                  <a:gd name="T60" fmla="*/ 9 w 52"/>
                  <a:gd name="T61" fmla="*/ 51 h 70"/>
                  <a:gd name="T62" fmla="*/ 6 w 52"/>
                  <a:gd name="T63" fmla="*/ 57 h 70"/>
                  <a:gd name="T64" fmla="*/ 4 w 52"/>
                  <a:gd name="T65" fmla="*/ 58 h 70"/>
                  <a:gd name="T66" fmla="*/ 4 w 52"/>
                  <a:gd name="T67" fmla="*/ 59 h 70"/>
                  <a:gd name="T68" fmla="*/ 4 w 52"/>
                  <a:gd name="T69" fmla="*/ 65 h 70"/>
                  <a:gd name="T70" fmla="*/ 4 w 52"/>
                  <a:gd name="T71" fmla="*/ 66 h 70"/>
                  <a:gd name="T72" fmla="*/ 9 w 52"/>
                  <a:gd name="T73" fmla="*/ 69 h 70"/>
                  <a:gd name="T74" fmla="*/ 13 w 52"/>
                  <a:gd name="T75" fmla="*/ 69 h 70"/>
                  <a:gd name="T76" fmla="*/ 18 w 52"/>
                  <a:gd name="T77" fmla="*/ 66 h 70"/>
                  <a:gd name="T78" fmla="*/ 29 w 52"/>
                  <a:gd name="T79" fmla="*/ 66 h 70"/>
                  <a:gd name="T80" fmla="*/ 29 w 52"/>
                  <a:gd name="T81" fmla="*/ 64 h 70"/>
                  <a:gd name="T82" fmla="*/ 25 w 52"/>
                  <a:gd name="T83" fmla="*/ 61 h 70"/>
                  <a:gd name="T84" fmla="*/ 28 w 52"/>
                  <a:gd name="T85" fmla="*/ 57 h 70"/>
                  <a:gd name="T86" fmla="*/ 28 w 52"/>
                  <a:gd name="T87" fmla="*/ 51 h 70"/>
                  <a:gd name="T88" fmla="*/ 28 w 52"/>
                  <a:gd name="T89" fmla="*/ 50 h 70"/>
                  <a:gd name="T90" fmla="*/ 41 w 52"/>
                  <a:gd name="T91" fmla="*/ 48 h 70"/>
                  <a:gd name="T92" fmla="*/ 42 w 52"/>
                  <a:gd name="T93" fmla="*/ 45 h 70"/>
                  <a:gd name="T94" fmla="*/ 43 w 52"/>
                  <a:gd name="T95" fmla="*/ 45 h 70"/>
                  <a:gd name="T96" fmla="*/ 44 w 52"/>
                  <a:gd name="T97" fmla="*/ 47 h 70"/>
                  <a:gd name="T98" fmla="*/ 46 w 52"/>
                  <a:gd name="T99" fmla="*/ 47 h 70"/>
                  <a:gd name="T100" fmla="*/ 45 w 52"/>
                  <a:gd name="T101" fmla="*/ 51 h 70"/>
                  <a:gd name="T102" fmla="*/ 47 w 52"/>
                  <a:gd name="T103" fmla="*/ 51 h 70"/>
                  <a:gd name="T104" fmla="*/ 21 w 52"/>
                  <a:gd name="T105" fmla="*/ 30 h 70"/>
                  <a:gd name="T106" fmla="*/ 19 w 52"/>
                  <a:gd name="T107" fmla="*/ 32 h 70"/>
                  <a:gd name="T108" fmla="*/ 20 w 52"/>
                  <a:gd name="T109" fmla="*/ 32 h 70"/>
                  <a:gd name="T110" fmla="*/ 21 w 52"/>
                  <a:gd name="T111" fmla="*/ 30 h 70"/>
                  <a:gd name="T112" fmla="*/ 32 w 52"/>
                  <a:gd name="T113" fmla="*/ 31 h 70"/>
                  <a:gd name="T114" fmla="*/ 34 w 52"/>
                  <a:gd name="T115" fmla="*/ 31 h 70"/>
                  <a:gd name="T116" fmla="*/ 35 w 52"/>
                  <a:gd name="T117" fmla="*/ 34 h 70"/>
                  <a:gd name="T118" fmla="*/ 35 w 52"/>
                  <a:gd name="T119" fmla="*/ 34 h 70"/>
                  <a:gd name="T120" fmla="*/ 30 w 52"/>
                  <a:gd name="T121" fmla="*/ 34 h 70"/>
                  <a:gd name="T122" fmla="*/ 31 w 52"/>
                  <a:gd name="T123" fmla="*/ 32 h 70"/>
                  <a:gd name="T124" fmla="*/ 32 w 52"/>
                  <a:gd name="T125" fmla="*/ 3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2" h="70">
                    <a:moveTo>
                      <a:pt x="47" y="51"/>
                    </a:moveTo>
                    <a:cubicBezTo>
                      <a:pt x="47" y="51"/>
                      <a:pt x="46" y="49"/>
                      <a:pt x="47" y="48"/>
                    </a:cubicBezTo>
                    <a:cubicBezTo>
                      <a:pt x="48" y="47"/>
                      <a:pt x="44" y="42"/>
                      <a:pt x="46" y="40"/>
                    </a:cubicBezTo>
                    <a:cubicBezTo>
                      <a:pt x="48" y="38"/>
                      <a:pt x="47" y="37"/>
                      <a:pt x="47" y="33"/>
                    </a:cubicBezTo>
                    <a:cubicBezTo>
                      <a:pt x="48" y="29"/>
                      <a:pt x="50" y="31"/>
                      <a:pt x="50" y="29"/>
                    </a:cubicBezTo>
                    <a:cubicBezTo>
                      <a:pt x="51" y="28"/>
                      <a:pt x="51" y="26"/>
                      <a:pt x="52" y="24"/>
                    </a:cubicBezTo>
                    <a:cubicBezTo>
                      <a:pt x="52" y="22"/>
                      <a:pt x="52" y="21"/>
                      <a:pt x="50" y="19"/>
                    </a:cubicBezTo>
                    <a:cubicBezTo>
                      <a:pt x="47" y="17"/>
                      <a:pt x="48" y="16"/>
                      <a:pt x="48" y="13"/>
                    </a:cubicBezTo>
                    <a:cubicBezTo>
                      <a:pt x="49" y="9"/>
                      <a:pt x="51" y="9"/>
                      <a:pt x="49" y="7"/>
                    </a:cubicBezTo>
                    <a:cubicBezTo>
                      <a:pt x="47" y="5"/>
                      <a:pt x="50" y="7"/>
                      <a:pt x="47" y="5"/>
                    </a:cubicBezTo>
                    <a:cubicBezTo>
                      <a:pt x="46" y="4"/>
                      <a:pt x="45" y="3"/>
                      <a:pt x="45" y="3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37" y="0"/>
                      <a:pt x="35" y="1"/>
                    </a:cubicBezTo>
                    <a:cubicBezTo>
                      <a:pt x="33" y="2"/>
                      <a:pt x="34" y="3"/>
                      <a:pt x="32" y="2"/>
                    </a:cubicBezTo>
                    <a:cubicBezTo>
                      <a:pt x="29" y="2"/>
                      <a:pt x="26" y="5"/>
                      <a:pt x="25" y="6"/>
                    </a:cubicBezTo>
                    <a:cubicBezTo>
                      <a:pt x="25" y="7"/>
                      <a:pt x="26" y="8"/>
                      <a:pt x="26" y="10"/>
                    </a:cubicBezTo>
                    <a:cubicBezTo>
                      <a:pt x="25" y="12"/>
                      <a:pt x="20" y="16"/>
                      <a:pt x="23" y="16"/>
                    </a:cubicBezTo>
                    <a:cubicBezTo>
                      <a:pt x="25" y="16"/>
                      <a:pt x="22" y="18"/>
                      <a:pt x="21" y="20"/>
                    </a:cubicBezTo>
                    <a:cubicBezTo>
                      <a:pt x="21" y="21"/>
                      <a:pt x="20" y="25"/>
                      <a:pt x="21" y="25"/>
                    </a:cubicBezTo>
                    <a:cubicBezTo>
                      <a:pt x="22" y="25"/>
                      <a:pt x="23" y="26"/>
                      <a:pt x="23" y="28"/>
                    </a:cubicBezTo>
                    <a:cubicBezTo>
                      <a:pt x="24" y="27"/>
                      <a:pt x="23" y="29"/>
                      <a:pt x="23" y="30"/>
                    </a:cubicBezTo>
                    <a:cubicBezTo>
                      <a:pt x="23" y="32"/>
                      <a:pt x="20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5" y="37"/>
                      <a:pt x="14" y="38"/>
                      <a:pt x="14" y="38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8" y="43"/>
                      <a:pt x="8" y="45"/>
                    </a:cubicBezTo>
                    <a:cubicBezTo>
                      <a:pt x="8" y="46"/>
                      <a:pt x="7" y="49"/>
                      <a:pt x="7" y="52"/>
                    </a:cubicBezTo>
                    <a:cubicBezTo>
                      <a:pt x="7" y="52"/>
                      <a:pt x="8" y="51"/>
                      <a:pt x="9" y="51"/>
                    </a:cubicBezTo>
                    <a:cubicBezTo>
                      <a:pt x="8" y="54"/>
                      <a:pt x="8" y="56"/>
                      <a:pt x="6" y="57"/>
                    </a:cubicBezTo>
                    <a:cubicBezTo>
                      <a:pt x="6" y="58"/>
                      <a:pt x="5" y="58"/>
                      <a:pt x="4" y="58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0" y="63"/>
                      <a:pt x="4" y="65"/>
                      <a:pt x="4" y="65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66"/>
                      <a:pt x="7" y="67"/>
                      <a:pt x="9" y="69"/>
                    </a:cubicBezTo>
                    <a:cubicBezTo>
                      <a:pt x="10" y="70"/>
                      <a:pt x="12" y="70"/>
                      <a:pt x="13" y="69"/>
                    </a:cubicBezTo>
                    <a:cubicBezTo>
                      <a:pt x="15" y="67"/>
                      <a:pt x="18" y="66"/>
                      <a:pt x="18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30" y="67"/>
                      <a:pt x="29" y="64"/>
                      <a:pt x="29" y="64"/>
                    </a:cubicBezTo>
                    <a:cubicBezTo>
                      <a:pt x="28" y="63"/>
                      <a:pt x="26" y="62"/>
                      <a:pt x="25" y="61"/>
                    </a:cubicBezTo>
                    <a:cubicBezTo>
                      <a:pt x="26" y="60"/>
                      <a:pt x="28" y="58"/>
                      <a:pt x="28" y="57"/>
                    </a:cubicBezTo>
                    <a:cubicBezTo>
                      <a:pt x="28" y="57"/>
                      <a:pt x="26" y="50"/>
                      <a:pt x="28" y="51"/>
                    </a:cubicBezTo>
                    <a:cubicBezTo>
                      <a:pt x="28" y="51"/>
                      <a:pt x="28" y="50"/>
                      <a:pt x="28" y="50"/>
                    </a:cubicBezTo>
                    <a:cubicBezTo>
                      <a:pt x="30" y="46"/>
                      <a:pt x="37" y="47"/>
                      <a:pt x="41" y="48"/>
                    </a:cubicBezTo>
                    <a:cubicBezTo>
                      <a:pt x="41" y="47"/>
                      <a:pt x="41" y="46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4" y="46"/>
                      <a:pt x="43" y="47"/>
                      <a:pt x="44" y="47"/>
                    </a:cubicBezTo>
                    <a:cubicBezTo>
                      <a:pt x="44" y="47"/>
                      <a:pt x="46" y="47"/>
                      <a:pt x="46" y="47"/>
                    </a:cubicBezTo>
                    <a:cubicBezTo>
                      <a:pt x="47" y="48"/>
                      <a:pt x="46" y="50"/>
                      <a:pt x="45" y="51"/>
                    </a:cubicBezTo>
                    <a:cubicBezTo>
                      <a:pt x="46" y="51"/>
                      <a:pt x="46" y="51"/>
                      <a:pt x="47" y="51"/>
                    </a:cubicBezTo>
                    <a:close/>
                    <a:moveTo>
                      <a:pt x="21" y="30"/>
                    </a:moveTo>
                    <a:cubicBezTo>
                      <a:pt x="20" y="31"/>
                      <a:pt x="20" y="32"/>
                      <a:pt x="19" y="32"/>
                    </a:cubicBezTo>
                    <a:cubicBezTo>
                      <a:pt x="19" y="32"/>
                      <a:pt x="20" y="32"/>
                      <a:pt x="20" y="32"/>
                    </a:cubicBezTo>
                    <a:cubicBezTo>
                      <a:pt x="20" y="31"/>
                      <a:pt x="21" y="31"/>
                      <a:pt x="21" y="30"/>
                    </a:cubicBezTo>
                    <a:close/>
                    <a:moveTo>
                      <a:pt x="32" y="31"/>
                    </a:moveTo>
                    <a:cubicBezTo>
                      <a:pt x="32" y="31"/>
                      <a:pt x="34" y="31"/>
                      <a:pt x="34" y="31"/>
                    </a:cubicBezTo>
                    <a:cubicBezTo>
                      <a:pt x="34" y="32"/>
                      <a:pt x="35" y="33"/>
                      <a:pt x="35" y="34"/>
                    </a:cubicBezTo>
                    <a:cubicBezTo>
                      <a:pt x="35" y="34"/>
                      <a:pt x="35" y="35"/>
                      <a:pt x="35" y="34"/>
                    </a:cubicBezTo>
                    <a:cubicBezTo>
                      <a:pt x="36" y="35"/>
                      <a:pt x="31" y="34"/>
                      <a:pt x="30" y="34"/>
                    </a:cubicBezTo>
                    <a:cubicBezTo>
                      <a:pt x="30" y="33"/>
                      <a:pt x="30" y="31"/>
                      <a:pt x="31" y="32"/>
                    </a:cubicBezTo>
                    <a:cubicBezTo>
                      <a:pt x="31" y="32"/>
                      <a:pt x="31" y="31"/>
                      <a:pt x="32" y="3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" name="Freeform 36">
                <a:extLst>
                  <a:ext uri="{FF2B5EF4-FFF2-40B4-BE49-F238E27FC236}">
                    <a16:creationId xmlns:a16="http://schemas.microsoft.com/office/drawing/2014/main" id="{2EEEC24B-CC25-2144-81CE-C7D50F1736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2" y="2162"/>
                <a:ext cx="102" cy="138"/>
              </a:xfrm>
              <a:custGeom>
                <a:avLst/>
                <a:gdLst>
                  <a:gd name="T0" fmla="*/ 47 w 52"/>
                  <a:gd name="T1" fmla="*/ 51 h 70"/>
                  <a:gd name="T2" fmla="*/ 47 w 52"/>
                  <a:gd name="T3" fmla="*/ 48 h 70"/>
                  <a:gd name="T4" fmla="*/ 46 w 52"/>
                  <a:gd name="T5" fmla="*/ 40 h 70"/>
                  <a:gd name="T6" fmla="*/ 47 w 52"/>
                  <a:gd name="T7" fmla="*/ 33 h 70"/>
                  <a:gd name="T8" fmla="*/ 50 w 52"/>
                  <a:gd name="T9" fmla="*/ 29 h 70"/>
                  <a:gd name="T10" fmla="*/ 52 w 52"/>
                  <a:gd name="T11" fmla="*/ 24 h 70"/>
                  <a:gd name="T12" fmla="*/ 50 w 52"/>
                  <a:gd name="T13" fmla="*/ 19 h 70"/>
                  <a:gd name="T14" fmla="*/ 48 w 52"/>
                  <a:gd name="T15" fmla="*/ 13 h 70"/>
                  <a:gd name="T16" fmla="*/ 49 w 52"/>
                  <a:gd name="T17" fmla="*/ 7 h 70"/>
                  <a:gd name="T18" fmla="*/ 47 w 52"/>
                  <a:gd name="T19" fmla="*/ 5 h 70"/>
                  <a:gd name="T20" fmla="*/ 45 w 52"/>
                  <a:gd name="T21" fmla="*/ 3 h 70"/>
                  <a:gd name="T22" fmla="*/ 45 w 52"/>
                  <a:gd name="T23" fmla="*/ 0 h 70"/>
                  <a:gd name="T24" fmla="*/ 41 w 52"/>
                  <a:gd name="T25" fmla="*/ 3 h 70"/>
                  <a:gd name="T26" fmla="*/ 35 w 52"/>
                  <a:gd name="T27" fmla="*/ 1 h 70"/>
                  <a:gd name="T28" fmla="*/ 32 w 52"/>
                  <a:gd name="T29" fmla="*/ 2 h 70"/>
                  <a:gd name="T30" fmla="*/ 25 w 52"/>
                  <a:gd name="T31" fmla="*/ 6 h 70"/>
                  <a:gd name="T32" fmla="*/ 26 w 52"/>
                  <a:gd name="T33" fmla="*/ 10 h 70"/>
                  <a:gd name="T34" fmla="*/ 23 w 52"/>
                  <a:gd name="T35" fmla="*/ 16 h 70"/>
                  <a:gd name="T36" fmla="*/ 21 w 52"/>
                  <a:gd name="T37" fmla="*/ 20 h 70"/>
                  <a:gd name="T38" fmla="*/ 21 w 52"/>
                  <a:gd name="T39" fmla="*/ 25 h 70"/>
                  <a:gd name="T40" fmla="*/ 23 w 52"/>
                  <a:gd name="T41" fmla="*/ 28 h 70"/>
                  <a:gd name="T42" fmla="*/ 23 w 52"/>
                  <a:gd name="T43" fmla="*/ 30 h 70"/>
                  <a:gd name="T44" fmla="*/ 19 w 52"/>
                  <a:gd name="T45" fmla="*/ 36 h 70"/>
                  <a:gd name="T46" fmla="*/ 19 w 52"/>
                  <a:gd name="T47" fmla="*/ 36 h 70"/>
                  <a:gd name="T48" fmla="*/ 18 w 52"/>
                  <a:gd name="T49" fmla="*/ 37 h 70"/>
                  <a:gd name="T50" fmla="*/ 16 w 52"/>
                  <a:gd name="T51" fmla="*/ 36 h 70"/>
                  <a:gd name="T52" fmla="*/ 14 w 52"/>
                  <a:gd name="T53" fmla="*/ 38 h 70"/>
                  <a:gd name="T54" fmla="*/ 11 w 52"/>
                  <a:gd name="T55" fmla="*/ 40 h 70"/>
                  <a:gd name="T56" fmla="*/ 8 w 52"/>
                  <a:gd name="T57" fmla="*/ 45 h 70"/>
                  <a:gd name="T58" fmla="*/ 7 w 52"/>
                  <a:gd name="T59" fmla="*/ 52 h 70"/>
                  <a:gd name="T60" fmla="*/ 9 w 52"/>
                  <a:gd name="T61" fmla="*/ 51 h 70"/>
                  <a:gd name="T62" fmla="*/ 6 w 52"/>
                  <a:gd name="T63" fmla="*/ 57 h 70"/>
                  <a:gd name="T64" fmla="*/ 4 w 52"/>
                  <a:gd name="T65" fmla="*/ 58 h 70"/>
                  <a:gd name="T66" fmla="*/ 4 w 52"/>
                  <a:gd name="T67" fmla="*/ 59 h 70"/>
                  <a:gd name="T68" fmla="*/ 4 w 52"/>
                  <a:gd name="T69" fmla="*/ 65 h 70"/>
                  <a:gd name="T70" fmla="*/ 4 w 52"/>
                  <a:gd name="T71" fmla="*/ 66 h 70"/>
                  <a:gd name="T72" fmla="*/ 9 w 52"/>
                  <a:gd name="T73" fmla="*/ 69 h 70"/>
                  <a:gd name="T74" fmla="*/ 13 w 52"/>
                  <a:gd name="T75" fmla="*/ 69 h 70"/>
                  <a:gd name="T76" fmla="*/ 18 w 52"/>
                  <a:gd name="T77" fmla="*/ 66 h 70"/>
                  <a:gd name="T78" fmla="*/ 29 w 52"/>
                  <a:gd name="T79" fmla="*/ 66 h 70"/>
                  <a:gd name="T80" fmla="*/ 29 w 52"/>
                  <a:gd name="T81" fmla="*/ 64 h 70"/>
                  <a:gd name="T82" fmla="*/ 25 w 52"/>
                  <a:gd name="T83" fmla="*/ 61 h 70"/>
                  <a:gd name="T84" fmla="*/ 28 w 52"/>
                  <a:gd name="T85" fmla="*/ 57 h 70"/>
                  <a:gd name="T86" fmla="*/ 28 w 52"/>
                  <a:gd name="T87" fmla="*/ 51 h 70"/>
                  <a:gd name="T88" fmla="*/ 28 w 52"/>
                  <a:gd name="T89" fmla="*/ 50 h 70"/>
                  <a:gd name="T90" fmla="*/ 41 w 52"/>
                  <a:gd name="T91" fmla="*/ 48 h 70"/>
                  <a:gd name="T92" fmla="*/ 42 w 52"/>
                  <a:gd name="T93" fmla="*/ 45 h 70"/>
                  <a:gd name="T94" fmla="*/ 43 w 52"/>
                  <a:gd name="T95" fmla="*/ 45 h 70"/>
                  <a:gd name="T96" fmla="*/ 44 w 52"/>
                  <a:gd name="T97" fmla="*/ 47 h 70"/>
                  <a:gd name="T98" fmla="*/ 46 w 52"/>
                  <a:gd name="T99" fmla="*/ 47 h 70"/>
                  <a:gd name="T100" fmla="*/ 45 w 52"/>
                  <a:gd name="T101" fmla="*/ 51 h 70"/>
                  <a:gd name="T102" fmla="*/ 47 w 52"/>
                  <a:gd name="T103" fmla="*/ 51 h 70"/>
                  <a:gd name="T104" fmla="*/ 21 w 52"/>
                  <a:gd name="T105" fmla="*/ 30 h 70"/>
                  <a:gd name="T106" fmla="*/ 19 w 52"/>
                  <a:gd name="T107" fmla="*/ 32 h 70"/>
                  <a:gd name="T108" fmla="*/ 20 w 52"/>
                  <a:gd name="T109" fmla="*/ 32 h 70"/>
                  <a:gd name="T110" fmla="*/ 21 w 52"/>
                  <a:gd name="T111" fmla="*/ 30 h 70"/>
                  <a:gd name="T112" fmla="*/ 32 w 52"/>
                  <a:gd name="T113" fmla="*/ 31 h 70"/>
                  <a:gd name="T114" fmla="*/ 34 w 52"/>
                  <a:gd name="T115" fmla="*/ 31 h 70"/>
                  <a:gd name="T116" fmla="*/ 35 w 52"/>
                  <a:gd name="T117" fmla="*/ 34 h 70"/>
                  <a:gd name="T118" fmla="*/ 35 w 52"/>
                  <a:gd name="T119" fmla="*/ 34 h 70"/>
                  <a:gd name="T120" fmla="*/ 30 w 52"/>
                  <a:gd name="T121" fmla="*/ 34 h 70"/>
                  <a:gd name="T122" fmla="*/ 31 w 52"/>
                  <a:gd name="T123" fmla="*/ 32 h 70"/>
                  <a:gd name="T124" fmla="*/ 32 w 52"/>
                  <a:gd name="T125" fmla="*/ 3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2" h="70">
                    <a:moveTo>
                      <a:pt x="47" y="51"/>
                    </a:moveTo>
                    <a:cubicBezTo>
                      <a:pt x="47" y="51"/>
                      <a:pt x="46" y="49"/>
                      <a:pt x="47" y="48"/>
                    </a:cubicBezTo>
                    <a:cubicBezTo>
                      <a:pt x="48" y="47"/>
                      <a:pt x="44" y="42"/>
                      <a:pt x="46" y="40"/>
                    </a:cubicBezTo>
                    <a:cubicBezTo>
                      <a:pt x="48" y="38"/>
                      <a:pt x="47" y="37"/>
                      <a:pt x="47" y="33"/>
                    </a:cubicBezTo>
                    <a:cubicBezTo>
                      <a:pt x="48" y="29"/>
                      <a:pt x="50" y="31"/>
                      <a:pt x="50" y="29"/>
                    </a:cubicBezTo>
                    <a:cubicBezTo>
                      <a:pt x="51" y="28"/>
                      <a:pt x="51" y="26"/>
                      <a:pt x="52" y="24"/>
                    </a:cubicBezTo>
                    <a:cubicBezTo>
                      <a:pt x="52" y="22"/>
                      <a:pt x="52" y="21"/>
                      <a:pt x="50" y="19"/>
                    </a:cubicBezTo>
                    <a:cubicBezTo>
                      <a:pt x="47" y="17"/>
                      <a:pt x="48" y="16"/>
                      <a:pt x="48" y="13"/>
                    </a:cubicBezTo>
                    <a:cubicBezTo>
                      <a:pt x="49" y="9"/>
                      <a:pt x="51" y="9"/>
                      <a:pt x="49" y="7"/>
                    </a:cubicBezTo>
                    <a:cubicBezTo>
                      <a:pt x="47" y="5"/>
                      <a:pt x="50" y="7"/>
                      <a:pt x="47" y="5"/>
                    </a:cubicBezTo>
                    <a:cubicBezTo>
                      <a:pt x="46" y="4"/>
                      <a:pt x="45" y="3"/>
                      <a:pt x="45" y="3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1" y="3"/>
                      <a:pt x="37" y="0"/>
                      <a:pt x="35" y="1"/>
                    </a:cubicBezTo>
                    <a:cubicBezTo>
                      <a:pt x="33" y="2"/>
                      <a:pt x="34" y="3"/>
                      <a:pt x="32" y="2"/>
                    </a:cubicBezTo>
                    <a:cubicBezTo>
                      <a:pt x="29" y="2"/>
                      <a:pt x="26" y="5"/>
                      <a:pt x="25" y="6"/>
                    </a:cubicBezTo>
                    <a:cubicBezTo>
                      <a:pt x="25" y="7"/>
                      <a:pt x="26" y="8"/>
                      <a:pt x="26" y="10"/>
                    </a:cubicBezTo>
                    <a:cubicBezTo>
                      <a:pt x="25" y="12"/>
                      <a:pt x="20" y="16"/>
                      <a:pt x="23" y="16"/>
                    </a:cubicBezTo>
                    <a:cubicBezTo>
                      <a:pt x="25" y="16"/>
                      <a:pt x="22" y="18"/>
                      <a:pt x="21" y="20"/>
                    </a:cubicBezTo>
                    <a:cubicBezTo>
                      <a:pt x="21" y="21"/>
                      <a:pt x="20" y="25"/>
                      <a:pt x="21" y="25"/>
                    </a:cubicBezTo>
                    <a:cubicBezTo>
                      <a:pt x="22" y="25"/>
                      <a:pt x="23" y="26"/>
                      <a:pt x="23" y="28"/>
                    </a:cubicBezTo>
                    <a:cubicBezTo>
                      <a:pt x="24" y="27"/>
                      <a:pt x="23" y="29"/>
                      <a:pt x="23" y="30"/>
                    </a:cubicBezTo>
                    <a:cubicBezTo>
                      <a:pt x="23" y="32"/>
                      <a:pt x="20" y="35"/>
                      <a:pt x="19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5" y="37"/>
                      <a:pt x="14" y="38"/>
                      <a:pt x="14" y="38"/>
                    </a:cubicBezTo>
                    <a:cubicBezTo>
                      <a:pt x="11" y="40"/>
                      <a:pt x="11" y="40"/>
                      <a:pt x="11" y="40"/>
                    </a:cubicBezTo>
                    <a:cubicBezTo>
                      <a:pt x="11" y="40"/>
                      <a:pt x="8" y="43"/>
                      <a:pt x="8" y="45"/>
                    </a:cubicBezTo>
                    <a:cubicBezTo>
                      <a:pt x="8" y="46"/>
                      <a:pt x="7" y="49"/>
                      <a:pt x="7" y="52"/>
                    </a:cubicBezTo>
                    <a:cubicBezTo>
                      <a:pt x="7" y="52"/>
                      <a:pt x="8" y="51"/>
                      <a:pt x="9" y="51"/>
                    </a:cubicBezTo>
                    <a:cubicBezTo>
                      <a:pt x="8" y="54"/>
                      <a:pt x="8" y="56"/>
                      <a:pt x="6" y="57"/>
                    </a:cubicBezTo>
                    <a:cubicBezTo>
                      <a:pt x="6" y="58"/>
                      <a:pt x="5" y="58"/>
                      <a:pt x="4" y="58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0" y="63"/>
                      <a:pt x="4" y="65"/>
                      <a:pt x="4" y="65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66"/>
                      <a:pt x="7" y="67"/>
                      <a:pt x="9" y="69"/>
                    </a:cubicBezTo>
                    <a:cubicBezTo>
                      <a:pt x="10" y="70"/>
                      <a:pt x="12" y="70"/>
                      <a:pt x="13" y="69"/>
                    </a:cubicBezTo>
                    <a:cubicBezTo>
                      <a:pt x="15" y="67"/>
                      <a:pt x="18" y="66"/>
                      <a:pt x="18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30" y="67"/>
                      <a:pt x="29" y="64"/>
                      <a:pt x="29" y="64"/>
                    </a:cubicBezTo>
                    <a:cubicBezTo>
                      <a:pt x="28" y="63"/>
                      <a:pt x="26" y="62"/>
                      <a:pt x="25" y="61"/>
                    </a:cubicBezTo>
                    <a:cubicBezTo>
                      <a:pt x="26" y="60"/>
                      <a:pt x="28" y="58"/>
                      <a:pt x="28" y="57"/>
                    </a:cubicBezTo>
                    <a:cubicBezTo>
                      <a:pt x="28" y="57"/>
                      <a:pt x="26" y="50"/>
                      <a:pt x="28" y="51"/>
                    </a:cubicBezTo>
                    <a:cubicBezTo>
                      <a:pt x="28" y="51"/>
                      <a:pt x="28" y="50"/>
                      <a:pt x="28" y="50"/>
                    </a:cubicBezTo>
                    <a:cubicBezTo>
                      <a:pt x="30" y="46"/>
                      <a:pt x="37" y="47"/>
                      <a:pt x="41" y="48"/>
                    </a:cubicBezTo>
                    <a:cubicBezTo>
                      <a:pt x="41" y="47"/>
                      <a:pt x="41" y="46"/>
                      <a:pt x="42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4" y="46"/>
                      <a:pt x="43" y="47"/>
                      <a:pt x="44" y="47"/>
                    </a:cubicBezTo>
                    <a:cubicBezTo>
                      <a:pt x="44" y="47"/>
                      <a:pt x="46" y="47"/>
                      <a:pt x="46" y="47"/>
                    </a:cubicBezTo>
                    <a:cubicBezTo>
                      <a:pt x="47" y="48"/>
                      <a:pt x="46" y="50"/>
                      <a:pt x="45" y="51"/>
                    </a:cubicBezTo>
                    <a:cubicBezTo>
                      <a:pt x="46" y="51"/>
                      <a:pt x="46" y="51"/>
                      <a:pt x="47" y="51"/>
                    </a:cubicBezTo>
                    <a:close/>
                    <a:moveTo>
                      <a:pt x="21" y="30"/>
                    </a:moveTo>
                    <a:cubicBezTo>
                      <a:pt x="20" y="31"/>
                      <a:pt x="20" y="32"/>
                      <a:pt x="19" y="32"/>
                    </a:cubicBezTo>
                    <a:cubicBezTo>
                      <a:pt x="19" y="32"/>
                      <a:pt x="20" y="32"/>
                      <a:pt x="20" y="32"/>
                    </a:cubicBezTo>
                    <a:cubicBezTo>
                      <a:pt x="20" y="31"/>
                      <a:pt x="21" y="31"/>
                      <a:pt x="21" y="30"/>
                    </a:cubicBezTo>
                    <a:close/>
                    <a:moveTo>
                      <a:pt x="32" y="31"/>
                    </a:moveTo>
                    <a:cubicBezTo>
                      <a:pt x="32" y="31"/>
                      <a:pt x="34" y="31"/>
                      <a:pt x="34" y="31"/>
                    </a:cubicBezTo>
                    <a:cubicBezTo>
                      <a:pt x="34" y="32"/>
                      <a:pt x="35" y="33"/>
                      <a:pt x="35" y="34"/>
                    </a:cubicBezTo>
                    <a:cubicBezTo>
                      <a:pt x="35" y="34"/>
                      <a:pt x="35" y="35"/>
                      <a:pt x="35" y="34"/>
                    </a:cubicBezTo>
                    <a:cubicBezTo>
                      <a:pt x="36" y="35"/>
                      <a:pt x="31" y="34"/>
                      <a:pt x="30" y="34"/>
                    </a:cubicBezTo>
                    <a:cubicBezTo>
                      <a:pt x="30" y="33"/>
                      <a:pt x="30" y="31"/>
                      <a:pt x="31" y="32"/>
                    </a:cubicBezTo>
                    <a:cubicBezTo>
                      <a:pt x="31" y="32"/>
                      <a:pt x="31" y="31"/>
                      <a:pt x="32" y="3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" name="Freeform 37">
                <a:extLst>
                  <a:ext uri="{FF2B5EF4-FFF2-40B4-BE49-F238E27FC236}">
                    <a16:creationId xmlns:a16="http://schemas.microsoft.com/office/drawing/2014/main" id="{E73E82A3-445D-B946-83F5-3AA8F2A90F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2" y="1314"/>
                <a:ext cx="241" cy="173"/>
              </a:xfrm>
              <a:custGeom>
                <a:avLst/>
                <a:gdLst>
                  <a:gd name="T0" fmla="*/ 3 w 123"/>
                  <a:gd name="T1" fmla="*/ 15 h 88"/>
                  <a:gd name="T2" fmla="*/ 4 w 123"/>
                  <a:gd name="T3" fmla="*/ 12 h 88"/>
                  <a:gd name="T4" fmla="*/ 8 w 123"/>
                  <a:gd name="T5" fmla="*/ 8 h 88"/>
                  <a:gd name="T6" fmla="*/ 14 w 123"/>
                  <a:gd name="T7" fmla="*/ 14 h 88"/>
                  <a:gd name="T8" fmla="*/ 19 w 123"/>
                  <a:gd name="T9" fmla="*/ 23 h 88"/>
                  <a:gd name="T10" fmla="*/ 17 w 123"/>
                  <a:gd name="T11" fmla="*/ 24 h 88"/>
                  <a:gd name="T12" fmla="*/ 7 w 123"/>
                  <a:gd name="T13" fmla="*/ 25 h 88"/>
                  <a:gd name="T14" fmla="*/ 4 w 123"/>
                  <a:gd name="T15" fmla="*/ 21 h 88"/>
                  <a:gd name="T16" fmla="*/ 2 w 123"/>
                  <a:gd name="T17" fmla="*/ 33 h 88"/>
                  <a:gd name="T18" fmla="*/ 4 w 123"/>
                  <a:gd name="T19" fmla="*/ 35 h 88"/>
                  <a:gd name="T20" fmla="*/ 13 w 123"/>
                  <a:gd name="T21" fmla="*/ 33 h 88"/>
                  <a:gd name="T22" fmla="*/ 8 w 123"/>
                  <a:gd name="T23" fmla="*/ 36 h 88"/>
                  <a:gd name="T24" fmla="*/ 15 w 123"/>
                  <a:gd name="T25" fmla="*/ 51 h 88"/>
                  <a:gd name="T26" fmla="*/ 13 w 123"/>
                  <a:gd name="T27" fmla="*/ 61 h 88"/>
                  <a:gd name="T28" fmla="*/ 19 w 123"/>
                  <a:gd name="T29" fmla="*/ 65 h 88"/>
                  <a:gd name="T30" fmla="*/ 22 w 123"/>
                  <a:gd name="T31" fmla="*/ 59 h 88"/>
                  <a:gd name="T32" fmla="*/ 26 w 123"/>
                  <a:gd name="T33" fmla="*/ 55 h 88"/>
                  <a:gd name="T34" fmla="*/ 34 w 123"/>
                  <a:gd name="T35" fmla="*/ 55 h 88"/>
                  <a:gd name="T36" fmla="*/ 48 w 123"/>
                  <a:gd name="T37" fmla="*/ 55 h 88"/>
                  <a:gd name="T38" fmla="*/ 56 w 123"/>
                  <a:gd name="T39" fmla="*/ 57 h 88"/>
                  <a:gd name="T40" fmla="*/ 68 w 123"/>
                  <a:gd name="T41" fmla="*/ 62 h 88"/>
                  <a:gd name="T42" fmla="*/ 76 w 123"/>
                  <a:gd name="T43" fmla="*/ 67 h 88"/>
                  <a:gd name="T44" fmla="*/ 79 w 123"/>
                  <a:gd name="T45" fmla="*/ 74 h 88"/>
                  <a:gd name="T46" fmla="*/ 84 w 123"/>
                  <a:gd name="T47" fmla="*/ 79 h 88"/>
                  <a:gd name="T48" fmla="*/ 84 w 123"/>
                  <a:gd name="T49" fmla="*/ 87 h 88"/>
                  <a:gd name="T50" fmla="*/ 90 w 123"/>
                  <a:gd name="T51" fmla="*/ 87 h 88"/>
                  <a:gd name="T52" fmla="*/ 100 w 123"/>
                  <a:gd name="T53" fmla="*/ 84 h 88"/>
                  <a:gd name="T54" fmla="*/ 104 w 123"/>
                  <a:gd name="T55" fmla="*/ 75 h 88"/>
                  <a:gd name="T56" fmla="*/ 105 w 123"/>
                  <a:gd name="T57" fmla="*/ 67 h 88"/>
                  <a:gd name="T58" fmla="*/ 108 w 123"/>
                  <a:gd name="T59" fmla="*/ 62 h 88"/>
                  <a:gd name="T60" fmla="*/ 114 w 123"/>
                  <a:gd name="T61" fmla="*/ 65 h 88"/>
                  <a:gd name="T62" fmla="*/ 118 w 123"/>
                  <a:gd name="T63" fmla="*/ 61 h 88"/>
                  <a:gd name="T64" fmla="*/ 123 w 123"/>
                  <a:gd name="T65" fmla="*/ 56 h 88"/>
                  <a:gd name="T66" fmla="*/ 119 w 123"/>
                  <a:gd name="T67" fmla="*/ 54 h 88"/>
                  <a:gd name="T68" fmla="*/ 112 w 123"/>
                  <a:gd name="T69" fmla="*/ 52 h 88"/>
                  <a:gd name="T70" fmla="*/ 104 w 123"/>
                  <a:gd name="T71" fmla="*/ 50 h 88"/>
                  <a:gd name="T72" fmla="*/ 97 w 123"/>
                  <a:gd name="T73" fmla="*/ 43 h 88"/>
                  <a:gd name="T74" fmla="*/ 92 w 123"/>
                  <a:gd name="T75" fmla="*/ 39 h 88"/>
                  <a:gd name="T76" fmla="*/ 87 w 123"/>
                  <a:gd name="T77" fmla="*/ 31 h 88"/>
                  <a:gd name="T78" fmla="*/ 85 w 123"/>
                  <a:gd name="T79" fmla="*/ 24 h 88"/>
                  <a:gd name="T80" fmla="*/ 78 w 123"/>
                  <a:gd name="T81" fmla="*/ 20 h 88"/>
                  <a:gd name="T82" fmla="*/ 70 w 123"/>
                  <a:gd name="T83" fmla="*/ 21 h 88"/>
                  <a:gd name="T84" fmla="*/ 63 w 123"/>
                  <a:gd name="T85" fmla="*/ 22 h 88"/>
                  <a:gd name="T86" fmla="*/ 63 w 123"/>
                  <a:gd name="T87" fmla="*/ 19 h 88"/>
                  <a:gd name="T88" fmla="*/ 58 w 123"/>
                  <a:gd name="T89" fmla="*/ 12 h 88"/>
                  <a:gd name="T90" fmla="*/ 55 w 123"/>
                  <a:gd name="T91" fmla="*/ 1 h 88"/>
                  <a:gd name="T92" fmla="*/ 50 w 123"/>
                  <a:gd name="T93" fmla="*/ 0 h 88"/>
                  <a:gd name="T94" fmla="*/ 46 w 123"/>
                  <a:gd name="T95" fmla="*/ 6 h 88"/>
                  <a:gd name="T96" fmla="*/ 39 w 123"/>
                  <a:gd name="T97" fmla="*/ 7 h 88"/>
                  <a:gd name="T98" fmla="*/ 41 w 123"/>
                  <a:gd name="T99" fmla="*/ 12 h 88"/>
                  <a:gd name="T100" fmla="*/ 32 w 123"/>
                  <a:gd name="T101" fmla="*/ 13 h 88"/>
                  <a:gd name="T102" fmla="*/ 12 w 123"/>
                  <a:gd name="T103" fmla="*/ 4 h 88"/>
                  <a:gd name="T104" fmla="*/ 0 w 123"/>
                  <a:gd name="T105" fmla="*/ 12 h 88"/>
                  <a:gd name="T106" fmla="*/ 6 w 123"/>
                  <a:gd name="T107" fmla="*/ 42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3" h="88">
                    <a:moveTo>
                      <a:pt x="0" y="12"/>
                    </a:moveTo>
                    <a:cubicBezTo>
                      <a:pt x="1" y="13"/>
                      <a:pt x="2" y="14"/>
                      <a:pt x="3" y="15"/>
                    </a:cubicBezTo>
                    <a:cubicBezTo>
                      <a:pt x="3" y="15"/>
                      <a:pt x="4" y="14"/>
                      <a:pt x="4" y="14"/>
                    </a:cubicBezTo>
                    <a:cubicBezTo>
                      <a:pt x="5" y="14"/>
                      <a:pt x="4" y="12"/>
                      <a:pt x="4" y="12"/>
                    </a:cubicBezTo>
                    <a:cubicBezTo>
                      <a:pt x="4" y="11"/>
                      <a:pt x="5" y="11"/>
                      <a:pt x="6" y="10"/>
                    </a:cubicBezTo>
                    <a:cubicBezTo>
                      <a:pt x="7" y="10"/>
                      <a:pt x="7" y="8"/>
                      <a:pt x="8" y="8"/>
                    </a:cubicBezTo>
                    <a:cubicBezTo>
                      <a:pt x="10" y="8"/>
                      <a:pt x="12" y="9"/>
                      <a:pt x="14" y="10"/>
                    </a:cubicBezTo>
                    <a:cubicBezTo>
                      <a:pt x="14" y="11"/>
                      <a:pt x="14" y="13"/>
                      <a:pt x="14" y="14"/>
                    </a:cubicBezTo>
                    <a:cubicBezTo>
                      <a:pt x="15" y="15"/>
                      <a:pt x="19" y="17"/>
                      <a:pt x="21" y="19"/>
                    </a:cubicBezTo>
                    <a:cubicBezTo>
                      <a:pt x="20" y="21"/>
                      <a:pt x="21" y="22"/>
                      <a:pt x="19" y="23"/>
                    </a:cubicBezTo>
                    <a:cubicBezTo>
                      <a:pt x="19" y="23"/>
                      <a:pt x="17" y="23"/>
                      <a:pt x="17" y="23"/>
                    </a:cubicBezTo>
                    <a:cubicBezTo>
                      <a:pt x="17" y="23"/>
                      <a:pt x="15" y="25"/>
                      <a:pt x="17" y="24"/>
                    </a:cubicBezTo>
                    <a:cubicBezTo>
                      <a:pt x="17" y="24"/>
                      <a:pt x="17" y="26"/>
                      <a:pt x="17" y="26"/>
                    </a:cubicBezTo>
                    <a:cubicBezTo>
                      <a:pt x="13" y="25"/>
                      <a:pt x="11" y="25"/>
                      <a:pt x="7" y="25"/>
                    </a:cubicBezTo>
                    <a:cubicBezTo>
                      <a:pt x="7" y="24"/>
                      <a:pt x="7" y="22"/>
                      <a:pt x="6" y="21"/>
                    </a:cubicBezTo>
                    <a:cubicBezTo>
                      <a:pt x="6" y="21"/>
                      <a:pt x="4" y="21"/>
                      <a:pt x="4" y="21"/>
                    </a:cubicBezTo>
                    <a:cubicBezTo>
                      <a:pt x="4" y="21"/>
                      <a:pt x="5" y="24"/>
                      <a:pt x="5" y="25"/>
                    </a:cubicBezTo>
                    <a:cubicBezTo>
                      <a:pt x="5" y="26"/>
                      <a:pt x="3" y="33"/>
                      <a:pt x="2" y="33"/>
                    </a:cubicBezTo>
                    <a:cubicBezTo>
                      <a:pt x="1" y="34"/>
                      <a:pt x="2" y="34"/>
                      <a:pt x="2" y="35"/>
                    </a:cubicBezTo>
                    <a:cubicBezTo>
                      <a:pt x="4" y="34"/>
                      <a:pt x="3" y="36"/>
                      <a:pt x="4" y="35"/>
                    </a:cubicBezTo>
                    <a:cubicBezTo>
                      <a:pt x="5" y="35"/>
                      <a:pt x="6" y="33"/>
                      <a:pt x="8" y="33"/>
                    </a:cubicBezTo>
                    <a:cubicBezTo>
                      <a:pt x="9" y="32"/>
                      <a:pt x="13" y="33"/>
                      <a:pt x="13" y="33"/>
                    </a:cubicBezTo>
                    <a:cubicBezTo>
                      <a:pt x="12" y="34"/>
                      <a:pt x="10" y="33"/>
                      <a:pt x="9" y="34"/>
                    </a:cubicBezTo>
                    <a:cubicBezTo>
                      <a:pt x="8" y="34"/>
                      <a:pt x="9" y="36"/>
                      <a:pt x="8" y="36"/>
                    </a:cubicBezTo>
                    <a:cubicBezTo>
                      <a:pt x="11" y="39"/>
                      <a:pt x="11" y="39"/>
                      <a:pt x="11" y="43"/>
                    </a:cubicBezTo>
                    <a:cubicBezTo>
                      <a:pt x="13" y="44"/>
                      <a:pt x="17" y="46"/>
                      <a:pt x="15" y="51"/>
                    </a:cubicBezTo>
                    <a:cubicBezTo>
                      <a:pt x="15" y="52"/>
                      <a:pt x="13" y="51"/>
                      <a:pt x="12" y="51"/>
                    </a:cubicBezTo>
                    <a:cubicBezTo>
                      <a:pt x="12" y="56"/>
                      <a:pt x="12" y="57"/>
                      <a:pt x="13" y="61"/>
                    </a:cubicBezTo>
                    <a:cubicBezTo>
                      <a:pt x="13" y="62"/>
                      <a:pt x="13" y="63"/>
                      <a:pt x="13" y="64"/>
                    </a:cubicBezTo>
                    <a:cubicBezTo>
                      <a:pt x="19" y="65"/>
                      <a:pt x="19" y="65"/>
                      <a:pt x="19" y="65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2" y="59"/>
                      <a:pt x="22" y="59"/>
                      <a:pt x="22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48" y="55"/>
                      <a:pt x="48" y="55"/>
                      <a:pt x="48" y="55"/>
                    </a:cubicBezTo>
                    <a:cubicBezTo>
                      <a:pt x="54" y="56"/>
                      <a:pt x="54" y="56"/>
                      <a:pt x="54" y="56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8" y="62"/>
                      <a:pt x="68" y="62"/>
                      <a:pt x="68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8" y="70"/>
                      <a:pt x="78" y="70"/>
                      <a:pt x="78" y="70"/>
                    </a:cubicBezTo>
                    <a:cubicBezTo>
                      <a:pt x="79" y="74"/>
                      <a:pt x="79" y="74"/>
                      <a:pt x="79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79"/>
                      <a:pt x="84" y="79"/>
                      <a:pt x="84" y="79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7" y="88"/>
                      <a:pt x="87" y="88"/>
                      <a:pt x="87" y="88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104" y="75"/>
                      <a:pt x="104" y="75"/>
                      <a:pt x="104" y="75"/>
                    </a:cubicBezTo>
                    <a:cubicBezTo>
                      <a:pt x="105" y="72"/>
                      <a:pt x="105" y="72"/>
                      <a:pt x="105" y="72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14" y="65"/>
                      <a:pt x="114" y="65"/>
                      <a:pt x="114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3" y="56"/>
                      <a:pt x="123" y="56"/>
                      <a:pt x="123" y="56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19" y="54"/>
                      <a:pt x="119" y="54"/>
                      <a:pt x="119" y="54"/>
                    </a:cubicBezTo>
                    <a:cubicBezTo>
                      <a:pt x="116" y="52"/>
                      <a:pt x="116" y="52"/>
                      <a:pt x="116" y="52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09" y="49"/>
                      <a:pt x="109" y="49"/>
                      <a:pt x="109" y="49"/>
                    </a:cubicBezTo>
                    <a:cubicBezTo>
                      <a:pt x="104" y="50"/>
                      <a:pt x="104" y="50"/>
                      <a:pt x="104" y="50"/>
                    </a:cubicBezTo>
                    <a:cubicBezTo>
                      <a:pt x="101" y="47"/>
                      <a:pt x="101" y="47"/>
                      <a:pt x="101" y="47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7" y="31"/>
                      <a:pt x="87" y="31"/>
                      <a:pt x="87" y="31"/>
                    </a:cubicBezTo>
                    <a:cubicBezTo>
                      <a:pt x="85" y="29"/>
                      <a:pt x="85" y="29"/>
                      <a:pt x="85" y="29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2" y="19"/>
                      <a:pt x="82" y="19"/>
                      <a:pt x="82" y="19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2" y="13"/>
                      <a:pt x="26" y="14"/>
                      <a:pt x="24" y="13"/>
                    </a:cubicBezTo>
                    <a:cubicBezTo>
                      <a:pt x="23" y="12"/>
                      <a:pt x="21" y="3"/>
                      <a:pt x="12" y="4"/>
                    </a:cubicBezTo>
                    <a:cubicBezTo>
                      <a:pt x="9" y="4"/>
                      <a:pt x="3" y="3"/>
                      <a:pt x="3" y="9"/>
                    </a:cubicBezTo>
                    <a:cubicBezTo>
                      <a:pt x="3" y="12"/>
                      <a:pt x="0" y="12"/>
                      <a:pt x="0" y="12"/>
                    </a:cubicBezTo>
                    <a:close/>
                    <a:moveTo>
                      <a:pt x="6" y="39"/>
                    </a:moveTo>
                    <a:cubicBezTo>
                      <a:pt x="6" y="39"/>
                      <a:pt x="4" y="43"/>
                      <a:pt x="6" y="42"/>
                    </a:cubicBezTo>
                    <a:cubicBezTo>
                      <a:pt x="7" y="42"/>
                      <a:pt x="8" y="38"/>
                      <a:pt x="6" y="3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" name="Freeform 38">
                <a:extLst>
                  <a:ext uri="{FF2B5EF4-FFF2-40B4-BE49-F238E27FC236}">
                    <a16:creationId xmlns:a16="http://schemas.microsoft.com/office/drawing/2014/main" id="{81E2DE38-C6C4-8A4D-807C-8D9A198C33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2" y="1314"/>
                <a:ext cx="241" cy="173"/>
              </a:xfrm>
              <a:custGeom>
                <a:avLst/>
                <a:gdLst>
                  <a:gd name="T0" fmla="*/ 3 w 123"/>
                  <a:gd name="T1" fmla="*/ 15 h 88"/>
                  <a:gd name="T2" fmla="*/ 4 w 123"/>
                  <a:gd name="T3" fmla="*/ 12 h 88"/>
                  <a:gd name="T4" fmla="*/ 8 w 123"/>
                  <a:gd name="T5" fmla="*/ 8 h 88"/>
                  <a:gd name="T6" fmla="*/ 14 w 123"/>
                  <a:gd name="T7" fmla="*/ 14 h 88"/>
                  <a:gd name="T8" fmla="*/ 19 w 123"/>
                  <a:gd name="T9" fmla="*/ 23 h 88"/>
                  <a:gd name="T10" fmla="*/ 17 w 123"/>
                  <a:gd name="T11" fmla="*/ 24 h 88"/>
                  <a:gd name="T12" fmla="*/ 7 w 123"/>
                  <a:gd name="T13" fmla="*/ 25 h 88"/>
                  <a:gd name="T14" fmla="*/ 4 w 123"/>
                  <a:gd name="T15" fmla="*/ 21 h 88"/>
                  <a:gd name="T16" fmla="*/ 2 w 123"/>
                  <a:gd name="T17" fmla="*/ 33 h 88"/>
                  <a:gd name="T18" fmla="*/ 4 w 123"/>
                  <a:gd name="T19" fmla="*/ 35 h 88"/>
                  <a:gd name="T20" fmla="*/ 13 w 123"/>
                  <a:gd name="T21" fmla="*/ 33 h 88"/>
                  <a:gd name="T22" fmla="*/ 8 w 123"/>
                  <a:gd name="T23" fmla="*/ 36 h 88"/>
                  <a:gd name="T24" fmla="*/ 15 w 123"/>
                  <a:gd name="T25" fmla="*/ 51 h 88"/>
                  <a:gd name="T26" fmla="*/ 13 w 123"/>
                  <a:gd name="T27" fmla="*/ 61 h 88"/>
                  <a:gd name="T28" fmla="*/ 19 w 123"/>
                  <a:gd name="T29" fmla="*/ 65 h 88"/>
                  <a:gd name="T30" fmla="*/ 22 w 123"/>
                  <a:gd name="T31" fmla="*/ 59 h 88"/>
                  <a:gd name="T32" fmla="*/ 26 w 123"/>
                  <a:gd name="T33" fmla="*/ 55 h 88"/>
                  <a:gd name="T34" fmla="*/ 34 w 123"/>
                  <a:gd name="T35" fmla="*/ 55 h 88"/>
                  <a:gd name="T36" fmla="*/ 48 w 123"/>
                  <a:gd name="T37" fmla="*/ 55 h 88"/>
                  <a:gd name="T38" fmla="*/ 56 w 123"/>
                  <a:gd name="T39" fmla="*/ 57 h 88"/>
                  <a:gd name="T40" fmla="*/ 68 w 123"/>
                  <a:gd name="T41" fmla="*/ 62 h 88"/>
                  <a:gd name="T42" fmla="*/ 76 w 123"/>
                  <a:gd name="T43" fmla="*/ 67 h 88"/>
                  <a:gd name="T44" fmla="*/ 79 w 123"/>
                  <a:gd name="T45" fmla="*/ 74 h 88"/>
                  <a:gd name="T46" fmla="*/ 84 w 123"/>
                  <a:gd name="T47" fmla="*/ 79 h 88"/>
                  <a:gd name="T48" fmla="*/ 84 w 123"/>
                  <a:gd name="T49" fmla="*/ 87 h 88"/>
                  <a:gd name="T50" fmla="*/ 90 w 123"/>
                  <a:gd name="T51" fmla="*/ 87 h 88"/>
                  <a:gd name="T52" fmla="*/ 100 w 123"/>
                  <a:gd name="T53" fmla="*/ 84 h 88"/>
                  <a:gd name="T54" fmla="*/ 104 w 123"/>
                  <a:gd name="T55" fmla="*/ 75 h 88"/>
                  <a:gd name="T56" fmla="*/ 105 w 123"/>
                  <a:gd name="T57" fmla="*/ 67 h 88"/>
                  <a:gd name="T58" fmla="*/ 108 w 123"/>
                  <a:gd name="T59" fmla="*/ 62 h 88"/>
                  <a:gd name="T60" fmla="*/ 114 w 123"/>
                  <a:gd name="T61" fmla="*/ 65 h 88"/>
                  <a:gd name="T62" fmla="*/ 118 w 123"/>
                  <a:gd name="T63" fmla="*/ 61 h 88"/>
                  <a:gd name="T64" fmla="*/ 123 w 123"/>
                  <a:gd name="T65" fmla="*/ 56 h 88"/>
                  <a:gd name="T66" fmla="*/ 119 w 123"/>
                  <a:gd name="T67" fmla="*/ 54 h 88"/>
                  <a:gd name="T68" fmla="*/ 112 w 123"/>
                  <a:gd name="T69" fmla="*/ 52 h 88"/>
                  <a:gd name="T70" fmla="*/ 104 w 123"/>
                  <a:gd name="T71" fmla="*/ 50 h 88"/>
                  <a:gd name="T72" fmla="*/ 97 w 123"/>
                  <a:gd name="T73" fmla="*/ 43 h 88"/>
                  <a:gd name="T74" fmla="*/ 92 w 123"/>
                  <a:gd name="T75" fmla="*/ 39 h 88"/>
                  <a:gd name="T76" fmla="*/ 87 w 123"/>
                  <a:gd name="T77" fmla="*/ 31 h 88"/>
                  <a:gd name="T78" fmla="*/ 85 w 123"/>
                  <a:gd name="T79" fmla="*/ 24 h 88"/>
                  <a:gd name="T80" fmla="*/ 78 w 123"/>
                  <a:gd name="T81" fmla="*/ 20 h 88"/>
                  <a:gd name="T82" fmla="*/ 70 w 123"/>
                  <a:gd name="T83" fmla="*/ 21 h 88"/>
                  <a:gd name="T84" fmla="*/ 63 w 123"/>
                  <a:gd name="T85" fmla="*/ 22 h 88"/>
                  <a:gd name="T86" fmla="*/ 63 w 123"/>
                  <a:gd name="T87" fmla="*/ 19 h 88"/>
                  <a:gd name="T88" fmla="*/ 58 w 123"/>
                  <a:gd name="T89" fmla="*/ 12 h 88"/>
                  <a:gd name="T90" fmla="*/ 55 w 123"/>
                  <a:gd name="T91" fmla="*/ 1 h 88"/>
                  <a:gd name="T92" fmla="*/ 50 w 123"/>
                  <a:gd name="T93" fmla="*/ 0 h 88"/>
                  <a:gd name="T94" fmla="*/ 46 w 123"/>
                  <a:gd name="T95" fmla="*/ 6 h 88"/>
                  <a:gd name="T96" fmla="*/ 39 w 123"/>
                  <a:gd name="T97" fmla="*/ 7 h 88"/>
                  <a:gd name="T98" fmla="*/ 41 w 123"/>
                  <a:gd name="T99" fmla="*/ 12 h 88"/>
                  <a:gd name="T100" fmla="*/ 32 w 123"/>
                  <a:gd name="T101" fmla="*/ 13 h 88"/>
                  <a:gd name="T102" fmla="*/ 12 w 123"/>
                  <a:gd name="T103" fmla="*/ 4 h 88"/>
                  <a:gd name="T104" fmla="*/ 0 w 123"/>
                  <a:gd name="T105" fmla="*/ 12 h 88"/>
                  <a:gd name="T106" fmla="*/ 6 w 123"/>
                  <a:gd name="T107" fmla="*/ 42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3" h="88">
                    <a:moveTo>
                      <a:pt x="0" y="12"/>
                    </a:moveTo>
                    <a:cubicBezTo>
                      <a:pt x="1" y="13"/>
                      <a:pt x="2" y="14"/>
                      <a:pt x="3" y="15"/>
                    </a:cubicBezTo>
                    <a:cubicBezTo>
                      <a:pt x="3" y="15"/>
                      <a:pt x="4" y="14"/>
                      <a:pt x="4" y="14"/>
                    </a:cubicBezTo>
                    <a:cubicBezTo>
                      <a:pt x="5" y="14"/>
                      <a:pt x="4" y="12"/>
                      <a:pt x="4" y="12"/>
                    </a:cubicBezTo>
                    <a:cubicBezTo>
                      <a:pt x="4" y="11"/>
                      <a:pt x="5" y="11"/>
                      <a:pt x="6" y="10"/>
                    </a:cubicBezTo>
                    <a:cubicBezTo>
                      <a:pt x="7" y="10"/>
                      <a:pt x="7" y="8"/>
                      <a:pt x="8" y="8"/>
                    </a:cubicBezTo>
                    <a:cubicBezTo>
                      <a:pt x="10" y="8"/>
                      <a:pt x="12" y="9"/>
                      <a:pt x="14" y="10"/>
                    </a:cubicBezTo>
                    <a:cubicBezTo>
                      <a:pt x="14" y="11"/>
                      <a:pt x="14" y="13"/>
                      <a:pt x="14" y="14"/>
                    </a:cubicBezTo>
                    <a:cubicBezTo>
                      <a:pt x="15" y="15"/>
                      <a:pt x="19" y="17"/>
                      <a:pt x="21" y="19"/>
                    </a:cubicBezTo>
                    <a:cubicBezTo>
                      <a:pt x="20" y="21"/>
                      <a:pt x="21" y="22"/>
                      <a:pt x="19" y="23"/>
                    </a:cubicBezTo>
                    <a:cubicBezTo>
                      <a:pt x="19" y="23"/>
                      <a:pt x="17" y="23"/>
                      <a:pt x="17" y="23"/>
                    </a:cubicBezTo>
                    <a:cubicBezTo>
                      <a:pt x="17" y="23"/>
                      <a:pt x="15" y="25"/>
                      <a:pt x="17" y="24"/>
                    </a:cubicBezTo>
                    <a:cubicBezTo>
                      <a:pt x="17" y="24"/>
                      <a:pt x="17" y="26"/>
                      <a:pt x="17" y="26"/>
                    </a:cubicBezTo>
                    <a:cubicBezTo>
                      <a:pt x="13" y="25"/>
                      <a:pt x="11" y="25"/>
                      <a:pt x="7" y="25"/>
                    </a:cubicBezTo>
                    <a:cubicBezTo>
                      <a:pt x="7" y="24"/>
                      <a:pt x="7" y="22"/>
                      <a:pt x="6" y="21"/>
                    </a:cubicBezTo>
                    <a:cubicBezTo>
                      <a:pt x="6" y="21"/>
                      <a:pt x="4" y="21"/>
                      <a:pt x="4" y="21"/>
                    </a:cubicBezTo>
                    <a:cubicBezTo>
                      <a:pt x="4" y="21"/>
                      <a:pt x="5" y="24"/>
                      <a:pt x="5" y="25"/>
                    </a:cubicBezTo>
                    <a:cubicBezTo>
                      <a:pt x="5" y="26"/>
                      <a:pt x="3" y="33"/>
                      <a:pt x="2" y="33"/>
                    </a:cubicBezTo>
                    <a:cubicBezTo>
                      <a:pt x="1" y="34"/>
                      <a:pt x="2" y="34"/>
                      <a:pt x="2" y="35"/>
                    </a:cubicBezTo>
                    <a:cubicBezTo>
                      <a:pt x="4" y="34"/>
                      <a:pt x="3" y="36"/>
                      <a:pt x="4" y="35"/>
                    </a:cubicBezTo>
                    <a:cubicBezTo>
                      <a:pt x="5" y="35"/>
                      <a:pt x="6" y="33"/>
                      <a:pt x="8" y="33"/>
                    </a:cubicBezTo>
                    <a:cubicBezTo>
                      <a:pt x="9" y="32"/>
                      <a:pt x="13" y="33"/>
                      <a:pt x="13" y="33"/>
                    </a:cubicBezTo>
                    <a:cubicBezTo>
                      <a:pt x="12" y="34"/>
                      <a:pt x="10" y="33"/>
                      <a:pt x="9" y="34"/>
                    </a:cubicBezTo>
                    <a:cubicBezTo>
                      <a:pt x="8" y="34"/>
                      <a:pt x="9" y="36"/>
                      <a:pt x="8" y="36"/>
                    </a:cubicBezTo>
                    <a:cubicBezTo>
                      <a:pt x="11" y="39"/>
                      <a:pt x="11" y="39"/>
                      <a:pt x="11" y="43"/>
                    </a:cubicBezTo>
                    <a:cubicBezTo>
                      <a:pt x="13" y="44"/>
                      <a:pt x="17" y="46"/>
                      <a:pt x="15" y="51"/>
                    </a:cubicBezTo>
                    <a:cubicBezTo>
                      <a:pt x="15" y="52"/>
                      <a:pt x="13" y="51"/>
                      <a:pt x="12" y="51"/>
                    </a:cubicBezTo>
                    <a:cubicBezTo>
                      <a:pt x="12" y="56"/>
                      <a:pt x="12" y="57"/>
                      <a:pt x="13" y="61"/>
                    </a:cubicBezTo>
                    <a:cubicBezTo>
                      <a:pt x="13" y="62"/>
                      <a:pt x="13" y="63"/>
                      <a:pt x="13" y="64"/>
                    </a:cubicBezTo>
                    <a:cubicBezTo>
                      <a:pt x="19" y="65"/>
                      <a:pt x="19" y="65"/>
                      <a:pt x="19" y="65"/>
                    </a:cubicBezTo>
                    <a:cubicBezTo>
                      <a:pt x="21" y="61"/>
                      <a:pt x="21" y="61"/>
                      <a:pt x="21" y="61"/>
                    </a:cubicBezTo>
                    <a:cubicBezTo>
                      <a:pt x="22" y="59"/>
                      <a:pt x="22" y="59"/>
                      <a:pt x="22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6" y="55"/>
                      <a:pt x="26" y="55"/>
                      <a:pt x="26" y="55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4" y="55"/>
                      <a:pt x="34" y="55"/>
                      <a:pt x="34" y="55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48" y="55"/>
                      <a:pt x="48" y="55"/>
                      <a:pt x="48" y="55"/>
                    </a:cubicBezTo>
                    <a:cubicBezTo>
                      <a:pt x="54" y="56"/>
                      <a:pt x="54" y="56"/>
                      <a:pt x="54" y="56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8" y="62"/>
                      <a:pt x="68" y="62"/>
                      <a:pt x="68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6" y="67"/>
                      <a:pt x="76" y="67"/>
                      <a:pt x="76" y="67"/>
                    </a:cubicBezTo>
                    <a:cubicBezTo>
                      <a:pt x="78" y="70"/>
                      <a:pt x="78" y="70"/>
                      <a:pt x="78" y="70"/>
                    </a:cubicBezTo>
                    <a:cubicBezTo>
                      <a:pt x="79" y="74"/>
                      <a:pt x="79" y="74"/>
                      <a:pt x="79" y="74"/>
                    </a:cubicBezTo>
                    <a:cubicBezTo>
                      <a:pt x="84" y="75"/>
                      <a:pt x="84" y="75"/>
                      <a:pt x="84" y="75"/>
                    </a:cubicBezTo>
                    <a:cubicBezTo>
                      <a:pt x="84" y="79"/>
                      <a:pt x="84" y="79"/>
                      <a:pt x="84" y="79"/>
                    </a:cubicBezTo>
                    <a:cubicBezTo>
                      <a:pt x="85" y="83"/>
                      <a:pt x="85" y="83"/>
                      <a:pt x="85" y="83"/>
                    </a:cubicBezTo>
                    <a:cubicBezTo>
                      <a:pt x="84" y="87"/>
                      <a:pt x="84" y="87"/>
                      <a:pt x="84" y="87"/>
                    </a:cubicBezTo>
                    <a:cubicBezTo>
                      <a:pt x="87" y="88"/>
                      <a:pt x="87" y="88"/>
                      <a:pt x="87" y="88"/>
                    </a:cubicBezTo>
                    <a:cubicBezTo>
                      <a:pt x="90" y="87"/>
                      <a:pt x="90" y="87"/>
                      <a:pt x="90" y="87"/>
                    </a:cubicBezTo>
                    <a:cubicBezTo>
                      <a:pt x="93" y="88"/>
                      <a:pt x="93" y="88"/>
                      <a:pt x="93" y="88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99" y="80"/>
                      <a:pt x="99" y="80"/>
                      <a:pt x="99" y="80"/>
                    </a:cubicBezTo>
                    <a:cubicBezTo>
                      <a:pt x="104" y="75"/>
                      <a:pt x="104" y="75"/>
                      <a:pt x="104" y="75"/>
                    </a:cubicBezTo>
                    <a:cubicBezTo>
                      <a:pt x="105" y="72"/>
                      <a:pt x="105" y="72"/>
                      <a:pt x="105" y="72"/>
                    </a:cubicBezTo>
                    <a:cubicBezTo>
                      <a:pt x="105" y="67"/>
                      <a:pt x="105" y="67"/>
                      <a:pt x="105" y="67"/>
                    </a:cubicBezTo>
                    <a:cubicBezTo>
                      <a:pt x="107" y="65"/>
                      <a:pt x="107" y="65"/>
                      <a:pt x="107" y="65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14" y="65"/>
                      <a:pt x="114" y="65"/>
                      <a:pt x="114" y="65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1"/>
                      <a:pt x="118" y="61"/>
                      <a:pt x="118" y="61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3" y="56"/>
                      <a:pt x="123" y="56"/>
                      <a:pt x="123" y="56"/>
                    </a:cubicBezTo>
                    <a:cubicBezTo>
                      <a:pt x="122" y="54"/>
                      <a:pt x="122" y="54"/>
                      <a:pt x="122" y="54"/>
                    </a:cubicBezTo>
                    <a:cubicBezTo>
                      <a:pt x="119" y="54"/>
                      <a:pt x="119" y="54"/>
                      <a:pt x="119" y="54"/>
                    </a:cubicBezTo>
                    <a:cubicBezTo>
                      <a:pt x="116" y="52"/>
                      <a:pt x="116" y="52"/>
                      <a:pt x="116" y="52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09" y="49"/>
                      <a:pt x="109" y="49"/>
                      <a:pt x="109" y="49"/>
                    </a:cubicBezTo>
                    <a:cubicBezTo>
                      <a:pt x="104" y="50"/>
                      <a:pt x="104" y="50"/>
                      <a:pt x="104" y="50"/>
                    </a:cubicBezTo>
                    <a:cubicBezTo>
                      <a:pt x="101" y="47"/>
                      <a:pt x="101" y="47"/>
                      <a:pt x="101" y="47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4" y="41"/>
                      <a:pt x="94" y="41"/>
                      <a:pt x="94" y="41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7" y="31"/>
                      <a:pt x="87" y="31"/>
                      <a:pt x="87" y="31"/>
                    </a:cubicBezTo>
                    <a:cubicBezTo>
                      <a:pt x="85" y="29"/>
                      <a:pt x="85" y="29"/>
                      <a:pt x="85" y="29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2" y="19"/>
                      <a:pt x="82" y="19"/>
                      <a:pt x="82" y="19"/>
                    </a:cubicBezTo>
                    <a:cubicBezTo>
                      <a:pt x="78" y="20"/>
                      <a:pt x="78" y="20"/>
                      <a:pt x="78" y="20"/>
                    </a:cubicBezTo>
                    <a:cubicBezTo>
                      <a:pt x="73" y="20"/>
                      <a:pt x="73" y="20"/>
                      <a:pt x="73" y="20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3" y="22"/>
                      <a:pt x="63" y="22"/>
                      <a:pt x="63" y="22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56" y="6"/>
                      <a:pt x="56" y="6"/>
                      <a:pt x="56" y="6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1" y="5"/>
                      <a:pt x="41" y="5"/>
                      <a:pt x="41" y="5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2" y="13"/>
                      <a:pt x="26" y="14"/>
                      <a:pt x="24" y="13"/>
                    </a:cubicBezTo>
                    <a:cubicBezTo>
                      <a:pt x="23" y="12"/>
                      <a:pt x="21" y="3"/>
                      <a:pt x="12" y="4"/>
                    </a:cubicBezTo>
                    <a:cubicBezTo>
                      <a:pt x="9" y="4"/>
                      <a:pt x="3" y="3"/>
                      <a:pt x="3" y="9"/>
                    </a:cubicBezTo>
                    <a:cubicBezTo>
                      <a:pt x="3" y="12"/>
                      <a:pt x="0" y="12"/>
                      <a:pt x="0" y="12"/>
                    </a:cubicBezTo>
                    <a:close/>
                    <a:moveTo>
                      <a:pt x="6" y="39"/>
                    </a:moveTo>
                    <a:cubicBezTo>
                      <a:pt x="6" y="39"/>
                      <a:pt x="4" y="43"/>
                      <a:pt x="6" y="42"/>
                    </a:cubicBezTo>
                    <a:cubicBezTo>
                      <a:pt x="7" y="42"/>
                      <a:pt x="8" y="38"/>
                      <a:pt x="6" y="39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" name="Freeform 39">
                <a:extLst>
                  <a:ext uri="{FF2B5EF4-FFF2-40B4-BE49-F238E27FC236}">
                    <a16:creationId xmlns:a16="http://schemas.microsoft.com/office/drawing/2014/main" id="{CA6E1CE0-A26A-964B-854B-3D9C4487CB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1" y="1332"/>
                <a:ext cx="321" cy="151"/>
              </a:xfrm>
              <a:custGeom>
                <a:avLst/>
                <a:gdLst>
                  <a:gd name="T0" fmla="*/ 7 w 164"/>
                  <a:gd name="T1" fmla="*/ 4 h 77"/>
                  <a:gd name="T2" fmla="*/ 9 w 164"/>
                  <a:gd name="T3" fmla="*/ 11 h 77"/>
                  <a:gd name="T4" fmla="*/ 2 w 164"/>
                  <a:gd name="T5" fmla="*/ 18 h 77"/>
                  <a:gd name="T6" fmla="*/ 3 w 164"/>
                  <a:gd name="T7" fmla="*/ 23 h 77"/>
                  <a:gd name="T8" fmla="*/ 14 w 164"/>
                  <a:gd name="T9" fmla="*/ 14 h 77"/>
                  <a:gd name="T10" fmla="*/ 16 w 164"/>
                  <a:gd name="T11" fmla="*/ 5 h 77"/>
                  <a:gd name="T12" fmla="*/ 86 w 164"/>
                  <a:gd name="T13" fmla="*/ 77 h 77"/>
                  <a:gd name="T14" fmla="*/ 92 w 164"/>
                  <a:gd name="T15" fmla="*/ 66 h 77"/>
                  <a:gd name="T16" fmla="*/ 106 w 164"/>
                  <a:gd name="T17" fmla="*/ 65 h 77"/>
                  <a:gd name="T18" fmla="*/ 136 w 164"/>
                  <a:gd name="T19" fmla="*/ 56 h 77"/>
                  <a:gd name="T20" fmla="*/ 141 w 164"/>
                  <a:gd name="T21" fmla="*/ 58 h 77"/>
                  <a:gd name="T22" fmla="*/ 151 w 164"/>
                  <a:gd name="T23" fmla="*/ 58 h 77"/>
                  <a:gd name="T24" fmla="*/ 158 w 164"/>
                  <a:gd name="T25" fmla="*/ 59 h 77"/>
                  <a:gd name="T26" fmla="*/ 154 w 164"/>
                  <a:gd name="T27" fmla="*/ 44 h 77"/>
                  <a:gd name="T28" fmla="*/ 156 w 164"/>
                  <a:gd name="T29" fmla="*/ 33 h 77"/>
                  <a:gd name="T30" fmla="*/ 163 w 164"/>
                  <a:gd name="T31" fmla="*/ 30 h 77"/>
                  <a:gd name="T32" fmla="*/ 153 w 164"/>
                  <a:gd name="T33" fmla="*/ 15 h 77"/>
                  <a:gd name="T34" fmla="*/ 150 w 164"/>
                  <a:gd name="T35" fmla="*/ 7 h 77"/>
                  <a:gd name="T36" fmla="*/ 136 w 164"/>
                  <a:gd name="T37" fmla="*/ 6 h 77"/>
                  <a:gd name="T38" fmla="*/ 130 w 164"/>
                  <a:gd name="T39" fmla="*/ 7 h 77"/>
                  <a:gd name="T40" fmla="*/ 119 w 164"/>
                  <a:gd name="T41" fmla="*/ 12 h 77"/>
                  <a:gd name="T42" fmla="*/ 104 w 164"/>
                  <a:gd name="T43" fmla="*/ 13 h 77"/>
                  <a:gd name="T44" fmla="*/ 97 w 164"/>
                  <a:gd name="T45" fmla="*/ 9 h 77"/>
                  <a:gd name="T46" fmla="*/ 88 w 164"/>
                  <a:gd name="T47" fmla="*/ 10 h 77"/>
                  <a:gd name="T48" fmla="*/ 78 w 164"/>
                  <a:gd name="T49" fmla="*/ 1 h 77"/>
                  <a:gd name="T50" fmla="*/ 62 w 164"/>
                  <a:gd name="T51" fmla="*/ 1 h 77"/>
                  <a:gd name="T52" fmla="*/ 48 w 164"/>
                  <a:gd name="T53" fmla="*/ 7 h 77"/>
                  <a:gd name="T54" fmla="*/ 37 w 164"/>
                  <a:gd name="T55" fmla="*/ 10 h 77"/>
                  <a:gd name="T56" fmla="*/ 27 w 164"/>
                  <a:gd name="T57" fmla="*/ 10 h 77"/>
                  <a:gd name="T58" fmla="*/ 26 w 164"/>
                  <a:gd name="T59" fmla="*/ 15 h 77"/>
                  <a:gd name="T60" fmla="*/ 21 w 164"/>
                  <a:gd name="T61" fmla="*/ 19 h 77"/>
                  <a:gd name="T62" fmla="*/ 2 w 164"/>
                  <a:gd name="T63" fmla="*/ 26 h 77"/>
                  <a:gd name="T64" fmla="*/ 7 w 164"/>
                  <a:gd name="T65" fmla="*/ 41 h 77"/>
                  <a:gd name="T66" fmla="*/ 7 w 164"/>
                  <a:gd name="T67" fmla="*/ 46 h 77"/>
                  <a:gd name="T68" fmla="*/ 3 w 164"/>
                  <a:gd name="T69" fmla="*/ 45 h 77"/>
                  <a:gd name="T70" fmla="*/ 10 w 164"/>
                  <a:gd name="T71" fmla="*/ 50 h 77"/>
                  <a:gd name="T72" fmla="*/ 17 w 164"/>
                  <a:gd name="T73" fmla="*/ 64 h 77"/>
                  <a:gd name="T74" fmla="*/ 26 w 164"/>
                  <a:gd name="T75" fmla="*/ 66 h 77"/>
                  <a:gd name="T76" fmla="*/ 40 w 164"/>
                  <a:gd name="T77" fmla="*/ 65 h 77"/>
                  <a:gd name="T78" fmla="*/ 70 w 164"/>
                  <a:gd name="T79" fmla="*/ 70 h 77"/>
                  <a:gd name="T80" fmla="*/ 82 w 164"/>
                  <a:gd name="T81" fmla="*/ 62 h 77"/>
                  <a:gd name="T82" fmla="*/ 82 w 164"/>
                  <a:gd name="T83" fmla="*/ 70 h 77"/>
                  <a:gd name="T84" fmla="*/ 83 w 164"/>
                  <a:gd name="T85" fmla="*/ 77 h 77"/>
                  <a:gd name="T86" fmla="*/ 147 w 164"/>
                  <a:gd name="T87" fmla="*/ 44 h 77"/>
                  <a:gd name="T88" fmla="*/ 135 w 164"/>
                  <a:gd name="T89" fmla="*/ 44 h 77"/>
                  <a:gd name="T90" fmla="*/ 146 w 164"/>
                  <a:gd name="T91" fmla="*/ 38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4" h="77">
                    <a:moveTo>
                      <a:pt x="16" y="4"/>
                    </a:moveTo>
                    <a:cubicBezTo>
                      <a:pt x="16" y="4"/>
                      <a:pt x="12" y="5"/>
                      <a:pt x="11" y="4"/>
                    </a:cubicBezTo>
                    <a:cubicBezTo>
                      <a:pt x="10" y="3"/>
                      <a:pt x="8" y="3"/>
                      <a:pt x="7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10"/>
                      <a:pt x="9" y="11"/>
                    </a:cubicBezTo>
                    <a:cubicBezTo>
                      <a:pt x="7" y="13"/>
                      <a:pt x="4" y="10"/>
                      <a:pt x="4" y="12"/>
                    </a:cubicBezTo>
                    <a:cubicBezTo>
                      <a:pt x="4" y="14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0" y="23"/>
                      <a:pt x="3" y="23"/>
                    </a:cubicBezTo>
                    <a:cubicBezTo>
                      <a:pt x="3" y="23"/>
                      <a:pt x="7" y="19"/>
                      <a:pt x="8" y="18"/>
                    </a:cubicBezTo>
                    <a:cubicBezTo>
                      <a:pt x="9" y="18"/>
                      <a:pt x="11" y="18"/>
                      <a:pt x="13" y="17"/>
                    </a:cubicBezTo>
                    <a:cubicBezTo>
                      <a:pt x="13" y="17"/>
                      <a:pt x="14" y="15"/>
                      <a:pt x="14" y="14"/>
                    </a:cubicBezTo>
                    <a:cubicBezTo>
                      <a:pt x="17" y="13"/>
                      <a:pt x="21" y="14"/>
                      <a:pt x="24" y="13"/>
                    </a:cubicBezTo>
                    <a:cubicBezTo>
                      <a:pt x="24" y="13"/>
                      <a:pt x="25" y="11"/>
                      <a:pt x="25" y="10"/>
                    </a:cubicBezTo>
                    <a:cubicBezTo>
                      <a:pt x="22" y="9"/>
                      <a:pt x="18" y="8"/>
                      <a:pt x="16" y="5"/>
                    </a:cubicBezTo>
                    <a:cubicBezTo>
                      <a:pt x="16" y="4"/>
                      <a:pt x="16" y="5"/>
                      <a:pt x="16" y="4"/>
                    </a:cubicBezTo>
                    <a:close/>
                    <a:moveTo>
                      <a:pt x="83" y="77"/>
                    </a:moveTo>
                    <a:cubicBezTo>
                      <a:pt x="84" y="77"/>
                      <a:pt x="85" y="77"/>
                      <a:pt x="86" y="77"/>
                    </a:cubicBezTo>
                    <a:cubicBezTo>
                      <a:pt x="89" y="76"/>
                      <a:pt x="87" y="73"/>
                      <a:pt x="90" y="73"/>
                    </a:cubicBezTo>
                    <a:cubicBezTo>
                      <a:pt x="92" y="73"/>
                      <a:pt x="92" y="72"/>
                      <a:pt x="92" y="70"/>
                    </a:cubicBezTo>
                    <a:cubicBezTo>
                      <a:pt x="92" y="69"/>
                      <a:pt x="90" y="68"/>
                      <a:pt x="92" y="66"/>
                    </a:cubicBezTo>
                    <a:cubicBezTo>
                      <a:pt x="94" y="65"/>
                      <a:pt x="95" y="68"/>
                      <a:pt x="96" y="67"/>
                    </a:cubicBezTo>
                    <a:cubicBezTo>
                      <a:pt x="98" y="66"/>
                      <a:pt x="98" y="64"/>
                      <a:pt x="100" y="64"/>
                    </a:cubicBezTo>
                    <a:cubicBezTo>
                      <a:pt x="102" y="64"/>
                      <a:pt x="104" y="66"/>
                      <a:pt x="106" y="65"/>
                    </a:cubicBezTo>
                    <a:cubicBezTo>
                      <a:pt x="108" y="63"/>
                      <a:pt x="113" y="65"/>
                      <a:pt x="117" y="61"/>
                    </a:cubicBezTo>
                    <a:cubicBezTo>
                      <a:pt x="119" y="60"/>
                      <a:pt x="127" y="61"/>
                      <a:pt x="129" y="59"/>
                    </a:cubicBezTo>
                    <a:cubicBezTo>
                      <a:pt x="131" y="58"/>
                      <a:pt x="135" y="56"/>
                      <a:pt x="136" y="56"/>
                    </a:cubicBezTo>
                    <a:cubicBezTo>
                      <a:pt x="137" y="58"/>
                      <a:pt x="137" y="58"/>
                      <a:pt x="137" y="58"/>
                    </a:cubicBezTo>
                    <a:cubicBezTo>
                      <a:pt x="137" y="59"/>
                      <a:pt x="138" y="59"/>
                      <a:pt x="139" y="59"/>
                    </a:cubicBezTo>
                    <a:cubicBezTo>
                      <a:pt x="140" y="59"/>
                      <a:pt x="141" y="59"/>
                      <a:pt x="141" y="58"/>
                    </a:cubicBezTo>
                    <a:cubicBezTo>
                      <a:pt x="143" y="57"/>
                      <a:pt x="146" y="61"/>
                      <a:pt x="147" y="59"/>
                    </a:cubicBezTo>
                    <a:cubicBezTo>
                      <a:pt x="148" y="58"/>
                      <a:pt x="149" y="57"/>
                      <a:pt x="149" y="57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55" y="58"/>
                      <a:pt x="155" y="58"/>
                      <a:pt x="155" y="58"/>
                    </a:cubicBezTo>
                    <a:cubicBezTo>
                      <a:pt x="158" y="59"/>
                      <a:pt x="158" y="59"/>
                      <a:pt x="158" y="59"/>
                    </a:cubicBezTo>
                    <a:cubicBezTo>
                      <a:pt x="158" y="59"/>
                      <a:pt x="160" y="57"/>
                      <a:pt x="159" y="56"/>
                    </a:cubicBezTo>
                    <a:cubicBezTo>
                      <a:pt x="158" y="54"/>
                      <a:pt x="158" y="52"/>
                      <a:pt x="157" y="50"/>
                    </a:cubicBezTo>
                    <a:cubicBezTo>
                      <a:pt x="155" y="49"/>
                      <a:pt x="153" y="46"/>
                      <a:pt x="154" y="44"/>
                    </a:cubicBezTo>
                    <a:cubicBezTo>
                      <a:pt x="155" y="42"/>
                      <a:pt x="157" y="42"/>
                      <a:pt x="156" y="40"/>
                    </a:cubicBezTo>
                    <a:cubicBezTo>
                      <a:pt x="156" y="38"/>
                      <a:pt x="157" y="39"/>
                      <a:pt x="156" y="38"/>
                    </a:cubicBezTo>
                    <a:cubicBezTo>
                      <a:pt x="155" y="36"/>
                      <a:pt x="154" y="35"/>
                      <a:pt x="156" y="33"/>
                    </a:cubicBezTo>
                    <a:cubicBezTo>
                      <a:pt x="158" y="32"/>
                      <a:pt x="157" y="30"/>
                      <a:pt x="159" y="31"/>
                    </a:cubicBezTo>
                    <a:cubicBezTo>
                      <a:pt x="160" y="33"/>
                      <a:pt x="162" y="33"/>
                      <a:pt x="162" y="33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30"/>
                      <a:pt x="164" y="27"/>
                      <a:pt x="161" y="25"/>
                    </a:cubicBezTo>
                    <a:cubicBezTo>
                      <a:pt x="158" y="24"/>
                      <a:pt x="150" y="23"/>
                      <a:pt x="151" y="20"/>
                    </a:cubicBezTo>
                    <a:cubicBezTo>
                      <a:pt x="153" y="17"/>
                      <a:pt x="151" y="17"/>
                      <a:pt x="153" y="15"/>
                    </a:cubicBezTo>
                    <a:cubicBezTo>
                      <a:pt x="156" y="14"/>
                      <a:pt x="153" y="9"/>
                      <a:pt x="153" y="9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51" y="9"/>
                      <a:pt x="152" y="6"/>
                      <a:pt x="150" y="7"/>
                    </a:cubicBezTo>
                    <a:cubicBezTo>
                      <a:pt x="147" y="8"/>
                      <a:pt x="145" y="8"/>
                      <a:pt x="145" y="8"/>
                    </a:cubicBezTo>
                    <a:cubicBezTo>
                      <a:pt x="145" y="8"/>
                      <a:pt x="143" y="6"/>
                      <a:pt x="141" y="6"/>
                    </a:cubicBezTo>
                    <a:cubicBezTo>
                      <a:pt x="139" y="6"/>
                      <a:pt x="138" y="5"/>
                      <a:pt x="136" y="6"/>
                    </a:cubicBezTo>
                    <a:cubicBezTo>
                      <a:pt x="134" y="7"/>
                      <a:pt x="133" y="5"/>
                      <a:pt x="133" y="5"/>
                    </a:cubicBezTo>
                    <a:cubicBezTo>
                      <a:pt x="133" y="5"/>
                      <a:pt x="133" y="5"/>
                      <a:pt x="132" y="6"/>
                    </a:cubicBezTo>
                    <a:cubicBezTo>
                      <a:pt x="132" y="6"/>
                      <a:pt x="131" y="6"/>
                      <a:pt x="130" y="7"/>
                    </a:cubicBezTo>
                    <a:cubicBezTo>
                      <a:pt x="129" y="7"/>
                      <a:pt x="130" y="9"/>
                      <a:pt x="129" y="9"/>
                    </a:cubicBezTo>
                    <a:cubicBezTo>
                      <a:pt x="127" y="10"/>
                      <a:pt x="126" y="10"/>
                      <a:pt x="124" y="10"/>
                    </a:cubicBezTo>
                    <a:cubicBezTo>
                      <a:pt x="122" y="12"/>
                      <a:pt x="122" y="13"/>
                      <a:pt x="119" y="12"/>
                    </a:cubicBezTo>
                    <a:cubicBezTo>
                      <a:pt x="117" y="12"/>
                      <a:pt x="117" y="10"/>
                      <a:pt x="114" y="10"/>
                    </a:cubicBezTo>
                    <a:cubicBezTo>
                      <a:pt x="114" y="11"/>
                      <a:pt x="112" y="12"/>
                      <a:pt x="112" y="12"/>
                    </a:cubicBezTo>
                    <a:cubicBezTo>
                      <a:pt x="110" y="13"/>
                      <a:pt x="106" y="14"/>
                      <a:pt x="104" y="13"/>
                    </a:cubicBezTo>
                    <a:cubicBezTo>
                      <a:pt x="103" y="13"/>
                      <a:pt x="102" y="11"/>
                      <a:pt x="102" y="11"/>
                    </a:cubicBezTo>
                    <a:cubicBezTo>
                      <a:pt x="101" y="11"/>
                      <a:pt x="99" y="11"/>
                      <a:pt x="98" y="11"/>
                    </a:cubicBezTo>
                    <a:cubicBezTo>
                      <a:pt x="98" y="11"/>
                      <a:pt x="97" y="10"/>
                      <a:pt x="97" y="9"/>
                    </a:cubicBezTo>
                    <a:cubicBezTo>
                      <a:pt x="95" y="8"/>
                      <a:pt x="94" y="8"/>
                      <a:pt x="91" y="8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0" y="10"/>
                      <a:pt x="89" y="9"/>
                      <a:pt x="88" y="10"/>
                    </a:cubicBezTo>
                    <a:cubicBezTo>
                      <a:pt x="87" y="8"/>
                      <a:pt x="86" y="6"/>
                      <a:pt x="85" y="4"/>
                    </a:cubicBezTo>
                    <a:cubicBezTo>
                      <a:pt x="80" y="4"/>
                      <a:pt x="81" y="4"/>
                      <a:pt x="78" y="3"/>
                    </a:cubicBezTo>
                    <a:cubicBezTo>
                      <a:pt x="78" y="2"/>
                      <a:pt x="78" y="1"/>
                      <a:pt x="78" y="1"/>
                    </a:cubicBezTo>
                    <a:cubicBezTo>
                      <a:pt x="76" y="1"/>
                      <a:pt x="74" y="3"/>
                      <a:pt x="71" y="3"/>
                    </a:cubicBezTo>
                    <a:cubicBezTo>
                      <a:pt x="69" y="2"/>
                      <a:pt x="67" y="0"/>
                      <a:pt x="62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0" y="2"/>
                      <a:pt x="56" y="2"/>
                      <a:pt x="54" y="3"/>
                    </a:cubicBezTo>
                    <a:cubicBezTo>
                      <a:pt x="54" y="4"/>
                      <a:pt x="54" y="5"/>
                      <a:pt x="53" y="6"/>
                    </a:cubicBezTo>
                    <a:cubicBezTo>
                      <a:pt x="51" y="7"/>
                      <a:pt x="49" y="6"/>
                      <a:pt x="48" y="7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6" y="9"/>
                      <a:pt x="45" y="11"/>
                      <a:pt x="44" y="11"/>
                    </a:cubicBezTo>
                    <a:cubicBezTo>
                      <a:pt x="41" y="12"/>
                      <a:pt x="38" y="11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6" y="10"/>
                      <a:pt x="35" y="11"/>
                      <a:pt x="34" y="11"/>
                    </a:cubicBezTo>
                    <a:cubicBezTo>
                      <a:pt x="33" y="11"/>
                      <a:pt x="30" y="11"/>
                      <a:pt x="27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8" y="14"/>
                      <a:pt x="31" y="15"/>
                      <a:pt x="32" y="15"/>
                    </a:cubicBezTo>
                    <a:cubicBezTo>
                      <a:pt x="31" y="15"/>
                      <a:pt x="27" y="15"/>
                      <a:pt x="26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5" y="17"/>
                      <a:pt x="22" y="19"/>
                      <a:pt x="21" y="19"/>
                    </a:cubicBezTo>
                    <a:cubicBezTo>
                      <a:pt x="18" y="19"/>
                      <a:pt x="19" y="17"/>
                      <a:pt x="15" y="18"/>
                    </a:cubicBezTo>
                    <a:cubicBezTo>
                      <a:pt x="15" y="18"/>
                      <a:pt x="15" y="20"/>
                      <a:pt x="15" y="20"/>
                    </a:cubicBezTo>
                    <a:cubicBezTo>
                      <a:pt x="7" y="20"/>
                      <a:pt x="7" y="22"/>
                      <a:pt x="2" y="26"/>
                    </a:cubicBezTo>
                    <a:cubicBezTo>
                      <a:pt x="4" y="28"/>
                      <a:pt x="2" y="31"/>
                      <a:pt x="1" y="32"/>
                    </a:cubicBezTo>
                    <a:cubicBezTo>
                      <a:pt x="2" y="32"/>
                      <a:pt x="5" y="32"/>
                      <a:pt x="7" y="32"/>
                    </a:cubicBezTo>
                    <a:cubicBezTo>
                      <a:pt x="8" y="37"/>
                      <a:pt x="8" y="37"/>
                      <a:pt x="7" y="41"/>
                    </a:cubicBezTo>
                    <a:cubicBezTo>
                      <a:pt x="7" y="42"/>
                      <a:pt x="8" y="42"/>
                      <a:pt x="9" y="4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4"/>
                      <a:pt x="8" y="45"/>
                      <a:pt x="7" y="46"/>
                    </a:cubicBezTo>
                    <a:cubicBezTo>
                      <a:pt x="7" y="46"/>
                      <a:pt x="4" y="45"/>
                      <a:pt x="5" y="44"/>
                    </a:cubicBezTo>
                    <a:cubicBezTo>
                      <a:pt x="5" y="44"/>
                      <a:pt x="4" y="44"/>
                      <a:pt x="3" y="44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5" y="45"/>
                      <a:pt x="4" y="48"/>
                      <a:pt x="4" y="49"/>
                    </a:cubicBezTo>
                    <a:cubicBezTo>
                      <a:pt x="6" y="49"/>
                      <a:pt x="6" y="49"/>
                      <a:pt x="8" y="48"/>
                    </a:cubicBezTo>
                    <a:cubicBezTo>
                      <a:pt x="8" y="49"/>
                      <a:pt x="10" y="50"/>
                      <a:pt x="10" y="50"/>
                    </a:cubicBezTo>
                    <a:cubicBezTo>
                      <a:pt x="11" y="55"/>
                      <a:pt x="11" y="57"/>
                      <a:pt x="10" y="60"/>
                    </a:cubicBezTo>
                    <a:cubicBezTo>
                      <a:pt x="13" y="61"/>
                      <a:pt x="15" y="61"/>
                      <a:pt x="17" y="61"/>
                    </a:cubicBezTo>
                    <a:cubicBezTo>
                      <a:pt x="16" y="61"/>
                      <a:pt x="16" y="64"/>
                      <a:pt x="17" y="64"/>
                    </a:cubicBezTo>
                    <a:cubicBezTo>
                      <a:pt x="18" y="65"/>
                      <a:pt x="20" y="63"/>
                      <a:pt x="21" y="63"/>
                    </a:cubicBezTo>
                    <a:cubicBezTo>
                      <a:pt x="21" y="63"/>
                      <a:pt x="21" y="65"/>
                      <a:pt x="22" y="66"/>
                    </a:cubicBezTo>
                    <a:cubicBezTo>
                      <a:pt x="23" y="67"/>
                      <a:pt x="24" y="66"/>
                      <a:pt x="26" y="66"/>
                    </a:cubicBezTo>
                    <a:cubicBezTo>
                      <a:pt x="26" y="67"/>
                      <a:pt x="27" y="68"/>
                      <a:pt x="26" y="69"/>
                    </a:cubicBezTo>
                    <a:cubicBezTo>
                      <a:pt x="28" y="71"/>
                      <a:pt x="30" y="72"/>
                      <a:pt x="32" y="74"/>
                    </a:cubicBezTo>
                    <a:cubicBezTo>
                      <a:pt x="37" y="71"/>
                      <a:pt x="37" y="72"/>
                      <a:pt x="40" y="65"/>
                    </a:cubicBezTo>
                    <a:cubicBezTo>
                      <a:pt x="44" y="65"/>
                      <a:pt x="48" y="66"/>
                      <a:pt x="52" y="68"/>
                    </a:cubicBezTo>
                    <a:cubicBezTo>
                      <a:pt x="53" y="69"/>
                      <a:pt x="56" y="73"/>
                      <a:pt x="57" y="73"/>
                    </a:cubicBezTo>
                    <a:cubicBezTo>
                      <a:pt x="61" y="74"/>
                      <a:pt x="68" y="72"/>
                      <a:pt x="70" y="70"/>
                    </a:cubicBezTo>
                    <a:cubicBezTo>
                      <a:pt x="71" y="70"/>
                      <a:pt x="72" y="67"/>
                      <a:pt x="74" y="66"/>
                    </a:cubicBezTo>
                    <a:cubicBezTo>
                      <a:pt x="76" y="66"/>
                      <a:pt x="77" y="67"/>
                      <a:pt x="79" y="67"/>
                    </a:cubicBezTo>
                    <a:cubicBezTo>
                      <a:pt x="82" y="62"/>
                      <a:pt x="82" y="62"/>
                      <a:pt x="82" y="62"/>
                    </a:cubicBezTo>
                    <a:cubicBezTo>
                      <a:pt x="83" y="62"/>
                      <a:pt x="84" y="63"/>
                      <a:pt x="84" y="62"/>
                    </a:cubicBezTo>
                    <a:cubicBezTo>
                      <a:pt x="84" y="64"/>
                      <a:pt x="86" y="67"/>
                      <a:pt x="84" y="69"/>
                    </a:cubicBezTo>
                    <a:cubicBezTo>
                      <a:pt x="84" y="69"/>
                      <a:pt x="82" y="70"/>
                      <a:pt x="82" y="70"/>
                    </a:cubicBezTo>
                    <a:cubicBezTo>
                      <a:pt x="82" y="71"/>
                      <a:pt x="83" y="73"/>
                      <a:pt x="83" y="72"/>
                    </a:cubicBezTo>
                    <a:cubicBezTo>
                      <a:pt x="83" y="72"/>
                      <a:pt x="83" y="74"/>
                      <a:pt x="83" y="74"/>
                    </a:cubicBezTo>
                    <a:cubicBezTo>
                      <a:pt x="83" y="74"/>
                      <a:pt x="83" y="75"/>
                      <a:pt x="83" y="77"/>
                    </a:cubicBezTo>
                    <a:close/>
                    <a:moveTo>
                      <a:pt x="146" y="38"/>
                    </a:moveTo>
                    <a:cubicBezTo>
                      <a:pt x="149" y="37"/>
                      <a:pt x="145" y="42"/>
                      <a:pt x="145" y="42"/>
                    </a:cubicBezTo>
                    <a:cubicBezTo>
                      <a:pt x="145" y="43"/>
                      <a:pt x="147" y="43"/>
                      <a:pt x="147" y="44"/>
                    </a:cubicBezTo>
                    <a:cubicBezTo>
                      <a:pt x="147" y="45"/>
                      <a:pt x="146" y="45"/>
                      <a:pt x="146" y="46"/>
                    </a:cubicBezTo>
                    <a:cubicBezTo>
                      <a:pt x="142" y="44"/>
                      <a:pt x="141" y="45"/>
                      <a:pt x="135" y="46"/>
                    </a:cubicBezTo>
                    <a:cubicBezTo>
                      <a:pt x="135" y="46"/>
                      <a:pt x="136" y="44"/>
                      <a:pt x="135" y="44"/>
                    </a:cubicBezTo>
                    <a:cubicBezTo>
                      <a:pt x="135" y="44"/>
                      <a:pt x="137" y="42"/>
                      <a:pt x="137" y="42"/>
                    </a:cubicBezTo>
                    <a:cubicBezTo>
                      <a:pt x="139" y="41"/>
                      <a:pt x="142" y="41"/>
                      <a:pt x="145" y="41"/>
                    </a:cubicBezTo>
                    <a:cubicBezTo>
                      <a:pt x="145" y="40"/>
                      <a:pt x="145" y="39"/>
                      <a:pt x="146" y="3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" name="Freeform 40">
                <a:extLst>
                  <a:ext uri="{FF2B5EF4-FFF2-40B4-BE49-F238E27FC236}">
                    <a16:creationId xmlns:a16="http://schemas.microsoft.com/office/drawing/2014/main" id="{DD1B2DE2-EE84-1548-8E0E-B0CC44AF4D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1" y="1332"/>
                <a:ext cx="321" cy="151"/>
              </a:xfrm>
              <a:custGeom>
                <a:avLst/>
                <a:gdLst>
                  <a:gd name="T0" fmla="*/ 7 w 164"/>
                  <a:gd name="T1" fmla="*/ 4 h 77"/>
                  <a:gd name="T2" fmla="*/ 9 w 164"/>
                  <a:gd name="T3" fmla="*/ 11 h 77"/>
                  <a:gd name="T4" fmla="*/ 2 w 164"/>
                  <a:gd name="T5" fmla="*/ 18 h 77"/>
                  <a:gd name="T6" fmla="*/ 3 w 164"/>
                  <a:gd name="T7" fmla="*/ 23 h 77"/>
                  <a:gd name="T8" fmla="*/ 14 w 164"/>
                  <a:gd name="T9" fmla="*/ 14 h 77"/>
                  <a:gd name="T10" fmla="*/ 16 w 164"/>
                  <a:gd name="T11" fmla="*/ 5 h 77"/>
                  <a:gd name="T12" fmla="*/ 86 w 164"/>
                  <a:gd name="T13" fmla="*/ 77 h 77"/>
                  <a:gd name="T14" fmla="*/ 92 w 164"/>
                  <a:gd name="T15" fmla="*/ 66 h 77"/>
                  <a:gd name="T16" fmla="*/ 106 w 164"/>
                  <a:gd name="T17" fmla="*/ 65 h 77"/>
                  <a:gd name="T18" fmla="*/ 136 w 164"/>
                  <a:gd name="T19" fmla="*/ 56 h 77"/>
                  <a:gd name="T20" fmla="*/ 141 w 164"/>
                  <a:gd name="T21" fmla="*/ 58 h 77"/>
                  <a:gd name="T22" fmla="*/ 151 w 164"/>
                  <a:gd name="T23" fmla="*/ 58 h 77"/>
                  <a:gd name="T24" fmla="*/ 158 w 164"/>
                  <a:gd name="T25" fmla="*/ 59 h 77"/>
                  <a:gd name="T26" fmla="*/ 154 w 164"/>
                  <a:gd name="T27" fmla="*/ 44 h 77"/>
                  <a:gd name="T28" fmla="*/ 156 w 164"/>
                  <a:gd name="T29" fmla="*/ 33 h 77"/>
                  <a:gd name="T30" fmla="*/ 163 w 164"/>
                  <a:gd name="T31" fmla="*/ 30 h 77"/>
                  <a:gd name="T32" fmla="*/ 153 w 164"/>
                  <a:gd name="T33" fmla="*/ 15 h 77"/>
                  <a:gd name="T34" fmla="*/ 150 w 164"/>
                  <a:gd name="T35" fmla="*/ 7 h 77"/>
                  <a:gd name="T36" fmla="*/ 136 w 164"/>
                  <a:gd name="T37" fmla="*/ 6 h 77"/>
                  <a:gd name="T38" fmla="*/ 130 w 164"/>
                  <a:gd name="T39" fmla="*/ 7 h 77"/>
                  <a:gd name="T40" fmla="*/ 119 w 164"/>
                  <a:gd name="T41" fmla="*/ 12 h 77"/>
                  <a:gd name="T42" fmla="*/ 104 w 164"/>
                  <a:gd name="T43" fmla="*/ 13 h 77"/>
                  <a:gd name="T44" fmla="*/ 97 w 164"/>
                  <a:gd name="T45" fmla="*/ 9 h 77"/>
                  <a:gd name="T46" fmla="*/ 88 w 164"/>
                  <a:gd name="T47" fmla="*/ 10 h 77"/>
                  <a:gd name="T48" fmla="*/ 78 w 164"/>
                  <a:gd name="T49" fmla="*/ 1 h 77"/>
                  <a:gd name="T50" fmla="*/ 62 w 164"/>
                  <a:gd name="T51" fmla="*/ 1 h 77"/>
                  <a:gd name="T52" fmla="*/ 48 w 164"/>
                  <a:gd name="T53" fmla="*/ 7 h 77"/>
                  <a:gd name="T54" fmla="*/ 37 w 164"/>
                  <a:gd name="T55" fmla="*/ 10 h 77"/>
                  <a:gd name="T56" fmla="*/ 27 w 164"/>
                  <a:gd name="T57" fmla="*/ 10 h 77"/>
                  <a:gd name="T58" fmla="*/ 26 w 164"/>
                  <a:gd name="T59" fmla="*/ 15 h 77"/>
                  <a:gd name="T60" fmla="*/ 21 w 164"/>
                  <a:gd name="T61" fmla="*/ 19 h 77"/>
                  <a:gd name="T62" fmla="*/ 2 w 164"/>
                  <a:gd name="T63" fmla="*/ 26 h 77"/>
                  <a:gd name="T64" fmla="*/ 7 w 164"/>
                  <a:gd name="T65" fmla="*/ 41 h 77"/>
                  <a:gd name="T66" fmla="*/ 7 w 164"/>
                  <a:gd name="T67" fmla="*/ 46 h 77"/>
                  <a:gd name="T68" fmla="*/ 3 w 164"/>
                  <a:gd name="T69" fmla="*/ 45 h 77"/>
                  <a:gd name="T70" fmla="*/ 10 w 164"/>
                  <a:gd name="T71" fmla="*/ 50 h 77"/>
                  <a:gd name="T72" fmla="*/ 17 w 164"/>
                  <a:gd name="T73" fmla="*/ 64 h 77"/>
                  <a:gd name="T74" fmla="*/ 26 w 164"/>
                  <a:gd name="T75" fmla="*/ 66 h 77"/>
                  <a:gd name="T76" fmla="*/ 40 w 164"/>
                  <a:gd name="T77" fmla="*/ 65 h 77"/>
                  <a:gd name="T78" fmla="*/ 70 w 164"/>
                  <a:gd name="T79" fmla="*/ 70 h 77"/>
                  <a:gd name="T80" fmla="*/ 82 w 164"/>
                  <a:gd name="T81" fmla="*/ 62 h 77"/>
                  <a:gd name="T82" fmla="*/ 82 w 164"/>
                  <a:gd name="T83" fmla="*/ 70 h 77"/>
                  <a:gd name="T84" fmla="*/ 83 w 164"/>
                  <a:gd name="T85" fmla="*/ 77 h 77"/>
                  <a:gd name="T86" fmla="*/ 147 w 164"/>
                  <a:gd name="T87" fmla="*/ 44 h 77"/>
                  <a:gd name="T88" fmla="*/ 135 w 164"/>
                  <a:gd name="T89" fmla="*/ 44 h 77"/>
                  <a:gd name="T90" fmla="*/ 146 w 164"/>
                  <a:gd name="T91" fmla="*/ 38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4" h="77">
                    <a:moveTo>
                      <a:pt x="16" y="4"/>
                    </a:moveTo>
                    <a:cubicBezTo>
                      <a:pt x="16" y="4"/>
                      <a:pt x="12" y="5"/>
                      <a:pt x="11" y="4"/>
                    </a:cubicBezTo>
                    <a:cubicBezTo>
                      <a:pt x="10" y="3"/>
                      <a:pt x="8" y="3"/>
                      <a:pt x="7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11" y="10"/>
                      <a:pt x="9" y="11"/>
                    </a:cubicBezTo>
                    <a:cubicBezTo>
                      <a:pt x="7" y="13"/>
                      <a:pt x="4" y="10"/>
                      <a:pt x="4" y="12"/>
                    </a:cubicBezTo>
                    <a:cubicBezTo>
                      <a:pt x="4" y="14"/>
                      <a:pt x="1" y="17"/>
                      <a:pt x="1" y="17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0" y="23"/>
                      <a:pt x="3" y="23"/>
                    </a:cubicBezTo>
                    <a:cubicBezTo>
                      <a:pt x="3" y="23"/>
                      <a:pt x="7" y="19"/>
                      <a:pt x="8" y="18"/>
                    </a:cubicBezTo>
                    <a:cubicBezTo>
                      <a:pt x="9" y="18"/>
                      <a:pt x="11" y="18"/>
                      <a:pt x="13" y="17"/>
                    </a:cubicBezTo>
                    <a:cubicBezTo>
                      <a:pt x="13" y="17"/>
                      <a:pt x="14" y="15"/>
                      <a:pt x="14" y="14"/>
                    </a:cubicBezTo>
                    <a:cubicBezTo>
                      <a:pt x="17" y="13"/>
                      <a:pt x="21" y="14"/>
                      <a:pt x="24" y="13"/>
                    </a:cubicBezTo>
                    <a:cubicBezTo>
                      <a:pt x="24" y="13"/>
                      <a:pt x="25" y="11"/>
                      <a:pt x="25" y="10"/>
                    </a:cubicBezTo>
                    <a:cubicBezTo>
                      <a:pt x="22" y="9"/>
                      <a:pt x="18" y="8"/>
                      <a:pt x="16" y="5"/>
                    </a:cubicBezTo>
                    <a:cubicBezTo>
                      <a:pt x="16" y="4"/>
                      <a:pt x="16" y="5"/>
                      <a:pt x="16" y="4"/>
                    </a:cubicBezTo>
                    <a:close/>
                    <a:moveTo>
                      <a:pt x="83" y="77"/>
                    </a:moveTo>
                    <a:cubicBezTo>
                      <a:pt x="84" y="77"/>
                      <a:pt x="85" y="77"/>
                      <a:pt x="86" y="77"/>
                    </a:cubicBezTo>
                    <a:cubicBezTo>
                      <a:pt x="89" y="76"/>
                      <a:pt x="87" y="73"/>
                      <a:pt x="90" y="73"/>
                    </a:cubicBezTo>
                    <a:cubicBezTo>
                      <a:pt x="92" y="73"/>
                      <a:pt x="92" y="72"/>
                      <a:pt x="92" y="70"/>
                    </a:cubicBezTo>
                    <a:cubicBezTo>
                      <a:pt x="92" y="69"/>
                      <a:pt x="90" y="68"/>
                      <a:pt x="92" y="66"/>
                    </a:cubicBezTo>
                    <a:cubicBezTo>
                      <a:pt x="94" y="65"/>
                      <a:pt x="95" y="68"/>
                      <a:pt x="96" y="67"/>
                    </a:cubicBezTo>
                    <a:cubicBezTo>
                      <a:pt x="98" y="66"/>
                      <a:pt x="98" y="64"/>
                      <a:pt x="100" y="64"/>
                    </a:cubicBezTo>
                    <a:cubicBezTo>
                      <a:pt x="102" y="64"/>
                      <a:pt x="104" y="66"/>
                      <a:pt x="106" y="65"/>
                    </a:cubicBezTo>
                    <a:cubicBezTo>
                      <a:pt x="108" y="63"/>
                      <a:pt x="113" y="65"/>
                      <a:pt x="117" y="61"/>
                    </a:cubicBezTo>
                    <a:cubicBezTo>
                      <a:pt x="119" y="60"/>
                      <a:pt x="127" y="61"/>
                      <a:pt x="129" y="59"/>
                    </a:cubicBezTo>
                    <a:cubicBezTo>
                      <a:pt x="131" y="58"/>
                      <a:pt x="135" y="56"/>
                      <a:pt x="136" y="56"/>
                    </a:cubicBezTo>
                    <a:cubicBezTo>
                      <a:pt x="137" y="58"/>
                      <a:pt x="137" y="58"/>
                      <a:pt x="137" y="58"/>
                    </a:cubicBezTo>
                    <a:cubicBezTo>
                      <a:pt x="137" y="59"/>
                      <a:pt x="138" y="59"/>
                      <a:pt x="139" y="59"/>
                    </a:cubicBezTo>
                    <a:cubicBezTo>
                      <a:pt x="140" y="59"/>
                      <a:pt x="141" y="59"/>
                      <a:pt x="141" y="58"/>
                    </a:cubicBezTo>
                    <a:cubicBezTo>
                      <a:pt x="143" y="57"/>
                      <a:pt x="146" y="61"/>
                      <a:pt x="147" y="59"/>
                    </a:cubicBezTo>
                    <a:cubicBezTo>
                      <a:pt x="148" y="58"/>
                      <a:pt x="149" y="57"/>
                      <a:pt x="149" y="57"/>
                    </a:cubicBezTo>
                    <a:cubicBezTo>
                      <a:pt x="151" y="58"/>
                      <a:pt x="151" y="58"/>
                      <a:pt x="151" y="58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55" y="58"/>
                      <a:pt x="155" y="58"/>
                      <a:pt x="155" y="58"/>
                    </a:cubicBezTo>
                    <a:cubicBezTo>
                      <a:pt x="158" y="59"/>
                      <a:pt x="158" y="59"/>
                      <a:pt x="158" y="59"/>
                    </a:cubicBezTo>
                    <a:cubicBezTo>
                      <a:pt x="158" y="59"/>
                      <a:pt x="160" y="57"/>
                      <a:pt x="159" y="56"/>
                    </a:cubicBezTo>
                    <a:cubicBezTo>
                      <a:pt x="158" y="54"/>
                      <a:pt x="158" y="52"/>
                      <a:pt x="157" y="50"/>
                    </a:cubicBezTo>
                    <a:cubicBezTo>
                      <a:pt x="155" y="49"/>
                      <a:pt x="153" y="46"/>
                      <a:pt x="154" y="44"/>
                    </a:cubicBezTo>
                    <a:cubicBezTo>
                      <a:pt x="155" y="42"/>
                      <a:pt x="157" y="42"/>
                      <a:pt x="156" y="40"/>
                    </a:cubicBezTo>
                    <a:cubicBezTo>
                      <a:pt x="156" y="38"/>
                      <a:pt x="157" y="39"/>
                      <a:pt x="156" y="38"/>
                    </a:cubicBezTo>
                    <a:cubicBezTo>
                      <a:pt x="155" y="36"/>
                      <a:pt x="154" y="35"/>
                      <a:pt x="156" y="33"/>
                    </a:cubicBezTo>
                    <a:cubicBezTo>
                      <a:pt x="158" y="32"/>
                      <a:pt x="157" y="30"/>
                      <a:pt x="159" y="31"/>
                    </a:cubicBezTo>
                    <a:cubicBezTo>
                      <a:pt x="160" y="33"/>
                      <a:pt x="162" y="33"/>
                      <a:pt x="162" y="33"/>
                    </a:cubicBezTo>
                    <a:cubicBezTo>
                      <a:pt x="163" y="30"/>
                      <a:pt x="163" y="30"/>
                      <a:pt x="163" y="30"/>
                    </a:cubicBezTo>
                    <a:cubicBezTo>
                      <a:pt x="163" y="30"/>
                      <a:pt x="164" y="27"/>
                      <a:pt x="161" y="25"/>
                    </a:cubicBezTo>
                    <a:cubicBezTo>
                      <a:pt x="158" y="24"/>
                      <a:pt x="150" y="23"/>
                      <a:pt x="151" y="20"/>
                    </a:cubicBezTo>
                    <a:cubicBezTo>
                      <a:pt x="153" y="17"/>
                      <a:pt x="151" y="17"/>
                      <a:pt x="153" y="15"/>
                    </a:cubicBezTo>
                    <a:cubicBezTo>
                      <a:pt x="156" y="14"/>
                      <a:pt x="153" y="9"/>
                      <a:pt x="153" y="9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51" y="9"/>
                      <a:pt x="152" y="6"/>
                      <a:pt x="150" y="7"/>
                    </a:cubicBezTo>
                    <a:cubicBezTo>
                      <a:pt x="147" y="8"/>
                      <a:pt x="145" y="8"/>
                      <a:pt x="145" y="8"/>
                    </a:cubicBezTo>
                    <a:cubicBezTo>
                      <a:pt x="145" y="8"/>
                      <a:pt x="143" y="6"/>
                      <a:pt x="141" y="6"/>
                    </a:cubicBezTo>
                    <a:cubicBezTo>
                      <a:pt x="139" y="6"/>
                      <a:pt x="138" y="5"/>
                      <a:pt x="136" y="6"/>
                    </a:cubicBezTo>
                    <a:cubicBezTo>
                      <a:pt x="134" y="7"/>
                      <a:pt x="133" y="5"/>
                      <a:pt x="133" y="5"/>
                    </a:cubicBezTo>
                    <a:cubicBezTo>
                      <a:pt x="133" y="5"/>
                      <a:pt x="133" y="5"/>
                      <a:pt x="132" y="6"/>
                    </a:cubicBezTo>
                    <a:cubicBezTo>
                      <a:pt x="132" y="6"/>
                      <a:pt x="131" y="6"/>
                      <a:pt x="130" y="7"/>
                    </a:cubicBezTo>
                    <a:cubicBezTo>
                      <a:pt x="129" y="7"/>
                      <a:pt x="130" y="9"/>
                      <a:pt x="129" y="9"/>
                    </a:cubicBezTo>
                    <a:cubicBezTo>
                      <a:pt x="127" y="10"/>
                      <a:pt x="126" y="10"/>
                      <a:pt x="124" y="10"/>
                    </a:cubicBezTo>
                    <a:cubicBezTo>
                      <a:pt x="122" y="12"/>
                      <a:pt x="122" y="13"/>
                      <a:pt x="119" y="12"/>
                    </a:cubicBezTo>
                    <a:cubicBezTo>
                      <a:pt x="117" y="12"/>
                      <a:pt x="117" y="10"/>
                      <a:pt x="114" y="10"/>
                    </a:cubicBezTo>
                    <a:cubicBezTo>
                      <a:pt x="114" y="11"/>
                      <a:pt x="112" y="12"/>
                      <a:pt x="112" y="12"/>
                    </a:cubicBezTo>
                    <a:cubicBezTo>
                      <a:pt x="110" y="13"/>
                      <a:pt x="106" y="14"/>
                      <a:pt x="104" y="13"/>
                    </a:cubicBezTo>
                    <a:cubicBezTo>
                      <a:pt x="103" y="13"/>
                      <a:pt x="102" y="11"/>
                      <a:pt x="102" y="11"/>
                    </a:cubicBezTo>
                    <a:cubicBezTo>
                      <a:pt x="101" y="11"/>
                      <a:pt x="99" y="11"/>
                      <a:pt x="98" y="11"/>
                    </a:cubicBezTo>
                    <a:cubicBezTo>
                      <a:pt x="98" y="11"/>
                      <a:pt x="97" y="10"/>
                      <a:pt x="97" y="9"/>
                    </a:cubicBezTo>
                    <a:cubicBezTo>
                      <a:pt x="95" y="8"/>
                      <a:pt x="94" y="8"/>
                      <a:pt x="91" y="8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0" y="10"/>
                      <a:pt x="89" y="9"/>
                      <a:pt x="88" y="10"/>
                    </a:cubicBezTo>
                    <a:cubicBezTo>
                      <a:pt x="87" y="8"/>
                      <a:pt x="86" y="6"/>
                      <a:pt x="85" y="4"/>
                    </a:cubicBezTo>
                    <a:cubicBezTo>
                      <a:pt x="80" y="4"/>
                      <a:pt x="81" y="4"/>
                      <a:pt x="78" y="3"/>
                    </a:cubicBezTo>
                    <a:cubicBezTo>
                      <a:pt x="78" y="2"/>
                      <a:pt x="78" y="1"/>
                      <a:pt x="78" y="1"/>
                    </a:cubicBezTo>
                    <a:cubicBezTo>
                      <a:pt x="76" y="1"/>
                      <a:pt x="74" y="3"/>
                      <a:pt x="71" y="3"/>
                    </a:cubicBezTo>
                    <a:cubicBezTo>
                      <a:pt x="69" y="2"/>
                      <a:pt x="67" y="0"/>
                      <a:pt x="62" y="1"/>
                    </a:cubicBezTo>
                    <a:cubicBezTo>
                      <a:pt x="62" y="1"/>
                      <a:pt x="62" y="1"/>
                      <a:pt x="62" y="1"/>
                    </a:cubicBezTo>
                    <a:cubicBezTo>
                      <a:pt x="60" y="2"/>
                      <a:pt x="56" y="2"/>
                      <a:pt x="54" y="3"/>
                    </a:cubicBezTo>
                    <a:cubicBezTo>
                      <a:pt x="54" y="4"/>
                      <a:pt x="54" y="5"/>
                      <a:pt x="53" y="6"/>
                    </a:cubicBezTo>
                    <a:cubicBezTo>
                      <a:pt x="51" y="7"/>
                      <a:pt x="49" y="6"/>
                      <a:pt x="48" y="7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6" y="9"/>
                      <a:pt x="45" y="11"/>
                      <a:pt x="44" y="11"/>
                    </a:cubicBezTo>
                    <a:cubicBezTo>
                      <a:pt x="41" y="12"/>
                      <a:pt x="38" y="11"/>
                      <a:pt x="37" y="10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6" y="10"/>
                      <a:pt x="35" y="11"/>
                      <a:pt x="34" y="11"/>
                    </a:cubicBezTo>
                    <a:cubicBezTo>
                      <a:pt x="33" y="11"/>
                      <a:pt x="30" y="11"/>
                      <a:pt x="27" y="10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8" y="14"/>
                      <a:pt x="31" y="15"/>
                      <a:pt x="32" y="15"/>
                    </a:cubicBezTo>
                    <a:cubicBezTo>
                      <a:pt x="31" y="15"/>
                      <a:pt x="27" y="15"/>
                      <a:pt x="26" y="15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5" y="17"/>
                      <a:pt x="22" y="19"/>
                      <a:pt x="21" y="19"/>
                    </a:cubicBezTo>
                    <a:cubicBezTo>
                      <a:pt x="18" y="19"/>
                      <a:pt x="19" y="17"/>
                      <a:pt x="15" y="18"/>
                    </a:cubicBezTo>
                    <a:cubicBezTo>
                      <a:pt x="15" y="18"/>
                      <a:pt x="15" y="20"/>
                      <a:pt x="15" y="20"/>
                    </a:cubicBezTo>
                    <a:cubicBezTo>
                      <a:pt x="7" y="20"/>
                      <a:pt x="7" y="22"/>
                      <a:pt x="2" y="26"/>
                    </a:cubicBezTo>
                    <a:cubicBezTo>
                      <a:pt x="4" y="28"/>
                      <a:pt x="2" y="31"/>
                      <a:pt x="1" y="32"/>
                    </a:cubicBezTo>
                    <a:cubicBezTo>
                      <a:pt x="2" y="32"/>
                      <a:pt x="5" y="32"/>
                      <a:pt x="7" y="32"/>
                    </a:cubicBezTo>
                    <a:cubicBezTo>
                      <a:pt x="8" y="37"/>
                      <a:pt x="8" y="37"/>
                      <a:pt x="7" y="41"/>
                    </a:cubicBezTo>
                    <a:cubicBezTo>
                      <a:pt x="7" y="42"/>
                      <a:pt x="8" y="42"/>
                      <a:pt x="9" y="42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8" y="44"/>
                      <a:pt x="8" y="45"/>
                      <a:pt x="7" y="46"/>
                    </a:cubicBezTo>
                    <a:cubicBezTo>
                      <a:pt x="7" y="46"/>
                      <a:pt x="4" y="45"/>
                      <a:pt x="5" y="44"/>
                    </a:cubicBezTo>
                    <a:cubicBezTo>
                      <a:pt x="5" y="44"/>
                      <a:pt x="4" y="44"/>
                      <a:pt x="3" y="44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5" y="45"/>
                      <a:pt x="4" y="48"/>
                      <a:pt x="4" y="49"/>
                    </a:cubicBezTo>
                    <a:cubicBezTo>
                      <a:pt x="6" y="49"/>
                      <a:pt x="6" y="49"/>
                      <a:pt x="8" y="48"/>
                    </a:cubicBezTo>
                    <a:cubicBezTo>
                      <a:pt x="8" y="49"/>
                      <a:pt x="10" y="50"/>
                      <a:pt x="10" y="50"/>
                    </a:cubicBezTo>
                    <a:cubicBezTo>
                      <a:pt x="11" y="55"/>
                      <a:pt x="11" y="57"/>
                      <a:pt x="10" y="60"/>
                    </a:cubicBezTo>
                    <a:cubicBezTo>
                      <a:pt x="13" y="61"/>
                      <a:pt x="15" y="61"/>
                      <a:pt x="17" y="61"/>
                    </a:cubicBezTo>
                    <a:cubicBezTo>
                      <a:pt x="16" y="61"/>
                      <a:pt x="16" y="64"/>
                      <a:pt x="17" y="64"/>
                    </a:cubicBezTo>
                    <a:cubicBezTo>
                      <a:pt x="18" y="65"/>
                      <a:pt x="20" y="63"/>
                      <a:pt x="21" y="63"/>
                    </a:cubicBezTo>
                    <a:cubicBezTo>
                      <a:pt x="21" y="63"/>
                      <a:pt x="21" y="65"/>
                      <a:pt x="22" y="66"/>
                    </a:cubicBezTo>
                    <a:cubicBezTo>
                      <a:pt x="23" y="67"/>
                      <a:pt x="24" y="66"/>
                      <a:pt x="26" y="66"/>
                    </a:cubicBezTo>
                    <a:cubicBezTo>
                      <a:pt x="26" y="67"/>
                      <a:pt x="27" y="68"/>
                      <a:pt x="26" y="69"/>
                    </a:cubicBezTo>
                    <a:cubicBezTo>
                      <a:pt x="28" y="71"/>
                      <a:pt x="30" y="72"/>
                      <a:pt x="32" y="74"/>
                    </a:cubicBezTo>
                    <a:cubicBezTo>
                      <a:pt x="37" y="71"/>
                      <a:pt x="37" y="72"/>
                      <a:pt x="40" y="65"/>
                    </a:cubicBezTo>
                    <a:cubicBezTo>
                      <a:pt x="44" y="65"/>
                      <a:pt x="48" y="66"/>
                      <a:pt x="52" y="68"/>
                    </a:cubicBezTo>
                    <a:cubicBezTo>
                      <a:pt x="53" y="69"/>
                      <a:pt x="56" y="73"/>
                      <a:pt x="57" y="73"/>
                    </a:cubicBezTo>
                    <a:cubicBezTo>
                      <a:pt x="61" y="74"/>
                      <a:pt x="68" y="72"/>
                      <a:pt x="70" y="70"/>
                    </a:cubicBezTo>
                    <a:cubicBezTo>
                      <a:pt x="71" y="70"/>
                      <a:pt x="72" y="67"/>
                      <a:pt x="74" y="66"/>
                    </a:cubicBezTo>
                    <a:cubicBezTo>
                      <a:pt x="76" y="66"/>
                      <a:pt x="77" y="67"/>
                      <a:pt x="79" y="67"/>
                    </a:cubicBezTo>
                    <a:cubicBezTo>
                      <a:pt x="82" y="62"/>
                      <a:pt x="82" y="62"/>
                      <a:pt x="82" y="62"/>
                    </a:cubicBezTo>
                    <a:cubicBezTo>
                      <a:pt x="83" y="62"/>
                      <a:pt x="84" y="63"/>
                      <a:pt x="84" y="62"/>
                    </a:cubicBezTo>
                    <a:cubicBezTo>
                      <a:pt x="84" y="64"/>
                      <a:pt x="86" y="67"/>
                      <a:pt x="84" y="69"/>
                    </a:cubicBezTo>
                    <a:cubicBezTo>
                      <a:pt x="84" y="69"/>
                      <a:pt x="82" y="70"/>
                      <a:pt x="82" y="70"/>
                    </a:cubicBezTo>
                    <a:cubicBezTo>
                      <a:pt x="82" y="71"/>
                      <a:pt x="83" y="73"/>
                      <a:pt x="83" y="72"/>
                    </a:cubicBezTo>
                    <a:cubicBezTo>
                      <a:pt x="83" y="72"/>
                      <a:pt x="83" y="74"/>
                      <a:pt x="83" y="74"/>
                    </a:cubicBezTo>
                    <a:cubicBezTo>
                      <a:pt x="83" y="74"/>
                      <a:pt x="83" y="75"/>
                      <a:pt x="83" y="77"/>
                    </a:cubicBezTo>
                    <a:close/>
                    <a:moveTo>
                      <a:pt x="146" y="38"/>
                    </a:moveTo>
                    <a:cubicBezTo>
                      <a:pt x="149" y="37"/>
                      <a:pt x="145" y="42"/>
                      <a:pt x="145" y="42"/>
                    </a:cubicBezTo>
                    <a:cubicBezTo>
                      <a:pt x="145" y="43"/>
                      <a:pt x="147" y="43"/>
                      <a:pt x="147" y="44"/>
                    </a:cubicBezTo>
                    <a:cubicBezTo>
                      <a:pt x="147" y="45"/>
                      <a:pt x="146" y="45"/>
                      <a:pt x="146" y="46"/>
                    </a:cubicBezTo>
                    <a:cubicBezTo>
                      <a:pt x="142" y="44"/>
                      <a:pt x="141" y="45"/>
                      <a:pt x="135" y="46"/>
                    </a:cubicBezTo>
                    <a:cubicBezTo>
                      <a:pt x="135" y="46"/>
                      <a:pt x="136" y="44"/>
                      <a:pt x="135" y="44"/>
                    </a:cubicBezTo>
                    <a:cubicBezTo>
                      <a:pt x="135" y="44"/>
                      <a:pt x="137" y="42"/>
                      <a:pt x="137" y="42"/>
                    </a:cubicBezTo>
                    <a:cubicBezTo>
                      <a:pt x="139" y="41"/>
                      <a:pt x="142" y="41"/>
                      <a:pt x="145" y="41"/>
                    </a:cubicBezTo>
                    <a:cubicBezTo>
                      <a:pt x="145" y="40"/>
                      <a:pt x="145" y="39"/>
                      <a:pt x="146" y="38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" name="Freeform 41">
                <a:extLst>
                  <a:ext uri="{FF2B5EF4-FFF2-40B4-BE49-F238E27FC236}">
                    <a16:creationId xmlns:a16="http://schemas.microsoft.com/office/drawing/2014/main" id="{D908499C-1AC3-F441-8A70-93CB6EA5A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1446"/>
                <a:ext cx="76" cy="151"/>
              </a:xfrm>
              <a:custGeom>
                <a:avLst/>
                <a:gdLst>
                  <a:gd name="T0" fmla="*/ 34 w 39"/>
                  <a:gd name="T1" fmla="*/ 46 h 77"/>
                  <a:gd name="T2" fmla="*/ 31 w 39"/>
                  <a:gd name="T3" fmla="*/ 44 h 77"/>
                  <a:gd name="T4" fmla="*/ 27 w 39"/>
                  <a:gd name="T5" fmla="*/ 42 h 77"/>
                  <a:gd name="T6" fmla="*/ 27 w 39"/>
                  <a:gd name="T7" fmla="*/ 37 h 77"/>
                  <a:gd name="T8" fmla="*/ 31 w 39"/>
                  <a:gd name="T9" fmla="*/ 32 h 77"/>
                  <a:gd name="T10" fmla="*/ 31 w 39"/>
                  <a:gd name="T11" fmla="*/ 29 h 77"/>
                  <a:gd name="T12" fmla="*/ 33 w 39"/>
                  <a:gd name="T13" fmla="*/ 29 h 77"/>
                  <a:gd name="T14" fmla="*/ 32 w 39"/>
                  <a:gd name="T15" fmla="*/ 24 h 77"/>
                  <a:gd name="T16" fmla="*/ 33 w 39"/>
                  <a:gd name="T17" fmla="*/ 20 h 77"/>
                  <a:gd name="T18" fmla="*/ 30 w 39"/>
                  <a:gd name="T19" fmla="*/ 20 h 77"/>
                  <a:gd name="T20" fmla="*/ 30 w 39"/>
                  <a:gd name="T21" fmla="*/ 14 h 77"/>
                  <a:gd name="T22" fmla="*/ 30 w 39"/>
                  <a:gd name="T23" fmla="*/ 14 h 77"/>
                  <a:gd name="T24" fmla="*/ 34 w 39"/>
                  <a:gd name="T25" fmla="*/ 4 h 77"/>
                  <a:gd name="T26" fmla="*/ 31 w 39"/>
                  <a:gd name="T27" fmla="*/ 5 h 77"/>
                  <a:gd name="T28" fmla="*/ 28 w 39"/>
                  <a:gd name="T29" fmla="*/ 4 h 77"/>
                  <a:gd name="T30" fmla="*/ 28 w 39"/>
                  <a:gd name="T31" fmla="*/ 1 h 77"/>
                  <a:gd name="T32" fmla="*/ 26 w 39"/>
                  <a:gd name="T33" fmla="*/ 0 h 77"/>
                  <a:gd name="T34" fmla="*/ 25 w 39"/>
                  <a:gd name="T35" fmla="*/ 1 h 77"/>
                  <a:gd name="T36" fmla="*/ 24 w 39"/>
                  <a:gd name="T37" fmla="*/ 0 h 77"/>
                  <a:gd name="T38" fmla="*/ 18 w 39"/>
                  <a:gd name="T39" fmla="*/ 2 h 77"/>
                  <a:gd name="T40" fmla="*/ 5 w 39"/>
                  <a:gd name="T41" fmla="*/ 3 h 77"/>
                  <a:gd name="T42" fmla="*/ 6 w 39"/>
                  <a:gd name="T43" fmla="*/ 11 h 77"/>
                  <a:gd name="T44" fmla="*/ 7 w 39"/>
                  <a:gd name="T45" fmla="*/ 16 h 77"/>
                  <a:gd name="T46" fmla="*/ 9 w 39"/>
                  <a:gd name="T47" fmla="*/ 25 h 77"/>
                  <a:gd name="T48" fmla="*/ 7 w 39"/>
                  <a:gd name="T49" fmla="*/ 29 h 77"/>
                  <a:gd name="T50" fmla="*/ 3 w 39"/>
                  <a:gd name="T51" fmla="*/ 35 h 77"/>
                  <a:gd name="T52" fmla="*/ 0 w 39"/>
                  <a:gd name="T53" fmla="*/ 37 h 77"/>
                  <a:gd name="T54" fmla="*/ 1 w 39"/>
                  <a:gd name="T55" fmla="*/ 47 h 77"/>
                  <a:gd name="T56" fmla="*/ 5 w 39"/>
                  <a:gd name="T57" fmla="*/ 48 h 77"/>
                  <a:gd name="T58" fmla="*/ 7 w 39"/>
                  <a:gd name="T59" fmla="*/ 56 h 77"/>
                  <a:gd name="T60" fmla="*/ 12 w 39"/>
                  <a:gd name="T61" fmla="*/ 57 h 77"/>
                  <a:gd name="T62" fmla="*/ 15 w 39"/>
                  <a:gd name="T63" fmla="*/ 77 h 77"/>
                  <a:gd name="T64" fmla="*/ 16 w 39"/>
                  <a:gd name="T65" fmla="*/ 77 h 77"/>
                  <a:gd name="T66" fmla="*/ 20 w 39"/>
                  <a:gd name="T67" fmla="*/ 73 h 77"/>
                  <a:gd name="T68" fmla="*/ 22 w 39"/>
                  <a:gd name="T69" fmla="*/ 69 h 77"/>
                  <a:gd name="T70" fmla="*/ 21 w 39"/>
                  <a:gd name="T71" fmla="*/ 61 h 77"/>
                  <a:gd name="T72" fmla="*/ 25 w 39"/>
                  <a:gd name="T73" fmla="*/ 59 h 77"/>
                  <a:gd name="T74" fmla="*/ 31 w 39"/>
                  <a:gd name="T75" fmla="*/ 55 h 77"/>
                  <a:gd name="T76" fmla="*/ 32 w 39"/>
                  <a:gd name="T77" fmla="*/ 50 h 77"/>
                  <a:gd name="T78" fmla="*/ 34 w 39"/>
                  <a:gd name="T79" fmla="*/ 4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9" h="77">
                    <a:moveTo>
                      <a:pt x="34" y="46"/>
                    </a:moveTo>
                    <a:cubicBezTo>
                      <a:pt x="33" y="44"/>
                      <a:pt x="31" y="44"/>
                      <a:pt x="31" y="44"/>
                    </a:cubicBezTo>
                    <a:cubicBezTo>
                      <a:pt x="30" y="43"/>
                      <a:pt x="28" y="43"/>
                      <a:pt x="27" y="42"/>
                    </a:cubicBezTo>
                    <a:cubicBezTo>
                      <a:pt x="26" y="40"/>
                      <a:pt x="27" y="37"/>
                      <a:pt x="27" y="37"/>
                    </a:cubicBezTo>
                    <a:cubicBezTo>
                      <a:pt x="28" y="36"/>
                      <a:pt x="31" y="32"/>
                      <a:pt x="31" y="32"/>
                    </a:cubicBezTo>
                    <a:cubicBezTo>
                      <a:pt x="31" y="31"/>
                      <a:pt x="31" y="30"/>
                      <a:pt x="31" y="29"/>
                    </a:cubicBezTo>
                    <a:cubicBezTo>
                      <a:pt x="31" y="29"/>
                      <a:pt x="33" y="29"/>
                      <a:pt x="33" y="29"/>
                    </a:cubicBezTo>
                    <a:cubicBezTo>
                      <a:pt x="33" y="28"/>
                      <a:pt x="32" y="24"/>
                      <a:pt x="32" y="24"/>
                    </a:cubicBezTo>
                    <a:cubicBezTo>
                      <a:pt x="32" y="24"/>
                      <a:pt x="33" y="20"/>
                      <a:pt x="33" y="20"/>
                    </a:cubicBezTo>
                    <a:cubicBezTo>
                      <a:pt x="32" y="19"/>
                      <a:pt x="30" y="20"/>
                      <a:pt x="30" y="20"/>
                    </a:cubicBezTo>
                    <a:cubicBezTo>
                      <a:pt x="30" y="18"/>
                      <a:pt x="29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3"/>
                      <a:pt x="39" y="4"/>
                      <a:pt x="3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0" y="5"/>
                      <a:pt x="29" y="4"/>
                      <a:pt x="28" y="4"/>
                    </a:cubicBezTo>
                    <a:cubicBezTo>
                      <a:pt x="28" y="3"/>
                      <a:pt x="28" y="3"/>
                      <a:pt x="28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1"/>
                      <a:pt x="25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1" y="0"/>
                      <a:pt x="20" y="2"/>
                      <a:pt x="18" y="2"/>
                    </a:cubicBezTo>
                    <a:cubicBezTo>
                      <a:pt x="13" y="4"/>
                      <a:pt x="9" y="3"/>
                      <a:pt x="5" y="3"/>
                    </a:cubicBezTo>
                    <a:cubicBezTo>
                      <a:pt x="5" y="3"/>
                      <a:pt x="4" y="10"/>
                      <a:pt x="6" y="11"/>
                    </a:cubicBezTo>
                    <a:cubicBezTo>
                      <a:pt x="8" y="12"/>
                      <a:pt x="7" y="14"/>
                      <a:pt x="7" y="16"/>
                    </a:cubicBezTo>
                    <a:cubicBezTo>
                      <a:pt x="7" y="18"/>
                      <a:pt x="9" y="21"/>
                      <a:pt x="9" y="25"/>
                    </a:cubicBezTo>
                    <a:cubicBezTo>
                      <a:pt x="10" y="28"/>
                      <a:pt x="7" y="27"/>
                      <a:pt x="7" y="29"/>
                    </a:cubicBezTo>
                    <a:cubicBezTo>
                      <a:pt x="7" y="31"/>
                      <a:pt x="5" y="34"/>
                      <a:pt x="3" y="35"/>
                    </a:cubicBezTo>
                    <a:cubicBezTo>
                      <a:pt x="1" y="35"/>
                      <a:pt x="0" y="34"/>
                      <a:pt x="0" y="37"/>
                    </a:cubicBezTo>
                    <a:cubicBezTo>
                      <a:pt x="0" y="40"/>
                      <a:pt x="1" y="47"/>
                      <a:pt x="1" y="47"/>
                    </a:cubicBezTo>
                    <a:cubicBezTo>
                      <a:pt x="1" y="47"/>
                      <a:pt x="4" y="46"/>
                      <a:pt x="5" y="48"/>
                    </a:cubicBezTo>
                    <a:cubicBezTo>
                      <a:pt x="6" y="50"/>
                      <a:pt x="7" y="56"/>
                      <a:pt x="7" y="56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6" y="77"/>
                      <a:pt x="16" y="77"/>
                      <a:pt x="16" y="77"/>
                    </a:cubicBezTo>
                    <a:cubicBezTo>
                      <a:pt x="16" y="77"/>
                      <a:pt x="20" y="75"/>
                      <a:pt x="20" y="73"/>
                    </a:cubicBezTo>
                    <a:cubicBezTo>
                      <a:pt x="20" y="71"/>
                      <a:pt x="22" y="71"/>
                      <a:pt x="22" y="69"/>
                    </a:cubicBezTo>
                    <a:cubicBezTo>
                      <a:pt x="21" y="66"/>
                      <a:pt x="21" y="61"/>
                      <a:pt x="21" y="61"/>
                    </a:cubicBezTo>
                    <a:cubicBezTo>
                      <a:pt x="21" y="61"/>
                      <a:pt x="23" y="59"/>
                      <a:pt x="25" y="59"/>
                    </a:cubicBezTo>
                    <a:cubicBezTo>
                      <a:pt x="27" y="59"/>
                      <a:pt x="28" y="56"/>
                      <a:pt x="31" y="55"/>
                    </a:cubicBezTo>
                    <a:cubicBezTo>
                      <a:pt x="34" y="54"/>
                      <a:pt x="32" y="50"/>
                      <a:pt x="32" y="50"/>
                    </a:cubicBezTo>
                    <a:lnTo>
                      <a:pt x="34" y="4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" name="Freeform 42">
                <a:extLst>
                  <a:ext uri="{FF2B5EF4-FFF2-40B4-BE49-F238E27FC236}">
                    <a16:creationId xmlns:a16="http://schemas.microsoft.com/office/drawing/2014/main" id="{2B112A14-AF4C-894C-A4AF-7DAD9D6365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1446"/>
                <a:ext cx="76" cy="151"/>
              </a:xfrm>
              <a:custGeom>
                <a:avLst/>
                <a:gdLst>
                  <a:gd name="T0" fmla="*/ 34 w 39"/>
                  <a:gd name="T1" fmla="*/ 46 h 77"/>
                  <a:gd name="T2" fmla="*/ 31 w 39"/>
                  <a:gd name="T3" fmla="*/ 44 h 77"/>
                  <a:gd name="T4" fmla="*/ 27 w 39"/>
                  <a:gd name="T5" fmla="*/ 42 h 77"/>
                  <a:gd name="T6" fmla="*/ 27 w 39"/>
                  <a:gd name="T7" fmla="*/ 37 h 77"/>
                  <a:gd name="T8" fmla="*/ 31 w 39"/>
                  <a:gd name="T9" fmla="*/ 32 h 77"/>
                  <a:gd name="T10" fmla="*/ 31 w 39"/>
                  <a:gd name="T11" fmla="*/ 29 h 77"/>
                  <a:gd name="T12" fmla="*/ 33 w 39"/>
                  <a:gd name="T13" fmla="*/ 29 h 77"/>
                  <a:gd name="T14" fmla="*/ 32 w 39"/>
                  <a:gd name="T15" fmla="*/ 24 h 77"/>
                  <a:gd name="T16" fmla="*/ 33 w 39"/>
                  <a:gd name="T17" fmla="*/ 20 h 77"/>
                  <a:gd name="T18" fmla="*/ 30 w 39"/>
                  <a:gd name="T19" fmla="*/ 20 h 77"/>
                  <a:gd name="T20" fmla="*/ 30 w 39"/>
                  <a:gd name="T21" fmla="*/ 14 h 77"/>
                  <a:gd name="T22" fmla="*/ 30 w 39"/>
                  <a:gd name="T23" fmla="*/ 14 h 77"/>
                  <a:gd name="T24" fmla="*/ 34 w 39"/>
                  <a:gd name="T25" fmla="*/ 4 h 77"/>
                  <a:gd name="T26" fmla="*/ 31 w 39"/>
                  <a:gd name="T27" fmla="*/ 5 h 77"/>
                  <a:gd name="T28" fmla="*/ 28 w 39"/>
                  <a:gd name="T29" fmla="*/ 4 h 77"/>
                  <a:gd name="T30" fmla="*/ 28 w 39"/>
                  <a:gd name="T31" fmla="*/ 1 h 77"/>
                  <a:gd name="T32" fmla="*/ 26 w 39"/>
                  <a:gd name="T33" fmla="*/ 0 h 77"/>
                  <a:gd name="T34" fmla="*/ 25 w 39"/>
                  <a:gd name="T35" fmla="*/ 1 h 77"/>
                  <a:gd name="T36" fmla="*/ 24 w 39"/>
                  <a:gd name="T37" fmla="*/ 0 h 77"/>
                  <a:gd name="T38" fmla="*/ 18 w 39"/>
                  <a:gd name="T39" fmla="*/ 2 h 77"/>
                  <a:gd name="T40" fmla="*/ 5 w 39"/>
                  <a:gd name="T41" fmla="*/ 3 h 77"/>
                  <a:gd name="T42" fmla="*/ 6 w 39"/>
                  <a:gd name="T43" fmla="*/ 11 h 77"/>
                  <a:gd name="T44" fmla="*/ 7 w 39"/>
                  <a:gd name="T45" fmla="*/ 16 h 77"/>
                  <a:gd name="T46" fmla="*/ 9 w 39"/>
                  <a:gd name="T47" fmla="*/ 25 h 77"/>
                  <a:gd name="T48" fmla="*/ 7 w 39"/>
                  <a:gd name="T49" fmla="*/ 29 h 77"/>
                  <a:gd name="T50" fmla="*/ 3 w 39"/>
                  <a:gd name="T51" fmla="*/ 35 h 77"/>
                  <a:gd name="T52" fmla="*/ 0 w 39"/>
                  <a:gd name="T53" fmla="*/ 37 h 77"/>
                  <a:gd name="T54" fmla="*/ 1 w 39"/>
                  <a:gd name="T55" fmla="*/ 47 h 77"/>
                  <a:gd name="T56" fmla="*/ 5 w 39"/>
                  <a:gd name="T57" fmla="*/ 48 h 77"/>
                  <a:gd name="T58" fmla="*/ 7 w 39"/>
                  <a:gd name="T59" fmla="*/ 56 h 77"/>
                  <a:gd name="T60" fmla="*/ 12 w 39"/>
                  <a:gd name="T61" fmla="*/ 57 h 77"/>
                  <a:gd name="T62" fmla="*/ 15 w 39"/>
                  <a:gd name="T63" fmla="*/ 77 h 77"/>
                  <a:gd name="T64" fmla="*/ 16 w 39"/>
                  <a:gd name="T65" fmla="*/ 77 h 77"/>
                  <a:gd name="T66" fmla="*/ 20 w 39"/>
                  <a:gd name="T67" fmla="*/ 73 h 77"/>
                  <a:gd name="T68" fmla="*/ 22 w 39"/>
                  <a:gd name="T69" fmla="*/ 69 h 77"/>
                  <a:gd name="T70" fmla="*/ 21 w 39"/>
                  <a:gd name="T71" fmla="*/ 61 h 77"/>
                  <a:gd name="T72" fmla="*/ 25 w 39"/>
                  <a:gd name="T73" fmla="*/ 59 h 77"/>
                  <a:gd name="T74" fmla="*/ 31 w 39"/>
                  <a:gd name="T75" fmla="*/ 55 h 77"/>
                  <a:gd name="T76" fmla="*/ 32 w 39"/>
                  <a:gd name="T77" fmla="*/ 50 h 77"/>
                  <a:gd name="T78" fmla="*/ 34 w 39"/>
                  <a:gd name="T79" fmla="*/ 4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9" h="77">
                    <a:moveTo>
                      <a:pt x="34" y="46"/>
                    </a:moveTo>
                    <a:cubicBezTo>
                      <a:pt x="33" y="44"/>
                      <a:pt x="31" y="44"/>
                      <a:pt x="31" y="44"/>
                    </a:cubicBezTo>
                    <a:cubicBezTo>
                      <a:pt x="30" y="43"/>
                      <a:pt x="28" y="43"/>
                      <a:pt x="27" y="42"/>
                    </a:cubicBezTo>
                    <a:cubicBezTo>
                      <a:pt x="26" y="40"/>
                      <a:pt x="27" y="37"/>
                      <a:pt x="27" y="37"/>
                    </a:cubicBezTo>
                    <a:cubicBezTo>
                      <a:pt x="28" y="36"/>
                      <a:pt x="31" y="32"/>
                      <a:pt x="31" y="32"/>
                    </a:cubicBezTo>
                    <a:cubicBezTo>
                      <a:pt x="31" y="31"/>
                      <a:pt x="31" y="30"/>
                      <a:pt x="31" y="29"/>
                    </a:cubicBezTo>
                    <a:cubicBezTo>
                      <a:pt x="31" y="29"/>
                      <a:pt x="33" y="29"/>
                      <a:pt x="33" y="29"/>
                    </a:cubicBezTo>
                    <a:cubicBezTo>
                      <a:pt x="33" y="28"/>
                      <a:pt x="32" y="24"/>
                      <a:pt x="32" y="24"/>
                    </a:cubicBezTo>
                    <a:cubicBezTo>
                      <a:pt x="32" y="24"/>
                      <a:pt x="33" y="20"/>
                      <a:pt x="33" y="20"/>
                    </a:cubicBezTo>
                    <a:cubicBezTo>
                      <a:pt x="32" y="19"/>
                      <a:pt x="30" y="20"/>
                      <a:pt x="30" y="20"/>
                    </a:cubicBezTo>
                    <a:cubicBezTo>
                      <a:pt x="30" y="18"/>
                      <a:pt x="29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3"/>
                      <a:pt x="39" y="4"/>
                      <a:pt x="34" y="4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0" y="5"/>
                      <a:pt x="29" y="4"/>
                      <a:pt x="28" y="4"/>
                    </a:cubicBezTo>
                    <a:cubicBezTo>
                      <a:pt x="28" y="3"/>
                      <a:pt x="28" y="3"/>
                      <a:pt x="28" y="1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1"/>
                      <a:pt x="25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1" y="0"/>
                      <a:pt x="20" y="2"/>
                      <a:pt x="18" y="2"/>
                    </a:cubicBezTo>
                    <a:cubicBezTo>
                      <a:pt x="13" y="4"/>
                      <a:pt x="9" y="3"/>
                      <a:pt x="5" y="3"/>
                    </a:cubicBezTo>
                    <a:cubicBezTo>
                      <a:pt x="5" y="3"/>
                      <a:pt x="4" y="10"/>
                      <a:pt x="6" y="11"/>
                    </a:cubicBezTo>
                    <a:cubicBezTo>
                      <a:pt x="8" y="12"/>
                      <a:pt x="7" y="14"/>
                      <a:pt x="7" y="16"/>
                    </a:cubicBezTo>
                    <a:cubicBezTo>
                      <a:pt x="7" y="18"/>
                      <a:pt x="9" y="21"/>
                      <a:pt x="9" y="25"/>
                    </a:cubicBezTo>
                    <a:cubicBezTo>
                      <a:pt x="10" y="28"/>
                      <a:pt x="7" y="27"/>
                      <a:pt x="7" y="29"/>
                    </a:cubicBezTo>
                    <a:cubicBezTo>
                      <a:pt x="7" y="31"/>
                      <a:pt x="5" y="34"/>
                      <a:pt x="3" y="35"/>
                    </a:cubicBezTo>
                    <a:cubicBezTo>
                      <a:pt x="1" y="35"/>
                      <a:pt x="0" y="34"/>
                      <a:pt x="0" y="37"/>
                    </a:cubicBezTo>
                    <a:cubicBezTo>
                      <a:pt x="0" y="40"/>
                      <a:pt x="1" y="47"/>
                      <a:pt x="1" y="47"/>
                    </a:cubicBezTo>
                    <a:cubicBezTo>
                      <a:pt x="1" y="47"/>
                      <a:pt x="4" y="46"/>
                      <a:pt x="5" y="48"/>
                    </a:cubicBezTo>
                    <a:cubicBezTo>
                      <a:pt x="6" y="50"/>
                      <a:pt x="7" y="56"/>
                      <a:pt x="7" y="56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6" y="77"/>
                      <a:pt x="16" y="77"/>
                      <a:pt x="16" y="77"/>
                    </a:cubicBezTo>
                    <a:cubicBezTo>
                      <a:pt x="16" y="77"/>
                      <a:pt x="20" y="75"/>
                      <a:pt x="20" y="73"/>
                    </a:cubicBezTo>
                    <a:cubicBezTo>
                      <a:pt x="20" y="71"/>
                      <a:pt x="22" y="71"/>
                      <a:pt x="22" y="69"/>
                    </a:cubicBezTo>
                    <a:cubicBezTo>
                      <a:pt x="21" y="66"/>
                      <a:pt x="21" y="61"/>
                      <a:pt x="21" y="61"/>
                    </a:cubicBezTo>
                    <a:cubicBezTo>
                      <a:pt x="21" y="61"/>
                      <a:pt x="23" y="59"/>
                      <a:pt x="25" y="59"/>
                    </a:cubicBezTo>
                    <a:cubicBezTo>
                      <a:pt x="27" y="59"/>
                      <a:pt x="28" y="56"/>
                      <a:pt x="31" y="55"/>
                    </a:cubicBezTo>
                    <a:cubicBezTo>
                      <a:pt x="34" y="54"/>
                      <a:pt x="32" y="50"/>
                      <a:pt x="32" y="50"/>
                    </a:cubicBezTo>
                    <a:lnTo>
                      <a:pt x="34" y="46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" name="Freeform 43">
                <a:extLst>
                  <a:ext uri="{FF2B5EF4-FFF2-40B4-BE49-F238E27FC236}">
                    <a16:creationId xmlns:a16="http://schemas.microsoft.com/office/drawing/2014/main" id="{6B75C543-E6B3-4340-A5C8-5E8B647368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" y="2023"/>
                <a:ext cx="10" cy="14"/>
              </a:xfrm>
              <a:custGeom>
                <a:avLst/>
                <a:gdLst>
                  <a:gd name="T0" fmla="*/ 1 w 5"/>
                  <a:gd name="T1" fmla="*/ 1 h 7"/>
                  <a:gd name="T2" fmla="*/ 0 w 5"/>
                  <a:gd name="T3" fmla="*/ 2 h 7"/>
                  <a:gd name="T4" fmla="*/ 1 w 5"/>
                  <a:gd name="T5" fmla="*/ 7 h 7"/>
                  <a:gd name="T6" fmla="*/ 4 w 5"/>
                  <a:gd name="T7" fmla="*/ 7 h 7"/>
                  <a:gd name="T8" fmla="*/ 5 w 5"/>
                  <a:gd name="T9" fmla="*/ 1 h 7"/>
                  <a:gd name="T10" fmla="*/ 1 w 5"/>
                  <a:gd name="T1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1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1" y="5"/>
                      <a:pt x="1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" name="Freeform 44">
                <a:extLst>
                  <a:ext uri="{FF2B5EF4-FFF2-40B4-BE49-F238E27FC236}">
                    <a16:creationId xmlns:a16="http://schemas.microsoft.com/office/drawing/2014/main" id="{74D1D245-2D6D-9B49-82AB-49CC01533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" y="2023"/>
                <a:ext cx="10" cy="14"/>
              </a:xfrm>
              <a:custGeom>
                <a:avLst/>
                <a:gdLst>
                  <a:gd name="T0" fmla="*/ 1 w 5"/>
                  <a:gd name="T1" fmla="*/ 1 h 7"/>
                  <a:gd name="T2" fmla="*/ 0 w 5"/>
                  <a:gd name="T3" fmla="*/ 2 h 7"/>
                  <a:gd name="T4" fmla="*/ 1 w 5"/>
                  <a:gd name="T5" fmla="*/ 7 h 7"/>
                  <a:gd name="T6" fmla="*/ 4 w 5"/>
                  <a:gd name="T7" fmla="*/ 7 h 7"/>
                  <a:gd name="T8" fmla="*/ 5 w 5"/>
                  <a:gd name="T9" fmla="*/ 1 h 7"/>
                  <a:gd name="T10" fmla="*/ 1 w 5"/>
                  <a:gd name="T1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1" y="1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0" y="3"/>
                      <a:pt x="1" y="5"/>
                      <a:pt x="1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" name="Freeform 45">
                <a:extLst>
                  <a:ext uri="{FF2B5EF4-FFF2-40B4-BE49-F238E27FC236}">
                    <a16:creationId xmlns:a16="http://schemas.microsoft.com/office/drawing/2014/main" id="{5158230F-EFE9-F24D-AB94-BA6E2CD7E2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2005"/>
                <a:ext cx="38" cy="130"/>
              </a:xfrm>
              <a:custGeom>
                <a:avLst/>
                <a:gdLst>
                  <a:gd name="T0" fmla="*/ 12 w 19"/>
                  <a:gd name="T1" fmla="*/ 63 h 66"/>
                  <a:gd name="T2" fmla="*/ 14 w 19"/>
                  <a:gd name="T3" fmla="*/ 60 h 66"/>
                  <a:gd name="T4" fmla="*/ 15 w 19"/>
                  <a:gd name="T5" fmla="*/ 63 h 66"/>
                  <a:gd name="T6" fmla="*/ 15 w 19"/>
                  <a:gd name="T7" fmla="*/ 65 h 66"/>
                  <a:gd name="T8" fmla="*/ 16 w 19"/>
                  <a:gd name="T9" fmla="*/ 62 h 66"/>
                  <a:gd name="T10" fmla="*/ 19 w 19"/>
                  <a:gd name="T11" fmla="*/ 62 h 66"/>
                  <a:gd name="T12" fmla="*/ 17 w 19"/>
                  <a:gd name="T13" fmla="*/ 57 h 66"/>
                  <a:gd name="T14" fmla="*/ 16 w 19"/>
                  <a:gd name="T15" fmla="*/ 55 h 66"/>
                  <a:gd name="T16" fmla="*/ 16 w 19"/>
                  <a:gd name="T17" fmla="*/ 49 h 66"/>
                  <a:gd name="T18" fmla="*/ 16 w 19"/>
                  <a:gd name="T19" fmla="*/ 43 h 66"/>
                  <a:gd name="T20" fmla="*/ 17 w 19"/>
                  <a:gd name="T21" fmla="*/ 36 h 66"/>
                  <a:gd name="T22" fmla="*/ 17 w 19"/>
                  <a:gd name="T23" fmla="*/ 28 h 66"/>
                  <a:gd name="T24" fmla="*/ 17 w 19"/>
                  <a:gd name="T25" fmla="*/ 22 h 66"/>
                  <a:gd name="T26" fmla="*/ 16 w 19"/>
                  <a:gd name="T27" fmla="*/ 17 h 66"/>
                  <a:gd name="T28" fmla="*/ 16 w 19"/>
                  <a:gd name="T29" fmla="*/ 11 h 66"/>
                  <a:gd name="T30" fmla="*/ 9 w 19"/>
                  <a:gd name="T31" fmla="*/ 10 h 66"/>
                  <a:gd name="T32" fmla="*/ 10 w 19"/>
                  <a:gd name="T33" fmla="*/ 1 h 66"/>
                  <a:gd name="T34" fmla="*/ 6 w 19"/>
                  <a:gd name="T35" fmla="*/ 0 h 66"/>
                  <a:gd name="T36" fmla="*/ 2 w 19"/>
                  <a:gd name="T37" fmla="*/ 0 h 66"/>
                  <a:gd name="T38" fmla="*/ 2 w 19"/>
                  <a:gd name="T39" fmla="*/ 8 h 66"/>
                  <a:gd name="T40" fmla="*/ 5 w 19"/>
                  <a:gd name="T41" fmla="*/ 13 h 66"/>
                  <a:gd name="T42" fmla="*/ 4 w 19"/>
                  <a:gd name="T43" fmla="*/ 21 h 66"/>
                  <a:gd name="T44" fmla="*/ 6 w 19"/>
                  <a:gd name="T45" fmla="*/ 25 h 66"/>
                  <a:gd name="T46" fmla="*/ 5 w 19"/>
                  <a:gd name="T47" fmla="*/ 33 h 66"/>
                  <a:gd name="T48" fmla="*/ 7 w 19"/>
                  <a:gd name="T49" fmla="*/ 38 h 66"/>
                  <a:gd name="T50" fmla="*/ 6 w 19"/>
                  <a:gd name="T51" fmla="*/ 47 h 66"/>
                  <a:gd name="T52" fmla="*/ 7 w 19"/>
                  <a:gd name="T53" fmla="*/ 51 h 66"/>
                  <a:gd name="T54" fmla="*/ 7 w 19"/>
                  <a:gd name="T55" fmla="*/ 54 h 66"/>
                  <a:gd name="T56" fmla="*/ 12 w 19"/>
                  <a:gd name="T57" fmla="*/ 6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66">
                    <a:moveTo>
                      <a:pt x="12" y="63"/>
                    </a:moveTo>
                    <a:cubicBezTo>
                      <a:pt x="13" y="62"/>
                      <a:pt x="13" y="61"/>
                      <a:pt x="14" y="60"/>
                    </a:cubicBezTo>
                    <a:cubicBezTo>
                      <a:pt x="13" y="61"/>
                      <a:pt x="14" y="63"/>
                      <a:pt x="15" y="63"/>
                    </a:cubicBezTo>
                    <a:cubicBezTo>
                      <a:pt x="13" y="63"/>
                      <a:pt x="12" y="66"/>
                      <a:pt x="15" y="65"/>
                    </a:cubicBezTo>
                    <a:cubicBezTo>
                      <a:pt x="15" y="65"/>
                      <a:pt x="15" y="63"/>
                      <a:pt x="16" y="62"/>
                    </a:cubicBezTo>
                    <a:cubicBezTo>
                      <a:pt x="16" y="62"/>
                      <a:pt x="18" y="63"/>
                      <a:pt x="19" y="62"/>
                    </a:cubicBezTo>
                    <a:cubicBezTo>
                      <a:pt x="19" y="62"/>
                      <a:pt x="19" y="59"/>
                      <a:pt x="17" y="57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7" y="52"/>
                      <a:pt x="16" y="49"/>
                    </a:cubicBezTo>
                    <a:cubicBezTo>
                      <a:pt x="15" y="47"/>
                      <a:pt x="15" y="46"/>
                      <a:pt x="16" y="43"/>
                    </a:cubicBezTo>
                    <a:cubicBezTo>
                      <a:pt x="17" y="40"/>
                      <a:pt x="17" y="40"/>
                      <a:pt x="17" y="36"/>
                    </a:cubicBezTo>
                    <a:cubicBezTo>
                      <a:pt x="17" y="33"/>
                      <a:pt x="15" y="33"/>
                      <a:pt x="17" y="28"/>
                    </a:cubicBezTo>
                    <a:cubicBezTo>
                      <a:pt x="18" y="24"/>
                      <a:pt x="17" y="22"/>
                      <a:pt x="17" y="22"/>
                    </a:cubicBezTo>
                    <a:cubicBezTo>
                      <a:pt x="17" y="22"/>
                      <a:pt x="15" y="19"/>
                      <a:pt x="16" y="17"/>
                    </a:cubicBezTo>
                    <a:cubicBezTo>
                      <a:pt x="17" y="15"/>
                      <a:pt x="16" y="11"/>
                      <a:pt x="16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7" y="1"/>
                      <a:pt x="6" y="0"/>
                    </a:cubicBezTo>
                    <a:cubicBezTo>
                      <a:pt x="4" y="0"/>
                      <a:pt x="2" y="0"/>
                      <a:pt x="2" y="0"/>
                    </a:cubicBezTo>
                    <a:cubicBezTo>
                      <a:pt x="2" y="0"/>
                      <a:pt x="0" y="7"/>
                      <a:pt x="2" y="8"/>
                    </a:cubicBezTo>
                    <a:cubicBezTo>
                      <a:pt x="3" y="8"/>
                      <a:pt x="5" y="10"/>
                      <a:pt x="5" y="13"/>
                    </a:cubicBezTo>
                    <a:cubicBezTo>
                      <a:pt x="5" y="16"/>
                      <a:pt x="6" y="19"/>
                      <a:pt x="4" y="21"/>
                    </a:cubicBezTo>
                    <a:cubicBezTo>
                      <a:pt x="3" y="23"/>
                      <a:pt x="6" y="24"/>
                      <a:pt x="6" y="25"/>
                    </a:cubicBezTo>
                    <a:cubicBezTo>
                      <a:pt x="5" y="27"/>
                      <a:pt x="3" y="29"/>
                      <a:pt x="5" y="33"/>
                    </a:cubicBezTo>
                    <a:cubicBezTo>
                      <a:pt x="7" y="36"/>
                      <a:pt x="7" y="36"/>
                      <a:pt x="7" y="38"/>
                    </a:cubicBezTo>
                    <a:cubicBezTo>
                      <a:pt x="7" y="41"/>
                      <a:pt x="6" y="46"/>
                      <a:pt x="6" y="47"/>
                    </a:cubicBezTo>
                    <a:cubicBezTo>
                      <a:pt x="6" y="48"/>
                      <a:pt x="5" y="50"/>
                      <a:pt x="7" y="51"/>
                    </a:cubicBezTo>
                    <a:cubicBezTo>
                      <a:pt x="8" y="52"/>
                      <a:pt x="5" y="52"/>
                      <a:pt x="7" y="54"/>
                    </a:cubicBezTo>
                    <a:cubicBezTo>
                      <a:pt x="8" y="55"/>
                      <a:pt x="12" y="63"/>
                      <a:pt x="12" y="6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" name="Freeform 46">
                <a:extLst>
                  <a:ext uri="{FF2B5EF4-FFF2-40B4-BE49-F238E27FC236}">
                    <a16:creationId xmlns:a16="http://schemas.microsoft.com/office/drawing/2014/main" id="{AAB6A64F-D856-5544-B3B5-01F461AA3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2005"/>
                <a:ext cx="38" cy="130"/>
              </a:xfrm>
              <a:custGeom>
                <a:avLst/>
                <a:gdLst>
                  <a:gd name="T0" fmla="*/ 12 w 19"/>
                  <a:gd name="T1" fmla="*/ 63 h 66"/>
                  <a:gd name="T2" fmla="*/ 14 w 19"/>
                  <a:gd name="T3" fmla="*/ 60 h 66"/>
                  <a:gd name="T4" fmla="*/ 15 w 19"/>
                  <a:gd name="T5" fmla="*/ 63 h 66"/>
                  <a:gd name="T6" fmla="*/ 15 w 19"/>
                  <a:gd name="T7" fmla="*/ 65 h 66"/>
                  <a:gd name="T8" fmla="*/ 16 w 19"/>
                  <a:gd name="T9" fmla="*/ 62 h 66"/>
                  <a:gd name="T10" fmla="*/ 19 w 19"/>
                  <a:gd name="T11" fmla="*/ 62 h 66"/>
                  <a:gd name="T12" fmla="*/ 17 w 19"/>
                  <a:gd name="T13" fmla="*/ 57 h 66"/>
                  <a:gd name="T14" fmla="*/ 16 w 19"/>
                  <a:gd name="T15" fmla="*/ 55 h 66"/>
                  <a:gd name="T16" fmla="*/ 16 w 19"/>
                  <a:gd name="T17" fmla="*/ 49 h 66"/>
                  <a:gd name="T18" fmla="*/ 16 w 19"/>
                  <a:gd name="T19" fmla="*/ 43 h 66"/>
                  <a:gd name="T20" fmla="*/ 17 w 19"/>
                  <a:gd name="T21" fmla="*/ 36 h 66"/>
                  <a:gd name="T22" fmla="*/ 17 w 19"/>
                  <a:gd name="T23" fmla="*/ 28 h 66"/>
                  <a:gd name="T24" fmla="*/ 17 w 19"/>
                  <a:gd name="T25" fmla="*/ 22 h 66"/>
                  <a:gd name="T26" fmla="*/ 16 w 19"/>
                  <a:gd name="T27" fmla="*/ 17 h 66"/>
                  <a:gd name="T28" fmla="*/ 16 w 19"/>
                  <a:gd name="T29" fmla="*/ 11 h 66"/>
                  <a:gd name="T30" fmla="*/ 9 w 19"/>
                  <a:gd name="T31" fmla="*/ 10 h 66"/>
                  <a:gd name="T32" fmla="*/ 10 w 19"/>
                  <a:gd name="T33" fmla="*/ 1 h 66"/>
                  <a:gd name="T34" fmla="*/ 6 w 19"/>
                  <a:gd name="T35" fmla="*/ 0 h 66"/>
                  <a:gd name="T36" fmla="*/ 2 w 19"/>
                  <a:gd name="T37" fmla="*/ 0 h 66"/>
                  <a:gd name="T38" fmla="*/ 2 w 19"/>
                  <a:gd name="T39" fmla="*/ 8 h 66"/>
                  <a:gd name="T40" fmla="*/ 5 w 19"/>
                  <a:gd name="T41" fmla="*/ 13 h 66"/>
                  <a:gd name="T42" fmla="*/ 4 w 19"/>
                  <a:gd name="T43" fmla="*/ 21 h 66"/>
                  <a:gd name="T44" fmla="*/ 6 w 19"/>
                  <a:gd name="T45" fmla="*/ 25 h 66"/>
                  <a:gd name="T46" fmla="*/ 5 w 19"/>
                  <a:gd name="T47" fmla="*/ 33 h 66"/>
                  <a:gd name="T48" fmla="*/ 7 w 19"/>
                  <a:gd name="T49" fmla="*/ 38 h 66"/>
                  <a:gd name="T50" fmla="*/ 6 w 19"/>
                  <a:gd name="T51" fmla="*/ 47 h 66"/>
                  <a:gd name="T52" fmla="*/ 7 w 19"/>
                  <a:gd name="T53" fmla="*/ 51 h 66"/>
                  <a:gd name="T54" fmla="*/ 7 w 19"/>
                  <a:gd name="T55" fmla="*/ 54 h 66"/>
                  <a:gd name="T56" fmla="*/ 12 w 19"/>
                  <a:gd name="T57" fmla="*/ 6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" h="66">
                    <a:moveTo>
                      <a:pt x="12" y="63"/>
                    </a:moveTo>
                    <a:cubicBezTo>
                      <a:pt x="13" y="62"/>
                      <a:pt x="13" y="61"/>
                      <a:pt x="14" y="60"/>
                    </a:cubicBezTo>
                    <a:cubicBezTo>
                      <a:pt x="13" y="61"/>
                      <a:pt x="14" y="63"/>
                      <a:pt x="15" y="63"/>
                    </a:cubicBezTo>
                    <a:cubicBezTo>
                      <a:pt x="13" y="63"/>
                      <a:pt x="12" y="66"/>
                      <a:pt x="15" y="65"/>
                    </a:cubicBezTo>
                    <a:cubicBezTo>
                      <a:pt x="15" y="65"/>
                      <a:pt x="15" y="63"/>
                      <a:pt x="16" y="62"/>
                    </a:cubicBezTo>
                    <a:cubicBezTo>
                      <a:pt x="16" y="62"/>
                      <a:pt x="18" y="63"/>
                      <a:pt x="19" y="62"/>
                    </a:cubicBezTo>
                    <a:cubicBezTo>
                      <a:pt x="19" y="62"/>
                      <a:pt x="19" y="59"/>
                      <a:pt x="17" y="57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5"/>
                      <a:pt x="17" y="52"/>
                      <a:pt x="16" y="49"/>
                    </a:cubicBezTo>
                    <a:cubicBezTo>
                      <a:pt x="15" y="47"/>
                      <a:pt x="15" y="46"/>
                      <a:pt x="16" y="43"/>
                    </a:cubicBezTo>
                    <a:cubicBezTo>
                      <a:pt x="17" y="40"/>
                      <a:pt x="17" y="40"/>
                      <a:pt x="17" y="36"/>
                    </a:cubicBezTo>
                    <a:cubicBezTo>
                      <a:pt x="17" y="33"/>
                      <a:pt x="15" y="33"/>
                      <a:pt x="17" y="28"/>
                    </a:cubicBezTo>
                    <a:cubicBezTo>
                      <a:pt x="18" y="24"/>
                      <a:pt x="17" y="22"/>
                      <a:pt x="17" y="22"/>
                    </a:cubicBezTo>
                    <a:cubicBezTo>
                      <a:pt x="17" y="22"/>
                      <a:pt x="15" y="19"/>
                      <a:pt x="16" y="17"/>
                    </a:cubicBezTo>
                    <a:cubicBezTo>
                      <a:pt x="17" y="15"/>
                      <a:pt x="16" y="11"/>
                      <a:pt x="16" y="11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0" y="1"/>
                      <a:pt x="7" y="1"/>
                      <a:pt x="6" y="0"/>
                    </a:cubicBezTo>
                    <a:cubicBezTo>
                      <a:pt x="4" y="0"/>
                      <a:pt x="2" y="0"/>
                      <a:pt x="2" y="0"/>
                    </a:cubicBezTo>
                    <a:cubicBezTo>
                      <a:pt x="2" y="0"/>
                      <a:pt x="0" y="7"/>
                      <a:pt x="2" y="8"/>
                    </a:cubicBezTo>
                    <a:cubicBezTo>
                      <a:pt x="3" y="8"/>
                      <a:pt x="5" y="10"/>
                      <a:pt x="5" y="13"/>
                    </a:cubicBezTo>
                    <a:cubicBezTo>
                      <a:pt x="5" y="16"/>
                      <a:pt x="6" y="19"/>
                      <a:pt x="4" y="21"/>
                    </a:cubicBezTo>
                    <a:cubicBezTo>
                      <a:pt x="3" y="23"/>
                      <a:pt x="6" y="24"/>
                      <a:pt x="6" y="25"/>
                    </a:cubicBezTo>
                    <a:cubicBezTo>
                      <a:pt x="5" y="27"/>
                      <a:pt x="3" y="29"/>
                      <a:pt x="5" y="33"/>
                    </a:cubicBezTo>
                    <a:cubicBezTo>
                      <a:pt x="7" y="36"/>
                      <a:pt x="7" y="36"/>
                      <a:pt x="7" y="38"/>
                    </a:cubicBezTo>
                    <a:cubicBezTo>
                      <a:pt x="7" y="41"/>
                      <a:pt x="6" y="46"/>
                      <a:pt x="6" y="47"/>
                    </a:cubicBezTo>
                    <a:cubicBezTo>
                      <a:pt x="6" y="48"/>
                      <a:pt x="5" y="50"/>
                      <a:pt x="7" y="51"/>
                    </a:cubicBezTo>
                    <a:cubicBezTo>
                      <a:pt x="8" y="52"/>
                      <a:pt x="5" y="52"/>
                      <a:pt x="7" y="54"/>
                    </a:cubicBezTo>
                    <a:cubicBezTo>
                      <a:pt x="8" y="55"/>
                      <a:pt x="12" y="63"/>
                      <a:pt x="12" y="63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" name="Freeform 47">
                <a:extLst>
                  <a:ext uri="{FF2B5EF4-FFF2-40B4-BE49-F238E27FC236}">
                    <a16:creationId xmlns:a16="http://schemas.microsoft.com/office/drawing/2014/main" id="{01610C8B-C1BB-0641-B24F-92F757FFCA2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72" y="1831"/>
                <a:ext cx="124" cy="312"/>
              </a:xfrm>
              <a:custGeom>
                <a:avLst/>
                <a:gdLst>
                  <a:gd name="T0" fmla="*/ 22 w 63"/>
                  <a:gd name="T1" fmla="*/ 4 h 159"/>
                  <a:gd name="T2" fmla="*/ 28 w 63"/>
                  <a:gd name="T3" fmla="*/ 4 h 159"/>
                  <a:gd name="T4" fmla="*/ 26 w 63"/>
                  <a:gd name="T5" fmla="*/ 11 h 159"/>
                  <a:gd name="T6" fmla="*/ 27 w 63"/>
                  <a:gd name="T7" fmla="*/ 16 h 159"/>
                  <a:gd name="T8" fmla="*/ 30 w 63"/>
                  <a:gd name="T9" fmla="*/ 21 h 159"/>
                  <a:gd name="T10" fmla="*/ 31 w 63"/>
                  <a:gd name="T11" fmla="*/ 25 h 159"/>
                  <a:gd name="T12" fmla="*/ 35 w 63"/>
                  <a:gd name="T13" fmla="*/ 21 h 159"/>
                  <a:gd name="T14" fmla="*/ 43 w 63"/>
                  <a:gd name="T15" fmla="*/ 18 h 159"/>
                  <a:gd name="T16" fmla="*/ 45 w 63"/>
                  <a:gd name="T17" fmla="*/ 21 h 159"/>
                  <a:gd name="T18" fmla="*/ 51 w 63"/>
                  <a:gd name="T19" fmla="*/ 23 h 159"/>
                  <a:gd name="T20" fmla="*/ 56 w 63"/>
                  <a:gd name="T21" fmla="*/ 33 h 159"/>
                  <a:gd name="T22" fmla="*/ 58 w 63"/>
                  <a:gd name="T23" fmla="*/ 41 h 159"/>
                  <a:gd name="T24" fmla="*/ 62 w 63"/>
                  <a:gd name="T25" fmla="*/ 45 h 159"/>
                  <a:gd name="T26" fmla="*/ 63 w 63"/>
                  <a:gd name="T27" fmla="*/ 51 h 159"/>
                  <a:gd name="T28" fmla="*/ 61 w 63"/>
                  <a:gd name="T29" fmla="*/ 57 h 159"/>
                  <a:gd name="T30" fmla="*/ 56 w 63"/>
                  <a:gd name="T31" fmla="*/ 62 h 159"/>
                  <a:gd name="T32" fmla="*/ 49 w 63"/>
                  <a:gd name="T33" fmla="*/ 65 h 159"/>
                  <a:gd name="T34" fmla="*/ 42 w 63"/>
                  <a:gd name="T35" fmla="*/ 67 h 159"/>
                  <a:gd name="T36" fmla="*/ 38 w 63"/>
                  <a:gd name="T37" fmla="*/ 73 h 159"/>
                  <a:gd name="T38" fmla="*/ 42 w 63"/>
                  <a:gd name="T39" fmla="*/ 85 h 159"/>
                  <a:gd name="T40" fmla="*/ 43 w 63"/>
                  <a:gd name="T41" fmla="*/ 95 h 159"/>
                  <a:gd name="T42" fmla="*/ 41 w 63"/>
                  <a:gd name="T43" fmla="*/ 90 h 159"/>
                  <a:gd name="T44" fmla="*/ 34 w 63"/>
                  <a:gd name="T45" fmla="*/ 82 h 159"/>
                  <a:gd name="T46" fmla="*/ 21 w 63"/>
                  <a:gd name="T47" fmla="*/ 74 h 159"/>
                  <a:gd name="T48" fmla="*/ 19 w 63"/>
                  <a:gd name="T49" fmla="*/ 88 h 159"/>
                  <a:gd name="T50" fmla="*/ 18 w 63"/>
                  <a:gd name="T51" fmla="*/ 93 h 159"/>
                  <a:gd name="T52" fmla="*/ 16 w 63"/>
                  <a:gd name="T53" fmla="*/ 105 h 159"/>
                  <a:gd name="T54" fmla="*/ 17 w 63"/>
                  <a:gd name="T55" fmla="*/ 121 h 159"/>
                  <a:gd name="T56" fmla="*/ 21 w 63"/>
                  <a:gd name="T57" fmla="*/ 127 h 159"/>
                  <a:gd name="T58" fmla="*/ 31 w 63"/>
                  <a:gd name="T59" fmla="*/ 141 h 159"/>
                  <a:gd name="T60" fmla="*/ 35 w 63"/>
                  <a:gd name="T61" fmla="*/ 147 h 159"/>
                  <a:gd name="T62" fmla="*/ 35 w 63"/>
                  <a:gd name="T63" fmla="*/ 153 h 159"/>
                  <a:gd name="T64" fmla="*/ 32 w 63"/>
                  <a:gd name="T65" fmla="*/ 157 h 159"/>
                  <a:gd name="T66" fmla="*/ 29 w 63"/>
                  <a:gd name="T67" fmla="*/ 159 h 159"/>
                  <a:gd name="T68" fmla="*/ 24 w 63"/>
                  <a:gd name="T69" fmla="*/ 152 h 159"/>
                  <a:gd name="T70" fmla="*/ 20 w 63"/>
                  <a:gd name="T71" fmla="*/ 144 h 159"/>
                  <a:gd name="T72" fmla="*/ 17 w 63"/>
                  <a:gd name="T73" fmla="*/ 139 h 159"/>
                  <a:gd name="T74" fmla="*/ 6 w 63"/>
                  <a:gd name="T75" fmla="*/ 123 h 159"/>
                  <a:gd name="T76" fmla="*/ 10 w 63"/>
                  <a:gd name="T77" fmla="*/ 113 h 159"/>
                  <a:gd name="T78" fmla="*/ 11 w 63"/>
                  <a:gd name="T79" fmla="*/ 102 h 159"/>
                  <a:gd name="T80" fmla="*/ 11 w 63"/>
                  <a:gd name="T81" fmla="*/ 98 h 159"/>
                  <a:gd name="T82" fmla="*/ 13 w 63"/>
                  <a:gd name="T83" fmla="*/ 89 h 159"/>
                  <a:gd name="T84" fmla="*/ 17 w 63"/>
                  <a:gd name="T85" fmla="*/ 79 h 159"/>
                  <a:gd name="T86" fmla="*/ 9 w 63"/>
                  <a:gd name="T87" fmla="*/ 68 h 159"/>
                  <a:gd name="T88" fmla="*/ 5 w 63"/>
                  <a:gd name="T89" fmla="*/ 52 h 159"/>
                  <a:gd name="T90" fmla="*/ 9 w 63"/>
                  <a:gd name="T91" fmla="*/ 45 h 159"/>
                  <a:gd name="T92" fmla="*/ 1 w 63"/>
                  <a:gd name="T93" fmla="*/ 37 h 159"/>
                  <a:gd name="T94" fmla="*/ 1 w 63"/>
                  <a:gd name="T95" fmla="*/ 23 h 159"/>
                  <a:gd name="T96" fmla="*/ 0 w 63"/>
                  <a:gd name="T97" fmla="*/ 14 h 159"/>
                  <a:gd name="T98" fmla="*/ 4 w 63"/>
                  <a:gd name="T99" fmla="*/ 10 h 159"/>
                  <a:gd name="T100" fmla="*/ 10 w 63"/>
                  <a:gd name="T101" fmla="*/ 7 h 159"/>
                  <a:gd name="T102" fmla="*/ 11 w 63"/>
                  <a:gd name="T103" fmla="*/ 0 h 159"/>
                  <a:gd name="T104" fmla="*/ 16 w 63"/>
                  <a:gd name="T105" fmla="*/ 2 h 159"/>
                  <a:gd name="T106" fmla="*/ 15 w 63"/>
                  <a:gd name="T107" fmla="*/ 15 h 159"/>
                  <a:gd name="T108" fmla="*/ 15 w 63"/>
                  <a:gd name="T109" fmla="*/ 15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159">
                    <a:moveTo>
                      <a:pt x="22" y="2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1" y="57"/>
                      <a:pt x="61" y="57"/>
                      <a:pt x="61" y="57"/>
                    </a:cubicBezTo>
                    <a:cubicBezTo>
                      <a:pt x="58" y="60"/>
                      <a:pt x="58" y="60"/>
                      <a:pt x="58" y="60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6" y="65"/>
                      <a:pt x="46" y="65"/>
                      <a:pt x="46" y="65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9" y="80"/>
                      <a:pt x="39" y="80"/>
                      <a:pt x="39" y="80"/>
                    </a:cubicBezTo>
                    <a:cubicBezTo>
                      <a:pt x="42" y="85"/>
                      <a:pt x="42" y="85"/>
                      <a:pt x="42" y="85"/>
                    </a:cubicBezTo>
                    <a:cubicBezTo>
                      <a:pt x="42" y="89"/>
                      <a:pt x="42" y="89"/>
                      <a:pt x="42" y="89"/>
                    </a:cubicBezTo>
                    <a:cubicBezTo>
                      <a:pt x="43" y="95"/>
                      <a:pt x="43" y="95"/>
                      <a:pt x="43" y="95"/>
                    </a:cubicBezTo>
                    <a:cubicBezTo>
                      <a:pt x="42" y="94"/>
                      <a:pt x="42" y="94"/>
                      <a:pt x="41" y="94"/>
                    </a:cubicBezTo>
                    <a:cubicBezTo>
                      <a:pt x="41" y="93"/>
                      <a:pt x="41" y="91"/>
                      <a:pt x="41" y="90"/>
                    </a:cubicBezTo>
                    <a:cubicBezTo>
                      <a:pt x="40" y="90"/>
                      <a:pt x="39" y="90"/>
                      <a:pt x="38" y="90"/>
                    </a:cubicBezTo>
                    <a:cubicBezTo>
                      <a:pt x="36" y="87"/>
                      <a:pt x="36" y="84"/>
                      <a:pt x="34" y="82"/>
                    </a:cubicBezTo>
                    <a:cubicBezTo>
                      <a:pt x="33" y="82"/>
                      <a:pt x="31" y="82"/>
                      <a:pt x="29" y="82"/>
                    </a:cubicBezTo>
                    <a:cubicBezTo>
                      <a:pt x="27" y="75"/>
                      <a:pt x="29" y="75"/>
                      <a:pt x="21" y="74"/>
                    </a:cubicBezTo>
                    <a:cubicBezTo>
                      <a:pt x="20" y="76"/>
                      <a:pt x="21" y="75"/>
                      <a:pt x="19" y="76"/>
                    </a:cubicBezTo>
                    <a:cubicBezTo>
                      <a:pt x="21" y="81"/>
                      <a:pt x="18" y="82"/>
                      <a:pt x="19" y="88"/>
                    </a:cubicBezTo>
                    <a:cubicBezTo>
                      <a:pt x="19" y="88"/>
                      <a:pt x="20" y="89"/>
                      <a:pt x="20" y="90"/>
                    </a:cubicBezTo>
                    <a:cubicBezTo>
                      <a:pt x="20" y="91"/>
                      <a:pt x="18" y="92"/>
                      <a:pt x="18" y="93"/>
                    </a:cubicBezTo>
                    <a:cubicBezTo>
                      <a:pt x="17" y="96"/>
                      <a:pt x="18" y="100"/>
                      <a:pt x="17" y="103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5" y="107"/>
                      <a:pt x="13" y="116"/>
                      <a:pt x="14" y="119"/>
                    </a:cubicBezTo>
                    <a:cubicBezTo>
                      <a:pt x="14" y="121"/>
                      <a:pt x="17" y="120"/>
                      <a:pt x="17" y="121"/>
                    </a:cubicBezTo>
                    <a:cubicBezTo>
                      <a:pt x="18" y="123"/>
                      <a:pt x="18" y="127"/>
                      <a:pt x="19" y="128"/>
                    </a:cubicBezTo>
                    <a:cubicBezTo>
                      <a:pt x="20" y="128"/>
                      <a:pt x="20" y="127"/>
                      <a:pt x="21" y="127"/>
                    </a:cubicBezTo>
                    <a:cubicBezTo>
                      <a:pt x="22" y="132"/>
                      <a:pt x="22" y="138"/>
                      <a:pt x="26" y="140"/>
                    </a:cubicBezTo>
                    <a:cubicBezTo>
                      <a:pt x="27" y="141"/>
                      <a:pt x="29" y="140"/>
                      <a:pt x="31" y="141"/>
                    </a:cubicBezTo>
                    <a:cubicBezTo>
                      <a:pt x="31" y="141"/>
                      <a:pt x="31" y="143"/>
                      <a:pt x="31" y="144"/>
                    </a:cubicBezTo>
                    <a:cubicBezTo>
                      <a:pt x="32" y="145"/>
                      <a:pt x="34" y="146"/>
                      <a:pt x="35" y="147"/>
                    </a:cubicBezTo>
                    <a:cubicBezTo>
                      <a:pt x="36" y="149"/>
                      <a:pt x="36" y="150"/>
                      <a:pt x="37" y="151"/>
                    </a:cubicBezTo>
                    <a:cubicBezTo>
                      <a:pt x="35" y="153"/>
                      <a:pt x="35" y="153"/>
                      <a:pt x="35" y="153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2" y="157"/>
                      <a:pt x="32" y="157"/>
                      <a:pt x="32" y="157"/>
                    </a:cubicBezTo>
                    <a:cubicBezTo>
                      <a:pt x="31" y="159"/>
                      <a:pt x="31" y="159"/>
                      <a:pt x="31" y="159"/>
                    </a:cubicBezTo>
                    <a:cubicBezTo>
                      <a:pt x="29" y="159"/>
                      <a:pt x="29" y="159"/>
                      <a:pt x="29" y="159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1" y="154"/>
                      <a:pt x="21" y="154"/>
                      <a:pt x="21" y="154"/>
                    </a:cubicBezTo>
                    <a:cubicBezTo>
                      <a:pt x="20" y="150"/>
                      <a:pt x="21" y="147"/>
                      <a:pt x="20" y="144"/>
                    </a:cubicBezTo>
                    <a:cubicBezTo>
                      <a:pt x="20" y="144"/>
                      <a:pt x="18" y="143"/>
                      <a:pt x="18" y="143"/>
                    </a:cubicBezTo>
                    <a:cubicBezTo>
                      <a:pt x="17" y="141"/>
                      <a:pt x="18" y="140"/>
                      <a:pt x="17" y="139"/>
                    </a:cubicBezTo>
                    <a:cubicBezTo>
                      <a:pt x="17" y="138"/>
                      <a:pt x="15" y="137"/>
                      <a:pt x="15" y="137"/>
                    </a:cubicBezTo>
                    <a:cubicBezTo>
                      <a:pt x="12" y="133"/>
                      <a:pt x="7" y="129"/>
                      <a:pt x="6" y="123"/>
                    </a:cubicBezTo>
                    <a:cubicBezTo>
                      <a:pt x="6" y="120"/>
                      <a:pt x="7" y="116"/>
                      <a:pt x="8" y="114"/>
                    </a:cubicBezTo>
                    <a:cubicBezTo>
                      <a:pt x="8" y="114"/>
                      <a:pt x="10" y="113"/>
                      <a:pt x="10" y="113"/>
                    </a:cubicBezTo>
                    <a:cubicBezTo>
                      <a:pt x="11" y="109"/>
                      <a:pt x="7" y="109"/>
                      <a:pt x="8" y="105"/>
                    </a:cubicBezTo>
                    <a:cubicBezTo>
                      <a:pt x="8" y="105"/>
                      <a:pt x="10" y="102"/>
                      <a:pt x="11" y="102"/>
                    </a:cubicBezTo>
                    <a:cubicBezTo>
                      <a:pt x="11" y="101"/>
                      <a:pt x="11" y="99"/>
                      <a:pt x="10" y="98"/>
                    </a:cubicBezTo>
                    <a:cubicBezTo>
                      <a:pt x="11" y="98"/>
                      <a:pt x="11" y="98"/>
                      <a:pt x="11" y="98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22" y="2"/>
                    </a:lnTo>
                    <a:close/>
                    <a:moveTo>
                      <a:pt x="15" y="15"/>
                    </a:moveTo>
                    <a:cubicBezTo>
                      <a:pt x="17" y="15"/>
                      <a:pt x="15" y="18"/>
                      <a:pt x="15" y="18"/>
                    </a:cubicBezTo>
                    <a:cubicBezTo>
                      <a:pt x="13" y="18"/>
                      <a:pt x="13" y="15"/>
                      <a:pt x="15" y="1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" name="Freeform 48">
                <a:extLst>
                  <a:ext uri="{FF2B5EF4-FFF2-40B4-BE49-F238E27FC236}">
                    <a16:creationId xmlns:a16="http://schemas.microsoft.com/office/drawing/2014/main" id="{E6BDF90B-436F-3B4B-B616-931497FA6E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72" y="1831"/>
                <a:ext cx="124" cy="312"/>
              </a:xfrm>
              <a:custGeom>
                <a:avLst/>
                <a:gdLst>
                  <a:gd name="T0" fmla="*/ 22 w 63"/>
                  <a:gd name="T1" fmla="*/ 4 h 159"/>
                  <a:gd name="T2" fmla="*/ 28 w 63"/>
                  <a:gd name="T3" fmla="*/ 4 h 159"/>
                  <a:gd name="T4" fmla="*/ 26 w 63"/>
                  <a:gd name="T5" fmla="*/ 11 h 159"/>
                  <a:gd name="T6" fmla="*/ 27 w 63"/>
                  <a:gd name="T7" fmla="*/ 16 h 159"/>
                  <a:gd name="T8" fmla="*/ 30 w 63"/>
                  <a:gd name="T9" fmla="*/ 21 h 159"/>
                  <a:gd name="T10" fmla="*/ 31 w 63"/>
                  <a:gd name="T11" fmla="*/ 25 h 159"/>
                  <a:gd name="T12" fmla="*/ 35 w 63"/>
                  <a:gd name="T13" fmla="*/ 21 h 159"/>
                  <a:gd name="T14" fmla="*/ 43 w 63"/>
                  <a:gd name="T15" fmla="*/ 18 h 159"/>
                  <a:gd name="T16" fmla="*/ 45 w 63"/>
                  <a:gd name="T17" fmla="*/ 21 h 159"/>
                  <a:gd name="T18" fmla="*/ 51 w 63"/>
                  <a:gd name="T19" fmla="*/ 23 h 159"/>
                  <a:gd name="T20" fmla="*/ 56 w 63"/>
                  <a:gd name="T21" fmla="*/ 33 h 159"/>
                  <a:gd name="T22" fmla="*/ 58 w 63"/>
                  <a:gd name="T23" fmla="*/ 41 h 159"/>
                  <a:gd name="T24" fmla="*/ 62 w 63"/>
                  <a:gd name="T25" fmla="*/ 45 h 159"/>
                  <a:gd name="T26" fmla="*/ 63 w 63"/>
                  <a:gd name="T27" fmla="*/ 51 h 159"/>
                  <a:gd name="T28" fmla="*/ 61 w 63"/>
                  <a:gd name="T29" fmla="*/ 57 h 159"/>
                  <a:gd name="T30" fmla="*/ 56 w 63"/>
                  <a:gd name="T31" fmla="*/ 62 h 159"/>
                  <a:gd name="T32" fmla="*/ 49 w 63"/>
                  <a:gd name="T33" fmla="*/ 65 h 159"/>
                  <a:gd name="T34" fmla="*/ 42 w 63"/>
                  <a:gd name="T35" fmla="*/ 67 h 159"/>
                  <a:gd name="T36" fmla="*/ 38 w 63"/>
                  <a:gd name="T37" fmla="*/ 73 h 159"/>
                  <a:gd name="T38" fmla="*/ 42 w 63"/>
                  <a:gd name="T39" fmla="*/ 85 h 159"/>
                  <a:gd name="T40" fmla="*/ 43 w 63"/>
                  <a:gd name="T41" fmla="*/ 95 h 159"/>
                  <a:gd name="T42" fmla="*/ 41 w 63"/>
                  <a:gd name="T43" fmla="*/ 90 h 159"/>
                  <a:gd name="T44" fmla="*/ 34 w 63"/>
                  <a:gd name="T45" fmla="*/ 82 h 159"/>
                  <a:gd name="T46" fmla="*/ 21 w 63"/>
                  <a:gd name="T47" fmla="*/ 74 h 159"/>
                  <a:gd name="T48" fmla="*/ 19 w 63"/>
                  <a:gd name="T49" fmla="*/ 88 h 159"/>
                  <a:gd name="T50" fmla="*/ 18 w 63"/>
                  <a:gd name="T51" fmla="*/ 93 h 159"/>
                  <a:gd name="T52" fmla="*/ 16 w 63"/>
                  <a:gd name="T53" fmla="*/ 105 h 159"/>
                  <a:gd name="T54" fmla="*/ 17 w 63"/>
                  <a:gd name="T55" fmla="*/ 121 h 159"/>
                  <a:gd name="T56" fmla="*/ 21 w 63"/>
                  <a:gd name="T57" fmla="*/ 127 h 159"/>
                  <a:gd name="T58" fmla="*/ 31 w 63"/>
                  <a:gd name="T59" fmla="*/ 141 h 159"/>
                  <a:gd name="T60" fmla="*/ 35 w 63"/>
                  <a:gd name="T61" fmla="*/ 147 h 159"/>
                  <a:gd name="T62" fmla="*/ 35 w 63"/>
                  <a:gd name="T63" fmla="*/ 153 h 159"/>
                  <a:gd name="T64" fmla="*/ 32 w 63"/>
                  <a:gd name="T65" fmla="*/ 157 h 159"/>
                  <a:gd name="T66" fmla="*/ 29 w 63"/>
                  <a:gd name="T67" fmla="*/ 159 h 159"/>
                  <a:gd name="T68" fmla="*/ 24 w 63"/>
                  <a:gd name="T69" fmla="*/ 152 h 159"/>
                  <a:gd name="T70" fmla="*/ 20 w 63"/>
                  <a:gd name="T71" fmla="*/ 144 h 159"/>
                  <a:gd name="T72" fmla="*/ 17 w 63"/>
                  <a:gd name="T73" fmla="*/ 139 h 159"/>
                  <a:gd name="T74" fmla="*/ 6 w 63"/>
                  <a:gd name="T75" fmla="*/ 123 h 159"/>
                  <a:gd name="T76" fmla="*/ 10 w 63"/>
                  <a:gd name="T77" fmla="*/ 113 h 159"/>
                  <a:gd name="T78" fmla="*/ 11 w 63"/>
                  <a:gd name="T79" fmla="*/ 102 h 159"/>
                  <a:gd name="T80" fmla="*/ 11 w 63"/>
                  <a:gd name="T81" fmla="*/ 98 h 159"/>
                  <a:gd name="T82" fmla="*/ 13 w 63"/>
                  <a:gd name="T83" fmla="*/ 89 h 159"/>
                  <a:gd name="T84" fmla="*/ 17 w 63"/>
                  <a:gd name="T85" fmla="*/ 79 h 159"/>
                  <a:gd name="T86" fmla="*/ 9 w 63"/>
                  <a:gd name="T87" fmla="*/ 68 h 159"/>
                  <a:gd name="T88" fmla="*/ 5 w 63"/>
                  <a:gd name="T89" fmla="*/ 52 h 159"/>
                  <a:gd name="T90" fmla="*/ 9 w 63"/>
                  <a:gd name="T91" fmla="*/ 45 h 159"/>
                  <a:gd name="T92" fmla="*/ 1 w 63"/>
                  <a:gd name="T93" fmla="*/ 37 h 159"/>
                  <a:gd name="T94" fmla="*/ 1 w 63"/>
                  <a:gd name="T95" fmla="*/ 23 h 159"/>
                  <a:gd name="T96" fmla="*/ 0 w 63"/>
                  <a:gd name="T97" fmla="*/ 14 h 159"/>
                  <a:gd name="T98" fmla="*/ 4 w 63"/>
                  <a:gd name="T99" fmla="*/ 10 h 159"/>
                  <a:gd name="T100" fmla="*/ 10 w 63"/>
                  <a:gd name="T101" fmla="*/ 7 h 159"/>
                  <a:gd name="T102" fmla="*/ 11 w 63"/>
                  <a:gd name="T103" fmla="*/ 0 h 159"/>
                  <a:gd name="T104" fmla="*/ 16 w 63"/>
                  <a:gd name="T105" fmla="*/ 2 h 159"/>
                  <a:gd name="T106" fmla="*/ 15 w 63"/>
                  <a:gd name="T107" fmla="*/ 15 h 159"/>
                  <a:gd name="T108" fmla="*/ 15 w 63"/>
                  <a:gd name="T109" fmla="*/ 15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3" h="159">
                    <a:moveTo>
                      <a:pt x="22" y="2"/>
                    </a:moveTo>
                    <a:cubicBezTo>
                      <a:pt x="22" y="4"/>
                      <a:pt x="22" y="4"/>
                      <a:pt x="22" y="4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3" y="23"/>
                      <a:pt x="33" y="23"/>
                      <a:pt x="33" y="23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3" y="18"/>
                      <a:pt x="43" y="18"/>
                      <a:pt x="43" y="18"/>
                    </a:cubicBezTo>
                    <a:cubicBezTo>
                      <a:pt x="43" y="19"/>
                      <a:pt x="43" y="19"/>
                      <a:pt x="43" y="19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1" y="57"/>
                      <a:pt x="61" y="57"/>
                      <a:pt x="61" y="57"/>
                    </a:cubicBezTo>
                    <a:cubicBezTo>
                      <a:pt x="58" y="60"/>
                      <a:pt x="58" y="60"/>
                      <a:pt x="58" y="60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9" y="65"/>
                      <a:pt x="49" y="65"/>
                      <a:pt x="49" y="65"/>
                    </a:cubicBezTo>
                    <a:cubicBezTo>
                      <a:pt x="46" y="65"/>
                      <a:pt x="46" y="65"/>
                      <a:pt x="46" y="65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39" y="68"/>
                      <a:pt x="39" y="68"/>
                      <a:pt x="39" y="68"/>
                    </a:cubicBezTo>
                    <a:cubicBezTo>
                      <a:pt x="38" y="73"/>
                      <a:pt x="38" y="73"/>
                      <a:pt x="38" y="73"/>
                    </a:cubicBezTo>
                    <a:cubicBezTo>
                      <a:pt x="39" y="80"/>
                      <a:pt x="39" y="80"/>
                      <a:pt x="39" y="80"/>
                    </a:cubicBezTo>
                    <a:cubicBezTo>
                      <a:pt x="42" y="85"/>
                      <a:pt x="42" y="85"/>
                      <a:pt x="42" y="85"/>
                    </a:cubicBezTo>
                    <a:cubicBezTo>
                      <a:pt x="42" y="89"/>
                      <a:pt x="42" y="89"/>
                      <a:pt x="42" y="89"/>
                    </a:cubicBezTo>
                    <a:cubicBezTo>
                      <a:pt x="43" y="95"/>
                      <a:pt x="43" y="95"/>
                      <a:pt x="43" y="95"/>
                    </a:cubicBezTo>
                    <a:cubicBezTo>
                      <a:pt x="42" y="94"/>
                      <a:pt x="42" y="94"/>
                      <a:pt x="41" y="94"/>
                    </a:cubicBezTo>
                    <a:cubicBezTo>
                      <a:pt x="41" y="93"/>
                      <a:pt x="41" y="91"/>
                      <a:pt x="41" y="90"/>
                    </a:cubicBezTo>
                    <a:cubicBezTo>
                      <a:pt x="40" y="90"/>
                      <a:pt x="39" y="90"/>
                      <a:pt x="38" y="90"/>
                    </a:cubicBezTo>
                    <a:cubicBezTo>
                      <a:pt x="36" y="87"/>
                      <a:pt x="36" y="84"/>
                      <a:pt x="34" y="82"/>
                    </a:cubicBezTo>
                    <a:cubicBezTo>
                      <a:pt x="33" y="82"/>
                      <a:pt x="31" y="82"/>
                      <a:pt x="29" y="82"/>
                    </a:cubicBezTo>
                    <a:cubicBezTo>
                      <a:pt x="27" y="75"/>
                      <a:pt x="29" y="75"/>
                      <a:pt x="21" y="74"/>
                    </a:cubicBezTo>
                    <a:cubicBezTo>
                      <a:pt x="20" y="76"/>
                      <a:pt x="21" y="75"/>
                      <a:pt x="19" y="76"/>
                    </a:cubicBezTo>
                    <a:cubicBezTo>
                      <a:pt x="21" y="81"/>
                      <a:pt x="18" y="82"/>
                      <a:pt x="19" y="88"/>
                    </a:cubicBezTo>
                    <a:cubicBezTo>
                      <a:pt x="19" y="88"/>
                      <a:pt x="20" y="89"/>
                      <a:pt x="20" y="90"/>
                    </a:cubicBezTo>
                    <a:cubicBezTo>
                      <a:pt x="20" y="91"/>
                      <a:pt x="18" y="92"/>
                      <a:pt x="18" y="93"/>
                    </a:cubicBezTo>
                    <a:cubicBezTo>
                      <a:pt x="17" y="96"/>
                      <a:pt x="18" y="100"/>
                      <a:pt x="17" y="103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5" y="107"/>
                      <a:pt x="13" y="116"/>
                      <a:pt x="14" y="119"/>
                    </a:cubicBezTo>
                    <a:cubicBezTo>
                      <a:pt x="14" y="121"/>
                      <a:pt x="17" y="120"/>
                      <a:pt x="17" y="121"/>
                    </a:cubicBezTo>
                    <a:cubicBezTo>
                      <a:pt x="18" y="123"/>
                      <a:pt x="18" y="127"/>
                      <a:pt x="19" y="128"/>
                    </a:cubicBezTo>
                    <a:cubicBezTo>
                      <a:pt x="20" y="128"/>
                      <a:pt x="20" y="127"/>
                      <a:pt x="21" y="127"/>
                    </a:cubicBezTo>
                    <a:cubicBezTo>
                      <a:pt x="22" y="132"/>
                      <a:pt x="22" y="138"/>
                      <a:pt x="26" y="140"/>
                    </a:cubicBezTo>
                    <a:cubicBezTo>
                      <a:pt x="27" y="141"/>
                      <a:pt x="29" y="140"/>
                      <a:pt x="31" y="141"/>
                    </a:cubicBezTo>
                    <a:cubicBezTo>
                      <a:pt x="31" y="141"/>
                      <a:pt x="31" y="143"/>
                      <a:pt x="31" y="144"/>
                    </a:cubicBezTo>
                    <a:cubicBezTo>
                      <a:pt x="32" y="145"/>
                      <a:pt x="34" y="146"/>
                      <a:pt x="35" y="147"/>
                    </a:cubicBezTo>
                    <a:cubicBezTo>
                      <a:pt x="36" y="149"/>
                      <a:pt x="36" y="150"/>
                      <a:pt x="37" y="151"/>
                    </a:cubicBezTo>
                    <a:cubicBezTo>
                      <a:pt x="35" y="153"/>
                      <a:pt x="35" y="153"/>
                      <a:pt x="35" y="153"/>
                    </a:cubicBezTo>
                    <a:cubicBezTo>
                      <a:pt x="34" y="157"/>
                      <a:pt x="34" y="157"/>
                      <a:pt x="34" y="157"/>
                    </a:cubicBezTo>
                    <a:cubicBezTo>
                      <a:pt x="32" y="157"/>
                      <a:pt x="32" y="157"/>
                      <a:pt x="32" y="157"/>
                    </a:cubicBezTo>
                    <a:cubicBezTo>
                      <a:pt x="31" y="159"/>
                      <a:pt x="31" y="159"/>
                      <a:pt x="31" y="159"/>
                    </a:cubicBezTo>
                    <a:cubicBezTo>
                      <a:pt x="29" y="159"/>
                      <a:pt x="29" y="159"/>
                      <a:pt x="29" y="159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4" y="152"/>
                      <a:pt x="24" y="152"/>
                      <a:pt x="24" y="152"/>
                    </a:cubicBezTo>
                    <a:cubicBezTo>
                      <a:pt x="21" y="154"/>
                      <a:pt x="21" y="154"/>
                      <a:pt x="21" y="154"/>
                    </a:cubicBezTo>
                    <a:cubicBezTo>
                      <a:pt x="20" y="150"/>
                      <a:pt x="21" y="147"/>
                      <a:pt x="20" y="144"/>
                    </a:cubicBezTo>
                    <a:cubicBezTo>
                      <a:pt x="20" y="144"/>
                      <a:pt x="18" y="143"/>
                      <a:pt x="18" y="143"/>
                    </a:cubicBezTo>
                    <a:cubicBezTo>
                      <a:pt x="17" y="141"/>
                      <a:pt x="18" y="140"/>
                      <a:pt x="17" y="139"/>
                    </a:cubicBezTo>
                    <a:cubicBezTo>
                      <a:pt x="17" y="138"/>
                      <a:pt x="15" y="137"/>
                      <a:pt x="15" y="137"/>
                    </a:cubicBezTo>
                    <a:cubicBezTo>
                      <a:pt x="12" y="133"/>
                      <a:pt x="7" y="129"/>
                      <a:pt x="6" y="123"/>
                    </a:cubicBezTo>
                    <a:cubicBezTo>
                      <a:pt x="6" y="120"/>
                      <a:pt x="7" y="116"/>
                      <a:pt x="8" y="114"/>
                    </a:cubicBezTo>
                    <a:cubicBezTo>
                      <a:pt x="8" y="114"/>
                      <a:pt x="10" y="113"/>
                      <a:pt x="10" y="113"/>
                    </a:cubicBezTo>
                    <a:cubicBezTo>
                      <a:pt x="11" y="109"/>
                      <a:pt x="7" y="109"/>
                      <a:pt x="8" y="105"/>
                    </a:cubicBezTo>
                    <a:cubicBezTo>
                      <a:pt x="8" y="105"/>
                      <a:pt x="10" y="102"/>
                      <a:pt x="11" y="102"/>
                    </a:cubicBezTo>
                    <a:cubicBezTo>
                      <a:pt x="11" y="101"/>
                      <a:pt x="11" y="99"/>
                      <a:pt x="10" y="98"/>
                    </a:cubicBezTo>
                    <a:cubicBezTo>
                      <a:pt x="11" y="98"/>
                      <a:pt x="11" y="98"/>
                      <a:pt x="11" y="98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17" y="79"/>
                      <a:pt x="17" y="79"/>
                      <a:pt x="17" y="79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9" y="68"/>
                      <a:pt x="9" y="68"/>
                      <a:pt x="9" y="68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22" y="2"/>
                    </a:lnTo>
                    <a:close/>
                    <a:moveTo>
                      <a:pt x="15" y="15"/>
                    </a:moveTo>
                    <a:cubicBezTo>
                      <a:pt x="17" y="15"/>
                      <a:pt x="15" y="18"/>
                      <a:pt x="15" y="18"/>
                    </a:cubicBezTo>
                    <a:cubicBezTo>
                      <a:pt x="13" y="18"/>
                      <a:pt x="13" y="15"/>
                      <a:pt x="15" y="15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" name="Freeform 49">
                <a:extLst>
                  <a:ext uri="{FF2B5EF4-FFF2-40B4-BE49-F238E27FC236}">
                    <a16:creationId xmlns:a16="http://schemas.microsoft.com/office/drawing/2014/main" id="{6A5F551A-03DE-D242-A307-207134A8F5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17" y="2292"/>
                <a:ext cx="185" cy="220"/>
              </a:xfrm>
              <a:custGeom>
                <a:avLst/>
                <a:gdLst>
                  <a:gd name="T0" fmla="*/ 83 w 94"/>
                  <a:gd name="T1" fmla="*/ 35 h 112"/>
                  <a:gd name="T2" fmla="*/ 83 w 94"/>
                  <a:gd name="T3" fmla="*/ 37 h 112"/>
                  <a:gd name="T4" fmla="*/ 79 w 94"/>
                  <a:gd name="T5" fmla="*/ 46 h 112"/>
                  <a:gd name="T6" fmla="*/ 80 w 94"/>
                  <a:gd name="T7" fmla="*/ 52 h 112"/>
                  <a:gd name="T8" fmla="*/ 85 w 94"/>
                  <a:gd name="T9" fmla="*/ 65 h 112"/>
                  <a:gd name="T10" fmla="*/ 87 w 94"/>
                  <a:gd name="T11" fmla="*/ 88 h 112"/>
                  <a:gd name="T12" fmla="*/ 92 w 94"/>
                  <a:gd name="T13" fmla="*/ 94 h 112"/>
                  <a:gd name="T14" fmla="*/ 93 w 94"/>
                  <a:gd name="T15" fmla="*/ 98 h 112"/>
                  <a:gd name="T16" fmla="*/ 78 w 94"/>
                  <a:gd name="T17" fmla="*/ 104 h 112"/>
                  <a:gd name="T18" fmla="*/ 71 w 94"/>
                  <a:gd name="T19" fmla="*/ 107 h 112"/>
                  <a:gd name="T20" fmla="*/ 61 w 94"/>
                  <a:gd name="T21" fmla="*/ 110 h 112"/>
                  <a:gd name="T22" fmla="*/ 50 w 94"/>
                  <a:gd name="T23" fmla="*/ 108 h 112"/>
                  <a:gd name="T24" fmla="*/ 43 w 94"/>
                  <a:gd name="T25" fmla="*/ 110 h 112"/>
                  <a:gd name="T26" fmla="*/ 43 w 94"/>
                  <a:gd name="T27" fmla="*/ 89 h 112"/>
                  <a:gd name="T28" fmla="*/ 38 w 94"/>
                  <a:gd name="T29" fmla="*/ 84 h 112"/>
                  <a:gd name="T30" fmla="*/ 29 w 94"/>
                  <a:gd name="T31" fmla="*/ 83 h 112"/>
                  <a:gd name="T32" fmla="*/ 20 w 94"/>
                  <a:gd name="T33" fmla="*/ 78 h 112"/>
                  <a:gd name="T34" fmla="*/ 18 w 94"/>
                  <a:gd name="T35" fmla="*/ 71 h 112"/>
                  <a:gd name="T36" fmla="*/ 15 w 94"/>
                  <a:gd name="T37" fmla="*/ 68 h 112"/>
                  <a:gd name="T38" fmla="*/ 12 w 94"/>
                  <a:gd name="T39" fmla="*/ 63 h 112"/>
                  <a:gd name="T40" fmla="*/ 11 w 94"/>
                  <a:gd name="T41" fmla="*/ 55 h 112"/>
                  <a:gd name="T42" fmla="*/ 1 w 94"/>
                  <a:gd name="T43" fmla="*/ 39 h 112"/>
                  <a:gd name="T44" fmla="*/ 1 w 94"/>
                  <a:gd name="T45" fmla="*/ 37 h 112"/>
                  <a:gd name="T46" fmla="*/ 1 w 94"/>
                  <a:gd name="T47" fmla="*/ 33 h 112"/>
                  <a:gd name="T48" fmla="*/ 9 w 94"/>
                  <a:gd name="T49" fmla="*/ 32 h 112"/>
                  <a:gd name="T50" fmla="*/ 13 w 94"/>
                  <a:gd name="T51" fmla="*/ 24 h 112"/>
                  <a:gd name="T52" fmla="*/ 12 w 94"/>
                  <a:gd name="T53" fmla="*/ 19 h 112"/>
                  <a:gd name="T54" fmla="*/ 12 w 94"/>
                  <a:gd name="T55" fmla="*/ 10 h 112"/>
                  <a:gd name="T56" fmla="*/ 10 w 94"/>
                  <a:gd name="T57" fmla="*/ 0 h 112"/>
                  <a:gd name="T58" fmla="*/ 19 w 94"/>
                  <a:gd name="T59" fmla="*/ 7 h 112"/>
                  <a:gd name="T60" fmla="*/ 26 w 94"/>
                  <a:gd name="T61" fmla="*/ 16 h 112"/>
                  <a:gd name="T62" fmla="*/ 28 w 94"/>
                  <a:gd name="T63" fmla="*/ 13 h 112"/>
                  <a:gd name="T64" fmla="*/ 28 w 94"/>
                  <a:gd name="T65" fmla="*/ 10 h 112"/>
                  <a:gd name="T66" fmla="*/ 36 w 94"/>
                  <a:gd name="T67" fmla="*/ 17 h 112"/>
                  <a:gd name="T68" fmla="*/ 43 w 94"/>
                  <a:gd name="T69" fmla="*/ 11 h 112"/>
                  <a:gd name="T70" fmla="*/ 44 w 94"/>
                  <a:gd name="T71" fmla="*/ 8 h 112"/>
                  <a:gd name="T72" fmla="*/ 40 w 94"/>
                  <a:gd name="T73" fmla="*/ 7 h 112"/>
                  <a:gd name="T74" fmla="*/ 38 w 94"/>
                  <a:gd name="T75" fmla="*/ 5 h 112"/>
                  <a:gd name="T76" fmla="*/ 68 w 94"/>
                  <a:gd name="T77" fmla="*/ 13 h 112"/>
                  <a:gd name="T78" fmla="*/ 72 w 94"/>
                  <a:gd name="T79" fmla="*/ 22 h 112"/>
                  <a:gd name="T80" fmla="*/ 85 w 94"/>
                  <a:gd name="T81" fmla="*/ 30 h 112"/>
                  <a:gd name="T82" fmla="*/ 33 w 94"/>
                  <a:gd name="T83" fmla="*/ 67 h 112"/>
                  <a:gd name="T84" fmla="*/ 29 w 94"/>
                  <a:gd name="T85" fmla="*/ 63 h 112"/>
                  <a:gd name="T86" fmla="*/ 84 w 94"/>
                  <a:gd name="T87" fmla="*/ 50 h 112"/>
                  <a:gd name="T88" fmla="*/ 84 w 94"/>
                  <a:gd name="T89" fmla="*/ 47 h 112"/>
                  <a:gd name="T90" fmla="*/ 47 w 94"/>
                  <a:gd name="T91" fmla="*/ 27 h 112"/>
                  <a:gd name="T92" fmla="*/ 33 w 94"/>
                  <a:gd name="T93" fmla="*/ 4 h 112"/>
                  <a:gd name="T94" fmla="*/ 37 w 94"/>
                  <a:gd name="T95" fmla="*/ 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4" h="112">
                    <a:moveTo>
                      <a:pt x="85" y="30"/>
                    </a:moveTo>
                    <a:cubicBezTo>
                      <a:pt x="84" y="32"/>
                      <a:pt x="84" y="33"/>
                      <a:pt x="83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6"/>
                      <a:pt x="83" y="37"/>
                      <a:pt x="83" y="37"/>
                    </a:cubicBezTo>
                    <a:cubicBezTo>
                      <a:pt x="81" y="38"/>
                      <a:pt x="81" y="42"/>
                      <a:pt x="81" y="44"/>
                    </a:cubicBezTo>
                    <a:cubicBezTo>
                      <a:pt x="80" y="44"/>
                      <a:pt x="79" y="46"/>
                      <a:pt x="79" y="46"/>
                    </a:cubicBezTo>
                    <a:cubicBezTo>
                      <a:pt x="79" y="47"/>
                      <a:pt x="79" y="47"/>
                      <a:pt x="79" y="47"/>
                    </a:cubicBezTo>
                    <a:cubicBezTo>
                      <a:pt x="80" y="47"/>
                      <a:pt x="79" y="50"/>
                      <a:pt x="80" y="52"/>
                    </a:cubicBezTo>
                    <a:cubicBezTo>
                      <a:pt x="81" y="53"/>
                      <a:pt x="86" y="57"/>
                      <a:pt x="87" y="59"/>
                    </a:cubicBezTo>
                    <a:cubicBezTo>
                      <a:pt x="87" y="61"/>
                      <a:pt x="85" y="64"/>
                      <a:pt x="85" y="65"/>
                    </a:cubicBezTo>
                    <a:cubicBezTo>
                      <a:pt x="83" y="70"/>
                      <a:pt x="84" y="74"/>
                      <a:pt x="85" y="79"/>
                    </a:cubicBezTo>
                    <a:cubicBezTo>
                      <a:pt x="85" y="81"/>
                      <a:pt x="85" y="86"/>
                      <a:pt x="87" y="88"/>
                    </a:cubicBezTo>
                    <a:cubicBezTo>
                      <a:pt x="87" y="89"/>
                      <a:pt x="91" y="90"/>
                      <a:pt x="92" y="92"/>
                    </a:cubicBezTo>
                    <a:cubicBezTo>
                      <a:pt x="92" y="92"/>
                      <a:pt x="92" y="94"/>
                      <a:pt x="92" y="94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5"/>
                      <a:pt x="93" y="96"/>
                      <a:pt x="93" y="98"/>
                    </a:cubicBezTo>
                    <a:cubicBezTo>
                      <a:pt x="93" y="98"/>
                      <a:pt x="87" y="101"/>
                      <a:pt x="85" y="102"/>
                    </a:cubicBezTo>
                    <a:cubicBezTo>
                      <a:pt x="83" y="103"/>
                      <a:pt x="81" y="103"/>
                      <a:pt x="78" y="104"/>
                    </a:cubicBezTo>
                    <a:cubicBezTo>
                      <a:pt x="76" y="104"/>
                      <a:pt x="76" y="106"/>
                      <a:pt x="74" y="107"/>
                    </a:cubicBezTo>
                    <a:cubicBezTo>
                      <a:pt x="72" y="107"/>
                      <a:pt x="72" y="108"/>
                      <a:pt x="71" y="107"/>
                    </a:cubicBezTo>
                    <a:cubicBezTo>
                      <a:pt x="69" y="106"/>
                      <a:pt x="69" y="108"/>
                      <a:pt x="67" y="109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8" y="110"/>
                      <a:pt x="57" y="111"/>
                      <a:pt x="54" y="111"/>
                    </a:cubicBezTo>
                    <a:cubicBezTo>
                      <a:pt x="52" y="112"/>
                      <a:pt x="52" y="108"/>
                      <a:pt x="50" y="108"/>
                    </a:cubicBezTo>
                    <a:cubicBezTo>
                      <a:pt x="48" y="107"/>
                      <a:pt x="49" y="107"/>
                      <a:pt x="47" y="109"/>
                    </a:cubicBezTo>
                    <a:cubicBezTo>
                      <a:pt x="44" y="110"/>
                      <a:pt x="43" y="110"/>
                      <a:pt x="43" y="110"/>
                    </a:cubicBezTo>
                    <a:cubicBezTo>
                      <a:pt x="43" y="108"/>
                      <a:pt x="43" y="108"/>
                      <a:pt x="43" y="107"/>
                    </a:cubicBezTo>
                    <a:cubicBezTo>
                      <a:pt x="44" y="100"/>
                      <a:pt x="43" y="95"/>
                      <a:pt x="43" y="89"/>
                    </a:cubicBezTo>
                    <a:cubicBezTo>
                      <a:pt x="43" y="88"/>
                      <a:pt x="41" y="87"/>
                      <a:pt x="40" y="87"/>
                    </a:cubicBezTo>
                    <a:cubicBezTo>
                      <a:pt x="39" y="86"/>
                      <a:pt x="40" y="84"/>
                      <a:pt x="38" y="84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5" y="82"/>
                      <a:pt x="24" y="81"/>
                    </a:cubicBezTo>
                    <a:cubicBezTo>
                      <a:pt x="22" y="80"/>
                      <a:pt x="21" y="78"/>
                      <a:pt x="20" y="78"/>
                    </a:cubicBezTo>
                    <a:cubicBezTo>
                      <a:pt x="19" y="78"/>
                      <a:pt x="19" y="74"/>
                      <a:pt x="19" y="74"/>
                    </a:cubicBezTo>
                    <a:cubicBezTo>
                      <a:pt x="19" y="73"/>
                      <a:pt x="18" y="72"/>
                      <a:pt x="18" y="71"/>
                    </a:cubicBezTo>
                    <a:cubicBezTo>
                      <a:pt x="17" y="71"/>
                      <a:pt x="16" y="71"/>
                      <a:pt x="15" y="71"/>
                    </a:cubicBezTo>
                    <a:cubicBezTo>
                      <a:pt x="15" y="70"/>
                      <a:pt x="16" y="69"/>
                      <a:pt x="15" y="68"/>
                    </a:cubicBezTo>
                    <a:cubicBezTo>
                      <a:pt x="15" y="68"/>
                      <a:pt x="14" y="67"/>
                      <a:pt x="13" y="67"/>
                    </a:cubicBezTo>
                    <a:cubicBezTo>
                      <a:pt x="13" y="66"/>
                      <a:pt x="13" y="64"/>
                      <a:pt x="12" y="63"/>
                    </a:cubicBezTo>
                    <a:cubicBezTo>
                      <a:pt x="12" y="63"/>
                      <a:pt x="9" y="62"/>
                      <a:pt x="9" y="62"/>
                    </a:cubicBezTo>
                    <a:cubicBezTo>
                      <a:pt x="9" y="59"/>
                      <a:pt x="10" y="56"/>
                      <a:pt x="11" y="55"/>
                    </a:cubicBezTo>
                    <a:cubicBezTo>
                      <a:pt x="6" y="52"/>
                      <a:pt x="6" y="50"/>
                      <a:pt x="1" y="47"/>
                    </a:cubicBezTo>
                    <a:cubicBezTo>
                      <a:pt x="1" y="43"/>
                      <a:pt x="2" y="37"/>
                      <a:pt x="1" y="39"/>
                    </a:cubicBezTo>
                    <a:cubicBezTo>
                      <a:pt x="0" y="39"/>
                      <a:pt x="3" y="38"/>
                      <a:pt x="1" y="39"/>
                    </a:cubicBezTo>
                    <a:cubicBezTo>
                      <a:pt x="1" y="39"/>
                      <a:pt x="1" y="36"/>
                      <a:pt x="1" y="37"/>
                    </a:cubicBezTo>
                    <a:cubicBezTo>
                      <a:pt x="1" y="37"/>
                      <a:pt x="2" y="35"/>
                      <a:pt x="2" y="35"/>
                    </a:cubicBezTo>
                    <a:cubicBezTo>
                      <a:pt x="1" y="36"/>
                      <a:pt x="1" y="34"/>
                      <a:pt x="1" y="33"/>
                    </a:cubicBezTo>
                    <a:cubicBezTo>
                      <a:pt x="2" y="33"/>
                      <a:pt x="4" y="33"/>
                      <a:pt x="4" y="33"/>
                    </a:cubicBezTo>
                    <a:cubicBezTo>
                      <a:pt x="6" y="33"/>
                      <a:pt x="9" y="32"/>
                      <a:pt x="9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7"/>
                      <a:pt x="12" y="25"/>
                      <a:pt x="13" y="24"/>
                    </a:cubicBezTo>
                    <a:cubicBezTo>
                      <a:pt x="15" y="22"/>
                      <a:pt x="15" y="20"/>
                      <a:pt x="15" y="20"/>
                    </a:cubicBezTo>
                    <a:cubicBezTo>
                      <a:pt x="15" y="20"/>
                      <a:pt x="15" y="21"/>
                      <a:pt x="12" y="19"/>
                    </a:cubicBezTo>
                    <a:cubicBezTo>
                      <a:pt x="10" y="18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0"/>
                    </a:cubicBezTo>
                    <a:cubicBezTo>
                      <a:pt x="12" y="8"/>
                      <a:pt x="12" y="5"/>
                      <a:pt x="12" y="5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2"/>
                      <a:pt x="19" y="6"/>
                      <a:pt x="19" y="7"/>
                    </a:cubicBezTo>
                    <a:cubicBezTo>
                      <a:pt x="19" y="9"/>
                      <a:pt x="21" y="13"/>
                      <a:pt x="21" y="13"/>
                    </a:cubicBezTo>
                    <a:cubicBezTo>
                      <a:pt x="22" y="15"/>
                      <a:pt x="23" y="17"/>
                      <a:pt x="26" y="16"/>
                    </a:cubicBezTo>
                    <a:cubicBezTo>
                      <a:pt x="26" y="16"/>
                      <a:pt x="25" y="14"/>
                      <a:pt x="25" y="13"/>
                    </a:cubicBezTo>
                    <a:cubicBezTo>
                      <a:pt x="26" y="13"/>
                      <a:pt x="27" y="13"/>
                      <a:pt x="28" y="13"/>
                    </a:cubicBezTo>
                    <a:cubicBezTo>
                      <a:pt x="28" y="13"/>
                      <a:pt x="28" y="12"/>
                      <a:pt x="29" y="11"/>
                    </a:cubicBezTo>
                    <a:cubicBezTo>
                      <a:pt x="29" y="11"/>
                      <a:pt x="27" y="10"/>
                      <a:pt x="28" y="10"/>
                    </a:cubicBezTo>
                    <a:cubicBezTo>
                      <a:pt x="30" y="10"/>
                      <a:pt x="34" y="12"/>
                      <a:pt x="36" y="13"/>
                    </a:cubicBezTo>
                    <a:cubicBezTo>
                      <a:pt x="36" y="14"/>
                      <a:pt x="36" y="16"/>
                      <a:pt x="36" y="17"/>
                    </a:cubicBezTo>
                    <a:cubicBezTo>
                      <a:pt x="36" y="17"/>
                      <a:pt x="38" y="18"/>
                      <a:pt x="38" y="18"/>
                    </a:cubicBezTo>
                    <a:cubicBezTo>
                      <a:pt x="37" y="12"/>
                      <a:pt x="36" y="11"/>
                      <a:pt x="43" y="11"/>
                    </a:cubicBezTo>
                    <a:cubicBezTo>
                      <a:pt x="44" y="10"/>
                      <a:pt x="43" y="9"/>
                      <a:pt x="44" y="9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8"/>
                      <a:pt x="40" y="7"/>
                      <a:pt x="40" y="7"/>
                    </a:cubicBezTo>
                    <a:cubicBezTo>
                      <a:pt x="41" y="7"/>
                      <a:pt x="41" y="6"/>
                      <a:pt x="41" y="5"/>
                    </a:cubicBezTo>
                    <a:cubicBezTo>
                      <a:pt x="40" y="5"/>
                      <a:pt x="39" y="5"/>
                      <a:pt x="38" y="5"/>
                    </a:cubicBezTo>
                    <a:cubicBezTo>
                      <a:pt x="41" y="3"/>
                      <a:pt x="41" y="2"/>
                      <a:pt x="41" y="1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70" y="15"/>
                      <a:pt x="70" y="17"/>
                    </a:cubicBezTo>
                    <a:cubicBezTo>
                      <a:pt x="69" y="20"/>
                      <a:pt x="69" y="22"/>
                      <a:pt x="72" y="22"/>
                    </a:cubicBezTo>
                    <a:cubicBezTo>
                      <a:pt x="74" y="22"/>
                      <a:pt x="74" y="24"/>
                      <a:pt x="74" y="24"/>
                    </a:cubicBezTo>
                    <a:lnTo>
                      <a:pt x="85" y="30"/>
                    </a:lnTo>
                    <a:close/>
                    <a:moveTo>
                      <a:pt x="29" y="63"/>
                    </a:moveTo>
                    <a:cubicBezTo>
                      <a:pt x="31" y="64"/>
                      <a:pt x="32" y="66"/>
                      <a:pt x="33" y="67"/>
                    </a:cubicBezTo>
                    <a:cubicBezTo>
                      <a:pt x="32" y="67"/>
                      <a:pt x="31" y="67"/>
                      <a:pt x="30" y="67"/>
                    </a:cubicBezTo>
                    <a:cubicBezTo>
                      <a:pt x="30" y="67"/>
                      <a:pt x="26" y="63"/>
                      <a:pt x="29" y="63"/>
                    </a:cubicBezTo>
                    <a:close/>
                    <a:moveTo>
                      <a:pt x="84" y="47"/>
                    </a:moveTo>
                    <a:cubicBezTo>
                      <a:pt x="84" y="49"/>
                      <a:pt x="83" y="48"/>
                      <a:pt x="84" y="50"/>
                    </a:cubicBezTo>
                    <a:cubicBezTo>
                      <a:pt x="85" y="55"/>
                      <a:pt x="87" y="50"/>
                      <a:pt x="87" y="50"/>
                    </a:cubicBezTo>
                    <a:cubicBezTo>
                      <a:pt x="86" y="49"/>
                      <a:pt x="84" y="48"/>
                      <a:pt x="84" y="47"/>
                    </a:cubicBezTo>
                    <a:close/>
                    <a:moveTo>
                      <a:pt x="47" y="24"/>
                    </a:moveTo>
                    <a:cubicBezTo>
                      <a:pt x="50" y="23"/>
                      <a:pt x="47" y="27"/>
                      <a:pt x="47" y="27"/>
                    </a:cubicBezTo>
                    <a:cubicBezTo>
                      <a:pt x="43" y="29"/>
                      <a:pt x="46" y="25"/>
                      <a:pt x="47" y="24"/>
                    </a:cubicBezTo>
                    <a:close/>
                    <a:moveTo>
                      <a:pt x="33" y="4"/>
                    </a:moveTo>
                    <a:cubicBezTo>
                      <a:pt x="33" y="4"/>
                      <a:pt x="33" y="6"/>
                      <a:pt x="35" y="7"/>
                    </a:cubicBezTo>
                    <a:cubicBezTo>
                      <a:pt x="38" y="8"/>
                      <a:pt x="37" y="5"/>
                      <a:pt x="37" y="5"/>
                    </a:cubicBezTo>
                    <a:cubicBezTo>
                      <a:pt x="35" y="4"/>
                      <a:pt x="34" y="5"/>
                      <a:pt x="33" y="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" name="Freeform 50">
                <a:extLst>
                  <a:ext uri="{FF2B5EF4-FFF2-40B4-BE49-F238E27FC236}">
                    <a16:creationId xmlns:a16="http://schemas.microsoft.com/office/drawing/2014/main" id="{8BE211EF-0509-8A4C-9FF3-826925ADAF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17" y="2292"/>
                <a:ext cx="185" cy="220"/>
              </a:xfrm>
              <a:custGeom>
                <a:avLst/>
                <a:gdLst>
                  <a:gd name="T0" fmla="*/ 83 w 94"/>
                  <a:gd name="T1" fmla="*/ 35 h 112"/>
                  <a:gd name="T2" fmla="*/ 83 w 94"/>
                  <a:gd name="T3" fmla="*/ 37 h 112"/>
                  <a:gd name="T4" fmla="*/ 79 w 94"/>
                  <a:gd name="T5" fmla="*/ 46 h 112"/>
                  <a:gd name="T6" fmla="*/ 80 w 94"/>
                  <a:gd name="T7" fmla="*/ 52 h 112"/>
                  <a:gd name="T8" fmla="*/ 85 w 94"/>
                  <a:gd name="T9" fmla="*/ 65 h 112"/>
                  <a:gd name="T10" fmla="*/ 87 w 94"/>
                  <a:gd name="T11" fmla="*/ 88 h 112"/>
                  <a:gd name="T12" fmla="*/ 92 w 94"/>
                  <a:gd name="T13" fmla="*/ 94 h 112"/>
                  <a:gd name="T14" fmla="*/ 93 w 94"/>
                  <a:gd name="T15" fmla="*/ 98 h 112"/>
                  <a:gd name="T16" fmla="*/ 78 w 94"/>
                  <a:gd name="T17" fmla="*/ 104 h 112"/>
                  <a:gd name="T18" fmla="*/ 71 w 94"/>
                  <a:gd name="T19" fmla="*/ 107 h 112"/>
                  <a:gd name="T20" fmla="*/ 61 w 94"/>
                  <a:gd name="T21" fmla="*/ 110 h 112"/>
                  <a:gd name="T22" fmla="*/ 50 w 94"/>
                  <a:gd name="T23" fmla="*/ 108 h 112"/>
                  <a:gd name="T24" fmla="*/ 43 w 94"/>
                  <a:gd name="T25" fmla="*/ 110 h 112"/>
                  <a:gd name="T26" fmla="*/ 43 w 94"/>
                  <a:gd name="T27" fmla="*/ 89 h 112"/>
                  <a:gd name="T28" fmla="*/ 38 w 94"/>
                  <a:gd name="T29" fmla="*/ 84 h 112"/>
                  <a:gd name="T30" fmla="*/ 29 w 94"/>
                  <a:gd name="T31" fmla="*/ 83 h 112"/>
                  <a:gd name="T32" fmla="*/ 20 w 94"/>
                  <a:gd name="T33" fmla="*/ 78 h 112"/>
                  <a:gd name="T34" fmla="*/ 18 w 94"/>
                  <a:gd name="T35" fmla="*/ 71 h 112"/>
                  <a:gd name="T36" fmla="*/ 15 w 94"/>
                  <a:gd name="T37" fmla="*/ 68 h 112"/>
                  <a:gd name="T38" fmla="*/ 12 w 94"/>
                  <a:gd name="T39" fmla="*/ 63 h 112"/>
                  <a:gd name="T40" fmla="*/ 11 w 94"/>
                  <a:gd name="T41" fmla="*/ 55 h 112"/>
                  <a:gd name="T42" fmla="*/ 1 w 94"/>
                  <a:gd name="T43" fmla="*/ 39 h 112"/>
                  <a:gd name="T44" fmla="*/ 1 w 94"/>
                  <a:gd name="T45" fmla="*/ 37 h 112"/>
                  <a:gd name="T46" fmla="*/ 1 w 94"/>
                  <a:gd name="T47" fmla="*/ 33 h 112"/>
                  <a:gd name="T48" fmla="*/ 9 w 94"/>
                  <a:gd name="T49" fmla="*/ 32 h 112"/>
                  <a:gd name="T50" fmla="*/ 13 w 94"/>
                  <a:gd name="T51" fmla="*/ 24 h 112"/>
                  <a:gd name="T52" fmla="*/ 12 w 94"/>
                  <a:gd name="T53" fmla="*/ 19 h 112"/>
                  <a:gd name="T54" fmla="*/ 12 w 94"/>
                  <a:gd name="T55" fmla="*/ 10 h 112"/>
                  <a:gd name="T56" fmla="*/ 10 w 94"/>
                  <a:gd name="T57" fmla="*/ 0 h 112"/>
                  <a:gd name="T58" fmla="*/ 19 w 94"/>
                  <a:gd name="T59" fmla="*/ 7 h 112"/>
                  <a:gd name="T60" fmla="*/ 26 w 94"/>
                  <a:gd name="T61" fmla="*/ 16 h 112"/>
                  <a:gd name="T62" fmla="*/ 28 w 94"/>
                  <a:gd name="T63" fmla="*/ 13 h 112"/>
                  <a:gd name="T64" fmla="*/ 28 w 94"/>
                  <a:gd name="T65" fmla="*/ 10 h 112"/>
                  <a:gd name="T66" fmla="*/ 36 w 94"/>
                  <a:gd name="T67" fmla="*/ 17 h 112"/>
                  <a:gd name="T68" fmla="*/ 43 w 94"/>
                  <a:gd name="T69" fmla="*/ 11 h 112"/>
                  <a:gd name="T70" fmla="*/ 44 w 94"/>
                  <a:gd name="T71" fmla="*/ 8 h 112"/>
                  <a:gd name="T72" fmla="*/ 40 w 94"/>
                  <a:gd name="T73" fmla="*/ 7 h 112"/>
                  <a:gd name="T74" fmla="*/ 38 w 94"/>
                  <a:gd name="T75" fmla="*/ 5 h 112"/>
                  <a:gd name="T76" fmla="*/ 68 w 94"/>
                  <a:gd name="T77" fmla="*/ 13 h 112"/>
                  <a:gd name="T78" fmla="*/ 72 w 94"/>
                  <a:gd name="T79" fmla="*/ 22 h 112"/>
                  <a:gd name="T80" fmla="*/ 85 w 94"/>
                  <a:gd name="T81" fmla="*/ 30 h 112"/>
                  <a:gd name="T82" fmla="*/ 33 w 94"/>
                  <a:gd name="T83" fmla="*/ 67 h 112"/>
                  <a:gd name="T84" fmla="*/ 29 w 94"/>
                  <a:gd name="T85" fmla="*/ 63 h 112"/>
                  <a:gd name="T86" fmla="*/ 84 w 94"/>
                  <a:gd name="T87" fmla="*/ 50 h 112"/>
                  <a:gd name="T88" fmla="*/ 84 w 94"/>
                  <a:gd name="T89" fmla="*/ 47 h 112"/>
                  <a:gd name="T90" fmla="*/ 47 w 94"/>
                  <a:gd name="T91" fmla="*/ 27 h 112"/>
                  <a:gd name="T92" fmla="*/ 33 w 94"/>
                  <a:gd name="T93" fmla="*/ 4 h 112"/>
                  <a:gd name="T94" fmla="*/ 37 w 94"/>
                  <a:gd name="T95" fmla="*/ 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4" h="112">
                    <a:moveTo>
                      <a:pt x="85" y="30"/>
                    </a:moveTo>
                    <a:cubicBezTo>
                      <a:pt x="84" y="32"/>
                      <a:pt x="84" y="33"/>
                      <a:pt x="83" y="35"/>
                    </a:cubicBezTo>
                    <a:cubicBezTo>
                      <a:pt x="82" y="35"/>
                      <a:pt x="82" y="35"/>
                      <a:pt x="82" y="35"/>
                    </a:cubicBezTo>
                    <a:cubicBezTo>
                      <a:pt x="82" y="36"/>
                      <a:pt x="83" y="37"/>
                      <a:pt x="83" y="37"/>
                    </a:cubicBezTo>
                    <a:cubicBezTo>
                      <a:pt x="81" y="38"/>
                      <a:pt x="81" y="42"/>
                      <a:pt x="81" y="44"/>
                    </a:cubicBezTo>
                    <a:cubicBezTo>
                      <a:pt x="80" y="44"/>
                      <a:pt x="79" y="46"/>
                      <a:pt x="79" y="46"/>
                    </a:cubicBezTo>
                    <a:cubicBezTo>
                      <a:pt x="79" y="47"/>
                      <a:pt x="79" y="47"/>
                      <a:pt x="79" y="47"/>
                    </a:cubicBezTo>
                    <a:cubicBezTo>
                      <a:pt x="80" y="47"/>
                      <a:pt x="79" y="50"/>
                      <a:pt x="80" y="52"/>
                    </a:cubicBezTo>
                    <a:cubicBezTo>
                      <a:pt x="81" y="53"/>
                      <a:pt x="86" y="57"/>
                      <a:pt x="87" y="59"/>
                    </a:cubicBezTo>
                    <a:cubicBezTo>
                      <a:pt x="87" y="61"/>
                      <a:pt x="85" y="64"/>
                      <a:pt x="85" y="65"/>
                    </a:cubicBezTo>
                    <a:cubicBezTo>
                      <a:pt x="83" y="70"/>
                      <a:pt x="84" y="74"/>
                      <a:pt x="85" y="79"/>
                    </a:cubicBezTo>
                    <a:cubicBezTo>
                      <a:pt x="85" y="81"/>
                      <a:pt x="85" y="86"/>
                      <a:pt x="87" y="88"/>
                    </a:cubicBezTo>
                    <a:cubicBezTo>
                      <a:pt x="87" y="89"/>
                      <a:pt x="91" y="90"/>
                      <a:pt x="92" y="92"/>
                    </a:cubicBezTo>
                    <a:cubicBezTo>
                      <a:pt x="92" y="92"/>
                      <a:pt x="92" y="94"/>
                      <a:pt x="92" y="94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5"/>
                      <a:pt x="93" y="96"/>
                      <a:pt x="93" y="98"/>
                    </a:cubicBezTo>
                    <a:cubicBezTo>
                      <a:pt x="93" y="98"/>
                      <a:pt x="87" y="101"/>
                      <a:pt x="85" y="102"/>
                    </a:cubicBezTo>
                    <a:cubicBezTo>
                      <a:pt x="83" y="103"/>
                      <a:pt x="81" y="103"/>
                      <a:pt x="78" y="104"/>
                    </a:cubicBezTo>
                    <a:cubicBezTo>
                      <a:pt x="76" y="104"/>
                      <a:pt x="76" y="106"/>
                      <a:pt x="74" y="107"/>
                    </a:cubicBezTo>
                    <a:cubicBezTo>
                      <a:pt x="72" y="107"/>
                      <a:pt x="72" y="108"/>
                      <a:pt x="71" y="107"/>
                    </a:cubicBezTo>
                    <a:cubicBezTo>
                      <a:pt x="69" y="106"/>
                      <a:pt x="69" y="108"/>
                      <a:pt x="67" y="109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8" y="110"/>
                      <a:pt x="57" y="111"/>
                      <a:pt x="54" y="111"/>
                    </a:cubicBezTo>
                    <a:cubicBezTo>
                      <a:pt x="52" y="112"/>
                      <a:pt x="52" y="108"/>
                      <a:pt x="50" y="108"/>
                    </a:cubicBezTo>
                    <a:cubicBezTo>
                      <a:pt x="48" y="107"/>
                      <a:pt x="49" y="107"/>
                      <a:pt x="47" y="109"/>
                    </a:cubicBezTo>
                    <a:cubicBezTo>
                      <a:pt x="44" y="110"/>
                      <a:pt x="43" y="110"/>
                      <a:pt x="43" y="110"/>
                    </a:cubicBezTo>
                    <a:cubicBezTo>
                      <a:pt x="43" y="108"/>
                      <a:pt x="43" y="108"/>
                      <a:pt x="43" y="107"/>
                    </a:cubicBezTo>
                    <a:cubicBezTo>
                      <a:pt x="44" y="100"/>
                      <a:pt x="43" y="95"/>
                      <a:pt x="43" y="89"/>
                    </a:cubicBezTo>
                    <a:cubicBezTo>
                      <a:pt x="43" y="88"/>
                      <a:pt x="41" y="87"/>
                      <a:pt x="40" y="87"/>
                    </a:cubicBezTo>
                    <a:cubicBezTo>
                      <a:pt x="39" y="86"/>
                      <a:pt x="40" y="84"/>
                      <a:pt x="38" y="84"/>
                    </a:cubicBezTo>
                    <a:cubicBezTo>
                      <a:pt x="37" y="84"/>
                      <a:pt x="37" y="84"/>
                      <a:pt x="37" y="84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29" y="83"/>
                      <a:pt x="25" y="82"/>
                      <a:pt x="24" y="81"/>
                    </a:cubicBezTo>
                    <a:cubicBezTo>
                      <a:pt x="22" y="80"/>
                      <a:pt x="21" y="78"/>
                      <a:pt x="20" y="78"/>
                    </a:cubicBezTo>
                    <a:cubicBezTo>
                      <a:pt x="19" y="78"/>
                      <a:pt x="19" y="74"/>
                      <a:pt x="19" y="74"/>
                    </a:cubicBezTo>
                    <a:cubicBezTo>
                      <a:pt x="19" y="73"/>
                      <a:pt x="18" y="72"/>
                      <a:pt x="18" y="71"/>
                    </a:cubicBezTo>
                    <a:cubicBezTo>
                      <a:pt x="17" y="71"/>
                      <a:pt x="16" y="71"/>
                      <a:pt x="15" y="71"/>
                    </a:cubicBezTo>
                    <a:cubicBezTo>
                      <a:pt x="15" y="70"/>
                      <a:pt x="16" y="69"/>
                      <a:pt x="15" y="68"/>
                    </a:cubicBezTo>
                    <a:cubicBezTo>
                      <a:pt x="15" y="68"/>
                      <a:pt x="14" y="67"/>
                      <a:pt x="13" y="67"/>
                    </a:cubicBezTo>
                    <a:cubicBezTo>
                      <a:pt x="13" y="66"/>
                      <a:pt x="13" y="64"/>
                      <a:pt x="12" y="63"/>
                    </a:cubicBezTo>
                    <a:cubicBezTo>
                      <a:pt x="12" y="63"/>
                      <a:pt x="9" y="62"/>
                      <a:pt x="9" y="62"/>
                    </a:cubicBezTo>
                    <a:cubicBezTo>
                      <a:pt x="9" y="59"/>
                      <a:pt x="10" y="56"/>
                      <a:pt x="11" y="55"/>
                    </a:cubicBezTo>
                    <a:cubicBezTo>
                      <a:pt x="6" y="52"/>
                      <a:pt x="6" y="50"/>
                      <a:pt x="1" y="47"/>
                    </a:cubicBezTo>
                    <a:cubicBezTo>
                      <a:pt x="1" y="43"/>
                      <a:pt x="2" y="37"/>
                      <a:pt x="1" y="39"/>
                    </a:cubicBezTo>
                    <a:cubicBezTo>
                      <a:pt x="0" y="39"/>
                      <a:pt x="3" y="38"/>
                      <a:pt x="1" y="39"/>
                    </a:cubicBezTo>
                    <a:cubicBezTo>
                      <a:pt x="1" y="39"/>
                      <a:pt x="1" y="36"/>
                      <a:pt x="1" y="37"/>
                    </a:cubicBezTo>
                    <a:cubicBezTo>
                      <a:pt x="1" y="37"/>
                      <a:pt x="2" y="35"/>
                      <a:pt x="2" y="35"/>
                    </a:cubicBezTo>
                    <a:cubicBezTo>
                      <a:pt x="1" y="36"/>
                      <a:pt x="1" y="34"/>
                      <a:pt x="1" y="33"/>
                    </a:cubicBezTo>
                    <a:cubicBezTo>
                      <a:pt x="2" y="33"/>
                      <a:pt x="4" y="33"/>
                      <a:pt x="4" y="33"/>
                    </a:cubicBezTo>
                    <a:cubicBezTo>
                      <a:pt x="6" y="33"/>
                      <a:pt x="9" y="32"/>
                      <a:pt x="9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7"/>
                      <a:pt x="12" y="25"/>
                      <a:pt x="13" y="24"/>
                    </a:cubicBezTo>
                    <a:cubicBezTo>
                      <a:pt x="15" y="22"/>
                      <a:pt x="15" y="20"/>
                      <a:pt x="15" y="20"/>
                    </a:cubicBezTo>
                    <a:cubicBezTo>
                      <a:pt x="15" y="20"/>
                      <a:pt x="15" y="21"/>
                      <a:pt x="12" y="19"/>
                    </a:cubicBezTo>
                    <a:cubicBezTo>
                      <a:pt x="10" y="18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0"/>
                    </a:cubicBezTo>
                    <a:cubicBezTo>
                      <a:pt x="12" y="8"/>
                      <a:pt x="12" y="5"/>
                      <a:pt x="12" y="5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20" y="2"/>
                      <a:pt x="19" y="6"/>
                      <a:pt x="19" y="7"/>
                    </a:cubicBezTo>
                    <a:cubicBezTo>
                      <a:pt x="19" y="9"/>
                      <a:pt x="21" y="13"/>
                      <a:pt x="21" y="13"/>
                    </a:cubicBezTo>
                    <a:cubicBezTo>
                      <a:pt x="22" y="15"/>
                      <a:pt x="23" y="17"/>
                      <a:pt x="26" y="16"/>
                    </a:cubicBezTo>
                    <a:cubicBezTo>
                      <a:pt x="26" y="16"/>
                      <a:pt x="25" y="14"/>
                      <a:pt x="25" y="13"/>
                    </a:cubicBezTo>
                    <a:cubicBezTo>
                      <a:pt x="26" y="13"/>
                      <a:pt x="27" y="13"/>
                      <a:pt x="28" y="13"/>
                    </a:cubicBezTo>
                    <a:cubicBezTo>
                      <a:pt x="28" y="13"/>
                      <a:pt x="28" y="12"/>
                      <a:pt x="29" y="11"/>
                    </a:cubicBezTo>
                    <a:cubicBezTo>
                      <a:pt x="29" y="11"/>
                      <a:pt x="27" y="10"/>
                      <a:pt x="28" y="10"/>
                    </a:cubicBezTo>
                    <a:cubicBezTo>
                      <a:pt x="30" y="10"/>
                      <a:pt x="34" y="12"/>
                      <a:pt x="36" y="13"/>
                    </a:cubicBezTo>
                    <a:cubicBezTo>
                      <a:pt x="36" y="14"/>
                      <a:pt x="36" y="16"/>
                      <a:pt x="36" y="17"/>
                    </a:cubicBezTo>
                    <a:cubicBezTo>
                      <a:pt x="36" y="17"/>
                      <a:pt x="38" y="18"/>
                      <a:pt x="38" y="18"/>
                    </a:cubicBezTo>
                    <a:cubicBezTo>
                      <a:pt x="37" y="12"/>
                      <a:pt x="36" y="11"/>
                      <a:pt x="43" y="11"/>
                    </a:cubicBezTo>
                    <a:cubicBezTo>
                      <a:pt x="44" y="10"/>
                      <a:pt x="43" y="9"/>
                      <a:pt x="44" y="9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3" y="8"/>
                      <a:pt x="42" y="8"/>
                      <a:pt x="41" y="8"/>
                    </a:cubicBezTo>
                    <a:cubicBezTo>
                      <a:pt x="41" y="8"/>
                      <a:pt x="40" y="7"/>
                      <a:pt x="40" y="7"/>
                    </a:cubicBezTo>
                    <a:cubicBezTo>
                      <a:pt x="41" y="7"/>
                      <a:pt x="41" y="6"/>
                      <a:pt x="41" y="5"/>
                    </a:cubicBezTo>
                    <a:cubicBezTo>
                      <a:pt x="40" y="5"/>
                      <a:pt x="39" y="5"/>
                      <a:pt x="38" y="5"/>
                    </a:cubicBezTo>
                    <a:cubicBezTo>
                      <a:pt x="41" y="3"/>
                      <a:pt x="41" y="2"/>
                      <a:pt x="41" y="1"/>
                    </a:cubicBezTo>
                    <a:cubicBezTo>
                      <a:pt x="68" y="13"/>
                      <a:pt x="68" y="13"/>
                      <a:pt x="68" y="13"/>
                    </a:cubicBezTo>
                    <a:cubicBezTo>
                      <a:pt x="68" y="13"/>
                      <a:pt x="70" y="15"/>
                      <a:pt x="70" y="17"/>
                    </a:cubicBezTo>
                    <a:cubicBezTo>
                      <a:pt x="69" y="20"/>
                      <a:pt x="69" y="22"/>
                      <a:pt x="72" y="22"/>
                    </a:cubicBezTo>
                    <a:cubicBezTo>
                      <a:pt x="74" y="22"/>
                      <a:pt x="74" y="24"/>
                      <a:pt x="74" y="24"/>
                    </a:cubicBezTo>
                    <a:lnTo>
                      <a:pt x="85" y="30"/>
                    </a:lnTo>
                    <a:close/>
                    <a:moveTo>
                      <a:pt x="29" y="63"/>
                    </a:moveTo>
                    <a:cubicBezTo>
                      <a:pt x="31" y="64"/>
                      <a:pt x="32" y="66"/>
                      <a:pt x="33" y="67"/>
                    </a:cubicBezTo>
                    <a:cubicBezTo>
                      <a:pt x="32" y="67"/>
                      <a:pt x="31" y="67"/>
                      <a:pt x="30" y="67"/>
                    </a:cubicBezTo>
                    <a:cubicBezTo>
                      <a:pt x="30" y="67"/>
                      <a:pt x="26" y="63"/>
                      <a:pt x="29" y="63"/>
                    </a:cubicBezTo>
                    <a:close/>
                    <a:moveTo>
                      <a:pt x="84" y="47"/>
                    </a:moveTo>
                    <a:cubicBezTo>
                      <a:pt x="84" y="49"/>
                      <a:pt x="83" y="48"/>
                      <a:pt x="84" y="50"/>
                    </a:cubicBezTo>
                    <a:cubicBezTo>
                      <a:pt x="85" y="55"/>
                      <a:pt x="87" y="50"/>
                      <a:pt x="87" y="50"/>
                    </a:cubicBezTo>
                    <a:cubicBezTo>
                      <a:pt x="86" y="49"/>
                      <a:pt x="84" y="48"/>
                      <a:pt x="84" y="47"/>
                    </a:cubicBezTo>
                    <a:close/>
                    <a:moveTo>
                      <a:pt x="47" y="24"/>
                    </a:moveTo>
                    <a:cubicBezTo>
                      <a:pt x="50" y="23"/>
                      <a:pt x="47" y="27"/>
                      <a:pt x="47" y="27"/>
                    </a:cubicBezTo>
                    <a:cubicBezTo>
                      <a:pt x="43" y="29"/>
                      <a:pt x="46" y="25"/>
                      <a:pt x="47" y="24"/>
                    </a:cubicBezTo>
                    <a:close/>
                    <a:moveTo>
                      <a:pt x="33" y="4"/>
                    </a:moveTo>
                    <a:cubicBezTo>
                      <a:pt x="33" y="4"/>
                      <a:pt x="33" y="6"/>
                      <a:pt x="35" y="7"/>
                    </a:cubicBezTo>
                    <a:cubicBezTo>
                      <a:pt x="38" y="8"/>
                      <a:pt x="37" y="5"/>
                      <a:pt x="37" y="5"/>
                    </a:cubicBezTo>
                    <a:cubicBezTo>
                      <a:pt x="35" y="4"/>
                      <a:pt x="34" y="5"/>
                      <a:pt x="33" y="4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" name="Freeform 51">
                <a:extLst>
                  <a:ext uri="{FF2B5EF4-FFF2-40B4-BE49-F238E27FC236}">
                    <a16:creationId xmlns:a16="http://schemas.microsoft.com/office/drawing/2014/main" id="{DCA8D9B2-CBD5-F34B-9373-8D7C4D52A5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9" y="1360"/>
                <a:ext cx="127" cy="115"/>
              </a:xfrm>
              <a:custGeom>
                <a:avLst/>
                <a:gdLst>
                  <a:gd name="T0" fmla="*/ 29 w 65"/>
                  <a:gd name="T1" fmla="*/ 10 h 59"/>
                  <a:gd name="T2" fmla="*/ 29 w 65"/>
                  <a:gd name="T3" fmla="*/ 6 h 59"/>
                  <a:gd name="T4" fmla="*/ 33 w 65"/>
                  <a:gd name="T5" fmla="*/ 5 h 59"/>
                  <a:gd name="T6" fmla="*/ 31 w 65"/>
                  <a:gd name="T7" fmla="*/ 0 h 59"/>
                  <a:gd name="T8" fmla="*/ 26 w 65"/>
                  <a:gd name="T9" fmla="*/ 2 h 59"/>
                  <a:gd name="T10" fmla="*/ 23 w 65"/>
                  <a:gd name="T11" fmla="*/ 4 h 59"/>
                  <a:gd name="T12" fmla="*/ 20 w 65"/>
                  <a:gd name="T13" fmla="*/ 0 h 59"/>
                  <a:gd name="T14" fmla="*/ 16 w 65"/>
                  <a:gd name="T15" fmla="*/ 2 h 59"/>
                  <a:gd name="T16" fmla="*/ 18 w 65"/>
                  <a:gd name="T17" fmla="*/ 6 h 59"/>
                  <a:gd name="T18" fmla="*/ 16 w 65"/>
                  <a:gd name="T19" fmla="*/ 9 h 59"/>
                  <a:gd name="T20" fmla="*/ 15 w 65"/>
                  <a:gd name="T21" fmla="*/ 14 h 59"/>
                  <a:gd name="T22" fmla="*/ 14 w 65"/>
                  <a:gd name="T23" fmla="*/ 16 h 59"/>
                  <a:gd name="T24" fmla="*/ 8 w 65"/>
                  <a:gd name="T25" fmla="*/ 19 h 59"/>
                  <a:gd name="T26" fmla="*/ 4 w 65"/>
                  <a:gd name="T27" fmla="*/ 19 h 59"/>
                  <a:gd name="T28" fmla="*/ 3 w 65"/>
                  <a:gd name="T29" fmla="*/ 24 h 59"/>
                  <a:gd name="T30" fmla="*/ 7 w 65"/>
                  <a:gd name="T31" fmla="*/ 27 h 59"/>
                  <a:gd name="T32" fmla="*/ 11 w 65"/>
                  <a:gd name="T33" fmla="*/ 27 h 59"/>
                  <a:gd name="T34" fmla="*/ 10 w 65"/>
                  <a:gd name="T35" fmla="*/ 33 h 59"/>
                  <a:gd name="T36" fmla="*/ 11 w 65"/>
                  <a:gd name="T37" fmla="*/ 37 h 59"/>
                  <a:gd name="T38" fmla="*/ 7 w 65"/>
                  <a:gd name="T39" fmla="*/ 41 h 59"/>
                  <a:gd name="T40" fmla="*/ 6 w 65"/>
                  <a:gd name="T41" fmla="*/ 45 h 59"/>
                  <a:gd name="T42" fmla="*/ 9 w 65"/>
                  <a:gd name="T43" fmla="*/ 45 h 59"/>
                  <a:gd name="T44" fmla="*/ 12 w 65"/>
                  <a:gd name="T45" fmla="*/ 45 h 59"/>
                  <a:gd name="T46" fmla="*/ 15 w 65"/>
                  <a:gd name="T47" fmla="*/ 43 h 59"/>
                  <a:gd name="T48" fmla="*/ 17 w 65"/>
                  <a:gd name="T49" fmla="*/ 41 h 59"/>
                  <a:gd name="T50" fmla="*/ 19 w 65"/>
                  <a:gd name="T51" fmla="*/ 39 h 59"/>
                  <a:gd name="T52" fmla="*/ 22 w 65"/>
                  <a:gd name="T53" fmla="*/ 40 h 59"/>
                  <a:gd name="T54" fmla="*/ 24 w 65"/>
                  <a:gd name="T55" fmla="*/ 43 h 59"/>
                  <a:gd name="T56" fmla="*/ 26 w 65"/>
                  <a:gd name="T57" fmla="*/ 46 h 59"/>
                  <a:gd name="T58" fmla="*/ 24 w 65"/>
                  <a:gd name="T59" fmla="*/ 50 h 59"/>
                  <a:gd name="T60" fmla="*/ 23 w 65"/>
                  <a:gd name="T61" fmla="*/ 55 h 59"/>
                  <a:gd name="T62" fmla="*/ 27 w 65"/>
                  <a:gd name="T63" fmla="*/ 59 h 59"/>
                  <a:gd name="T64" fmla="*/ 31 w 65"/>
                  <a:gd name="T65" fmla="*/ 58 h 59"/>
                  <a:gd name="T66" fmla="*/ 35 w 65"/>
                  <a:gd name="T67" fmla="*/ 55 h 59"/>
                  <a:gd name="T68" fmla="*/ 37 w 65"/>
                  <a:gd name="T69" fmla="*/ 51 h 59"/>
                  <a:gd name="T70" fmla="*/ 40 w 65"/>
                  <a:gd name="T71" fmla="*/ 51 h 59"/>
                  <a:gd name="T72" fmla="*/ 46 w 65"/>
                  <a:gd name="T73" fmla="*/ 47 h 59"/>
                  <a:gd name="T74" fmla="*/ 49 w 65"/>
                  <a:gd name="T75" fmla="*/ 47 h 59"/>
                  <a:gd name="T76" fmla="*/ 56 w 65"/>
                  <a:gd name="T77" fmla="*/ 49 h 59"/>
                  <a:gd name="T78" fmla="*/ 62 w 65"/>
                  <a:gd name="T79" fmla="*/ 47 h 59"/>
                  <a:gd name="T80" fmla="*/ 65 w 65"/>
                  <a:gd name="T81" fmla="*/ 46 h 59"/>
                  <a:gd name="T82" fmla="*/ 65 w 65"/>
                  <a:gd name="T83" fmla="*/ 44 h 59"/>
                  <a:gd name="T84" fmla="*/ 63 w 65"/>
                  <a:gd name="T85" fmla="*/ 42 h 59"/>
                  <a:gd name="T86" fmla="*/ 63 w 65"/>
                  <a:gd name="T87" fmla="*/ 37 h 59"/>
                  <a:gd name="T88" fmla="*/ 60 w 65"/>
                  <a:gd name="T89" fmla="*/ 33 h 59"/>
                  <a:gd name="T90" fmla="*/ 62 w 65"/>
                  <a:gd name="T91" fmla="*/ 29 h 59"/>
                  <a:gd name="T92" fmla="*/ 62 w 65"/>
                  <a:gd name="T93" fmla="*/ 26 h 59"/>
                  <a:gd name="T94" fmla="*/ 61 w 65"/>
                  <a:gd name="T95" fmla="*/ 25 h 59"/>
                  <a:gd name="T96" fmla="*/ 55 w 65"/>
                  <a:gd name="T97" fmla="*/ 27 h 59"/>
                  <a:gd name="T98" fmla="*/ 53 w 65"/>
                  <a:gd name="T99" fmla="*/ 25 h 59"/>
                  <a:gd name="T100" fmla="*/ 53 w 65"/>
                  <a:gd name="T101" fmla="*/ 22 h 59"/>
                  <a:gd name="T102" fmla="*/ 52 w 65"/>
                  <a:gd name="T103" fmla="*/ 18 h 59"/>
                  <a:gd name="T104" fmla="*/ 45 w 65"/>
                  <a:gd name="T105" fmla="*/ 18 h 59"/>
                  <a:gd name="T106" fmla="*/ 40 w 65"/>
                  <a:gd name="T107" fmla="*/ 18 h 59"/>
                  <a:gd name="T108" fmla="*/ 36 w 65"/>
                  <a:gd name="T109" fmla="*/ 17 h 59"/>
                  <a:gd name="T110" fmla="*/ 31 w 65"/>
                  <a:gd name="T111" fmla="*/ 17 h 59"/>
                  <a:gd name="T112" fmla="*/ 28 w 65"/>
                  <a:gd name="T113" fmla="*/ 15 h 59"/>
                  <a:gd name="T114" fmla="*/ 22 w 65"/>
                  <a:gd name="T115" fmla="*/ 15 h 59"/>
                  <a:gd name="T116" fmla="*/ 20 w 65"/>
                  <a:gd name="T117" fmla="*/ 11 h 59"/>
                  <a:gd name="T118" fmla="*/ 25 w 65"/>
                  <a:gd name="T119" fmla="*/ 10 h 59"/>
                  <a:gd name="T120" fmla="*/ 28 w 65"/>
                  <a:gd name="T121" fmla="*/ 11 h 59"/>
                  <a:gd name="T122" fmla="*/ 29 w 65"/>
                  <a:gd name="T123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" h="59">
                    <a:moveTo>
                      <a:pt x="29" y="10"/>
                    </a:moveTo>
                    <a:cubicBezTo>
                      <a:pt x="29" y="6"/>
                      <a:pt x="29" y="6"/>
                      <a:pt x="29" y="6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28" y="0"/>
                      <a:pt x="26" y="2"/>
                    </a:cubicBezTo>
                    <a:cubicBezTo>
                      <a:pt x="26" y="2"/>
                      <a:pt x="25" y="4"/>
                      <a:pt x="23" y="4"/>
                    </a:cubicBezTo>
                    <a:cubicBezTo>
                      <a:pt x="21" y="3"/>
                      <a:pt x="20" y="0"/>
                      <a:pt x="20" y="0"/>
                    </a:cubicBezTo>
                    <a:cubicBezTo>
                      <a:pt x="20" y="0"/>
                      <a:pt x="16" y="0"/>
                      <a:pt x="16" y="2"/>
                    </a:cubicBezTo>
                    <a:cubicBezTo>
                      <a:pt x="16" y="4"/>
                      <a:pt x="18" y="6"/>
                      <a:pt x="18" y="6"/>
                    </a:cubicBezTo>
                    <a:cubicBezTo>
                      <a:pt x="18" y="6"/>
                      <a:pt x="18" y="9"/>
                      <a:pt x="16" y="9"/>
                    </a:cubicBezTo>
                    <a:cubicBezTo>
                      <a:pt x="14" y="9"/>
                      <a:pt x="14" y="16"/>
                      <a:pt x="15" y="14"/>
                    </a:cubicBezTo>
                    <a:cubicBezTo>
                      <a:pt x="16" y="12"/>
                      <a:pt x="15" y="16"/>
                      <a:pt x="14" y="16"/>
                    </a:cubicBezTo>
                    <a:cubicBezTo>
                      <a:pt x="12" y="17"/>
                      <a:pt x="8" y="22"/>
                      <a:pt x="8" y="19"/>
                    </a:cubicBezTo>
                    <a:cubicBezTo>
                      <a:pt x="8" y="18"/>
                      <a:pt x="5" y="18"/>
                      <a:pt x="4" y="19"/>
                    </a:cubicBezTo>
                    <a:cubicBezTo>
                      <a:pt x="2" y="20"/>
                      <a:pt x="0" y="21"/>
                      <a:pt x="3" y="24"/>
                    </a:cubicBezTo>
                    <a:cubicBezTo>
                      <a:pt x="5" y="26"/>
                      <a:pt x="4" y="27"/>
                      <a:pt x="7" y="27"/>
                    </a:cubicBezTo>
                    <a:cubicBezTo>
                      <a:pt x="9" y="27"/>
                      <a:pt x="12" y="25"/>
                      <a:pt x="11" y="27"/>
                    </a:cubicBezTo>
                    <a:cubicBezTo>
                      <a:pt x="10" y="29"/>
                      <a:pt x="8" y="32"/>
                      <a:pt x="10" y="33"/>
                    </a:cubicBezTo>
                    <a:cubicBezTo>
                      <a:pt x="12" y="34"/>
                      <a:pt x="12" y="36"/>
                      <a:pt x="11" y="37"/>
                    </a:cubicBezTo>
                    <a:cubicBezTo>
                      <a:pt x="10" y="39"/>
                      <a:pt x="7" y="39"/>
                      <a:pt x="7" y="41"/>
                    </a:cubicBezTo>
                    <a:cubicBezTo>
                      <a:pt x="7" y="42"/>
                      <a:pt x="6" y="45"/>
                      <a:pt x="6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7" y="51"/>
                      <a:pt x="37" y="51"/>
                      <a:pt x="37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6"/>
                      <a:pt x="65" y="46"/>
                      <a:pt x="65" y="46"/>
                    </a:cubicBezTo>
                    <a:cubicBezTo>
                      <a:pt x="65" y="44"/>
                      <a:pt x="65" y="44"/>
                      <a:pt x="65" y="44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1" y="25"/>
                      <a:pt x="61" y="25"/>
                      <a:pt x="61" y="25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0"/>
                      <a:pt x="52" y="18"/>
                    </a:cubicBezTo>
                    <a:cubicBezTo>
                      <a:pt x="50" y="17"/>
                      <a:pt x="48" y="17"/>
                      <a:pt x="45" y="18"/>
                    </a:cubicBezTo>
                    <a:cubicBezTo>
                      <a:pt x="43" y="19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6" y="17"/>
                    </a:cubicBezTo>
                    <a:cubicBezTo>
                      <a:pt x="35" y="15"/>
                      <a:pt x="33" y="17"/>
                      <a:pt x="31" y="17"/>
                    </a:cubicBezTo>
                    <a:cubicBezTo>
                      <a:pt x="29" y="18"/>
                      <a:pt x="28" y="15"/>
                      <a:pt x="28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8" y="11"/>
                      <a:pt x="28" y="11"/>
                      <a:pt x="28" y="11"/>
                    </a:cubicBezTo>
                    <a:lnTo>
                      <a:pt x="29" y="1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" name="Freeform 52">
                <a:extLst>
                  <a:ext uri="{FF2B5EF4-FFF2-40B4-BE49-F238E27FC236}">
                    <a16:creationId xmlns:a16="http://schemas.microsoft.com/office/drawing/2014/main" id="{CA1F1D42-C030-4C4E-9215-847B59940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9" y="1360"/>
                <a:ext cx="127" cy="115"/>
              </a:xfrm>
              <a:custGeom>
                <a:avLst/>
                <a:gdLst>
                  <a:gd name="T0" fmla="*/ 29 w 65"/>
                  <a:gd name="T1" fmla="*/ 10 h 59"/>
                  <a:gd name="T2" fmla="*/ 29 w 65"/>
                  <a:gd name="T3" fmla="*/ 6 h 59"/>
                  <a:gd name="T4" fmla="*/ 33 w 65"/>
                  <a:gd name="T5" fmla="*/ 5 h 59"/>
                  <a:gd name="T6" fmla="*/ 31 w 65"/>
                  <a:gd name="T7" fmla="*/ 0 h 59"/>
                  <a:gd name="T8" fmla="*/ 26 w 65"/>
                  <a:gd name="T9" fmla="*/ 2 h 59"/>
                  <a:gd name="T10" fmla="*/ 23 w 65"/>
                  <a:gd name="T11" fmla="*/ 4 h 59"/>
                  <a:gd name="T12" fmla="*/ 20 w 65"/>
                  <a:gd name="T13" fmla="*/ 0 h 59"/>
                  <a:gd name="T14" fmla="*/ 16 w 65"/>
                  <a:gd name="T15" fmla="*/ 2 h 59"/>
                  <a:gd name="T16" fmla="*/ 18 w 65"/>
                  <a:gd name="T17" fmla="*/ 6 h 59"/>
                  <a:gd name="T18" fmla="*/ 16 w 65"/>
                  <a:gd name="T19" fmla="*/ 9 h 59"/>
                  <a:gd name="T20" fmla="*/ 15 w 65"/>
                  <a:gd name="T21" fmla="*/ 14 h 59"/>
                  <a:gd name="T22" fmla="*/ 14 w 65"/>
                  <a:gd name="T23" fmla="*/ 16 h 59"/>
                  <a:gd name="T24" fmla="*/ 8 w 65"/>
                  <a:gd name="T25" fmla="*/ 19 h 59"/>
                  <a:gd name="T26" fmla="*/ 4 w 65"/>
                  <a:gd name="T27" fmla="*/ 19 h 59"/>
                  <a:gd name="T28" fmla="*/ 3 w 65"/>
                  <a:gd name="T29" fmla="*/ 24 h 59"/>
                  <a:gd name="T30" fmla="*/ 7 w 65"/>
                  <a:gd name="T31" fmla="*/ 27 h 59"/>
                  <a:gd name="T32" fmla="*/ 11 w 65"/>
                  <a:gd name="T33" fmla="*/ 27 h 59"/>
                  <a:gd name="T34" fmla="*/ 10 w 65"/>
                  <a:gd name="T35" fmla="*/ 33 h 59"/>
                  <a:gd name="T36" fmla="*/ 11 w 65"/>
                  <a:gd name="T37" fmla="*/ 37 h 59"/>
                  <a:gd name="T38" fmla="*/ 7 w 65"/>
                  <a:gd name="T39" fmla="*/ 41 h 59"/>
                  <a:gd name="T40" fmla="*/ 6 w 65"/>
                  <a:gd name="T41" fmla="*/ 45 h 59"/>
                  <a:gd name="T42" fmla="*/ 9 w 65"/>
                  <a:gd name="T43" fmla="*/ 45 h 59"/>
                  <a:gd name="T44" fmla="*/ 12 w 65"/>
                  <a:gd name="T45" fmla="*/ 45 h 59"/>
                  <a:gd name="T46" fmla="*/ 15 w 65"/>
                  <a:gd name="T47" fmla="*/ 43 h 59"/>
                  <a:gd name="T48" fmla="*/ 17 w 65"/>
                  <a:gd name="T49" fmla="*/ 41 h 59"/>
                  <a:gd name="T50" fmla="*/ 19 w 65"/>
                  <a:gd name="T51" fmla="*/ 39 h 59"/>
                  <a:gd name="T52" fmla="*/ 22 w 65"/>
                  <a:gd name="T53" fmla="*/ 40 h 59"/>
                  <a:gd name="T54" fmla="*/ 24 w 65"/>
                  <a:gd name="T55" fmla="*/ 43 h 59"/>
                  <a:gd name="T56" fmla="*/ 26 w 65"/>
                  <a:gd name="T57" fmla="*/ 46 h 59"/>
                  <a:gd name="T58" fmla="*/ 24 w 65"/>
                  <a:gd name="T59" fmla="*/ 50 h 59"/>
                  <a:gd name="T60" fmla="*/ 23 w 65"/>
                  <a:gd name="T61" fmla="*/ 55 h 59"/>
                  <a:gd name="T62" fmla="*/ 27 w 65"/>
                  <a:gd name="T63" fmla="*/ 59 h 59"/>
                  <a:gd name="T64" fmla="*/ 31 w 65"/>
                  <a:gd name="T65" fmla="*/ 58 h 59"/>
                  <a:gd name="T66" fmla="*/ 35 w 65"/>
                  <a:gd name="T67" fmla="*/ 55 h 59"/>
                  <a:gd name="T68" fmla="*/ 37 w 65"/>
                  <a:gd name="T69" fmla="*/ 51 h 59"/>
                  <a:gd name="T70" fmla="*/ 40 w 65"/>
                  <a:gd name="T71" fmla="*/ 51 h 59"/>
                  <a:gd name="T72" fmla="*/ 46 w 65"/>
                  <a:gd name="T73" fmla="*/ 47 h 59"/>
                  <a:gd name="T74" fmla="*/ 49 w 65"/>
                  <a:gd name="T75" fmla="*/ 47 h 59"/>
                  <a:gd name="T76" fmla="*/ 56 w 65"/>
                  <a:gd name="T77" fmla="*/ 49 h 59"/>
                  <a:gd name="T78" fmla="*/ 62 w 65"/>
                  <a:gd name="T79" fmla="*/ 47 h 59"/>
                  <a:gd name="T80" fmla="*/ 65 w 65"/>
                  <a:gd name="T81" fmla="*/ 46 h 59"/>
                  <a:gd name="T82" fmla="*/ 65 w 65"/>
                  <a:gd name="T83" fmla="*/ 44 h 59"/>
                  <a:gd name="T84" fmla="*/ 63 w 65"/>
                  <a:gd name="T85" fmla="*/ 42 h 59"/>
                  <a:gd name="T86" fmla="*/ 63 w 65"/>
                  <a:gd name="T87" fmla="*/ 37 h 59"/>
                  <a:gd name="T88" fmla="*/ 60 w 65"/>
                  <a:gd name="T89" fmla="*/ 33 h 59"/>
                  <a:gd name="T90" fmla="*/ 62 w 65"/>
                  <a:gd name="T91" fmla="*/ 29 h 59"/>
                  <a:gd name="T92" fmla="*/ 62 w 65"/>
                  <a:gd name="T93" fmla="*/ 26 h 59"/>
                  <a:gd name="T94" fmla="*/ 61 w 65"/>
                  <a:gd name="T95" fmla="*/ 25 h 59"/>
                  <a:gd name="T96" fmla="*/ 55 w 65"/>
                  <a:gd name="T97" fmla="*/ 27 h 59"/>
                  <a:gd name="T98" fmla="*/ 53 w 65"/>
                  <a:gd name="T99" fmla="*/ 25 h 59"/>
                  <a:gd name="T100" fmla="*/ 53 w 65"/>
                  <a:gd name="T101" fmla="*/ 22 h 59"/>
                  <a:gd name="T102" fmla="*/ 52 w 65"/>
                  <a:gd name="T103" fmla="*/ 18 h 59"/>
                  <a:gd name="T104" fmla="*/ 45 w 65"/>
                  <a:gd name="T105" fmla="*/ 18 h 59"/>
                  <a:gd name="T106" fmla="*/ 40 w 65"/>
                  <a:gd name="T107" fmla="*/ 18 h 59"/>
                  <a:gd name="T108" fmla="*/ 36 w 65"/>
                  <a:gd name="T109" fmla="*/ 17 h 59"/>
                  <a:gd name="T110" fmla="*/ 31 w 65"/>
                  <a:gd name="T111" fmla="*/ 17 h 59"/>
                  <a:gd name="T112" fmla="*/ 28 w 65"/>
                  <a:gd name="T113" fmla="*/ 15 h 59"/>
                  <a:gd name="T114" fmla="*/ 22 w 65"/>
                  <a:gd name="T115" fmla="*/ 15 h 59"/>
                  <a:gd name="T116" fmla="*/ 20 w 65"/>
                  <a:gd name="T117" fmla="*/ 11 h 59"/>
                  <a:gd name="T118" fmla="*/ 25 w 65"/>
                  <a:gd name="T119" fmla="*/ 10 h 59"/>
                  <a:gd name="T120" fmla="*/ 28 w 65"/>
                  <a:gd name="T121" fmla="*/ 11 h 59"/>
                  <a:gd name="T122" fmla="*/ 29 w 65"/>
                  <a:gd name="T123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5" h="59">
                    <a:moveTo>
                      <a:pt x="29" y="10"/>
                    </a:moveTo>
                    <a:cubicBezTo>
                      <a:pt x="29" y="6"/>
                      <a:pt x="29" y="6"/>
                      <a:pt x="29" y="6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28" y="0"/>
                      <a:pt x="26" y="2"/>
                    </a:cubicBezTo>
                    <a:cubicBezTo>
                      <a:pt x="26" y="2"/>
                      <a:pt x="25" y="4"/>
                      <a:pt x="23" y="4"/>
                    </a:cubicBezTo>
                    <a:cubicBezTo>
                      <a:pt x="21" y="3"/>
                      <a:pt x="20" y="0"/>
                      <a:pt x="20" y="0"/>
                    </a:cubicBezTo>
                    <a:cubicBezTo>
                      <a:pt x="20" y="0"/>
                      <a:pt x="16" y="0"/>
                      <a:pt x="16" y="2"/>
                    </a:cubicBezTo>
                    <a:cubicBezTo>
                      <a:pt x="16" y="4"/>
                      <a:pt x="18" y="6"/>
                      <a:pt x="18" y="6"/>
                    </a:cubicBezTo>
                    <a:cubicBezTo>
                      <a:pt x="18" y="6"/>
                      <a:pt x="18" y="9"/>
                      <a:pt x="16" y="9"/>
                    </a:cubicBezTo>
                    <a:cubicBezTo>
                      <a:pt x="14" y="9"/>
                      <a:pt x="14" y="16"/>
                      <a:pt x="15" y="14"/>
                    </a:cubicBezTo>
                    <a:cubicBezTo>
                      <a:pt x="16" y="12"/>
                      <a:pt x="15" y="16"/>
                      <a:pt x="14" y="16"/>
                    </a:cubicBezTo>
                    <a:cubicBezTo>
                      <a:pt x="12" y="17"/>
                      <a:pt x="8" y="22"/>
                      <a:pt x="8" y="19"/>
                    </a:cubicBezTo>
                    <a:cubicBezTo>
                      <a:pt x="8" y="18"/>
                      <a:pt x="5" y="18"/>
                      <a:pt x="4" y="19"/>
                    </a:cubicBezTo>
                    <a:cubicBezTo>
                      <a:pt x="2" y="20"/>
                      <a:pt x="0" y="21"/>
                      <a:pt x="3" y="24"/>
                    </a:cubicBezTo>
                    <a:cubicBezTo>
                      <a:pt x="5" y="26"/>
                      <a:pt x="4" y="27"/>
                      <a:pt x="7" y="27"/>
                    </a:cubicBezTo>
                    <a:cubicBezTo>
                      <a:pt x="9" y="27"/>
                      <a:pt x="12" y="25"/>
                      <a:pt x="11" y="27"/>
                    </a:cubicBezTo>
                    <a:cubicBezTo>
                      <a:pt x="10" y="29"/>
                      <a:pt x="8" y="32"/>
                      <a:pt x="10" y="33"/>
                    </a:cubicBezTo>
                    <a:cubicBezTo>
                      <a:pt x="12" y="34"/>
                      <a:pt x="12" y="36"/>
                      <a:pt x="11" y="37"/>
                    </a:cubicBezTo>
                    <a:cubicBezTo>
                      <a:pt x="10" y="39"/>
                      <a:pt x="7" y="39"/>
                      <a:pt x="7" y="41"/>
                    </a:cubicBezTo>
                    <a:cubicBezTo>
                      <a:pt x="7" y="42"/>
                      <a:pt x="6" y="45"/>
                      <a:pt x="6" y="45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12" y="45"/>
                      <a:pt x="12" y="45"/>
                      <a:pt x="12" y="45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3"/>
                      <a:pt x="24" y="43"/>
                      <a:pt x="24" y="43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31" y="58"/>
                      <a:pt x="31" y="58"/>
                      <a:pt x="31" y="58"/>
                    </a:cubicBezTo>
                    <a:cubicBezTo>
                      <a:pt x="35" y="55"/>
                      <a:pt x="35" y="55"/>
                      <a:pt x="35" y="55"/>
                    </a:cubicBezTo>
                    <a:cubicBezTo>
                      <a:pt x="37" y="51"/>
                      <a:pt x="37" y="51"/>
                      <a:pt x="37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56" y="49"/>
                      <a:pt x="56" y="49"/>
                      <a:pt x="56" y="49"/>
                    </a:cubicBezTo>
                    <a:cubicBezTo>
                      <a:pt x="62" y="47"/>
                      <a:pt x="62" y="47"/>
                      <a:pt x="62" y="47"/>
                    </a:cubicBezTo>
                    <a:cubicBezTo>
                      <a:pt x="65" y="46"/>
                      <a:pt x="65" y="46"/>
                      <a:pt x="65" y="46"/>
                    </a:cubicBezTo>
                    <a:cubicBezTo>
                      <a:pt x="65" y="44"/>
                      <a:pt x="65" y="44"/>
                      <a:pt x="65" y="44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29"/>
                      <a:pt x="62" y="29"/>
                      <a:pt x="62" y="29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1" y="25"/>
                      <a:pt x="61" y="25"/>
                      <a:pt x="61" y="25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0"/>
                      <a:pt x="52" y="18"/>
                    </a:cubicBezTo>
                    <a:cubicBezTo>
                      <a:pt x="50" y="17"/>
                      <a:pt x="48" y="17"/>
                      <a:pt x="45" y="18"/>
                    </a:cubicBezTo>
                    <a:cubicBezTo>
                      <a:pt x="43" y="19"/>
                      <a:pt x="40" y="18"/>
                      <a:pt x="40" y="18"/>
                    </a:cubicBezTo>
                    <a:cubicBezTo>
                      <a:pt x="40" y="18"/>
                      <a:pt x="38" y="19"/>
                      <a:pt x="36" y="17"/>
                    </a:cubicBezTo>
                    <a:cubicBezTo>
                      <a:pt x="35" y="15"/>
                      <a:pt x="33" y="17"/>
                      <a:pt x="31" y="17"/>
                    </a:cubicBezTo>
                    <a:cubicBezTo>
                      <a:pt x="29" y="18"/>
                      <a:pt x="28" y="15"/>
                      <a:pt x="28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8" y="11"/>
                      <a:pt x="28" y="11"/>
                      <a:pt x="28" y="11"/>
                    </a:cubicBezTo>
                    <a:lnTo>
                      <a:pt x="29" y="10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" name="Freeform 53">
                <a:extLst>
                  <a:ext uri="{FF2B5EF4-FFF2-40B4-BE49-F238E27FC236}">
                    <a16:creationId xmlns:a16="http://schemas.microsoft.com/office/drawing/2014/main" id="{E3A800BF-B9AF-7E45-A0A2-ACFA61A3CF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5" y="1715"/>
                <a:ext cx="35" cy="69"/>
              </a:xfrm>
              <a:custGeom>
                <a:avLst/>
                <a:gdLst>
                  <a:gd name="T0" fmla="*/ 13 w 18"/>
                  <a:gd name="T1" fmla="*/ 0 h 35"/>
                  <a:gd name="T2" fmla="*/ 10 w 18"/>
                  <a:gd name="T3" fmla="*/ 2 h 35"/>
                  <a:gd name="T4" fmla="*/ 9 w 18"/>
                  <a:gd name="T5" fmla="*/ 7 h 35"/>
                  <a:gd name="T6" fmla="*/ 5 w 18"/>
                  <a:gd name="T7" fmla="*/ 12 h 35"/>
                  <a:gd name="T8" fmla="*/ 5 w 18"/>
                  <a:gd name="T9" fmla="*/ 16 h 35"/>
                  <a:gd name="T10" fmla="*/ 2 w 18"/>
                  <a:gd name="T11" fmla="*/ 18 h 35"/>
                  <a:gd name="T12" fmla="*/ 1 w 18"/>
                  <a:gd name="T13" fmla="*/ 28 h 35"/>
                  <a:gd name="T14" fmla="*/ 4 w 18"/>
                  <a:gd name="T15" fmla="*/ 32 h 35"/>
                  <a:gd name="T16" fmla="*/ 7 w 18"/>
                  <a:gd name="T17" fmla="*/ 35 h 35"/>
                  <a:gd name="T18" fmla="*/ 8 w 18"/>
                  <a:gd name="T19" fmla="*/ 31 h 35"/>
                  <a:gd name="T20" fmla="*/ 11 w 18"/>
                  <a:gd name="T21" fmla="*/ 29 h 35"/>
                  <a:gd name="T22" fmla="*/ 11 w 18"/>
                  <a:gd name="T23" fmla="*/ 26 h 35"/>
                  <a:gd name="T24" fmla="*/ 13 w 18"/>
                  <a:gd name="T25" fmla="*/ 24 h 35"/>
                  <a:gd name="T26" fmla="*/ 13 w 18"/>
                  <a:gd name="T27" fmla="*/ 16 h 35"/>
                  <a:gd name="T28" fmla="*/ 17 w 18"/>
                  <a:gd name="T29" fmla="*/ 3 h 35"/>
                  <a:gd name="T30" fmla="*/ 13 w 18"/>
                  <a:gd name="T3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35">
                    <a:moveTo>
                      <a:pt x="13" y="0"/>
                    </a:moveTo>
                    <a:cubicBezTo>
                      <a:pt x="12" y="1"/>
                      <a:pt x="11" y="1"/>
                      <a:pt x="10" y="2"/>
                    </a:cubicBezTo>
                    <a:cubicBezTo>
                      <a:pt x="9" y="4"/>
                      <a:pt x="10" y="5"/>
                      <a:pt x="9" y="7"/>
                    </a:cubicBezTo>
                    <a:cubicBezTo>
                      <a:pt x="8" y="9"/>
                      <a:pt x="6" y="9"/>
                      <a:pt x="5" y="12"/>
                    </a:cubicBezTo>
                    <a:cubicBezTo>
                      <a:pt x="4" y="13"/>
                      <a:pt x="5" y="15"/>
                      <a:pt x="5" y="16"/>
                    </a:cubicBezTo>
                    <a:cubicBezTo>
                      <a:pt x="4" y="17"/>
                      <a:pt x="3" y="17"/>
                      <a:pt x="2" y="18"/>
                    </a:cubicBezTo>
                    <a:cubicBezTo>
                      <a:pt x="1" y="20"/>
                      <a:pt x="0" y="25"/>
                      <a:pt x="1" y="28"/>
                    </a:cubicBezTo>
                    <a:cubicBezTo>
                      <a:pt x="1" y="29"/>
                      <a:pt x="3" y="31"/>
                      <a:pt x="4" y="32"/>
                    </a:cubicBezTo>
                    <a:cubicBezTo>
                      <a:pt x="5" y="33"/>
                      <a:pt x="6" y="34"/>
                      <a:pt x="7" y="35"/>
                    </a:cubicBezTo>
                    <a:cubicBezTo>
                      <a:pt x="7" y="34"/>
                      <a:pt x="7" y="32"/>
                      <a:pt x="8" y="31"/>
                    </a:cubicBezTo>
                    <a:cubicBezTo>
                      <a:pt x="9" y="30"/>
                      <a:pt x="11" y="30"/>
                      <a:pt x="11" y="29"/>
                    </a:cubicBezTo>
                    <a:cubicBezTo>
                      <a:pt x="12" y="28"/>
                      <a:pt x="11" y="26"/>
                      <a:pt x="11" y="26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0"/>
                      <a:pt x="13" y="19"/>
                      <a:pt x="13" y="16"/>
                    </a:cubicBezTo>
                    <a:cubicBezTo>
                      <a:pt x="14" y="14"/>
                      <a:pt x="18" y="4"/>
                      <a:pt x="17" y="3"/>
                    </a:cubicBezTo>
                    <a:cubicBezTo>
                      <a:pt x="17" y="0"/>
                      <a:pt x="14" y="1"/>
                      <a:pt x="13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" name="Freeform 54">
                <a:extLst>
                  <a:ext uri="{FF2B5EF4-FFF2-40B4-BE49-F238E27FC236}">
                    <a16:creationId xmlns:a16="http://schemas.microsoft.com/office/drawing/2014/main" id="{6297BF7E-5E81-0042-8A18-63D33AD738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5" y="1715"/>
                <a:ext cx="35" cy="69"/>
              </a:xfrm>
              <a:custGeom>
                <a:avLst/>
                <a:gdLst>
                  <a:gd name="T0" fmla="*/ 13 w 18"/>
                  <a:gd name="T1" fmla="*/ 0 h 35"/>
                  <a:gd name="T2" fmla="*/ 10 w 18"/>
                  <a:gd name="T3" fmla="*/ 2 h 35"/>
                  <a:gd name="T4" fmla="*/ 9 w 18"/>
                  <a:gd name="T5" fmla="*/ 7 h 35"/>
                  <a:gd name="T6" fmla="*/ 5 w 18"/>
                  <a:gd name="T7" fmla="*/ 12 h 35"/>
                  <a:gd name="T8" fmla="*/ 5 w 18"/>
                  <a:gd name="T9" fmla="*/ 16 h 35"/>
                  <a:gd name="T10" fmla="*/ 2 w 18"/>
                  <a:gd name="T11" fmla="*/ 18 h 35"/>
                  <a:gd name="T12" fmla="*/ 1 w 18"/>
                  <a:gd name="T13" fmla="*/ 28 h 35"/>
                  <a:gd name="T14" fmla="*/ 4 w 18"/>
                  <a:gd name="T15" fmla="*/ 32 h 35"/>
                  <a:gd name="T16" fmla="*/ 7 w 18"/>
                  <a:gd name="T17" fmla="*/ 35 h 35"/>
                  <a:gd name="T18" fmla="*/ 8 w 18"/>
                  <a:gd name="T19" fmla="*/ 31 h 35"/>
                  <a:gd name="T20" fmla="*/ 11 w 18"/>
                  <a:gd name="T21" fmla="*/ 29 h 35"/>
                  <a:gd name="T22" fmla="*/ 11 w 18"/>
                  <a:gd name="T23" fmla="*/ 26 h 35"/>
                  <a:gd name="T24" fmla="*/ 13 w 18"/>
                  <a:gd name="T25" fmla="*/ 24 h 35"/>
                  <a:gd name="T26" fmla="*/ 13 w 18"/>
                  <a:gd name="T27" fmla="*/ 16 h 35"/>
                  <a:gd name="T28" fmla="*/ 17 w 18"/>
                  <a:gd name="T29" fmla="*/ 3 h 35"/>
                  <a:gd name="T30" fmla="*/ 13 w 18"/>
                  <a:gd name="T3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35">
                    <a:moveTo>
                      <a:pt x="13" y="0"/>
                    </a:moveTo>
                    <a:cubicBezTo>
                      <a:pt x="12" y="1"/>
                      <a:pt x="11" y="1"/>
                      <a:pt x="10" y="2"/>
                    </a:cubicBezTo>
                    <a:cubicBezTo>
                      <a:pt x="9" y="4"/>
                      <a:pt x="10" y="5"/>
                      <a:pt x="9" y="7"/>
                    </a:cubicBezTo>
                    <a:cubicBezTo>
                      <a:pt x="8" y="9"/>
                      <a:pt x="6" y="9"/>
                      <a:pt x="5" y="12"/>
                    </a:cubicBezTo>
                    <a:cubicBezTo>
                      <a:pt x="4" y="13"/>
                      <a:pt x="5" y="15"/>
                      <a:pt x="5" y="16"/>
                    </a:cubicBezTo>
                    <a:cubicBezTo>
                      <a:pt x="4" y="17"/>
                      <a:pt x="3" y="17"/>
                      <a:pt x="2" y="18"/>
                    </a:cubicBezTo>
                    <a:cubicBezTo>
                      <a:pt x="1" y="20"/>
                      <a:pt x="0" y="25"/>
                      <a:pt x="1" y="28"/>
                    </a:cubicBezTo>
                    <a:cubicBezTo>
                      <a:pt x="1" y="29"/>
                      <a:pt x="3" y="31"/>
                      <a:pt x="4" y="32"/>
                    </a:cubicBezTo>
                    <a:cubicBezTo>
                      <a:pt x="5" y="33"/>
                      <a:pt x="6" y="34"/>
                      <a:pt x="7" y="35"/>
                    </a:cubicBezTo>
                    <a:cubicBezTo>
                      <a:pt x="7" y="34"/>
                      <a:pt x="7" y="32"/>
                      <a:pt x="8" y="31"/>
                    </a:cubicBezTo>
                    <a:cubicBezTo>
                      <a:pt x="9" y="30"/>
                      <a:pt x="11" y="30"/>
                      <a:pt x="11" y="29"/>
                    </a:cubicBezTo>
                    <a:cubicBezTo>
                      <a:pt x="12" y="28"/>
                      <a:pt x="11" y="26"/>
                      <a:pt x="11" y="26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0"/>
                      <a:pt x="13" y="19"/>
                      <a:pt x="13" y="16"/>
                    </a:cubicBezTo>
                    <a:cubicBezTo>
                      <a:pt x="14" y="14"/>
                      <a:pt x="18" y="4"/>
                      <a:pt x="17" y="3"/>
                    </a:cubicBezTo>
                    <a:cubicBezTo>
                      <a:pt x="17" y="0"/>
                      <a:pt x="14" y="1"/>
                      <a:pt x="13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" name="Freeform 55">
                <a:extLst>
                  <a:ext uri="{FF2B5EF4-FFF2-40B4-BE49-F238E27FC236}">
                    <a16:creationId xmlns:a16="http://schemas.microsoft.com/office/drawing/2014/main" id="{590F5B3E-A1DE-504D-B9D6-F44C0E4F2B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3" y="1442"/>
                <a:ext cx="110" cy="118"/>
              </a:xfrm>
              <a:custGeom>
                <a:avLst/>
                <a:gdLst>
                  <a:gd name="T0" fmla="*/ 0 w 56"/>
                  <a:gd name="T1" fmla="*/ 21 h 60"/>
                  <a:gd name="T2" fmla="*/ 0 w 56"/>
                  <a:gd name="T3" fmla="*/ 23 h 60"/>
                  <a:gd name="T4" fmla="*/ 0 w 56"/>
                  <a:gd name="T5" fmla="*/ 25 h 60"/>
                  <a:gd name="T6" fmla="*/ 2 w 56"/>
                  <a:gd name="T7" fmla="*/ 26 h 60"/>
                  <a:gd name="T8" fmla="*/ 2 w 56"/>
                  <a:gd name="T9" fmla="*/ 30 h 60"/>
                  <a:gd name="T10" fmla="*/ 1 w 56"/>
                  <a:gd name="T11" fmla="*/ 31 h 60"/>
                  <a:gd name="T12" fmla="*/ 1 w 56"/>
                  <a:gd name="T13" fmla="*/ 32 h 60"/>
                  <a:gd name="T14" fmla="*/ 2 w 56"/>
                  <a:gd name="T15" fmla="*/ 33 h 60"/>
                  <a:gd name="T16" fmla="*/ 3 w 56"/>
                  <a:gd name="T17" fmla="*/ 35 h 60"/>
                  <a:gd name="T18" fmla="*/ 7 w 56"/>
                  <a:gd name="T19" fmla="*/ 33 h 60"/>
                  <a:gd name="T20" fmla="*/ 11 w 56"/>
                  <a:gd name="T21" fmla="*/ 36 h 60"/>
                  <a:gd name="T22" fmla="*/ 7 w 56"/>
                  <a:gd name="T23" fmla="*/ 45 h 60"/>
                  <a:gd name="T24" fmla="*/ 6 w 56"/>
                  <a:gd name="T25" fmla="*/ 51 h 60"/>
                  <a:gd name="T26" fmla="*/ 3 w 56"/>
                  <a:gd name="T27" fmla="*/ 53 h 60"/>
                  <a:gd name="T28" fmla="*/ 1 w 56"/>
                  <a:gd name="T29" fmla="*/ 57 h 60"/>
                  <a:gd name="T30" fmla="*/ 2 w 56"/>
                  <a:gd name="T31" fmla="*/ 60 h 60"/>
                  <a:gd name="T32" fmla="*/ 7 w 56"/>
                  <a:gd name="T33" fmla="*/ 58 h 60"/>
                  <a:gd name="T34" fmla="*/ 14 w 56"/>
                  <a:gd name="T35" fmla="*/ 60 h 60"/>
                  <a:gd name="T36" fmla="*/ 27 w 56"/>
                  <a:gd name="T37" fmla="*/ 50 h 60"/>
                  <a:gd name="T38" fmla="*/ 45 w 56"/>
                  <a:gd name="T39" fmla="*/ 36 h 60"/>
                  <a:gd name="T40" fmla="*/ 47 w 56"/>
                  <a:gd name="T41" fmla="*/ 33 h 60"/>
                  <a:gd name="T42" fmla="*/ 49 w 56"/>
                  <a:gd name="T43" fmla="*/ 28 h 60"/>
                  <a:gd name="T44" fmla="*/ 49 w 56"/>
                  <a:gd name="T45" fmla="*/ 24 h 60"/>
                  <a:gd name="T46" fmla="*/ 51 w 56"/>
                  <a:gd name="T47" fmla="*/ 18 h 60"/>
                  <a:gd name="T48" fmla="*/ 50 w 56"/>
                  <a:gd name="T49" fmla="*/ 14 h 60"/>
                  <a:gd name="T50" fmla="*/ 54 w 56"/>
                  <a:gd name="T51" fmla="*/ 9 h 60"/>
                  <a:gd name="T52" fmla="*/ 56 w 56"/>
                  <a:gd name="T53" fmla="*/ 3 h 60"/>
                  <a:gd name="T54" fmla="*/ 54 w 56"/>
                  <a:gd name="T55" fmla="*/ 3 h 60"/>
                  <a:gd name="T56" fmla="*/ 54 w 56"/>
                  <a:gd name="T57" fmla="*/ 2 h 60"/>
                  <a:gd name="T58" fmla="*/ 53 w 56"/>
                  <a:gd name="T59" fmla="*/ 0 h 60"/>
                  <a:gd name="T60" fmla="*/ 46 w 56"/>
                  <a:gd name="T61" fmla="*/ 3 h 60"/>
                  <a:gd name="T62" fmla="*/ 34 w 56"/>
                  <a:gd name="T63" fmla="*/ 5 h 60"/>
                  <a:gd name="T64" fmla="*/ 23 w 56"/>
                  <a:gd name="T65" fmla="*/ 9 h 60"/>
                  <a:gd name="T66" fmla="*/ 17 w 56"/>
                  <a:gd name="T67" fmla="*/ 8 h 60"/>
                  <a:gd name="T68" fmla="*/ 13 w 56"/>
                  <a:gd name="T69" fmla="*/ 11 h 60"/>
                  <a:gd name="T70" fmla="*/ 9 w 56"/>
                  <a:gd name="T71" fmla="*/ 10 h 60"/>
                  <a:gd name="T72" fmla="*/ 9 w 56"/>
                  <a:gd name="T73" fmla="*/ 14 h 60"/>
                  <a:gd name="T74" fmla="*/ 7 w 56"/>
                  <a:gd name="T75" fmla="*/ 17 h 60"/>
                  <a:gd name="T76" fmla="*/ 3 w 56"/>
                  <a:gd name="T77" fmla="*/ 21 h 60"/>
                  <a:gd name="T78" fmla="*/ 0 w 56"/>
                  <a:gd name="T79" fmla="*/ 2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6" h="60">
                    <a:moveTo>
                      <a:pt x="0" y="21"/>
                    </a:moveTo>
                    <a:cubicBezTo>
                      <a:pt x="0" y="22"/>
                      <a:pt x="0" y="23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5"/>
                      <a:pt x="2" y="26"/>
                    </a:cubicBezTo>
                    <a:cubicBezTo>
                      <a:pt x="2" y="27"/>
                      <a:pt x="2" y="29"/>
                      <a:pt x="2" y="30"/>
                    </a:cubicBezTo>
                    <a:cubicBezTo>
                      <a:pt x="1" y="29"/>
                      <a:pt x="2" y="31"/>
                      <a:pt x="1" y="31"/>
                    </a:cubicBezTo>
                    <a:cubicBezTo>
                      <a:pt x="0" y="30"/>
                      <a:pt x="1" y="32"/>
                      <a:pt x="1" y="32"/>
                    </a:cubicBezTo>
                    <a:cubicBezTo>
                      <a:pt x="1" y="32"/>
                      <a:pt x="2" y="33"/>
                      <a:pt x="2" y="33"/>
                    </a:cubicBezTo>
                    <a:cubicBezTo>
                      <a:pt x="2" y="33"/>
                      <a:pt x="3" y="34"/>
                      <a:pt x="3" y="35"/>
                    </a:cubicBezTo>
                    <a:cubicBezTo>
                      <a:pt x="3" y="35"/>
                      <a:pt x="6" y="32"/>
                      <a:pt x="7" y="33"/>
                    </a:cubicBezTo>
                    <a:cubicBezTo>
                      <a:pt x="9" y="34"/>
                      <a:pt x="11" y="34"/>
                      <a:pt x="11" y="36"/>
                    </a:cubicBezTo>
                    <a:cubicBezTo>
                      <a:pt x="11" y="39"/>
                      <a:pt x="9" y="42"/>
                      <a:pt x="7" y="45"/>
                    </a:cubicBezTo>
                    <a:cubicBezTo>
                      <a:pt x="6" y="45"/>
                      <a:pt x="7" y="49"/>
                      <a:pt x="6" y="51"/>
                    </a:cubicBezTo>
                    <a:cubicBezTo>
                      <a:pt x="5" y="52"/>
                      <a:pt x="4" y="51"/>
                      <a:pt x="3" y="53"/>
                    </a:cubicBezTo>
                    <a:cubicBezTo>
                      <a:pt x="2" y="54"/>
                      <a:pt x="1" y="57"/>
                      <a:pt x="1" y="57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6" y="57"/>
                      <a:pt x="7" y="58"/>
                    </a:cubicBezTo>
                    <a:cubicBezTo>
                      <a:pt x="8" y="60"/>
                      <a:pt x="14" y="60"/>
                      <a:pt x="14" y="6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7" y="33"/>
                    </a:cubicBezTo>
                    <a:cubicBezTo>
                      <a:pt x="48" y="31"/>
                      <a:pt x="48" y="31"/>
                      <a:pt x="49" y="28"/>
                    </a:cubicBezTo>
                    <a:cubicBezTo>
                      <a:pt x="50" y="26"/>
                      <a:pt x="50" y="27"/>
                      <a:pt x="49" y="24"/>
                    </a:cubicBezTo>
                    <a:cubicBezTo>
                      <a:pt x="48" y="21"/>
                      <a:pt x="50" y="21"/>
                      <a:pt x="51" y="18"/>
                    </a:cubicBezTo>
                    <a:cubicBezTo>
                      <a:pt x="51" y="16"/>
                      <a:pt x="50" y="17"/>
                      <a:pt x="50" y="14"/>
                    </a:cubicBezTo>
                    <a:cubicBezTo>
                      <a:pt x="50" y="11"/>
                      <a:pt x="52" y="10"/>
                      <a:pt x="54" y="9"/>
                    </a:cubicBezTo>
                    <a:cubicBezTo>
                      <a:pt x="56" y="7"/>
                      <a:pt x="56" y="3"/>
                      <a:pt x="56" y="3"/>
                    </a:cubicBezTo>
                    <a:cubicBezTo>
                      <a:pt x="55" y="3"/>
                      <a:pt x="54" y="3"/>
                      <a:pt x="54" y="3"/>
                    </a:cubicBezTo>
                    <a:cubicBezTo>
                      <a:pt x="54" y="2"/>
                      <a:pt x="54" y="2"/>
                      <a:pt x="54" y="2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48" y="2"/>
                      <a:pt x="46" y="3"/>
                    </a:cubicBezTo>
                    <a:cubicBezTo>
                      <a:pt x="44" y="5"/>
                      <a:pt x="36" y="4"/>
                      <a:pt x="34" y="5"/>
                    </a:cubicBezTo>
                    <a:cubicBezTo>
                      <a:pt x="30" y="9"/>
                      <a:pt x="25" y="7"/>
                      <a:pt x="23" y="9"/>
                    </a:cubicBezTo>
                    <a:cubicBezTo>
                      <a:pt x="21" y="10"/>
                      <a:pt x="19" y="8"/>
                      <a:pt x="17" y="8"/>
                    </a:cubicBezTo>
                    <a:cubicBezTo>
                      <a:pt x="15" y="8"/>
                      <a:pt x="15" y="10"/>
                      <a:pt x="13" y="11"/>
                    </a:cubicBezTo>
                    <a:cubicBezTo>
                      <a:pt x="12" y="12"/>
                      <a:pt x="11" y="9"/>
                      <a:pt x="9" y="10"/>
                    </a:cubicBezTo>
                    <a:cubicBezTo>
                      <a:pt x="7" y="12"/>
                      <a:pt x="9" y="13"/>
                      <a:pt x="9" y="14"/>
                    </a:cubicBezTo>
                    <a:cubicBezTo>
                      <a:pt x="9" y="16"/>
                      <a:pt x="9" y="17"/>
                      <a:pt x="7" y="17"/>
                    </a:cubicBezTo>
                    <a:cubicBezTo>
                      <a:pt x="4" y="17"/>
                      <a:pt x="6" y="20"/>
                      <a:pt x="3" y="21"/>
                    </a:cubicBezTo>
                    <a:cubicBezTo>
                      <a:pt x="2" y="21"/>
                      <a:pt x="1" y="21"/>
                      <a:pt x="0" y="2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" name="Freeform 56">
                <a:extLst>
                  <a:ext uri="{FF2B5EF4-FFF2-40B4-BE49-F238E27FC236}">
                    <a16:creationId xmlns:a16="http://schemas.microsoft.com/office/drawing/2014/main" id="{344BB89A-95AB-924E-B0D4-65EF60B103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3" y="1442"/>
                <a:ext cx="110" cy="118"/>
              </a:xfrm>
              <a:custGeom>
                <a:avLst/>
                <a:gdLst>
                  <a:gd name="T0" fmla="*/ 0 w 56"/>
                  <a:gd name="T1" fmla="*/ 21 h 60"/>
                  <a:gd name="T2" fmla="*/ 0 w 56"/>
                  <a:gd name="T3" fmla="*/ 23 h 60"/>
                  <a:gd name="T4" fmla="*/ 0 w 56"/>
                  <a:gd name="T5" fmla="*/ 25 h 60"/>
                  <a:gd name="T6" fmla="*/ 2 w 56"/>
                  <a:gd name="T7" fmla="*/ 26 h 60"/>
                  <a:gd name="T8" fmla="*/ 2 w 56"/>
                  <a:gd name="T9" fmla="*/ 30 h 60"/>
                  <a:gd name="T10" fmla="*/ 1 w 56"/>
                  <a:gd name="T11" fmla="*/ 31 h 60"/>
                  <a:gd name="T12" fmla="*/ 1 w 56"/>
                  <a:gd name="T13" fmla="*/ 32 h 60"/>
                  <a:gd name="T14" fmla="*/ 2 w 56"/>
                  <a:gd name="T15" fmla="*/ 33 h 60"/>
                  <a:gd name="T16" fmla="*/ 3 w 56"/>
                  <a:gd name="T17" fmla="*/ 35 h 60"/>
                  <a:gd name="T18" fmla="*/ 7 w 56"/>
                  <a:gd name="T19" fmla="*/ 33 h 60"/>
                  <a:gd name="T20" fmla="*/ 11 w 56"/>
                  <a:gd name="T21" fmla="*/ 36 h 60"/>
                  <a:gd name="T22" fmla="*/ 7 w 56"/>
                  <a:gd name="T23" fmla="*/ 45 h 60"/>
                  <a:gd name="T24" fmla="*/ 6 w 56"/>
                  <a:gd name="T25" fmla="*/ 51 h 60"/>
                  <a:gd name="T26" fmla="*/ 3 w 56"/>
                  <a:gd name="T27" fmla="*/ 53 h 60"/>
                  <a:gd name="T28" fmla="*/ 1 w 56"/>
                  <a:gd name="T29" fmla="*/ 57 h 60"/>
                  <a:gd name="T30" fmla="*/ 2 w 56"/>
                  <a:gd name="T31" fmla="*/ 60 h 60"/>
                  <a:gd name="T32" fmla="*/ 7 w 56"/>
                  <a:gd name="T33" fmla="*/ 58 h 60"/>
                  <a:gd name="T34" fmla="*/ 14 w 56"/>
                  <a:gd name="T35" fmla="*/ 60 h 60"/>
                  <a:gd name="T36" fmla="*/ 27 w 56"/>
                  <a:gd name="T37" fmla="*/ 50 h 60"/>
                  <a:gd name="T38" fmla="*/ 45 w 56"/>
                  <a:gd name="T39" fmla="*/ 36 h 60"/>
                  <a:gd name="T40" fmla="*/ 47 w 56"/>
                  <a:gd name="T41" fmla="*/ 33 h 60"/>
                  <a:gd name="T42" fmla="*/ 49 w 56"/>
                  <a:gd name="T43" fmla="*/ 28 h 60"/>
                  <a:gd name="T44" fmla="*/ 49 w 56"/>
                  <a:gd name="T45" fmla="*/ 24 h 60"/>
                  <a:gd name="T46" fmla="*/ 51 w 56"/>
                  <a:gd name="T47" fmla="*/ 18 h 60"/>
                  <a:gd name="T48" fmla="*/ 50 w 56"/>
                  <a:gd name="T49" fmla="*/ 14 h 60"/>
                  <a:gd name="T50" fmla="*/ 54 w 56"/>
                  <a:gd name="T51" fmla="*/ 9 h 60"/>
                  <a:gd name="T52" fmla="*/ 56 w 56"/>
                  <a:gd name="T53" fmla="*/ 3 h 60"/>
                  <a:gd name="T54" fmla="*/ 54 w 56"/>
                  <a:gd name="T55" fmla="*/ 3 h 60"/>
                  <a:gd name="T56" fmla="*/ 54 w 56"/>
                  <a:gd name="T57" fmla="*/ 2 h 60"/>
                  <a:gd name="T58" fmla="*/ 53 w 56"/>
                  <a:gd name="T59" fmla="*/ 0 h 60"/>
                  <a:gd name="T60" fmla="*/ 46 w 56"/>
                  <a:gd name="T61" fmla="*/ 3 h 60"/>
                  <a:gd name="T62" fmla="*/ 34 w 56"/>
                  <a:gd name="T63" fmla="*/ 5 h 60"/>
                  <a:gd name="T64" fmla="*/ 23 w 56"/>
                  <a:gd name="T65" fmla="*/ 9 h 60"/>
                  <a:gd name="T66" fmla="*/ 17 w 56"/>
                  <a:gd name="T67" fmla="*/ 8 h 60"/>
                  <a:gd name="T68" fmla="*/ 13 w 56"/>
                  <a:gd name="T69" fmla="*/ 11 h 60"/>
                  <a:gd name="T70" fmla="*/ 9 w 56"/>
                  <a:gd name="T71" fmla="*/ 10 h 60"/>
                  <a:gd name="T72" fmla="*/ 9 w 56"/>
                  <a:gd name="T73" fmla="*/ 14 h 60"/>
                  <a:gd name="T74" fmla="*/ 7 w 56"/>
                  <a:gd name="T75" fmla="*/ 17 h 60"/>
                  <a:gd name="T76" fmla="*/ 3 w 56"/>
                  <a:gd name="T77" fmla="*/ 21 h 60"/>
                  <a:gd name="T78" fmla="*/ 0 w 56"/>
                  <a:gd name="T79" fmla="*/ 2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6" h="60">
                    <a:moveTo>
                      <a:pt x="0" y="21"/>
                    </a:moveTo>
                    <a:cubicBezTo>
                      <a:pt x="0" y="22"/>
                      <a:pt x="0" y="23"/>
                      <a:pt x="0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1" y="25"/>
                      <a:pt x="2" y="26"/>
                    </a:cubicBezTo>
                    <a:cubicBezTo>
                      <a:pt x="2" y="27"/>
                      <a:pt x="2" y="29"/>
                      <a:pt x="2" y="30"/>
                    </a:cubicBezTo>
                    <a:cubicBezTo>
                      <a:pt x="1" y="29"/>
                      <a:pt x="2" y="31"/>
                      <a:pt x="1" y="31"/>
                    </a:cubicBezTo>
                    <a:cubicBezTo>
                      <a:pt x="0" y="30"/>
                      <a:pt x="1" y="32"/>
                      <a:pt x="1" y="32"/>
                    </a:cubicBezTo>
                    <a:cubicBezTo>
                      <a:pt x="1" y="32"/>
                      <a:pt x="2" y="33"/>
                      <a:pt x="2" y="33"/>
                    </a:cubicBezTo>
                    <a:cubicBezTo>
                      <a:pt x="2" y="33"/>
                      <a:pt x="3" y="34"/>
                      <a:pt x="3" y="35"/>
                    </a:cubicBezTo>
                    <a:cubicBezTo>
                      <a:pt x="3" y="35"/>
                      <a:pt x="6" y="32"/>
                      <a:pt x="7" y="33"/>
                    </a:cubicBezTo>
                    <a:cubicBezTo>
                      <a:pt x="9" y="34"/>
                      <a:pt x="11" y="34"/>
                      <a:pt x="11" y="36"/>
                    </a:cubicBezTo>
                    <a:cubicBezTo>
                      <a:pt x="11" y="39"/>
                      <a:pt x="9" y="42"/>
                      <a:pt x="7" y="45"/>
                    </a:cubicBezTo>
                    <a:cubicBezTo>
                      <a:pt x="6" y="45"/>
                      <a:pt x="7" y="49"/>
                      <a:pt x="6" y="51"/>
                    </a:cubicBezTo>
                    <a:cubicBezTo>
                      <a:pt x="5" y="52"/>
                      <a:pt x="4" y="51"/>
                      <a:pt x="3" y="53"/>
                    </a:cubicBezTo>
                    <a:cubicBezTo>
                      <a:pt x="2" y="54"/>
                      <a:pt x="1" y="57"/>
                      <a:pt x="1" y="57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6" y="57"/>
                      <a:pt x="7" y="58"/>
                    </a:cubicBezTo>
                    <a:cubicBezTo>
                      <a:pt x="8" y="60"/>
                      <a:pt x="14" y="60"/>
                      <a:pt x="14" y="6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5" y="36"/>
                      <a:pt x="46" y="35"/>
                      <a:pt x="47" y="33"/>
                    </a:cubicBezTo>
                    <a:cubicBezTo>
                      <a:pt x="48" y="31"/>
                      <a:pt x="48" y="31"/>
                      <a:pt x="49" y="28"/>
                    </a:cubicBezTo>
                    <a:cubicBezTo>
                      <a:pt x="50" y="26"/>
                      <a:pt x="50" y="27"/>
                      <a:pt x="49" y="24"/>
                    </a:cubicBezTo>
                    <a:cubicBezTo>
                      <a:pt x="48" y="21"/>
                      <a:pt x="50" y="21"/>
                      <a:pt x="51" y="18"/>
                    </a:cubicBezTo>
                    <a:cubicBezTo>
                      <a:pt x="51" y="16"/>
                      <a:pt x="50" y="17"/>
                      <a:pt x="50" y="14"/>
                    </a:cubicBezTo>
                    <a:cubicBezTo>
                      <a:pt x="50" y="11"/>
                      <a:pt x="52" y="10"/>
                      <a:pt x="54" y="9"/>
                    </a:cubicBezTo>
                    <a:cubicBezTo>
                      <a:pt x="56" y="7"/>
                      <a:pt x="56" y="3"/>
                      <a:pt x="56" y="3"/>
                    </a:cubicBezTo>
                    <a:cubicBezTo>
                      <a:pt x="55" y="3"/>
                      <a:pt x="54" y="3"/>
                      <a:pt x="54" y="3"/>
                    </a:cubicBezTo>
                    <a:cubicBezTo>
                      <a:pt x="54" y="2"/>
                      <a:pt x="54" y="2"/>
                      <a:pt x="54" y="2"/>
                    </a:cubicBezTo>
                    <a:cubicBezTo>
                      <a:pt x="53" y="0"/>
                      <a:pt x="53" y="0"/>
                      <a:pt x="53" y="0"/>
                    </a:cubicBezTo>
                    <a:cubicBezTo>
                      <a:pt x="52" y="0"/>
                      <a:pt x="48" y="2"/>
                      <a:pt x="46" y="3"/>
                    </a:cubicBezTo>
                    <a:cubicBezTo>
                      <a:pt x="44" y="5"/>
                      <a:pt x="36" y="4"/>
                      <a:pt x="34" y="5"/>
                    </a:cubicBezTo>
                    <a:cubicBezTo>
                      <a:pt x="30" y="9"/>
                      <a:pt x="25" y="7"/>
                      <a:pt x="23" y="9"/>
                    </a:cubicBezTo>
                    <a:cubicBezTo>
                      <a:pt x="21" y="10"/>
                      <a:pt x="19" y="8"/>
                      <a:pt x="17" y="8"/>
                    </a:cubicBezTo>
                    <a:cubicBezTo>
                      <a:pt x="15" y="8"/>
                      <a:pt x="15" y="10"/>
                      <a:pt x="13" y="11"/>
                    </a:cubicBezTo>
                    <a:cubicBezTo>
                      <a:pt x="12" y="12"/>
                      <a:pt x="11" y="9"/>
                      <a:pt x="9" y="10"/>
                    </a:cubicBezTo>
                    <a:cubicBezTo>
                      <a:pt x="7" y="12"/>
                      <a:pt x="9" y="13"/>
                      <a:pt x="9" y="14"/>
                    </a:cubicBezTo>
                    <a:cubicBezTo>
                      <a:pt x="9" y="16"/>
                      <a:pt x="9" y="17"/>
                      <a:pt x="7" y="17"/>
                    </a:cubicBezTo>
                    <a:cubicBezTo>
                      <a:pt x="4" y="17"/>
                      <a:pt x="6" y="20"/>
                      <a:pt x="3" y="21"/>
                    </a:cubicBezTo>
                    <a:cubicBezTo>
                      <a:pt x="2" y="21"/>
                      <a:pt x="1" y="21"/>
                      <a:pt x="0" y="2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" name="Freeform 57">
                <a:extLst>
                  <a:ext uri="{FF2B5EF4-FFF2-40B4-BE49-F238E27FC236}">
                    <a16:creationId xmlns:a16="http://schemas.microsoft.com/office/drawing/2014/main" id="{1B6D2AC5-FA3C-024B-A9BE-518C918927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" y="1187"/>
                <a:ext cx="83" cy="61"/>
              </a:xfrm>
              <a:custGeom>
                <a:avLst/>
                <a:gdLst>
                  <a:gd name="T0" fmla="*/ 41 w 42"/>
                  <a:gd name="T1" fmla="*/ 15 h 31"/>
                  <a:gd name="T2" fmla="*/ 41 w 42"/>
                  <a:gd name="T3" fmla="*/ 13 h 31"/>
                  <a:gd name="T4" fmla="*/ 40 w 42"/>
                  <a:gd name="T5" fmla="*/ 13 h 31"/>
                  <a:gd name="T6" fmla="*/ 40 w 42"/>
                  <a:gd name="T7" fmla="*/ 13 h 31"/>
                  <a:gd name="T8" fmla="*/ 38 w 42"/>
                  <a:gd name="T9" fmla="*/ 8 h 31"/>
                  <a:gd name="T10" fmla="*/ 32 w 42"/>
                  <a:gd name="T11" fmla="*/ 4 h 31"/>
                  <a:gd name="T12" fmla="*/ 28 w 42"/>
                  <a:gd name="T13" fmla="*/ 2 h 31"/>
                  <a:gd name="T14" fmla="*/ 24 w 42"/>
                  <a:gd name="T15" fmla="*/ 3 h 31"/>
                  <a:gd name="T16" fmla="*/ 20 w 42"/>
                  <a:gd name="T17" fmla="*/ 5 h 31"/>
                  <a:gd name="T18" fmla="*/ 18 w 42"/>
                  <a:gd name="T19" fmla="*/ 6 h 31"/>
                  <a:gd name="T20" fmla="*/ 16 w 42"/>
                  <a:gd name="T21" fmla="*/ 8 h 31"/>
                  <a:gd name="T22" fmla="*/ 14 w 42"/>
                  <a:gd name="T23" fmla="*/ 9 h 31"/>
                  <a:gd name="T24" fmla="*/ 7 w 42"/>
                  <a:gd name="T25" fmla="*/ 16 h 31"/>
                  <a:gd name="T26" fmla="*/ 3 w 42"/>
                  <a:gd name="T27" fmla="*/ 22 h 31"/>
                  <a:gd name="T28" fmla="*/ 4 w 42"/>
                  <a:gd name="T29" fmla="*/ 26 h 31"/>
                  <a:gd name="T30" fmla="*/ 7 w 42"/>
                  <a:gd name="T31" fmla="*/ 26 h 31"/>
                  <a:gd name="T32" fmla="*/ 12 w 42"/>
                  <a:gd name="T33" fmla="*/ 29 h 31"/>
                  <a:gd name="T34" fmla="*/ 15 w 42"/>
                  <a:gd name="T35" fmla="*/ 30 h 31"/>
                  <a:gd name="T36" fmla="*/ 21 w 42"/>
                  <a:gd name="T37" fmla="*/ 26 h 31"/>
                  <a:gd name="T38" fmla="*/ 22 w 42"/>
                  <a:gd name="T39" fmla="*/ 24 h 31"/>
                  <a:gd name="T40" fmla="*/ 26 w 42"/>
                  <a:gd name="T41" fmla="*/ 27 h 31"/>
                  <a:gd name="T42" fmla="*/ 30 w 42"/>
                  <a:gd name="T43" fmla="*/ 28 h 31"/>
                  <a:gd name="T44" fmla="*/ 30 w 42"/>
                  <a:gd name="T45" fmla="*/ 25 h 31"/>
                  <a:gd name="T46" fmla="*/ 34 w 42"/>
                  <a:gd name="T47" fmla="*/ 22 h 31"/>
                  <a:gd name="T48" fmla="*/ 38 w 42"/>
                  <a:gd name="T49" fmla="*/ 20 h 31"/>
                  <a:gd name="T50" fmla="*/ 41 w 42"/>
                  <a:gd name="T51" fmla="*/ 19 h 31"/>
                  <a:gd name="T52" fmla="*/ 40 w 42"/>
                  <a:gd name="T53" fmla="*/ 16 h 31"/>
                  <a:gd name="T54" fmla="*/ 41 w 42"/>
                  <a:gd name="T55" fmla="*/ 1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2" h="31">
                    <a:moveTo>
                      <a:pt x="41" y="15"/>
                    </a:moveTo>
                    <a:cubicBezTo>
                      <a:pt x="41" y="15"/>
                      <a:pt x="41" y="14"/>
                      <a:pt x="41" y="13"/>
                    </a:cubicBezTo>
                    <a:cubicBezTo>
                      <a:pt x="41" y="13"/>
                      <a:pt x="40" y="13"/>
                      <a:pt x="40" y="13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37" y="11"/>
                      <a:pt x="38" y="8"/>
                      <a:pt x="38" y="8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1" y="3"/>
                      <a:pt x="28" y="2"/>
                    </a:cubicBezTo>
                    <a:cubicBezTo>
                      <a:pt x="25" y="0"/>
                      <a:pt x="25" y="3"/>
                      <a:pt x="24" y="3"/>
                    </a:cubicBezTo>
                    <a:cubicBezTo>
                      <a:pt x="23" y="4"/>
                      <a:pt x="20" y="5"/>
                      <a:pt x="20" y="5"/>
                    </a:cubicBezTo>
                    <a:cubicBezTo>
                      <a:pt x="20" y="5"/>
                      <a:pt x="19" y="7"/>
                      <a:pt x="18" y="6"/>
                    </a:cubicBezTo>
                    <a:cubicBezTo>
                      <a:pt x="16" y="4"/>
                      <a:pt x="16" y="8"/>
                      <a:pt x="16" y="8"/>
                    </a:cubicBezTo>
                    <a:cubicBezTo>
                      <a:pt x="16" y="8"/>
                      <a:pt x="17" y="9"/>
                      <a:pt x="14" y="9"/>
                    </a:cubicBezTo>
                    <a:cubicBezTo>
                      <a:pt x="11" y="10"/>
                      <a:pt x="9" y="14"/>
                      <a:pt x="7" y="16"/>
                    </a:cubicBezTo>
                    <a:cubicBezTo>
                      <a:pt x="6" y="18"/>
                      <a:pt x="4" y="20"/>
                      <a:pt x="3" y="22"/>
                    </a:cubicBezTo>
                    <a:cubicBezTo>
                      <a:pt x="2" y="24"/>
                      <a:pt x="0" y="29"/>
                      <a:pt x="4" y="26"/>
                    </a:cubicBezTo>
                    <a:cubicBezTo>
                      <a:pt x="7" y="23"/>
                      <a:pt x="7" y="26"/>
                      <a:pt x="7" y="26"/>
                    </a:cubicBezTo>
                    <a:cubicBezTo>
                      <a:pt x="7" y="28"/>
                      <a:pt x="12" y="27"/>
                      <a:pt x="12" y="29"/>
                    </a:cubicBezTo>
                    <a:cubicBezTo>
                      <a:pt x="13" y="31"/>
                      <a:pt x="15" y="30"/>
                      <a:pt x="15" y="30"/>
                    </a:cubicBezTo>
                    <a:cubicBezTo>
                      <a:pt x="16" y="28"/>
                      <a:pt x="21" y="29"/>
                      <a:pt x="21" y="26"/>
                    </a:cubicBezTo>
                    <a:cubicBezTo>
                      <a:pt x="21" y="24"/>
                      <a:pt x="21" y="22"/>
                      <a:pt x="22" y="24"/>
                    </a:cubicBezTo>
                    <a:cubicBezTo>
                      <a:pt x="24" y="26"/>
                      <a:pt x="23" y="26"/>
                      <a:pt x="26" y="27"/>
                    </a:cubicBezTo>
                    <a:cubicBezTo>
                      <a:pt x="29" y="27"/>
                      <a:pt x="29" y="29"/>
                      <a:pt x="30" y="28"/>
                    </a:cubicBezTo>
                    <a:cubicBezTo>
                      <a:pt x="31" y="27"/>
                      <a:pt x="30" y="28"/>
                      <a:pt x="30" y="25"/>
                    </a:cubicBezTo>
                    <a:cubicBezTo>
                      <a:pt x="30" y="22"/>
                      <a:pt x="33" y="24"/>
                      <a:pt x="34" y="22"/>
                    </a:cubicBezTo>
                    <a:cubicBezTo>
                      <a:pt x="34" y="20"/>
                      <a:pt x="36" y="18"/>
                      <a:pt x="38" y="20"/>
                    </a:cubicBezTo>
                    <a:cubicBezTo>
                      <a:pt x="40" y="21"/>
                      <a:pt x="39" y="21"/>
                      <a:pt x="41" y="19"/>
                    </a:cubicBezTo>
                    <a:cubicBezTo>
                      <a:pt x="42" y="17"/>
                      <a:pt x="38" y="18"/>
                      <a:pt x="40" y="16"/>
                    </a:cubicBezTo>
                    <a:lnTo>
                      <a:pt x="41" y="15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8" name="Freeform 58">
                <a:extLst>
                  <a:ext uri="{FF2B5EF4-FFF2-40B4-BE49-F238E27FC236}">
                    <a16:creationId xmlns:a16="http://schemas.microsoft.com/office/drawing/2014/main" id="{5DCB102E-91E5-6149-832F-E9F952EAF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" y="1187"/>
                <a:ext cx="83" cy="61"/>
              </a:xfrm>
              <a:custGeom>
                <a:avLst/>
                <a:gdLst>
                  <a:gd name="T0" fmla="*/ 41 w 42"/>
                  <a:gd name="T1" fmla="*/ 15 h 31"/>
                  <a:gd name="T2" fmla="*/ 41 w 42"/>
                  <a:gd name="T3" fmla="*/ 13 h 31"/>
                  <a:gd name="T4" fmla="*/ 40 w 42"/>
                  <a:gd name="T5" fmla="*/ 13 h 31"/>
                  <a:gd name="T6" fmla="*/ 40 w 42"/>
                  <a:gd name="T7" fmla="*/ 13 h 31"/>
                  <a:gd name="T8" fmla="*/ 38 w 42"/>
                  <a:gd name="T9" fmla="*/ 8 h 31"/>
                  <a:gd name="T10" fmla="*/ 32 w 42"/>
                  <a:gd name="T11" fmla="*/ 4 h 31"/>
                  <a:gd name="T12" fmla="*/ 28 w 42"/>
                  <a:gd name="T13" fmla="*/ 2 h 31"/>
                  <a:gd name="T14" fmla="*/ 24 w 42"/>
                  <a:gd name="T15" fmla="*/ 3 h 31"/>
                  <a:gd name="T16" fmla="*/ 20 w 42"/>
                  <a:gd name="T17" fmla="*/ 5 h 31"/>
                  <a:gd name="T18" fmla="*/ 18 w 42"/>
                  <a:gd name="T19" fmla="*/ 6 h 31"/>
                  <a:gd name="T20" fmla="*/ 16 w 42"/>
                  <a:gd name="T21" fmla="*/ 8 h 31"/>
                  <a:gd name="T22" fmla="*/ 14 w 42"/>
                  <a:gd name="T23" fmla="*/ 9 h 31"/>
                  <a:gd name="T24" fmla="*/ 7 w 42"/>
                  <a:gd name="T25" fmla="*/ 16 h 31"/>
                  <a:gd name="T26" fmla="*/ 3 w 42"/>
                  <a:gd name="T27" fmla="*/ 22 h 31"/>
                  <a:gd name="T28" fmla="*/ 4 w 42"/>
                  <a:gd name="T29" fmla="*/ 26 h 31"/>
                  <a:gd name="T30" fmla="*/ 7 w 42"/>
                  <a:gd name="T31" fmla="*/ 26 h 31"/>
                  <a:gd name="T32" fmla="*/ 12 w 42"/>
                  <a:gd name="T33" fmla="*/ 29 h 31"/>
                  <a:gd name="T34" fmla="*/ 15 w 42"/>
                  <a:gd name="T35" fmla="*/ 30 h 31"/>
                  <a:gd name="T36" fmla="*/ 21 w 42"/>
                  <a:gd name="T37" fmla="*/ 26 h 31"/>
                  <a:gd name="T38" fmla="*/ 22 w 42"/>
                  <a:gd name="T39" fmla="*/ 24 h 31"/>
                  <a:gd name="T40" fmla="*/ 26 w 42"/>
                  <a:gd name="T41" fmla="*/ 27 h 31"/>
                  <a:gd name="T42" fmla="*/ 30 w 42"/>
                  <a:gd name="T43" fmla="*/ 28 h 31"/>
                  <a:gd name="T44" fmla="*/ 30 w 42"/>
                  <a:gd name="T45" fmla="*/ 25 h 31"/>
                  <a:gd name="T46" fmla="*/ 34 w 42"/>
                  <a:gd name="T47" fmla="*/ 22 h 31"/>
                  <a:gd name="T48" fmla="*/ 38 w 42"/>
                  <a:gd name="T49" fmla="*/ 20 h 31"/>
                  <a:gd name="T50" fmla="*/ 41 w 42"/>
                  <a:gd name="T51" fmla="*/ 19 h 31"/>
                  <a:gd name="T52" fmla="*/ 40 w 42"/>
                  <a:gd name="T53" fmla="*/ 16 h 31"/>
                  <a:gd name="T54" fmla="*/ 41 w 42"/>
                  <a:gd name="T55" fmla="*/ 1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2" h="31">
                    <a:moveTo>
                      <a:pt x="41" y="15"/>
                    </a:moveTo>
                    <a:cubicBezTo>
                      <a:pt x="41" y="15"/>
                      <a:pt x="41" y="14"/>
                      <a:pt x="41" y="13"/>
                    </a:cubicBezTo>
                    <a:cubicBezTo>
                      <a:pt x="41" y="13"/>
                      <a:pt x="40" y="13"/>
                      <a:pt x="40" y="13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37" y="11"/>
                      <a:pt x="38" y="8"/>
                      <a:pt x="38" y="8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1" y="3"/>
                      <a:pt x="28" y="2"/>
                    </a:cubicBezTo>
                    <a:cubicBezTo>
                      <a:pt x="25" y="0"/>
                      <a:pt x="25" y="3"/>
                      <a:pt x="24" y="3"/>
                    </a:cubicBezTo>
                    <a:cubicBezTo>
                      <a:pt x="23" y="4"/>
                      <a:pt x="20" y="5"/>
                      <a:pt x="20" y="5"/>
                    </a:cubicBezTo>
                    <a:cubicBezTo>
                      <a:pt x="20" y="5"/>
                      <a:pt x="19" y="7"/>
                      <a:pt x="18" y="6"/>
                    </a:cubicBezTo>
                    <a:cubicBezTo>
                      <a:pt x="16" y="4"/>
                      <a:pt x="16" y="8"/>
                      <a:pt x="16" y="8"/>
                    </a:cubicBezTo>
                    <a:cubicBezTo>
                      <a:pt x="16" y="8"/>
                      <a:pt x="17" y="9"/>
                      <a:pt x="14" y="9"/>
                    </a:cubicBezTo>
                    <a:cubicBezTo>
                      <a:pt x="11" y="10"/>
                      <a:pt x="9" y="14"/>
                      <a:pt x="7" y="16"/>
                    </a:cubicBezTo>
                    <a:cubicBezTo>
                      <a:pt x="6" y="18"/>
                      <a:pt x="4" y="20"/>
                      <a:pt x="3" y="22"/>
                    </a:cubicBezTo>
                    <a:cubicBezTo>
                      <a:pt x="2" y="24"/>
                      <a:pt x="0" y="29"/>
                      <a:pt x="4" y="26"/>
                    </a:cubicBezTo>
                    <a:cubicBezTo>
                      <a:pt x="7" y="23"/>
                      <a:pt x="7" y="26"/>
                      <a:pt x="7" y="26"/>
                    </a:cubicBezTo>
                    <a:cubicBezTo>
                      <a:pt x="7" y="28"/>
                      <a:pt x="12" y="27"/>
                      <a:pt x="12" y="29"/>
                    </a:cubicBezTo>
                    <a:cubicBezTo>
                      <a:pt x="13" y="31"/>
                      <a:pt x="15" y="30"/>
                      <a:pt x="15" y="30"/>
                    </a:cubicBezTo>
                    <a:cubicBezTo>
                      <a:pt x="16" y="28"/>
                      <a:pt x="21" y="29"/>
                      <a:pt x="21" y="26"/>
                    </a:cubicBezTo>
                    <a:cubicBezTo>
                      <a:pt x="21" y="24"/>
                      <a:pt x="21" y="22"/>
                      <a:pt x="22" y="24"/>
                    </a:cubicBezTo>
                    <a:cubicBezTo>
                      <a:pt x="24" y="26"/>
                      <a:pt x="23" y="26"/>
                      <a:pt x="26" y="27"/>
                    </a:cubicBezTo>
                    <a:cubicBezTo>
                      <a:pt x="29" y="27"/>
                      <a:pt x="29" y="29"/>
                      <a:pt x="30" y="28"/>
                    </a:cubicBezTo>
                    <a:cubicBezTo>
                      <a:pt x="31" y="27"/>
                      <a:pt x="30" y="28"/>
                      <a:pt x="30" y="25"/>
                    </a:cubicBezTo>
                    <a:cubicBezTo>
                      <a:pt x="30" y="22"/>
                      <a:pt x="33" y="24"/>
                      <a:pt x="34" y="22"/>
                    </a:cubicBezTo>
                    <a:cubicBezTo>
                      <a:pt x="34" y="20"/>
                      <a:pt x="36" y="18"/>
                      <a:pt x="38" y="20"/>
                    </a:cubicBezTo>
                    <a:cubicBezTo>
                      <a:pt x="40" y="21"/>
                      <a:pt x="39" y="21"/>
                      <a:pt x="41" y="19"/>
                    </a:cubicBezTo>
                    <a:cubicBezTo>
                      <a:pt x="42" y="17"/>
                      <a:pt x="38" y="18"/>
                      <a:pt x="40" y="16"/>
                    </a:cubicBezTo>
                    <a:lnTo>
                      <a:pt x="41" y="15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9" name="Freeform 59">
                <a:extLst>
                  <a:ext uri="{FF2B5EF4-FFF2-40B4-BE49-F238E27FC236}">
                    <a16:creationId xmlns:a16="http://schemas.microsoft.com/office/drawing/2014/main" id="{1FC4585A-684A-4743-9B90-56CF689D8C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0" y="590"/>
                <a:ext cx="221" cy="420"/>
              </a:xfrm>
              <a:custGeom>
                <a:avLst/>
                <a:gdLst>
                  <a:gd name="T0" fmla="*/ 110 w 113"/>
                  <a:gd name="T1" fmla="*/ 45 h 214"/>
                  <a:gd name="T2" fmla="*/ 110 w 113"/>
                  <a:gd name="T3" fmla="*/ 26 h 214"/>
                  <a:gd name="T4" fmla="*/ 103 w 113"/>
                  <a:gd name="T5" fmla="*/ 15 h 214"/>
                  <a:gd name="T6" fmla="*/ 83 w 113"/>
                  <a:gd name="T7" fmla="*/ 3 h 214"/>
                  <a:gd name="T8" fmla="*/ 79 w 113"/>
                  <a:gd name="T9" fmla="*/ 8 h 214"/>
                  <a:gd name="T10" fmla="*/ 69 w 113"/>
                  <a:gd name="T11" fmla="*/ 16 h 214"/>
                  <a:gd name="T12" fmla="*/ 59 w 113"/>
                  <a:gd name="T13" fmla="*/ 18 h 214"/>
                  <a:gd name="T14" fmla="*/ 51 w 113"/>
                  <a:gd name="T15" fmla="*/ 33 h 214"/>
                  <a:gd name="T16" fmla="*/ 41 w 113"/>
                  <a:gd name="T17" fmla="*/ 45 h 214"/>
                  <a:gd name="T18" fmla="*/ 32 w 113"/>
                  <a:gd name="T19" fmla="*/ 69 h 214"/>
                  <a:gd name="T20" fmla="*/ 16 w 113"/>
                  <a:gd name="T21" fmla="*/ 76 h 214"/>
                  <a:gd name="T22" fmla="*/ 8 w 113"/>
                  <a:gd name="T23" fmla="*/ 96 h 214"/>
                  <a:gd name="T24" fmla="*/ 8 w 113"/>
                  <a:gd name="T25" fmla="*/ 115 h 214"/>
                  <a:gd name="T26" fmla="*/ 7 w 113"/>
                  <a:gd name="T27" fmla="*/ 126 h 214"/>
                  <a:gd name="T28" fmla="*/ 6 w 113"/>
                  <a:gd name="T29" fmla="*/ 141 h 214"/>
                  <a:gd name="T30" fmla="*/ 5 w 113"/>
                  <a:gd name="T31" fmla="*/ 153 h 214"/>
                  <a:gd name="T32" fmla="*/ 0 w 113"/>
                  <a:gd name="T33" fmla="*/ 162 h 214"/>
                  <a:gd name="T34" fmla="*/ 6 w 113"/>
                  <a:gd name="T35" fmla="*/ 167 h 214"/>
                  <a:gd name="T36" fmla="*/ 5 w 113"/>
                  <a:gd name="T37" fmla="*/ 176 h 214"/>
                  <a:gd name="T38" fmla="*/ 13 w 113"/>
                  <a:gd name="T39" fmla="*/ 184 h 214"/>
                  <a:gd name="T40" fmla="*/ 16 w 113"/>
                  <a:gd name="T41" fmla="*/ 190 h 214"/>
                  <a:gd name="T42" fmla="*/ 12 w 113"/>
                  <a:gd name="T43" fmla="*/ 194 h 214"/>
                  <a:gd name="T44" fmla="*/ 26 w 113"/>
                  <a:gd name="T45" fmla="*/ 203 h 214"/>
                  <a:gd name="T46" fmla="*/ 30 w 113"/>
                  <a:gd name="T47" fmla="*/ 193 h 214"/>
                  <a:gd name="T48" fmla="*/ 43 w 113"/>
                  <a:gd name="T49" fmla="*/ 192 h 214"/>
                  <a:gd name="T50" fmla="*/ 47 w 113"/>
                  <a:gd name="T51" fmla="*/ 184 h 214"/>
                  <a:gd name="T52" fmla="*/ 45 w 113"/>
                  <a:gd name="T53" fmla="*/ 179 h 214"/>
                  <a:gd name="T54" fmla="*/ 48 w 113"/>
                  <a:gd name="T55" fmla="*/ 172 h 214"/>
                  <a:gd name="T56" fmla="*/ 45 w 113"/>
                  <a:gd name="T57" fmla="*/ 158 h 214"/>
                  <a:gd name="T58" fmla="*/ 58 w 113"/>
                  <a:gd name="T59" fmla="*/ 158 h 214"/>
                  <a:gd name="T60" fmla="*/ 64 w 113"/>
                  <a:gd name="T61" fmla="*/ 152 h 214"/>
                  <a:gd name="T62" fmla="*/ 62 w 113"/>
                  <a:gd name="T63" fmla="*/ 149 h 214"/>
                  <a:gd name="T64" fmla="*/ 65 w 113"/>
                  <a:gd name="T65" fmla="*/ 138 h 214"/>
                  <a:gd name="T66" fmla="*/ 57 w 113"/>
                  <a:gd name="T67" fmla="*/ 133 h 214"/>
                  <a:gd name="T68" fmla="*/ 52 w 113"/>
                  <a:gd name="T69" fmla="*/ 118 h 214"/>
                  <a:gd name="T70" fmla="*/ 55 w 113"/>
                  <a:gd name="T71" fmla="*/ 103 h 214"/>
                  <a:gd name="T72" fmla="*/ 56 w 113"/>
                  <a:gd name="T73" fmla="*/ 101 h 214"/>
                  <a:gd name="T74" fmla="*/ 61 w 113"/>
                  <a:gd name="T75" fmla="*/ 96 h 214"/>
                  <a:gd name="T76" fmla="*/ 65 w 113"/>
                  <a:gd name="T77" fmla="*/ 92 h 214"/>
                  <a:gd name="T78" fmla="*/ 69 w 113"/>
                  <a:gd name="T79" fmla="*/ 87 h 214"/>
                  <a:gd name="T80" fmla="*/ 84 w 113"/>
                  <a:gd name="T81" fmla="*/ 77 h 214"/>
                  <a:gd name="T82" fmla="*/ 86 w 113"/>
                  <a:gd name="T83" fmla="*/ 72 h 214"/>
                  <a:gd name="T84" fmla="*/ 89 w 113"/>
                  <a:gd name="T85" fmla="*/ 61 h 214"/>
                  <a:gd name="T86" fmla="*/ 89 w 113"/>
                  <a:gd name="T87" fmla="*/ 56 h 214"/>
                  <a:gd name="T88" fmla="*/ 98 w 113"/>
                  <a:gd name="T89" fmla="*/ 50 h 214"/>
                  <a:gd name="T90" fmla="*/ 103 w 113"/>
                  <a:gd name="T91" fmla="*/ 49 h 214"/>
                  <a:gd name="T92" fmla="*/ 30 w 113"/>
                  <a:gd name="T93" fmla="*/ 210 h 214"/>
                  <a:gd name="T94" fmla="*/ 67 w 113"/>
                  <a:gd name="T95" fmla="*/ 174 h 214"/>
                  <a:gd name="T96" fmla="*/ 66 w 113"/>
                  <a:gd name="T97" fmla="*/ 182 h 214"/>
                  <a:gd name="T98" fmla="*/ 67 w 113"/>
                  <a:gd name="T99" fmla="*/ 171 h 214"/>
                  <a:gd name="T100" fmla="*/ 30 w 113"/>
                  <a:gd name="T101" fmla="*/ 161 h 214"/>
                  <a:gd name="T102" fmla="*/ 31 w 113"/>
                  <a:gd name="T103" fmla="*/ 156 h 214"/>
                  <a:gd name="T104" fmla="*/ 20 w 113"/>
                  <a:gd name="T105" fmla="*/ 148 h 214"/>
                  <a:gd name="T106" fmla="*/ 19 w 113"/>
                  <a:gd name="T107" fmla="*/ 160 h 214"/>
                  <a:gd name="T108" fmla="*/ 11 w 113"/>
                  <a:gd name="T109" fmla="*/ 161 h 214"/>
                  <a:gd name="T110" fmla="*/ 18 w 113"/>
                  <a:gd name="T111" fmla="*/ 153 h 214"/>
                  <a:gd name="T112" fmla="*/ 53 w 113"/>
                  <a:gd name="T113" fmla="*/ 145 h 214"/>
                  <a:gd name="T114" fmla="*/ 59 w 113"/>
                  <a:gd name="T115" fmla="*/ 149 h 214"/>
                  <a:gd name="T116" fmla="*/ 53 w 113"/>
                  <a:gd name="T117" fmla="*/ 145 h 214"/>
                  <a:gd name="T118" fmla="*/ 49 w 113"/>
                  <a:gd name="T119" fmla="*/ 145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3" h="214">
                    <a:moveTo>
                      <a:pt x="108" y="50"/>
                    </a:moveTo>
                    <a:cubicBezTo>
                      <a:pt x="113" y="50"/>
                      <a:pt x="113" y="50"/>
                      <a:pt x="113" y="50"/>
                    </a:cubicBezTo>
                    <a:cubicBezTo>
                      <a:pt x="113" y="50"/>
                      <a:pt x="110" y="46"/>
                      <a:pt x="110" y="45"/>
                    </a:cubicBezTo>
                    <a:cubicBezTo>
                      <a:pt x="110" y="43"/>
                      <a:pt x="111" y="44"/>
                      <a:pt x="111" y="41"/>
                    </a:cubicBezTo>
                    <a:cubicBezTo>
                      <a:pt x="111" y="38"/>
                      <a:pt x="108" y="35"/>
                      <a:pt x="108" y="33"/>
                    </a:cubicBezTo>
                    <a:cubicBezTo>
                      <a:pt x="109" y="31"/>
                      <a:pt x="111" y="29"/>
                      <a:pt x="110" y="26"/>
                    </a:cubicBezTo>
                    <a:cubicBezTo>
                      <a:pt x="110" y="25"/>
                      <a:pt x="108" y="27"/>
                      <a:pt x="107" y="26"/>
                    </a:cubicBezTo>
                    <a:cubicBezTo>
                      <a:pt x="106" y="24"/>
                      <a:pt x="109" y="19"/>
                      <a:pt x="108" y="18"/>
                    </a:cubicBezTo>
                    <a:cubicBezTo>
                      <a:pt x="106" y="17"/>
                      <a:pt x="104" y="17"/>
                      <a:pt x="103" y="15"/>
                    </a:cubicBezTo>
                    <a:cubicBezTo>
                      <a:pt x="102" y="13"/>
                      <a:pt x="99" y="12"/>
                      <a:pt x="97" y="12"/>
                    </a:cubicBezTo>
                    <a:cubicBezTo>
                      <a:pt x="94" y="12"/>
                      <a:pt x="90" y="9"/>
                      <a:pt x="89" y="7"/>
                    </a:cubicBezTo>
                    <a:cubicBezTo>
                      <a:pt x="88" y="6"/>
                      <a:pt x="84" y="4"/>
                      <a:pt x="83" y="3"/>
                    </a:cubicBezTo>
                    <a:cubicBezTo>
                      <a:pt x="81" y="2"/>
                      <a:pt x="80" y="0"/>
                      <a:pt x="80" y="0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6" y="18"/>
                      <a:pt x="75" y="17"/>
                    </a:cubicBezTo>
                    <a:cubicBezTo>
                      <a:pt x="73" y="17"/>
                      <a:pt x="69" y="15"/>
                      <a:pt x="69" y="16"/>
                    </a:cubicBezTo>
                    <a:cubicBezTo>
                      <a:pt x="68" y="17"/>
                      <a:pt x="65" y="16"/>
                      <a:pt x="66" y="18"/>
                    </a:cubicBezTo>
                    <a:cubicBezTo>
                      <a:pt x="67" y="20"/>
                      <a:pt x="64" y="22"/>
                      <a:pt x="66" y="23"/>
                    </a:cubicBezTo>
                    <a:cubicBezTo>
                      <a:pt x="68" y="26"/>
                      <a:pt x="59" y="18"/>
                      <a:pt x="59" y="18"/>
                    </a:cubicBezTo>
                    <a:cubicBezTo>
                      <a:pt x="59" y="18"/>
                      <a:pt x="57" y="20"/>
                      <a:pt x="56" y="22"/>
                    </a:cubicBezTo>
                    <a:cubicBezTo>
                      <a:pt x="55" y="24"/>
                      <a:pt x="54" y="26"/>
                      <a:pt x="54" y="29"/>
                    </a:cubicBezTo>
                    <a:cubicBezTo>
                      <a:pt x="54" y="31"/>
                      <a:pt x="53" y="31"/>
                      <a:pt x="51" y="33"/>
                    </a:cubicBezTo>
                    <a:cubicBezTo>
                      <a:pt x="50" y="34"/>
                      <a:pt x="47" y="35"/>
                      <a:pt x="47" y="37"/>
                    </a:cubicBezTo>
                    <a:cubicBezTo>
                      <a:pt x="47" y="39"/>
                      <a:pt x="46" y="39"/>
                      <a:pt x="44" y="39"/>
                    </a:cubicBezTo>
                    <a:cubicBezTo>
                      <a:pt x="42" y="39"/>
                      <a:pt x="41" y="43"/>
                      <a:pt x="41" y="45"/>
                    </a:cubicBezTo>
                    <a:cubicBezTo>
                      <a:pt x="41" y="47"/>
                      <a:pt x="39" y="55"/>
                      <a:pt x="37" y="56"/>
                    </a:cubicBezTo>
                    <a:cubicBezTo>
                      <a:pt x="35" y="58"/>
                      <a:pt x="31" y="59"/>
                      <a:pt x="31" y="60"/>
                    </a:cubicBezTo>
                    <a:cubicBezTo>
                      <a:pt x="31" y="62"/>
                      <a:pt x="33" y="66"/>
                      <a:pt x="32" y="69"/>
                    </a:cubicBezTo>
                    <a:cubicBezTo>
                      <a:pt x="31" y="72"/>
                      <a:pt x="31" y="76"/>
                      <a:pt x="29" y="75"/>
                    </a:cubicBezTo>
                    <a:cubicBezTo>
                      <a:pt x="27" y="74"/>
                      <a:pt x="25" y="69"/>
                      <a:pt x="23" y="70"/>
                    </a:cubicBezTo>
                    <a:cubicBezTo>
                      <a:pt x="21" y="71"/>
                      <a:pt x="16" y="74"/>
                      <a:pt x="16" y="76"/>
                    </a:cubicBezTo>
                    <a:cubicBezTo>
                      <a:pt x="16" y="78"/>
                      <a:pt x="12" y="81"/>
                      <a:pt x="12" y="84"/>
                    </a:cubicBezTo>
                    <a:cubicBezTo>
                      <a:pt x="12" y="86"/>
                      <a:pt x="6" y="88"/>
                      <a:pt x="7" y="90"/>
                    </a:cubicBezTo>
                    <a:cubicBezTo>
                      <a:pt x="8" y="92"/>
                      <a:pt x="9" y="94"/>
                      <a:pt x="8" y="96"/>
                    </a:cubicBezTo>
                    <a:cubicBezTo>
                      <a:pt x="8" y="97"/>
                      <a:pt x="8" y="101"/>
                      <a:pt x="8" y="103"/>
                    </a:cubicBezTo>
                    <a:cubicBezTo>
                      <a:pt x="8" y="105"/>
                      <a:pt x="9" y="108"/>
                      <a:pt x="8" y="111"/>
                    </a:cubicBezTo>
                    <a:cubicBezTo>
                      <a:pt x="6" y="113"/>
                      <a:pt x="7" y="115"/>
                      <a:pt x="8" y="115"/>
                    </a:cubicBezTo>
                    <a:cubicBezTo>
                      <a:pt x="9" y="115"/>
                      <a:pt x="10" y="116"/>
                      <a:pt x="10" y="120"/>
                    </a:cubicBezTo>
                    <a:cubicBezTo>
                      <a:pt x="10" y="123"/>
                      <a:pt x="11" y="124"/>
                      <a:pt x="9" y="125"/>
                    </a:cubicBezTo>
                    <a:cubicBezTo>
                      <a:pt x="7" y="127"/>
                      <a:pt x="7" y="126"/>
                      <a:pt x="7" y="126"/>
                    </a:cubicBezTo>
                    <a:cubicBezTo>
                      <a:pt x="7" y="126"/>
                      <a:pt x="6" y="130"/>
                      <a:pt x="6" y="132"/>
                    </a:cubicBezTo>
                    <a:cubicBezTo>
                      <a:pt x="6" y="134"/>
                      <a:pt x="4" y="135"/>
                      <a:pt x="6" y="137"/>
                    </a:cubicBezTo>
                    <a:cubicBezTo>
                      <a:pt x="8" y="139"/>
                      <a:pt x="8" y="140"/>
                      <a:pt x="6" y="141"/>
                    </a:cubicBezTo>
                    <a:cubicBezTo>
                      <a:pt x="4" y="142"/>
                      <a:pt x="6" y="144"/>
                      <a:pt x="4" y="145"/>
                    </a:cubicBezTo>
                    <a:cubicBezTo>
                      <a:pt x="1" y="146"/>
                      <a:pt x="3" y="145"/>
                      <a:pt x="3" y="148"/>
                    </a:cubicBezTo>
                    <a:cubicBezTo>
                      <a:pt x="3" y="150"/>
                      <a:pt x="5" y="151"/>
                      <a:pt x="5" y="153"/>
                    </a:cubicBezTo>
                    <a:cubicBezTo>
                      <a:pt x="5" y="155"/>
                      <a:pt x="5" y="159"/>
                      <a:pt x="3" y="158"/>
                    </a:cubicBezTo>
                    <a:cubicBezTo>
                      <a:pt x="1" y="157"/>
                      <a:pt x="1" y="158"/>
                      <a:pt x="1" y="158"/>
                    </a:cubicBezTo>
                    <a:cubicBezTo>
                      <a:pt x="1" y="159"/>
                      <a:pt x="0" y="160"/>
                      <a:pt x="0" y="162"/>
                    </a:cubicBezTo>
                    <a:cubicBezTo>
                      <a:pt x="1" y="163"/>
                      <a:pt x="2" y="163"/>
                      <a:pt x="3" y="163"/>
                    </a:cubicBezTo>
                    <a:cubicBezTo>
                      <a:pt x="3" y="163"/>
                      <a:pt x="5" y="167"/>
                      <a:pt x="5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8"/>
                      <a:pt x="3" y="171"/>
                      <a:pt x="3" y="172"/>
                    </a:cubicBezTo>
                    <a:cubicBezTo>
                      <a:pt x="3" y="173"/>
                      <a:pt x="5" y="173"/>
                      <a:pt x="5" y="174"/>
                    </a:cubicBezTo>
                    <a:cubicBezTo>
                      <a:pt x="5" y="175"/>
                      <a:pt x="5" y="176"/>
                      <a:pt x="5" y="176"/>
                    </a:cubicBezTo>
                    <a:cubicBezTo>
                      <a:pt x="5" y="176"/>
                      <a:pt x="7" y="176"/>
                      <a:pt x="8" y="176"/>
                    </a:cubicBezTo>
                    <a:cubicBezTo>
                      <a:pt x="8" y="178"/>
                      <a:pt x="8" y="179"/>
                      <a:pt x="8" y="180"/>
                    </a:cubicBezTo>
                    <a:cubicBezTo>
                      <a:pt x="9" y="181"/>
                      <a:pt x="12" y="183"/>
                      <a:pt x="13" y="184"/>
                    </a:cubicBezTo>
                    <a:cubicBezTo>
                      <a:pt x="13" y="185"/>
                      <a:pt x="13" y="187"/>
                      <a:pt x="14" y="187"/>
                    </a:cubicBezTo>
                    <a:cubicBezTo>
                      <a:pt x="14" y="188"/>
                      <a:pt x="16" y="187"/>
                      <a:pt x="16" y="188"/>
                    </a:cubicBezTo>
                    <a:cubicBezTo>
                      <a:pt x="16" y="190"/>
                      <a:pt x="16" y="190"/>
                      <a:pt x="16" y="190"/>
                    </a:cubicBezTo>
                    <a:cubicBezTo>
                      <a:pt x="15" y="190"/>
                      <a:pt x="14" y="190"/>
                      <a:pt x="14" y="190"/>
                    </a:cubicBezTo>
                    <a:cubicBezTo>
                      <a:pt x="13" y="191"/>
                      <a:pt x="14" y="192"/>
                      <a:pt x="14" y="193"/>
                    </a:cubicBezTo>
                    <a:cubicBezTo>
                      <a:pt x="14" y="193"/>
                      <a:pt x="12" y="194"/>
                      <a:pt x="12" y="194"/>
                    </a:cubicBezTo>
                    <a:cubicBezTo>
                      <a:pt x="12" y="196"/>
                      <a:pt x="13" y="199"/>
                      <a:pt x="13" y="199"/>
                    </a:cubicBezTo>
                    <a:cubicBezTo>
                      <a:pt x="13" y="202"/>
                      <a:pt x="13" y="205"/>
                      <a:pt x="16" y="206"/>
                    </a:cubicBezTo>
                    <a:cubicBezTo>
                      <a:pt x="19" y="206"/>
                      <a:pt x="24" y="204"/>
                      <a:pt x="26" y="203"/>
                    </a:cubicBezTo>
                    <a:cubicBezTo>
                      <a:pt x="26" y="199"/>
                      <a:pt x="26" y="199"/>
                      <a:pt x="27" y="196"/>
                    </a:cubicBezTo>
                    <a:cubicBezTo>
                      <a:pt x="27" y="196"/>
                      <a:pt x="29" y="196"/>
                      <a:pt x="30" y="196"/>
                    </a:cubicBezTo>
                    <a:cubicBezTo>
                      <a:pt x="30" y="196"/>
                      <a:pt x="29" y="193"/>
                      <a:pt x="30" y="193"/>
                    </a:cubicBezTo>
                    <a:cubicBezTo>
                      <a:pt x="32" y="192"/>
                      <a:pt x="37" y="193"/>
                      <a:pt x="41" y="193"/>
                    </a:cubicBezTo>
                    <a:cubicBezTo>
                      <a:pt x="42" y="193"/>
                      <a:pt x="43" y="190"/>
                      <a:pt x="43" y="190"/>
                    </a:cubicBezTo>
                    <a:cubicBezTo>
                      <a:pt x="43" y="190"/>
                      <a:pt x="44" y="191"/>
                      <a:pt x="43" y="192"/>
                    </a:cubicBezTo>
                    <a:cubicBezTo>
                      <a:pt x="44" y="192"/>
                      <a:pt x="45" y="192"/>
                      <a:pt x="45" y="192"/>
                    </a:cubicBezTo>
                    <a:cubicBezTo>
                      <a:pt x="46" y="190"/>
                      <a:pt x="47" y="188"/>
                      <a:pt x="48" y="185"/>
                    </a:cubicBezTo>
                    <a:cubicBezTo>
                      <a:pt x="48" y="185"/>
                      <a:pt x="49" y="184"/>
                      <a:pt x="47" y="184"/>
                    </a:cubicBezTo>
                    <a:cubicBezTo>
                      <a:pt x="46" y="185"/>
                      <a:pt x="46" y="188"/>
                      <a:pt x="45" y="188"/>
                    </a:cubicBezTo>
                    <a:cubicBezTo>
                      <a:pt x="44" y="189"/>
                      <a:pt x="44" y="187"/>
                      <a:pt x="44" y="186"/>
                    </a:cubicBezTo>
                    <a:cubicBezTo>
                      <a:pt x="44" y="185"/>
                      <a:pt x="45" y="181"/>
                      <a:pt x="45" y="179"/>
                    </a:cubicBezTo>
                    <a:cubicBezTo>
                      <a:pt x="46" y="179"/>
                      <a:pt x="47" y="177"/>
                      <a:pt x="47" y="176"/>
                    </a:cubicBezTo>
                    <a:cubicBezTo>
                      <a:pt x="48" y="174"/>
                      <a:pt x="46" y="175"/>
                      <a:pt x="47" y="173"/>
                    </a:cubicBezTo>
                    <a:cubicBezTo>
                      <a:pt x="48" y="172"/>
                      <a:pt x="48" y="172"/>
                      <a:pt x="48" y="172"/>
                    </a:cubicBezTo>
                    <a:cubicBezTo>
                      <a:pt x="50" y="169"/>
                      <a:pt x="48" y="164"/>
                      <a:pt x="47" y="162"/>
                    </a:cubicBezTo>
                    <a:cubicBezTo>
                      <a:pt x="48" y="162"/>
                      <a:pt x="50" y="161"/>
                      <a:pt x="50" y="160"/>
                    </a:cubicBezTo>
                    <a:cubicBezTo>
                      <a:pt x="49" y="160"/>
                      <a:pt x="46" y="158"/>
                      <a:pt x="45" y="158"/>
                    </a:cubicBezTo>
                    <a:cubicBezTo>
                      <a:pt x="50" y="158"/>
                      <a:pt x="52" y="157"/>
                      <a:pt x="57" y="156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8" y="158"/>
                      <a:pt x="58" y="158"/>
                      <a:pt x="58" y="158"/>
                    </a:cubicBezTo>
                    <a:cubicBezTo>
                      <a:pt x="59" y="158"/>
                      <a:pt x="59" y="156"/>
                      <a:pt x="59" y="155"/>
                    </a:cubicBezTo>
                    <a:cubicBezTo>
                      <a:pt x="61" y="154"/>
                      <a:pt x="62" y="155"/>
                      <a:pt x="63" y="154"/>
                    </a:cubicBezTo>
                    <a:cubicBezTo>
                      <a:pt x="64" y="154"/>
                      <a:pt x="63" y="153"/>
                      <a:pt x="64" y="152"/>
                    </a:cubicBezTo>
                    <a:cubicBezTo>
                      <a:pt x="65" y="151"/>
                      <a:pt x="65" y="152"/>
                      <a:pt x="67" y="151"/>
                    </a:cubicBezTo>
                    <a:cubicBezTo>
                      <a:pt x="66" y="149"/>
                      <a:pt x="66" y="149"/>
                      <a:pt x="66" y="149"/>
                    </a:cubicBezTo>
                    <a:cubicBezTo>
                      <a:pt x="64" y="149"/>
                      <a:pt x="63" y="149"/>
                      <a:pt x="62" y="149"/>
                    </a:cubicBezTo>
                    <a:cubicBezTo>
                      <a:pt x="64" y="148"/>
                      <a:pt x="66" y="147"/>
                      <a:pt x="68" y="146"/>
                    </a:cubicBezTo>
                    <a:cubicBezTo>
                      <a:pt x="68" y="144"/>
                      <a:pt x="69" y="141"/>
                      <a:pt x="67" y="139"/>
                    </a:cubicBezTo>
                    <a:cubicBezTo>
                      <a:pt x="67" y="138"/>
                      <a:pt x="66" y="139"/>
                      <a:pt x="65" y="138"/>
                    </a:cubicBezTo>
                    <a:cubicBezTo>
                      <a:pt x="63" y="137"/>
                      <a:pt x="64" y="135"/>
                      <a:pt x="64" y="135"/>
                    </a:cubicBezTo>
                    <a:cubicBezTo>
                      <a:pt x="61" y="134"/>
                      <a:pt x="61" y="134"/>
                      <a:pt x="59" y="131"/>
                    </a:cubicBezTo>
                    <a:cubicBezTo>
                      <a:pt x="59" y="131"/>
                      <a:pt x="58" y="132"/>
                      <a:pt x="57" y="133"/>
                    </a:cubicBezTo>
                    <a:cubicBezTo>
                      <a:pt x="56" y="133"/>
                      <a:pt x="56" y="132"/>
                      <a:pt x="54" y="132"/>
                    </a:cubicBezTo>
                    <a:cubicBezTo>
                      <a:pt x="54" y="131"/>
                      <a:pt x="54" y="130"/>
                      <a:pt x="53" y="130"/>
                    </a:cubicBezTo>
                    <a:cubicBezTo>
                      <a:pt x="54" y="125"/>
                      <a:pt x="52" y="122"/>
                      <a:pt x="52" y="118"/>
                    </a:cubicBezTo>
                    <a:cubicBezTo>
                      <a:pt x="52" y="118"/>
                      <a:pt x="52" y="115"/>
                      <a:pt x="52" y="115"/>
                    </a:cubicBezTo>
                    <a:cubicBezTo>
                      <a:pt x="53" y="115"/>
                      <a:pt x="54" y="115"/>
                      <a:pt x="54" y="115"/>
                    </a:cubicBezTo>
                    <a:cubicBezTo>
                      <a:pt x="51" y="112"/>
                      <a:pt x="56" y="107"/>
                      <a:pt x="55" y="103"/>
                    </a:cubicBezTo>
                    <a:cubicBezTo>
                      <a:pt x="55" y="103"/>
                      <a:pt x="54" y="103"/>
                      <a:pt x="53" y="103"/>
                    </a:cubicBezTo>
                    <a:cubicBezTo>
                      <a:pt x="53" y="102"/>
                      <a:pt x="54" y="101"/>
                      <a:pt x="53" y="101"/>
                    </a:cubicBezTo>
                    <a:cubicBezTo>
                      <a:pt x="54" y="100"/>
                      <a:pt x="55" y="102"/>
                      <a:pt x="56" y="101"/>
                    </a:cubicBezTo>
                    <a:cubicBezTo>
                      <a:pt x="56" y="101"/>
                      <a:pt x="57" y="100"/>
                      <a:pt x="57" y="100"/>
                    </a:cubicBezTo>
                    <a:cubicBezTo>
                      <a:pt x="58" y="99"/>
                      <a:pt x="59" y="100"/>
                      <a:pt x="59" y="99"/>
                    </a:cubicBezTo>
                    <a:cubicBezTo>
                      <a:pt x="60" y="99"/>
                      <a:pt x="60" y="97"/>
                      <a:pt x="61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5"/>
                      <a:pt x="59" y="95"/>
                      <a:pt x="59" y="95"/>
                    </a:cubicBezTo>
                    <a:cubicBezTo>
                      <a:pt x="62" y="94"/>
                      <a:pt x="64" y="94"/>
                      <a:pt x="65" y="92"/>
                    </a:cubicBezTo>
                    <a:cubicBezTo>
                      <a:pt x="66" y="91"/>
                      <a:pt x="64" y="91"/>
                      <a:pt x="64" y="91"/>
                    </a:cubicBezTo>
                    <a:cubicBezTo>
                      <a:pt x="67" y="87"/>
                      <a:pt x="67" y="87"/>
                      <a:pt x="67" y="87"/>
                    </a:cubicBezTo>
                    <a:cubicBezTo>
                      <a:pt x="68" y="86"/>
                      <a:pt x="69" y="87"/>
                      <a:pt x="69" y="87"/>
                    </a:cubicBezTo>
                    <a:cubicBezTo>
                      <a:pt x="72" y="87"/>
                      <a:pt x="73" y="84"/>
                      <a:pt x="75" y="83"/>
                    </a:cubicBezTo>
                    <a:cubicBezTo>
                      <a:pt x="77" y="83"/>
                      <a:pt x="79" y="84"/>
                      <a:pt x="79" y="83"/>
                    </a:cubicBezTo>
                    <a:cubicBezTo>
                      <a:pt x="82" y="82"/>
                      <a:pt x="82" y="79"/>
                      <a:pt x="84" y="77"/>
                    </a:cubicBezTo>
                    <a:cubicBezTo>
                      <a:pt x="85" y="76"/>
                      <a:pt x="86" y="76"/>
                      <a:pt x="87" y="75"/>
                    </a:cubicBezTo>
                    <a:cubicBezTo>
                      <a:pt x="87" y="74"/>
                      <a:pt x="88" y="74"/>
                      <a:pt x="88" y="73"/>
                    </a:cubicBezTo>
                    <a:cubicBezTo>
                      <a:pt x="88" y="73"/>
                      <a:pt x="86" y="72"/>
                      <a:pt x="86" y="72"/>
                    </a:cubicBezTo>
                    <a:cubicBezTo>
                      <a:pt x="86" y="71"/>
                      <a:pt x="86" y="71"/>
                      <a:pt x="87" y="69"/>
                    </a:cubicBezTo>
                    <a:cubicBezTo>
                      <a:pt x="86" y="69"/>
                      <a:pt x="85" y="66"/>
                      <a:pt x="85" y="64"/>
                    </a:cubicBezTo>
                    <a:cubicBezTo>
                      <a:pt x="89" y="61"/>
                      <a:pt x="89" y="61"/>
                      <a:pt x="89" y="61"/>
                    </a:cubicBezTo>
                    <a:cubicBezTo>
                      <a:pt x="90" y="59"/>
                      <a:pt x="86" y="60"/>
                      <a:pt x="89" y="59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1" y="58"/>
                      <a:pt x="88" y="57"/>
                      <a:pt x="89" y="56"/>
                    </a:cubicBezTo>
                    <a:cubicBezTo>
                      <a:pt x="91" y="55"/>
                      <a:pt x="91" y="57"/>
                      <a:pt x="93" y="56"/>
                    </a:cubicBezTo>
                    <a:cubicBezTo>
                      <a:pt x="95" y="55"/>
                      <a:pt x="96" y="51"/>
                      <a:pt x="97" y="48"/>
                    </a:cubicBezTo>
                    <a:cubicBezTo>
                      <a:pt x="97" y="48"/>
                      <a:pt x="98" y="49"/>
                      <a:pt x="98" y="50"/>
                    </a:cubicBezTo>
                    <a:cubicBezTo>
                      <a:pt x="98" y="50"/>
                      <a:pt x="100" y="49"/>
                      <a:pt x="101" y="49"/>
                    </a:cubicBezTo>
                    <a:cubicBezTo>
                      <a:pt x="101" y="49"/>
                      <a:pt x="102" y="51"/>
                      <a:pt x="102" y="51"/>
                    </a:cubicBezTo>
                    <a:cubicBezTo>
                      <a:pt x="103" y="52"/>
                      <a:pt x="103" y="50"/>
                      <a:pt x="103" y="49"/>
                    </a:cubicBezTo>
                    <a:cubicBezTo>
                      <a:pt x="105" y="50"/>
                      <a:pt x="106" y="50"/>
                      <a:pt x="108" y="50"/>
                    </a:cubicBezTo>
                    <a:close/>
                    <a:moveTo>
                      <a:pt x="30" y="206"/>
                    </a:moveTo>
                    <a:cubicBezTo>
                      <a:pt x="30" y="207"/>
                      <a:pt x="30" y="209"/>
                      <a:pt x="30" y="210"/>
                    </a:cubicBezTo>
                    <a:cubicBezTo>
                      <a:pt x="38" y="214"/>
                      <a:pt x="36" y="209"/>
                      <a:pt x="30" y="206"/>
                    </a:cubicBezTo>
                    <a:close/>
                    <a:moveTo>
                      <a:pt x="67" y="171"/>
                    </a:moveTo>
                    <a:cubicBezTo>
                      <a:pt x="67" y="171"/>
                      <a:pt x="67" y="173"/>
                      <a:pt x="67" y="174"/>
                    </a:cubicBezTo>
                    <a:cubicBezTo>
                      <a:pt x="67" y="174"/>
                      <a:pt x="65" y="173"/>
                      <a:pt x="64" y="173"/>
                    </a:cubicBezTo>
                    <a:cubicBezTo>
                      <a:pt x="59" y="180"/>
                      <a:pt x="57" y="179"/>
                      <a:pt x="62" y="187"/>
                    </a:cubicBezTo>
                    <a:cubicBezTo>
                      <a:pt x="63" y="186"/>
                      <a:pt x="66" y="182"/>
                      <a:pt x="66" y="182"/>
                    </a:cubicBezTo>
                    <a:cubicBezTo>
                      <a:pt x="67" y="180"/>
                      <a:pt x="65" y="180"/>
                      <a:pt x="65" y="178"/>
                    </a:cubicBezTo>
                    <a:cubicBezTo>
                      <a:pt x="66" y="176"/>
                      <a:pt x="68" y="173"/>
                      <a:pt x="69" y="171"/>
                    </a:cubicBezTo>
                    <a:cubicBezTo>
                      <a:pt x="69" y="171"/>
                      <a:pt x="68" y="171"/>
                      <a:pt x="67" y="171"/>
                    </a:cubicBezTo>
                    <a:close/>
                    <a:moveTo>
                      <a:pt x="31" y="156"/>
                    </a:moveTo>
                    <a:cubicBezTo>
                      <a:pt x="31" y="157"/>
                      <a:pt x="32" y="156"/>
                      <a:pt x="32" y="158"/>
                    </a:cubicBezTo>
                    <a:cubicBezTo>
                      <a:pt x="32" y="159"/>
                      <a:pt x="30" y="161"/>
                      <a:pt x="30" y="161"/>
                    </a:cubicBezTo>
                    <a:cubicBezTo>
                      <a:pt x="30" y="161"/>
                      <a:pt x="27" y="171"/>
                      <a:pt x="28" y="164"/>
                    </a:cubicBezTo>
                    <a:cubicBezTo>
                      <a:pt x="28" y="163"/>
                      <a:pt x="29" y="159"/>
                      <a:pt x="30" y="157"/>
                    </a:cubicBezTo>
                    <a:cubicBezTo>
                      <a:pt x="30" y="157"/>
                      <a:pt x="31" y="156"/>
                      <a:pt x="31" y="156"/>
                    </a:cubicBezTo>
                    <a:close/>
                    <a:moveTo>
                      <a:pt x="19" y="146"/>
                    </a:moveTo>
                    <a:cubicBezTo>
                      <a:pt x="20" y="146"/>
                      <a:pt x="20" y="146"/>
                      <a:pt x="20" y="146"/>
                    </a:cubicBezTo>
                    <a:cubicBezTo>
                      <a:pt x="20" y="146"/>
                      <a:pt x="20" y="148"/>
                      <a:pt x="20" y="148"/>
                    </a:cubicBezTo>
                    <a:cubicBezTo>
                      <a:pt x="21" y="148"/>
                      <a:pt x="23" y="148"/>
                      <a:pt x="24" y="149"/>
                    </a:cubicBezTo>
                    <a:cubicBezTo>
                      <a:pt x="27" y="153"/>
                      <a:pt x="23" y="156"/>
                      <a:pt x="20" y="158"/>
                    </a:cubicBezTo>
                    <a:cubicBezTo>
                      <a:pt x="20" y="158"/>
                      <a:pt x="19" y="160"/>
                      <a:pt x="19" y="160"/>
                    </a:cubicBezTo>
                    <a:cubicBezTo>
                      <a:pt x="17" y="160"/>
                      <a:pt x="17" y="159"/>
                      <a:pt x="16" y="160"/>
                    </a:cubicBezTo>
                    <a:cubicBezTo>
                      <a:pt x="15" y="160"/>
                      <a:pt x="15" y="161"/>
                      <a:pt x="15" y="161"/>
                    </a:cubicBezTo>
                    <a:cubicBezTo>
                      <a:pt x="14" y="161"/>
                      <a:pt x="12" y="161"/>
                      <a:pt x="11" y="161"/>
                    </a:cubicBezTo>
                    <a:cubicBezTo>
                      <a:pt x="11" y="159"/>
                      <a:pt x="11" y="157"/>
                      <a:pt x="12" y="155"/>
                    </a:cubicBezTo>
                    <a:cubicBezTo>
                      <a:pt x="12" y="155"/>
                      <a:pt x="13" y="155"/>
                      <a:pt x="13" y="154"/>
                    </a:cubicBezTo>
                    <a:cubicBezTo>
                      <a:pt x="15" y="153"/>
                      <a:pt x="16" y="154"/>
                      <a:pt x="18" y="153"/>
                    </a:cubicBezTo>
                    <a:cubicBezTo>
                      <a:pt x="18" y="152"/>
                      <a:pt x="18" y="148"/>
                      <a:pt x="18" y="148"/>
                    </a:cubicBezTo>
                    <a:lnTo>
                      <a:pt x="19" y="146"/>
                    </a:lnTo>
                    <a:close/>
                    <a:moveTo>
                      <a:pt x="53" y="145"/>
                    </a:moveTo>
                    <a:cubicBezTo>
                      <a:pt x="53" y="145"/>
                      <a:pt x="54" y="146"/>
                      <a:pt x="55" y="147"/>
                    </a:cubicBezTo>
                    <a:cubicBezTo>
                      <a:pt x="55" y="147"/>
                      <a:pt x="56" y="146"/>
                      <a:pt x="57" y="146"/>
                    </a:cubicBezTo>
                    <a:cubicBezTo>
                      <a:pt x="58" y="147"/>
                      <a:pt x="59" y="148"/>
                      <a:pt x="59" y="149"/>
                    </a:cubicBezTo>
                    <a:cubicBezTo>
                      <a:pt x="57" y="148"/>
                      <a:pt x="55" y="148"/>
                      <a:pt x="53" y="148"/>
                    </a:cubicBezTo>
                    <a:cubicBezTo>
                      <a:pt x="52" y="147"/>
                      <a:pt x="53" y="147"/>
                      <a:pt x="52" y="147"/>
                    </a:cubicBezTo>
                    <a:cubicBezTo>
                      <a:pt x="52" y="146"/>
                      <a:pt x="51" y="145"/>
                      <a:pt x="53" y="145"/>
                    </a:cubicBezTo>
                    <a:close/>
                    <a:moveTo>
                      <a:pt x="49" y="145"/>
                    </a:moveTo>
                    <a:cubicBezTo>
                      <a:pt x="51" y="145"/>
                      <a:pt x="49" y="146"/>
                      <a:pt x="49" y="147"/>
                    </a:cubicBezTo>
                    <a:cubicBezTo>
                      <a:pt x="48" y="147"/>
                      <a:pt x="48" y="145"/>
                      <a:pt x="49" y="14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0" name="Freeform 60">
                <a:extLst>
                  <a:ext uri="{FF2B5EF4-FFF2-40B4-BE49-F238E27FC236}">
                    <a16:creationId xmlns:a16="http://schemas.microsoft.com/office/drawing/2014/main" id="{5FEE043D-2A0F-2D42-822A-86674DE98C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0" y="590"/>
                <a:ext cx="221" cy="420"/>
              </a:xfrm>
              <a:custGeom>
                <a:avLst/>
                <a:gdLst>
                  <a:gd name="T0" fmla="*/ 110 w 113"/>
                  <a:gd name="T1" fmla="*/ 45 h 214"/>
                  <a:gd name="T2" fmla="*/ 110 w 113"/>
                  <a:gd name="T3" fmla="*/ 26 h 214"/>
                  <a:gd name="T4" fmla="*/ 103 w 113"/>
                  <a:gd name="T5" fmla="*/ 15 h 214"/>
                  <a:gd name="T6" fmla="*/ 83 w 113"/>
                  <a:gd name="T7" fmla="*/ 3 h 214"/>
                  <a:gd name="T8" fmla="*/ 79 w 113"/>
                  <a:gd name="T9" fmla="*/ 8 h 214"/>
                  <a:gd name="T10" fmla="*/ 69 w 113"/>
                  <a:gd name="T11" fmla="*/ 16 h 214"/>
                  <a:gd name="T12" fmla="*/ 59 w 113"/>
                  <a:gd name="T13" fmla="*/ 18 h 214"/>
                  <a:gd name="T14" fmla="*/ 51 w 113"/>
                  <a:gd name="T15" fmla="*/ 33 h 214"/>
                  <a:gd name="T16" fmla="*/ 41 w 113"/>
                  <a:gd name="T17" fmla="*/ 45 h 214"/>
                  <a:gd name="T18" fmla="*/ 32 w 113"/>
                  <a:gd name="T19" fmla="*/ 69 h 214"/>
                  <a:gd name="T20" fmla="*/ 16 w 113"/>
                  <a:gd name="T21" fmla="*/ 76 h 214"/>
                  <a:gd name="T22" fmla="*/ 8 w 113"/>
                  <a:gd name="T23" fmla="*/ 96 h 214"/>
                  <a:gd name="T24" fmla="*/ 8 w 113"/>
                  <a:gd name="T25" fmla="*/ 115 h 214"/>
                  <a:gd name="T26" fmla="*/ 7 w 113"/>
                  <a:gd name="T27" fmla="*/ 126 h 214"/>
                  <a:gd name="T28" fmla="*/ 6 w 113"/>
                  <a:gd name="T29" fmla="*/ 141 h 214"/>
                  <a:gd name="T30" fmla="*/ 5 w 113"/>
                  <a:gd name="T31" fmla="*/ 153 h 214"/>
                  <a:gd name="T32" fmla="*/ 0 w 113"/>
                  <a:gd name="T33" fmla="*/ 162 h 214"/>
                  <a:gd name="T34" fmla="*/ 6 w 113"/>
                  <a:gd name="T35" fmla="*/ 167 h 214"/>
                  <a:gd name="T36" fmla="*/ 5 w 113"/>
                  <a:gd name="T37" fmla="*/ 176 h 214"/>
                  <a:gd name="T38" fmla="*/ 13 w 113"/>
                  <a:gd name="T39" fmla="*/ 184 h 214"/>
                  <a:gd name="T40" fmla="*/ 16 w 113"/>
                  <a:gd name="T41" fmla="*/ 190 h 214"/>
                  <a:gd name="T42" fmla="*/ 12 w 113"/>
                  <a:gd name="T43" fmla="*/ 194 h 214"/>
                  <a:gd name="T44" fmla="*/ 26 w 113"/>
                  <a:gd name="T45" fmla="*/ 203 h 214"/>
                  <a:gd name="T46" fmla="*/ 30 w 113"/>
                  <a:gd name="T47" fmla="*/ 193 h 214"/>
                  <a:gd name="T48" fmla="*/ 43 w 113"/>
                  <a:gd name="T49" fmla="*/ 192 h 214"/>
                  <a:gd name="T50" fmla="*/ 47 w 113"/>
                  <a:gd name="T51" fmla="*/ 184 h 214"/>
                  <a:gd name="T52" fmla="*/ 45 w 113"/>
                  <a:gd name="T53" fmla="*/ 179 h 214"/>
                  <a:gd name="T54" fmla="*/ 48 w 113"/>
                  <a:gd name="T55" fmla="*/ 172 h 214"/>
                  <a:gd name="T56" fmla="*/ 45 w 113"/>
                  <a:gd name="T57" fmla="*/ 158 h 214"/>
                  <a:gd name="T58" fmla="*/ 58 w 113"/>
                  <a:gd name="T59" fmla="*/ 158 h 214"/>
                  <a:gd name="T60" fmla="*/ 64 w 113"/>
                  <a:gd name="T61" fmla="*/ 152 h 214"/>
                  <a:gd name="T62" fmla="*/ 62 w 113"/>
                  <a:gd name="T63" fmla="*/ 149 h 214"/>
                  <a:gd name="T64" fmla="*/ 65 w 113"/>
                  <a:gd name="T65" fmla="*/ 138 h 214"/>
                  <a:gd name="T66" fmla="*/ 57 w 113"/>
                  <a:gd name="T67" fmla="*/ 133 h 214"/>
                  <a:gd name="T68" fmla="*/ 52 w 113"/>
                  <a:gd name="T69" fmla="*/ 118 h 214"/>
                  <a:gd name="T70" fmla="*/ 55 w 113"/>
                  <a:gd name="T71" fmla="*/ 103 h 214"/>
                  <a:gd name="T72" fmla="*/ 56 w 113"/>
                  <a:gd name="T73" fmla="*/ 101 h 214"/>
                  <a:gd name="T74" fmla="*/ 61 w 113"/>
                  <a:gd name="T75" fmla="*/ 96 h 214"/>
                  <a:gd name="T76" fmla="*/ 65 w 113"/>
                  <a:gd name="T77" fmla="*/ 92 h 214"/>
                  <a:gd name="T78" fmla="*/ 69 w 113"/>
                  <a:gd name="T79" fmla="*/ 87 h 214"/>
                  <a:gd name="T80" fmla="*/ 84 w 113"/>
                  <a:gd name="T81" fmla="*/ 77 h 214"/>
                  <a:gd name="T82" fmla="*/ 86 w 113"/>
                  <a:gd name="T83" fmla="*/ 72 h 214"/>
                  <a:gd name="T84" fmla="*/ 89 w 113"/>
                  <a:gd name="T85" fmla="*/ 61 h 214"/>
                  <a:gd name="T86" fmla="*/ 89 w 113"/>
                  <a:gd name="T87" fmla="*/ 56 h 214"/>
                  <a:gd name="T88" fmla="*/ 98 w 113"/>
                  <a:gd name="T89" fmla="*/ 50 h 214"/>
                  <a:gd name="T90" fmla="*/ 103 w 113"/>
                  <a:gd name="T91" fmla="*/ 49 h 214"/>
                  <a:gd name="T92" fmla="*/ 30 w 113"/>
                  <a:gd name="T93" fmla="*/ 210 h 214"/>
                  <a:gd name="T94" fmla="*/ 67 w 113"/>
                  <a:gd name="T95" fmla="*/ 174 h 214"/>
                  <a:gd name="T96" fmla="*/ 66 w 113"/>
                  <a:gd name="T97" fmla="*/ 182 h 214"/>
                  <a:gd name="T98" fmla="*/ 67 w 113"/>
                  <a:gd name="T99" fmla="*/ 171 h 214"/>
                  <a:gd name="T100" fmla="*/ 30 w 113"/>
                  <a:gd name="T101" fmla="*/ 161 h 214"/>
                  <a:gd name="T102" fmla="*/ 31 w 113"/>
                  <a:gd name="T103" fmla="*/ 156 h 214"/>
                  <a:gd name="T104" fmla="*/ 20 w 113"/>
                  <a:gd name="T105" fmla="*/ 148 h 214"/>
                  <a:gd name="T106" fmla="*/ 19 w 113"/>
                  <a:gd name="T107" fmla="*/ 160 h 214"/>
                  <a:gd name="T108" fmla="*/ 11 w 113"/>
                  <a:gd name="T109" fmla="*/ 161 h 214"/>
                  <a:gd name="T110" fmla="*/ 18 w 113"/>
                  <a:gd name="T111" fmla="*/ 153 h 214"/>
                  <a:gd name="T112" fmla="*/ 53 w 113"/>
                  <a:gd name="T113" fmla="*/ 145 h 214"/>
                  <a:gd name="T114" fmla="*/ 59 w 113"/>
                  <a:gd name="T115" fmla="*/ 149 h 214"/>
                  <a:gd name="T116" fmla="*/ 53 w 113"/>
                  <a:gd name="T117" fmla="*/ 145 h 214"/>
                  <a:gd name="T118" fmla="*/ 49 w 113"/>
                  <a:gd name="T119" fmla="*/ 145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3" h="214">
                    <a:moveTo>
                      <a:pt x="108" y="50"/>
                    </a:moveTo>
                    <a:cubicBezTo>
                      <a:pt x="113" y="50"/>
                      <a:pt x="113" y="50"/>
                      <a:pt x="113" y="50"/>
                    </a:cubicBezTo>
                    <a:cubicBezTo>
                      <a:pt x="113" y="50"/>
                      <a:pt x="110" y="46"/>
                      <a:pt x="110" y="45"/>
                    </a:cubicBezTo>
                    <a:cubicBezTo>
                      <a:pt x="110" y="43"/>
                      <a:pt x="111" y="44"/>
                      <a:pt x="111" y="41"/>
                    </a:cubicBezTo>
                    <a:cubicBezTo>
                      <a:pt x="111" y="38"/>
                      <a:pt x="108" y="35"/>
                      <a:pt x="108" y="33"/>
                    </a:cubicBezTo>
                    <a:cubicBezTo>
                      <a:pt x="109" y="31"/>
                      <a:pt x="111" y="29"/>
                      <a:pt x="110" y="26"/>
                    </a:cubicBezTo>
                    <a:cubicBezTo>
                      <a:pt x="110" y="25"/>
                      <a:pt x="108" y="27"/>
                      <a:pt x="107" y="26"/>
                    </a:cubicBezTo>
                    <a:cubicBezTo>
                      <a:pt x="106" y="24"/>
                      <a:pt x="109" y="19"/>
                      <a:pt x="108" y="18"/>
                    </a:cubicBezTo>
                    <a:cubicBezTo>
                      <a:pt x="106" y="17"/>
                      <a:pt x="104" y="17"/>
                      <a:pt x="103" y="15"/>
                    </a:cubicBezTo>
                    <a:cubicBezTo>
                      <a:pt x="102" y="13"/>
                      <a:pt x="99" y="12"/>
                      <a:pt x="97" y="12"/>
                    </a:cubicBezTo>
                    <a:cubicBezTo>
                      <a:pt x="94" y="12"/>
                      <a:pt x="90" y="9"/>
                      <a:pt x="89" y="7"/>
                    </a:cubicBezTo>
                    <a:cubicBezTo>
                      <a:pt x="88" y="6"/>
                      <a:pt x="84" y="4"/>
                      <a:pt x="83" y="3"/>
                    </a:cubicBezTo>
                    <a:cubicBezTo>
                      <a:pt x="81" y="2"/>
                      <a:pt x="80" y="0"/>
                      <a:pt x="80" y="0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8" y="13"/>
                      <a:pt x="76" y="18"/>
                      <a:pt x="75" y="17"/>
                    </a:cubicBezTo>
                    <a:cubicBezTo>
                      <a:pt x="73" y="17"/>
                      <a:pt x="69" y="15"/>
                      <a:pt x="69" y="16"/>
                    </a:cubicBezTo>
                    <a:cubicBezTo>
                      <a:pt x="68" y="17"/>
                      <a:pt x="65" y="16"/>
                      <a:pt x="66" y="18"/>
                    </a:cubicBezTo>
                    <a:cubicBezTo>
                      <a:pt x="67" y="20"/>
                      <a:pt x="64" y="22"/>
                      <a:pt x="66" y="23"/>
                    </a:cubicBezTo>
                    <a:cubicBezTo>
                      <a:pt x="68" y="26"/>
                      <a:pt x="59" y="18"/>
                      <a:pt x="59" y="18"/>
                    </a:cubicBezTo>
                    <a:cubicBezTo>
                      <a:pt x="59" y="18"/>
                      <a:pt x="57" y="20"/>
                      <a:pt x="56" y="22"/>
                    </a:cubicBezTo>
                    <a:cubicBezTo>
                      <a:pt x="55" y="24"/>
                      <a:pt x="54" y="26"/>
                      <a:pt x="54" y="29"/>
                    </a:cubicBezTo>
                    <a:cubicBezTo>
                      <a:pt x="54" y="31"/>
                      <a:pt x="53" y="31"/>
                      <a:pt x="51" y="33"/>
                    </a:cubicBezTo>
                    <a:cubicBezTo>
                      <a:pt x="50" y="34"/>
                      <a:pt x="47" y="35"/>
                      <a:pt x="47" y="37"/>
                    </a:cubicBezTo>
                    <a:cubicBezTo>
                      <a:pt x="47" y="39"/>
                      <a:pt x="46" y="39"/>
                      <a:pt x="44" y="39"/>
                    </a:cubicBezTo>
                    <a:cubicBezTo>
                      <a:pt x="42" y="39"/>
                      <a:pt x="41" y="43"/>
                      <a:pt x="41" y="45"/>
                    </a:cubicBezTo>
                    <a:cubicBezTo>
                      <a:pt x="41" y="47"/>
                      <a:pt x="39" y="55"/>
                      <a:pt x="37" y="56"/>
                    </a:cubicBezTo>
                    <a:cubicBezTo>
                      <a:pt x="35" y="58"/>
                      <a:pt x="31" y="59"/>
                      <a:pt x="31" y="60"/>
                    </a:cubicBezTo>
                    <a:cubicBezTo>
                      <a:pt x="31" y="62"/>
                      <a:pt x="33" y="66"/>
                      <a:pt x="32" y="69"/>
                    </a:cubicBezTo>
                    <a:cubicBezTo>
                      <a:pt x="31" y="72"/>
                      <a:pt x="31" y="76"/>
                      <a:pt x="29" y="75"/>
                    </a:cubicBezTo>
                    <a:cubicBezTo>
                      <a:pt x="27" y="74"/>
                      <a:pt x="25" y="69"/>
                      <a:pt x="23" y="70"/>
                    </a:cubicBezTo>
                    <a:cubicBezTo>
                      <a:pt x="21" y="71"/>
                      <a:pt x="16" y="74"/>
                      <a:pt x="16" y="76"/>
                    </a:cubicBezTo>
                    <a:cubicBezTo>
                      <a:pt x="16" y="78"/>
                      <a:pt x="12" y="81"/>
                      <a:pt x="12" y="84"/>
                    </a:cubicBezTo>
                    <a:cubicBezTo>
                      <a:pt x="12" y="86"/>
                      <a:pt x="6" y="88"/>
                      <a:pt x="7" y="90"/>
                    </a:cubicBezTo>
                    <a:cubicBezTo>
                      <a:pt x="8" y="92"/>
                      <a:pt x="9" y="94"/>
                      <a:pt x="8" y="96"/>
                    </a:cubicBezTo>
                    <a:cubicBezTo>
                      <a:pt x="8" y="97"/>
                      <a:pt x="8" y="101"/>
                      <a:pt x="8" y="103"/>
                    </a:cubicBezTo>
                    <a:cubicBezTo>
                      <a:pt x="8" y="105"/>
                      <a:pt x="9" y="108"/>
                      <a:pt x="8" y="111"/>
                    </a:cubicBezTo>
                    <a:cubicBezTo>
                      <a:pt x="6" y="113"/>
                      <a:pt x="7" y="115"/>
                      <a:pt x="8" y="115"/>
                    </a:cubicBezTo>
                    <a:cubicBezTo>
                      <a:pt x="9" y="115"/>
                      <a:pt x="10" y="116"/>
                      <a:pt x="10" y="120"/>
                    </a:cubicBezTo>
                    <a:cubicBezTo>
                      <a:pt x="10" y="123"/>
                      <a:pt x="11" y="124"/>
                      <a:pt x="9" y="125"/>
                    </a:cubicBezTo>
                    <a:cubicBezTo>
                      <a:pt x="7" y="127"/>
                      <a:pt x="7" y="126"/>
                      <a:pt x="7" y="126"/>
                    </a:cubicBezTo>
                    <a:cubicBezTo>
                      <a:pt x="7" y="126"/>
                      <a:pt x="6" y="130"/>
                      <a:pt x="6" y="132"/>
                    </a:cubicBezTo>
                    <a:cubicBezTo>
                      <a:pt x="6" y="134"/>
                      <a:pt x="4" y="135"/>
                      <a:pt x="6" y="137"/>
                    </a:cubicBezTo>
                    <a:cubicBezTo>
                      <a:pt x="8" y="139"/>
                      <a:pt x="8" y="140"/>
                      <a:pt x="6" y="141"/>
                    </a:cubicBezTo>
                    <a:cubicBezTo>
                      <a:pt x="4" y="142"/>
                      <a:pt x="6" y="144"/>
                      <a:pt x="4" y="145"/>
                    </a:cubicBezTo>
                    <a:cubicBezTo>
                      <a:pt x="1" y="146"/>
                      <a:pt x="3" y="145"/>
                      <a:pt x="3" y="148"/>
                    </a:cubicBezTo>
                    <a:cubicBezTo>
                      <a:pt x="3" y="150"/>
                      <a:pt x="5" y="151"/>
                      <a:pt x="5" y="153"/>
                    </a:cubicBezTo>
                    <a:cubicBezTo>
                      <a:pt x="5" y="155"/>
                      <a:pt x="5" y="159"/>
                      <a:pt x="3" y="158"/>
                    </a:cubicBezTo>
                    <a:cubicBezTo>
                      <a:pt x="1" y="157"/>
                      <a:pt x="1" y="158"/>
                      <a:pt x="1" y="158"/>
                    </a:cubicBezTo>
                    <a:cubicBezTo>
                      <a:pt x="1" y="159"/>
                      <a:pt x="0" y="160"/>
                      <a:pt x="0" y="162"/>
                    </a:cubicBezTo>
                    <a:cubicBezTo>
                      <a:pt x="1" y="163"/>
                      <a:pt x="2" y="163"/>
                      <a:pt x="3" y="163"/>
                    </a:cubicBezTo>
                    <a:cubicBezTo>
                      <a:pt x="3" y="163"/>
                      <a:pt x="5" y="167"/>
                      <a:pt x="5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8"/>
                      <a:pt x="3" y="171"/>
                      <a:pt x="3" y="172"/>
                    </a:cubicBezTo>
                    <a:cubicBezTo>
                      <a:pt x="3" y="173"/>
                      <a:pt x="5" y="173"/>
                      <a:pt x="5" y="174"/>
                    </a:cubicBezTo>
                    <a:cubicBezTo>
                      <a:pt x="5" y="175"/>
                      <a:pt x="5" y="176"/>
                      <a:pt x="5" y="176"/>
                    </a:cubicBezTo>
                    <a:cubicBezTo>
                      <a:pt x="5" y="176"/>
                      <a:pt x="7" y="176"/>
                      <a:pt x="8" y="176"/>
                    </a:cubicBezTo>
                    <a:cubicBezTo>
                      <a:pt x="8" y="178"/>
                      <a:pt x="8" y="179"/>
                      <a:pt x="8" y="180"/>
                    </a:cubicBezTo>
                    <a:cubicBezTo>
                      <a:pt x="9" y="181"/>
                      <a:pt x="12" y="183"/>
                      <a:pt x="13" y="184"/>
                    </a:cubicBezTo>
                    <a:cubicBezTo>
                      <a:pt x="13" y="185"/>
                      <a:pt x="13" y="187"/>
                      <a:pt x="14" y="187"/>
                    </a:cubicBezTo>
                    <a:cubicBezTo>
                      <a:pt x="14" y="188"/>
                      <a:pt x="16" y="187"/>
                      <a:pt x="16" y="188"/>
                    </a:cubicBezTo>
                    <a:cubicBezTo>
                      <a:pt x="16" y="190"/>
                      <a:pt x="16" y="190"/>
                      <a:pt x="16" y="190"/>
                    </a:cubicBezTo>
                    <a:cubicBezTo>
                      <a:pt x="15" y="190"/>
                      <a:pt x="14" y="190"/>
                      <a:pt x="14" y="190"/>
                    </a:cubicBezTo>
                    <a:cubicBezTo>
                      <a:pt x="13" y="191"/>
                      <a:pt x="14" y="192"/>
                      <a:pt x="14" y="193"/>
                    </a:cubicBezTo>
                    <a:cubicBezTo>
                      <a:pt x="14" y="193"/>
                      <a:pt x="12" y="194"/>
                      <a:pt x="12" y="194"/>
                    </a:cubicBezTo>
                    <a:cubicBezTo>
                      <a:pt x="12" y="196"/>
                      <a:pt x="13" y="199"/>
                      <a:pt x="13" y="199"/>
                    </a:cubicBezTo>
                    <a:cubicBezTo>
                      <a:pt x="13" y="202"/>
                      <a:pt x="13" y="205"/>
                      <a:pt x="16" y="206"/>
                    </a:cubicBezTo>
                    <a:cubicBezTo>
                      <a:pt x="19" y="206"/>
                      <a:pt x="24" y="204"/>
                      <a:pt x="26" y="203"/>
                    </a:cubicBezTo>
                    <a:cubicBezTo>
                      <a:pt x="26" y="199"/>
                      <a:pt x="26" y="199"/>
                      <a:pt x="27" y="196"/>
                    </a:cubicBezTo>
                    <a:cubicBezTo>
                      <a:pt x="27" y="196"/>
                      <a:pt x="29" y="196"/>
                      <a:pt x="30" y="196"/>
                    </a:cubicBezTo>
                    <a:cubicBezTo>
                      <a:pt x="30" y="196"/>
                      <a:pt x="29" y="193"/>
                      <a:pt x="30" y="193"/>
                    </a:cubicBezTo>
                    <a:cubicBezTo>
                      <a:pt x="32" y="192"/>
                      <a:pt x="37" y="193"/>
                      <a:pt x="41" y="193"/>
                    </a:cubicBezTo>
                    <a:cubicBezTo>
                      <a:pt x="42" y="193"/>
                      <a:pt x="43" y="190"/>
                      <a:pt x="43" y="190"/>
                    </a:cubicBezTo>
                    <a:cubicBezTo>
                      <a:pt x="43" y="190"/>
                      <a:pt x="44" y="191"/>
                      <a:pt x="43" y="192"/>
                    </a:cubicBezTo>
                    <a:cubicBezTo>
                      <a:pt x="44" y="192"/>
                      <a:pt x="45" y="192"/>
                      <a:pt x="45" y="192"/>
                    </a:cubicBezTo>
                    <a:cubicBezTo>
                      <a:pt x="46" y="190"/>
                      <a:pt x="47" y="188"/>
                      <a:pt x="48" y="185"/>
                    </a:cubicBezTo>
                    <a:cubicBezTo>
                      <a:pt x="48" y="185"/>
                      <a:pt x="49" y="184"/>
                      <a:pt x="47" y="184"/>
                    </a:cubicBezTo>
                    <a:cubicBezTo>
                      <a:pt x="46" y="185"/>
                      <a:pt x="46" y="188"/>
                      <a:pt x="45" y="188"/>
                    </a:cubicBezTo>
                    <a:cubicBezTo>
                      <a:pt x="44" y="189"/>
                      <a:pt x="44" y="187"/>
                      <a:pt x="44" y="186"/>
                    </a:cubicBezTo>
                    <a:cubicBezTo>
                      <a:pt x="44" y="185"/>
                      <a:pt x="45" y="181"/>
                      <a:pt x="45" y="179"/>
                    </a:cubicBezTo>
                    <a:cubicBezTo>
                      <a:pt x="46" y="179"/>
                      <a:pt x="47" y="177"/>
                      <a:pt x="47" y="176"/>
                    </a:cubicBezTo>
                    <a:cubicBezTo>
                      <a:pt x="48" y="174"/>
                      <a:pt x="46" y="175"/>
                      <a:pt x="47" y="173"/>
                    </a:cubicBezTo>
                    <a:cubicBezTo>
                      <a:pt x="48" y="172"/>
                      <a:pt x="48" y="172"/>
                      <a:pt x="48" y="172"/>
                    </a:cubicBezTo>
                    <a:cubicBezTo>
                      <a:pt x="50" y="169"/>
                      <a:pt x="48" y="164"/>
                      <a:pt x="47" y="162"/>
                    </a:cubicBezTo>
                    <a:cubicBezTo>
                      <a:pt x="48" y="162"/>
                      <a:pt x="50" y="161"/>
                      <a:pt x="50" y="160"/>
                    </a:cubicBezTo>
                    <a:cubicBezTo>
                      <a:pt x="49" y="160"/>
                      <a:pt x="46" y="158"/>
                      <a:pt x="45" y="158"/>
                    </a:cubicBezTo>
                    <a:cubicBezTo>
                      <a:pt x="50" y="158"/>
                      <a:pt x="52" y="157"/>
                      <a:pt x="57" y="156"/>
                    </a:cubicBezTo>
                    <a:cubicBezTo>
                      <a:pt x="57" y="158"/>
                      <a:pt x="57" y="158"/>
                      <a:pt x="57" y="158"/>
                    </a:cubicBezTo>
                    <a:cubicBezTo>
                      <a:pt x="58" y="158"/>
                      <a:pt x="58" y="158"/>
                      <a:pt x="58" y="158"/>
                    </a:cubicBezTo>
                    <a:cubicBezTo>
                      <a:pt x="59" y="158"/>
                      <a:pt x="59" y="156"/>
                      <a:pt x="59" y="155"/>
                    </a:cubicBezTo>
                    <a:cubicBezTo>
                      <a:pt x="61" y="154"/>
                      <a:pt x="62" y="155"/>
                      <a:pt x="63" y="154"/>
                    </a:cubicBezTo>
                    <a:cubicBezTo>
                      <a:pt x="64" y="154"/>
                      <a:pt x="63" y="153"/>
                      <a:pt x="64" y="152"/>
                    </a:cubicBezTo>
                    <a:cubicBezTo>
                      <a:pt x="65" y="151"/>
                      <a:pt x="65" y="152"/>
                      <a:pt x="67" y="151"/>
                    </a:cubicBezTo>
                    <a:cubicBezTo>
                      <a:pt x="66" y="149"/>
                      <a:pt x="66" y="149"/>
                      <a:pt x="66" y="149"/>
                    </a:cubicBezTo>
                    <a:cubicBezTo>
                      <a:pt x="64" y="149"/>
                      <a:pt x="63" y="149"/>
                      <a:pt x="62" y="149"/>
                    </a:cubicBezTo>
                    <a:cubicBezTo>
                      <a:pt x="64" y="148"/>
                      <a:pt x="66" y="147"/>
                      <a:pt x="68" y="146"/>
                    </a:cubicBezTo>
                    <a:cubicBezTo>
                      <a:pt x="68" y="144"/>
                      <a:pt x="69" y="141"/>
                      <a:pt x="67" y="139"/>
                    </a:cubicBezTo>
                    <a:cubicBezTo>
                      <a:pt x="67" y="138"/>
                      <a:pt x="66" y="139"/>
                      <a:pt x="65" y="138"/>
                    </a:cubicBezTo>
                    <a:cubicBezTo>
                      <a:pt x="63" y="137"/>
                      <a:pt x="64" y="135"/>
                      <a:pt x="64" y="135"/>
                    </a:cubicBezTo>
                    <a:cubicBezTo>
                      <a:pt x="61" y="134"/>
                      <a:pt x="61" y="134"/>
                      <a:pt x="59" y="131"/>
                    </a:cubicBezTo>
                    <a:cubicBezTo>
                      <a:pt x="59" y="131"/>
                      <a:pt x="58" y="132"/>
                      <a:pt x="57" y="133"/>
                    </a:cubicBezTo>
                    <a:cubicBezTo>
                      <a:pt x="56" y="133"/>
                      <a:pt x="56" y="132"/>
                      <a:pt x="54" y="132"/>
                    </a:cubicBezTo>
                    <a:cubicBezTo>
                      <a:pt x="54" y="131"/>
                      <a:pt x="54" y="130"/>
                      <a:pt x="53" y="130"/>
                    </a:cubicBezTo>
                    <a:cubicBezTo>
                      <a:pt x="54" y="125"/>
                      <a:pt x="52" y="122"/>
                      <a:pt x="52" y="118"/>
                    </a:cubicBezTo>
                    <a:cubicBezTo>
                      <a:pt x="52" y="118"/>
                      <a:pt x="52" y="115"/>
                      <a:pt x="52" y="115"/>
                    </a:cubicBezTo>
                    <a:cubicBezTo>
                      <a:pt x="53" y="115"/>
                      <a:pt x="54" y="115"/>
                      <a:pt x="54" y="115"/>
                    </a:cubicBezTo>
                    <a:cubicBezTo>
                      <a:pt x="51" y="112"/>
                      <a:pt x="56" y="107"/>
                      <a:pt x="55" y="103"/>
                    </a:cubicBezTo>
                    <a:cubicBezTo>
                      <a:pt x="55" y="103"/>
                      <a:pt x="54" y="103"/>
                      <a:pt x="53" y="103"/>
                    </a:cubicBezTo>
                    <a:cubicBezTo>
                      <a:pt x="53" y="102"/>
                      <a:pt x="54" y="101"/>
                      <a:pt x="53" y="101"/>
                    </a:cubicBezTo>
                    <a:cubicBezTo>
                      <a:pt x="54" y="100"/>
                      <a:pt x="55" y="102"/>
                      <a:pt x="56" y="101"/>
                    </a:cubicBezTo>
                    <a:cubicBezTo>
                      <a:pt x="56" y="101"/>
                      <a:pt x="57" y="100"/>
                      <a:pt x="57" y="100"/>
                    </a:cubicBezTo>
                    <a:cubicBezTo>
                      <a:pt x="58" y="99"/>
                      <a:pt x="59" y="100"/>
                      <a:pt x="59" y="99"/>
                    </a:cubicBezTo>
                    <a:cubicBezTo>
                      <a:pt x="60" y="99"/>
                      <a:pt x="60" y="97"/>
                      <a:pt x="61" y="96"/>
                    </a:cubicBezTo>
                    <a:cubicBezTo>
                      <a:pt x="59" y="96"/>
                      <a:pt x="59" y="96"/>
                      <a:pt x="59" y="96"/>
                    </a:cubicBezTo>
                    <a:cubicBezTo>
                      <a:pt x="59" y="95"/>
                      <a:pt x="59" y="95"/>
                      <a:pt x="59" y="95"/>
                    </a:cubicBezTo>
                    <a:cubicBezTo>
                      <a:pt x="62" y="94"/>
                      <a:pt x="64" y="94"/>
                      <a:pt x="65" y="92"/>
                    </a:cubicBezTo>
                    <a:cubicBezTo>
                      <a:pt x="66" y="91"/>
                      <a:pt x="64" y="91"/>
                      <a:pt x="64" y="91"/>
                    </a:cubicBezTo>
                    <a:cubicBezTo>
                      <a:pt x="67" y="87"/>
                      <a:pt x="67" y="87"/>
                      <a:pt x="67" y="87"/>
                    </a:cubicBezTo>
                    <a:cubicBezTo>
                      <a:pt x="68" y="86"/>
                      <a:pt x="69" y="87"/>
                      <a:pt x="69" y="87"/>
                    </a:cubicBezTo>
                    <a:cubicBezTo>
                      <a:pt x="72" y="87"/>
                      <a:pt x="73" y="84"/>
                      <a:pt x="75" y="83"/>
                    </a:cubicBezTo>
                    <a:cubicBezTo>
                      <a:pt x="77" y="83"/>
                      <a:pt x="79" y="84"/>
                      <a:pt x="79" y="83"/>
                    </a:cubicBezTo>
                    <a:cubicBezTo>
                      <a:pt x="82" y="82"/>
                      <a:pt x="82" y="79"/>
                      <a:pt x="84" y="77"/>
                    </a:cubicBezTo>
                    <a:cubicBezTo>
                      <a:pt x="85" y="76"/>
                      <a:pt x="86" y="76"/>
                      <a:pt x="87" y="75"/>
                    </a:cubicBezTo>
                    <a:cubicBezTo>
                      <a:pt x="87" y="74"/>
                      <a:pt x="88" y="74"/>
                      <a:pt x="88" y="73"/>
                    </a:cubicBezTo>
                    <a:cubicBezTo>
                      <a:pt x="88" y="73"/>
                      <a:pt x="86" y="72"/>
                      <a:pt x="86" y="72"/>
                    </a:cubicBezTo>
                    <a:cubicBezTo>
                      <a:pt x="86" y="71"/>
                      <a:pt x="86" y="71"/>
                      <a:pt x="87" y="69"/>
                    </a:cubicBezTo>
                    <a:cubicBezTo>
                      <a:pt x="86" y="69"/>
                      <a:pt x="85" y="66"/>
                      <a:pt x="85" y="64"/>
                    </a:cubicBezTo>
                    <a:cubicBezTo>
                      <a:pt x="89" y="61"/>
                      <a:pt x="89" y="61"/>
                      <a:pt x="89" y="61"/>
                    </a:cubicBezTo>
                    <a:cubicBezTo>
                      <a:pt x="90" y="59"/>
                      <a:pt x="86" y="60"/>
                      <a:pt x="89" y="59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1" y="58"/>
                      <a:pt x="88" y="57"/>
                      <a:pt x="89" y="56"/>
                    </a:cubicBezTo>
                    <a:cubicBezTo>
                      <a:pt x="91" y="55"/>
                      <a:pt x="91" y="57"/>
                      <a:pt x="93" y="56"/>
                    </a:cubicBezTo>
                    <a:cubicBezTo>
                      <a:pt x="95" y="55"/>
                      <a:pt x="96" y="51"/>
                      <a:pt x="97" y="48"/>
                    </a:cubicBezTo>
                    <a:cubicBezTo>
                      <a:pt x="97" y="48"/>
                      <a:pt x="98" y="49"/>
                      <a:pt x="98" y="50"/>
                    </a:cubicBezTo>
                    <a:cubicBezTo>
                      <a:pt x="98" y="50"/>
                      <a:pt x="100" y="49"/>
                      <a:pt x="101" y="49"/>
                    </a:cubicBezTo>
                    <a:cubicBezTo>
                      <a:pt x="101" y="49"/>
                      <a:pt x="102" y="51"/>
                      <a:pt x="102" y="51"/>
                    </a:cubicBezTo>
                    <a:cubicBezTo>
                      <a:pt x="103" y="52"/>
                      <a:pt x="103" y="50"/>
                      <a:pt x="103" y="49"/>
                    </a:cubicBezTo>
                    <a:cubicBezTo>
                      <a:pt x="105" y="50"/>
                      <a:pt x="106" y="50"/>
                      <a:pt x="108" y="50"/>
                    </a:cubicBezTo>
                    <a:close/>
                    <a:moveTo>
                      <a:pt x="30" y="206"/>
                    </a:moveTo>
                    <a:cubicBezTo>
                      <a:pt x="30" y="207"/>
                      <a:pt x="30" y="209"/>
                      <a:pt x="30" y="210"/>
                    </a:cubicBezTo>
                    <a:cubicBezTo>
                      <a:pt x="38" y="214"/>
                      <a:pt x="36" y="209"/>
                      <a:pt x="30" y="206"/>
                    </a:cubicBezTo>
                    <a:close/>
                    <a:moveTo>
                      <a:pt x="67" y="171"/>
                    </a:moveTo>
                    <a:cubicBezTo>
                      <a:pt x="67" y="171"/>
                      <a:pt x="67" y="173"/>
                      <a:pt x="67" y="174"/>
                    </a:cubicBezTo>
                    <a:cubicBezTo>
                      <a:pt x="67" y="174"/>
                      <a:pt x="65" y="173"/>
                      <a:pt x="64" y="173"/>
                    </a:cubicBezTo>
                    <a:cubicBezTo>
                      <a:pt x="59" y="180"/>
                      <a:pt x="57" y="179"/>
                      <a:pt x="62" y="187"/>
                    </a:cubicBezTo>
                    <a:cubicBezTo>
                      <a:pt x="63" y="186"/>
                      <a:pt x="66" y="182"/>
                      <a:pt x="66" y="182"/>
                    </a:cubicBezTo>
                    <a:cubicBezTo>
                      <a:pt x="67" y="180"/>
                      <a:pt x="65" y="180"/>
                      <a:pt x="65" y="178"/>
                    </a:cubicBezTo>
                    <a:cubicBezTo>
                      <a:pt x="66" y="176"/>
                      <a:pt x="68" y="173"/>
                      <a:pt x="69" y="171"/>
                    </a:cubicBezTo>
                    <a:cubicBezTo>
                      <a:pt x="69" y="171"/>
                      <a:pt x="68" y="171"/>
                      <a:pt x="67" y="171"/>
                    </a:cubicBezTo>
                    <a:close/>
                    <a:moveTo>
                      <a:pt x="31" y="156"/>
                    </a:moveTo>
                    <a:cubicBezTo>
                      <a:pt x="31" y="157"/>
                      <a:pt x="32" y="156"/>
                      <a:pt x="32" y="158"/>
                    </a:cubicBezTo>
                    <a:cubicBezTo>
                      <a:pt x="32" y="159"/>
                      <a:pt x="30" y="161"/>
                      <a:pt x="30" y="161"/>
                    </a:cubicBezTo>
                    <a:cubicBezTo>
                      <a:pt x="30" y="161"/>
                      <a:pt x="27" y="171"/>
                      <a:pt x="28" y="164"/>
                    </a:cubicBezTo>
                    <a:cubicBezTo>
                      <a:pt x="28" y="163"/>
                      <a:pt x="29" y="159"/>
                      <a:pt x="30" y="157"/>
                    </a:cubicBezTo>
                    <a:cubicBezTo>
                      <a:pt x="30" y="157"/>
                      <a:pt x="31" y="156"/>
                      <a:pt x="31" y="156"/>
                    </a:cubicBezTo>
                    <a:close/>
                    <a:moveTo>
                      <a:pt x="19" y="146"/>
                    </a:moveTo>
                    <a:cubicBezTo>
                      <a:pt x="20" y="146"/>
                      <a:pt x="20" y="146"/>
                      <a:pt x="20" y="146"/>
                    </a:cubicBezTo>
                    <a:cubicBezTo>
                      <a:pt x="20" y="146"/>
                      <a:pt x="20" y="148"/>
                      <a:pt x="20" y="148"/>
                    </a:cubicBezTo>
                    <a:cubicBezTo>
                      <a:pt x="21" y="148"/>
                      <a:pt x="23" y="148"/>
                      <a:pt x="24" y="149"/>
                    </a:cubicBezTo>
                    <a:cubicBezTo>
                      <a:pt x="27" y="153"/>
                      <a:pt x="23" y="156"/>
                      <a:pt x="20" y="158"/>
                    </a:cubicBezTo>
                    <a:cubicBezTo>
                      <a:pt x="20" y="158"/>
                      <a:pt x="19" y="160"/>
                      <a:pt x="19" y="160"/>
                    </a:cubicBezTo>
                    <a:cubicBezTo>
                      <a:pt x="17" y="160"/>
                      <a:pt x="17" y="159"/>
                      <a:pt x="16" y="160"/>
                    </a:cubicBezTo>
                    <a:cubicBezTo>
                      <a:pt x="15" y="160"/>
                      <a:pt x="15" y="161"/>
                      <a:pt x="15" y="161"/>
                    </a:cubicBezTo>
                    <a:cubicBezTo>
                      <a:pt x="14" y="161"/>
                      <a:pt x="12" y="161"/>
                      <a:pt x="11" y="161"/>
                    </a:cubicBezTo>
                    <a:cubicBezTo>
                      <a:pt x="11" y="159"/>
                      <a:pt x="11" y="157"/>
                      <a:pt x="12" y="155"/>
                    </a:cubicBezTo>
                    <a:cubicBezTo>
                      <a:pt x="12" y="155"/>
                      <a:pt x="13" y="155"/>
                      <a:pt x="13" y="154"/>
                    </a:cubicBezTo>
                    <a:cubicBezTo>
                      <a:pt x="15" y="153"/>
                      <a:pt x="16" y="154"/>
                      <a:pt x="18" y="153"/>
                    </a:cubicBezTo>
                    <a:cubicBezTo>
                      <a:pt x="18" y="152"/>
                      <a:pt x="18" y="148"/>
                      <a:pt x="18" y="148"/>
                    </a:cubicBezTo>
                    <a:lnTo>
                      <a:pt x="19" y="146"/>
                    </a:lnTo>
                    <a:close/>
                    <a:moveTo>
                      <a:pt x="53" y="145"/>
                    </a:moveTo>
                    <a:cubicBezTo>
                      <a:pt x="53" y="145"/>
                      <a:pt x="54" y="146"/>
                      <a:pt x="55" y="147"/>
                    </a:cubicBezTo>
                    <a:cubicBezTo>
                      <a:pt x="55" y="147"/>
                      <a:pt x="56" y="146"/>
                      <a:pt x="57" y="146"/>
                    </a:cubicBezTo>
                    <a:cubicBezTo>
                      <a:pt x="58" y="147"/>
                      <a:pt x="59" y="148"/>
                      <a:pt x="59" y="149"/>
                    </a:cubicBezTo>
                    <a:cubicBezTo>
                      <a:pt x="57" y="148"/>
                      <a:pt x="55" y="148"/>
                      <a:pt x="53" y="148"/>
                    </a:cubicBezTo>
                    <a:cubicBezTo>
                      <a:pt x="52" y="147"/>
                      <a:pt x="53" y="147"/>
                      <a:pt x="52" y="147"/>
                    </a:cubicBezTo>
                    <a:cubicBezTo>
                      <a:pt x="52" y="146"/>
                      <a:pt x="51" y="145"/>
                      <a:pt x="53" y="145"/>
                    </a:cubicBezTo>
                    <a:close/>
                    <a:moveTo>
                      <a:pt x="49" y="145"/>
                    </a:moveTo>
                    <a:cubicBezTo>
                      <a:pt x="51" y="145"/>
                      <a:pt x="49" y="146"/>
                      <a:pt x="49" y="147"/>
                    </a:cubicBezTo>
                    <a:cubicBezTo>
                      <a:pt x="48" y="147"/>
                      <a:pt x="48" y="145"/>
                      <a:pt x="49" y="145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1" name="Freeform 61">
                <a:extLst>
                  <a:ext uri="{FF2B5EF4-FFF2-40B4-BE49-F238E27FC236}">
                    <a16:creationId xmlns:a16="http://schemas.microsoft.com/office/drawing/2014/main" id="{41D3EDEC-B654-EB4F-855D-0ED0B1651A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5" y="2800"/>
                <a:ext cx="22" cy="31"/>
              </a:xfrm>
              <a:custGeom>
                <a:avLst/>
                <a:gdLst>
                  <a:gd name="T0" fmla="*/ 10 w 11"/>
                  <a:gd name="T1" fmla="*/ 10 h 16"/>
                  <a:gd name="T2" fmla="*/ 11 w 11"/>
                  <a:gd name="T3" fmla="*/ 4 h 16"/>
                  <a:gd name="T4" fmla="*/ 7 w 11"/>
                  <a:gd name="T5" fmla="*/ 0 h 16"/>
                  <a:gd name="T6" fmla="*/ 3 w 11"/>
                  <a:gd name="T7" fmla="*/ 1 h 16"/>
                  <a:gd name="T8" fmla="*/ 1 w 11"/>
                  <a:gd name="T9" fmla="*/ 5 h 16"/>
                  <a:gd name="T10" fmla="*/ 1 w 11"/>
                  <a:gd name="T11" fmla="*/ 11 h 16"/>
                  <a:gd name="T12" fmla="*/ 4 w 11"/>
                  <a:gd name="T13" fmla="*/ 14 h 16"/>
                  <a:gd name="T14" fmla="*/ 11 w 11"/>
                  <a:gd name="T15" fmla="*/ 16 h 16"/>
                  <a:gd name="T16" fmla="*/ 10 w 11"/>
                  <a:gd name="T17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6">
                    <a:moveTo>
                      <a:pt x="10" y="10"/>
                    </a:moveTo>
                    <a:cubicBezTo>
                      <a:pt x="10" y="10"/>
                      <a:pt x="11" y="6"/>
                      <a:pt x="11" y="4"/>
                    </a:cubicBezTo>
                    <a:cubicBezTo>
                      <a:pt x="11" y="2"/>
                      <a:pt x="7" y="0"/>
                      <a:pt x="7" y="0"/>
                    </a:cubicBezTo>
                    <a:cubicBezTo>
                      <a:pt x="7" y="0"/>
                      <a:pt x="5" y="2"/>
                      <a:pt x="3" y="1"/>
                    </a:cubicBezTo>
                    <a:cubicBezTo>
                      <a:pt x="2" y="0"/>
                      <a:pt x="1" y="2"/>
                      <a:pt x="1" y="5"/>
                    </a:cubicBezTo>
                    <a:cubicBezTo>
                      <a:pt x="1" y="9"/>
                      <a:pt x="0" y="8"/>
                      <a:pt x="1" y="11"/>
                    </a:cubicBezTo>
                    <a:cubicBezTo>
                      <a:pt x="3" y="14"/>
                      <a:pt x="2" y="12"/>
                      <a:pt x="4" y="14"/>
                    </a:cubicBezTo>
                    <a:cubicBezTo>
                      <a:pt x="7" y="15"/>
                      <a:pt x="11" y="16"/>
                      <a:pt x="11" y="16"/>
                    </a:cubicBezTo>
                    <a:lnTo>
                      <a:pt x="10" y="1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2" name="Freeform 62">
                <a:extLst>
                  <a:ext uri="{FF2B5EF4-FFF2-40B4-BE49-F238E27FC236}">
                    <a16:creationId xmlns:a16="http://schemas.microsoft.com/office/drawing/2014/main" id="{40B6C6D0-5A30-1940-BDBB-229FAAEFA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2113"/>
                <a:ext cx="71" cy="112"/>
              </a:xfrm>
              <a:custGeom>
                <a:avLst/>
                <a:gdLst>
                  <a:gd name="T0" fmla="*/ 36 w 36"/>
                  <a:gd name="T1" fmla="*/ 4 h 57"/>
                  <a:gd name="T2" fmla="*/ 32 w 36"/>
                  <a:gd name="T3" fmla="*/ 4 h 57"/>
                  <a:gd name="T4" fmla="*/ 32 w 36"/>
                  <a:gd name="T5" fmla="*/ 3 h 57"/>
                  <a:gd name="T6" fmla="*/ 27 w 36"/>
                  <a:gd name="T7" fmla="*/ 3 h 57"/>
                  <a:gd name="T8" fmla="*/ 27 w 36"/>
                  <a:gd name="T9" fmla="*/ 4 h 57"/>
                  <a:gd name="T10" fmla="*/ 24 w 36"/>
                  <a:gd name="T11" fmla="*/ 5 h 57"/>
                  <a:gd name="T12" fmla="*/ 12 w 36"/>
                  <a:gd name="T13" fmla="*/ 7 h 57"/>
                  <a:gd name="T14" fmla="*/ 12 w 36"/>
                  <a:gd name="T15" fmla="*/ 6 h 57"/>
                  <a:gd name="T16" fmla="*/ 7 w 36"/>
                  <a:gd name="T17" fmla="*/ 14 h 57"/>
                  <a:gd name="T18" fmla="*/ 7 w 36"/>
                  <a:gd name="T19" fmla="*/ 19 h 57"/>
                  <a:gd name="T20" fmla="*/ 2 w 36"/>
                  <a:gd name="T21" fmla="*/ 23 h 57"/>
                  <a:gd name="T22" fmla="*/ 3 w 36"/>
                  <a:gd name="T23" fmla="*/ 29 h 57"/>
                  <a:gd name="T24" fmla="*/ 2 w 36"/>
                  <a:gd name="T25" fmla="*/ 36 h 57"/>
                  <a:gd name="T26" fmla="*/ 5 w 36"/>
                  <a:gd name="T27" fmla="*/ 38 h 57"/>
                  <a:gd name="T28" fmla="*/ 5 w 36"/>
                  <a:gd name="T29" fmla="*/ 43 h 57"/>
                  <a:gd name="T30" fmla="*/ 6 w 36"/>
                  <a:gd name="T31" fmla="*/ 51 h 57"/>
                  <a:gd name="T32" fmla="*/ 7 w 36"/>
                  <a:gd name="T33" fmla="*/ 56 h 57"/>
                  <a:gd name="T34" fmla="*/ 11 w 36"/>
                  <a:gd name="T35" fmla="*/ 55 h 57"/>
                  <a:gd name="T36" fmla="*/ 17 w 36"/>
                  <a:gd name="T37" fmla="*/ 57 h 57"/>
                  <a:gd name="T38" fmla="*/ 19 w 36"/>
                  <a:gd name="T39" fmla="*/ 53 h 57"/>
                  <a:gd name="T40" fmla="*/ 16 w 36"/>
                  <a:gd name="T41" fmla="*/ 51 h 57"/>
                  <a:gd name="T42" fmla="*/ 17 w 36"/>
                  <a:gd name="T43" fmla="*/ 46 h 57"/>
                  <a:gd name="T44" fmla="*/ 23 w 36"/>
                  <a:gd name="T45" fmla="*/ 48 h 57"/>
                  <a:gd name="T46" fmla="*/ 26 w 36"/>
                  <a:gd name="T47" fmla="*/ 47 h 57"/>
                  <a:gd name="T48" fmla="*/ 27 w 36"/>
                  <a:gd name="T49" fmla="*/ 49 h 57"/>
                  <a:gd name="T50" fmla="*/ 31 w 36"/>
                  <a:gd name="T51" fmla="*/ 49 h 57"/>
                  <a:gd name="T52" fmla="*/ 35 w 36"/>
                  <a:gd name="T53" fmla="*/ 43 h 57"/>
                  <a:gd name="T54" fmla="*/ 36 w 36"/>
                  <a:gd name="T55" fmla="*/ 35 h 57"/>
                  <a:gd name="T56" fmla="*/ 32 w 36"/>
                  <a:gd name="T57" fmla="*/ 28 h 57"/>
                  <a:gd name="T58" fmla="*/ 31 w 36"/>
                  <a:gd name="T59" fmla="*/ 17 h 57"/>
                  <a:gd name="T60" fmla="*/ 35 w 36"/>
                  <a:gd name="T61" fmla="*/ 10 h 57"/>
                  <a:gd name="T62" fmla="*/ 36 w 36"/>
                  <a:gd name="T63" fmla="*/ 7 h 57"/>
                  <a:gd name="T64" fmla="*/ 35 w 36"/>
                  <a:gd name="T65" fmla="*/ 7 h 57"/>
                  <a:gd name="T66" fmla="*/ 36 w 36"/>
                  <a:gd name="T67" fmla="*/ 5 h 57"/>
                  <a:gd name="T68" fmla="*/ 36 w 36"/>
                  <a:gd name="T69" fmla="*/ 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" h="57">
                    <a:moveTo>
                      <a:pt x="36" y="4"/>
                    </a:moveTo>
                    <a:cubicBezTo>
                      <a:pt x="35" y="4"/>
                      <a:pt x="33" y="4"/>
                      <a:pt x="32" y="4"/>
                    </a:cubicBezTo>
                    <a:cubicBezTo>
                      <a:pt x="32" y="4"/>
                      <a:pt x="32" y="3"/>
                      <a:pt x="32" y="3"/>
                    </a:cubicBezTo>
                    <a:cubicBezTo>
                      <a:pt x="30" y="3"/>
                      <a:pt x="28" y="2"/>
                      <a:pt x="27" y="3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4"/>
                      <a:pt x="24" y="5"/>
                      <a:pt x="24" y="5"/>
                    </a:cubicBezTo>
                    <a:cubicBezTo>
                      <a:pt x="17" y="5"/>
                      <a:pt x="15" y="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7" y="12"/>
                      <a:pt x="7" y="14"/>
                    </a:cubicBezTo>
                    <a:cubicBezTo>
                      <a:pt x="7" y="15"/>
                      <a:pt x="7" y="17"/>
                      <a:pt x="7" y="19"/>
                    </a:cubicBezTo>
                    <a:cubicBezTo>
                      <a:pt x="6" y="21"/>
                      <a:pt x="4" y="21"/>
                      <a:pt x="2" y="23"/>
                    </a:cubicBezTo>
                    <a:cubicBezTo>
                      <a:pt x="0" y="24"/>
                      <a:pt x="4" y="27"/>
                      <a:pt x="3" y="29"/>
                    </a:cubicBezTo>
                    <a:cubicBezTo>
                      <a:pt x="3" y="31"/>
                      <a:pt x="2" y="36"/>
                      <a:pt x="2" y="36"/>
                    </a:cubicBezTo>
                    <a:cubicBezTo>
                      <a:pt x="2" y="36"/>
                      <a:pt x="4" y="37"/>
                      <a:pt x="5" y="38"/>
                    </a:cubicBezTo>
                    <a:cubicBezTo>
                      <a:pt x="6" y="39"/>
                      <a:pt x="5" y="43"/>
                      <a:pt x="5" y="43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3" y="46"/>
                      <a:pt x="35" y="43"/>
                    </a:cubicBezTo>
                    <a:cubicBezTo>
                      <a:pt x="36" y="39"/>
                      <a:pt x="36" y="35"/>
                      <a:pt x="36" y="35"/>
                    </a:cubicBezTo>
                    <a:cubicBezTo>
                      <a:pt x="36" y="35"/>
                      <a:pt x="32" y="31"/>
                      <a:pt x="32" y="28"/>
                    </a:cubicBezTo>
                    <a:cubicBezTo>
                      <a:pt x="32" y="25"/>
                      <a:pt x="31" y="17"/>
                      <a:pt x="31" y="17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8"/>
                      <a:pt x="36" y="7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5" y="7"/>
                      <a:pt x="34" y="5"/>
                      <a:pt x="36" y="5"/>
                    </a:cubicBezTo>
                    <a:lnTo>
                      <a:pt x="36" y="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3" name="Freeform 63">
                <a:extLst>
                  <a:ext uri="{FF2B5EF4-FFF2-40B4-BE49-F238E27FC236}">
                    <a16:creationId xmlns:a16="http://schemas.microsoft.com/office/drawing/2014/main" id="{9332F300-8D4A-3D42-AAE7-37C5130E3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2113"/>
                <a:ext cx="71" cy="112"/>
              </a:xfrm>
              <a:custGeom>
                <a:avLst/>
                <a:gdLst>
                  <a:gd name="T0" fmla="*/ 36 w 36"/>
                  <a:gd name="T1" fmla="*/ 4 h 57"/>
                  <a:gd name="T2" fmla="*/ 32 w 36"/>
                  <a:gd name="T3" fmla="*/ 4 h 57"/>
                  <a:gd name="T4" fmla="*/ 32 w 36"/>
                  <a:gd name="T5" fmla="*/ 3 h 57"/>
                  <a:gd name="T6" fmla="*/ 27 w 36"/>
                  <a:gd name="T7" fmla="*/ 3 h 57"/>
                  <a:gd name="T8" fmla="*/ 27 w 36"/>
                  <a:gd name="T9" fmla="*/ 4 h 57"/>
                  <a:gd name="T10" fmla="*/ 24 w 36"/>
                  <a:gd name="T11" fmla="*/ 5 h 57"/>
                  <a:gd name="T12" fmla="*/ 12 w 36"/>
                  <a:gd name="T13" fmla="*/ 7 h 57"/>
                  <a:gd name="T14" fmla="*/ 12 w 36"/>
                  <a:gd name="T15" fmla="*/ 6 h 57"/>
                  <a:gd name="T16" fmla="*/ 7 w 36"/>
                  <a:gd name="T17" fmla="*/ 14 h 57"/>
                  <a:gd name="T18" fmla="*/ 7 w 36"/>
                  <a:gd name="T19" fmla="*/ 19 h 57"/>
                  <a:gd name="T20" fmla="*/ 2 w 36"/>
                  <a:gd name="T21" fmla="*/ 23 h 57"/>
                  <a:gd name="T22" fmla="*/ 3 w 36"/>
                  <a:gd name="T23" fmla="*/ 29 h 57"/>
                  <a:gd name="T24" fmla="*/ 2 w 36"/>
                  <a:gd name="T25" fmla="*/ 36 h 57"/>
                  <a:gd name="T26" fmla="*/ 5 w 36"/>
                  <a:gd name="T27" fmla="*/ 38 h 57"/>
                  <a:gd name="T28" fmla="*/ 5 w 36"/>
                  <a:gd name="T29" fmla="*/ 43 h 57"/>
                  <a:gd name="T30" fmla="*/ 6 w 36"/>
                  <a:gd name="T31" fmla="*/ 51 h 57"/>
                  <a:gd name="T32" fmla="*/ 7 w 36"/>
                  <a:gd name="T33" fmla="*/ 56 h 57"/>
                  <a:gd name="T34" fmla="*/ 11 w 36"/>
                  <a:gd name="T35" fmla="*/ 55 h 57"/>
                  <a:gd name="T36" fmla="*/ 17 w 36"/>
                  <a:gd name="T37" fmla="*/ 57 h 57"/>
                  <a:gd name="T38" fmla="*/ 19 w 36"/>
                  <a:gd name="T39" fmla="*/ 53 h 57"/>
                  <a:gd name="T40" fmla="*/ 16 w 36"/>
                  <a:gd name="T41" fmla="*/ 51 h 57"/>
                  <a:gd name="T42" fmla="*/ 17 w 36"/>
                  <a:gd name="T43" fmla="*/ 46 h 57"/>
                  <a:gd name="T44" fmla="*/ 23 w 36"/>
                  <a:gd name="T45" fmla="*/ 48 h 57"/>
                  <a:gd name="T46" fmla="*/ 26 w 36"/>
                  <a:gd name="T47" fmla="*/ 47 h 57"/>
                  <a:gd name="T48" fmla="*/ 27 w 36"/>
                  <a:gd name="T49" fmla="*/ 49 h 57"/>
                  <a:gd name="T50" fmla="*/ 31 w 36"/>
                  <a:gd name="T51" fmla="*/ 49 h 57"/>
                  <a:gd name="T52" fmla="*/ 35 w 36"/>
                  <a:gd name="T53" fmla="*/ 43 h 57"/>
                  <a:gd name="T54" fmla="*/ 36 w 36"/>
                  <a:gd name="T55" fmla="*/ 35 h 57"/>
                  <a:gd name="T56" fmla="*/ 32 w 36"/>
                  <a:gd name="T57" fmla="*/ 28 h 57"/>
                  <a:gd name="T58" fmla="*/ 31 w 36"/>
                  <a:gd name="T59" fmla="*/ 17 h 57"/>
                  <a:gd name="T60" fmla="*/ 35 w 36"/>
                  <a:gd name="T61" fmla="*/ 10 h 57"/>
                  <a:gd name="T62" fmla="*/ 36 w 36"/>
                  <a:gd name="T63" fmla="*/ 7 h 57"/>
                  <a:gd name="T64" fmla="*/ 35 w 36"/>
                  <a:gd name="T65" fmla="*/ 7 h 57"/>
                  <a:gd name="T66" fmla="*/ 36 w 36"/>
                  <a:gd name="T67" fmla="*/ 5 h 57"/>
                  <a:gd name="T68" fmla="*/ 36 w 36"/>
                  <a:gd name="T69" fmla="*/ 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" h="57">
                    <a:moveTo>
                      <a:pt x="36" y="4"/>
                    </a:moveTo>
                    <a:cubicBezTo>
                      <a:pt x="35" y="4"/>
                      <a:pt x="33" y="4"/>
                      <a:pt x="32" y="4"/>
                    </a:cubicBezTo>
                    <a:cubicBezTo>
                      <a:pt x="32" y="4"/>
                      <a:pt x="32" y="3"/>
                      <a:pt x="32" y="3"/>
                    </a:cubicBezTo>
                    <a:cubicBezTo>
                      <a:pt x="30" y="3"/>
                      <a:pt x="28" y="2"/>
                      <a:pt x="27" y="3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4"/>
                      <a:pt x="24" y="5"/>
                      <a:pt x="24" y="5"/>
                    </a:cubicBezTo>
                    <a:cubicBezTo>
                      <a:pt x="17" y="5"/>
                      <a:pt x="15" y="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7" y="12"/>
                      <a:pt x="7" y="14"/>
                    </a:cubicBezTo>
                    <a:cubicBezTo>
                      <a:pt x="7" y="15"/>
                      <a:pt x="7" y="17"/>
                      <a:pt x="7" y="19"/>
                    </a:cubicBezTo>
                    <a:cubicBezTo>
                      <a:pt x="6" y="21"/>
                      <a:pt x="4" y="21"/>
                      <a:pt x="2" y="23"/>
                    </a:cubicBezTo>
                    <a:cubicBezTo>
                      <a:pt x="0" y="24"/>
                      <a:pt x="4" y="27"/>
                      <a:pt x="3" y="29"/>
                    </a:cubicBezTo>
                    <a:cubicBezTo>
                      <a:pt x="3" y="31"/>
                      <a:pt x="2" y="36"/>
                      <a:pt x="2" y="36"/>
                    </a:cubicBezTo>
                    <a:cubicBezTo>
                      <a:pt x="2" y="36"/>
                      <a:pt x="4" y="37"/>
                      <a:pt x="5" y="38"/>
                    </a:cubicBezTo>
                    <a:cubicBezTo>
                      <a:pt x="6" y="39"/>
                      <a:pt x="5" y="43"/>
                      <a:pt x="5" y="43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11" y="55"/>
                      <a:pt x="11" y="55"/>
                      <a:pt x="11" y="55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9" y="53"/>
                      <a:pt x="19" y="53"/>
                      <a:pt x="19" y="53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47"/>
                      <a:pt x="26" y="47"/>
                      <a:pt x="26" y="47"/>
                    </a:cubicBezTo>
                    <a:cubicBezTo>
                      <a:pt x="27" y="49"/>
                      <a:pt x="27" y="49"/>
                      <a:pt x="27" y="49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1" y="49"/>
                      <a:pt x="33" y="46"/>
                      <a:pt x="35" y="43"/>
                    </a:cubicBezTo>
                    <a:cubicBezTo>
                      <a:pt x="36" y="39"/>
                      <a:pt x="36" y="35"/>
                      <a:pt x="36" y="35"/>
                    </a:cubicBezTo>
                    <a:cubicBezTo>
                      <a:pt x="36" y="35"/>
                      <a:pt x="32" y="31"/>
                      <a:pt x="32" y="28"/>
                    </a:cubicBezTo>
                    <a:cubicBezTo>
                      <a:pt x="32" y="25"/>
                      <a:pt x="31" y="17"/>
                      <a:pt x="31" y="17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8"/>
                      <a:pt x="36" y="7"/>
                    </a:cubicBezTo>
                    <a:cubicBezTo>
                      <a:pt x="35" y="7"/>
                      <a:pt x="35" y="7"/>
                      <a:pt x="35" y="7"/>
                    </a:cubicBezTo>
                    <a:cubicBezTo>
                      <a:pt x="35" y="7"/>
                      <a:pt x="34" y="5"/>
                      <a:pt x="36" y="5"/>
                    </a:cubicBezTo>
                    <a:lnTo>
                      <a:pt x="36" y="4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4" name="Freeform 64">
                <a:extLst>
                  <a:ext uri="{FF2B5EF4-FFF2-40B4-BE49-F238E27FC236}">
                    <a16:creationId xmlns:a16="http://schemas.microsoft.com/office/drawing/2014/main" id="{699050D5-F101-5046-A372-B7B21E753E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80" y="1756"/>
                <a:ext cx="288" cy="418"/>
              </a:xfrm>
              <a:custGeom>
                <a:avLst/>
                <a:gdLst>
                  <a:gd name="T0" fmla="*/ 145 w 147"/>
                  <a:gd name="T1" fmla="*/ 52 h 213"/>
                  <a:gd name="T2" fmla="*/ 138 w 147"/>
                  <a:gd name="T3" fmla="*/ 44 h 213"/>
                  <a:gd name="T4" fmla="*/ 137 w 147"/>
                  <a:gd name="T5" fmla="*/ 36 h 213"/>
                  <a:gd name="T6" fmla="*/ 138 w 147"/>
                  <a:gd name="T7" fmla="*/ 34 h 213"/>
                  <a:gd name="T8" fmla="*/ 137 w 147"/>
                  <a:gd name="T9" fmla="*/ 26 h 213"/>
                  <a:gd name="T10" fmla="*/ 135 w 147"/>
                  <a:gd name="T11" fmla="*/ 20 h 213"/>
                  <a:gd name="T12" fmla="*/ 130 w 147"/>
                  <a:gd name="T13" fmla="*/ 10 h 213"/>
                  <a:gd name="T14" fmla="*/ 124 w 147"/>
                  <a:gd name="T15" fmla="*/ 3 h 213"/>
                  <a:gd name="T16" fmla="*/ 123 w 147"/>
                  <a:gd name="T17" fmla="*/ 0 h 213"/>
                  <a:gd name="T18" fmla="*/ 115 w 147"/>
                  <a:gd name="T19" fmla="*/ 2 h 213"/>
                  <a:gd name="T20" fmla="*/ 110 w 147"/>
                  <a:gd name="T21" fmla="*/ 9 h 213"/>
                  <a:gd name="T22" fmla="*/ 106 w 147"/>
                  <a:gd name="T23" fmla="*/ 15 h 213"/>
                  <a:gd name="T24" fmla="*/ 97 w 147"/>
                  <a:gd name="T25" fmla="*/ 13 h 213"/>
                  <a:gd name="T26" fmla="*/ 94 w 147"/>
                  <a:gd name="T27" fmla="*/ 13 h 213"/>
                  <a:gd name="T28" fmla="*/ 32 w 147"/>
                  <a:gd name="T29" fmla="*/ 33 h 213"/>
                  <a:gd name="T30" fmla="*/ 24 w 147"/>
                  <a:gd name="T31" fmla="*/ 41 h 213"/>
                  <a:gd name="T32" fmla="*/ 18 w 147"/>
                  <a:gd name="T33" fmla="*/ 81 h 213"/>
                  <a:gd name="T34" fmla="*/ 12 w 147"/>
                  <a:gd name="T35" fmla="*/ 88 h 213"/>
                  <a:gd name="T36" fmla="*/ 8 w 147"/>
                  <a:gd name="T37" fmla="*/ 96 h 213"/>
                  <a:gd name="T38" fmla="*/ 4 w 147"/>
                  <a:gd name="T39" fmla="*/ 106 h 213"/>
                  <a:gd name="T40" fmla="*/ 1 w 147"/>
                  <a:gd name="T41" fmla="*/ 113 h 213"/>
                  <a:gd name="T42" fmla="*/ 8 w 147"/>
                  <a:gd name="T43" fmla="*/ 116 h 213"/>
                  <a:gd name="T44" fmla="*/ 7 w 147"/>
                  <a:gd name="T45" fmla="*/ 123 h 213"/>
                  <a:gd name="T46" fmla="*/ 8 w 147"/>
                  <a:gd name="T47" fmla="*/ 131 h 213"/>
                  <a:gd name="T48" fmla="*/ 14 w 147"/>
                  <a:gd name="T49" fmla="*/ 140 h 213"/>
                  <a:gd name="T50" fmla="*/ 15 w 147"/>
                  <a:gd name="T51" fmla="*/ 150 h 213"/>
                  <a:gd name="T52" fmla="*/ 21 w 147"/>
                  <a:gd name="T53" fmla="*/ 163 h 213"/>
                  <a:gd name="T54" fmla="*/ 29 w 147"/>
                  <a:gd name="T55" fmla="*/ 169 h 213"/>
                  <a:gd name="T56" fmla="*/ 37 w 147"/>
                  <a:gd name="T57" fmla="*/ 173 h 213"/>
                  <a:gd name="T58" fmla="*/ 46 w 147"/>
                  <a:gd name="T59" fmla="*/ 184 h 213"/>
                  <a:gd name="T60" fmla="*/ 49 w 147"/>
                  <a:gd name="T61" fmla="*/ 193 h 213"/>
                  <a:gd name="T62" fmla="*/ 54 w 147"/>
                  <a:gd name="T63" fmla="*/ 202 h 213"/>
                  <a:gd name="T64" fmla="*/ 63 w 147"/>
                  <a:gd name="T65" fmla="*/ 202 h 213"/>
                  <a:gd name="T66" fmla="*/ 71 w 147"/>
                  <a:gd name="T67" fmla="*/ 202 h 213"/>
                  <a:gd name="T68" fmla="*/ 80 w 147"/>
                  <a:gd name="T69" fmla="*/ 210 h 213"/>
                  <a:gd name="T70" fmla="*/ 87 w 147"/>
                  <a:gd name="T71" fmla="*/ 213 h 213"/>
                  <a:gd name="T72" fmla="*/ 97 w 147"/>
                  <a:gd name="T73" fmla="*/ 208 h 213"/>
                  <a:gd name="T74" fmla="*/ 106 w 147"/>
                  <a:gd name="T75" fmla="*/ 207 h 213"/>
                  <a:gd name="T76" fmla="*/ 113 w 147"/>
                  <a:gd name="T77" fmla="*/ 204 h 213"/>
                  <a:gd name="T78" fmla="*/ 121 w 147"/>
                  <a:gd name="T79" fmla="*/ 204 h 213"/>
                  <a:gd name="T80" fmla="*/ 125 w 147"/>
                  <a:gd name="T81" fmla="*/ 205 h 213"/>
                  <a:gd name="T82" fmla="*/ 121 w 147"/>
                  <a:gd name="T83" fmla="*/ 200 h 213"/>
                  <a:gd name="T84" fmla="*/ 112 w 147"/>
                  <a:gd name="T85" fmla="*/ 187 h 213"/>
                  <a:gd name="T86" fmla="*/ 106 w 147"/>
                  <a:gd name="T87" fmla="*/ 178 h 213"/>
                  <a:gd name="T88" fmla="*/ 96 w 147"/>
                  <a:gd name="T89" fmla="*/ 173 h 213"/>
                  <a:gd name="T90" fmla="*/ 100 w 147"/>
                  <a:gd name="T91" fmla="*/ 167 h 213"/>
                  <a:gd name="T92" fmla="*/ 105 w 147"/>
                  <a:gd name="T93" fmla="*/ 160 h 213"/>
                  <a:gd name="T94" fmla="*/ 110 w 147"/>
                  <a:gd name="T95" fmla="*/ 140 h 213"/>
                  <a:gd name="T96" fmla="*/ 114 w 147"/>
                  <a:gd name="T97" fmla="*/ 132 h 213"/>
                  <a:gd name="T98" fmla="*/ 120 w 147"/>
                  <a:gd name="T99" fmla="*/ 124 h 213"/>
                  <a:gd name="T100" fmla="*/ 127 w 147"/>
                  <a:gd name="T101" fmla="*/ 108 h 213"/>
                  <a:gd name="T102" fmla="*/ 131 w 147"/>
                  <a:gd name="T103" fmla="*/ 91 h 213"/>
                  <a:gd name="T104" fmla="*/ 134 w 147"/>
                  <a:gd name="T105" fmla="*/ 76 h 213"/>
                  <a:gd name="T106" fmla="*/ 136 w 147"/>
                  <a:gd name="T107" fmla="*/ 65 h 213"/>
                  <a:gd name="T108" fmla="*/ 140 w 147"/>
                  <a:gd name="T109" fmla="*/ 59 h 213"/>
                  <a:gd name="T110" fmla="*/ 147 w 147"/>
                  <a:gd name="T111" fmla="*/ 57 h 213"/>
                  <a:gd name="T112" fmla="*/ 94 w 147"/>
                  <a:gd name="T113" fmla="*/ 13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7" h="213">
                    <a:moveTo>
                      <a:pt x="147" y="57"/>
                    </a:moveTo>
                    <a:cubicBezTo>
                      <a:pt x="146" y="55"/>
                      <a:pt x="146" y="53"/>
                      <a:pt x="145" y="52"/>
                    </a:cubicBezTo>
                    <a:cubicBezTo>
                      <a:pt x="144" y="51"/>
                      <a:pt x="140" y="50"/>
                      <a:pt x="139" y="50"/>
                    </a:cubicBezTo>
                    <a:cubicBezTo>
                      <a:pt x="138" y="49"/>
                      <a:pt x="139" y="46"/>
                      <a:pt x="138" y="44"/>
                    </a:cubicBezTo>
                    <a:cubicBezTo>
                      <a:pt x="137" y="44"/>
                      <a:pt x="137" y="44"/>
                      <a:pt x="137" y="44"/>
                    </a:cubicBezTo>
                    <a:cubicBezTo>
                      <a:pt x="136" y="42"/>
                      <a:pt x="137" y="36"/>
                      <a:pt x="137" y="36"/>
                    </a:cubicBezTo>
                    <a:cubicBezTo>
                      <a:pt x="137" y="34"/>
                      <a:pt x="137" y="34"/>
                      <a:pt x="137" y="34"/>
                    </a:cubicBezTo>
                    <a:cubicBezTo>
                      <a:pt x="137" y="34"/>
                      <a:pt x="138" y="34"/>
                      <a:pt x="138" y="34"/>
                    </a:cubicBezTo>
                    <a:cubicBezTo>
                      <a:pt x="138" y="33"/>
                      <a:pt x="138" y="27"/>
                      <a:pt x="138" y="27"/>
                    </a:cubicBezTo>
                    <a:cubicBezTo>
                      <a:pt x="137" y="26"/>
                      <a:pt x="137" y="26"/>
                      <a:pt x="137" y="26"/>
                    </a:cubicBezTo>
                    <a:cubicBezTo>
                      <a:pt x="136" y="24"/>
                      <a:pt x="137" y="21"/>
                      <a:pt x="137" y="21"/>
                    </a:cubicBezTo>
                    <a:cubicBezTo>
                      <a:pt x="137" y="21"/>
                      <a:pt x="135" y="20"/>
                      <a:pt x="135" y="20"/>
                    </a:cubicBezTo>
                    <a:cubicBezTo>
                      <a:pt x="134" y="18"/>
                      <a:pt x="134" y="14"/>
                      <a:pt x="133" y="12"/>
                    </a:cubicBezTo>
                    <a:cubicBezTo>
                      <a:pt x="133" y="11"/>
                      <a:pt x="131" y="11"/>
                      <a:pt x="130" y="10"/>
                    </a:cubicBezTo>
                    <a:cubicBezTo>
                      <a:pt x="128" y="8"/>
                      <a:pt x="127" y="6"/>
                      <a:pt x="125" y="4"/>
                    </a:cubicBezTo>
                    <a:cubicBezTo>
                      <a:pt x="124" y="3"/>
                      <a:pt x="124" y="3"/>
                      <a:pt x="124" y="3"/>
                    </a:cubicBezTo>
                    <a:cubicBezTo>
                      <a:pt x="124" y="2"/>
                      <a:pt x="124" y="1"/>
                      <a:pt x="12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3" y="8"/>
                      <a:pt x="113" y="8"/>
                      <a:pt x="113" y="8"/>
                    </a:cubicBezTo>
                    <a:cubicBezTo>
                      <a:pt x="110" y="9"/>
                      <a:pt x="110" y="9"/>
                      <a:pt x="110" y="9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15"/>
                      <a:pt x="106" y="15"/>
                      <a:pt x="106" y="15"/>
                    </a:cubicBezTo>
                    <a:cubicBezTo>
                      <a:pt x="105" y="13"/>
                      <a:pt x="105" y="13"/>
                      <a:pt x="105" y="13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24" y="81"/>
                      <a:pt x="19" y="82"/>
                      <a:pt x="18" y="81"/>
                    </a:cubicBezTo>
                    <a:cubicBezTo>
                      <a:pt x="16" y="80"/>
                      <a:pt x="14" y="80"/>
                      <a:pt x="13" y="82"/>
                    </a:cubicBezTo>
                    <a:cubicBezTo>
                      <a:pt x="12" y="84"/>
                      <a:pt x="11" y="85"/>
                      <a:pt x="12" y="88"/>
                    </a:cubicBezTo>
                    <a:cubicBezTo>
                      <a:pt x="13" y="90"/>
                      <a:pt x="12" y="91"/>
                      <a:pt x="10" y="92"/>
                    </a:cubicBezTo>
                    <a:cubicBezTo>
                      <a:pt x="7" y="93"/>
                      <a:pt x="8" y="94"/>
                      <a:pt x="8" y="96"/>
                    </a:cubicBezTo>
                    <a:cubicBezTo>
                      <a:pt x="8" y="98"/>
                      <a:pt x="8" y="101"/>
                      <a:pt x="6" y="102"/>
                    </a:cubicBezTo>
                    <a:cubicBezTo>
                      <a:pt x="4" y="104"/>
                      <a:pt x="4" y="103"/>
                      <a:pt x="4" y="106"/>
                    </a:cubicBezTo>
                    <a:cubicBezTo>
                      <a:pt x="4" y="108"/>
                      <a:pt x="3" y="109"/>
                      <a:pt x="2" y="110"/>
                    </a:cubicBezTo>
                    <a:cubicBezTo>
                      <a:pt x="0" y="111"/>
                      <a:pt x="1" y="111"/>
                      <a:pt x="1" y="113"/>
                    </a:cubicBezTo>
                    <a:cubicBezTo>
                      <a:pt x="1" y="115"/>
                      <a:pt x="3" y="113"/>
                      <a:pt x="5" y="113"/>
                    </a:cubicBezTo>
                    <a:cubicBezTo>
                      <a:pt x="6" y="113"/>
                      <a:pt x="7" y="114"/>
                      <a:pt x="8" y="116"/>
                    </a:cubicBezTo>
                    <a:cubicBezTo>
                      <a:pt x="9" y="118"/>
                      <a:pt x="6" y="119"/>
                      <a:pt x="6" y="121"/>
                    </a:cubicBezTo>
                    <a:cubicBezTo>
                      <a:pt x="7" y="123"/>
                      <a:pt x="7" y="123"/>
                      <a:pt x="7" y="123"/>
                    </a:cubicBezTo>
                    <a:cubicBezTo>
                      <a:pt x="7" y="123"/>
                      <a:pt x="8" y="125"/>
                      <a:pt x="7" y="127"/>
                    </a:cubicBezTo>
                    <a:cubicBezTo>
                      <a:pt x="6" y="129"/>
                      <a:pt x="6" y="129"/>
                      <a:pt x="8" y="131"/>
                    </a:cubicBezTo>
                    <a:cubicBezTo>
                      <a:pt x="10" y="133"/>
                      <a:pt x="9" y="135"/>
                      <a:pt x="9" y="135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14" y="140"/>
                      <a:pt x="15" y="144"/>
                      <a:pt x="14" y="146"/>
                    </a:cubicBezTo>
                    <a:cubicBezTo>
                      <a:pt x="13" y="148"/>
                      <a:pt x="12" y="148"/>
                      <a:pt x="15" y="150"/>
                    </a:cubicBezTo>
                    <a:cubicBezTo>
                      <a:pt x="18" y="152"/>
                      <a:pt x="18" y="152"/>
                      <a:pt x="17" y="155"/>
                    </a:cubicBezTo>
                    <a:cubicBezTo>
                      <a:pt x="16" y="158"/>
                      <a:pt x="20" y="163"/>
                      <a:pt x="21" y="163"/>
                    </a:cubicBezTo>
                    <a:cubicBezTo>
                      <a:pt x="23" y="164"/>
                      <a:pt x="23" y="167"/>
                      <a:pt x="25" y="167"/>
                    </a:cubicBezTo>
                    <a:cubicBezTo>
                      <a:pt x="27" y="167"/>
                      <a:pt x="28" y="167"/>
                      <a:pt x="29" y="169"/>
                    </a:cubicBezTo>
                    <a:cubicBezTo>
                      <a:pt x="30" y="170"/>
                      <a:pt x="31" y="172"/>
                      <a:pt x="33" y="172"/>
                    </a:cubicBezTo>
                    <a:cubicBezTo>
                      <a:pt x="35" y="172"/>
                      <a:pt x="36" y="171"/>
                      <a:pt x="37" y="173"/>
                    </a:cubicBezTo>
                    <a:cubicBezTo>
                      <a:pt x="38" y="175"/>
                      <a:pt x="37" y="178"/>
                      <a:pt x="40" y="179"/>
                    </a:cubicBezTo>
                    <a:cubicBezTo>
                      <a:pt x="44" y="180"/>
                      <a:pt x="45" y="181"/>
                      <a:pt x="46" y="184"/>
                    </a:cubicBezTo>
                    <a:cubicBezTo>
                      <a:pt x="47" y="187"/>
                      <a:pt x="46" y="189"/>
                      <a:pt x="47" y="190"/>
                    </a:cubicBezTo>
                    <a:cubicBezTo>
                      <a:pt x="49" y="190"/>
                      <a:pt x="49" y="193"/>
                      <a:pt x="49" y="193"/>
                    </a:cubicBezTo>
                    <a:cubicBezTo>
                      <a:pt x="52" y="198"/>
                      <a:pt x="52" y="198"/>
                      <a:pt x="52" y="198"/>
                    </a:cubicBezTo>
                    <a:cubicBezTo>
                      <a:pt x="52" y="198"/>
                      <a:pt x="53" y="201"/>
                      <a:pt x="54" y="202"/>
                    </a:cubicBezTo>
                    <a:cubicBezTo>
                      <a:pt x="55" y="203"/>
                      <a:pt x="57" y="202"/>
                      <a:pt x="57" y="200"/>
                    </a:cubicBezTo>
                    <a:cubicBezTo>
                      <a:pt x="58" y="197"/>
                      <a:pt x="60" y="201"/>
                      <a:pt x="63" y="202"/>
                    </a:cubicBezTo>
                    <a:cubicBezTo>
                      <a:pt x="65" y="203"/>
                      <a:pt x="65" y="202"/>
                      <a:pt x="66" y="200"/>
                    </a:cubicBezTo>
                    <a:cubicBezTo>
                      <a:pt x="67" y="199"/>
                      <a:pt x="69" y="200"/>
                      <a:pt x="71" y="202"/>
                    </a:cubicBezTo>
                    <a:cubicBezTo>
                      <a:pt x="72" y="204"/>
                      <a:pt x="73" y="206"/>
                      <a:pt x="74" y="207"/>
                    </a:cubicBezTo>
                    <a:cubicBezTo>
                      <a:pt x="75" y="209"/>
                      <a:pt x="78" y="209"/>
                      <a:pt x="80" y="210"/>
                    </a:cubicBezTo>
                    <a:cubicBezTo>
                      <a:pt x="81" y="212"/>
                      <a:pt x="83" y="210"/>
                      <a:pt x="83" y="210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87" y="213"/>
                      <a:pt x="91" y="209"/>
                      <a:pt x="94" y="209"/>
                    </a:cubicBezTo>
                    <a:cubicBezTo>
                      <a:pt x="96" y="210"/>
                      <a:pt x="95" y="209"/>
                      <a:pt x="97" y="208"/>
                    </a:cubicBezTo>
                    <a:cubicBezTo>
                      <a:pt x="99" y="207"/>
                      <a:pt x="103" y="210"/>
                      <a:pt x="103" y="210"/>
                    </a:cubicBezTo>
                    <a:cubicBezTo>
                      <a:pt x="106" y="207"/>
                      <a:pt x="106" y="207"/>
                      <a:pt x="106" y="207"/>
                    </a:cubicBezTo>
                    <a:cubicBezTo>
                      <a:pt x="111" y="206"/>
                      <a:pt x="111" y="206"/>
                      <a:pt x="111" y="206"/>
                    </a:cubicBezTo>
                    <a:cubicBezTo>
                      <a:pt x="113" y="204"/>
                      <a:pt x="113" y="204"/>
                      <a:pt x="113" y="204"/>
                    </a:cubicBezTo>
                    <a:cubicBezTo>
                      <a:pt x="115" y="204"/>
                      <a:pt x="117" y="204"/>
                      <a:pt x="117" y="204"/>
                    </a:cubicBezTo>
                    <a:cubicBezTo>
                      <a:pt x="121" y="204"/>
                      <a:pt x="121" y="204"/>
                      <a:pt x="121" y="204"/>
                    </a:cubicBezTo>
                    <a:cubicBezTo>
                      <a:pt x="125" y="207"/>
                      <a:pt x="125" y="207"/>
                      <a:pt x="125" y="207"/>
                    </a:cubicBezTo>
                    <a:cubicBezTo>
                      <a:pt x="125" y="205"/>
                      <a:pt x="125" y="205"/>
                      <a:pt x="125" y="205"/>
                    </a:cubicBezTo>
                    <a:cubicBezTo>
                      <a:pt x="125" y="205"/>
                      <a:pt x="125" y="200"/>
                      <a:pt x="123" y="200"/>
                    </a:cubicBezTo>
                    <a:cubicBezTo>
                      <a:pt x="122" y="200"/>
                      <a:pt x="122" y="200"/>
                      <a:pt x="121" y="200"/>
                    </a:cubicBezTo>
                    <a:cubicBezTo>
                      <a:pt x="119" y="200"/>
                      <a:pt x="116" y="199"/>
                      <a:pt x="116" y="196"/>
                    </a:cubicBezTo>
                    <a:cubicBezTo>
                      <a:pt x="115" y="193"/>
                      <a:pt x="112" y="190"/>
                      <a:pt x="112" y="187"/>
                    </a:cubicBezTo>
                    <a:cubicBezTo>
                      <a:pt x="112" y="184"/>
                      <a:pt x="111" y="184"/>
                      <a:pt x="110" y="183"/>
                    </a:cubicBezTo>
                    <a:cubicBezTo>
                      <a:pt x="108" y="181"/>
                      <a:pt x="107" y="180"/>
                      <a:pt x="106" y="178"/>
                    </a:cubicBezTo>
                    <a:cubicBezTo>
                      <a:pt x="104" y="175"/>
                      <a:pt x="103" y="175"/>
                      <a:pt x="101" y="174"/>
                    </a:cubicBezTo>
                    <a:cubicBezTo>
                      <a:pt x="100" y="174"/>
                      <a:pt x="95" y="175"/>
                      <a:pt x="96" y="173"/>
                    </a:cubicBezTo>
                    <a:cubicBezTo>
                      <a:pt x="96" y="171"/>
                      <a:pt x="97" y="168"/>
                      <a:pt x="97" y="168"/>
                    </a:cubicBezTo>
                    <a:cubicBezTo>
                      <a:pt x="97" y="168"/>
                      <a:pt x="97" y="168"/>
                      <a:pt x="100" y="167"/>
                    </a:cubicBezTo>
                    <a:cubicBezTo>
                      <a:pt x="103" y="167"/>
                      <a:pt x="104" y="166"/>
                      <a:pt x="104" y="166"/>
                    </a:cubicBezTo>
                    <a:cubicBezTo>
                      <a:pt x="104" y="166"/>
                      <a:pt x="105" y="162"/>
                      <a:pt x="105" y="160"/>
                    </a:cubicBezTo>
                    <a:cubicBezTo>
                      <a:pt x="105" y="159"/>
                      <a:pt x="106" y="153"/>
                      <a:pt x="106" y="151"/>
                    </a:cubicBezTo>
                    <a:cubicBezTo>
                      <a:pt x="105" y="149"/>
                      <a:pt x="110" y="144"/>
                      <a:pt x="110" y="140"/>
                    </a:cubicBezTo>
                    <a:cubicBezTo>
                      <a:pt x="110" y="137"/>
                      <a:pt x="110" y="135"/>
                      <a:pt x="110" y="135"/>
                    </a:cubicBezTo>
                    <a:cubicBezTo>
                      <a:pt x="110" y="135"/>
                      <a:pt x="112" y="133"/>
                      <a:pt x="114" y="132"/>
                    </a:cubicBezTo>
                    <a:cubicBezTo>
                      <a:pt x="116" y="131"/>
                      <a:pt x="117" y="131"/>
                      <a:pt x="117" y="129"/>
                    </a:cubicBezTo>
                    <a:cubicBezTo>
                      <a:pt x="118" y="127"/>
                      <a:pt x="119" y="126"/>
                      <a:pt x="120" y="124"/>
                    </a:cubicBezTo>
                    <a:cubicBezTo>
                      <a:pt x="121" y="121"/>
                      <a:pt x="122" y="119"/>
                      <a:pt x="122" y="116"/>
                    </a:cubicBezTo>
                    <a:cubicBezTo>
                      <a:pt x="122" y="112"/>
                      <a:pt x="126" y="110"/>
                      <a:pt x="127" y="108"/>
                    </a:cubicBezTo>
                    <a:cubicBezTo>
                      <a:pt x="128" y="105"/>
                      <a:pt x="131" y="101"/>
                      <a:pt x="131" y="101"/>
                    </a:cubicBezTo>
                    <a:cubicBezTo>
                      <a:pt x="131" y="101"/>
                      <a:pt x="132" y="92"/>
                      <a:pt x="131" y="91"/>
                    </a:cubicBezTo>
                    <a:cubicBezTo>
                      <a:pt x="130" y="89"/>
                      <a:pt x="131" y="86"/>
                      <a:pt x="132" y="83"/>
                    </a:cubicBezTo>
                    <a:cubicBezTo>
                      <a:pt x="133" y="80"/>
                      <a:pt x="134" y="79"/>
                      <a:pt x="134" y="76"/>
                    </a:cubicBezTo>
                    <a:cubicBezTo>
                      <a:pt x="134" y="72"/>
                      <a:pt x="134" y="72"/>
                      <a:pt x="135" y="69"/>
                    </a:cubicBezTo>
                    <a:cubicBezTo>
                      <a:pt x="135" y="66"/>
                      <a:pt x="134" y="65"/>
                      <a:pt x="136" y="65"/>
                    </a:cubicBezTo>
                    <a:cubicBezTo>
                      <a:pt x="137" y="65"/>
                      <a:pt x="137" y="63"/>
                      <a:pt x="138" y="61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5" y="60"/>
                      <a:pt x="145" y="60"/>
                      <a:pt x="145" y="60"/>
                    </a:cubicBezTo>
                    <a:lnTo>
                      <a:pt x="147" y="57"/>
                    </a:lnTo>
                    <a:close/>
                    <a:moveTo>
                      <a:pt x="95" y="131"/>
                    </a:moveTo>
                    <a:cubicBezTo>
                      <a:pt x="95" y="131"/>
                      <a:pt x="96" y="133"/>
                      <a:pt x="94" y="133"/>
                    </a:cubicBezTo>
                    <a:cubicBezTo>
                      <a:pt x="94" y="133"/>
                      <a:pt x="93" y="131"/>
                      <a:pt x="95" y="13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5" name="Freeform 65">
                <a:extLst>
                  <a:ext uri="{FF2B5EF4-FFF2-40B4-BE49-F238E27FC236}">
                    <a16:creationId xmlns:a16="http://schemas.microsoft.com/office/drawing/2014/main" id="{067488EC-91F6-BE48-9DC5-CA705595B6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80" y="1756"/>
                <a:ext cx="288" cy="418"/>
              </a:xfrm>
              <a:custGeom>
                <a:avLst/>
                <a:gdLst>
                  <a:gd name="T0" fmla="*/ 145 w 147"/>
                  <a:gd name="T1" fmla="*/ 52 h 213"/>
                  <a:gd name="T2" fmla="*/ 138 w 147"/>
                  <a:gd name="T3" fmla="*/ 44 h 213"/>
                  <a:gd name="T4" fmla="*/ 137 w 147"/>
                  <a:gd name="T5" fmla="*/ 36 h 213"/>
                  <a:gd name="T6" fmla="*/ 138 w 147"/>
                  <a:gd name="T7" fmla="*/ 34 h 213"/>
                  <a:gd name="T8" fmla="*/ 137 w 147"/>
                  <a:gd name="T9" fmla="*/ 26 h 213"/>
                  <a:gd name="T10" fmla="*/ 135 w 147"/>
                  <a:gd name="T11" fmla="*/ 20 h 213"/>
                  <a:gd name="T12" fmla="*/ 130 w 147"/>
                  <a:gd name="T13" fmla="*/ 10 h 213"/>
                  <a:gd name="T14" fmla="*/ 124 w 147"/>
                  <a:gd name="T15" fmla="*/ 3 h 213"/>
                  <a:gd name="T16" fmla="*/ 123 w 147"/>
                  <a:gd name="T17" fmla="*/ 0 h 213"/>
                  <a:gd name="T18" fmla="*/ 115 w 147"/>
                  <a:gd name="T19" fmla="*/ 2 h 213"/>
                  <a:gd name="T20" fmla="*/ 110 w 147"/>
                  <a:gd name="T21" fmla="*/ 9 h 213"/>
                  <a:gd name="T22" fmla="*/ 106 w 147"/>
                  <a:gd name="T23" fmla="*/ 15 h 213"/>
                  <a:gd name="T24" fmla="*/ 97 w 147"/>
                  <a:gd name="T25" fmla="*/ 13 h 213"/>
                  <a:gd name="T26" fmla="*/ 94 w 147"/>
                  <a:gd name="T27" fmla="*/ 13 h 213"/>
                  <a:gd name="T28" fmla="*/ 32 w 147"/>
                  <a:gd name="T29" fmla="*/ 33 h 213"/>
                  <a:gd name="T30" fmla="*/ 24 w 147"/>
                  <a:gd name="T31" fmla="*/ 41 h 213"/>
                  <a:gd name="T32" fmla="*/ 18 w 147"/>
                  <a:gd name="T33" fmla="*/ 81 h 213"/>
                  <a:gd name="T34" fmla="*/ 12 w 147"/>
                  <a:gd name="T35" fmla="*/ 88 h 213"/>
                  <a:gd name="T36" fmla="*/ 8 w 147"/>
                  <a:gd name="T37" fmla="*/ 96 h 213"/>
                  <a:gd name="T38" fmla="*/ 4 w 147"/>
                  <a:gd name="T39" fmla="*/ 106 h 213"/>
                  <a:gd name="T40" fmla="*/ 1 w 147"/>
                  <a:gd name="T41" fmla="*/ 113 h 213"/>
                  <a:gd name="T42" fmla="*/ 8 w 147"/>
                  <a:gd name="T43" fmla="*/ 116 h 213"/>
                  <a:gd name="T44" fmla="*/ 7 w 147"/>
                  <a:gd name="T45" fmla="*/ 123 h 213"/>
                  <a:gd name="T46" fmla="*/ 8 w 147"/>
                  <a:gd name="T47" fmla="*/ 131 h 213"/>
                  <a:gd name="T48" fmla="*/ 14 w 147"/>
                  <a:gd name="T49" fmla="*/ 140 h 213"/>
                  <a:gd name="T50" fmla="*/ 15 w 147"/>
                  <a:gd name="T51" fmla="*/ 150 h 213"/>
                  <a:gd name="T52" fmla="*/ 21 w 147"/>
                  <a:gd name="T53" fmla="*/ 163 h 213"/>
                  <a:gd name="T54" fmla="*/ 29 w 147"/>
                  <a:gd name="T55" fmla="*/ 169 h 213"/>
                  <a:gd name="T56" fmla="*/ 37 w 147"/>
                  <a:gd name="T57" fmla="*/ 173 h 213"/>
                  <a:gd name="T58" fmla="*/ 46 w 147"/>
                  <a:gd name="T59" fmla="*/ 184 h 213"/>
                  <a:gd name="T60" fmla="*/ 49 w 147"/>
                  <a:gd name="T61" fmla="*/ 193 h 213"/>
                  <a:gd name="T62" fmla="*/ 54 w 147"/>
                  <a:gd name="T63" fmla="*/ 202 h 213"/>
                  <a:gd name="T64" fmla="*/ 63 w 147"/>
                  <a:gd name="T65" fmla="*/ 202 h 213"/>
                  <a:gd name="T66" fmla="*/ 71 w 147"/>
                  <a:gd name="T67" fmla="*/ 202 h 213"/>
                  <a:gd name="T68" fmla="*/ 80 w 147"/>
                  <a:gd name="T69" fmla="*/ 210 h 213"/>
                  <a:gd name="T70" fmla="*/ 87 w 147"/>
                  <a:gd name="T71" fmla="*/ 213 h 213"/>
                  <a:gd name="T72" fmla="*/ 97 w 147"/>
                  <a:gd name="T73" fmla="*/ 208 h 213"/>
                  <a:gd name="T74" fmla="*/ 106 w 147"/>
                  <a:gd name="T75" fmla="*/ 207 h 213"/>
                  <a:gd name="T76" fmla="*/ 113 w 147"/>
                  <a:gd name="T77" fmla="*/ 204 h 213"/>
                  <a:gd name="T78" fmla="*/ 121 w 147"/>
                  <a:gd name="T79" fmla="*/ 204 h 213"/>
                  <a:gd name="T80" fmla="*/ 125 w 147"/>
                  <a:gd name="T81" fmla="*/ 205 h 213"/>
                  <a:gd name="T82" fmla="*/ 121 w 147"/>
                  <a:gd name="T83" fmla="*/ 200 h 213"/>
                  <a:gd name="T84" fmla="*/ 112 w 147"/>
                  <a:gd name="T85" fmla="*/ 187 h 213"/>
                  <a:gd name="T86" fmla="*/ 106 w 147"/>
                  <a:gd name="T87" fmla="*/ 178 h 213"/>
                  <a:gd name="T88" fmla="*/ 96 w 147"/>
                  <a:gd name="T89" fmla="*/ 173 h 213"/>
                  <a:gd name="T90" fmla="*/ 100 w 147"/>
                  <a:gd name="T91" fmla="*/ 167 h 213"/>
                  <a:gd name="T92" fmla="*/ 105 w 147"/>
                  <a:gd name="T93" fmla="*/ 160 h 213"/>
                  <a:gd name="T94" fmla="*/ 110 w 147"/>
                  <a:gd name="T95" fmla="*/ 140 h 213"/>
                  <a:gd name="T96" fmla="*/ 114 w 147"/>
                  <a:gd name="T97" fmla="*/ 132 h 213"/>
                  <a:gd name="T98" fmla="*/ 120 w 147"/>
                  <a:gd name="T99" fmla="*/ 124 h 213"/>
                  <a:gd name="T100" fmla="*/ 127 w 147"/>
                  <a:gd name="T101" fmla="*/ 108 h 213"/>
                  <a:gd name="T102" fmla="*/ 131 w 147"/>
                  <a:gd name="T103" fmla="*/ 91 h 213"/>
                  <a:gd name="T104" fmla="*/ 134 w 147"/>
                  <a:gd name="T105" fmla="*/ 76 h 213"/>
                  <a:gd name="T106" fmla="*/ 136 w 147"/>
                  <a:gd name="T107" fmla="*/ 65 h 213"/>
                  <a:gd name="T108" fmla="*/ 140 w 147"/>
                  <a:gd name="T109" fmla="*/ 59 h 213"/>
                  <a:gd name="T110" fmla="*/ 147 w 147"/>
                  <a:gd name="T111" fmla="*/ 57 h 213"/>
                  <a:gd name="T112" fmla="*/ 94 w 147"/>
                  <a:gd name="T113" fmla="*/ 13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7" h="213">
                    <a:moveTo>
                      <a:pt x="147" y="57"/>
                    </a:moveTo>
                    <a:cubicBezTo>
                      <a:pt x="146" y="55"/>
                      <a:pt x="146" y="53"/>
                      <a:pt x="145" y="52"/>
                    </a:cubicBezTo>
                    <a:cubicBezTo>
                      <a:pt x="144" y="51"/>
                      <a:pt x="140" y="50"/>
                      <a:pt x="139" y="50"/>
                    </a:cubicBezTo>
                    <a:cubicBezTo>
                      <a:pt x="138" y="49"/>
                      <a:pt x="139" y="46"/>
                      <a:pt x="138" y="44"/>
                    </a:cubicBezTo>
                    <a:cubicBezTo>
                      <a:pt x="137" y="44"/>
                      <a:pt x="137" y="44"/>
                      <a:pt x="137" y="44"/>
                    </a:cubicBezTo>
                    <a:cubicBezTo>
                      <a:pt x="136" y="42"/>
                      <a:pt x="137" y="36"/>
                      <a:pt x="137" y="36"/>
                    </a:cubicBezTo>
                    <a:cubicBezTo>
                      <a:pt x="137" y="34"/>
                      <a:pt x="137" y="34"/>
                      <a:pt x="137" y="34"/>
                    </a:cubicBezTo>
                    <a:cubicBezTo>
                      <a:pt x="137" y="34"/>
                      <a:pt x="138" y="34"/>
                      <a:pt x="138" y="34"/>
                    </a:cubicBezTo>
                    <a:cubicBezTo>
                      <a:pt x="138" y="33"/>
                      <a:pt x="138" y="27"/>
                      <a:pt x="138" y="27"/>
                    </a:cubicBezTo>
                    <a:cubicBezTo>
                      <a:pt x="137" y="26"/>
                      <a:pt x="137" y="26"/>
                      <a:pt x="137" y="26"/>
                    </a:cubicBezTo>
                    <a:cubicBezTo>
                      <a:pt x="136" y="24"/>
                      <a:pt x="137" y="21"/>
                      <a:pt x="137" y="21"/>
                    </a:cubicBezTo>
                    <a:cubicBezTo>
                      <a:pt x="137" y="21"/>
                      <a:pt x="135" y="20"/>
                      <a:pt x="135" y="20"/>
                    </a:cubicBezTo>
                    <a:cubicBezTo>
                      <a:pt x="134" y="18"/>
                      <a:pt x="134" y="14"/>
                      <a:pt x="133" y="12"/>
                    </a:cubicBezTo>
                    <a:cubicBezTo>
                      <a:pt x="133" y="11"/>
                      <a:pt x="131" y="11"/>
                      <a:pt x="130" y="10"/>
                    </a:cubicBezTo>
                    <a:cubicBezTo>
                      <a:pt x="128" y="8"/>
                      <a:pt x="127" y="6"/>
                      <a:pt x="125" y="4"/>
                    </a:cubicBezTo>
                    <a:cubicBezTo>
                      <a:pt x="124" y="3"/>
                      <a:pt x="124" y="3"/>
                      <a:pt x="124" y="3"/>
                    </a:cubicBezTo>
                    <a:cubicBezTo>
                      <a:pt x="124" y="2"/>
                      <a:pt x="124" y="1"/>
                      <a:pt x="124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5" y="2"/>
                      <a:pt x="115" y="2"/>
                      <a:pt x="115" y="2"/>
                    </a:cubicBezTo>
                    <a:cubicBezTo>
                      <a:pt x="113" y="8"/>
                      <a:pt x="113" y="8"/>
                      <a:pt x="113" y="8"/>
                    </a:cubicBezTo>
                    <a:cubicBezTo>
                      <a:pt x="110" y="9"/>
                      <a:pt x="110" y="9"/>
                      <a:pt x="110" y="9"/>
                    </a:cubicBezTo>
                    <a:cubicBezTo>
                      <a:pt x="109" y="14"/>
                      <a:pt x="109" y="14"/>
                      <a:pt x="109" y="14"/>
                    </a:cubicBezTo>
                    <a:cubicBezTo>
                      <a:pt x="106" y="15"/>
                      <a:pt x="106" y="15"/>
                      <a:pt x="106" y="15"/>
                    </a:cubicBezTo>
                    <a:cubicBezTo>
                      <a:pt x="105" y="13"/>
                      <a:pt x="105" y="13"/>
                      <a:pt x="105" y="13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81"/>
                      <a:pt x="24" y="81"/>
                      <a:pt x="24" y="81"/>
                    </a:cubicBezTo>
                    <a:cubicBezTo>
                      <a:pt x="24" y="81"/>
                      <a:pt x="19" y="82"/>
                      <a:pt x="18" y="81"/>
                    </a:cubicBezTo>
                    <a:cubicBezTo>
                      <a:pt x="16" y="80"/>
                      <a:pt x="14" y="80"/>
                      <a:pt x="13" y="82"/>
                    </a:cubicBezTo>
                    <a:cubicBezTo>
                      <a:pt x="12" y="84"/>
                      <a:pt x="11" y="85"/>
                      <a:pt x="12" y="88"/>
                    </a:cubicBezTo>
                    <a:cubicBezTo>
                      <a:pt x="13" y="90"/>
                      <a:pt x="12" y="91"/>
                      <a:pt x="10" y="92"/>
                    </a:cubicBezTo>
                    <a:cubicBezTo>
                      <a:pt x="7" y="93"/>
                      <a:pt x="8" y="94"/>
                      <a:pt x="8" y="96"/>
                    </a:cubicBezTo>
                    <a:cubicBezTo>
                      <a:pt x="8" y="98"/>
                      <a:pt x="8" y="101"/>
                      <a:pt x="6" y="102"/>
                    </a:cubicBezTo>
                    <a:cubicBezTo>
                      <a:pt x="4" y="104"/>
                      <a:pt x="4" y="103"/>
                      <a:pt x="4" y="106"/>
                    </a:cubicBezTo>
                    <a:cubicBezTo>
                      <a:pt x="4" y="108"/>
                      <a:pt x="3" y="109"/>
                      <a:pt x="2" y="110"/>
                    </a:cubicBezTo>
                    <a:cubicBezTo>
                      <a:pt x="0" y="111"/>
                      <a:pt x="1" y="111"/>
                      <a:pt x="1" y="113"/>
                    </a:cubicBezTo>
                    <a:cubicBezTo>
                      <a:pt x="1" y="115"/>
                      <a:pt x="3" y="113"/>
                      <a:pt x="5" y="113"/>
                    </a:cubicBezTo>
                    <a:cubicBezTo>
                      <a:pt x="6" y="113"/>
                      <a:pt x="7" y="114"/>
                      <a:pt x="8" y="116"/>
                    </a:cubicBezTo>
                    <a:cubicBezTo>
                      <a:pt x="9" y="118"/>
                      <a:pt x="6" y="119"/>
                      <a:pt x="6" y="121"/>
                    </a:cubicBezTo>
                    <a:cubicBezTo>
                      <a:pt x="7" y="123"/>
                      <a:pt x="7" y="123"/>
                      <a:pt x="7" y="123"/>
                    </a:cubicBezTo>
                    <a:cubicBezTo>
                      <a:pt x="7" y="123"/>
                      <a:pt x="8" y="125"/>
                      <a:pt x="7" y="127"/>
                    </a:cubicBezTo>
                    <a:cubicBezTo>
                      <a:pt x="6" y="129"/>
                      <a:pt x="6" y="129"/>
                      <a:pt x="8" y="131"/>
                    </a:cubicBezTo>
                    <a:cubicBezTo>
                      <a:pt x="10" y="133"/>
                      <a:pt x="9" y="135"/>
                      <a:pt x="9" y="135"/>
                    </a:cubicBezTo>
                    <a:cubicBezTo>
                      <a:pt x="14" y="140"/>
                      <a:pt x="14" y="140"/>
                      <a:pt x="14" y="140"/>
                    </a:cubicBezTo>
                    <a:cubicBezTo>
                      <a:pt x="14" y="140"/>
                      <a:pt x="15" y="144"/>
                      <a:pt x="14" y="146"/>
                    </a:cubicBezTo>
                    <a:cubicBezTo>
                      <a:pt x="13" y="148"/>
                      <a:pt x="12" y="148"/>
                      <a:pt x="15" y="150"/>
                    </a:cubicBezTo>
                    <a:cubicBezTo>
                      <a:pt x="18" y="152"/>
                      <a:pt x="18" y="152"/>
                      <a:pt x="17" y="155"/>
                    </a:cubicBezTo>
                    <a:cubicBezTo>
                      <a:pt x="16" y="158"/>
                      <a:pt x="20" y="163"/>
                      <a:pt x="21" y="163"/>
                    </a:cubicBezTo>
                    <a:cubicBezTo>
                      <a:pt x="23" y="164"/>
                      <a:pt x="23" y="167"/>
                      <a:pt x="25" y="167"/>
                    </a:cubicBezTo>
                    <a:cubicBezTo>
                      <a:pt x="27" y="167"/>
                      <a:pt x="28" y="167"/>
                      <a:pt x="29" y="169"/>
                    </a:cubicBezTo>
                    <a:cubicBezTo>
                      <a:pt x="30" y="170"/>
                      <a:pt x="31" y="172"/>
                      <a:pt x="33" y="172"/>
                    </a:cubicBezTo>
                    <a:cubicBezTo>
                      <a:pt x="35" y="172"/>
                      <a:pt x="36" y="171"/>
                      <a:pt x="37" y="173"/>
                    </a:cubicBezTo>
                    <a:cubicBezTo>
                      <a:pt x="38" y="175"/>
                      <a:pt x="37" y="178"/>
                      <a:pt x="40" y="179"/>
                    </a:cubicBezTo>
                    <a:cubicBezTo>
                      <a:pt x="44" y="180"/>
                      <a:pt x="45" y="181"/>
                      <a:pt x="46" y="184"/>
                    </a:cubicBezTo>
                    <a:cubicBezTo>
                      <a:pt x="47" y="187"/>
                      <a:pt x="46" y="189"/>
                      <a:pt x="47" y="190"/>
                    </a:cubicBezTo>
                    <a:cubicBezTo>
                      <a:pt x="49" y="190"/>
                      <a:pt x="49" y="193"/>
                      <a:pt x="49" y="193"/>
                    </a:cubicBezTo>
                    <a:cubicBezTo>
                      <a:pt x="52" y="198"/>
                      <a:pt x="52" y="198"/>
                      <a:pt x="52" y="198"/>
                    </a:cubicBezTo>
                    <a:cubicBezTo>
                      <a:pt x="52" y="198"/>
                      <a:pt x="53" y="201"/>
                      <a:pt x="54" y="202"/>
                    </a:cubicBezTo>
                    <a:cubicBezTo>
                      <a:pt x="55" y="203"/>
                      <a:pt x="57" y="202"/>
                      <a:pt x="57" y="200"/>
                    </a:cubicBezTo>
                    <a:cubicBezTo>
                      <a:pt x="58" y="197"/>
                      <a:pt x="60" y="201"/>
                      <a:pt x="63" y="202"/>
                    </a:cubicBezTo>
                    <a:cubicBezTo>
                      <a:pt x="65" y="203"/>
                      <a:pt x="65" y="202"/>
                      <a:pt x="66" y="200"/>
                    </a:cubicBezTo>
                    <a:cubicBezTo>
                      <a:pt x="67" y="199"/>
                      <a:pt x="69" y="200"/>
                      <a:pt x="71" y="202"/>
                    </a:cubicBezTo>
                    <a:cubicBezTo>
                      <a:pt x="72" y="204"/>
                      <a:pt x="73" y="206"/>
                      <a:pt x="74" y="207"/>
                    </a:cubicBezTo>
                    <a:cubicBezTo>
                      <a:pt x="75" y="209"/>
                      <a:pt x="78" y="209"/>
                      <a:pt x="80" y="210"/>
                    </a:cubicBezTo>
                    <a:cubicBezTo>
                      <a:pt x="81" y="212"/>
                      <a:pt x="83" y="210"/>
                      <a:pt x="83" y="210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87" y="213"/>
                      <a:pt x="91" y="209"/>
                      <a:pt x="94" y="209"/>
                    </a:cubicBezTo>
                    <a:cubicBezTo>
                      <a:pt x="96" y="210"/>
                      <a:pt x="95" y="209"/>
                      <a:pt x="97" y="208"/>
                    </a:cubicBezTo>
                    <a:cubicBezTo>
                      <a:pt x="99" y="207"/>
                      <a:pt x="103" y="210"/>
                      <a:pt x="103" y="210"/>
                    </a:cubicBezTo>
                    <a:cubicBezTo>
                      <a:pt x="106" y="207"/>
                      <a:pt x="106" y="207"/>
                      <a:pt x="106" y="207"/>
                    </a:cubicBezTo>
                    <a:cubicBezTo>
                      <a:pt x="111" y="206"/>
                      <a:pt x="111" y="206"/>
                      <a:pt x="111" y="206"/>
                    </a:cubicBezTo>
                    <a:cubicBezTo>
                      <a:pt x="113" y="204"/>
                      <a:pt x="113" y="204"/>
                      <a:pt x="113" y="204"/>
                    </a:cubicBezTo>
                    <a:cubicBezTo>
                      <a:pt x="115" y="204"/>
                      <a:pt x="117" y="204"/>
                      <a:pt x="117" y="204"/>
                    </a:cubicBezTo>
                    <a:cubicBezTo>
                      <a:pt x="121" y="204"/>
                      <a:pt x="121" y="204"/>
                      <a:pt x="121" y="204"/>
                    </a:cubicBezTo>
                    <a:cubicBezTo>
                      <a:pt x="125" y="207"/>
                      <a:pt x="125" y="207"/>
                      <a:pt x="125" y="207"/>
                    </a:cubicBezTo>
                    <a:cubicBezTo>
                      <a:pt x="125" y="205"/>
                      <a:pt x="125" y="205"/>
                      <a:pt x="125" y="205"/>
                    </a:cubicBezTo>
                    <a:cubicBezTo>
                      <a:pt x="125" y="205"/>
                      <a:pt x="125" y="200"/>
                      <a:pt x="123" y="200"/>
                    </a:cubicBezTo>
                    <a:cubicBezTo>
                      <a:pt x="122" y="200"/>
                      <a:pt x="122" y="200"/>
                      <a:pt x="121" y="200"/>
                    </a:cubicBezTo>
                    <a:cubicBezTo>
                      <a:pt x="119" y="200"/>
                      <a:pt x="116" y="199"/>
                      <a:pt x="116" y="196"/>
                    </a:cubicBezTo>
                    <a:cubicBezTo>
                      <a:pt x="115" y="193"/>
                      <a:pt x="112" y="190"/>
                      <a:pt x="112" y="187"/>
                    </a:cubicBezTo>
                    <a:cubicBezTo>
                      <a:pt x="112" y="184"/>
                      <a:pt x="111" y="184"/>
                      <a:pt x="110" y="183"/>
                    </a:cubicBezTo>
                    <a:cubicBezTo>
                      <a:pt x="108" y="181"/>
                      <a:pt x="107" y="180"/>
                      <a:pt x="106" y="178"/>
                    </a:cubicBezTo>
                    <a:cubicBezTo>
                      <a:pt x="104" y="175"/>
                      <a:pt x="103" y="175"/>
                      <a:pt x="101" y="174"/>
                    </a:cubicBezTo>
                    <a:cubicBezTo>
                      <a:pt x="100" y="174"/>
                      <a:pt x="95" y="175"/>
                      <a:pt x="96" y="173"/>
                    </a:cubicBezTo>
                    <a:cubicBezTo>
                      <a:pt x="96" y="171"/>
                      <a:pt x="97" y="168"/>
                      <a:pt x="97" y="168"/>
                    </a:cubicBezTo>
                    <a:cubicBezTo>
                      <a:pt x="97" y="168"/>
                      <a:pt x="97" y="168"/>
                      <a:pt x="100" y="167"/>
                    </a:cubicBezTo>
                    <a:cubicBezTo>
                      <a:pt x="103" y="167"/>
                      <a:pt x="104" y="166"/>
                      <a:pt x="104" y="166"/>
                    </a:cubicBezTo>
                    <a:cubicBezTo>
                      <a:pt x="104" y="166"/>
                      <a:pt x="105" y="162"/>
                      <a:pt x="105" y="160"/>
                    </a:cubicBezTo>
                    <a:cubicBezTo>
                      <a:pt x="105" y="159"/>
                      <a:pt x="106" y="153"/>
                      <a:pt x="106" y="151"/>
                    </a:cubicBezTo>
                    <a:cubicBezTo>
                      <a:pt x="105" y="149"/>
                      <a:pt x="110" y="144"/>
                      <a:pt x="110" y="140"/>
                    </a:cubicBezTo>
                    <a:cubicBezTo>
                      <a:pt x="110" y="137"/>
                      <a:pt x="110" y="135"/>
                      <a:pt x="110" y="135"/>
                    </a:cubicBezTo>
                    <a:cubicBezTo>
                      <a:pt x="110" y="135"/>
                      <a:pt x="112" y="133"/>
                      <a:pt x="114" y="132"/>
                    </a:cubicBezTo>
                    <a:cubicBezTo>
                      <a:pt x="116" y="131"/>
                      <a:pt x="117" y="131"/>
                      <a:pt x="117" y="129"/>
                    </a:cubicBezTo>
                    <a:cubicBezTo>
                      <a:pt x="118" y="127"/>
                      <a:pt x="119" y="126"/>
                      <a:pt x="120" y="124"/>
                    </a:cubicBezTo>
                    <a:cubicBezTo>
                      <a:pt x="121" y="121"/>
                      <a:pt x="122" y="119"/>
                      <a:pt x="122" y="116"/>
                    </a:cubicBezTo>
                    <a:cubicBezTo>
                      <a:pt x="122" y="112"/>
                      <a:pt x="126" y="110"/>
                      <a:pt x="127" y="108"/>
                    </a:cubicBezTo>
                    <a:cubicBezTo>
                      <a:pt x="128" y="105"/>
                      <a:pt x="131" y="101"/>
                      <a:pt x="131" y="101"/>
                    </a:cubicBezTo>
                    <a:cubicBezTo>
                      <a:pt x="131" y="101"/>
                      <a:pt x="132" y="92"/>
                      <a:pt x="131" y="91"/>
                    </a:cubicBezTo>
                    <a:cubicBezTo>
                      <a:pt x="130" y="89"/>
                      <a:pt x="131" y="86"/>
                      <a:pt x="132" y="83"/>
                    </a:cubicBezTo>
                    <a:cubicBezTo>
                      <a:pt x="133" y="80"/>
                      <a:pt x="134" y="79"/>
                      <a:pt x="134" y="76"/>
                    </a:cubicBezTo>
                    <a:cubicBezTo>
                      <a:pt x="134" y="72"/>
                      <a:pt x="134" y="72"/>
                      <a:pt x="135" y="69"/>
                    </a:cubicBezTo>
                    <a:cubicBezTo>
                      <a:pt x="135" y="66"/>
                      <a:pt x="134" y="65"/>
                      <a:pt x="136" y="65"/>
                    </a:cubicBezTo>
                    <a:cubicBezTo>
                      <a:pt x="137" y="65"/>
                      <a:pt x="137" y="63"/>
                      <a:pt x="138" y="61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5" y="60"/>
                      <a:pt x="145" y="60"/>
                      <a:pt x="145" y="60"/>
                    </a:cubicBezTo>
                    <a:lnTo>
                      <a:pt x="147" y="57"/>
                    </a:lnTo>
                    <a:close/>
                    <a:moveTo>
                      <a:pt x="95" y="131"/>
                    </a:moveTo>
                    <a:cubicBezTo>
                      <a:pt x="95" y="131"/>
                      <a:pt x="96" y="133"/>
                      <a:pt x="94" y="133"/>
                    </a:cubicBezTo>
                    <a:cubicBezTo>
                      <a:pt x="94" y="133"/>
                      <a:pt x="93" y="131"/>
                      <a:pt x="95" y="13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6" name="Freeform 66">
                <a:extLst>
                  <a:ext uri="{FF2B5EF4-FFF2-40B4-BE49-F238E27FC236}">
                    <a16:creationId xmlns:a16="http://schemas.microsoft.com/office/drawing/2014/main" id="{C1B1D905-BF54-5A43-9758-902D2D55BC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5" y="2052"/>
                <a:ext cx="39" cy="81"/>
              </a:xfrm>
              <a:custGeom>
                <a:avLst/>
                <a:gdLst>
                  <a:gd name="T0" fmla="*/ 4 w 20"/>
                  <a:gd name="T1" fmla="*/ 0 h 41"/>
                  <a:gd name="T2" fmla="*/ 4 w 20"/>
                  <a:gd name="T3" fmla="*/ 0 h 41"/>
                  <a:gd name="T4" fmla="*/ 4 w 20"/>
                  <a:gd name="T5" fmla="*/ 5 h 41"/>
                  <a:gd name="T6" fmla="*/ 4 w 20"/>
                  <a:gd name="T7" fmla="*/ 6 h 41"/>
                  <a:gd name="T8" fmla="*/ 3 w 20"/>
                  <a:gd name="T9" fmla="*/ 7 h 41"/>
                  <a:gd name="T10" fmla="*/ 4 w 20"/>
                  <a:gd name="T11" fmla="*/ 12 h 41"/>
                  <a:gd name="T12" fmla="*/ 1 w 20"/>
                  <a:gd name="T13" fmla="*/ 18 h 41"/>
                  <a:gd name="T14" fmla="*/ 1 w 20"/>
                  <a:gd name="T15" fmla="*/ 18 h 41"/>
                  <a:gd name="T16" fmla="*/ 2 w 20"/>
                  <a:gd name="T17" fmla="*/ 28 h 41"/>
                  <a:gd name="T18" fmla="*/ 3 w 20"/>
                  <a:gd name="T19" fmla="*/ 36 h 41"/>
                  <a:gd name="T20" fmla="*/ 5 w 20"/>
                  <a:gd name="T21" fmla="*/ 37 h 41"/>
                  <a:gd name="T22" fmla="*/ 6 w 20"/>
                  <a:gd name="T23" fmla="*/ 40 h 41"/>
                  <a:gd name="T24" fmla="*/ 10 w 20"/>
                  <a:gd name="T25" fmla="*/ 40 h 41"/>
                  <a:gd name="T26" fmla="*/ 18 w 20"/>
                  <a:gd name="T27" fmla="*/ 36 h 41"/>
                  <a:gd name="T28" fmla="*/ 20 w 20"/>
                  <a:gd name="T29" fmla="*/ 24 h 41"/>
                  <a:gd name="T30" fmla="*/ 19 w 20"/>
                  <a:gd name="T31" fmla="*/ 24 h 41"/>
                  <a:gd name="T32" fmla="*/ 18 w 20"/>
                  <a:gd name="T33" fmla="*/ 19 h 41"/>
                  <a:gd name="T34" fmla="*/ 16 w 20"/>
                  <a:gd name="T35" fmla="*/ 16 h 41"/>
                  <a:gd name="T36" fmla="*/ 15 w 20"/>
                  <a:gd name="T37" fmla="*/ 13 h 41"/>
                  <a:gd name="T38" fmla="*/ 12 w 20"/>
                  <a:gd name="T39" fmla="*/ 10 h 41"/>
                  <a:gd name="T40" fmla="*/ 12 w 20"/>
                  <a:gd name="T41" fmla="*/ 8 h 41"/>
                  <a:gd name="T42" fmla="*/ 9 w 20"/>
                  <a:gd name="T43" fmla="*/ 7 h 41"/>
                  <a:gd name="T44" fmla="*/ 6 w 20"/>
                  <a:gd name="T45" fmla="*/ 0 h 41"/>
                  <a:gd name="T46" fmla="*/ 4 w 20"/>
                  <a:gd name="T47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" h="41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3"/>
                      <a:pt x="4" y="3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8"/>
                      <a:pt x="4" y="12"/>
                      <a:pt x="4" y="12"/>
                    </a:cubicBezTo>
                    <a:cubicBezTo>
                      <a:pt x="3" y="13"/>
                      <a:pt x="2" y="16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1"/>
                      <a:pt x="2" y="24"/>
                      <a:pt x="2" y="28"/>
                    </a:cubicBezTo>
                    <a:cubicBezTo>
                      <a:pt x="3" y="31"/>
                      <a:pt x="2" y="34"/>
                      <a:pt x="3" y="36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6" y="38"/>
                      <a:pt x="6" y="39"/>
                      <a:pt x="6" y="40"/>
                    </a:cubicBezTo>
                    <a:cubicBezTo>
                      <a:pt x="8" y="40"/>
                      <a:pt x="8" y="41"/>
                      <a:pt x="10" y="40"/>
                    </a:cubicBezTo>
                    <a:cubicBezTo>
                      <a:pt x="11" y="40"/>
                      <a:pt x="17" y="37"/>
                      <a:pt x="18" y="36"/>
                    </a:cubicBezTo>
                    <a:cubicBezTo>
                      <a:pt x="20" y="33"/>
                      <a:pt x="20" y="29"/>
                      <a:pt x="20" y="24"/>
                    </a:cubicBezTo>
                    <a:cubicBezTo>
                      <a:pt x="20" y="24"/>
                      <a:pt x="19" y="24"/>
                      <a:pt x="19" y="24"/>
                    </a:cubicBezTo>
                    <a:cubicBezTo>
                      <a:pt x="19" y="22"/>
                      <a:pt x="19" y="21"/>
                      <a:pt x="18" y="19"/>
                    </a:cubicBezTo>
                    <a:cubicBezTo>
                      <a:pt x="18" y="19"/>
                      <a:pt x="16" y="17"/>
                      <a:pt x="16" y="16"/>
                    </a:cubicBezTo>
                    <a:cubicBezTo>
                      <a:pt x="15" y="15"/>
                      <a:pt x="16" y="14"/>
                      <a:pt x="15" y="13"/>
                    </a:cubicBezTo>
                    <a:cubicBezTo>
                      <a:pt x="15" y="13"/>
                      <a:pt x="12" y="11"/>
                      <a:pt x="12" y="10"/>
                    </a:cubicBezTo>
                    <a:cubicBezTo>
                      <a:pt x="12" y="10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7"/>
                    </a:cubicBezTo>
                    <a:cubicBezTo>
                      <a:pt x="8" y="6"/>
                      <a:pt x="7" y="1"/>
                      <a:pt x="6" y="0"/>
                    </a:cubicBezTo>
                    <a:cubicBezTo>
                      <a:pt x="6" y="0"/>
                      <a:pt x="4" y="0"/>
                      <a:pt x="4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7" name="Freeform 67">
                <a:extLst>
                  <a:ext uri="{FF2B5EF4-FFF2-40B4-BE49-F238E27FC236}">
                    <a16:creationId xmlns:a16="http://schemas.microsoft.com/office/drawing/2014/main" id="{5FADC452-E55C-F040-9DE4-899057F672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5" y="2052"/>
                <a:ext cx="39" cy="81"/>
              </a:xfrm>
              <a:custGeom>
                <a:avLst/>
                <a:gdLst>
                  <a:gd name="T0" fmla="*/ 4 w 20"/>
                  <a:gd name="T1" fmla="*/ 0 h 41"/>
                  <a:gd name="T2" fmla="*/ 4 w 20"/>
                  <a:gd name="T3" fmla="*/ 0 h 41"/>
                  <a:gd name="T4" fmla="*/ 4 w 20"/>
                  <a:gd name="T5" fmla="*/ 5 h 41"/>
                  <a:gd name="T6" fmla="*/ 4 w 20"/>
                  <a:gd name="T7" fmla="*/ 6 h 41"/>
                  <a:gd name="T8" fmla="*/ 3 w 20"/>
                  <a:gd name="T9" fmla="*/ 7 h 41"/>
                  <a:gd name="T10" fmla="*/ 4 w 20"/>
                  <a:gd name="T11" fmla="*/ 12 h 41"/>
                  <a:gd name="T12" fmla="*/ 1 w 20"/>
                  <a:gd name="T13" fmla="*/ 18 h 41"/>
                  <a:gd name="T14" fmla="*/ 1 w 20"/>
                  <a:gd name="T15" fmla="*/ 18 h 41"/>
                  <a:gd name="T16" fmla="*/ 2 w 20"/>
                  <a:gd name="T17" fmla="*/ 28 h 41"/>
                  <a:gd name="T18" fmla="*/ 3 w 20"/>
                  <a:gd name="T19" fmla="*/ 36 h 41"/>
                  <a:gd name="T20" fmla="*/ 5 w 20"/>
                  <a:gd name="T21" fmla="*/ 37 h 41"/>
                  <a:gd name="T22" fmla="*/ 6 w 20"/>
                  <a:gd name="T23" fmla="*/ 40 h 41"/>
                  <a:gd name="T24" fmla="*/ 10 w 20"/>
                  <a:gd name="T25" fmla="*/ 40 h 41"/>
                  <a:gd name="T26" fmla="*/ 18 w 20"/>
                  <a:gd name="T27" fmla="*/ 36 h 41"/>
                  <a:gd name="T28" fmla="*/ 20 w 20"/>
                  <a:gd name="T29" fmla="*/ 24 h 41"/>
                  <a:gd name="T30" fmla="*/ 19 w 20"/>
                  <a:gd name="T31" fmla="*/ 24 h 41"/>
                  <a:gd name="T32" fmla="*/ 18 w 20"/>
                  <a:gd name="T33" fmla="*/ 19 h 41"/>
                  <a:gd name="T34" fmla="*/ 16 w 20"/>
                  <a:gd name="T35" fmla="*/ 16 h 41"/>
                  <a:gd name="T36" fmla="*/ 15 w 20"/>
                  <a:gd name="T37" fmla="*/ 13 h 41"/>
                  <a:gd name="T38" fmla="*/ 12 w 20"/>
                  <a:gd name="T39" fmla="*/ 10 h 41"/>
                  <a:gd name="T40" fmla="*/ 12 w 20"/>
                  <a:gd name="T41" fmla="*/ 8 h 41"/>
                  <a:gd name="T42" fmla="*/ 9 w 20"/>
                  <a:gd name="T43" fmla="*/ 7 h 41"/>
                  <a:gd name="T44" fmla="*/ 6 w 20"/>
                  <a:gd name="T45" fmla="*/ 0 h 41"/>
                  <a:gd name="T46" fmla="*/ 4 w 20"/>
                  <a:gd name="T47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" h="41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3"/>
                      <a:pt x="4" y="3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8"/>
                      <a:pt x="4" y="12"/>
                      <a:pt x="4" y="12"/>
                    </a:cubicBezTo>
                    <a:cubicBezTo>
                      <a:pt x="3" y="13"/>
                      <a:pt x="2" y="16"/>
                      <a:pt x="1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0" y="21"/>
                      <a:pt x="2" y="24"/>
                      <a:pt x="2" y="28"/>
                    </a:cubicBezTo>
                    <a:cubicBezTo>
                      <a:pt x="3" y="31"/>
                      <a:pt x="2" y="34"/>
                      <a:pt x="3" y="36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6" y="38"/>
                      <a:pt x="6" y="39"/>
                      <a:pt x="6" y="40"/>
                    </a:cubicBezTo>
                    <a:cubicBezTo>
                      <a:pt x="8" y="40"/>
                      <a:pt x="8" y="41"/>
                      <a:pt x="10" y="40"/>
                    </a:cubicBezTo>
                    <a:cubicBezTo>
                      <a:pt x="11" y="40"/>
                      <a:pt x="17" y="37"/>
                      <a:pt x="18" y="36"/>
                    </a:cubicBezTo>
                    <a:cubicBezTo>
                      <a:pt x="20" y="33"/>
                      <a:pt x="20" y="29"/>
                      <a:pt x="20" y="24"/>
                    </a:cubicBezTo>
                    <a:cubicBezTo>
                      <a:pt x="20" y="24"/>
                      <a:pt x="19" y="24"/>
                      <a:pt x="19" y="24"/>
                    </a:cubicBezTo>
                    <a:cubicBezTo>
                      <a:pt x="19" y="22"/>
                      <a:pt x="19" y="21"/>
                      <a:pt x="18" y="19"/>
                    </a:cubicBezTo>
                    <a:cubicBezTo>
                      <a:pt x="18" y="19"/>
                      <a:pt x="16" y="17"/>
                      <a:pt x="16" y="16"/>
                    </a:cubicBezTo>
                    <a:cubicBezTo>
                      <a:pt x="15" y="15"/>
                      <a:pt x="16" y="14"/>
                      <a:pt x="15" y="13"/>
                    </a:cubicBezTo>
                    <a:cubicBezTo>
                      <a:pt x="15" y="13"/>
                      <a:pt x="12" y="11"/>
                      <a:pt x="12" y="10"/>
                    </a:cubicBezTo>
                    <a:cubicBezTo>
                      <a:pt x="12" y="10"/>
                      <a:pt x="12" y="9"/>
                      <a:pt x="12" y="8"/>
                    </a:cubicBezTo>
                    <a:cubicBezTo>
                      <a:pt x="11" y="8"/>
                      <a:pt x="10" y="8"/>
                      <a:pt x="9" y="7"/>
                    </a:cubicBezTo>
                    <a:cubicBezTo>
                      <a:pt x="8" y="6"/>
                      <a:pt x="7" y="1"/>
                      <a:pt x="6" y="0"/>
                    </a:cubicBezTo>
                    <a:cubicBezTo>
                      <a:pt x="6" y="0"/>
                      <a:pt x="4" y="0"/>
                      <a:pt x="4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8" name="Freeform 68">
                <a:extLst>
                  <a:ext uri="{FF2B5EF4-FFF2-40B4-BE49-F238E27FC236}">
                    <a16:creationId xmlns:a16="http://schemas.microsoft.com/office/drawing/2014/main" id="{CD8D579C-96BF-9345-B4B0-D68C739132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3" y="1289"/>
                <a:ext cx="388" cy="373"/>
              </a:xfrm>
              <a:custGeom>
                <a:avLst/>
                <a:gdLst>
                  <a:gd name="T0" fmla="*/ 178 w 198"/>
                  <a:gd name="T1" fmla="*/ 23 h 190"/>
                  <a:gd name="T2" fmla="*/ 170 w 198"/>
                  <a:gd name="T3" fmla="*/ 28 h 190"/>
                  <a:gd name="T4" fmla="*/ 165 w 198"/>
                  <a:gd name="T5" fmla="*/ 30 h 190"/>
                  <a:gd name="T6" fmla="*/ 157 w 198"/>
                  <a:gd name="T7" fmla="*/ 37 h 190"/>
                  <a:gd name="T8" fmla="*/ 154 w 198"/>
                  <a:gd name="T9" fmla="*/ 42 h 190"/>
                  <a:gd name="T10" fmla="*/ 149 w 198"/>
                  <a:gd name="T11" fmla="*/ 53 h 190"/>
                  <a:gd name="T12" fmla="*/ 152 w 198"/>
                  <a:gd name="T13" fmla="*/ 56 h 190"/>
                  <a:gd name="T14" fmla="*/ 146 w 198"/>
                  <a:gd name="T15" fmla="*/ 65 h 190"/>
                  <a:gd name="T16" fmla="*/ 143 w 198"/>
                  <a:gd name="T17" fmla="*/ 72 h 190"/>
                  <a:gd name="T18" fmla="*/ 131 w 198"/>
                  <a:gd name="T19" fmla="*/ 80 h 190"/>
                  <a:gd name="T20" fmla="*/ 123 w 198"/>
                  <a:gd name="T21" fmla="*/ 85 h 190"/>
                  <a:gd name="T22" fmla="*/ 112 w 198"/>
                  <a:gd name="T23" fmla="*/ 84 h 190"/>
                  <a:gd name="T24" fmla="*/ 107 w 198"/>
                  <a:gd name="T25" fmla="*/ 88 h 190"/>
                  <a:gd name="T26" fmla="*/ 102 w 198"/>
                  <a:gd name="T27" fmla="*/ 91 h 190"/>
                  <a:gd name="T28" fmla="*/ 87 w 198"/>
                  <a:gd name="T29" fmla="*/ 79 h 190"/>
                  <a:gd name="T30" fmla="*/ 86 w 198"/>
                  <a:gd name="T31" fmla="*/ 71 h 190"/>
                  <a:gd name="T32" fmla="*/ 87 w 198"/>
                  <a:gd name="T33" fmla="*/ 61 h 190"/>
                  <a:gd name="T34" fmla="*/ 88 w 198"/>
                  <a:gd name="T35" fmla="*/ 48 h 190"/>
                  <a:gd name="T36" fmla="*/ 88 w 198"/>
                  <a:gd name="T37" fmla="*/ 34 h 190"/>
                  <a:gd name="T38" fmla="*/ 90 w 198"/>
                  <a:gd name="T39" fmla="*/ 25 h 190"/>
                  <a:gd name="T40" fmla="*/ 81 w 198"/>
                  <a:gd name="T41" fmla="*/ 24 h 190"/>
                  <a:gd name="T42" fmla="*/ 74 w 198"/>
                  <a:gd name="T43" fmla="*/ 23 h 190"/>
                  <a:gd name="T44" fmla="*/ 75 w 198"/>
                  <a:gd name="T45" fmla="*/ 18 h 190"/>
                  <a:gd name="T46" fmla="*/ 71 w 198"/>
                  <a:gd name="T47" fmla="*/ 14 h 190"/>
                  <a:gd name="T48" fmla="*/ 69 w 198"/>
                  <a:gd name="T49" fmla="*/ 10 h 190"/>
                  <a:gd name="T50" fmla="*/ 73 w 198"/>
                  <a:gd name="T51" fmla="*/ 5 h 190"/>
                  <a:gd name="T52" fmla="*/ 79 w 198"/>
                  <a:gd name="T53" fmla="*/ 3 h 190"/>
                  <a:gd name="T54" fmla="*/ 91 w 198"/>
                  <a:gd name="T55" fmla="*/ 3 h 190"/>
                  <a:gd name="T56" fmla="*/ 112 w 198"/>
                  <a:gd name="T57" fmla="*/ 4 h 190"/>
                  <a:gd name="T58" fmla="*/ 127 w 198"/>
                  <a:gd name="T59" fmla="*/ 5 h 190"/>
                  <a:gd name="T60" fmla="*/ 135 w 198"/>
                  <a:gd name="T61" fmla="*/ 6 h 190"/>
                  <a:gd name="T62" fmla="*/ 141 w 198"/>
                  <a:gd name="T63" fmla="*/ 11 h 190"/>
                  <a:gd name="T64" fmla="*/ 151 w 198"/>
                  <a:gd name="T65" fmla="*/ 16 h 190"/>
                  <a:gd name="T66" fmla="*/ 163 w 198"/>
                  <a:gd name="T67" fmla="*/ 17 h 190"/>
                  <a:gd name="T68" fmla="*/ 167 w 198"/>
                  <a:gd name="T69" fmla="*/ 18 h 190"/>
                  <a:gd name="T70" fmla="*/ 177 w 198"/>
                  <a:gd name="T71" fmla="*/ 15 h 190"/>
                  <a:gd name="T72" fmla="*/ 14 w 198"/>
                  <a:gd name="T73" fmla="*/ 186 h 190"/>
                  <a:gd name="T74" fmla="*/ 14 w 198"/>
                  <a:gd name="T75" fmla="*/ 190 h 190"/>
                  <a:gd name="T76" fmla="*/ 17 w 198"/>
                  <a:gd name="T77" fmla="*/ 188 h 190"/>
                  <a:gd name="T78" fmla="*/ 8 w 198"/>
                  <a:gd name="T79" fmla="*/ 183 h 190"/>
                  <a:gd name="T80" fmla="*/ 6 w 198"/>
                  <a:gd name="T81" fmla="*/ 187 h 190"/>
                  <a:gd name="T82" fmla="*/ 8 w 198"/>
                  <a:gd name="T83" fmla="*/ 183 h 190"/>
                  <a:gd name="T84" fmla="*/ 29 w 198"/>
                  <a:gd name="T85" fmla="*/ 185 h 190"/>
                  <a:gd name="T86" fmla="*/ 29 w 198"/>
                  <a:gd name="T87" fmla="*/ 187 h 190"/>
                  <a:gd name="T88" fmla="*/ 29 w 198"/>
                  <a:gd name="T89" fmla="*/ 181 h 190"/>
                  <a:gd name="T90" fmla="*/ 0 w 198"/>
                  <a:gd name="T91" fmla="*/ 181 h 190"/>
                  <a:gd name="T92" fmla="*/ 32 w 198"/>
                  <a:gd name="T93" fmla="*/ 177 h 190"/>
                  <a:gd name="T94" fmla="*/ 34 w 198"/>
                  <a:gd name="T95" fmla="*/ 179 h 190"/>
                  <a:gd name="T96" fmla="*/ 163 w 198"/>
                  <a:gd name="T97" fmla="*/ 53 h 190"/>
                  <a:gd name="T98" fmla="*/ 162 w 198"/>
                  <a:gd name="T99" fmla="*/ 57 h 190"/>
                  <a:gd name="T100" fmla="*/ 163 w 198"/>
                  <a:gd name="T101" fmla="*/ 53 h 190"/>
                  <a:gd name="T102" fmla="*/ 191 w 198"/>
                  <a:gd name="T103" fmla="*/ 48 h 190"/>
                  <a:gd name="T104" fmla="*/ 195 w 198"/>
                  <a:gd name="T105" fmla="*/ 46 h 190"/>
                  <a:gd name="T106" fmla="*/ 179 w 198"/>
                  <a:gd name="T107" fmla="*/ 46 h 190"/>
                  <a:gd name="T108" fmla="*/ 177 w 198"/>
                  <a:gd name="T109" fmla="*/ 53 h 190"/>
                  <a:gd name="T110" fmla="*/ 179 w 198"/>
                  <a:gd name="T111" fmla="*/ 55 h 190"/>
                  <a:gd name="T112" fmla="*/ 179 w 198"/>
                  <a:gd name="T113" fmla="*/ 4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98" h="190">
                    <a:moveTo>
                      <a:pt x="177" y="16"/>
                    </a:moveTo>
                    <a:cubicBezTo>
                      <a:pt x="177" y="16"/>
                      <a:pt x="179" y="22"/>
                      <a:pt x="178" y="23"/>
                    </a:cubicBezTo>
                    <a:cubicBezTo>
                      <a:pt x="178" y="23"/>
                      <a:pt x="174" y="27"/>
                      <a:pt x="173" y="27"/>
                    </a:cubicBezTo>
                    <a:cubicBezTo>
                      <a:pt x="172" y="28"/>
                      <a:pt x="171" y="27"/>
                      <a:pt x="170" y="28"/>
                    </a:cubicBezTo>
                    <a:cubicBezTo>
                      <a:pt x="169" y="28"/>
                      <a:pt x="170" y="30"/>
                      <a:pt x="169" y="30"/>
                    </a:cubicBezTo>
                    <a:cubicBezTo>
                      <a:pt x="168" y="31"/>
                      <a:pt x="167" y="30"/>
                      <a:pt x="165" y="30"/>
                    </a:cubicBezTo>
                    <a:cubicBezTo>
                      <a:pt x="163" y="32"/>
                      <a:pt x="161" y="35"/>
                      <a:pt x="160" y="36"/>
                    </a:cubicBezTo>
                    <a:cubicBezTo>
                      <a:pt x="159" y="37"/>
                      <a:pt x="158" y="37"/>
                      <a:pt x="157" y="37"/>
                    </a:cubicBezTo>
                    <a:cubicBezTo>
                      <a:pt x="157" y="38"/>
                      <a:pt x="157" y="40"/>
                      <a:pt x="157" y="40"/>
                    </a:cubicBezTo>
                    <a:cubicBezTo>
                      <a:pt x="156" y="41"/>
                      <a:pt x="154" y="41"/>
                      <a:pt x="154" y="42"/>
                    </a:cubicBezTo>
                    <a:cubicBezTo>
                      <a:pt x="153" y="43"/>
                      <a:pt x="153" y="46"/>
                      <a:pt x="152" y="47"/>
                    </a:cubicBezTo>
                    <a:cubicBezTo>
                      <a:pt x="151" y="48"/>
                      <a:pt x="145" y="51"/>
                      <a:pt x="149" y="53"/>
                    </a:cubicBezTo>
                    <a:cubicBezTo>
                      <a:pt x="149" y="53"/>
                      <a:pt x="149" y="55"/>
                      <a:pt x="149" y="55"/>
                    </a:cubicBezTo>
                    <a:cubicBezTo>
                      <a:pt x="149" y="55"/>
                      <a:pt x="152" y="56"/>
                      <a:pt x="152" y="56"/>
                    </a:cubicBezTo>
                    <a:cubicBezTo>
                      <a:pt x="152" y="57"/>
                      <a:pt x="152" y="58"/>
                      <a:pt x="152" y="58"/>
                    </a:cubicBezTo>
                    <a:cubicBezTo>
                      <a:pt x="149" y="61"/>
                      <a:pt x="148" y="62"/>
                      <a:pt x="146" y="65"/>
                    </a:cubicBezTo>
                    <a:cubicBezTo>
                      <a:pt x="146" y="66"/>
                      <a:pt x="143" y="67"/>
                      <a:pt x="143" y="67"/>
                    </a:cubicBezTo>
                    <a:cubicBezTo>
                      <a:pt x="142" y="69"/>
                      <a:pt x="144" y="71"/>
                      <a:pt x="143" y="72"/>
                    </a:cubicBezTo>
                    <a:cubicBezTo>
                      <a:pt x="142" y="74"/>
                      <a:pt x="140" y="73"/>
                      <a:pt x="138" y="74"/>
                    </a:cubicBezTo>
                    <a:cubicBezTo>
                      <a:pt x="136" y="74"/>
                      <a:pt x="131" y="78"/>
                      <a:pt x="131" y="80"/>
                    </a:cubicBezTo>
                    <a:cubicBezTo>
                      <a:pt x="129" y="82"/>
                      <a:pt x="130" y="84"/>
                      <a:pt x="128" y="85"/>
                    </a:cubicBezTo>
                    <a:cubicBezTo>
                      <a:pt x="127" y="86"/>
                      <a:pt x="125" y="85"/>
                      <a:pt x="123" y="85"/>
                    </a:cubicBezTo>
                    <a:cubicBezTo>
                      <a:pt x="122" y="86"/>
                      <a:pt x="122" y="86"/>
                      <a:pt x="122" y="86"/>
                    </a:cubicBezTo>
                    <a:cubicBezTo>
                      <a:pt x="121" y="87"/>
                      <a:pt x="114" y="85"/>
                      <a:pt x="112" y="84"/>
                    </a:cubicBezTo>
                    <a:cubicBezTo>
                      <a:pt x="111" y="85"/>
                      <a:pt x="111" y="87"/>
                      <a:pt x="111" y="87"/>
                    </a:cubicBezTo>
                    <a:cubicBezTo>
                      <a:pt x="109" y="88"/>
                      <a:pt x="108" y="87"/>
                      <a:pt x="107" y="88"/>
                    </a:cubicBezTo>
                    <a:cubicBezTo>
                      <a:pt x="105" y="88"/>
                      <a:pt x="103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1"/>
                      <a:pt x="100" y="90"/>
                      <a:pt x="99" y="90"/>
                    </a:cubicBezTo>
                    <a:cubicBezTo>
                      <a:pt x="96" y="87"/>
                      <a:pt x="93" y="79"/>
                      <a:pt x="87" y="79"/>
                    </a:cubicBezTo>
                    <a:cubicBezTo>
                      <a:pt x="87" y="78"/>
                      <a:pt x="87" y="76"/>
                      <a:pt x="89" y="73"/>
                    </a:cubicBezTo>
                    <a:cubicBezTo>
                      <a:pt x="90" y="71"/>
                      <a:pt x="88" y="73"/>
                      <a:pt x="86" y="71"/>
                    </a:cubicBezTo>
                    <a:cubicBezTo>
                      <a:pt x="84" y="68"/>
                      <a:pt x="86" y="68"/>
                      <a:pt x="87" y="65"/>
                    </a:cubicBezTo>
                    <a:cubicBezTo>
                      <a:pt x="88" y="61"/>
                      <a:pt x="88" y="64"/>
                      <a:pt x="87" y="61"/>
                    </a:cubicBezTo>
                    <a:cubicBezTo>
                      <a:pt x="83" y="56"/>
                      <a:pt x="86" y="57"/>
                      <a:pt x="88" y="54"/>
                    </a:cubicBezTo>
                    <a:cubicBezTo>
                      <a:pt x="89" y="52"/>
                      <a:pt x="88" y="51"/>
                      <a:pt x="88" y="48"/>
                    </a:cubicBezTo>
                    <a:cubicBezTo>
                      <a:pt x="88" y="45"/>
                      <a:pt x="86" y="46"/>
                      <a:pt x="89" y="43"/>
                    </a:cubicBezTo>
                    <a:cubicBezTo>
                      <a:pt x="91" y="42"/>
                      <a:pt x="90" y="38"/>
                      <a:pt x="88" y="34"/>
                    </a:cubicBezTo>
                    <a:cubicBezTo>
                      <a:pt x="86" y="31"/>
                      <a:pt x="89" y="32"/>
                      <a:pt x="91" y="28"/>
                    </a:cubicBezTo>
                    <a:cubicBezTo>
                      <a:pt x="93" y="24"/>
                      <a:pt x="92" y="25"/>
                      <a:pt x="90" y="25"/>
                    </a:cubicBezTo>
                    <a:cubicBezTo>
                      <a:pt x="88" y="24"/>
                      <a:pt x="90" y="23"/>
                      <a:pt x="87" y="23"/>
                    </a:cubicBezTo>
                    <a:cubicBezTo>
                      <a:pt x="84" y="23"/>
                      <a:pt x="85" y="23"/>
                      <a:pt x="81" y="24"/>
                    </a:cubicBezTo>
                    <a:cubicBezTo>
                      <a:pt x="77" y="24"/>
                      <a:pt x="80" y="24"/>
                      <a:pt x="79" y="22"/>
                    </a:cubicBezTo>
                    <a:cubicBezTo>
                      <a:pt x="78" y="20"/>
                      <a:pt x="74" y="23"/>
                      <a:pt x="74" y="23"/>
                    </a:cubicBezTo>
                    <a:cubicBezTo>
                      <a:pt x="73" y="23"/>
                      <a:pt x="71" y="22"/>
                      <a:pt x="72" y="21"/>
                    </a:cubicBezTo>
                    <a:cubicBezTo>
                      <a:pt x="73" y="20"/>
                      <a:pt x="74" y="19"/>
                      <a:pt x="75" y="18"/>
                    </a:cubicBezTo>
                    <a:cubicBezTo>
                      <a:pt x="75" y="17"/>
                      <a:pt x="73" y="18"/>
                      <a:pt x="73" y="17"/>
                    </a:cubicBezTo>
                    <a:cubicBezTo>
                      <a:pt x="72" y="15"/>
                      <a:pt x="73" y="15"/>
                      <a:pt x="71" y="14"/>
                    </a:cubicBezTo>
                    <a:cubicBezTo>
                      <a:pt x="70" y="14"/>
                      <a:pt x="72" y="13"/>
                      <a:pt x="71" y="12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8" y="8"/>
                      <a:pt x="70" y="9"/>
                      <a:pt x="69" y="7"/>
                    </a:cubicBezTo>
                    <a:cubicBezTo>
                      <a:pt x="70" y="7"/>
                      <a:pt x="73" y="5"/>
                      <a:pt x="73" y="5"/>
                    </a:cubicBezTo>
                    <a:cubicBezTo>
                      <a:pt x="75" y="4"/>
                      <a:pt x="77" y="6"/>
                      <a:pt x="79" y="5"/>
                    </a:cubicBezTo>
                    <a:cubicBezTo>
                      <a:pt x="79" y="5"/>
                      <a:pt x="79" y="3"/>
                      <a:pt x="79" y="3"/>
                    </a:cubicBezTo>
                    <a:cubicBezTo>
                      <a:pt x="81" y="2"/>
                      <a:pt x="84" y="0"/>
                      <a:pt x="86" y="0"/>
                    </a:cubicBezTo>
                    <a:cubicBezTo>
                      <a:pt x="89" y="0"/>
                      <a:pt x="90" y="3"/>
                      <a:pt x="91" y="3"/>
                    </a:cubicBezTo>
                    <a:cubicBezTo>
                      <a:pt x="92" y="3"/>
                      <a:pt x="98" y="2"/>
                      <a:pt x="99" y="2"/>
                    </a:cubicBezTo>
                    <a:cubicBezTo>
                      <a:pt x="105" y="2"/>
                      <a:pt x="107" y="4"/>
                      <a:pt x="112" y="4"/>
                    </a:cubicBezTo>
                    <a:cubicBezTo>
                      <a:pt x="114" y="4"/>
                      <a:pt x="119" y="3"/>
                      <a:pt x="121" y="3"/>
                    </a:cubicBezTo>
                    <a:cubicBezTo>
                      <a:pt x="122" y="3"/>
                      <a:pt x="126" y="4"/>
                      <a:pt x="127" y="5"/>
                    </a:cubicBezTo>
                    <a:cubicBezTo>
                      <a:pt x="127" y="5"/>
                      <a:pt x="128" y="6"/>
                      <a:pt x="128" y="7"/>
                    </a:cubicBezTo>
                    <a:cubicBezTo>
                      <a:pt x="130" y="7"/>
                      <a:pt x="133" y="7"/>
                      <a:pt x="135" y="6"/>
                    </a:cubicBezTo>
                    <a:cubicBezTo>
                      <a:pt x="135" y="6"/>
                      <a:pt x="137" y="8"/>
                      <a:pt x="137" y="10"/>
                    </a:cubicBezTo>
                    <a:cubicBezTo>
                      <a:pt x="138" y="12"/>
                      <a:pt x="138" y="11"/>
                      <a:pt x="141" y="11"/>
                    </a:cubicBezTo>
                    <a:cubicBezTo>
                      <a:pt x="144" y="12"/>
                      <a:pt x="143" y="13"/>
                      <a:pt x="146" y="13"/>
                    </a:cubicBezTo>
                    <a:cubicBezTo>
                      <a:pt x="149" y="13"/>
                      <a:pt x="149" y="16"/>
                      <a:pt x="151" y="16"/>
                    </a:cubicBezTo>
                    <a:cubicBezTo>
                      <a:pt x="153" y="16"/>
                      <a:pt x="154" y="14"/>
                      <a:pt x="157" y="15"/>
                    </a:cubicBezTo>
                    <a:cubicBezTo>
                      <a:pt x="160" y="17"/>
                      <a:pt x="163" y="17"/>
                      <a:pt x="163" y="17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67" y="18"/>
                      <a:pt x="167" y="18"/>
                      <a:pt x="167" y="18"/>
                    </a:cubicBezTo>
                    <a:cubicBezTo>
                      <a:pt x="169" y="19"/>
                      <a:pt x="169" y="18"/>
                      <a:pt x="172" y="18"/>
                    </a:cubicBezTo>
                    <a:cubicBezTo>
                      <a:pt x="175" y="18"/>
                      <a:pt x="173" y="15"/>
                      <a:pt x="177" y="15"/>
                    </a:cubicBezTo>
                    <a:lnTo>
                      <a:pt x="177" y="16"/>
                    </a:lnTo>
                    <a:close/>
                    <a:moveTo>
                      <a:pt x="14" y="186"/>
                    </a:moveTo>
                    <a:cubicBezTo>
                      <a:pt x="15" y="187"/>
                      <a:pt x="14" y="188"/>
                      <a:pt x="14" y="188"/>
                    </a:cubicBezTo>
                    <a:cubicBezTo>
                      <a:pt x="14" y="190"/>
                      <a:pt x="14" y="190"/>
                      <a:pt x="14" y="190"/>
                    </a:cubicBezTo>
                    <a:cubicBezTo>
                      <a:pt x="15" y="190"/>
                      <a:pt x="16" y="190"/>
                      <a:pt x="17" y="190"/>
                    </a:cubicBezTo>
                    <a:cubicBezTo>
                      <a:pt x="17" y="190"/>
                      <a:pt x="17" y="188"/>
                      <a:pt x="17" y="188"/>
                    </a:cubicBezTo>
                    <a:cubicBezTo>
                      <a:pt x="20" y="187"/>
                      <a:pt x="15" y="186"/>
                      <a:pt x="14" y="186"/>
                    </a:cubicBezTo>
                    <a:close/>
                    <a:moveTo>
                      <a:pt x="8" y="183"/>
                    </a:moveTo>
                    <a:cubicBezTo>
                      <a:pt x="7" y="183"/>
                      <a:pt x="6" y="184"/>
                      <a:pt x="4" y="184"/>
                    </a:cubicBezTo>
                    <a:cubicBezTo>
                      <a:pt x="5" y="185"/>
                      <a:pt x="4" y="188"/>
                      <a:pt x="6" y="187"/>
                    </a:cubicBezTo>
                    <a:cubicBezTo>
                      <a:pt x="7" y="187"/>
                      <a:pt x="6" y="185"/>
                      <a:pt x="7" y="185"/>
                    </a:cubicBezTo>
                    <a:cubicBezTo>
                      <a:pt x="7" y="185"/>
                      <a:pt x="12" y="181"/>
                      <a:pt x="8" y="183"/>
                    </a:cubicBezTo>
                    <a:close/>
                    <a:moveTo>
                      <a:pt x="29" y="181"/>
                    </a:moveTo>
                    <a:cubicBezTo>
                      <a:pt x="29" y="183"/>
                      <a:pt x="29" y="184"/>
                      <a:pt x="29" y="185"/>
                    </a:cubicBezTo>
                    <a:cubicBezTo>
                      <a:pt x="28" y="186"/>
                      <a:pt x="28" y="186"/>
                      <a:pt x="28" y="186"/>
                    </a:cubicBezTo>
                    <a:cubicBezTo>
                      <a:pt x="26" y="187"/>
                      <a:pt x="28" y="187"/>
                      <a:pt x="29" y="187"/>
                    </a:cubicBezTo>
                    <a:cubicBezTo>
                      <a:pt x="29" y="186"/>
                      <a:pt x="30" y="183"/>
                      <a:pt x="31" y="181"/>
                    </a:cubicBezTo>
                    <a:cubicBezTo>
                      <a:pt x="30" y="181"/>
                      <a:pt x="29" y="182"/>
                      <a:pt x="29" y="181"/>
                    </a:cubicBezTo>
                    <a:close/>
                    <a:moveTo>
                      <a:pt x="0" y="180"/>
                    </a:move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0"/>
                      <a:pt x="1" y="180"/>
                      <a:pt x="0" y="180"/>
                    </a:cubicBezTo>
                    <a:close/>
                    <a:moveTo>
                      <a:pt x="32" y="177"/>
                    </a:moveTo>
                    <a:cubicBezTo>
                      <a:pt x="32" y="179"/>
                      <a:pt x="32" y="179"/>
                      <a:pt x="32" y="179"/>
                    </a:cubicBezTo>
                    <a:cubicBezTo>
                      <a:pt x="34" y="179"/>
                      <a:pt x="34" y="179"/>
                      <a:pt x="34" y="179"/>
                    </a:cubicBezTo>
                    <a:cubicBezTo>
                      <a:pt x="33" y="178"/>
                      <a:pt x="34" y="177"/>
                      <a:pt x="32" y="177"/>
                    </a:cubicBezTo>
                    <a:close/>
                    <a:moveTo>
                      <a:pt x="163" y="53"/>
                    </a:moveTo>
                    <a:cubicBezTo>
                      <a:pt x="162" y="54"/>
                      <a:pt x="160" y="58"/>
                      <a:pt x="161" y="56"/>
                    </a:cubicBezTo>
                    <a:cubicBezTo>
                      <a:pt x="160" y="57"/>
                      <a:pt x="162" y="57"/>
                      <a:pt x="162" y="57"/>
                    </a:cubicBezTo>
                    <a:cubicBezTo>
                      <a:pt x="162" y="56"/>
                      <a:pt x="163" y="55"/>
                      <a:pt x="164" y="54"/>
                    </a:cubicBezTo>
                    <a:cubicBezTo>
                      <a:pt x="163" y="54"/>
                      <a:pt x="164" y="52"/>
                      <a:pt x="163" y="53"/>
                    </a:cubicBezTo>
                    <a:close/>
                    <a:moveTo>
                      <a:pt x="192" y="46"/>
                    </a:moveTo>
                    <a:cubicBezTo>
                      <a:pt x="191" y="48"/>
                      <a:pt x="191" y="48"/>
                      <a:pt x="191" y="48"/>
                    </a:cubicBezTo>
                    <a:cubicBezTo>
                      <a:pt x="198" y="50"/>
                      <a:pt x="195" y="47"/>
                      <a:pt x="195" y="47"/>
                    </a:cubicBezTo>
                    <a:cubicBezTo>
                      <a:pt x="195" y="46"/>
                      <a:pt x="195" y="46"/>
                      <a:pt x="195" y="46"/>
                    </a:cubicBezTo>
                    <a:cubicBezTo>
                      <a:pt x="194" y="46"/>
                      <a:pt x="193" y="46"/>
                      <a:pt x="192" y="46"/>
                    </a:cubicBezTo>
                    <a:close/>
                    <a:moveTo>
                      <a:pt x="179" y="46"/>
                    </a:moveTo>
                    <a:cubicBezTo>
                      <a:pt x="179" y="46"/>
                      <a:pt x="177" y="47"/>
                      <a:pt x="176" y="47"/>
                    </a:cubicBezTo>
                    <a:cubicBezTo>
                      <a:pt x="178" y="48"/>
                      <a:pt x="177" y="54"/>
                      <a:pt x="177" y="53"/>
                    </a:cubicBezTo>
                    <a:cubicBezTo>
                      <a:pt x="177" y="53"/>
                      <a:pt x="177" y="55"/>
                      <a:pt x="177" y="55"/>
                    </a:cubicBezTo>
                    <a:cubicBezTo>
                      <a:pt x="177" y="55"/>
                      <a:pt x="179" y="55"/>
                      <a:pt x="179" y="55"/>
                    </a:cubicBezTo>
                    <a:cubicBezTo>
                      <a:pt x="180" y="54"/>
                      <a:pt x="180" y="53"/>
                      <a:pt x="181" y="52"/>
                    </a:cubicBezTo>
                    <a:cubicBezTo>
                      <a:pt x="184" y="49"/>
                      <a:pt x="181" y="49"/>
                      <a:pt x="179" y="46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9" name="Freeform 69">
                <a:extLst>
                  <a:ext uri="{FF2B5EF4-FFF2-40B4-BE49-F238E27FC236}">
                    <a16:creationId xmlns:a16="http://schemas.microsoft.com/office/drawing/2014/main" id="{04517148-B676-7045-AFAB-B6BA289B1D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3" y="1289"/>
                <a:ext cx="388" cy="373"/>
              </a:xfrm>
              <a:custGeom>
                <a:avLst/>
                <a:gdLst>
                  <a:gd name="T0" fmla="*/ 178 w 198"/>
                  <a:gd name="T1" fmla="*/ 23 h 190"/>
                  <a:gd name="T2" fmla="*/ 170 w 198"/>
                  <a:gd name="T3" fmla="*/ 28 h 190"/>
                  <a:gd name="T4" fmla="*/ 165 w 198"/>
                  <a:gd name="T5" fmla="*/ 30 h 190"/>
                  <a:gd name="T6" fmla="*/ 157 w 198"/>
                  <a:gd name="T7" fmla="*/ 37 h 190"/>
                  <a:gd name="T8" fmla="*/ 154 w 198"/>
                  <a:gd name="T9" fmla="*/ 42 h 190"/>
                  <a:gd name="T10" fmla="*/ 149 w 198"/>
                  <a:gd name="T11" fmla="*/ 53 h 190"/>
                  <a:gd name="T12" fmla="*/ 152 w 198"/>
                  <a:gd name="T13" fmla="*/ 56 h 190"/>
                  <a:gd name="T14" fmla="*/ 146 w 198"/>
                  <a:gd name="T15" fmla="*/ 65 h 190"/>
                  <a:gd name="T16" fmla="*/ 143 w 198"/>
                  <a:gd name="T17" fmla="*/ 72 h 190"/>
                  <a:gd name="T18" fmla="*/ 131 w 198"/>
                  <a:gd name="T19" fmla="*/ 80 h 190"/>
                  <a:gd name="T20" fmla="*/ 123 w 198"/>
                  <a:gd name="T21" fmla="*/ 85 h 190"/>
                  <a:gd name="T22" fmla="*/ 112 w 198"/>
                  <a:gd name="T23" fmla="*/ 84 h 190"/>
                  <a:gd name="T24" fmla="*/ 107 w 198"/>
                  <a:gd name="T25" fmla="*/ 88 h 190"/>
                  <a:gd name="T26" fmla="*/ 102 w 198"/>
                  <a:gd name="T27" fmla="*/ 91 h 190"/>
                  <a:gd name="T28" fmla="*/ 87 w 198"/>
                  <a:gd name="T29" fmla="*/ 79 h 190"/>
                  <a:gd name="T30" fmla="*/ 86 w 198"/>
                  <a:gd name="T31" fmla="*/ 71 h 190"/>
                  <a:gd name="T32" fmla="*/ 87 w 198"/>
                  <a:gd name="T33" fmla="*/ 61 h 190"/>
                  <a:gd name="T34" fmla="*/ 88 w 198"/>
                  <a:gd name="T35" fmla="*/ 48 h 190"/>
                  <a:gd name="T36" fmla="*/ 88 w 198"/>
                  <a:gd name="T37" fmla="*/ 34 h 190"/>
                  <a:gd name="T38" fmla="*/ 90 w 198"/>
                  <a:gd name="T39" fmla="*/ 25 h 190"/>
                  <a:gd name="T40" fmla="*/ 81 w 198"/>
                  <a:gd name="T41" fmla="*/ 24 h 190"/>
                  <a:gd name="T42" fmla="*/ 74 w 198"/>
                  <a:gd name="T43" fmla="*/ 23 h 190"/>
                  <a:gd name="T44" fmla="*/ 75 w 198"/>
                  <a:gd name="T45" fmla="*/ 18 h 190"/>
                  <a:gd name="T46" fmla="*/ 71 w 198"/>
                  <a:gd name="T47" fmla="*/ 14 h 190"/>
                  <a:gd name="T48" fmla="*/ 69 w 198"/>
                  <a:gd name="T49" fmla="*/ 10 h 190"/>
                  <a:gd name="T50" fmla="*/ 73 w 198"/>
                  <a:gd name="T51" fmla="*/ 5 h 190"/>
                  <a:gd name="T52" fmla="*/ 79 w 198"/>
                  <a:gd name="T53" fmla="*/ 3 h 190"/>
                  <a:gd name="T54" fmla="*/ 91 w 198"/>
                  <a:gd name="T55" fmla="*/ 3 h 190"/>
                  <a:gd name="T56" fmla="*/ 112 w 198"/>
                  <a:gd name="T57" fmla="*/ 4 h 190"/>
                  <a:gd name="T58" fmla="*/ 127 w 198"/>
                  <a:gd name="T59" fmla="*/ 5 h 190"/>
                  <a:gd name="T60" fmla="*/ 135 w 198"/>
                  <a:gd name="T61" fmla="*/ 6 h 190"/>
                  <a:gd name="T62" fmla="*/ 141 w 198"/>
                  <a:gd name="T63" fmla="*/ 11 h 190"/>
                  <a:gd name="T64" fmla="*/ 151 w 198"/>
                  <a:gd name="T65" fmla="*/ 16 h 190"/>
                  <a:gd name="T66" fmla="*/ 163 w 198"/>
                  <a:gd name="T67" fmla="*/ 17 h 190"/>
                  <a:gd name="T68" fmla="*/ 167 w 198"/>
                  <a:gd name="T69" fmla="*/ 18 h 190"/>
                  <a:gd name="T70" fmla="*/ 177 w 198"/>
                  <a:gd name="T71" fmla="*/ 15 h 190"/>
                  <a:gd name="T72" fmla="*/ 14 w 198"/>
                  <a:gd name="T73" fmla="*/ 186 h 190"/>
                  <a:gd name="T74" fmla="*/ 14 w 198"/>
                  <a:gd name="T75" fmla="*/ 190 h 190"/>
                  <a:gd name="T76" fmla="*/ 17 w 198"/>
                  <a:gd name="T77" fmla="*/ 188 h 190"/>
                  <a:gd name="T78" fmla="*/ 8 w 198"/>
                  <a:gd name="T79" fmla="*/ 183 h 190"/>
                  <a:gd name="T80" fmla="*/ 6 w 198"/>
                  <a:gd name="T81" fmla="*/ 187 h 190"/>
                  <a:gd name="T82" fmla="*/ 8 w 198"/>
                  <a:gd name="T83" fmla="*/ 183 h 190"/>
                  <a:gd name="T84" fmla="*/ 29 w 198"/>
                  <a:gd name="T85" fmla="*/ 185 h 190"/>
                  <a:gd name="T86" fmla="*/ 29 w 198"/>
                  <a:gd name="T87" fmla="*/ 187 h 190"/>
                  <a:gd name="T88" fmla="*/ 29 w 198"/>
                  <a:gd name="T89" fmla="*/ 181 h 190"/>
                  <a:gd name="T90" fmla="*/ 0 w 198"/>
                  <a:gd name="T91" fmla="*/ 181 h 190"/>
                  <a:gd name="T92" fmla="*/ 32 w 198"/>
                  <a:gd name="T93" fmla="*/ 177 h 190"/>
                  <a:gd name="T94" fmla="*/ 34 w 198"/>
                  <a:gd name="T95" fmla="*/ 179 h 190"/>
                  <a:gd name="T96" fmla="*/ 163 w 198"/>
                  <a:gd name="T97" fmla="*/ 53 h 190"/>
                  <a:gd name="T98" fmla="*/ 162 w 198"/>
                  <a:gd name="T99" fmla="*/ 57 h 190"/>
                  <a:gd name="T100" fmla="*/ 163 w 198"/>
                  <a:gd name="T101" fmla="*/ 53 h 190"/>
                  <a:gd name="T102" fmla="*/ 191 w 198"/>
                  <a:gd name="T103" fmla="*/ 48 h 190"/>
                  <a:gd name="T104" fmla="*/ 195 w 198"/>
                  <a:gd name="T105" fmla="*/ 46 h 190"/>
                  <a:gd name="T106" fmla="*/ 179 w 198"/>
                  <a:gd name="T107" fmla="*/ 46 h 190"/>
                  <a:gd name="T108" fmla="*/ 177 w 198"/>
                  <a:gd name="T109" fmla="*/ 53 h 190"/>
                  <a:gd name="T110" fmla="*/ 179 w 198"/>
                  <a:gd name="T111" fmla="*/ 55 h 190"/>
                  <a:gd name="T112" fmla="*/ 179 w 198"/>
                  <a:gd name="T113" fmla="*/ 4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98" h="190">
                    <a:moveTo>
                      <a:pt x="177" y="16"/>
                    </a:moveTo>
                    <a:cubicBezTo>
                      <a:pt x="177" y="16"/>
                      <a:pt x="179" y="22"/>
                      <a:pt x="178" y="23"/>
                    </a:cubicBezTo>
                    <a:cubicBezTo>
                      <a:pt x="178" y="23"/>
                      <a:pt x="174" y="27"/>
                      <a:pt x="173" y="27"/>
                    </a:cubicBezTo>
                    <a:cubicBezTo>
                      <a:pt x="172" y="28"/>
                      <a:pt x="171" y="27"/>
                      <a:pt x="170" y="28"/>
                    </a:cubicBezTo>
                    <a:cubicBezTo>
                      <a:pt x="169" y="28"/>
                      <a:pt x="170" y="30"/>
                      <a:pt x="169" y="30"/>
                    </a:cubicBezTo>
                    <a:cubicBezTo>
                      <a:pt x="168" y="31"/>
                      <a:pt x="167" y="30"/>
                      <a:pt x="165" y="30"/>
                    </a:cubicBezTo>
                    <a:cubicBezTo>
                      <a:pt x="163" y="32"/>
                      <a:pt x="161" y="35"/>
                      <a:pt x="160" y="36"/>
                    </a:cubicBezTo>
                    <a:cubicBezTo>
                      <a:pt x="159" y="37"/>
                      <a:pt x="158" y="37"/>
                      <a:pt x="157" y="37"/>
                    </a:cubicBezTo>
                    <a:cubicBezTo>
                      <a:pt x="157" y="38"/>
                      <a:pt x="157" y="40"/>
                      <a:pt x="157" y="40"/>
                    </a:cubicBezTo>
                    <a:cubicBezTo>
                      <a:pt x="156" y="41"/>
                      <a:pt x="154" y="41"/>
                      <a:pt x="154" y="42"/>
                    </a:cubicBezTo>
                    <a:cubicBezTo>
                      <a:pt x="153" y="43"/>
                      <a:pt x="153" y="46"/>
                      <a:pt x="152" y="47"/>
                    </a:cubicBezTo>
                    <a:cubicBezTo>
                      <a:pt x="151" y="48"/>
                      <a:pt x="145" y="51"/>
                      <a:pt x="149" y="53"/>
                    </a:cubicBezTo>
                    <a:cubicBezTo>
                      <a:pt x="149" y="53"/>
                      <a:pt x="149" y="55"/>
                      <a:pt x="149" y="55"/>
                    </a:cubicBezTo>
                    <a:cubicBezTo>
                      <a:pt x="149" y="55"/>
                      <a:pt x="152" y="56"/>
                      <a:pt x="152" y="56"/>
                    </a:cubicBezTo>
                    <a:cubicBezTo>
                      <a:pt x="152" y="57"/>
                      <a:pt x="152" y="58"/>
                      <a:pt x="152" y="58"/>
                    </a:cubicBezTo>
                    <a:cubicBezTo>
                      <a:pt x="149" y="61"/>
                      <a:pt x="148" y="62"/>
                      <a:pt x="146" y="65"/>
                    </a:cubicBezTo>
                    <a:cubicBezTo>
                      <a:pt x="146" y="66"/>
                      <a:pt x="143" y="67"/>
                      <a:pt x="143" y="67"/>
                    </a:cubicBezTo>
                    <a:cubicBezTo>
                      <a:pt x="142" y="69"/>
                      <a:pt x="144" y="71"/>
                      <a:pt x="143" y="72"/>
                    </a:cubicBezTo>
                    <a:cubicBezTo>
                      <a:pt x="142" y="74"/>
                      <a:pt x="140" y="73"/>
                      <a:pt x="138" y="74"/>
                    </a:cubicBezTo>
                    <a:cubicBezTo>
                      <a:pt x="136" y="74"/>
                      <a:pt x="131" y="78"/>
                      <a:pt x="131" y="80"/>
                    </a:cubicBezTo>
                    <a:cubicBezTo>
                      <a:pt x="129" y="82"/>
                      <a:pt x="130" y="84"/>
                      <a:pt x="128" y="85"/>
                    </a:cubicBezTo>
                    <a:cubicBezTo>
                      <a:pt x="127" y="86"/>
                      <a:pt x="125" y="85"/>
                      <a:pt x="123" y="85"/>
                    </a:cubicBezTo>
                    <a:cubicBezTo>
                      <a:pt x="122" y="86"/>
                      <a:pt x="122" y="86"/>
                      <a:pt x="122" y="86"/>
                    </a:cubicBezTo>
                    <a:cubicBezTo>
                      <a:pt x="121" y="87"/>
                      <a:pt x="114" y="85"/>
                      <a:pt x="112" y="84"/>
                    </a:cubicBezTo>
                    <a:cubicBezTo>
                      <a:pt x="111" y="85"/>
                      <a:pt x="111" y="87"/>
                      <a:pt x="111" y="87"/>
                    </a:cubicBezTo>
                    <a:cubicBezTo>
                      <a:pt x="109" y="88"/>
                      <a:pt x="108" y="87"/>
                      <a:pt x="107" y="88"/>
                    </a:cubicBezTo>
                    <a:cubicBezTo>
                      <a:pt x="105" y="88"/>
                      <a:pt x="103" y="90"/>
                      <a:pt x="102" y="90"/>
                    </a:cubicBezTo>
                    <a:cubicBezTo>
                      <a:pt x="102" y="91"/>
                      <a:pt x="102" y="91"/>
                      <a:pt x="102" y="91"/>
                    </a:cubicBezTo>
                    <a:cubicBezTo>
                      <a:pt x="101" y="91"/>
                      <a:pt x="100" y="90"/>
                      <a:pt x="99" y="90"/>
                    </a:cubicBezTo>
                    <a:cubicBezTo>
                      <a:pt x="96" y="87"/>
                      <a:pt x="93" y="79"/>
                      <a:pt x="87" y="79"/>
                    </a:cubicBezTo>
                    <a:cubicBezTo>
                      <a:pt x="87" y="78"/>
                      <a:pt x="87" y="76"/>
                      <a:pt x="89" y="73"/>
                    </a:cubicBezTo>
                    <a:cubicBezTo>
                      <a:pt x="90" y="71"/>
                      <a:pt x="88" y="73"/>
                      <a:pt x="86" y="71"/>
                    </a:cubicBezTo>
                    <a:cubicBezTo>
                      <a:pt x="84" y="68"/>
                      <a:pt x="86" y="68"/>
                      <a:pt x="87" y="65"/>
                    </a:cubicBezTo>
                    <a:cubicBezTo>
                      <a:pt x="88" y="61"/>
                      <a:pt x="88" y="64"/>
                      <a:pt x="87" y="61"/>
                    </a:cubicBezTo>
                    <a:cubicBezTo>
                      <a:pt x="83" y="56"/>
                      <a:pt x="86" y="57"/>
                      <a:pt x="88" y="54"/>
                    </a:cubicBezTo>
                    <a:cubicBezTo>
                      <a:pt x="89" y="52"/>
                      <a:pt x="88" y="51"/>
                      <a:pt x="88" y="48"/>
                    </a:cubicBezTo>
                    <a:cubicBezTo>
                      <a:pt x="88" y="45"/>
                      <a:pt x="86" y="46"/>
                      <a:pt x="89" y="43"/>
                    </a:cubicBezTo>
                    <a:cubicBezTo>
                      <a:pt x="91" y="42"/>
                      <a:pt x="90" y="38"/>
                      <a:pt x="88" y="34"/>
                    </a:cubicBezTo>
                    <a:cubicBezTo>
                      <a:pt x="86" y="31"/>
                      <a:pt x="89" y="32"/>
                      <a:pt x="91" y="28"/>
                    </a:cubicBezTo>
                    <a:cubicBezTo>
                      <a:pt x="93" y="24"/>
                      <a:pt x="92" y="25"/>
                      <a:pt x="90" y="25"/>
                    </a:cubicBezTo>
                    <a:cubicBezTo>
                      <a:pt x="88" y="24"/>
                      <a:pt x="90" y="23"/>
                      <a:pt x="87" y="23"/>
                    </a:cubicBezTo>
                    <a:cubicBezTo>
                      <a:pt x="84" y="23"/>
                      <a:pt x="85" y="23"/>
                      <a:pt x="81" y="24"/>
                    </a:cubicBezTo>
                    <a:cubicBezTo>
                      <a:pt x="77" y="24"/>
                      <a:pt x="80" y="24"/>
                      <a:pt x="79" y="22"/>
                    </a:cubicBezTo>
                    <a:cubicBezTo>
                      <a:pt x="78" y="20"/>
                      <a:pt x="74" y="23"/>
                      <a:pt x="74" y="23"/>
                    </a:cubicBezTo>
                    <a:cubicBezTo>
                      <a:pt x="73" y="23"/>
                      <a:pt x="71" y="22"/>
                      <a:pt x="72" y="21"/>
                    </a:cubicBezTo>
                    <a:cubicBezTo>
                      <a:pt x="73" y="20"/>
                      <a:pt x="74" y="19"/>
                      <a:pt x="75" y="18"/>
                    </a:cubicBezTo>
                    <a:cubicBezTo>
                      <a:pt x="75" y="17"/>
                      <a:pt x="73" y="18"/>
                      <a:pt x="73" y="17"/>
                    </a:cubicBezTo>
                    <a:cubicBezTo>
                      <a:pt x="72" y="15"/>
                      <a:pt x="73" y="15"/>
                      <a:pt x="71" y="14"/>
                    </a:cubicBezTo>
                    <a:cubicBezTo>
                      <a:pt x="70" y="14"/>
                      <a:pt x="72" y="13"/>
                      <a:pt x="71" y="12"/>
                    </a:cubicBezTo>
                    <a:cubicBezTo>
                      <a:pt x="69" y="10"/>
                      <a:pt x="69" y="10"/>
                      <a:pt x="69" y="10"/>
                    </a:cubicBezTo>
                    <a:cubicBezTo>
                      <a:pt x="68" y="8"/>
                      <a:pt x="70" y="9"/>
                      <a:pt x="69" y="7"/>
                    </a:cubicBezTo>
                    <a:cubicBezTo>
                      <a:pt x="70" y="7"/>
                      <a:pt x="73" y="5"/>
                      <a:pt x="73" y="5"/>
                    </a:cubicBezTo>
                    <a:cubicBezTo>
                      <a:pt x="75" y="4"/>
                      <a:pt x="77" y="6"/>
                      <a:pt x="79" y="5"/>
                    </a:cubicBezTo>
                    <a:cubicBezTo>
                      <a:pt x="79" y="5"/>
                      <a:pt x="79" y="3"/>
                      <a:pt x="79" y="3"/>
                    </a:cubicBezTo>
                    <a:cubicBezTo>
                      <a:pt x="81" y="2"/>
                      <a:pt x="84" y="0"/>
                      <a:pt x="86" y="0"/>
                    </a:cubicBezTo>
                    <a:cubicBezTo>
                      <a:pt x="89" y="0"/>
                      <a:pt x="90" y="3"/>
                      <a:pt x="91" y="3"/>
                    </a:cubicBezTo>
                    <a:cubicBezTo>
                      <a:pt x="92" y="3"/>
                      <a:pt x="98" y="2"/>
                      <a:pt x="99" y="2"/>
                    </a:cubicBezTo>
                    <a:cubicBezTo>
                      <a:pt x="105" y="2"/>
                      <a:pt x="107" y="4"/>
                      <a:pt x="112" y="4"/>
                    </a:cubicBezTo>
                    <a:cubicBezTo>
                      <a:pt x="114" y="4"/>
                      <a:pt x="119" y="3"/>
                      <a:pt x="121" y="3"/>
                    </a:cubicBezTo>
                    <a:cubicBezTo>
                      <a:pt x="122" y="3"/>
                      <a:pt x="126" y="4"/>
                      <a:pt x="127" y="5"/>
                    </a:cubicBezTo>
                    <a:cubicBezTo>
                      <a:pt x="127" y="5"/>
                      <a:pt x="128" y="6"/>
                      <a:pt x="128" y="7"/>
                    </a:cubicBezTo>
                    <a:cubicBezTo>
                      <a:pt x="130" y="7"/>
                      <a:pt x="133" y="7"/>
                      <a:pt x="135" y="6"/>
                    </a:cubicBezTo>
                    <a:cubicBezTo>
                      <a:pt x="135" y="6"/>
                      <a:pt x="137" y="8"/>
                      <a:pt x="137" y="10"/>
                    </a:cubicBezTo>
                    <a:cubicBezTo>
                      <a:pt x="138" y="12"/>
                      <a:pt x="138" y="11"/>
                      <a:pt x="141" y="11"/>
                    </a:cubicBezTo>
                    <a:cubicBezTo>
                      <a:pt x="144" y="12"/>
                      <a:pt x="143" y="13"/>
                      <a:pt x="146" y="13"/>
                    </a:cubicBezTo>
                    <a:cubicBezTo>
                      <a:pt x="149" y="13"/>
                      <a:pt x="149" y="16"/>
                      <a:pt x="151" y="16"/>
                    </a:cubicBezTo>
                    <a:cubicBezTo>
                      <a:pt x="153" y="16"/>
                      <a:pt x="154" y="14"/>
                      <a:pt x="157" y="15"/>
                    </a:cubicBezTo>
                    <a:cubicBezTo>
                      <a:pt x="160" y="17"/>
                      <a:pt x="163" y="17"/>
                      <a:pt x="163" y="17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67" y="18"/>
                      <a:pt x="167" y="18"/>
                      <a:pt x="167" y="18"/>
                    </a:cubicBezTo>
                    <a:cubicBezTo>
                      <a:pt x="169" y="19"/>
                      <a:pt x="169" y="18"/>
                      <a:pt x="172" y="18"/>
                    </a:cubicBezTo>
                    <a:cubicBezTo>
                      <a:pt x="175" y="18"/>
                      <a:pt x="173" y="15"/>
                      <a:pt x="177" y="15"/>
                    </a:cubicBezTo>
                    <a:lnTo>
                      <a:pt x="177" y="16"/>
                    </a:lnTo>
                    <a:close/>
                    <a:moveTo>
                      <a:pt x="14" y="186"/>
                    </a:moveTo>
                    <a:cubicBezTo>
                      <a:pt x="15" y="187"/>
                      <a:pt x="14" y="188"/>
                      <a:pt x="14" y="188"/>
                    </a:cubicBezTo>
                    <a:cubicBezTo>
                      <a:pt x="14" y="190"/>
                      <a:pt x="14" y="190"/>
                      <a:pt x="14" y="190"/>
                    </a:cubicBezTo>
                    <a:cubicBezTo>
                      <a:pt x="15" y="190"/>
                      <a:pt x="16" y="190"/>
                      <a:pt x="17" y="190"/>
                    </a:cubicBezTo>
                    <a:cubicBezTo>
                      <a:pt x="17" y="190"/>
                      <a:pt x="17" y="188"/>
                      <a:pt x="17" y="188"/>
                    </a:cubicBezTo>
                    <a:cubicBezTo>
                      <a:pt x="20" y="187"/>
                      <a:pt x="15" y="186"/>
                      <a:pt x="14" y="186"/>
                    </a:cubicBezTo>
                    <a:close/>
                    <a:moveTo>
                      <a:pt x="8" y="183"/>
                    </a:moveTo>
                    <a:cubicBezTo>
                      <a:pt x="7" y="183"/>
                      <a:pt x="6" y="184"/>
                      <a:pt x="4" y="184"/>
                    </a:cubicBezTo>
                    <a:cubicBezTo>
                      <a:pt x="5" y="185"/>
                      <a:pt x="4" y="188"/>
                      <a:pt x="6" y="187"/>
                    </a:cubicBezTo>
                    <a:cubicBezTo>
                      <a:pt x="7" y="187"/>
                      <a:pt x="6" y="185"/>
                      <a:pt x="7" y="185"/>
                    </a:cubicBezTo>
                    <a:cubicBezTo>
                      <a:pt x="7" y="185"/>
                      <a:pt x="12" y="181"/>
                      <a:pt x="8" y="183"/>
                    </a:cubicBezTo>
                    <a:close/>
                    <a:moveTo>
                      <a:pt x="29" y="181"/>
                    </a:moveTo>
                    <a:cubicBezTo>
                      <a:pt x="29" y="183"/>
                      <a:pt x="29" y="184"/>
                      <a:pt x="29" y="185"/>
                    </a:cubicBezTo>
                    <a:cubicBezTo>
                      <a:pt x="28" y="186"/>
                      <a:pt x="28" y="186"/>
                      <a:pt x="28" y="186"/>
                    </a:cubicBezTo>
                    <a:cubicBezTo>
                      <a:pt x="26" y="187"/>
                      <a:pt x="28" y="187"/>
                      <a:pt x="29" y="187"/>
                    </a:cubicBezTo>
                    <a:cubicBezTo>
                      <a:pt x="29" y="186"/>
                      <a:pt x="30" y="183"/>
                      <a:pt x="31" y="181"/>
                    </a:cubicBezTo>
                    <a:cubicBezTo>
                      <a:pt x="30" y="181"/>
                      <a:pt x="29" y="182"/>
                      <a:pt x="29" y="181"/>
                    </a:cubicBezTo>
                    <a:close/>
                    <a:moveTo>
                      <a:pt x="0" y="180"/>
                    </a:moveTo>
                    <a:cubicBezTo>
                      <a:pt x="0" y="181"/>
                      <a:pt x="0" y="181"/>
                      <a:pt x="0" y="181"/>
                    </a:cubicBezTo>
                    <a:cubicBezTo>
                      <a:pt x="0" y="180"/>
                      <a:pt x="1" y="180"/>
                      <a:pt x="0" y="180"/>
                    </a:cubicBezTo>
                    <a:close/>
                    <a:moveTo>
                      <a:pt x="32" y="177"/>
                    </a:moveTo>
                    <a:cubicBezTo>
                      <a:pt x="32" y="179"/>
                      <a:pt x="32" y="179"/>
                      <a:pt x="32" y="179"/>
                    </a:cubicBezTo>
                    <a:cubicBezTo>
                      <a:pt x="34" y="179"/>
                      <a:pt x="34" y="179"/>
                      <a:pt x="34" y="179"/>
                    </a:cubicBezTo>
                    <a:cubicBezTo>
                      <a:pt x="33" y="178"/>
                      <a:pt x="34" y="177"/>
                      <a:pt x="32" y="177"/>
                    </a:cubicBezTo>
                    <a:close/>
                    <a:moveTo>
                      <a:pt x="163" y="53"/>
                    </a:moveTo>
                    <a:cubicBezTo>
                      <a:pt x="162" y="54"/>
                      <a:pt x="160" y="58"/>
                      <a:pt x="161" y="56"/>
                    </a:cubicBezTo>
                    <a:cubicBezTo>
                      <a:pt x="160" y="57"/>
                      <a:pt x="162" y="57"/>
                      <a:pt x="162" y="57"/>
                    </a:cubicBezTo>
                    <a:cubicBezTo>
                      <a:pt x="162" y="56"/>
                      <a:pt x="163" y="55"/>
                      <a:pt x="164" y="54"/>
                    </a:cubicBezTo>
                    <a:cubicBezTo>
                      <a:pt x="163" y="54"/>
                      <a:pt x="164" y="52"/>
                      <a:pt x="163" y="53"/>
                    </a:cubicBezTo>
                    <a:close/>
                    <a:moveTo>
                      <a:pt x="192" y="46"/>
                    </a:moveTo>
                    <a:cubicBezTo>
                      <a:pt x="191" y="48"/>
                      <a:pt x="191" y="48"/>
                      <a:pt x="191" y="48"/>
                    </a:cubicBezTo>
                    <a:cubicBezTo>
                      <a:pt x="198" y="50"/>
                      <a:pt x="195" y="47"/>
                      <a:pt x="195" y="47"/>
                    </a:cubicBezTo>
                    <a:cubicBezTo>
                      <a:pt x="195" y="46"/>
                      <a:pt x="195" y="46"/>
                      <a:pt x="195" y="46"/>
                    </a:cubicBezTo>
                    <a:cubicBezTo>
                      <a:pt x="194" y="46"/>
                      <a:pt x="193" y="46"/>
                      <a:pt x="192" y="46"/>
                    </a:cubicBezTo>
                    <a:close/>
                    <a:moveTo>
                      <a:pt x="179" y="46"/>
                    </a:moveTo>
                    <a:cubicBezTo>
                      <a:pt x="179" y="46"/>
                      <a:pt x="177" y="47"/>
                      <a:pt x="176" y="47"/>
                    </a:cubicBezTo>
                    <a:cubicBezTo>
                      <a:pt x="178" y="48"/>
                      <a:pt x="177" y="54"/>
                      <a:pt x="177" y="53"/>
                    </a:cubicBezTo>
                    <a:cubicBezTo>
                      <a:pt x="177" y="53"/>
                      <a:pt x="177" y="55"/>
                      <a:pt x="177" y="55"/>
                    </a:cubicBezTo>
                    <a:cubicBezTo>
                      <a:pt x="177" y="55"/>
                      <a:pt x="179" y="55"/>
                      <a:pt x="179" y="55"/>
                    </a:cubicBezTo>
                    <a:cubicBezTo>
                      <a:pt x="180" y="54"/>
                      <a:pt x="180" y="53"/>
                      <a:pt x="181" y="52"/>
                    </a:cubicBezTo>
                    <a:cubicBezTo>
                      <a:pt x="184" y="49"/>
                      <a:pt x="181" y="49"/>
                      <a:pt x="179" y="46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" name="Freeform 70">
                <a:extLst>
                  <a:ext uri="{FF2B5EF4-FFF2-40B4-BE49-F238E27FC236}">
                    <a16:creationId xmlns:a16="http://schemas.microsoft.com/office/drawing/2014/main" id="{B6D4FF50-1CBD-D647-957E-E75EF50FF7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7" y="1424"/>
                <a:ext cx="57" cy="118"/>
              </a:xfrm>
              <a:custGeom>
                <a:avLst/>
                <a:gdLst>
                  <a:gd name="T0" fmla="*/ 6 w 29"/>
                  <a:gd name="T1" fmla="*/ 6 h 60"/>
                  <a:gd name="T2" fmla="*/ 7 w 29"/>
                  <a:gd name="T3" fmla="*/ 13 h 60"/>
                  <a:gd name="T4" fmla="*/ 9 w 29"/>
                  <a:gd name="T5" fmla="*/ 13 h 60"/>
                  <a:gd name="T6" fmla="*/ 8 w 29"/>
                  <a:gd name="T7" fmla="*/ 15 h 60"/>
                  <a:gd name="T8" fmla="*/ 5 w 29"/>
                  <a:gd name="T9" fmla="*/ 15 h 60"/>
                  <a:gd name="T10" fmla="*/ 5 w 29"/>
                  <a:gd name="T11" fmla="*/ 17 h 60"/>
                  <a:gd name="T12" fmla="*/ 8 w 29"/>
                  <a:gd name="T13" fmla="*/ 21 h 60"/>
                  <a:gd name="T14" fmla="*/ 6 w 29"/>
                  <a:gd name="T15" fmla="*/ 24 h 60"/>
                  <a:gd name="T16" fmla="*/ 9 w 29"/>
                  <a:gd name="T17" fmla="*/ 28 h 60"/>
                  <a:gd name="T18" fmla="*/ 5 w 29"/>
                  <a:gd name="T19" fmla="*/ 33 h 60"/>
                  <a:gd name="T20" fmla="*/ 5 w 29"/>
                  <a:gd name="T21" fmla="*/ 38 h 60"/>
                  <a:gd name="T22" fmla="*/ 3 w 29"/>
                  <a:gd name="T23" fmla="*/ 41 h 60"/>
                  <a:gd name="T24" fmla="*/ 4 w 29"/>
                  <a:gd name="T25" fmla="*/ 45 h 60"/>
                  <a:gd name="T26" fmla="*/ 3 w 29"/>
                  <a:gd name="T27" fmla="*/ 47 h 60"/>
                  <a:gd name="T28" fmla="*/ 7 w 29"/>
                  <a:gd name="T29" fmla="*/ 48 h 60"/>
                  <a:gd name="T30" fmla="*/ 7 w 29"/>
                  <a:gd name="T31" fmla="*/ 47 h 60"/>
                  <a:gd name="T32" fmla="*/ 11 w 29"/>
                  <a:gd name="T33" fmla="*/ 45 h 60"/>
                  <a:gd name="T34" fmla="*/ 11 w 29"/>
                  <a:gd name="T35" fmla="*/ 43 h 60"/>
                  <a:gd name="T36" fmla="*/ 21 w 29"/>
                  <a:gd name="T37" fmla="*/ 41 h 60"/>
                  <a:gd name="T38" fmla="*/ 22 w 29"/>
                  <a:gd name="T39" fmla="*/ 37 h 60"/>
                  <a:gd name="T40" fmla="*/ 27 w 29"/>
                  <a:gd name="T41" fmla="*/ 36 h 60"/>
                  <a:gd name="T42" fmla="*/ 29 w 29"/>
                  <a:gd name="T43" fmla="*/ 15 h 60"/>
                  <a:gd name="T44" fmla="*/ 25 w 29"/>
                  <a:gd name="T45" fmla="*/ 10 h 60"/>
                  <a:gd name="T46" fmla="*/ 25 w 29"/>
                  <a:gd name="T47" fmla="*/ 7 h 60"/>
                  <a:gd name="T48" fmla="*/ 21 w 29"/>
                  <a:gd name="T49" fmla="*/ 5 h 60"/>
                  <a:gd name="T50" fmla="*/ 22 w 29"/>
                  <a:gd name="T51" fmla="*/ 2 h 60"/>
                  <a:gd name="T52" fmla="*/ 21 w 29"/>
                  <a:gd name="T53" fmla="*/ 1 h 60"/>
                  <a:gd name="T54" fmla="*/ 17 w 29"/>
                  <a:gd name="T55" fmla="*/ 2 h 60"/>
                  <a:gd name="T56" fmla="*/ 12 w 29"/>
                  <a:gd name="T57" fmla="*/ 0 h 60"/>
                  <a:gd name="T58" fmla="*/ 10 w 29"/>
                  <a:gd name="T59" fmla="*/ 1 h 60"/>
                  <a:gd name="T60" fmla="*/ 5 w 29"/>
                  <a:gd name="T61" fmla="*/ 6 h 60"/>
                  <a:gd name="T62" fmla="*/ 6 w 29"/>
                  <a:gd name="T63" fmla="*/ 6 h 60"/>
                  <a:gd name="T64" fmla="*/ 3 w 29"/>
                  <a:gd name="T65" fmla="*/ 57 h 60"/>
                  <a:gd name="T66" fmla="*/ 0 w 29"/>
                  <a:gd name="T67" fmla="*/ 59 h 60"/>
                  <a:gd name="T68" fmla="*/ 1 w 29"/>
                  <a:gd name="T69" fmla="*/ 60 h 60"/>
                  <a:gd name="T70" fmla="*/ 3 w 29"/>
                  <a:gd name="T71" fmla="*/ 60 h 60"/>
                  <a:gd name="T72" fmla="*/ 3 w 29"/>
                  <a:gd name="T73" fmla="*/ 57 h 60"/>
                  <a:gd name="T74" fmla="*/ 1 w 29"/>
                  <a:gd name="T75" fmla="*/ 16 h 60"/>
                  <a:gd name="T76" fmla="*/ 1 w 29"/>
                  <a:gd name="T77" fmla="*/ 19 h 60"/>
                  <a:gd name="T78" fmla="*/ 1 w 29"/>
                  <a:gd name="T79" fmla="*/ 1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9" h="60">
                    <a:moveTo>
                      <a:pt x="6" y="6"/>
                    </a:moveTo>
                    <a:cubicBezTo>
                      <a:pt x="6" y="8"/>
                      <a:pt x="7" y="10"/>
                      <a:pt x="7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8" y="15"/>
                      <a:pt x="8" y="15"/>
                    </a:cubicBezTo>
                    <a:cubicBezTo>
                      <a:pt x="7" y="15"/>
                      <a:pt x="6" y="15"/>
                      <a:pt x="5" y="15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6" y="18"/>
                      <a:pt x="8" y="20"/>
                      <a:pt x="8" y="21"/>
                    </a:cubicBezTo>
                    <a:cubicBezTo>
                      <a:pt x="8" y="21"/>
                      <a:pt x="5" y="23"/>
                      <a:pt x="6" y="24"/>
                    </a:cubicBezTo>
                    <a:cubicBezTo>
                      <a:pt x="6" y="24"/>
                      <a:pt x="9" y="28"/>
                      <a:pt x="9" y="28"/>
                    </a:cubicBezTo>
                    <a:cubicBezTo>
                      <a:pt x="9" y="29"/>
                      <a:pt x="5" y="32"/>
                      <a:pt x="5" y="33"/>
                    </a:cubicBezTo>
                    <a:cubicBezTo>
                      <a:pt x="4" y="35"/>
                      <a:pt x="6" y="36"/>
                      <a:pt x="5" y="38"/>
                    </a:cubicBezTo>
                    <a:cubicBezTo>
                      <a:pt x="5" y="39"/>
                      <a:pt x="3" y="41"/>
                      <a:pt x="3" y="41"/>
                    </a:cubicBezTo>
                    <a:cubicBezTo>
                      <a:pt x="3" y="43"/>
                      <a:pt x="4" y="44"/>
                      <a:pt x="4" y="45"/>
                    </a:cubicBezTo>
                    <a:cubicBezTo>
                      <a:pt x="4" y="45"/>
                      <a:pt x="3" y="45"/>
                      <a:pt x="3" y="47"/>
                    </a:cubicBezTo>
                    <a:cubicBezTo>
                      <a:pt x="4" y="47"/>
                      <a:pt x="4" y="48"/>
                      <a:pt x="7" y="48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7"/>
                      <a:pt x="10" y="46"/>
                      <a:pt x="11" y="45"/>
                    </a:cubicBezTo>
                    <a:cubicBezTo>
                      <a:pt x="11" y="45"/>
                      <a:pt x="11" y="43"/>
                      <a:pt x="11" y="43"/>
                    </a:cubicBezTo>
                    <a:cubicBezTo>
                      <a:pt x="14" y="41"/>
                      <a:pt x="18" y="41"/>
                      <a:pt x="21" y="41"/>
                    </a:cubicBezTo>
                    <a:cubicBezTo>
                      <a:pt x="21" y="40"/>
                      <a:pt x="21" y="38"/>
                      <a:pt x="22" y="37"/>
                    </a:cubicBezTo>
                    <a:cubicBezTo>
                      <a:pt x="24" y="36"/>
                      <a:pt x="26" y="37"/>
                      <a:pt x="27" y="36"/>
                    </a:cubicBezTo>
                    <a:cubicBezTo>
                      <a:pt x="29" y="35"/>
                      <a:pt x="29" y="17"/>
                      <a:pt x="29" y="15"/>
                    </a:cubicBezTo>
                    <a:cubicBezTo>
                      <a:pt x="28" y="13"/>
                      <a:pt x="25" y="12"/>
                      <a:pt x="25" y="10"/>
                    </a:cubicBezTo>
                    <a:cubicBezTo>
                      <a:pt x="24" y="9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5"/>
                    </a:cubicBezTo>
                    <a:cubicBezTo>
                      <a:pt x="21" y="4"/>
                      <a:pt x="22" y="4"/>
                      <a:pt x="22" y="2"/>
                    </a:cubicBezTo>
                    <a:cubicBezTo>
                      <a:pt x="22" y="2"/>
                      <a:pt x="22" y="1"/>
                      <a:pt x="21" y="1"/>
                    </a:cubicBezTo>
                    <a:cubicBezTo>
                      <a:pt x="21" y="0"/>
                      <a:pt x="19" y="2"/>
                      <a:pt x="17" y="2"/>
                    </a:cubicBezTo>
                    <a:cubicBezTo>
                      <a:pt x="15" y="2"/>
                      <a:pt x="12" y="0"/>
                      <a:pt x="12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5" y="6"/>
                      <a:pt x="5" y="6"/>
                      <a:pt x="5" y="6"/>
                    </a:cubicBezTo>
                    <a:lnTo>
                      <a:pt x="6" y="6"/>
                    </a:lnTo>
                    <a:close/>
                    <a:moveTo>
                      <a:pt x="3" y="57"/>
                    </a:moveTo>
                    <a:cubicBezTo>
                      <a:pt x="3" y="57"/>
                      <a:pt x="1" y="58"/>
                      <a:pt x="0" y="59"/>
                    </a:cubicBezTo>
                    <a:cubicBezTo>
                      <a:pt x="0" y="59"/>
                      <a:pt x="1" y="60"/>
                      <a:pt x="1" y="60"/>
                    </a:cubicBezTo>
                    <a:cubicBezTo>
                      <a:pt x="1" y="60"/>
                      <a:pt x="3" y="60"/>
                      <a:pt x="3" y="60"/>
                    </a:cubicBezTo>
                    <a:cubicBezTo>
                      <a:pt x="3" y="59"/>
                      <a:pt x="6" y="56"/>
                      <a:pt x="3" y="57"/>
                    </a:cubicBezTo>
                    <a:close/>
                    <a:moveTo>
                      <a:pt x="1" y="16"/>
                    </a:moveTo>
                    <a:cubicBezTo>
                      <a:pt x="1" y="16"/>
                      <a:pt x="1" y="18"/>
                      <a:pt x="1" y="19"/>
                    </a:cubicBezTo>
                    <a:cubicBezTo>
                      <a:pt x="3" y="19"/>
                      <a:pt x="3" y="16"/>
                      <a:pt x="1" y="16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1" name="Freeform 71">
                <a:extLst>
                  <a:ext uri="{FF2B5EF4-FFF2-40B4-BE49-F238E27FC236}">
                    <a16:creationId xmlns:a16="http://schemas.microsoft.com/office/drawing/2014/main" id="{1F8C97B1-FF50-C64A-8BFC-C4D241C6E2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7" y="1424"/>
                <a:ext cx="57" cy="118"/>
              </a:xfrm>
              <a:custGeom>
                <a:avLst/>
                <a:gdLst>
                  <a:gd name="T0" fmla="*/ 6 w 29"/>
                  <a:gd name="T1" fmla="*/ 6 h 60"/>
                  <a:gd name="T2" fmla="*/ 7 w 29"/>
                  <a:gd name="T3" fmla="*/ 13 h 60"/>
                  <a:gd name="T4" fmla="*/ 9 w 29"/>
                  <a:gd name="T5" fmla="*/ 13 h 60"/>
                  <a:gd name="T6" fmla="*/ 8 w 29"/>
                  <a:gd name="T7" fmla="*/ 15 h 60"/>
                  <a:gd name="T8" fmla="*/ 5 w 29"/>
                  <a:gd name="T9" fmla="*/ 15 h 60"/>
                  <a:gd name="T10" fmla="*/ 5 w 29"/>
                  <a:gd name="T11" fmla="*/ 17 h 60"/>
                  <a:gd name="T12" fmla="*/ 8 w 29"/>
                  <a:gd name="T13" fmla="*/ 21 h 60"/>
                  <a:gd name="T14" fmla="*/ 6 w 29"/>
                  <a:gd name="T15" fmla="*/ 24 h 60"/>
                  <a:gd name="T16" fmla="*/ 9 w 29"/>
                  <a:gd name="T17" fmla="*/ 28 h 60"/>
                  <a:gd name="T18" fmla="*/ 5 w 29"/>
                  <a:gd name="T19" fmla="*/ 33 h 60"/>
                  <a:gd name="T20" fmla="*/ 5 w 29"/>
                  <a:gd name="T21" fmla="*/ 38 h 60"/>
                  <a:gd name="T22" fmla="*/ 3 w 29"/>
                  <a:gd name="T23" fmla="*/ 41 h 60"/>
                  <a:gd name="T24" fmla="*/ 4 w 29"/>
                  <a:gd name="T25" fmla="*/ 45 h 60"/>
                  <a:gd name="T26" fmla="*/ 3 w 29"/>
                  <a:gd name="T27" fmla="*/ 47 h 60"/>
                  <a:gd name="T28" fmla="*/ 7 w 29"/>
                  <a:gd name="T29" fmla="*/ 48 h 60"/>
                  <a:gd name="T30" fmla="*/ 7 w 29"/>
                  <a:gd name="T31" fmla="*/ 47 h 60"/>
                  <a:gd name="T32" fmla="*/ 11 w 29"/>
                  <a:gd name="T33" fmla="*/ 45 h 60"/>
                  <a:gd name="T34" fmla="*/ 11 w 29"/>
                  <a:gd name="T35" fmla="*/ 43 h 60"/>
                  <a:gd name="T36" fmla="*/ 21 w 29"/>
                  <a:gd name="T37" fmla="*/ 41 h 60"/>
                  <a:gd name="T38" fmla="*/ 22 w 29"/>
                  <a:gd name="T39" fmla="*/ 37 h 60"/>
                  <a:gd name="T40" fmla="*/ 27 w 29"/>
                  <a:gd name="T41" fmla="*/ 36 h 60"/>
                  <a:gd name="T42" fmla="*/ 29 w 29"/>
                  <a:gd name="T43" fmla="*/ 15 h 60"/>
                  <a:gd name="T44" fmla="*/ 25 w 29"/>
                  <a:gd name="T45" fmla="*/ 10 h 60"/>
                  <a:gd name="T46" fmla="*/ 25 w 29"/>
                  <a:gd name="T47" fmla="*/ 7 h 60"/>
                  <a:gd name="T48" fmla="*/ 21 w 29"/>
                  <a:gd name="T49" fmla="*/ 5 h 60"/>
                  <a:gd name="T50" fmla="*/ 22 w 29"/>
                  <a:gd name="T51" fmla="*/ 2 h 60"/>
                  <a:gd name="T52" fmla="*/ 21 w 29"/>
                  <a:gd name="T53" fmla="*/ 1 h 60"/>
                  <a:gd name="T54" fmla="*/ 17 w 29"/>
                  <a:gd name="T55" fmla="*/ 2 h 60"/>
                  <a:gd name="T56" fmla="*/ 12 w 29"/>
                  <a:gd name="T57" fmla="*/ 0 h 60"/>
                  <a:gd name="T58" fmla="*/ 10 w 29"/>
                  <a:gd name="T59" fmla="*/ 1 h 60"/>
                  <a:gd name="T60" fmla="*/ 5 w 29"/>
                  <a:gd name="T61" fmla="*/ 6 h 60"/>
                  <a:gd name="T62" fmla="*/ 6 w 29"/>
                  <a:gd name="T63" fmla="*/ 6 h 60"/>
                  <a:gd name="T64" fmla="*/ 3 w 29"/>
                  <a:gd name="T65" fmla="*/ 57 h 60"/>
                  <a:gd name="T66" fmla="*/ 0 w 29"/>
                  <a:gd name="T67" fmla="*/ 59 h 60"/>
                  <a:gd name="T68" fmla="*/ 1 w 29"/>
                  <a:gd name="T69" fmla="*/ 60 h 60"/>
                  <a:gd name="T70" fmla="*/ 3 w 29"/>
                  <a:gd name="T71" fmla="*/ 60 h 60"/>
                  <a:gd name="T72" fmla="*/ 3 w 29"/>
                  <a:gd name="T73" fmla="*/ 57 h 60"/>
                  <a:gd name="T74" fmla="*/ 1 w 29"/>
                  <a:gd name="T75" fmla="*/ 16 h 60"/>
                  <a:gd name="T76" fmla="*/ 1 w 29"/>
                  <a:gd name="T77" fmla="*/ 19 h 60"/>
                  <a:gd name="T78" fmla="*/ 1 w 29"/>
                  <a:gd name="T79" fmla="*/ 1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9" h="60">
                    <a:moveTo>
                      <a:pt x="6" y="6"/>
                    </a:moveTo>
                    <a:cubicBezTo>
                      <a:pt x="6" y="8"/>
                      <a:pt x="7" y="10"/>
                      <a:pt x="7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8" y="15"/>
                      <a:pt x="8" y="15"/>
                    </a:cubicBezTo>
                    <a:cubicBezTo>
                      <a:pt x="7" y="15"/>
                      <a:pt x="6" y="15"/>
                      <a:pt x="5" y="15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6" y="18"/>
                      <a:pt x="8" y="20"/>
                      <a:pt x="8" y="21"/>
                    </a:cubicBezTo>
                    <a:cubicBezTo>
                      <a:pt x="8" y="21"/>
                      <a:pt x="5" y="23"/>
                      <a:pt x="6" y="24"/>
                    </a:cubicBezTo>
                    <a:cubicBezTo>
                      <a:pt x="6" y="24"/>
                      <a:pt x="9" y="28"/>
                      <a:pt x="9" y="28"/>
                    </a:cubicBezTo>
                    <a:cubicBezTo>
                      <a:pt x="9" y="29"/>
                      <a:pt x="5" y="32"/>
                      <a:pt x="5" y="33"/>
                    </a:cubicBezTo>
                    <a:cubicBezTo>
                      <a:pt x="4" y="35"/>
                      <a:pt x="6" y="36"/>
                      <a:pt x="5" y="38"/>
                    </a:cubicBezTo>
                    <a:cubicBezTo>
                      <a:pt x="5" y="39"/>
                      <a:pt x="3" y="41"/>
                      <a:pt x="3" y="41"/>
                    </a:cubicBezTo>
                    <a:cubicBezTo>
                      <a:pt x="3" y="43"/>
                      <a:pt x="4" y="44"/>
                      <a:pt x="4" y="45"/>
                    </a:cubicBezTo>
                    <a:cubicBezTo>
                      <a:pt x="4" y="45"/>
                      <a:pt x="3" y="45"/>
                      <a:pt x="3" y="47"/>
                    </a:cubicBezTo>
                    <a:cubicBezTo>
                      <a:pt x="4" y="47"/>
                      <a:pt x="4" y="48"/>
                      <a:pt x="7" y="48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8" y="47"/>
                      <a:pt x="10" y="46"/>
                      <a:pt x="11" y="45"/>
                    </a:cubicBezTo>
                    <a:cubicBezTo>
                      <a:pt x="11" y="45"/>
                      <a:pt x="11" y="43"/>
                      <a:pt x="11" y="43"/>
                    </a:cubicBezTo>
                    <a:cubicBezTo>
                      <a:pt x="14" y="41"/>
                      <a:pt x="18" y="41"/>
                      <a:pt x="21" y="41"/>
                    </a:cubicBezTo>
                    <a:cubicBezTo>
                      <a:pt x="21" y="40"/>
                      <a:pt x="21" y="38"/>
                      <a:pt x="22" y="37"/>
                    </a:cubicBezTo>
                    <a:cubicBezTo>
                      <a:pt x="24" y="36"/>
                      <a:pt x="26" y="37"/>
                      <a:pt x="27" y="36"/>
                    </a:cubicBezTo>
                    <a:cubicBezTo>
                      <a:pt x="29" y="35"/>
                      <a:pt x="29" y="17"/>
                      <a:pt x="29" y="15"/>
                    </a:cubicBezTo>
                    <a:cubicBezTo>
                      <a:pt x="28" y="13"/>
                      <a:pt x="25" y="12"/>
                      <a:pt x="25" y="10"/>
                    </a:cubicBezTo>
                    <a:cubicBezTo>
                      <a:pt x="24" y="9"/>
                      <a:pt x="25" y="8"/>
                      <a:pt x="25" y="7"/>
                    </a:cubicBezTo>
                    <a:cubicBezTo>
                      <a:pt x="24" y="6"/>
                      <a:pt x="22" y="7"/>
                      <a:pt x="21" y="5"/>
                    </a:cubicBezTo>
                    <a:cubicBezTo>
                      <a:pt x="21" y="4"/>
                      <a:pt x="22" y="4"/>
                      <a:pt x="22" y="2"/>
                    </a:cubicBezTo>
                    <a:cubicBezTo>
                      <a:pt x="22" y="2"/>
                      <a:pt x="22" y="1"/>
                      <a:pt x="21" y="1"/>
                    </a:cubicBezTo>
                    <a:cubicBezTo>
                      <a:pt x="21" y="0"/>
                      <a:pt x="19" y="2"/>
                      <a:pt x="17" y="2"/>
                    </a:cubicBezTo>
                    <a:cubicBezTo>
                      <a:pt x="15" y="2"/>
                      <a:pt x="12" y="0"/>
                      <a:pt x="12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5" y="6"/>
                      <a:pt x="5" y="6"/>
                      <a:pt x="5" y="6"/>
                    </a:cubicBezTo>
                    <a:lnTo>
                      <a:pt x="6" y="6"/>
                    </a:lnTo>
                    <a:close/>
                    <a:moveTo>
                      <a:pt x="3" y="57"/>
                    </a:moveTo>
                    <a:cubicBezTo>
                      <a:pt x="3" y="57"/>
                      <a:pt x="1" y="58"/>
                      <a:pt x="0" y="59"/>
                    </a:cubicBezTo>
                    <a:cubicBezTo>
                      <a:pt x="0" y="59"/>
                      <a:pt x="1" y="60"/>
                      <a:pt x="1" y="60"/>
                    </a:cubicBezTo>
                    <a:cubicBezTo>
                      <a:pt x="1" y="60"/>
                      <a:pt x="3" y="60"/>
                      <a:pt x="3" y="60"/>
                    </a:cubicBezTo>
                    <a:cubicBezTo>
                      <a:pt x="3" y="59"/>
                      <a:pt x="6" y="56"/>
                      <a:pt x="3" y="57"/>
                    </a:cubicBezTo>
                    <a:close/>
                    <a:moveTo>
                      <a:pt x="1" y="16"/>
                    </a:moveTo>
                    <a:cubicBezTo>
                      <a:pt x="1" y="16"/>
                      <a:pt x="1" y="18"/>
                      <a:pt x="1" y="19"/>
                    </a:cubicBezTo>
                    <a:cubicBezTo>
                      <a:pt x="3" y="19"/>
                      <a:pt x="3" y="16"/>
                      <a:pt x="1" y="16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2" name="Freeform 72">
                <a:extLst>
                  <a:ext uri="{FF2B5EF4-FFF2-40B4-BE49-F238E27FC236}">
                    <a16:creationId xmlns:a16="http://schemas.microsoft.com/office/drawing/2014/main" id="{CB56EBA3-E81D-ED47-85D9-E0F5F2125C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92" y="2723"/>
                <a:ext cx="274" cy="279"/>
              </a:xfrm>
              <a:custGeom>
                <a:avLst/>
                <a:gdLst>
                  <a:gd name="T0" fmla="*/ 27 w 140"/>
                  <a:gd name="T1" fmla="*/ 69 h 142"/>
                  <a:gd name="T2" fmla="*/ 18 w 140"/>
                  <a:gd name="T3" fmla="*/ 74 h 142"/>
                  <a:gd name="T4" fmla="*/ 9 w 140"/>
                  <a:gd name="T5" fmla="*/ 72 h 142"/>
                  <a:gd name="T6" fmla="*/ 5 w 140"/>
                  <a:gd name="T7" fmla="*/ 70 h 142"/>
                  <a:gd name="T8" fmla="*/ 3 w 140"/>
                  <a:gd name="T9" fmla="*/ 79 h 142"/>
                  <a:gd name="T10" fmla="*/ 5 w 140"/>
                  <a:gd name="T11" fmla="*/ 83 h 142"/>
                  <a:gd name="T12" fmla="*/ 7 w 140"/>
                  <a:gd name="T13" fmla="*/ 93 h 142"/>
                  <a:gd name="T14" fmla="*/ 13 w 140"/>
                  <a:gd name="T15" fmla="*/ 104 h 142"/>
                  <a:gd name="T16" fmla="*/ 13 w 140"/>
                  <a:gd name="T17" fmla="*/ 118 h 142"/>
                  <a:gd name="T18" fmla="*/ 10 w 140"/>
                  <a:gd name="T19" fmla="*/ 118 h 142"/>
                  <a:gd name="T20" fmla="*/ 12 w 140"/>
                  <a:gd name="T21" fmla="*/ 122 h 142"/>
                  <a:gd name="T22" fmla="*/ 11 w 140"/>
                  <a:gd name="T23" fmla="*/ 125 h 142"/>
                  <a:gd name="T24" fmla="*/ 11 w 140"/>
                  <a:gd name="T25" fmla="*/ 126 h 142"/>
                  <a:gd name="T26" fmla="*/ 13 w 140"/>
                  <a:gd name="T27" fmla="*/ 134 h 142"/>
                  <a:gd name="T28" fmla="*/ 17 w 140"/>
                  <a:gd name="T29" fmla="*/ 138 h 142"/>
                  <a:gd name="T30" fmla="*/ 19 w 140"/>
                  <a:gd name="T31" fmla="*/ 138 h 142"/>
                  <a:gd name="T32" fmla="*/ 29 w 140"/>
                  <a:gd name="T33" fmla="*/ 141 h 142"/>
                  <a:gd name="T34" fmla="*/ 37 w 140"/>
                  <a:gd name="T35" fmla="*/ 137 h 142"/>
                  <a:gd name="T36" fmla="*/ 47 w 140"/>
                  <a:gd name="T37" fmla="*/ 137 h 142"/>
                  <a:gd name="T38" fmla="*/ 49 w 140"/>
                  <a:gd name="T39" fmla="*/ 134 h 142"/>
                  <a:gd name="T40" fmla="*/ 54 w 140"/>
                  <a:gd name="T41" fmla="*/ 132 h 142"/>
                  <a:gd name="T42" fmla="*/ 59 w 140"/>
                  <a:gd name="T43" fmla="*/ 134 h 142"/>
                  <a:gd name="T44" fmla="*/ 73 w 140"/>
                  <a:gd name="T45" fmla="*/ 134 h 142"/>
                  <a:gd name="T46" fmla="*/ 81 w 140"/>
                  <a:gd name="T47" fmla="*/ 132 h 142"/>
                  <a:gd name="T48" fmla="*/ 85 w 140"/>
                  <a:gd name="T49" fmla="*/ 130 h 142"/>
                  <a:gd name="T50" fmla="*/ 93 w 140"/>
                  <a:gd name="T51" fmla="*/ 127 h 142"/>
                  <a:gd name="T52" fmla="*/ 100 w 140"/>
                  <a:gd name="T53" fmla="*/ 119 h 142"/>
                  <a:gd name="T54" fmla="*/ 104 w 140"/>
                  <a:gd name="T55" fmla="*/ 114 h 142"/>
                  <a:gd name="T56" fmla="*/ 110 w 140"/>
                  <a:gd name="T57" fmla="*/ 109 h 142"/>
                  <a:gd name="T58" fmla="*/ 114 w 140"/>
                  <a:gd name="T59" fmla="*/ 103 h 142"/>
                  <a:gd name="T60" fmla="*/ 121 w 140"/>
                  <a:gd name="T61" fmla="*/ 94 h 142"/>
                  <a:gd name="T62" fmla="*/ 126 w 140"/>
                  <a:gd name="T63" fmla="*/ 86 h 142"/>
                  <a:gd name="T64" fmla="*/ 136 w 140"/>
                  <a:gd name="T65" fmla="*/ 66 h 142"/>
                  <a:gd name="T66" fmla="*/ 140 w 140"/>
                  <a:gd name="T67" fmla="*/ 49 h 142"/>
                  <a:gd name="T68" fmla="*/ 135 w 140"/>
                  <a:gd name="T69" fmla="*/ 55 h 142"/>
                  <a:gd name="T70" fmla="*/ 125 w 140"/>
                  <a:gd name="T71" fmla="*/ 50 h 142"/>
                  <a:gd name="T72" fmla="*/ 127 w 140"/>
                  <a:gd name="T73" fmla="*/ 40 h 142"/>
                  <a:gd name="T74" fmla="*/ 130 w 140"/>
                  <a:gd name="T75" fmla="*/ 36 h 142"/>
                  <a:gd name="T76" fmla="*/ 131 w 140"/>
                  <a:gd name="T77" fmla="*/ 22 h 142"/>
                  <a:gd name="T78" fmla="*/ 131 w 140"/>
                  <a:gd name="T79" fmla="*/ 3 h 142"/>
                  <a:gd name="T80" fmla="*/ 122 w 140"/>
                  <a:gd name="T81" fmla="*/ 1 h 142"/>
                  <a:gd name="T82" fmla="*/ 113 w 140"/>
                  <a:gd name="T83" fmla="*/ 0 h 142"/>
                  <a:gd name="T84" fmla="*/ 104 w 140"/>
                  <a:gd name="T85" fmla="*/ 7 h 142"/>
                  <a:gd name="T86" fmla="*/ 89 w 140"/>
                  <a:gd name="T87" fmla="*/ 17 h 142"/>
                  <a:gd name="T88" fmla="*/ 81 w 140"/>
                  <a:gd name="T89" fmla="*/ 27 h 142"/>
                  <a:gd name="T90" fmla="*/ 76 w 140"/>
                  <a:gd name="T91" fmla="*/ 40 h 142"/>
                  <a:gd name="T92" fmla="*/ 64 w 140"/>
                  <a:gd name="T93" fmla="*/ 39 h 142"/>
                  <a:gd name="T94" fmla="*/ 58 w 140"/>
                  <a:gd name="T95" fmla="*/ 42 h 142"/>
                  <a:gd name="T96" fmla="*/ 41 w 140"/>
                  <a:gd name="T97" fmla="*/ 52 h 142"/>
                  <a:gd name="T98" fmla="*/ 34 w 140"/>
                  <a:gd name="T99" fmla="*/ 49 h 142"/>
                  <a:gd name="T100" fmla="*/ 28 w 140"/>
                  <a:gd name="T101" fmla="*/ 36 h 142"/>
                  <a:gd name="T102" fmla="*/ 100 w 140"/>
                  <a:gd name="T103" fmla="*/ 90 h 142"/>
                  <a:gd name="T104" fmla="*/ 106 w 140"/>
                  <a:gd name="T105" fmla="*/ 87 h 142"/>
                  <a:gd name="T106" fmla="*/ 103 w 140"/>
                  <a:gd name="T107" fmla="*/ 79 h 142"/>
                  <a:gd name="T108" fmla="*/ 96 w 140"/>
                  <a:gd name="T109" fmla="*/ 81 h 142"/>
                  <a:gd name="T110" fmla="*/ 91 w 140"/>
                  <a:gd name="T111" fmla="*/ 86 h 142"/>
                  <a:gd name="T112" fmla="*/ 95 w 140"/>
                  <a:gd name="T113" fmla="*/ 93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0" h="142">
                    <a:moveTo>
                      <a:pt x="28" y="36"/>
                    </a:moveTo>
                    <a:cubicBezTo>
                      <a:pt x="27" y="69"/>
                      <a:pt x="27" y="69"/>
                      <a:pt x="27" y="69"/>
                    </a:cubicBezTo>
                    <a:cubicBezTo>
                      <a:pt x="27" y="69"/>
                      <a:pt x="23" y="69"/>
                      <a:pt x="22" y="71"/>
                    </a:cubicBezTo>
                    <a:cubicBezTo>
                      <a:pt x="21" y="73"/>
                      <a:pt x="20" y="73"/>
                      <a:pt x="18" y="74"/>
                    </a:cubicBezTo>
                    <a:cubicBezTo>
                      <a:pt x="16" y="76"/>
                      <a:pt x="16" y="74"/>
                      <a:pt x="13" y="74"/>
                    </a:cubicBezTo>
                    <a:cubicBezTo>
                      <a:pt x="10" y="74"/>
                      <a:pt x="10" y="74"/>
                      <a:pt x="9" y="72"/>
                    </a:cubicBezTo>
                    <a:cubicBezTo>
                      <a:pt x="8" y="70"/>
                      <a:pt x="10" y="68"/>
                      <a:pt x="8" y="68"/>
                    </a:cubicBezTo>
                    <a:cubicBezTo>
                      <a:pt x="6" y="68"/>
                      <a:pt x="5" y="68"/>
                      <a:pt x="5" y="70"/>
                    </a:cubicBezTo>
                    <a:cubicBezTo>
                      <a:pt x="4" y="71"/>
                      <a:pt x="0" y="73"/>
                      <a:pt x="0" y="73"/>
                    </a:cubicBezTo>
                    <a:cubicBezTo>
                      <a:pt x="1" y="74"/>
                      <a:pt x="3" y="77"/>
                      <a:pt x="3" y="79"/>
                    </a:cubicBezTo>
                    <a:cubicBezTo>
                      <a:pt x="4" y="79"/>
                      <a:pt x="5" y="79"/>
                      <a:pt x="5" y="80"/>
                    </a:cubicBezTo>
                    <a:cubicBezTo>
                      <a:pt x="6" y="81"/>
                      <a:pt x="4" y="81"/>
                      <a:pt x="5" y="83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7" y="86"/>
                      <a:pt x="6" y="90"/>
                      <a:pt x="7" y="93"/>
                    </a:cubicBezTo>
                    <a:cubicBezTo>
                      <a:pt x="8" y="94"/>
                      <a:pt x="10" y="95"/>
                      <a:pt x="11" y="96"/>
                    </a:cubicBezTo>
                    <a:cubicBezTo>
                      <a:pt x="12" y="98"/>
                      <a:pt x="13" y="102"/>
                      <a:pt x="13" y="104"/>
                    </a:cubicBezTo>
                    <a:cubicBezTo>
                      <a:pt x="13" y="104"/>
                      <a:pt x="15" y="106"/>
                      <a:pt x="15" y="107"/>
                    </a:cubicBezTo>
                    <a:cubicBezTo>
                      <a:pt x="15" y="110"/>
                      <a:pt x="14" y="117"/>
                      <a:pt x="13" y="118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8"/>
                      <a:pt x="11" y="118"/>
                      <a:pt x="10" y="118"/>
                    </a:cubicBezTo>
                    <a:cubicBezTo>
                      <a:pt x="11" y="120"/>
                      <a:pt x="11" y="121"/>
                      <a:pt x="11" y="122"/>
                    </a:cubicBezTo>
                    <a:cubicBezTo>
                      <a:pt x="12" y="122"/>
                      <a:pt x="12" y="122"/>
                      <a:pt x="12" y="122"/>
                    </a:cubicBezTo>
                    <a:cubicBezTo>
                      <a:pt x="12" y="123"/>
                      <a:pt x="12" y="125"/>
                      <a:pt x="11" y="124"/>
                    </a:cubicBezTo>
                    <a:cubicBezTo>
                      <a:pt x="11" y="125"/>
                      <a:pt x="11" y="125"/>
                      <a:pt x="11" y="125"/>
                    </a:cubicBezTo>
                    <a:cubicBezTo>
                      <a:pt x="11" y="125"/>
                      <a:pt x="10" y="125"/>
                      <a:pt x="11" y="126"/>
                    </a:cubicBezTo>
                    <a:cubicBezTo>
                      <a:pt x="11" y="126"/>
                      <a:pt x="11" y="126"/>
                      <a:pt x="11" y="126"/>
                    </a:cubicBezTo>
                    <a:cubicBezTo>
                      <a:pt x="14" y="128"/>
                      <a:pt x="13" y="130"/>
                      <a:pt x="14" y="132"/>
                    </a:cubicBezTo>
                    <a:cubicBezTo>
                      <a:pt x="14" y="132"/>
                      <a:pt x="13" y="134"/>
                      <a:pt x="13" y="134"/>
                    </a:cubicBezTo>
                    <a:cubicBezTo>
                      <a:pt x="13" y="135"/>
                      <a:pt x="14" y="137"/>
                      <a:pt x="15" y="138"/>
                    </a:cubicBezTo>
                    <a:cubicBezTo>
                      <a:pt x="15" y="138"/>
                      <a:pt x="16" y="138"/>
                      <a:pt x="17" y="138"/>
                    </a:cubicBezTo>
                    <a:cubicBezTo>
                      <a:pt x="17" y="138"/>
                      <a:pt x="17" y="136"/>
                      <a:pt x="17" y="136"/>
                    </a:cubicBezTo>
                    <a:cubicBezTo>
                      <a:pt x="19" y="135"/>
                      <a:pt x="18" y="137"/>
                      <a:pt x="19" y="138"/>
                    </a:cubicBezTo>
                    <a:cubicBezTo>
                      <a:pt x="20" y="138"/>
                      <a:pt x="20" y="137"/>
                      <a:pt x="21" y="137"/>
                    </a:cubicBezTo>
                    <a:cubicBezTo>
                      <a:pt x="23" y="137"/>
                      <a:pt x="25" y="142"/>
                      <a:pt x="29" y="141"/>
                    </a:cubicBezTo>
                    <a:cubicBezTo>
                      <a:pt x="29" y="141"/>
                      <a:pt x="30" y="140"/>
                      <a:pt x="30" y="140"/>
                    </a:cubicBezTo>
                    <a:cubicBezTo>
                      <a:pt x="33" y="139"/>
                      <a:pt x="35" y="138"/>
                      <a:pt x="37" y="137"/>
                    </a:cubicBezTo>
                    <a:cubicBezTo>
                      <a:pt x="37" y="137"/>
                      <a:pt x="37" y="135"/>
                      <a:pt x="37" y="135"/>
                    </a:cubicBezTo>
                    <a:cubicBezTo>
                      <a:pt x="39" y="134"/>
                      <a:pt x="45" y="136"/>
                      <a:pt x="47" y="137"/>
                    </a:cubicBezTo>
                    <a:cubicBezTo>
                      <a:pt x="48" y="136"/>
                      <a:pt x="49" y="136"/>
                      <a:pt x="49" y="134"/>
                    </a:cubicBezTo>
                    <a:cubicBezTo>
                      <a:pt x="49" y="134"/>
                      <a:pt x="49" y="134"/>
                      <a:pt x="49" y="134"/>
                    </a:cubicBezTo>
                    <a:cubicBezTo>
                      <a:pt x="50" y="133"/>
                      <a:pt x="51" y="135"/>
                      <a:pt x="52" y="134"/>
                    </a:cubicBezTo>
                    <a:cubicBezTo>
                      <a:pt x="52" y="134"/>
                      <a:pt x="54" y="133"/>
                      <a:pt x="54" y="132"/>
                    </a:cubicBezTo>
                    <a:cubicBezTo>
                      <a:pt x="55" y="132"/>
                      <a:pt x="55" y="132"/>
                      <a:pt x="55" y="132"/>
                    </a:cubicBezTo>
                    <a:cubicBezTo>
                      <a:pt x="55" y="132"/>
                      <a:pt x="58" y="134"/>
                      <a:pt x="59" y="134"/>
                    </a:cubicBezTo>
                    <a:cubicBezTo>
                      <a:pt x="60" y="134"/>
                      <a:pt x="60" y="131"/>
                      <a:pt x="63" y="132"/>
                    </a:cubicBezTo>
                    <a:cubicBezTo>
                      <a:pt x="65" y="132"/>
                      <a:pt x="68" y="135"/>
                      <a:pt x="73" y="134"/>
                    </a:cubicBezTo>
                    <a:cubicBezTo>
                      <a:pt x="73" y="134"/>
                      <a:pt x="74" y="133"/>
                      <a:pt x="74" y="132"/>
                    </a:cubicBezTo>
                    <a:cubicBezTo>
                      <a:pt x="77" y="131"/>
                      <a:pt x="78" y="132"/>
                      <a:pt x="81" y="132"/>
                    </a:cubicBezTo>
                    <a:cubicBezTo>
                      <a:pt x="81" y="131"/>
                      <a:pt x="81" y="129"/>
                      <a:pt x="82" y="129"/>
                    </a:cubicBezTo>
                    <a:cubicBezTo>
                      <a:pt x="83" y="129"/>
                      <a:pt x="85" y="130"/>
                      <a:pt x="85" y="130"/>
                    </a:cubicBezTo>
                    <a:cubicBezTo>
                      <a:pt x="89" y="130"/>
                      <a:pt x="89" y="128"/>
                      <a:pt x="91" y="127"/>
                    </a:cubicBezTo>
                    <a:cubicBezTo>
                      <a:pt x="92" y="127"/>
                      <a:pt x="93" y="127"/>
                      <a:pt x="93" y="127"/>
                    </a:cubicBezTo>
                    <a:cubicBezTo>
                      <a:pt x="94" y="127"/>
                      <a:pt x="98" y="123"/>
                      <a:pt x="99" y="122"/>
                    </a:cubicBezTo>
                    <a:cubicBezTo>
                      <a:pt x="99" y="122"/>
                      <a:pt x="99" y="120"/>
                      <a:pt x="100" y="119"/>
                    </a:cubicBez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03" y="119"/>
                      <a:pt x="103" y="115"/>
                      <a:pt x="104" y="114"/>
                    </a:cubicBezTo>
                    <a:cubicBezTo>
                      <a:pt x="105" y="114"/>
                      <a:pt x="106" y="114"/>
                      <a:pt x="107" y="114"/>
                    </a:cubicBezTo>
                    <a:cubicBezTo>
                      <a:pt x="108" y="113"/>
                      <a:pt x="109" y="109"/>
                      <a:pt x="110" y="109"/>
                    </a:cubicBezTo>
                    <a:cubicBezTo>
                      <a:pt x="111" y="108"/>
                      <a:pt x="113" y="107"/>
                      <a:pt x="114" y="107"/>
                    </a:cubicBezTo>
                    <a:cubicBezTo>
                      <a:pt x="114" y="105"/>
                      <a:pt x="114" y="104"/>
                      <a:pt x="114" y="103"/>
                    </a:cubicBezTo>
                    <a:cubicBezTo>
                      <a:pt x="115" y="102"/>
                      <a:pt x="118" y="101"/>
                      <a:pt x="119" y="100"/>
                    </a:cubicBezTo>
                    <a:cubicBezTo>
                      <a:pt x="120" y="98"/>
                      <a:pt x="120" y="96"/>
                      <a:pt x="121" y="94"/>
                    </a:cubicBezTo>
                    <a:cubicBezTo>
                      <a:pt x="121" y="93"/>
                      <a:pt x="123" y="93"/>
                      <a:pt x="124" y="93"/>
                    </a:cubicBezTo>
                    <a:cubicBezTo>
                      <a:pt x="125" y="90"/>
                      <a:pt x="125" y="89"/>
                      <a:pt x="126" y="86"/>
                    </a:cubicBezTo>
                    <a:cubicBezTo>
                      <a:pt x="128" y="81"/>
                      <a:pt x="133" y="78"/>
                      <a:pt x="138" y="75"/>
                    </a:cubicBezTo>
                    <a:cubicBezTo>
                      <a:pt x="137" y="71"/>
                      <a:pt x="137" y="69"/>
                      <a:pt x="136" y="66"/>
                    </a:cubicBezTo>
                    <a:cubicBezTo>
                      <a:pt x="136" y="66"/>
                      <a:pt x="139" y="65"/>
                      <a:pt x="139" y="65"/>
                    </a:cubicBezTo>
                    <a:cubicBezTo>
                      <a:pt x="140" y="60"/>
                      <a:pt x="139" y="54"/>
                      <a:pt x="140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5" y="55"/>
                      <a:pt x="135" y="55"/>
                      <a:pt x="135" y="55"/>
                    </a:cubicBezTo>
                    <a:cubicBezTo>
                      <a:pt x="135" y="55"/>
                      <a:pt x="131" y="54"/>
                      <a:pt x="128" y="53"/>
                    </a:cubicBezTo>
                    <a:cubicBezTo>
                      <a:pt x="126" y="51"/>
                      <a:pt x="127" y="53"/>
                      <a:pt x="125" y="50"/>
                    </a:cubicBezTo>
                    <a:cubicBezTo>
                      <a:pt x="124" y="47"/>
                      <a:pt x="125" y="48"/>
                      <a:pt x="125" y="44"/>
                    </a:cubicBezTo>
                    <a:cubicBezTo>
                      <a:pt x="125" y="41"/>
                      <a:pt x="126" y="39"/>
                      <a:pt x="127" y="40"/>
                    </a:cubicBezTo>
                    <a:cubicBezTo>
                      <a:pt x="129" y="41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0" y="36"/>
                    </a:cubicBezTo>
                    <a:cubicBezTo>
                      <a:pt x="129" y="34"/>
                      <a:pt x="130" y="33"/>
                      <a:pt x="130" y="31"/>
                    </a:cubicBezTo>
                    <a:cubicBezTo>
                      <a:pt x="131" y="29"/>
                      <a:pt x="132" y="26"/>
                      <a:pt x="131" y="22"/>
                    </a:cubicBezTo>
                    <a:cubicBezTo>
                      <a:pt x="130" y="18"/>
                      <a:pt x="129" y="15"/>
                      <a:pt x="130" y="12"/>
                    </a:cubicBezTo>
                    <a:cubicBezTo>
                      <a:pt x="132" y="10"/>
                      <a:pt x="131" y="3"/>
                      <a:pt x="131" y="3"/>
                    </a:cubicBezTo>
                    <a:cubicBezTo>
                      <a:pt x="131" y="3"/>
                      <a:pt x="129" y="2"/>
                      <a:pt x="126" y="2"/>
                    </a:cubicBezTo>
                    <a:cubicBezTo>
                      <a:pt x="123" y="2"/>
                      <a:pt x="122" y="1"/>
                      <a:pt x="122" y="1"/>
                    </a:cubicBezTo>
                    <a:cubicBezTo>
                      <a:pt x="122" y="1"/>
                      <a:pt x="119" y="0"/>
                      <a:pt x="117" y="1"/>
                    </a:cubicBezTo>
                    <a:cubicBezTo>
                      <a:pt x="116" y="2"/>
                      <a:pt x="113" y="0"/>
                      <a:pt x="113" y="0"/>
                    </a:cubicBezTo>
                    <a:cubicBezTo>
                      <a:pt x="113" y="0"/>
                      <a:pt x="111" y="5"/>
                      <a:pt x="108" y="4"/>
                    </a:cubicBezTo>
                    <a:cubicBezTo>
                      <a:pt x="104" y="4"/>
                      <a:pt x="107" y="7"/>
                      <a:pt x="104" y="7"/>
                    </a:cubicBezTo>
                    <a:cubicBezTo>
                      <a:pt x="102" y="7"/>
                      <a:pt x="98" y="10"/>
                      <a:pt x="96" y="10"/>
                    </a:cubicBezTo>
                    <a:cubicBezTo>
                      <a:pt x="93" y="10"/>
                      <a:pt x="92" y="16"/>
                      <a:pt x="89" y="17"/>
                    </a:cubicBezTo>
                    <a:cubicBezTo>
                      <a:pt x="86" y="18"/>
                      <a:pt x="87" y="25"/>
                      <a:pt x="85" y="25"/>
                    </a:cubicBezTo>
                    <a:cubicBezTo>
                      <a:pt x="83" y="25"/>
                      <a:pt x="81" y="27"/>
                      <a:pt x="81" y="27"/>
                    </a:cubicBezTo>
                    <a:cubicBezTo>
                      <a:pt x="81" y="27"/>
                      <a:pt x="80" y="38"/>
                      <a:pt x="80" y="40"/>
                    </a:cubicBezTo>
                    <a:cubicBezTo>
                      <a:pt x="80" y="42"/>
                      <a:pt x="78" y="41"/>
                      <a:pt x="76" y="40"/>
                    </a:cubicBezTo>
                    <a:cubicBezTo>
                      <a:pt x="74" y="39"/>
                      <a:pt x="72" y="41"/>
                      <a:pt x="69" y="39"/>
                    </a:cubicBezTo>
                    <a:cubicBezTo>
                      <a:pt x="67" y="37"/>
                      <a:pt x="66" y="40"/>
                      <a:pt x="64" y="39"/>
                    </a:cubicBezTo>
                    <a:cubicBezTo>
                      <a:pt x="63" y="38"/>
                      <a:pt x="62" y="36"/>
                      <a:pt x="61" y="37"/>
                    </a:cubicBezTo>
                    <a:cubicBezTo>
                      <a:pt x="56" y="39"/>
                      <a:pt x="58" y="40"/>
                      <a:pt x="58" y="42"/>
                    </a:cubicBezTo>
                    <a:cubicBezTo>
                      <a:pt x="58" y="44"/>
                      <a:pt x="49" y="49"/>
                      <a:pt x="49" y="49"/>
                    </a:cubicBezTo>
                    <a:cubicBezTo>
                      <a:pt x="49" y="49"/>
                      <a:pt x="43" y="52"/>
                      <a:pt x="41" y="52"/>
                    </a:cubicBezTo>
                    <a:cubicBezTo>
                      <a:pt x="38" y="52"/>
                      <a:pt x="39" y="54"/>
                      <a:pt x="37" y="54"/>
                    </a:cubicBezTo>
                    <a:cubicBezTo>
                      <a:pt x="34" y="54"/>
                      <a:pt x="33" y="51"/>
                      <a:pt x="34" y="49"/>
                    </a:cubicBezTo>
                    <a:cubicBezTo>
                      <a:pt x="36" y="46"/>
                      <a:pt x="36" y="46"/>
                      <a:pt x="34" y="41"/>
                    </a:cubicBezTo>
                    <a:cubicBezTo>
                      <a:pt x="32" y="37"/>
                      <a:pt x="28" y="36"/>
                      <a:pt x="28" y="36"/>
                    </a:cubicBezTo>
                    <a:close/>
                    <a:moveTo>
                      <a:pt x="98" y="91"/>
                    </a:moveTo>
                    <a:cubicBezTo>
                      <a:pt x="99" y="91"/>
                      <a:pt x="99" y="90"/>
                      <a:pt x="100" y="90"/>
                    </a:cubicBezTo>
                    <a:cubicBezTo>
                      <a:pt x="101" y="89"/>
                      <a:pt x="102" y="88"/>
                      <a:pt x="103" y="88"/>
                    </a:cubicBezTo>
                    <a:cubicBezTo>
                      <a:pt x="104" y="87"/>
                      <a:pt x="105" y="88"/>
                      <a:pt x="106" y="87"/>
                    </a:cubicBezTo>
                    <a:cubicBezTo>
                      <a:pt x="107" y="85"/>
                      <a:pt x="106" y="84"/>
                      <a:pt x="106" y="83"/>
                    </a:cubicBezTo>
                    <a:cubicBezTo>
                      <a:pt x="105" y="81"/>
                      <a:pt x="104" y="81"/>
                      <a:pt x="103" y="79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01" y="77"/>
                      <a:pt x="97" y="79"/>
                      <a:pt x="96" y="81"/>
                    </a:cubicBezTo>
                    <a:cubicBezTo>
                      <a:pt x="94" y="83"/>
                      <a:pt x="93" y="83"/>
                      <a:pt x="92" y="83"/>
                    </a:cubicBezTo>
                    <a:cubicBezTo>
                      <a:pt x="91" y="83"/>
                      <a:pt x="90" y="86"/>
                      <a:pt x="91" y="86"/>
                    </a:cubicBezTo>
                    <a:cubicBezTo>
                      <a:pt x="92" y="86"/>
                      <a:pt x="91" y="87"/>
                      <a:pt x="92" y="89"/>
                    </a:cubicBezTo>
                    <a:cubicBezTo>
                      <a:pt x="93" y="91"/>
                      <a:pt x="92" y="93"/>
                      <a:pt x="95" y="93"/>
                    </a:cubicBezTo>
                    <a:cubicBezTo>
                      <a:pt x="98" y="93"/>
                      <a:pt x="97" y="92"/>
                      <a:pt x="98" y="9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3" name="Freeform 73">
                <a:extLst>
                  <a:ext uri="{FF2B5EF4-FFF2-40B4-BE49-F238E27FC236}">
                    <a16:creationId xmlns:a16="http://schemas.microsoft.com/office/drawing/2014/main" id="{99B67246-2BEB-9148-B42C-9ECA982FDE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92" y="2723"/>
                <a:ext cx="274" cy="279"/>
              </a:xfrm>
              <a:custGeom>
                <a:avLst/>
                <a:gdLst>
                  <a:gd name="T0" fmla="*/ 27 w 140"/>
                  <a:gd name="T1" fmla="*/ 69 h 142"/>
                  <a:gd name="T2" fmla="*/ 18 w 140"/>
                  <a:gd name="T3" fmla="*/ 74 h 142"/>
                  <a:gd name="T4" fmla="*/ 9 w 140"/>
                  <a:gd name="T5" fmla="*/ 72 h 142"/>
                  <a:gd name="T6" fmla="*/ 5 w 140"/>
                  <a:gd name="T7" fmla="*/ 70 h 142"/>
                  <a:gd name="T8" fmla="*/ 3 w 140"/>
                  <a:gd name="T9" fmla="*/ 79 h 142"/>
                  <a:gd name="T10" fmla="*/ 5 w 140"/>
                  <a:gd name="T11" fmla="*/ 83 h 142"/>
                  <a:gd name="T12" fmla="*/ 7 w 140"/>
                  <a:gd name="T13" fmla="*/ 93 h 142"/>
                  <a:gd name="T14" fmla="*/ 13 w 140"/>
                  <a:gd name="T15" fmla="*/ 104 h 142"/>
                  <a:gd name="T16" fmla="*/ 13 w 140"/>
                  <a:gd name="T17" fmla="*/ 118 h 142"/>
                  <a:gd name="T18" fmla="*/ 10 w 140"/>
                  <a:gd name="T19" fmla="*/ 118 h 142"/>
                  <a:gd name="T20" fmla="*/ 12 w 140"/>
                  <a:gd name="T21" fmla="*/ 122 h 142"/>
                  <a:gd name="T22" fmla="*/ 11 w 140"/>
                  <a:gd name="T23" fmla="*/ 125 h 142"/>
                  <a:gd name="T24" fmla="*/ 11 w 140"/>
                  <a:gd name="T25" fmla="*/ 126 h 142"/>
                  <a:gd name="T26" fmla="*/ 13 w 140"/>
                  <a:gd name="T27" fmla="*/ 134 h 142"/>
                  <a:gd name="T28" fmla="*/ 17 w 140"/>
                  <a:gd name="T29" fmla="*/ 138 h 142"/>
                  <a:gd name="T30" fmla="*/ 19 w 140"/>
                  <a:gd name="T31" fmla="*/ 138 h 142"/>
                  <a:gd name="T32" fmla="*/ 29 w 140"/>
                  <a:gd name="T33" fmla="*/ 141 h 142"/>
                  <a:gd name="T34" fmla="*/ 37 w 140"/>
                  <a:gd name="T35" fmla="*/ 137 h 142"/>
                  <a:gd name="T36" fmla="*/ 47 w 140"/>
                  <a:gd name="T37" fmla="*/ 137 h 142"/>
                  <a:gd name="T38" fmla="*/ 49 w 140"/>
                  <a:gd name="T39" fmla="*/ 134 h 142"/>
                  <a:gd name="T40" fmla="*/ 54 w 140"/>
                  <a:gd name="T41" fmla="*/ 132 h 142"/>
                  <a:gd name="T42" fmla="*/ 59 w 140"/>
                  <a:gd name="T43" fmla="*/ 134 h 142"/>
                  <a:gd name="T44" fmla="*/ 73 w 140"/>
                  <a:gd name="T45" fmla="*/ 134 h 142"/>
                  <a:gd name="T46" fmla="*/ 81 w 140"/>
                  <a:gd name="T47" fmla="*/ 132 h 142"/>
                  <a:gd name="T48" fmla="*/ 85 w 140"/>
                  <a:gd name="T49" fmla="*/ 130 h 142"/>
                  <a:gd name="T50" fmla="*/ 93 w 140"/>
                  <a:gd name="T51" fmla="*/ 127 h 142"/>
                  <a:gd name="T52" fmla="*/ 100 w 140"/>
                  <a:gd name="T53" fmla="*/ 119 h 142"/>
                  <a:gd name="T54" fmla="*/ 104 w 140"/>
                  <a:gd name="T55" fmla="*/ 114 h 142"/>
                  <a:gd name="T56" fmla="*/ 110 w 140"/>
                  <a:gd name="T57" fmla="*/ 109 h 142"/>
                  <a:gd name="T58" fmla="*/ 114 w 140"/>
                  <a:gd name="T59" fmla="*/ 103 h 142"/>
                  <a:gd name="T60" fmla="*/ 121 w 140"/>
                  <a:gd name="T61" fmla="*/ 94 h 142"/>
                  <a:gd name="T62" fmla="*/ 126 w 140"/>
                  <a:gd name="T63" fmla="*/ 86 h 142"/>
                  <a:gd name="T64" fmla="*/ 136 w 140"/>
                  <a:gd name="T65" fmla="*/ 66 h 142"/>
                  <a:gd name="T66" fmla="*/ 140 w 140"/>
                  <a:gd name="T67" fmla="*/ 49 h 142"/>
                  <a:gd name="T68" fmla="*/ 135 w 140"/>
                  <a:gd name="T69" fmla="*/ 55 h 142"/>
                  <a:gd name="T70" fmla="*/ 125 w 140"/>
                  <a:gd name="T71" fmla="*/ 50 h 142"/>
                  <a:gd name="T72" fmla="*/ 127 w 140"/>
                  <a:gd name="T73" fmla="*/ 40 h 142"/>
                  <a:gd name="T74" fmla="*/ 130 w 140"/>
                  <a:gd name="T75" fmla="*/ 36 h 142"/>
                  <a:gd name="T76" fmla="*/ 131 w 140"/>
                  <a:gd name="T77" fmla="*/ 22 h 142"/>
                  <a:gd name="T78" fmla="*/ 131 w 140"/>
                  <a:gd name="T79" fmla="*/ 3 h 142"/>
                  <a:gd name="T80" fmla="*/ 122 w 140"/>
                  <a:gd name="T81" fmla="*/ 1 h 142"/>
                  <a:gd name="T82" fmla="*/ 113 w 140"/>
                  <a:gd name="T83" fmla="*/ 0 h 142"/>
                  <a:gd name="T84" fmla="*/ 104 w 140"/>
                  <a:gd name="T85" fmla="*/ 7 h 142"/>
                  <a:gd name="T86" fmla="*/ 89 w 140"/>
                  <a:gd name="T87" fmla="*/ 17 h 142"/>
                  <a:gd name="T88" fmla="*/ 81 w 140"/>
                  <a:gd name="T89" fmla="*/ 27 h 142"/>
                  <a:gd name="T90" fmla="*/ 76 w 140"/>
                  <a:gd name="T91" fmla="*/ 40 h 142"/>
                  <a:gd name="T92" fmla="*/ 64 w 140"/>
                  <a:gd name="T93" fmla="*/ 39 h 142"/>
                  <a:gd name="T94" fmla="*/ 58 w 140"/>
                  <a:gd name="T95" fmla="*/ 42 h 142"/>
                  <a:gd name="T96" fmla="*/ 41 w 140"/>
                  <a:gd name="T97" fmla="*/ 52 h 142"/>
                  <a:gd name="T98" fmla="*/ 34 w 140"/>
                  <a:gd name="T99" fmla="*/ 49 h 142"/>
                  <a:gd name="T100" fmla="*/ 28 w 140"/>
                  <a:gd name="T101" fmla="*/ 36 h 142"/>
                  <a:gd name="T102" fmla="*/ 100 w 140"/>
                  <a:gd name="T103" fmla="*/ 90 h 142"/>
                  <a:gd name="T104" fmla="*/ 106 w 140"/>
                  <a:gd name="T105" fmla="*/ 87 h 142"/>
                  <a:gd name="T106" fmla="*/ 103 w 140"/>
                  <a:gd name="T107" fmla="*/ 79 h 142"/>
                  <a:gd name="T108" fmla="*/ 96 w 140"/>
                  <a:gd name="T109" fmla="*/ 81 h 142"/>
                  <a:gd name="T110" fmla="*/ 91 w 140"/>
                  <a:gd name="T111" fmla="*/ 86 h 142"/>
                  <a:gd name="T112" fmla="*/ 95 w 140"/>
                  <a:gd name="T113" fmla="*/ 93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40" h="142">
                    <a:moveTo>
                      <a:pt x="28" y="36"/>
                    </a:moveTo>
                    <a:cubicBezTo>
                      <a:pt x="27" y="69"/>
                      <a:pt x="27" y="69"/>
                      <a:pt x="27" y="69"/>
                    </a:cubicBezTo>
                    <a:cubicBezTo>
                      <a:pt x="27" y="69"/>
                      <a:pt x="23" y="69"/>
                      <a:pt x="22" y="71"/>
                    </a:cubicBezTo>
                    <a:cubicBezTo>
                      <a:pt x="21" y="73"/>
                      <a:pt x="20" y="73"/>
                      <a:pt x="18" y="74"/>
                    </a:cubicBezTo>
                    <a:cubicBezTo>
                      <a:pt x="16" y="76"/>
                      <a:pt x="16" y="74"/>
                      <a:pt x="13" y="74"/>
                    </a:cubicBezTo>
                    <a:cubicBezTo>
                      <a:pt x="10" y="74"/>
                      <a:pt x="10" y="74"/>
                      <a:pt x="9" y="72"/>
                    </a:cubicBezTo>
                    <a:cubicBezTo>
                      <a:pt x="8" y="70"/>
                      <a:pt x="10" y="68"/>
                      <a:pt x="8" y="68"/>
                    </a:cubicBezTo>
                    <a:cubicBezTo>
                      <a:pt x="6" y="68"/>
                      <a:pt x="5" y="68"/>
                      <a:pt x="5" y="70"/>
                    </a:cubicBezTo>
                    <a:cubicBezTo>
                      <a:pt x="4" y="71"/>
                      <a:pt x="0" y="73"/>
                      <a:pt x="0" y="73"/>
                    </a:cubicBezTo>
                    <a:cubicBezTo>
                      <a:pt x="1" y="74"/>
                      <a:pt x="3" y="77"/>
                      <a:pt x="3" y="79"/>
                    </a:cubicBezTo>
                    <a:cubicBezTo>
                      <a:pt x="4" y="79"/>
                      <a:pt x="5" y="79"/>
                      <a:pt x="5" y="80"/>
                    </a:cubicBezTo>
                    <a:cubicBezTo>
                      <a:pt x="6" y="81"/>
                      <a:pt x="4" y="81"/>
                      <a:pt x="5" y="83"/>
                    </a:cubicBezTo>
                    <a:cubicBezTo>
                      <a:pt x="6" y="83"/>
                      <a:pt x="6" y="83"/>
                      <a:pt x="6" y="83"/>
                    </a:cubicBezTo>
                    <a:cubicBezTo>
                      <a:pt x="7" y="86"/>
                      <a:pt x="6" y="90"/>
                      <a:pt x="7" y="93"/>
                    </a:cubicBezTo>
                    <a:cubicBezTo>
                      <a:pt x="8" y="94"/>
                      <a:pt x="10" y="95"/>
                      <a:pt x="11" y="96"/>
                    </a:cubicBezTo>
                    <a:cubicBezTo>
                      <a:pt x="12" y="98"/>
                      <a:pt x="13" y="102"/>
                      <a:pt x="13" y="104"/>
                    </a:cubicBezTo>
                    <a:cubicBezTo>
                      <a:pt x="13" y="104"/>
                      <a:pt x="15" y="106"/>
                      <a:pt x="15" y="107"/>
                    </a:cubicBezTo>
                    <a:cubicBezTo>
                      <a:pt x="15" y="110"/>
                      <a:pt x="14" y="117"/>
                      <a:pt x="13" y="118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8"/>
                      <a:pt x="11" y="118"/>
                      <a:pt x="10" y="118"/>
                    </a:cubicBezTo>
                    <a:cubicBezTo>
                      <a:pt x="11" y="120"/>
                      <a:pt x="11" y="121"/>
                      <a:pt x="11" y="122"/>
                    </a:cubicBezTo>
                    <a:cubicBezTo>
                      <a:pt x="12" y="122"/>
                      <a:pt x="12" y="122"/>
                      <a:pt x="12" y="122"/>
                    </a:cubicBezTo>
                    <a:cubicBezTo>
                      <a:pt x="12" y="123"/>
                      <a:pt x="12" y="125"/>
                      <a:pt x="11" y="124"/>
                    </a:cubicBezTo>
                    <a:cubicBezTo>
                      <a:pt x="11" y="125"/>
                      <a:pt x="11" y="125"/>
                      <a:pt x="11" y="125"/>
                    </a:cubicBezTo>
                    <a:cubicBezTo>
                      <a:pt x="11" y="125"/>
                      <a:pt x="10" y="125"/>
                      <a:pt x="11" y="126"/>
                    </a:cubicBezTo>
                    <a:cubicBezTo>
                      <a:pt x="11" y="126"/>
                      <a:pt x="11" y="126"/>
                      <a:pt x="11" y="126"/>
                    </a:cubicBezTo>
                    <a:cubicBezTo>
                      <a:pt x="14" y="128"/>
                      <a:pt x="13" y="130"/>
                      <a:pt x="14" y="132"/>
                    </a:cubicBezTo>
                    <a:cubicBezTo>
                      <a:pt x="14" y="132"/>
                      <a:pt x="13" y="134"/>
                      <a:pt x="13" y="134"/>
                    </a:cubicBezTo>
                    <a:cubicBezTo>
                      <a:pt x="13" y="135"/>
                      <a:pt x="14" y="137"/>
                      <a:pt x="15" y="138"/>
                    </a:cubicBezTo>
                    <a:cubicBezTo>
                      <a:pt x="15" y="138"/>
                      <a:pt x="16" y="138"/>
                      <a:pt x="17" y="138"/>
                    </a:cubicBezTo>
                    <a:cubicBezTo>
                      <a:pt x="17" y="138"/>
                      <a:pt x="17" y="136"/>
                      <a:pt x="17" y="136"/>
                    </a:cubicBezTo>
                    <a:cubicBezTo>
                      <a:pt x="19" y="135"/>
                      <a:pt x="18" y="137"/>
                      <a:pt x="19" y="138"/>
                    </a:cubicBezTo>
                    <a:cubicBezTo>
                      <a:pt x="20" y="138"/>
                      <a:pt x="20" y="137"/>
                      <a:pt x="21" y="137"/>
                    </a:cubicBezTo>
                    <a:cubicBezTo>
                      <a:pt x="23" y="137"/>
                      <a:pt x="25" y="142"/>
                      <a:pt x="29" y="141"/>
                    </a:cubicBezTo>
                    <a:cubicBezTo>
                      <a:pt x="29" y="141"/>
                      <a:pt x="30" y="140"/>
                      <a:pt x="30" y="140"/>
                    </a:cubicBezTo>
                    <a:cubicBezTo>
                      <a:pt x="33" y="139"/>
                      <a:pt x="35" y="138"/>
                      <a:pt x="37" y="137"/>
                    </a:cubicBezTo>
                    <a:cubicBezTo>
                      <a:pt x="37" y="137"/>
                      <a:pt x="37" y="135"/>
                      <a:pt x="37" y="135"/>
                    </a:cubicBezTo>
                    <a:cubicBezTo>
                      <a:pt x="39" y="134"/>
                      <a:pt x="45" y="136"/>
                      <a:pt x="47" y="137"/>
                    </a:cubicBezTo>
                    <a:cubicBezTo>
                      <a:pt x="48" y="136"/>
                      <a:pt x="49" y="136"/>
                      <a:pt x="49" y="134"/>
                    </a:cubicBezTo>
                    <a:cubicBezTo>
                      <a:pt x="49" y="134"/>
                      <a:pt x="49" y="134"/>
                      <a:pt x="49" y="134"/>
                    </a:cubicBezTo>
                    <a:cubicBezTo>
                      <a:pt x="50" y="133"/>
                      <a:pt x="51" y="135"/>
                      <a:pt x="52" y="134"/>
                    </a:cubicBezTo>
                    <a:cubicBezTo>
                      <a:pt x="52" y="134"/>
                      <a:pt x="54" y="133"/>
                      <a:pt x="54" y="132"/>
                    </a:cubicBezTo>
                    <a:cubicBezTo>
                      <a:pt x="55" y="132"/>
                      <a:pt x="55" y="132"/>
                      <a:pt x="55" y="132"/>
                    </a:cubicBezTo>
                    <a:cubicBezTo>
                      <a:pt x="55" y="132"/>
                      <a:pt x="58" y="134"/>
                      <a:pt x="59" y="134"/>
                    </a:cubicBezTo>
                    <a:cubicBezTo>
                      <a:pt x="60" y="134"/>
                      <a:pt x="60" y="131"/>
                      <a:pt x="63" y="132"/>
                    </a:cubicBezTo>
                    <a:cubicBezTo>
                      <a:pt x="65" y="132"/>
                      <a:pt x="68" y="135"/>
                      <a:pt x="73" y="134"/>
                    </a:cubicBezTo>
                    <a:cubicBezTo>
                      <a:pt x="73" y="134"/>
                      <a:pt x="74" y="133"/>
                      <a:pt x="74" y="132"/>
                    </a:cubicBezTo>
                    <a:cubicBezTo>
                      <a:pt x="77" y="131"/>
                      <a:pt x="78" y="132"/>
                      <a:pt x="81" y="132"/>
                    </a:cubicBezTo>
                    <a:cubicBezTo>
                      <a:pt x="81" y="131"/>
                      <a:pt x="81" y="129"/>
                      <a:pt x="82" y="129"/>
                    </a:cubicBezTo>
                    <a:cubicBezTo>
                      <a:pt x="83" y="129"/>
                      <a:pt x="85" y="130"/>
                      <a:pt x="85" y="130"/>
                    </a:cubicBezTo>
                    <a:cubicBezTo>
                      <a:pt x="89" y="130"/>
                      <a:pt x="89" y="128"/>
                      <a:pt x="91" y="127"/>
                    </a:cubicBezTo>
                    <a:cubicBezTo>
                      <a:pt x="92" y="127"/>
                      <a:pt x="93" y="127"/>
                      <a:pt x="93" y="127"/>
                    </a:cubicBezTo>
                    <a:cubicBezTo>
                      <a:pt x="94" y="127"/>
                      <a:pt x="98" y="123"/>
                      <a:pt x="99" y="122"/>
                    </a:cubicBezTo>
                    <a:cubicBezTo>
                      <a:pt x="99" y="122"/>
                      <a:pt x="99" y="120"/>
                      <a:pt x="100" y="119"/>
                    </a:cubicBez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03" y="119"/>
                      <a:pt x="103" y="115"/>
                      <a:pt x="104" y="114"/>
                    </a:cubicBezTo>
                    <a:cubicBezTo>
                      <a:pt x="105" y="114"/>
                      <a:pt x="106" y="114"/>
                      <a:pt x="107" y="114"/>
                    </a:cubicBezTo>
                    <a:cubicBezTo>
                      <a:pt x="108" y="113"/>
                      <a:pt x="109" y="109"/>
                      <a:pt x="110" y="109"/>
                    </a:cubicBezTo>
                    <a:cubicBezTo>
                      <a:pt x="111" y="108"/>
                      <a:pt x="113" y="107"/>
                      <a:pt x="114" y="107"/>
                    </a:cubicBezTo>
                    <a:cubicBezTo>
                      <a:pt x="114" y="105"/>
                      <a:pt x="114" y="104"/>
                      <a:pt x="114" y="103"/>
                    </a:cubicBezTo>
                    <a:cubicBezTo>
                      <a:pt x="115" y="102"/>
                      <a:pt x="118" y="101"/>
                      <a:pt x="119" y="100"/>
                    </a:cubicBezTo>
                    <a:cubicBezTo>
                      <a:pt x="120" y="98"/>
                      <a:pt x="120" y="96"/>
                      <a:pt x="121" y="94"/>
                    </a:cubicBezTo>
                    <a:cubicBezTo>
                      <a:pt x="121" y="93"/>
                      <a:pt x="123" y="93"/>
                      <a:pt x="124" y="93"/>
                    </a:cubicBezTo>
                    <a:cubicBezTo>
                      <a:pt x="125" y="90"/>
                      <a:pt x="125" y="89"/>
                      <a:pt x="126" y="86"/>
                    </a:cubicBezTo>
                    <a:cubicBezTo>
                      <a:pt x="128" y="81"/>
                      <a:pt x="133" y="78"/>
                      <a:pt x="138" y="75"/>
                    </a:cubicBezTo>
                    <a:cubicBezTo>
                      <a:pt x="137" y="71"/>
                      <a:pt x="137" y="69"/>
                      <a:pt x="136" y="66"/>
                    </a:cubicBezTo>
                    <a:cubicBezTo>
                      <a:pt x="136" y="66"/>
                      <a:pt x="139" y="65"/>
                      <a:pt x="139" y="65"/>
                    </a:cubicBezTo>
                    <a:cubicBezTo>
                      <a:pt x="140" y="60"/>
                      <a:pt x="139" y="54"/>
                      <a:pt x="140" y="49"/>
                    </a:cubicBezTo>
                    <a:cubicBezTo>
                      <a:pt x="134" y="49"/>
                      <a:pt x="134" y="49"/>
                      <a:pt x="134" y="49"/>
                    </a:cubicBezTo>
                    <a:cubicBezTo>
                      <a:pt x="135" y="55"/>
                      <a:pt x="135" y="55"/>
                      <a:pt x="135" y="55"/>
                    </a:cubicBezTo>
                    <a:cubicBezTo>
                      <a:pt x="135" y="55"/>
                      <a:pt x="131" y="54"/>
                      <a:pt x="128" y="53"/>
                    </a:cubicBezTo>
                    <a:cubicBezTo>
                      <a:pt x="126" y="51"/>
                      <a:pt x="127" y="53"/>
                      <a:pt x="125" y="50"/>
                    </a:cubicBezTo>
                    <a:cubicBezTo>
                      <a:pt x="124" y="47"/>
                      <a:pt x="125" y="48"/>
                      <a:pt x="125" y="44"/>
                    </a:cubicBezTo>
                    <a:cubicBezTo>
                      <a:pt x="125" y="41"/>
                      <a:pt x="126" y="39"/>
                      <a:pt x="127" y="40"/>
                    </a:cubicBezTo>
                    <a:cubicBezTo>
                      <a:pt x="129" y="41"/>
                      <a:pt x="131" y="39"/>
                      <a:pt x="131" y="39"/>
                    </a:cubicBezTo>
                    <a:cubicBezTo>
                      <a:pt x="131" y="39"/>
                      <a:pt x="131" y="38"/>
                      <a:pt x="130" y="36"/>
                    </a:cubicBezTo>
                    <a:cubicBezTo>
                      <a:pt x="129" y="34"/>
                      <a:pt x="130" y="33"/>
                      <a:pt x="130" y="31"/>
                    </a:cubicBezTo>
                    <a:cubicBezTo>
                      <a:pt x="131" y="29"/>
                      <a:pt x="132" y="26"/>
                      <a:pt x="131" y="22"/>
                    </a:cubicBezTo>
                    <a:cubicBezTo>
                      <a:pt x="130" y="18"/>
                      <a:pt x="129" y="15"/>
                      <a:pt x="130" y="12"/>
                    </a:cubicBezTo>
                    <a:cubicBezTo>
                      <a:pt x="132" y="10"/>
                      <a:pt x="131" y="3"/>
                      <a:pt x="131" y="3"/>
                    </a:cubicBezTo>
                    <a:cubicBezTo>
                      <a:pt x="131" y="3"/>
                      <a:pt x="129" y="2"/>
                      <a:pt x="126" y="2"/>
                    </a:cubicBezTo>
                    <a:cubicBezTo>
                      <a:pt x="123" y="2"/>
                      <a:pt x="122" y="1"/>
                      <a:pt x="122" y="1"/>
                    </a:cubicBezTo>
                    <a:cubicBezTo>
                      <a:pt x="122" y="1"/>
                      <a:pt x="119" y="0"/>
                      <a:pt x="117" y="1"/>
                    </a:cubicBezTo>
                    <a:cubicBezTo>
                      <a:pt x="116" y="2"/>
                      <a:pt x="113" y="0"/>
                      <a:pt x="113" y="0"/>
                    </a:cubicBezTo>
                    <a:cubicBezTo>
                      <a:pt x="113" y="0"/>
                      <a:pt x="111" y="5"/>
                      <a:pt x="108" y="4"/>
                    </a:cubicBezTo>
                    <a:cubicBezTo>
                      <a:pt x="104" y="4"/>
                      <a:pt x="107" y="7"/>
                      <a:pt x="104" y="7"/>
                    </a:cubicBezTo>
                    <a:cubicBezTo>
                      <a:pt x="102" y="7"/>
                      <a:pt x="98" y="10"/>
                      <a:pt x="96" y="10"/>
                    </a:cubicBezTo>
                    <a:cubicBezTo>
                      <a:pt x="93" y="10"/>
                      <a:pt x="92" y="16"/>
                      <a:pt x="89" y="17"/>
                    </a:cubicBezTo>
                    <a:cubicBezTo>
                      <a:pt x="86" y="18"/>
                      <a:pt x="87" y="25"/>
                      <a:pt x="85" y="25"/>
                    </a:cubicBezTo>
                    <a:cubicBezTo>
                      <a:pt x="83" y="25"/>
                      <a:pt x="81" y="27"/>
                      <a:pt x="81" y="27"/>
                    </a:cubicBezTo>
                    <a:cubicBezTo>
                      <a:pt x="81" y="27"/>
                      <a:pt x="80" y="38"/>
                      <a:pt x="80" y="40"/>
                    </a:cubicBezTo>
                    <a:cubicBezTo>
                      <a:pt x="80" y="42"/>
                      <a:pt x="78" y="41"/>
                      <a:pt x="76" y="40"/>
                    </a:cubicBezTo>
                    <a:cubicBezTo>
                      <a:pt x="74" y="39"/>
                      <a:pt x="72" y="41"/>
                      <a:pt x="69" y="39"/>
                    </a:cubicBezTo>
                    <a:cubicBezTo>
                      <a:pt x="67" y="37"/>
                      <a:pt x="66" y="40"/>
                      <a:pt x="64" y="39"/>
                    </a:cubicBezTo>
                    <a:cubicBezTo>
                      <a:pt x="63" y="38"/>
                      <a:pt x="62" y="36"/>
                      <a:pt x="61" y="37"/>
                    </a:cubicBezTo>
                    <a:cubicBezTo>
                      <a:pt x="56" y="39"/>
                      <a:pt x="58" y="40"/>
                      <a:pt x="58" y="42"/>
                    </a:cubicBezTo>
                    <a:cubicBezTo>
                      <a:pt x="58" y="44"/>
                      <a:pt x="49" y="49"/>
                      <a:pt x="49" y="49"/>
                    </a:cubicBezTo>
                    <a:cubicBezTo>
                      <a:pt x="49" y="49"/>
                      <a:pt x="43" y="52"/>
                      <a:pt x="41" y="52"/>
                    </a:cubicBezTo>
                    <a:cubicBezTo>
                      <a:pt x="38" y="52"/>
                      <a:pt x="39" y="54"/>
                      <a:pt x="37" y="54"/>
                    </a:cubicBezTo>
                    <a:cubicBezTo>
                      <a:pt x="34" y="54"/>
                      <a:pt x="33" y="51"/>
                      <a:pt x="34" y="49"/>
                    </a:cubicBezTo>
                    <a:cubicBezTo>
                      <a:pt x="36" y="46"/>
                      <a:pt x="36" y="46"/>
                      <a:pt x="34" y="41"/>
                    </a:cubicBezTo>
                    <a:cubicBezTo>
                      <a:pt x="32" y="37"/>
                      <a:pt x="28" y="36"/>
                      <a:pt x="28" y="36"/>
                    </a:cubicBezTo>
                    <a:close/>
                    <a:moveTo>
                      <a:pt x="98" y="91"/>
                    </a:moveTo>
                    <a:cubicBezTo>
                      <a:pt x="99" y="91"/>
                      <a:pt x="99" y="90"/>
                      <a:pt x="100" y="90"/>
                    </a:cubicBezTo>
                    <a:cubicBezTo>
                      <a:pt x="101" y="89"/>
                      <a:pt x="102" y="88"/>
                      <a:pt x="103" y="88"/>
                    </a:cubicBezTo>
                    <a:cubicBezTo>
                      <a:pt x="104" y="87"/>
                      <a:pt x="105" y="88"/>
                      <a:pt x="106" y="87"/>
                    </a:cubicBezTo>
                    <a:cubicBezTo>
                      <a:pt x="107" y="85"/>
                      <a:pt x="106" y="84"/>
                      <a:pt x="106" y="83"/>
                    </a:cubicBezTo>
                    <a:cubicBezTo>
                      <a:pt x="105" y="81"/>
                      <a:pt x="104" y="81"/>
                      <a:pt x="103" y="79"/>
                    </a:cubicBezTo>
                    <a:cubicBezTo>
                      <a:pt x="101" y="77"/>
                      <a:pt x="101" y="77"/>
                      <a:pt x="101" y="77"/>
                    </a:cubicBezTo>
                    <a:cubicBezTo>
                      <a:pt x="101" y="77"/>
                      <a:pt x="97" y="79"/>
                      <a:pt x="96" y="81"/>
                    </a:cubicBezTo>
                    <a:cubicBezTo>
                      <a:pt x="94" y="83"/>
                      <a:pt x="93" y="83"/>
                      <a:pt x="92" y="83"/>
                    </a:cubicBezTo>
                    <a:cubicBezTo>
                      <a:pt x="91" y="83"/>
                      <a:pt x="90" y="86"/>
                      <a:pt x="91" y="86"/>
                    </a:cubicBezTo>
                    <a:cubicBezTo>
                      <a:pt x="92" y="86"/>
                      <a:pt x="91" y="87"/>
                      <a:pt x="92" y="89"/>
                    </a:cubicBezTo>
                    <a:cubicBezTo>
                      <a:pt x="93" y="91"/>
                      <a:pt x="92" y="93"/>
                      <a:pt x="95" y="93"/>
                    </a:cubicBezTo>
                    <a:cubicBezTo>
                      <a:pt x="98" y="93"/>
                      <a:pt x="97" y="92"/>
                      <a:pt x="98" y="9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4" name="Freeform 74">
                <a:extLst>
                  <a:ext uri="{FF2B5EF4-FFF2-40B4-BE49-F238E27FC236}">
                    <a16:creationId xmlns:a16="http://schemas.microsoft.com/office/drawing/2014/main" id="{6E6EF281-6280-624D-B6FC-01EE7B71BC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7" y="2007"/>
                <a:ext cx="165" cy="265"/>
              </a:xfrm>
              <a:custGeom>
                <a:avLst/>
                <a:gdLst>
                  <a:gd name="T0" fmla="*/ 8 w 84"/>
                  <a:gd name="T1" fmla="*/ 134 h 135"/>
                  <a:gd name="T2" fmla="*/ 10 w 84"/>
                  <a:gd name="T3" fmla="*/ 130 h 135"/>
                  <a:gd name="T4" fmla="*/ 9 w 84"/>
                  <a:gd name="T5" fmla="*/ 130 h 135"/>
                  <a:gd name="T6" fmla="*/ 12 w 84"/>
                  <a:gd name="T7" fmla="*/ 127 h 135"/>
                  <a:gd name="T8" fmla="*/ 12 w 84"/>
                  <a:gd name="T9" fmla="*/ 125 h 135"/>
                  <a:gd name="T10" fmla="*/ 16 w 84"/>
                  <a:gd name="T11" fmla="*/ 123 h 135"/>
                  <a:gd name="T12" fmla="*/ 18 w 84"/>
                  <a:gd name="T13" fmla="*/ 119 h 135"/>
                  <a:gd name="T14" fmla="*/ 21 w 84"/>
                  <a:gd name="T15" fmla="*/ 117 h 135"/>
                  <a:gd name="T16" fmla="*/ 26 w 84"/>
                  <a:gd name="T17" fmla="*/ 111 h 135"/>
                  <a:gd name="T18" fmla="*/ 35 w 84"/>
                  <a:gd name="T19" fmla="*/ 106 h 135"/>
                  <a:gd name="T20" fmla="*/ 36 w 84"/>
                  <a:gd name="T21" fmla="*/ 104 h 135"/>
                  <a:gd name="T22" fmla="*/ 44 w 84"/>
                  <a:gd name="T23" fmla="*/ 96 h 135"/>
                  <a:gd name="T24" fmla="*/ 45 w 84"/>
                  <a:gd name="T25" fmla="*/ 93 h 135"/>
                  <a:gd name="T26" fmla="*/ 47 w 84"/>
                  <a:gd name="T27" fmla="*/ 93 h 135"/>
                  <a:gd name="T28" fmla="*/ 50 w 84"/>
                  <a:gd name="T29" fmla="*/ 90 h 135"/>
                  <a:gd name="T30" fmla="*/ 52 w 84"/>
                  <a:gd name="T31" fmla="*/ 84 h 135"/>
                  <a:gd name="T32" fmla="*/ 57 w 84"/>
                  <a:gd name="T33" fmla="*/ 82 h 135"/>
                  <a:gd name="T34" fmla="*/ 57 w 84"/>
                  <a:gd name="T35" fmla="*/ 79 h 135"/>
                  <a:gd name="T36" fmla="*/ 60 w 84"/>
                  <a:gd name="T37" fmla="*/ 73 h 135"/>
                  <a:gd name="T38" fmla="*/ 62 w 84"/>
                  <a:gd name="T39" fmla="*/ 71 h 135"/>
                  <a:gd name="T40" fmla="*/ 62 w 84"/>
                  <a:gd name="T41" fmla="*/ 67 h 135"/>
                  <a:gd name="T42" fmla="*/ 66 w 84"/>
                  <a:gd name="T43" fmla="*/ 61 h 135"/>
                  <a:gd name="T44" fmla="*/ 66 w 84"/>
                  <a:gd name="T45" fmla="*/ 58 h 135"/>
                  <a:gd name="T46" fmla="*/ 69 w 84"/>
                  <a:gd name="T47" fmla="*/ 51 h 135"/>
                  <a:gd name="T48" fmla="*/ 70 w 84"/>
                  <a:gd name="T49" fmla="*/ 45 h 135"/>
                  <a:gd name="T50" fmla="*/ 72 w 84"/>
                  <a:gd name="T51" fmla="*/ 44 h 135"/>
                  <a:gd name="T52" fmla="*/ 72 w 84"/>
                  <a:gd name="T53" fmla="*/ 41 h 135"/>
                  <a:gd name="T54" fmla="*/ 78 w 84"/>
                  <a:gd name="T55" fmla="*/ 35 h 135"/>
                  <a:gd name="T56" fmla="*/ 78 w 84"/>
                  <a:gd name="T57" fmla="*/ 29 h 135"/>
                  <a:gd name="T58" fmla="*/ 80 w 84"/>
                  <a:gd name="T59" fmla="*/ 28 h 135"/>
                  <a:gd name="T60" fmla="*/ 80 w 84"/>
                  <a:gd name="T61" fmla="*/ 25 h 135"/>
                  <a:gd name="T62" fmla="*/ 82 w 84"/>
                  <a:gd name="T63" fmla="*/ 17 h 135"/>
                  <a:gd name="T64" fmla="*/ 84 w 84"/>
                  <a:gd name="T65" fmla="*/ 2 h 135"/>
                  <a:gd name="T66" fmla="*/ 80 w 84"/>
                  <a:gd name="T67" fmla="*/ 0 h 135"/>
                  <a:gd name="T68" fmla="*/ 79 w 84"/>
                  <a:gd name="T69" fmla="*/ 2 h 135"/>
                  <a:gd name="T70" fmla="*/ 70 w 84"/>
                  <a:gd name="T71" fmla="*/ 6 h 135"/>
                  <a:gd name="T72" fmla="*/ 61 w 84"/>
                  <a:gd name="T73" fmla="*/ 6 h 135"/>
                  <a:gd name="T74" fmla="*/ 59 w 84"/>
                  <a:gd name="T75" fmla="*/ 8 h 135"/>
                  <a:gd name="T76" fmla="*/ 52 w 84"/>
                  <a:gd name="T77" fmla="*/ 9 h 135"/>
                  <a:gd name="T78" fmla="*/ 50 w 84"/>
                  <a:gd name="T79" fmla="*/ 11 h 135"/>
                  <a:gd name="T80" fmla="*/ 46 w 84"/>
                  <a:gd name="T81" fmla="*/ 12 h 135"/>
                  <a:gd name="T82" fmla="*/ 45 w 84"/>
                  <a:gd name="T83" fmla="*/ 13 h 135"/>
                  <a:gd name="T84" fmla="*/ 40 w 84"/>
                  <a:gd name="T85" fmla="*/ 12 h 135"/>
                  <a:gd name="T86" fmla="*/ 26 w 84"/>
                  <a:gd name="T87" fmla="*/ 14 h 135"/>
                  <a:gd name="T88" fmla="*/ 25 w 84"/>
                  <a:gd name="T89" fmla="*/ 13 h 135"/>
                  <a:gd name="T90" fmla="*/ 16 w 84"/>
                  <a:gd name="T91" fmla="*/ 4 h 135"/>
                  <a:gd name="T92" fmla="*/ 12 w 84"/>
                  <a:gd name="T93" fmla="*/ 9 h 135"/>
                  <a:gd name="T94" fmla="*/ 10 w 84"/>
                  <a:gd name="T95" fmla="*/ 13 h 135"/>
                  <a:gd name="T96" fmla="*/ 13 w 84"/>
                  <a:gd name="T97" fmla="*/ 18 h 135"/>
                  <a:gd name="T98" fmla="*/ 16 w 84"/>
                  <a:gd name="T99" fmla="*/ 23 h 135"/>
                  <a:gd name="T100" fmla="*/ 22 w 84"/>
                  <a:gd name="T101" fmla="*/ 27 h 135"/>
                  <a:gd name="T102" fmla="*/ 45 w 84"/>
                  <a:gd name="T103" fmla="*/ 38 h 135"/>
                  <a:gd name="T104" fmla="*/ 57 w 84"/>
                  <a:gd name="T105" fmla="*/ 38 h 135"/>
                  <a:gd name="T106" fmla="*/ 35 w 84"/>
                  <a:gd name="T107" fmla="*/ 72 h 135"/>
                  <a:gd name="T108" fmla="*/ 24 w 84"/>
                  <a:gd name="T109" fmla="*/ 73 h 135"/>
                  <a:gd name="T110" fmla="*/ 20 w 84"/>
                  <a:gd name="T111" fmla="*/ 75 h 135"/>
                  <a:gd name="T112" fmla="*/ 12 w 84"/>
                  <a:gd name="T113" fmla="*/ 76 h 135"/>
                  <a:gd name="T114" fmla="*/ 10 w 84"/>
                  <a:gd name="T115" fmla="*/ 78 h 135"/>
                  <a:gd name="T116" fmla="*/ 5 w 84"/>
                  <a:gd name="T117" fmla="*/ 89 h 135"/>
                  <a:gd name="T118" fmla="*/ 0 w 84"/>
                  <a:gd name="T119" fmla="*/ 92 h 135"/>
                  <a:gd name="T120" fmla="*/ 1 w 84"/>
                  <a:gd name="T121" fmla="*/ 128 h 135"/>
                  <a:gd name="T122" fmla="*/ 7 w 84"/>
                  <a:gd name="T123" fmla="*/ 135 h 135"/>
                  <a:gd name="T124" fmla="*/ 8 w 84"/>
                  <a:gd name="T125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" h="135">
                    <a:moveTo>
                      <a:pt x="8" y="134"/>
                    </a:moveTo>
                    <a:cubicBezTo>
                      <a:pt x="9" y="133"/>
                      <a:pt x="9" y="132"/>
                      <a:pt x="10" y="130"/>
                    </a:cubicBezTo>
                    <a:cubicBezTo>
                      <a:pt x="10" y="130"/>
                      <a:pt x="9" y="131"/>
                      <a:pt x="9" y="130"/>
                    </a:cubicBezTo>
                    <a:cubicBezTo>
                      <a:pt x="10" y="129"/>
                      <a:pt x="12" y="128"/>
                      <a:pt x="12" y="127"/>
                    </a:cubicBezTo>
                    <a:cubicBezTo>
                      <a:pt x="13" y="127"/>
                      <a:pt x="12" y="126"/>
                      <a:pt x="12" y="125"/>
                    </a:cubicBezTo>
                    <a:cubicBezTo>
                      <a:pt x="13" y="124"/>
                      <a:pt x="15" y="124"/>
                      <a:pt x="16" y="123"/>
                    </a:cubicBezTo>
                    <a:cubicBezTo>
                      <a:pt x="17" y="122"/>
                      <a:pt x="17" y="120"/>
                      <a:pt x="18" y="119"/>
                    </a:cubicBezTo>
                    <a:cubicBezTo>
                      <a:pt x="18" y="118"/>
                      <a:pt x="20" y="118"/>
                      <a:pt x="21" y="117"/>
                    </a:cubicBezTo>
                    <a:cubicBezTo>
                      <a:pt x="23" y="116"/>
                      <a:pt x="24" y="113"/>
                      <a:pt x="26" y="111"/>
                    </a:cubicBezTo>
                    <a:cubicBezTo>
                      <a:pt x="28" y="109"/>
                      <a:pt x="32" y="108"/>
                      <a:pt x="35" y="106"/>
                    </a:cubicBezTo>
                    <a:cubicBezTo>
                      <a:pt x="35" y="106"/>
                      <a:pt x="35" y="104"/>
                      <a:pt x="36" y="104"/>
                    </a:cubicBezTo>
                    <a:cubicBezTo>
                      <a:pt x="38" y="101"/>
                      <a:pt x="43" y="99"/>
                      <a:pt x="44" y="96"/>
                    </a:cubicBezTo>
                    <a:cubicBezTo>
                      <a:pt x="45" y="95"/>
                      <a:pt x="44" y="94"/>
                      <a:pt x="45" y="93"/>
                    </a:cubicBezTo>
                    <a:cubicBezTo>
                      <a:pt x="45" y="93"/>
                      <a:pt x="47" y="93"/>
                      <a:pt x="47" y="93"/>
                    </a:cubicBezTo>
                    <a:cubicBezTo>
                      <a:pt x="47" y="93"/>
                      <a:pt x="50" y="90"/>
                      <a:pt x="50" y="90"/>
                    </a:cubicBezTo>
                    <a:cubicBezTo>
                      <a:pt x="51" y="88"/>
                      <a:pt x="50" y="85"/>
                      <a:pt x="52" y="84"/>
                    </a:cubicBezTo>
                    <a:cubicBezTo>
                      <a:pt x="53" y="83"/>
                      <a:pt x="56" y="83"/>
                      <a:pt x="57" y="82"/>
                    </a:cubicBezTo>
                    <a:cubicBezTo>
                      <a:pt x="57" y="81"/>
                      <a:pt x="57" y="79"/>
                      <a:pt x="57" y="79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60" y="72"/>
                      <a:pt x="62" y="72"/>
                      <a:pt x="62" y="71"/>
                    </a:cubicBezTo>
                    <a:cubicBezTo>
                      <a:pt x="63" y="70"/>
                      <a:pt x="62" y="68"/>
                      <a:pt x="62" y="67"/>
                    </a:cubicBezTo>
                    <a:cubicBezTo>
                      <a:pt x="63" y="65"/>
                      <a:pt x="66" y="64"/>
                      <a:pt x="66" y="61"/>
                    </a:cubicBezTo>
                    <a:cubicBezTo>
                      <a:pt x="67" y="60"/>
                      <a:pt x="66" y="59"/>
                      <a:pt x="66" y="58"/>
                    </a:cubicBezTo>
                    <a:cubicBezTo>
                      <a:pt x="67" y="56"/>
                      <a:pt x="68" y="53"/>
                      <a:pt x="69" y="51"/>
                    </a:cubicBezTo>
                    <a:cubicBezTo>
                      <a:pt x="70" y="49"/>
                      <a:pt x="69" y="47"/>
                      <a:pt x="70" y="45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72" y="43"/>
                      <a:pt x="71" y="42"/>
                      <a:pt x="72" y="41"/>
                    </a:cubicBezTo>
                    <a:cubicBezTo>
                      <a:pt x="73" y="39"/>
                      <a:pt x="77" y="36"/>
                      <a:pt x="78" y="35"/>
                    </a:cubicBezTo>
                    <a:cubicBezTo>
                      <a:pt x="78" y="33"/>
                      <a:pt x="78" y="31"/>
                      <a:pt x="78" y="29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7"/>
                      <a:pt x="79" y="26"/>
                      <a:pt x="80" y="25"/>
                    </a:cubicBezTo>
                    <a:cubicBezTo>
                      <a:pt x="80" y="23"/>
                      <a:pt x="82" y="19"/>
                      <a:pt x="82" y="17"/>
                    </a:cubicBezTo>
                    <a:cubicBezTo>
                      <a:pt x="83" y="12"/>
                      <a:pt x="83" y="6"/>
                      <a:pt x="84" y="2"/>
                    </a:cubicBezTo>
                    <a:cubicBezTo>
                      <a:pt x="83" y="1"/>
                      <a:pt x="83" y="0"/>
                      <a:pt x="80" y="0"/>
                    </a:cubicBezTo>
                    <a:cubicBezTo>
                      <a:pt x="80" y="0"/>
                      <a:pt x="79" y="2"/>
                      <a:pt x="79" y="2"/>
                    </a:cubicBezTo>
                    <a:cubicBezTo>
                      <a:pt x="78" y="3"/>
                      <a:pt x="71" y="5"/>
                      <a:pt x="70" y="6"/>
                    </a:cubicBezTo>
                    <a:cubicBezTo>
                      <a:pt x="66" y="6"/>
                      <a:pt x="65" y="4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6" y="8"/>
                      <a:pt x="54" y="8"/>
                      <a:pt x="52" y="9"/>
                    </a:cubicBezTo>
                    <a:cubicBezTo>
                      <a:pt x="51" y="9"/>
                      <a:pt x="51" y="11"/>
                      <a:pt x="50" y="11"/>
                    </a:cubicBezTo>
                    <a:cubicBezTo>
                      <a:pt x="49" y="12"/>
                      <a:pt x="47" y="11"/>
                      <a:pt x="46" y="12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2" y="14"/>
                      <a:pt x="42" y="12"/>
                      <a:pt x="40" y="12"/>
                    </a:cubicBezTo>
                    <a:cubicBezTo>
                      <a:pt x="35" y="10"/>
                      <a:pt x="30" y="13"/>
                      <a:pt x="26" y="14"/>
                    </a:cubicBezTo>
                    <a:cubicBezTo>
                      <a:pt x="26" y="14"/>
                      <a:pt x="25" y="13"/>
                      <a:pt x="25" y="13"/>
                    </a:cubicBezTo>
                    <a:cubicBezTo>
                      <a:pt x="21" y="11"/>
                      <a:pt x="18" y="8"/>
                      <a:pt x="16" y="4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2" y="16"/>
                      <a:pt x="13" y="18"/>
                    </a:cubicBezTo>
                    <a:cubicBezTo>
                      <a:pt x="15" y="20"/>
                      <a:pt x="14" y="21"/>
                      <a:pt x="16" y="23"/>
                    </a:cubicBezTo>
                    <a:cubicBezTo>
                      <a:pt x="18" y="24"/>
                      <a:pt x="19" y="26"/>
                      <a:pt x="22" y="27"/>
                    </a:cubicBezTo>
                    <a:cubicBezTo>
                      <a:pt x="26" y="29"/>
                      <a:pt x="45" y="38"/>
                      <a:pt x="45" y="38"/>
                    </a:cubicBezTo>
                    <a:cubicBezTo>
                      <a:pt x="57" y="38"/>
                      <a:pt x="57" y="38"/>
                      <a:pt x="57" y="38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0" y="75"/>
                      <a:pt x="20" y="75"/>
                      <a:pt x="20" y="75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7" y="135"/>
                      <a:pt x="7" y="135"/>
                      <a:pt x="7" y="135"/>
                    </a:cubicBezTo>
                    <a:lnTo>
                      <a:pt x="8" y="13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5" name="Freeform 75">
                <a:extLst>
                  <a:ext uri="{FF2B5EF4-FFF2-40B4-BE49-F238E27FC236}">
                    <a16:creationId xmlns:a16="http://schemas.microsoft.com/office/drawing/2014/main" id="{28F8169B-F026-DB46-87DD-EC0A08F5CF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7" y="2007"/>
                <a:ext cx="165" cy="265"/>
              </a:xfrm>
              <a:custGeom>
                <a:avLst/>
                <a:gdLst>
                  <a:gd name="T0" fmla="*/ 8 w 84"/>
                  <a:gd name="T1" fmla="*/ 134 h 135"/>
                  <a:gd name="T2" fmla="*/ 10 w 84"/>
                  <a:gd name="T3" fmla="*/ 130 h 135"/>
                  <a:gd name="T4" fmla="*/ 9 w 84"/>
                  <a:gd name="T5" fmla="*/ 130 h 135"/>
                  <a:gd name="T6" fmla="*/ 12 w 84"/>
                  <a:gd name="T7" fmla="*/ 127 h 135"/>
                  <a:gd name="T8" fmla="*/ 12 w 84"/>
                  <a:gd name="T9" fmla="*/ 125 h 135"/>
                  <a:gd name="T10" fmla="*/ 16 w 84"/>
                  <a:gd name="T11" fmla="*/ 123 h 135"/>
                  <a:gd name="T12" fmla="*/ 18 w 84"/>
                  <a:gd name="T13" fmla="*/ 119 h 135"/>
                  <a:gd name="T14" fmla="*/ 21 w 84"/>
                  <a:gd name="T15" fmla="*/ 117 h 135"/>
                  <a:gd name="T16" fmla="*/ 26 w 84"/>
                  <a:gd name="T17" fmla="*/ 111 h 135"/>
                  <a:gd name="T18" fmla="*/ 35 w 84"/>
                  <a:gd name="T19" fmla="*/ 106 h 135"/>
                  <a:gd name="T20" fmla="*/ 36 w 84"/>
                  <a:gd name="T21" fmla="*/ 104 h 135"/>
                  <a:gd name="T22" fmla="*/ 44 w 84"/>
                  <a:gd name="T23" fmla="*/ 96 h 135"/>
                  <a:gd name="T24" fmla="*/ 45 w 84"/>
                  <a:gd name="T25" fmla="*/ 93 h 135"/>
                  <a:gd name="T26" fmla="*/ 47 w 84"/>
                  <a:gd name="T27" fmla="*/ 93 h 135"/>
                  <a:gd name="T28" fmla="*/ 50 w 84"/>
                  <a:gd name="T29" fmla="*/ 90 h 135"/>
                  <a:gd name="T30" fmla="*/ 52 w 84"/>
                  <a:gd name="T31" fmla="*/ 84 h 135"/>
                  <a:gd name="T32" fmla="*/ 57 w 84"/>
                  <a:gd name="T33" fmla="*/ 82 h 135"/>
                  <a:gd name="T34" fmla="*/ 57 w 84"/>
                  <a:gd name="T35" fmla="*/ 79 h 135"/>
                  <a:gd name="T36" fmla="*/ 60 w 84"/>
                  <a:gd name="T37" fmla="*/ 73 h 135"/>
                  <a:gd name="T38" fmla="*/ 62 w 84"/>
                  <a:gd name="T39" fmla="*/ 71 h 135"/>
                  <a:gd name="T40" fmla="*/ 62 w 84"/>
                  <a:gd name="T41" fmla="*/ 67 h 135"/>
                  <a:gd name="T42" fmla="*/ 66 w 84"/>
                  <a:gd name="T43" fmla="*/ 61 h 135"/>
                  <a:gd name="T44" fmla="*/ 66 w 84"/>
                  <a:gd name="T45" fmla="*/ 58 h 135"/>
                  <a:gd name="T46" fmla="*/ 69 w 84"/>
                  <a:gd name="T47" fmla="*/ 51 h 135"/>
                  <a:gd name="T48" fmla="*/ 70 w 84"/>
                  <a:gd name="T49" fmla="*/ 45 h 135"/>
                  <a:gd name="T50" fmla="*/ 72 w 84"/>
                  <a:gd name="T51" fmla="*/ 44 h 135"/>
                  <a:gd name="T52" fmla="*/ 72 w 84"/>
                  <a:gd name="T53" fmla="*/ 41 h 135"/>
                  <a:gd name="T54" fmla="*/ 78 w 84"/>
                  <a:gd name="T55" fmla="*/ 35 h 135"/>
                  <a:gd name="T56" fmla="*/ 78 w 84"/>
                  <a:gd name="T57" fmla="*/ 29 h 135"/>
                  <a:gd name="T58" fmla="*/ 80 w 84"/>
                  <a:gd name="T59" fmla="*/ 28 h 135"/>
                  <a:gd name="T60" fmla="*/ 80 w 84"/>
                  <a:gd name="T61" fmla="*/ 25 h 135"/>
                  <a:gd name="T62" fmla="*/ 82 w 84"/>
                  <a:gd name="T63" fmla="*/ 17 h 135"/>
                  <a:gd name="T64" fmla="*/ 84 w 84"/>
                  <a:gd name="T65" fmla="*/ 2 h 135"/>
                  <a:gd name="T66" fmla="*/ 80 w 84"/>
                  <a:gd name="T67" fmla="*/ 0 h 135"/>
                  <a:gd name="T68" fmla="*/ 79 w 84"/>
                  <a:gd name="T69" fmla="*/ 2 h 135"/>
                  <a:gd name="T70" fmla="*/ 70 w 84"/>
                  <a:gd name="T71" fmla="*/ 6 h 135"/>
                  <a:gd name="T72" fmla="*/ 61 w 84"/>
                  <a:gd name="T73" fmla="*/ 6 h 135"/>
                  <a:gd name="T74" fmla="*/ 59 w 84"/>
                  <a:gd name="T75" fmla="*/ 8 h 135"/>
                  <a:gd name="T76" fmla="*/ 52 w 84"/>
                  <a:gd name="T77" fmla="*/ 9 h 135"/>
                  <a:gd name="T78" fmla="*/ 50 w 84"/>
                  <a:gd name="T79" fmla="*/ 11 h 135"/>
                  <a:gd name="T80" fmla="*/ 46 w 84"/>
                  <a:gd name="T81" fmla="*/ 12 h 135"/>
                  <a:gd name="T82" fmla="*/ 45 w 84"/>
                  <a:gd name="T83" fmla="*/ 13 h 135"/>
                  <a:gd name="T84" fmla="*/ 40 w 84"/>
                  <a:gd name="T85" fmla="*/ 12 h 135"/>
                  <a:gd name="T86" fmla="*/ 26 w 84"/>
                  <a:gd name="T87" fmla="*/ 14 h 135"/>
                  <a:gd name="T88" fmla="*/ 25 w 84"/>
                  <a:gd name="T89" fmla="*/ 13 h 135"/>
                  <a:gd name="T90" fmla="*/ 16 w 84"/>
                  <a:gd name="T91" fmla="*/ 4 h 135"/>
                  <a:gd name="T92" fmla="*/ 12 w 84"/>
                  <a:gd name="T93" fmla="*/ 9 h 135"/>
                  <a:gd name="T94" fmla="*/ 10 w 84"/>
                  <a:gd name="T95" fmla="*/ 13 h 135"/>
                  <a:gd name="T96" fmla="*/ 13 w 84"/>
                  <a:gd name="T97" fmla="*/ 18 h 135"/>
                  <a:gd name="T98" fmla="*/ 16 w 84"/>
                  <a:gd name="T99" fmla="*/ 23 h 135"/>
                  <a:gd name="T100" fmla="*/ 22 w 84"/>
                  <a:gd name="T101" fmla="*/ 27 h 135"/>
                  <a:gd name="T102" fmla="*/ 45 w 84"/>
                  <a:gd name="T103" fmla="*/ 38 h 135"/>
                  <a:gd name="T104" fmla="*/ 57 w 84"/>
                  <a:gd name="T105" fmla="*/ 38 h 135"/>
                  <a:gd name="T106" fmla="*/ 35 w 84"/>
                  <a:gd name="T107" fmla="*/ 72 h 135"/>
                  <a:gd name="T108" fmla="*/ 24 w 84"/>
                  <a:gd name="T109" fmla="*/ 73 h 135"/>
                  <a:gd name="T110" fmla="*/ 20 w 84"/>
                  <a:gd name="T111" fmla="*/ 75 h 135"/>
                  <a:gd name="T112" fmla="*/ 12 w 84"/>
                  <a:gd name="T113" fmla="*/ 76 h 135"/>
                  <a:gd name="T114" fmla="*/ 10 w 84"/>
                  <a:gd name="T115" fmla="*/ 78 h 135"/>
                  <a:gd name="T116" fmla="*/ 5 w 84"/>
                  <a:gd name="T117" fmla="*/ 89 h 135"/>
                  <a:gd name="T118" fmla="*/ 0 w 84"/>
                  <a:gd name="T119" fmla="*/ 92 h 135"/>
                  <a:gd name="T120" fmla="*/ 1 w 84"/>
                  <a:gd name="T121" fmla="*/ 128 h 135"/>
                  <a:gd name="T122" fmla="*/ 7 w 84"/>
                  <a:gd name="T123" fmla="*/ 135 h 135"/>
                  <a:gd name="T124" fmla="*/ 8 w 84"/>
                  <a:gd name="T125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" h="135">
                    <a:moveTo>
                      <a:pt x="8" y="134"/>
                    </a:moveTo>
                    <a:cubicBezTo>
                      <a:pt x="9" y="133"/>
                      <a:pt x="9" y="132"/>
                      <a:pt x="10" y="130"/>
                    </a:cubicBezTo>
                    <a:cubicBezTo>
                      <a:pt x="10" y="130"/>
                      <a:pt x="9" y="131"/>
                      <a:pt x="9" y="130"/>
                    </a:cubicBezTo>
                    <a:cubicBezTo>
                      <a:pt x="10" y="129"/>
                      <a:pt x="12" y="128"/>
                      <a:pt x="12" y="127"/>
                    </a:cubicBezTo>
                    <a:cubicBezTo>
                      <a:pt x="13" y="127"/>
                      <a:pt x="12" y="126"/>
                      <a:pt x="12" y="125"/>
                    </a:cubicBezTo>
                    <a:cubicBezTo>
                      <a:pt x="13" y="124"/>
                      <a:pt x="15" y="124"/>
                      <a:pt x="16" y="123"/>
                    </a:cubicBezTo>
                    <a:cubicBezTo>
                      <a:pt x="17" y="122"/>
                      <a:pt x="17" y="120"/>
                      <a:pt x="18" y="119"/>
                    </a:cubicBezTo>
                    <a:cubicBezTo>
                      <a:pt x="18" y="118"/>
                      <a:pt x="20" y="118"/>
                      <a:pt x="21" y="117"/>
                    </a:cubicBezTo>
                    <a:cubicBezTo>
                      <a:pt x="23" y="116"/>
                      <a:pt x="24" y="113"/>
                      <a:pt x="26" y="111"/>
                    </a:cubicBezTo>
                    <a:cubicBezTo>
                      <a:pt x="28" y="109"/>
                      <a:pt x="32" y="108"/>
                      <a:pt x="35" y="106"/>
                    </a:cubicBezTo>
                    <a:cubicBezTo>
                      <a:pt x="35" y="106"/>
                      <a:pt x="35" y="104"/>
                      <a:pt x="36" y="104"/>
                    </a:cubicBezTo>
                    <a:cubicBezTo>
                      <a:pt x="38" y="101"/>
                      <a:pt x="43" y="99"/>
                      <a:pt x="44" y="96"/>
                    </a:cubicBezTo>
                    <a:cubicBezTo>
                      <a:pt x="45" y="95"/>
                      <a:pt x="44" y="94"/>
                      <a:pt x="45" y="93"/>
                    </a:cubicBezTo>
                    <a:cubicBezTo>
                      <a:pt x="45" y="93"/>
                      <a:pt x="47" y="93"/>
                      <a:pt x="47" y="93"/>
                    </a:cubicBezTo>
                    <a:cubicBezTo>
                      <a:pt x="47" y="93"/>
                      <a:pt x="50" y="90"/>
                      <a:pt x="50" y="90"/>
                    </a:cubicBezTo>
                    <a:cubicBezTo>
                      <a:pt x="51" y="88"/>
                      <a:pt x="50" y="85"/>
                      <a:pt x="52" y="84"/>
                    </a:cubicBezTo>
                    <a:cubicBezTo>
                      <a:pt x="53" y="83"/>
                      <a:pt x="56" y="83"/>
                      <a:pt x="57" y="82"/>
                    </a:cubicBezTo>
                    <a:cubicBezTo>
                      <a:pt x="57" y="81"/>
                      <a:pt x="57" y="79"/>
                      <a:pt x="57" y="79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60" y="72"/>
                      <a:pt x="62" y="72"/>
                      <a:pt x="62" y="71"/>
                    </a:cubicBezTo>
                    <a:cubicBezTo>
                      <a:pt x="63" y="70"/>
                      <a:pt x="62" y="68"/>
                      <a:pt x="62" y="67"/>
                    </a:cubicBezTo>
                    <a:cubicBezTo>
                      <a:pt x="63" y="65"/>
                      <a:pt x="66" y="64"/>
                      <a:pt x="66" y="61"/>
                    </a:cubicBezTo>
                    <a:cubicBezTo>
                      <a:pt x="67" y="60"/>
                      <a:pt x="66" y="59"/>
                      <a:pt x="66" y="58"/>
                    </a:cubicBezTo>
                    <a:cubicBezTo>
                      <a:pt x="67" y="56"/>
                      <a:pt x="68" y="53"/>
                      <a:pt x="69" y="51"/>
                    </a:cubicBezTo>
                    <a:cubicBezTo>
                      <a:pt x="70" y="49"/>
                      <a:pt x="69" y="47"/>
                      <a:pt x="70" y="45"/>
                    </a:cubicBezTo>
                    <a:cubicBezTo>
                      <a:pt x="72" y="44"/>
                      <a:pt x="72" y="44"/>
                      <a:pt x="72" y="44"/>
                    </a:cubicBezTo>
                    <a:cubicBezTo>
                      <a:pt x="72" y="43"/>
                      <a:pt x="71" y="42"/>
                      <a:pt x="72" y="41"/>
                    </a:cubicBezTo>
                    <a:cubicBezTo>
                      <a:pt x="73" y="39"/>
                      <a:pt x="77" y="36"/>
                      <a:pt x="78" y="35"/>
                    </a:cubicBezTo>
                    <a:cubicBezTo>
                      <a:pt x="78" y="33"/>
                      <a:pt x="78" y="31"/>
                      <a:pt x="78" y="29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0" y="27"/>
                      <a:pt x="79" y="26"/>
                      <a:pt x="80" y="25"/>
                    </a:cubicBezTo>
                    <a:cubicBezTo>
                      <a:pt x="80" y="23"/>
                      <a:pt x="82" y="19"/>
                      <a:pt x="82" y="17"/>
                    </a:cubicBezTo>
                    <a:cubicBezTo>
                      <a:pt x="83" y="12"/>
                      <a:pt x="83" y="6"/>
                      <a:pt x="84" y="2"/>
                    </a:cubicBezTo>
                    <a:cubicBezTo>
                      <a:pt x="83" y="1"/>
                      <a:pt x="83" y="0"/>
                      <a:pt x="80" y="0"/>
                    </a:cubicBezTo>
                    <a:cubicBezTo>
                      <a:pt x="80" y="0"/>
                      <a:pt x="79" y="2"/>
                      <a:pt x="79" y="2"/>
                    </a:cubicBezTo>
                    <a:cubicBezTo>
                      <a:pt x="78" y="3"/>
                      <a:pt x="71" y="5"/>
                      <a:pt x="70" y="6"/>
                    </a:cubicBezTo>
                    <a:cubicBezTo>
                      <a:pt x="66" y="6"/>
                      <a:pt x="65" y="4"/>
                      <a:pt x="61" y="6"/>
                    </a:cubicBezTo>
                    <a:cubicBezTo>
                      <a:pt x="60" y="6"/>
                      <a:pt x="59" y="7"/>
                      <a:pt x="59" y="8"/>
                    </a:cubicBezTo>
                    <a:cubicBezTo>
                      <a:pt x="56" y="8"/>
                      <a:pt x="54" y="8"/>
                      <a:pt x="52" y="9"/>
                    </a:cubicBezTo>
                    <a:cubicBezTo>
                      <a:pt x="51" y="9"/>
                      <a:pt x="51" y="11"/>
                      <a:pt x="50" y="11"/>
                    </a:cubicBezTo>
                    <a:cubicBezTo>
                      <a:pt x="49" y="12"/>
                      <a:pt x="47" y="11"/>
                      <a:pt x="46" y="12"/>
                    </a:cubicBezTo>
                    <a:cubicBezTo>
                      <a:pt x="45" y="13"/>
                      <a:pt x="45" y="13"/>
                      <a:pt x="45" y="13"/>
                    </a:cubicBezTo>
                    <a:cubicBezTo>
                      <a:pt x="42" y="14"/>
                      <a:pt x="42" y="12"/>
                      <a:pt x="40" y="12"/>
                    </a:cubicBezTo>
                    <a:cubicBezTo>
                      <a:pt x="35" y="10"/>
                      <a:pt x="30" y="13"/>
                      <a:pt x="26" y="14"/>
                    </a:cubicBezTo>
                    <a:cubicBezTo>
                      <a:pt x="26" y="14"/>
                      <a:pt x="25" y="13"/>
                      <a:pt x="25" y="13"/>
                    </a:cubicBezTo>
                    <a:cubicBezTo>
                      <a:pt x="21" y="11"/>
                      <a:pt x="18" y="8"/>
                      <a:pt x="16" y="4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12" y="16"/>
                      <a:pt x="13" y="18"/>
                    </a:cubicBezTo>
                    <a:cubicBezTo>
                      <a:pt x="15" y="20"/>
                      <a:pt x="14" y="21"/>
                      <a:pt x="16" y="23"/>
                    </a:cubicBezTo>
                    <a:cubicBezTo>
                      <a:pt x="18" y="24"/>
                      <a:pt x="19" y="26"/>
                      <a:pt x="22" y="27"/>
                    </a:cubicBezTo>
                    <a:cubicBezTo>
                      <a:pt x="26" y="29"/>
                      <a:pt x="45" y="38"/>
                      <a:pt x="45" y="38"/>
                    </a:cubicBezTo>
                    <a:cubicBezTo>
                      <a:pt x="57" y="38"/>
                      <a:pt x="57" y="38"/>
                      <a:pt x="57" y="38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0" y="75"/>
                      <a:pt x="20" y="75"/>
                      <a:pt x="20" y="75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7" y="135"/>
                      <a:pt x="7" y="135"/>
                      <a:pt x="7" y="135"/>
                    </a:cubicBezTo>
                    <a:lnTo>
                      <a:pt x="8" y="134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6" name="Freeform 76">
                <a:extLst>
                  <a:ext uri="{FF2B5EF4-FFF2-40B4-BE49-F238E27FC236}">
                    <a16:creationId xmlns:a16="http://schemas.microsoft.com/office/drawing/2014/main" id="{E86D2D42-9B6E-C542-94AE-E897CB5D8F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53" y="2406"/>
                <a:ext cx="102" cy="90"/>
              </a:xfrm>
              <a:custGeom>
                <a:avLst/>
                <a:gdLst>
                  <a:gd name="T0" fmla="*/ 42 w 52"/>
                  <a:gd name="T1" fmla="*/ 39 h 46"/>
                  <a:gd name="T2" fmla="*/ 42 w 52"/>
                  <a:gd name="T3" fmla="*/ 42 h 46"/>
                  <a:gd name="T4" fmla="*/ 50 w 52"/>
                  <a:gd name="T5" fmla="*/ 45 h 46"/>
                  <a:gd name="T6" fmla="*/ 50 w 52"/>
                  <a:gd name="T7" fmla="*/ 44 h 46"/>
                  <a:gd name="T8" fmla="*/ 48 w 52"/>
                  <a:gd name="T9" fmla="*/ 44 h 46"/>
                  <a:gd name="T10" fmla="*/ 42 w 52"/>
                  <a:gd name="T11" fmla="*/ 39 h 46"/>
                  <a:gd name="T12" fmla="*/ 26 w 52"/>
                  <a:gd name="T13" fmla="*/ 29 h 46"/>
                  <a:gd name="T14" fmla="*/ 27 w 52"/>
                  <a:gd name="T15" fmla="*/ 33 h 46"/>
                  <a:gd name="T16" fmla="*/ 37 w 52"/>
                  <a:gd name="T17" fmla="*/ 34 h 46"/>
                  <a:gd name="T18" fmla="*/ 36 w 52"/>
                  <a:gd name="T19" fmla="*/ 32 h 46"/>
                  <a:gd name="T20" fmla="*/ 26 w 52"/>
                  <a:gd name="T21" fmla="*/ 29 h 46"/>
                  <a:gd name="T22" fmla="*/ 35 w 52"/>
                  <a:gd name="T23" fmla="*/ 20 h 46"/>
                  <a:gd name="T24" fmla="*/ 37 w 52"/>
                  <a:gd name="T25" fmla="*/ 27 h 46"/>
                  <a:gd name="T26" fmla="*/ 39 w 52"/>
                  <a:gd name="T27" fmla="*/ 29 h 46"/>
                  <a:gd name="T28" fmla="*/ 40 w 52"/>
                  <a:gd name="T29" fmla="*/ 30 h 46"/>
                  <a:gd name="T30" fmla="*/ 42 w 52"/>
                  <a:gd name="T31" fmla="*/ 30 h 46"/>
                  <a:gd name="T32" fmla="*/ 36 w 52"/>
                  <a:gd name="T33" fmla="*/ 20 h 46"/>
                  <a:gd name="T34" fmla="*/ 35 w 52"/>
                  <a:gd name="T35" fmla="*/ 20 h 46"/>
                  <a:gd name="T36" fmla="*/ 8 w 52"/>
                  <a:gd name="T37" fmla="*/ 13 h 46"/>
                  <a:gd name="T38" fmla="*/ 8 w 52"/>
                  <a:gd name="T39" fmla="*/ 19 h 46"/>
                  <a:gd name="T40" fmla="*/ 11 w 52"/>
                  <a:gd name="T41" fmla="*/ 20 h 46"/>
                  <a:gd name="T42" fmla="*/ 10 w 52"/>
                  <a:gd name="T43" fmla="*/ 14 h 46"/>
                  <a:gd name="T44" fmla="*/ 8 w 52"/>
                  <a:gd name="T45" fmla="*/ 13 h 46"/>
                  <a:gd name="T46" fmla="*/ 17 w 52"/>
                  <a:gd name="T47" fmla="*/ 9 h 46"/>
                  <a:gd name="T48" fmla="*/ 16 w 52"/>
                  <a:gd name="T49" fmla="*/ 11 h 46"/>
                  <a:gd name="T50" fmla="*/ 26 w 52"/>
                  <a:gd name="T51" fmla="*/ 18 h 46"/>
                  <a:gd name="T52" fmla="*/ 27 w 52"/>
                  <a:gd name="T53" fmla="*/ 17 h 46"/>
                  <a:gd name="T54" fmla="*/ 24 w 52"/>
                  <a:gd name="T55" fmla="*/ 15 h 46"/>
                  <a:gd name="T56" fmla="*/ 23 w 52"/>
                  <a:gd name="T57" fmla="*/ 11 h 46"/>
                  <a:gd name="T58" fmla="*/ 17 w 52"/>
                  <a:gd name="T59" fmla="*/ 9 h 46"/>
                  <a:gd name="T60" fmla="*/ 0 w 52"/>
                  <a:gd name="T61" fmla="*/ 0 h 46"/>
                  <a:gd name="T62" fmla="*/ 8 w 52"/>
                  <a:gd name="T63" fmla="*/ 7 h 46"/>
                  <a:gd name="T64" fmla="*/ 6 w 52"/>
                  <a:gd name="T65" fmla="*/ 6 h 46"/>
                  <a:gd name="T66" fmla="*/ 0 w 52"/>
                  <a:gd name="T6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46">
                    <a:moveTo>
                      <a:pt x="42" y="39"/>
                    </a:moveTo>
                    <a:cubicBezTo>
                      <a:pt x="43" y="40"/>
                      <a:pt x="41" y="40"/>
                      <a:pt x="42" y="42"/>
                    </a:cubicBezTo>
                    <a:cubicBezTo>
                      <a:pt x="44" y="44"/>
                      <a:pt x="52" y="46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49" y="44"/>
                      <a:pt x="49" y="44"/>
                      <a:pt x="48" y="44"/>
                    </a:cubicBezTo>
                    <a:cubicBezTo>
                      <a:pt x="47" y="41"/>
                      <a:pt x="45" y="41"/>
                      <a:pt x="42" y="39"/>
                    </a:cubicBezTo>
                    <a:close/>
                    <a:moveTo>
                      <a:pt x="26" y="29"/>
                    </a:moveTo>
                    <a:cubicBezTo>
                      <a:pt x="27" y="30"/>
                      <a:pt x="26" y="31"/>
                      <a:pt x="27" y="33"/>
                    </a:cubicBezTo>
                    <a:cubicBezTo>
                      <a:pt x="29" y="36"/>
                      <a:pt x="33" y="34"/>
                      <a:pt x="37" y="34"/>
                    </a:cubicBezTo>
                    <a:cubicBezTo>
                      <a:pt x="37" y="34"/>
                      <a:pt x="36" y="32"/>
                      <a:pt x="36" y="32"/>
                    </a:cubicBezTo>
                    <a:cubicBezTo>
                      <a:pt x="33" y="31"/>
                      <a:pt x="29" y="29"/>
                      <a:pt x="26" y="29"/>
                    </a:cubicBezTo>
                    <a:close/>
                    <a:moveTo>
                      <a:pt x="35" y="20"/>
                    </a:moveTo>
                    <a:cubicBezTo>
                      <a:pt x="36" y="22"/>
                      <a:pt x="36" y="23"/>
                      <a:pt x="37" y="27"/>
                    </a:cubicBezTo>
                    <a:cubicBezTo>
                      <a:pt x="37" y="27"/>
                      <a:pt x="39" y="28"/>
                      <a:pt x="39" y="29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1" y="30"/>
                      <a:pt x="42" y="30"/>
                    </a:cubicBezTo>
                    <a:cubicBezTo>
                      <a:pt x="40" y="26"/>
                      <a:pt x="38" y="23"/>
                      <a:pt x="36" y="20"/>
                    </a:cubicBezTo>
                    <a:lnTo>
                      <a:pt x="35" y="20"/>
                    </a:lnTo>
                    <a:close/>
                    <a:moveTo>
                      <a:pt x="8" y="13"/>
                    </a:moveTo>
                    <a:cubicBezTo>
                      <a:pt x="6" y="18"/>
                      <a:pt x="6" y="15"/>
                      <a:pt x="8" y="19"/>
                    </a:cubicBezTo>
                    <a:cubicBezTo>
                      <a:pt x="7" y="20"/>
                      <a:pt x="11" y="20"/>
                      <a:pt x="11" y="20"/>
                    </a:cubicBezTo>
                    <a:cubicBezTo>
                      <a:pt x="11" y="18"/>
                      <a:pt x="11" y="15"/>
                      <a:pt x="10" y="14"/>
                    </a:cubicBezTo>
                    <a:cubicBezTo>
                      <a:pt x="10" y="14"/>
                      <a:pt x="8" y="13"/>
                      <a:pt x="8" y="13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7" y="11"/>
                      <a:pt x="16" y="11"/>
                    </a:cubicBezTo>
                    <a:cubicBezTo>
                      <a:pt x="20" y="14"/>
                      <a:pt x="23" y="16"/>
                      <a:pt x="26" y="18"/>
                    </a:cubicBezTo>
                    <a:cubicBezTo>
                      <a:pt x="26" y="18"/>
                      <a:pt x="27" y="17"/>
                      <a:pt x="27" y="17"/>
                    </a:cubicBezTo>
                    <a:cubicBezTo>
                      <a:pt x="26" y="16"/>
                      <a:pt x="25" y="15"/>
                      <a:pt x="24" y="15"/>
                    </a:cubicBezTo>
                    <a:cubicBezTo>
                      <a:pt x="24" y="14"/>
                      <a:pt x="24" y="12"/>
                      <a:pt x="23" y="11"/>
                    </a:cubicBezTo>
                    <a:cubicBezTo>
                      <a:pt x="23" y="11"/>
                      <a:pt x="18" y="9"/>
                      <a:pt x="17" y="9"/>
                    </a:cubicBezTo>
                    <a:close/>
                    <a:moveTo>
                      <a:pt x="0" y="0"/>
                    </a:moveTo>
                    <a:cubicBezTo>
                      <a:pt x="2" y="6"/>
                      <a:pt x="1" y="6"/>
                      <a:pt x="8" y="7"/>
                    </a:cubicBezTo>
                    <a:cubicBezTo>
                      <a:pt x="7" y="7"/>
                      <a:pt x="7" y="6"/>
                      <a:pt x="6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7" name="Freeform 77">
                <a:extLst>
                  <a:ext uri="{FF2B5EF4-FFF2-40B4-BE49-F238E27FC236}">
                    <a16:creationId xmlns:a16="http://schemas.microsoft.com/office/drawing/2014/main" id="{A9E88F26-7C6F-9F4E-B602-EC3D8F47AC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53" y="2406"/>
                <a:ext cx="102" cy="90"/>
              </a:xfrm>
              <a:custGeom>
                <a:avLst/>
                <a:gdLst>
                  <a:gd name="T0" fmla="*/ 42 w 52"/>
                  <a:gd name="T1" fmla="*/ 39 h 46"/>
                  <a:gd name="T2" fmla="*/ 42 w 52"/>
                  <a:gd name="T3" fmla="*/ 42 h 46"/>
                  <a:gd name="T4" fmla="*/ 50 w 52"/>
                  <a:gd name="T5" fmla="*/ 45 h 46"/>
                  <a:gd name="T6" fmla="*/ 50 w 52"/>
                  <a:gd name="T7" fmla="*/ 44 h 46"/>
                  <a:gd name="T8" fmla="*/ 48 w 52"/>
                  <a:gd name="T9" fmla="*/ 44 h 46"/>
                  <a:gd name="T10" fmla="*/ 42 w 52"/>
                  <a:gd name="T11" fmla="*/ 39 h 46"/>
                  <a:gd name="T12" fmla="*/ 26 w 52"/>
                  <a:gd name="T13" fmla="*/ 29 h 46"/>
                  <a:gd name="T14" fmla="*/ 27 w 52"/>
                  <a:gd name="T15" fmla="*/ 33 h 46"/>
                  <a:gd name="T16" fmla="*/ 37 w 52"/>
                  <a:gd name="T17" fmla="*/ 34 h 46"/>
                  <a:gd name="T18" fmla="*/ 36 w 52"/>
                  <a:gd name="T19" fmla="*/ 32 h 46"/>
                  <a:gd name="T20" fmla="*/ 26 w 52"/>
                  <a:gd name="T21" fmla="*/ 29 h 46"/>
                  <a:gd name="T22" fmla="*/ 35 w 52"/>
                  <a:gd name="T23" fmla="*/ 20 h 46"/>
                  <a:gd name="T24" fmla="*/ 37 w 52"/>
                  <a:gd name="T25" fmla="*/ 27 h 46"/>
                  <a:gd name="T26" fmla="*/ 39 w 52"/>
                  <a:gd name="T27" fmla="*/ 29 h 46"/>
                  <a:gd name="T28" fmla="*/ 40 w 52"/>
                  <a:gd name="T29" fmla="*/ 30 h 46"/>
                  <a:gd name="T30" fmla="*/ 42 w 52"/>
                  <a:gd name="T31" fmla="*/ 30 h 46"/>
                  <a:gd name="T32" fmla="*/ 36 w 52"/>
                  <a:gd name="T33" fmla="*/ 20 h 46"/>
                  <a:gd name="T34" fmla="*/ 35 w 52"/>
                  <a:gd name="T35" fmla="*/ 20 h 46"/>
                  <a:gd name="T36" fmla="*/ 8 w 52"/>
                  <a:gd name="T37" fmla="*/ 13 h 46"/>
                  <a:gd name="T38" fmla="*/ 8 w 52"/>
                  <a:gd name="T39" fmla="*/ 19 h 46"/>
                  <a:gd name="T40" fmla="*/ 11 w 52"/>
                  <a:gd name="T41" fmla="*/ 20 h 46"/>
                  <a:gd name="T42" fmla="*/ 10 w 52"/>
                  <a:gd name="T43" fmla="*/ 14 h 46"/>
                  <a:gd name="T44" fmla="*/ 8 w 52"/>
                  <a:gd name="T45" fmla="*/ 13 h 46"/>
                  <a:gd name="T46" fmla="*/ 17 w 52"/>
                  <a:gd name="T47" fmla="*/ 9 h 46"/>
                  <a:gd name="T48" fmla="*/ 16 w 52"/>
                  <a:gd name="T49" fmla="*/ 11 h 46"/>
                  <a:gd name="T50" fmla="*/ 26 w 52"/>
                  <a:gd name="T51" fmla="*/ 18 h 46"/>
                  <a:gd name="T52" fmla="*/ 27 w 52"/>
                  <a:gd name="T53" fmla="*/ 17 h 46"/>
                  <a:gd name="T54" fmla="*/ 24 w 52"/>
                  <a:gd name="T55" fmla="*/ 15 h 46"/>
                  <a:gd name="T56" fmla="*/ 23 w 52"/>
                  <a:gd name="T57" fmla="*/ 11 h 46"/>
                  <a:gd name="T58" fmla="*/ 17 w 52"/>
                  <a:gd name="T59" fmla="*/ 9 h 46"/>
                  <a:gd name="T60" fmla="*/ 0 w 52"/>
                  <a:gd name="T61" fmla="*/ 0 h 46"/>
                  <a:gd name="T62" fmla="*/ 8 w 52"/>
                  <a:gd name="T63" fmla="*/ 7 h 46"/>
                  <a:gd name="T64" fmla="*/ 6 w 52"/>
                  <a:gd name="T65" fmla="*/ 6 h 46"/>
                  <a:gd name="T66" fmla="*/ 0 w 52"/>
                  <a:gd name="T6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46">
                    <a:moveTo>
                      <a:pt x="42" y="39"/>
                    </a:moveTo>
                    <a:cubicBezTo>
                      <a:pt x="43" y="40"/>
                      <a:pt x="41" y="40"/>
                      <a:pt x="42" y="42"/>
                    </a:cubicBezTo>
                    <a:cubicBezTo>
                      <a:pt x="44" y="44"/>
                      <a:pt x="52" y="46"/>
                      <a:pt x="50" y="4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49" y="44"/>
                      <a:pt x="49" y="44"/>
                      <a:pt x="48" y="44"/>
                    </a:cubicBezTo>
                    <a:cubicBezTo>
                      <a:pt x="47" y="41"/>
                      <a:pt x="45" y="41"/>
                      <a:pt x="42" y="39"/>
                    </a:cubicBezTo>
                    <a:close/>
                    <a:moveTo>
                      <a:pt x="26" y="29"/>
                    </a:moveTo>
                    <a:cubicBezTo>
                      <a:pt x="27" y="30"/>
                      <a:pt x="26" y="31"/>
                      <a:pt x="27" y="33"/>
                    </a:cubicBezTo>
                    <a:cubicBezTo>
                      <a:pt x="29" y="36"/>
                      <a:pt x="33" y="34"/>
                      <a:pt x="37" y="34"/>
                    </a:cubicBezTo>
                    <a:cubicBezTo>
                      <a:pt x="37" y="34"/>
                      <a:pt x="36" y="32"/>
                      <a:pt x="36" y="32"/>
                    </a:cubicBezTo>
                    <a:cubicBezTo>
                      <a:pt x="33" y="31"/>
                      <a:pt x="29" y="29"/>
                      <a:pt x="26" y="29"/>
                    </a:cubicBezTo>
                    <a:close/>
                    <a:moveTo>
                      <a:pt x="35" y="20"/>
                    </a:moveTo>
                    <a:cubicBezTo>
                      <a:pt x="36" y="22"/>
                      <a:pt x="36" y="23"/>
                      <a:pt x="37" y="27"/>
                    </a:cubicBezTo>
                    <a:cubicBezTo>
                      <a:pt x="37" y="27"/>
                      <a:pt x="39" y="28"/>
                      <a:pt x="39" y="29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1" y="30"/>
                      <a:pt x="42" y="30"/>
                    </a:cubicBezTo>
                    <a:cubicBezTo>
                      <a:pt x="40" y="26"/>
                      <a:pt x="38" y="23"/>
                      <a:pt x="36" y="20"/>
                    </a:cubicBezTo>
                    <a:lnTo>
                      <a:pt x="35" y="20"/>
                    </a:lnTo>
                    <a:close/>
                    <a:moveTo>
                      <a:pt x="8" y="13"/>
                    </a:moveTo>
                    <a:cubicBezTo>
                      <a:pt x="6" y="18"/>
                      <a:pt x="6" y="15"/>
                      <a:pt x="8" y="19"/>
                    </a:cubicBezTo>
                    <a:cubicBezTo>
                      <a:pt x="7" y="20"/>
                      <a:pt x="11" y="20"/>
                      <a:pt x="11" y="20"/>
                    </a:cubicBezTo>
                    <a:cubicBezTo>
                      <a:pt x="11" y="18"/>
                      <a:pt x="11" y="15"/>
                      <a:pt x="10" y="14"/>
                    </a:cubicBezTo>
                    <a:cubicBezTo>
                      <a:pt x="10" y="14"/>
                      <a:pt x="8" y="13"/>
                      <a:pt x="8" y="13"/>
                    </a:cubicBezTo>
                    <a:close/>
                    <a:moveTo>
                      <a:pt x="17" y="9"/>
                    </a:moveTo>
                    <a:cubicBezTo>
                      <a:pt x="17" y="9"/>
                      <a:pt x="17" y="11"/>
                      <a:pt x="16" y="11"/>
                    </a:cubicBezTo>
                    <a:cubicBezTo>
                      <a:pt x="20" y="14"/>
                      <a:pt x="23" y="16"/>
                      <a:pt x="26" y="18"/>
                    </a:cubicBezTo>
                    <a:cubicBezTo>
                      <a:pt x="26" y="18"/>
                      <a:pt x="27" y="17"/>
                      <a:pt x="27" y="17"/>
                    </a:cubicBezTo>
                    <a:cubicBezTo>
                      <a:pt x="26" y="16"/>
                      <a:pt x="25" y="15"/>
                      <a:pt x="24" y="15"/>
                    </a:cubicBezTo>
                    <a:cubicBezTo>
                      <a:pt x="24" y="14"/>
                      <a:pt x="24" y="12"/>
                      <a:pt x="23" y="11"/>
                    </a:cubicBezTo>
                    <a:cubicBezTo>
                      <a:pt x="23" y="11"/>
                      <a:pt x="18" y="9"/>
                      <a:pt x="17" y="9"/>
                    </a:cubicBezTo>
                    <a:close/>
                    <a:moveTo>
                      <a:pt x="0" y="0"/>
                    </a:moveTo>
                    <a:cubicBezTo>
                      <a:pt x="2" y="6"/>
                      <a:pt x="1" y="6"/>
                      <a:pt x="8" y="7"/>
                    </a:cubicBezTo>
                    <a:cubicBezTo>
                      <a:pt x="7" y="7"/>
                      <a:pt x="7" y="6"/>
                      <a:pt x="6" y="6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8" name="Freeform 78">
                <a:extLst>
                  <a:ext uri="{FF2B5EF4-FFF2-40B4-BE49-F238E27FC236}">
                    <a16:creationId xmlns:a16="http://schemas.microsoft.com/office/drawing/2014/main" id="{5067D839-CC2A-5548-86C2-7548FC3E94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3" y="1205"/>
                <a:ext cx="65" cy="53"/>
              </a:xfrm>
              <a:custGeom>
                <a:avLst/>
                <a:gdLst>
                  <a:gd name="T0" fmla="*/ 6 w 33"/>
                  <a:gd name="T1" fmla="*/ 21 h 27"/>
                  <a:gd name="T2" fmla="*/ 6 w 33"/>
                  <a:gd name="T3" fmla="*/ 24 h 27"/>
                  <a:gd name="T4" fmla="*/ 4 w 33"/>
                  <a:gd name="T5" fmla="*/ 27 h 27"/>
                  <a:gd name="T6" fmla="*/ 5 w 33"/>
                  <a:gd name="T7" fmla="*/ 27 h 27"/>
                  <a:gd name="T8" fmla="*/ 15 w 33"/>
                  <a:gd name="T9" fmla="*/ 24 h 27"/>
                  <a:gd name="T10" fmla="*/ 16 w 33"/>
                  <a:gd name="T11" fmla="*/ 19 h 27"/>
                  <a:gd name="T12" fmla="*/ 20 w 33"/>
                  <a:gd name="T13" fmla="*/ 21 h 27"/>
                  <a:gd name="T14" fmla="*/ 23 w 33"/>
                  <a:gd name="T15" fmla="*/ 13 h 27"/>
                  <a:gd name="T16" fmla="*/ 26 w 33"/>
                  <a:gd name="T17" fmla="*/ 11 h 27"/>
                  <a:gd name="T18" fmla="*/ 29 w 33"/>
                  <a:gd name="T19" fmla="*/ 9 h 27"/>
                  <a:gd name="T20" fmla="*/ 32 w 33"/>
                  <a:gd name="T21" fmla="*/ 6 h 27"/>
                  <a:gd name="T22" fmla="*/ 32 w 33"/>
                  <a:gd name="T23" fmla="*/ 3 h 27"/>
                  <a:gd name="T24" fmla="*/ 30 w 33"/>
                  <a:gd name="T25" fmla="*/ 0 h 27"/>
                  <a:gd name="T26" fmla="*/ 27 w 33"/>
                  <a:gd name="T27" fmla="*/ 2 h 27"/>
                  <a:gd name="T28" fmla="*/ 21 w 33"/>
                  <a:gd name="T29" fmla="*/ 1 h 27"/>
                  <a:gd name="T30" fmla="*/ 17 w 33"/>
                  <a:gd name="T31" fmla="*/ 3 h 27"/>
                  <a:gd name="T32" fmla="*/ 11 w 33"/>
                  <a:gd name="T33" fmla="*/ 5 h 27"/>
                  <a:gd name="T34" fmla="*/ 7 w 33"/>
                  <a:gd name="T35" fmla="*/ 6 h 27"/>
                  <a:gd name="T36" fmla="*/ 4 w 33"/>
                  <a:gd name="T37" fmla="*/ 7 h 27"/>
                  <a:gd name="T38" fmla="*/ 3 w 33"/>
                  <a:gd name="T39" fmla="*/ 13 h 27"/>
                  <a:gd name="T40" fmla="*/ 6 w 33"/>
                  <a:gd name="T41" fmla="*/ 16 h 27"/>
                  <a:gd name="T42" fmla="*/ 6 w 33"/>
                  <a:gd name="T43" fmla="*/ 2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27">
                    <a:moveTo>
                      <a:pt x="6" y="21"/>
                    </a:moveTo>
                    <a:cubicBezTo>
                      <a:pt x="6" y="22"/>
                      <a:pt x="7" y="24"/>
                      <a:pt x="6" y="24"/>
                    </a:cubicBezTo>
                    <a:cubicBezTo>
                      <a:pt x="6" y="24"/>
                      <a:pt x="3" y="27"/>
                      <a:pt x="4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14" y="26"/>
                      <a:pt x="15" y="24"/>
                    </a:cubicBezTo>
                    <a:cubicBezTo>
                      <a:pt x="16" y="22"/>
                      <a:pt x="16" y="22"/>
                      <a:pt x="16" y="19"/>
                    </a:cubicBezTo>
                    <a:cubicBezTo>
                      <a:pt x="16" y="16"/>
                      <a:pt x="17" y="21"/>
                      <a:pt x="20" y="21"/>
                    </a:cubicBezTo>
                    <a:cubicBezTo>
                      <a:pt x="22" y="20"/>
                      <a:pt x="23" y="15"/>
                      <a:pt x="23" y="13"/>
                    </a:cubicBezTo>
                    <a:cubicBezTo>
                      <a:pt x="24" y="9"/>
                      <a:pt x="24" y="11"/>
                      <a:pt x="26" y="11"/>
                    </a:cubicBezTo>
                    <a:cubicBezTo>
                      <a:pt x="28" y="11"/>
                      <a:pt x="29" y="11"/>
                      <a:pt x="29" y="9"/>
                    </a:cubicBezTo>
                    <a:cubicBezTo>
                      <a:pt x="29" y="7"/>
                      <a:pt x="32" y="6"/>
                      <a:pt x="32" y="6"/>
                    </a:cubicBezTo>
                    <a:cubicBezTo>
                      <a:pt x="32" y="6"/>
                      <a:pt x="33" y="5"/>
                      <a:pt x="32" y="3"/>
                    </a:cubicBezTo>
                    <a:cubicBezTo>
                      <a:pt x="32" y="1"/>
                      <a:pt x="30" y="0"/>
                      <a:pt x="30" y="0"/>
                    </a:cubicBezTo>
                    <a:cubicBezTo>
                      <a:pt x="30" y="0"/>
                      <a:pt x="29" y="0"/>
                      <a:pt x="27" y="2"/>
                    </a:cubicBezTo>
                    <a:cubicBezTo>
                      <a:pt x="25" y="3"/>
                      <a:pt x="23" y="1"/>
                      <a:pt x="21" y="1"/>
                    </a:cubicBezTo>
                    <a:cubicBezTo>
                      <a:pt x="19" y="1"/>
                      <a:pt x="18" y="1"/>
                      <a:pt x="17" y="3"/>
                    </a:cubicBezTo>
                    <a:cubicBezTo>
                      <a:pt x="16" y="5"/>
                      <a:pt x="14" y="6"/>
                      <a:pt x="11" y="5"/>
                    </a:cubicBezTo>
                    <a:cubicBezTo>
                      <a:pt x="8" y="4"/>
                      <a:pt x="7" y="4"/>
                      <a:pt x="7" y="6"/>
                    </a:cubicBezTo>
                    <a:cubicBezTo>
                      <a:pt x="7" y="8"/>
                      <a:pt x="4" y="7"/>
                      <a:pt x="4" y="7"/>
                    </a:cubicBezTo>
                    <a:cubicBezTo>
                      <a:pt x="4" y="7"/>
                      <a:pt x="0" y="13"/>
                      <a:pt x="3" y="13"/>
                    </a:cubicBezTo>
                    <a:cubicBezTo>
                      <a:pt x="6" y="13"/>
                      <a:pt x="6" y="14"/>
                      <a:pt x="6" y="16"/>
                    </a:cubicBezTo>
                    <a:cubicBezTo>
                      <a:pt x="6" y="18"/>
                      <a:pt x="4" y="19"/>
                      <a:pt x="6" y="2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9" name="Freeform 79">
                <a:extLst>
                  <a:ext uri="{FF2B5EF4-FFF2-40B4-BE49-F238E27FC236}">
                    <a16:creationId xmlns:a16="http://schemas.microsoft.com/office/drawing/2014/main" id="{57B80B79-63BD-EE4B-BBD6-B5C0D778AE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3" y="1205"/>
                <a:ext cx="65" cy="53"/>
              </a:xfrm>
              <a:custGeom>
                <a:avLst/>
                <a:gdLst>
                  <a:gd name="T0" fmla="*/ 6 w 33"/>
                  <a:gd name="T1" fmla="*/ 21 h 27"/>
                  <a:gd name="T2" fmla="*/ 6 w 33"/>
                  <a:gd name="T3" fmla="*/ 24 h 27"/>
                  <a:gd name="T4" fmla="*/ 4 w 33"/>
                  <a:gd name="T5" fmla="*/ 27 h 27"/>
                  <a:gd name="T6" fmla="*/ 5 w 33"/>
                  <a:gd name="T7" fmla="*/ 27 h 27"/>
                  <a:gd name="T8" fmla="*/ 15 w 33"/>
                  <a:gd name="T9" fmla="*/ 24 h 27"/>
                  <a:gd name="T10" fmla="*/ 16 w 33"/>
                  <a:gd name="T11" fmla="*/ 19 h 27"/>
                  <a:gd name="T12" fmla="*/ 20 w 33"/>
                  <a:gd name="T13" fmla="*/ 21 h 27"/>
                  <a:gd name="T14" fmla="*/ 23 w 33"/>
                  <a:gd name="T15" fmla="*/ 13 h 27"/>
                  <a:gd name="T16" fmla="*/ 26 w 33"/>
                  <a:gd name="T17" fmla="*/ 11 h 27"/>
                  <a:gd name="T18" fmla="*/ 29 w 33"/>
                  <a:gd name="T19" fmla="*/ 9 h 27"/>
                  <a:gd name="T20" fmla="*/ 32 w 33"/>
                  <a:gd name="T21" fmla="*/ 6 h 27"/>
                  <a:gd name="T22" fmla="*/ 32 w 33"/>
                  <a:gd name="T23" fmla="*/ 3 h 27"/>
                  <a:gd name="T24" fmla="*/ 30 w 33"/>
                  <a:gd name="T25" fmla="*/ 0 h 27"/>
                  <a:gd name="T26" fmla="*/ 27 w 33"/>
                  <a:gd name="T27" fmla="*/ 2 h 27"/>
                  <a:gd name="T28" fmla="*/ 21 w 33"/>
                  <a:gd name="T29" fmla="*/ 1 h 27"/>
                  <a:gd name="T30" fmla="*/ 17 w 33"/>
                  <a:gd name="T31" fmla="*/ 3 h 27"/>
                  <a:gd name="T32" fmla="*/ 11 w 33"/>
                  <a:gd name="T33" fmla="*/ 5 h 27"/>
                  <a:gd name="T34" fmla="*/ 7 w 33"/>
                  <a:gd name="T35" fmla="*/ 6 h 27"/>
                  <a:gd name="T36" fmla="*/ 4 w 33"/>
                  <a:gd name="T37" fmla="*/ 7 h 27"/>
                  <a:gd name="T38" fmla="*/ 3 w 33"/>
                  <a:gd name="T39" fmla="*/ 13 h 27"/>
                  <a:gd name="T40" fmla="*/ 6 w 33"/>
                  <a:gd name="T41" fmla="*/ 16 h 27"/>
                  <a:gd name="T42" fmla="*/ 6 w 33"/>
                  <a:gd name="T43" fmla="*/ 2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27">
                    <a:moveTo>
                      <a:pt x="6" y="21"/>
                    </a:moveTo>
                    <a:cubicBezTo>
                      <a:pt x="6" y="22"/>
                      <a:pt x="7" y="24"/>
                      <a:pt x="6" y="24"/>
                    </a:cubicBezTo>
                    <a:cubicBezTo>
                      <a:pt x="6" y="24"/>
                      <a:pt x="3" y="27"/>
                      <a:pt x="4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7"/>
                      <a:pt x="14" y="26"/>
                      <a:pt x="15" y="24"/>
                    </a:cubicBezTo>
                    <a:cubicBezTo>
                      <a:pt x="16" y="22"/>
                      <a:pt x="16" y="22"/>
                      <a:pt x="16" y="19"/>
                    </a:cubicBezTo>
                    <a:cubicBezTo>
                      <a:pt x="16" y="16"/>
                      <a:pt x="17" y="21"/>
                      <a:pt x="20" y="21"/>
                    </a:cubicBezTo>
                    <a:cubicBezTo>
                      <a:pt x="22" y="20"/>
                      <a:pt x="23" y="15"/>
                      <a:pt x="23" y="13"/>
                    </a:cubicBezTo>
                    <a:cubicBezTo>
                      <a:pt x="24" y="9"/>
                      <a:pt x="24" y="11"/>
                      <a:pt x="26" y="11"/>
                    </a:cubicBezTo>
                    <a:cubicBezTo>
                      <a:pt x="28" y="11"/>
                      <a:pt x="29" y="11"/>
                      <a:pt x="29" y="9"/>
                    </a:cubicBezTo>
                    <a:cubicBezTo>
                      <a:pt x="29" y="7"/>
                      <a:pt x="32" y="6"/>
                      <a:pt x="32" y="6"/>
                    </a:cubicBezTo>
                    <a:cubicBezTo>
                      <a:pt x="32" y="6"/>
                      <a:pt x="33" y="5"/>
                      <a:pt x="32" y="3"/>
                    </a:cubicBezTo>
                    <a:cubicBezTo>
                      <a:pt x="32" y="1"/>
                      <a:pt x="30" y="0"/>
                      <a:pt x="30" y="0"/>
                    </a:cubicBezTo>
                    <a:cubicBezTo>
                      <a:pt x="30" y="0"/>
                      <a:pt x="29" y="0"/>
                      <a:pt x="27" y="2"/>
                    </a:cubicBezTo>
                    <a:cubicBezTo>
                      <a:pt x="25" y="3"/>
                      <a:pt x="23" y="1"/>
                      <a:pt x="21" y="1"/>
                    </a:cubicBezTo>
                    <a:cubicBezTo>
                      <a:pt x="19" y="1"/>
                      <a:pt x="18" y="1"/>
                      <a:pt x="17" y="3"/>
                    </a:cubicBezTo>
                    <a:cubicBezTo>
                      <a:pt x="16" y="5"/>
                      <a:pt x="14" y="6"/>
                      <a:pt x="11" y="5"/>
                    </a:cubicBezTo>
                    <a:cubicBezTo>
                      <a:pt x="8" y="4"/>
                      <a:pt x="7" y="4"/>
                      <a:pt x="7" y="6"/>
                    </a:cubicBezTo>
                    <a:cubicBezTo>
                      <a:pt x="7" y="8"/>
                      <a:pt x="4" y="7"/>
                      <a:pt x="4" y="7"/>
                    </a:cubicBezTo>
                    <a:cubicBezTo>
                      <a:pt x="4" y="7"/>
                      <a:pt x="0" y="13"/>
                      <a:pt x="3" y="13"/>
                    </a:cubicBezTo>
                    <a:cubicBezTo>
                      <a:pt x="6" y="13"/>
                      <a:pt x="6" y="14"/>
                      <a:pt x="6" y="16"/>
                    </a:cubicBezTo>
                    <a:cubicBezTo>
                      <a:pt x="6" y="18"/>
                      <a:pt x="4" y="19"/>
                      <a:pt x="6" y="2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0" name="Freeform 80">
                <a:extLst>
                  <a:ext uri="{FF2B5EF4-FFF2-40B4-BE49-F238E27FC236}">
                    <a16:creationId xmlns:a16="http://schemas.microsoft.com/office/drawing/2014/main" id="{22C5D16C-7914-2B41-8940-355C20665B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6" y="1134"/>
                <a:ext cx="125" cy="57"/>
              </a:xfrm>
              <a:custGeom>
                <a:avLst/>
                <a:gdLst>
                  <a:gd name="T0" fmla="*/ 64 w 64"/>
                  <a:gd name="T1" fmla="*/ 17 h 29"/>
                  <a:gd name="T2" fmla="*/ 61 w 64"/>
                  <a:gd name="T3" fmla="*/ 18 h 29"/>
                  <a:gd name="T4" fmla="*/ 59 w 64"/>
                  <a:gd name="T5" fmla="*/ 23 h 29"/>
                  <a:gd name="T6" fmla="*/ 55 w 64"/>
                  <a:gd name="T7" fmla="*/ 21 h 29"/>
                  <a:gd name="T8" fmla="*/ 49 w 64"/>
                  <a:gd name="T9" fmla="*/ 21 h 29"/>
                  <a:gd name="T10" fmla="*/ 41 w 64"/>
                  <a:gd name="T11" fmla="*/ 22 h 29"/>
                  <a:gd name="T12" fmla="*/ 38 w 64"/>
                  <a:gd name="T13" fmla="*/ 24 h 29"/>
                  <a:gd name="T14" fmla="*/ 34 w 64"/>
                  <a:gd name="T15" fmla="*/ 23 h 29"/>
                  <a:gd name="T16" fmla="*/ 28 w 64"/>
                  <a:gd name="T17" fmla="*/ 24 h 29"/>
                  <a:gd name="T18" fmla="*/ 23 w 64"/>
                  <a:gd name="T19" fmla="*/ 24 h 29"/>
                  <a:gd name="T20" fmla="*/ 24 w 64"/>
                  <a:gd name="T21" fmla="*/ 28 h 29"/>
                  <a:gd name="T22" fmla="*/ 19 w 64"/>
                  <a:gd name="T23" fmla="*/ 27 h 29"/>
                  <a:gd name="T24" fmla="*/ 11 w 64"/>
                  <a:gd name="T25" fmla="*/ 27 h 29"/>
                  <a:gd name="T26" fmla="*/ 5 w 64"/>
                  <a:gd name="T27" fmla="*/ 24 h 29"/>
                  <a:gd name="T28" fmla="*/ 3 w 64"/>
                  <a:gd name="T29" fmla="*/ 20 h 29"/>
                  <a:gd name="T30" fmla="*/ 3 w 64"/>
                  <a:gd name="T31" fmla="*/ 15 h 29"/>
                  <a:gd name="T32" fmla="*/ 7 w 64"/>
                  <a:gd name="T33" fmla="*/ 11 h 29"/>
                  <a:gd name="T34" fmla="*/ 10 w 64"/>
                  <a:gd name="T35" fmla="*/ 7 h 29"/>
                  <a:gd name="T36" fmla="*/ 14 w 64"/>
                  <a:gd name="T37" fmla="*/ 5 h 29"/>
                  <a:gd name="T38" fmla="*/ 18 w 64"/>
                  <a:gd name="T39" fmla="*/ 5 h 29"/>
                  <a:gd name="T40" fmla="*/ 23 w 64"/>
                  <a:gd name="T41" fmla="*/ 5 h 29"/>
                  <a:gd name="T42" fmla="*/ 28 w 64"/>
                  <a:gd name="T43" fmla="*/ 8 h 29"/>
                  <a:gd name="T44" fmla="*/ 34 w 64"/>
                  <a:gd name="T45" fmla="*/ 8 h 29"/>
                  <a:gd name="T46" fmla="*/ 39 w 64"/>
                  <a:gd name="T47" fmla="*/ 6 h 29"/>
                  <a:gd name="T48" fmla="*/ 47 w 64"/>
                  <a:gd name="T49" fmla="*/ 2 h 29"/>
                  <a:gd name="T50" fmla="*/ 53 w 64"/>
                  <a:gd name="T51" fmla="*/ 6 h 29"/>
                  <a:gd name="T52" fmla="*/ 58 w 64"/>
                  <a:gd name="T53" fmla="*/ 9 h 29"/>
                  <a:gd name="T54" fmla="*/ 60 w 64"/>
                  <a:gd name="T55" fmla="*/ 13 h 29"/>
                  <a:gd name="T56" fmla="*/ 64 w 64"/>
                  <a:gd name="T57" fmla="*/ 1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4" h="29">
                    <a:moveTo>
                      <a:pt x="64" y="17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7" y="23"/>
                      <a:pt x="55" y="21"/>
                    </a:cubicBezTo>
                    <a:cubicBezTo>
                      <a:pt x="53" y="19"/>
                      <a:pt x="53" y="21"/>
                      <a:pt x="49" y="21"/>
                    </a:cubicBezTo>
                    <a:cubicBezTo>
                      <a:pt x="45" y="20"/>
                      <a:pt x="45" y="21"/>
                      <a:pt x="41" y="22"/>
                    </a:cubicBezTo>
                    <a:cubicBezTo>
                      <a:pt x="38" y="23"/>
                      <a:pt x="38" y="24"/>
                      <a:pt x="38" y="24"/>
                    </a:cubicBezTo>
                    <a:cubicBezTo>
                      <a:pt x="38" y="24"/>
                      <a:pt x="36" y="25"/>
                      <a:pt x="34" y="23"/>
                    </a:cubicBezTo>
                    <a:cubicBezTo>
                      <a:pt x="32" y="21"/>
                      <a:pt x="32" y="22"/>
                      <a:pt x="28" y="24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9"/>
                      <a:pt x="19" y="27"/>
                    </a:cubicBezTo>
                    <a:cubicBezTo>
                      <a:pt x="14" y="26"/>
                      <a:pt x="14" y="27"/>
                      <a:pt x="11" y="27"/>
                    </a:cubicBezTo>
                    <a:cubicBezTo>
                      <a:pt x="9" y="27"/>
                      <a:pt x="5" y="24"/>
                      <a:pt x="5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19"/>
                      <a:pt x="3" y="15"/>
                      <a:pt x="3" y="15"/>
                    </a:cubicBezTo>
                    <a:cubicBezTo>
                      <a:pt x="3" y="15"/>
                      <a:pt x="5" y="11"/>
                      <a:pt x="7" y="11"/>
                    </a:cubicBezTo>
                    <a:cubicBezTo>
                      <a:pt x="9" y="11"/>
                      <a:pt x="8" y="7"/>
                      <a:pt x="10" y="7"/>
                    </a:cubicBezTo>
                    <a:cubicBezTo>
                      <a:pt x="11" y="7"/>
                      <a:pt x="14" y="5"/>
                      <a:pt x="14" y="5"/>
                    </a:cubicBezTo>
                    <a:cubicBezTo>
                      <a:pt x="14" y="5"/>
                      <a:pt x="14" y="5"/>
                      <a:pt x="18" y="5"/>
                    </a:cubicBezTo>
                    <a:cubicBezTo>
                      <a:pt x="21" y="5"/>
                      <a:pt x="19" y="4"/>
                      <a:pt x="23" y="5"/>
                    </a:cubicBezTo>
                    <a:cubicBezTo>
                      <a:pt x="25" y="6"/>
                      <a:pt x="26" y="7"/>
                      <a:pt x="28" y="8"/>
                    </a:cubicBezTo>
                    <a:cubicBezTo>
                      <a:pt x="31" y="9"/>
                      <a:pt x="33" y="11"/>
                      <a:pt x="34" y="8"/>
                    </a:cubicBezTo>
                    <a:cubicBezTo>
                      <a:pt x="35" y="5"/>
                      <a:pt x="37" y="7"/>
                      <a:pt x="39" y="6"/>
                    </a:cubicBezTo>
                    <a:cubicBezTo>
                      <a:pt x="43" y="5"/>
                      <a:pt x="45" y="0"/>
                      <a:pt x="47" y="2"/>
                    </a:cubicBezTo>
                    <a:cubicBezTo>
                      <a:pt x="50" y="4"/>
                      <a:pt x="51" y="6"/>
                      <a:pt x="53" y="6"/>
                    </a:cubicBezTo>
                    <a:cubicBezTo>
                      <a:pt x="55" y="6"/>
                      <a:pt x="55" y="8"/>
                      <a:pt x="58" y="9"/>
                    </a:cubicBezTo>
                    <a:cubicBezTo>
                      <a:pt x="60" y="10"/>
                      <a:pt x="59" y="10"/>
                      <a:pt x="60" y="13"/>
                    </a:cubicBezTo>
                    <a:cubicBezTo>
                      <a:pt x="61" y="15"/>
                      <a:pt x="64" y="17"/>
                      <a:pt x="64" y="1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" name="Freeform 81">
                <a:extLst>
                  <a:ext uri="{FF2B5EF4-FFF2-40B4-BE49-F238E27FC236}">
                    <a16:creationId xmlns:a16="http://schemas.microsoft.com/office/drawing/2014/main" id="{A9B84CED-A9E4-CE48-B168-69C43A3F7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6" y="1134"/>
                <a:ext cx="125" cy="57"/>
              </a:xfrm>
              <a:custGeom>
                <a:avLst/>
                <a:gdLst>
                  <a:gd name="T0" fmla="*/ 64 w 64"/>
                  <a:gd name="T1" fmla="*/ 17 h 29"/>
                  <a:gd name="T2" fmla="*/ 61 w 64"/>
                  <a:gd name="T3" fmla="*/ 18 h 29"/>
                  <a:gd name="T4" fmla="*/ 59 w 64"/>
                  <a:gd name="T5" fmla="*/ 23 h 29"/>
                  <a:gd name="T6" fmla="*/ 55 w 64"/>
                  <a:gd name="T7" fmla="*/ 21 h 29"/>
                  <a:gd name="T8" fmla="*/ 49 w 64"/>
                  <a:gd name="T9" fmla="*/ 21 h 29"/>
                  <a:gd name="T10" fmla="*/ 41 w 64"/>
                  <a:gd name="T11" fmla="*/ 22 h 29"/>
                  <a:gd name="T12" fmla="*/ 38 w 64"/>
                  <a:gd name="T13" fmla="*/ 24 h 29"/>
                  <a:gd name="T14" fmla="*/ 34 w 64"/>
                  <a:gd name="T15" fmla="*/ 23 h 29"/>
                  <a:gd name="T16" fmla="*/ 28 w 64"/>
                  <a:gd name="T17" fmla="*/ 24 h 29"/>
                  <a:gd name="T18" fmla="*/ 23 w 64"/>
                  <a:gd name="T19" fmla="*/ 24 h 29"/>
                  <a:gd name="T20" fmla="*/ 24 w 64"/>
                  <a:gd name="T21" fmla="*/ 28 h 29"/>
                  <a:gd name="T22" fmla="*/ 19 w 64"/>
                  <a:gd name="T23" fmla="*/ 27 h 29"/>
                  <a:gd name="T24" fmla="*/ 11 w 64"/>
                  <a:gd name="T25" fmla="*/ 27 h 29"/>
                  <a:gd name="T26" fmla="*/ 5 w 64"/>
                  <a:gd name="T27" fmla="*/ 24 h 29"/>
                  <a:gd name="T28" fmla="*/ 3 w 64"/>
                  <a:gd name="T29" fmla="*/ 20 h 29"/>
                  <a:gd name="T30" fmla="*/ 3 w 64"/>
                  <a:gd name="T31" fmla="*/ 15 h 29"/>
                  <a:gd name="T32" fmla="*/ 7 w 64"/>
                  <a:gd name="T33" fmla="*/ 11 h 29"/>
                  <a:gd name="T34" fmla="*/ 10 w 64"/>
                  <a:gd name="T35" fmla="*/ 7 h 29"/>
                  <a:gd name="T36" fmla="*/ 14 w 64"/>
                  <a:gd name="T37" fmla="*/ 5 h 29"/>
                  <a:gd name="T38" fmla="*/ 18 w 64"/>
                  <a:gd name="T39" fmla="*/ 5 h 29"/>
                  <a:gd name="T40" fmla="*/ 23 w 64"/>
                  <a:gd name="T41" fmla="*/ 5 h 29"/>
                  <a:gd name="T42" fmla="*/ 28 w 64"/>
                  <a:gd name="T43" fmla="*/ 8 h 29"/>
                  <a:gd name="T44" fmla="*/ 34 w 64"/>
                  <a:gd name="T45" fmla="*/ 8 h 29"/>
                  <a:gd name="T46" fmla="*/ 39 w 64"/>
                  <a:gd name="T47" fmla="*/ 6 h 29"/>
                  <a:gd name="T48" fmla="*/ 47 w 64"/>
                  <a:gd name="T49" fmla="*/ 2 h 29"/>
                  <a:gd name="T50" fmla="*/ 53 w 64"/>
                  <a:gd name="T51" fmla="*/ 6 h 29"/>
                  <a:gd name="T52" fmla="*/ 58 w 64"/>
                  <a:gd name="T53" fmla="*/ 9 h 29"/>
                  <a:gd name="T54" fmla="*/ 60 w 64"/>
                  <a:gd name="T55" fmla="*/ 13 h 29"/>
                  <a:gd name="T56" fmla="*/ 64 w 64"/>
                  <a:gd name="T57" fmla="*/ 1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4" h="29">
                    <a:moveTo>
                      <a:pt x="64" y="17"/>
                    </a:moveTo>
                    <a:cubicBezTo>
                      <a:pt x="61" y="18"/>
                      <a:pt x="61" y="18"/>
                      <a:pt x="61" y="18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7" y="23"/>
                      <a:pt x="55" y="21"/>
                    </a:cubicBezTo>
                    <a:cubicBezTo>
                      <a:pt x="53" y="19"/>
                      <a:pt x="53" y="21"/>
                      <a:pt x="49" y="21"/>
                    </a:cubicBezTo>
                    <a:cubicBezTo>
                      <a:pt x="45" y="20"/>
                      <a:pt x="45" y="21"/>
                      <a:pt x="41" y="22"/>
                    </a:cubicBezTo>
                    <a:cubicBezTo>
                      <a:pt x="38" y="23"/>
                      <a:pt x="38" y="24"/>
                      <a:pt x="38" y="24"/>
                    </a:cubicBezTo>
                    <a:cubicBezTo>
                      <a:pt x="38" y="24"/>
                      <a:pt x="36" y="25"/>
                      <a:pt x="34" y="23"/>
                    </a:cubicBezTo>
                    <a:cubicBezTo>
                      <a:pt x="32" y="21"/>
                      <a:pt x="32" y="22"/>
                      <a:pt x="28" y="24"/>
                    </a:cubicBezTo>
                    <a:cubicBezTo>
                      <a:pt x="23" y="25"/>
                      <a:pt x="23" y="24"/>
                      <a:pt x="23" y="24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9"/>
                      <a:pt x="19" y="27"/>
                    </a:cubicBezTo>
                    <a:cubicBezTo>
                      <a:pt x="14" y="26"/>
                      <a:pt x="14" y="27"/>
                      <a:pt x="11" y="27"/>
                    </a:cubicBezTo>
                    <a:cubicBezTo>
                      <a:pt x="9" y="27"/>
                      <a:pt x="5" y="24"/>
                      <a:pt x="5" y="24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0" y="19"/>
                      <a:pt x="3" y="15"/>
                      <a:pt x="3" y="15"/>
                    </a:cubicBezTo>
                    <a:cubicBezTo>
                      <a:pt x="3" y="15"/>
                      <a:pt x="5" y="11"/>
                      <a:pt x="7" y="11"/>
                    </a:cubicBezTo>
                    <a:cubicBezTo>
                      <a:pt x="9" y="11"/>
                      <a:pt x="8" y="7"/>
                      <a:pt x="10" y="7"/>
                    </a:cubicBezTo>
                    <a:cubicBezTo>
                      <a:pt x="11" y="7"/>
                      <a:pt x="14" y="5"/>
                      <a:pt x="14" y="5"/>
                    </a:cubicBezTo>
                    <a:cubicBezTo>
                      <a:pt x="14" y="5"/>
                      <a:pt x="14" y="5"/>
                      <a:pt x="18" y="5"/>
                    </a:cubicBezTo>
                    <a:cubicBezTo>
                      <a:pt x="21" y="5"/>
                      <a:pt x="19" y="4"/>
                      <a:pt x="23" y="5"/>
                    </a:cubicBezTo>
                    <a:cubicBezTo>
                      <a:pt x="25" y="6"/>
                      <a:pt x="26" y="7"/>
                      <a:pt x="28" y="8"/>
                    </a:cubicBezTo>
                    <a:cubicBezTo>
                      <a:pt x="31" y="9"/>
                      <a:pt x="33" y="11"/>
                      <a:pt x="34" y="8"/>
                    </a:cubicBezTo>
                    <a:cubicBezTo>
                      <a:pt x="35" y="5"/>
                      <a:pt x="37" y="7"/>
                      <a:pt x="39" y="6"/>
                    </a:cubicBezTo>
                    <a:cubicBezTo>
                      <a:pt x="43" y="5"/>
                      <a:pt x="45" y="0"/>
                      <a:pt x="47" y="2"/>
                    </a:cubicBezTo>
                    <a:cubicBezTo>
                      <a:pt x="50" y="4"/>
                      <a:pt x="51" y="6"/>
                      <a:pt x="53" y="6"/>
                    </a:cubicBezTo>
                    <a:cubicBezTo>
                      <a:pt x="55" y="6"/>
                      <a:pt x="55" y="8"/>
                      <a:pt x="58" y="9"/>
                    </a:cubicBezTo>
                    <a:cubicBezTo>
                      <a:pt x="60" y="10"/>
                      <a:pt x="59" y="10"/>
                      <a:pt x="60" y="13"/>
                    </a:cubicBezTo>
                    <a:cubicBezTo>
                      <a:pt x="61" y="15"/>
                      <a:pt x="64" y="17"/>
                      <a:pt x="64" y="17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2" name="Freeform 82">
                <a:extLst>
                  <a:ext uri="{FF2B5EF4-FFF2-40B4-BE49-F238E27FC236}">
                    <a16:creationId xmlns:a16="http://schemas.microsoft.com/office/drawing/2014/main" id="{34874A95-FE86-9945-81BA-3C15EB5D44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035"/>
                <a:ext cx="61" cy="74"/>
              </a:xfrm>
              <a:custGeom>
                <a:avLst/>
                <a:gdLst>
                  <a:gd name="T0" fmla="*/ 2 w 31"/>
                  <a:gd name="T1" fmla="*/ 13 h 38"/>
                  <a:gd name="T2" fmla="*/ 5 w 31"/>
                  <a:gd name="T3" fmla="*/ 23 h 38"/>
                  <a:gd name="T4" fmla="*/ 4 w 31"/>
                  <a:gd name="T5" fmla="*/ 24 h 38"/>
                  <a:gd name="T6" fmla="*/ 7 w 31"/>
                  <a:gd name="T7" fmla="*/ 25 h 38"/>
                  <a:gd name="T8" fmla="*/ 7 w 31"/>
                  <a:gd name="T9" fmla="*/ 32 h 38"/>
                  <a:gd name="T10" fmla="*/ 8 w 31"/>
                  <a:gd name="T11" fmla="*/ 31 h 38"/>
                  <a:gd name="T12" fmla="*/ 9 w 31"/>
                  <a:gd name="T13" fmla="*/ 30 h 38"/>
                  <a:gd name="T14" fmla="*/ 14 w 31"/>
                  <a:gd name="T15" fmla="*/ 37 h 38"/>
                  <a:gd name="T16" fmla="*/ 18 w 31"/>
                  <a:gd name="T17" fmla="*/ 38 h 38"/>
                  <a:gd name="T18" fmla="*/ 21 w 31"/>
                  <a:gd name="T19" fmla="*/ 32 h 38"/>
                  <a:gd name="T20" fmla="*/ 25 w 31"/>
                  <a:gd name="T21" fmla="*/ 26 h 38"/>
                  <a:gd name="T22" fmla="*/ 29 w 31"/>
                  <a:gd name="T23" fmla="*/ 23 h 38"/>
                  <a:gd name="T24" fmla="*/ 31 w 31"/>
                  <a:gd name="T25" fmla="*/ 20 h 38"/>
                  <a:gd name="T26" fmla="*/ 27 w 31"/>
                  <a:gd name="T27" fmla="*/ 20 h 38"/>
                  <a:gd name="T28" fmla="*/ 28 w 31"/>
                  <a:gd name="T29" fmla="*/ 15 h 38"/>
                  <a:gd name="T30" fmla="*/ 26 w 31"/>
                  <a:gd name="T31" fmla="*/ 11 h 38"/>
                  <a:gd name="T32" fmla="*/ 23 w 31"/>
                  <a:gd name="T33" fmla="*/ 7 h 38"/>
                  <a:gd name="T34" fmla="*/ 21 w 31"/>
                  <a:gd name="T35" fmla="*/ 2 h 38"/>
                  <a:gd name="T36" fmla="*/ 16 w 31"/>
                  <a:gd name="T37" fmla="*/ 2 h 38"/>
                  <a:gd name="T38" fmla="*/ 9 w 31"/>
                  <a:gd name="T39" fmla="*/ 3 h 38"/>
                  <a:gd name="T40" fmla="*/ 7 w 31"/>
                  <a:gd name="T41" fmla="*/ 10 h 38"/>
                  <a:gd name="T42" fmla="*/ 4 w 31"/>
                  <a:gd name="T43" fmla="*/ 13 h 38"/>
                  <a:gd name="T44" fmla="*/ 2 w 31"/>
                  <a:gd name="T45" fmla="*/ 1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38">
                    <a:moveTo>
                      <a:pt x="2" y="13"/>
                    </a:moveTo>
                    <a:cubicBezTo>
                      <a:pt x="0" y="15"/>
                      <a:pt x="4" y="21"/>
                      <a:pt x="5" y="23"/>
                    </a:cubicBezTo>
                    <a:cubicBezTo>
                      <a:pt x="3" y="22"/>
                      <a:pt x="3" y="24"/>
                      <a:pt x="4" y="24"/>
                    </a:cubicBezTo>
                    <a:cubicBezTo>
                      <a:pt x="4" y="24"/>
                      <a:pt x="7" y="25"/>
                      <a:pt x="7" y="25"/>
                    </a:cubicBezTo>
                    <a:cubicBezTo>
                      <a:pt x="7" y="26"/>
                      <a:pt x="7" y="32"/>
                      <a:pt x="7" y="32"/>
                    </a:cubicBezTo>
                    <a:cubicBezTo>
                      <a:pt x="8" y="32"/>
                      <a:pt x="7" y="32"/>
                      <a:pt x="8" y="31"/>
                    </a:cubicBezTo>
                    <a:cubicBezTo>
                      <a:pt x="7" y="31"/>
                      <a:pt x="7" y="30"/>
                      <a:pt x="9" y="30"/>
                    </a:cubicBezTo>
                    <a:cubicBezTo>
                      <a:pt x="10" y="33"/>
                      <a:pt x="11" y="36"/>
                      <a:pt x="14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18" y="38"/>
                      <a:pt x="19" y="35"/>
                      <a:pt x="21" y="32"/>
                    </a:cubicBezTo>
                    <a:cubicBezTo>
                      <a:pt x="23" y="29"/>
                      <a:pt x="25" y="26"/>
                      <a:pt x="25" y="26"/>
                    </a:cubicBezTo>
                    <a:cubicBezTo>
                      <a:pt x="25" y="26"/>
                      <a:pt x="27" y="23"/>
                      <a:pt x="29" y="23"/>
                    </a:cubicBezTo>
                    <a:cubicBezTo>
                      <a:pt x="31" y="23"/>
                      <a:pt x="31" y="20"/>
                      <a:pt x="31" y="2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0"/>
                      <a:pt x="29" y="17"/>
                      <a:pt x="28" y="15"/>
                    </a:cubicBezTo>
                    <a:cubicBezTo>
                      <a:pt x="27" y="13"/>
                      <a:pt x="27" y="14"/>
                      <a:pt x="26" y="11"/>
                    </a:cubicBezTo>
                    <a:cubicBezTo>
                      <a:pt x="25" y="8"/>
                      <a:pt x="23" y="10"/>
                      <a:pt x="23" y="7"/>
                    </a:cubicBezTo>
                    <a:cubicBezTo>
                      <a:pt x="23" y="4"/>
                      <a:pt x="23" y="2"/>
                      <a:pt x="21" y="2"/>
                    </a:cubicBezTo>
                    <a:cubicBezTo>
                      <a:pt x="19" y="2"/>
                      <a:pt x="19" y="4"/>
                      <a:pt x="16" y="2"/>
                    </a:cubicBezTo>
                    <a:cubicBezTo>
                      <a:pt x="13" y="0"/>
                      <a:pt x="11" y="0"/>
                      <a:pt x="9" y="3"/>
                    </a:cubicBezTo>
                    <a:cubicBezTo>
                      <a:pt x="8" y="6"/>
                      <a:pt x="9" y="9"/>
                      <a:pt x="7" y="10"/>
                    </a:cubicBezTo>
                    <a:cubicBezTo>
                      <a:pt x="5" y="11"/>
                      <a:pt x="6" y="13"/>
                      <a:pt x="4" y="13"/>
                    </a:cubicBezTo>
                    <a:cubicBezTo>
                      <a:pt x="2" y="13"/>
                      <a:pt x="2" y="13"/>
                      <a:pt x="2" y="1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3" name="Freeform 83">
                <a:extLst>
                  <a:ext uri="{FF2B5EF4-FFF2-40B4-BE49-F238E27FC236}">
                    <a16:creationId xmlns:a16="http://schemas.microsoft.com/office/drawing/2014/main" id="{91376957-D09D-6E48-BC3E-32B029886E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035"/>
                <a:ext cx="61" cy="74"/>
              </a:xfrm>
              <a:custGeom>
                <a:avLst/>
                <a:gdLst>
                  <a:gd name="T0" fmla="*/ 2 w 31"/>
                  <a:gd name="T1" fmla="*/ 13 h 38"/>
                  <a:gd name="T2" fmla="*/ 5 w 31"/>
                  <a:gd name="T3" fmla="*/ 23 h 38"/>
                  <a:gd name="T4" fmla="*/ 4 w 31"/>
                  <a:gd name="T5" fmla="*/ 24 h 38"/>
                  <a:gd name="T6" fmla="*/ 7 w 31"/>
                  <a:gd name="T7" fmla="*/ 25 h 38"/>
                  <a:gd name="T8" fmla="*/ 7 w 31"/>
                  <a:gd name="T9" fmla="*/ 32 h 38"/>
                  <a:gd name="T10" fmla="*/ 8 w 31"/>
                  <a:gd name="T11" fmla="*/ 31 h 38"/>
                  <a:gd name="T12" fmla="*/ 9 w 31"/>
                  <a:gd name="T13" fmla="*/ 30 h 38"/>
                  <a:gd name="T14" fmla="*/ 14 w 31"/>
                  <a:gd name="T15" fmla="*/ 37 h 38"/>
                  <a:gd name="T16" fmla="*/ 18 w 31"/>
                  <a:gd name="T17" fmla="*/ 38 h 38"/>
                  <a:gd name="T18" fmla="*/ 21 w 31"/>
                  <a:gd name="T19" fmla="*/ 32 h 38"/>
                  <a:gd name="T20" fmla="*/ 25 w 31"/>
                  <a:gd name="T21" fmla="*/ 26 h 38"/>
                  <a:gd name="T22" fmla="*/ 29 w 31"/>
                  <a:gd name="T23" fmla="*/ 23 h 38"/>
                  <a:gd name="T24" fmla="*/ 31 w 31"/>
                  <a:gd name="T25" fmla="*/ 20 h 38"/>
                  <a:gd name="T26" fmla="*/ 27 w 31"/>
                  <a:gd name="T27" fmla="*/ 20 h 38"/>
                  <a:gd name="T28" fmla="*/ 28 w 31"/>
                  <a:gd name="T29" fmla="*/ 15 h 38"/>
                  <a:gd name="T30" fmla="*/ 26 w 31"/>
                  <a:gd name="T31" fmla="*/ 11 h 38"/>
                  <a:gd name="T32" fmla="*/ 23 w 31"/>
                  <a:gd name="T33" fmla="*/ 7 h 38"/>
                  <a:gd name="T34" fmla="*/ 21 w 31"/>
                  <a:gd name="T35" fmla="*/ 2 h 38"/>
                  <a:gd name="T36" fmla="*/ 16 w 31"/>
                  <a:gd name="T37" fmla="*/ 2 h 38"/>
                  <a:gd name="T38" fmla="*/ 9 w 31"/>
                  <a:gd name="T39" fmla="*/ 3 h 38"/>
                  <a:gd name="T40" fmla="*/ 7 w 31"/>
                  <a:gd name="T41" fmla="*/ 10 h 38"/>
                  <a:gd name="T42" fmla="*/ 4 w 31"/>
                  <a:gd name="T43" fmla="*/ 13 h 38"/>
                  <a:gd name="T44" fmla="*/ 2 w 31"/>
                  <a:gd name="T45" fmla="*/ 1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38">
                    <a:moveTo>
                      <a:pt x="2" y="13"/>
                    </a:moveTo>
                    <a:cubicBezTo>
                      <a:pt x="0" y="15"/>
                      <a:pt x="4" y="21"/>
                      <a:pt x="5" y="23"/>
                    </a:cubicBezTo>
                    <a:cubicBezTo>
                      <a:pt x="3" y="22"/>
                      <a:pt x="3" y="24"/>
                      <a:pt x="4" y="24"/>
                    </a:cubicBezTo>
                    <a:cubicBezTo>
                      <a:pt x="4" y="24"/>
                      <a:pt x="7" y="25"/>
                      <a:pt x="7" y="25"/>
                    </a:cubicBezTo>
                    <a:cubicBezTo>
                      <a:pt x="7" y="26"/>
                      <a:pt x="7" y="32"/>
                      <a:pt x="7" y="32"/>
                    </a:cubicBezTo>
                    <a:cubicBezTo>
                      <a:pt x="8" y="32"/>
                      <a:pt x="7" y="32"/>
                      <a:pt x="8" y="31"/>
                    </a:cubicBezTo>
                    <a:cubicBezTo>
                      <a:pt x="7" y="31"/>
                      <a:pt x="7" y="30"/>
                      <a:pt x="9" y="30"/>
                    </a:cubicBezTo>
                    <a:cubicBezTo>
                      <a:pt x="10" y="33"/>
                      <a:pt x="11" y="36"/>
                      <a:pt x="14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18" y="38"/>
                      <a:pt x="19" y="35"/>
                      <a:pt x="21" y="32"/>
                    </a:cubicBezTo>
                    <a:cubicBezTo>
                      <a:pt x="23" y="29"/>
                      <a:pt x="25" y="26"/>
                      <a:pt x="25" y="26"/>
                    </a:cubicBezTo>
                    <a:cubicBezTo>
                      <a:pt x="25" y="26"/>
                      <a:pt x="27" y="23"/>
                      <a:pt x="29" y="23"/>
                    </a:cubicBezTo>
                    <a:cubicBezTo>
                      <a:pt x="31" y="23"/>
                      <a:pt x="31" y="20"/>
                      <a:pt x="31" y="2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7" y="20"/>
                      <a:pt x="29" y="17"/>
                      <a:pt x="28" y="15"/>
                    </a:cubicBezTo>
                    <a:cubicBezTo>
                      <a:pt x="27" y="13"/>
                      <a:pt x="27" y="14"/>
                      <a:pt x="26" y="11"/>
                    </a:cubicBezTo>
                    <a:cubicBezTo>
                      <a:pt x="25" y="8"/>
                      <a:pt x="23" y="10"/>
                      <a:pt x="23" y="7"/>
                    </a:cubicBezTo>
                    <a:cubicBezTo>
                      <a:pt x="23" y="4"/>
                      <a:pt x="23" y="2"/>
                      <a:pt x="21" y="2"/>
                    </a:cubicBezTo>
                    <a:cubicBezTo>
                      <a:pt x="19" y="2"/>
                      <a:pt x="19" y="4"/>
                      <a:pt x="16" y="2"/>
                    </a:cubicBezTo>
                    <a:cubicBezTo>
                      <a:pt x="13" y="0"/>
                      <a:pt x="11" y="0"/>
                      <a:pt x="9" y="3"/>
                    </a:cubicBezTo>
                    <a:cubicBezTo>
                      <a:pt x="8" y="6"/>
                      <a:pt x="9" y="9"/>
                      <a:pt x="7" y="10"/>
                    </a:cubicBezTo>
                    <a:cubicBezTo>
                      <a:pt x="5" y="11"/>
                      <a:pt x="6" y="13"/>
                      <a:pt x="4" y="13"/>
                    </a:cubicBezTo>
                    <a:cubicBezTo>
                      <a:pt x="2" y="13"/>
                      <a:pt x="2" y="13"/>
                      <a:pt x="2" y="13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4" name="Freeform 84">
                <a:extLst>
                  <a:ext uri="{FF2B5EF4-FFF2-40B4-BE49-F238E27FC236}">
                    <a16:creationId xmlns:a16="http://schemas.microsoft.com/office/drawing/2014/main" id="{AD59CEAF-2E67-9E44-9C65-16A1E96A8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9" y="1889"/>
                <a:ext cx="98" cy="103"/>
              </a:xfrm>
              <a:custGeom>
                <a:avLst/>
                <a:gdLst>
                  <a:gd name="T0" fmla="*/ 9 w 50"/>
                  <a:gd name="T1" fmla="*/ 7 h 52"/>
                  <a:gd name="T2" fmla="*/ 7 w 50"/>
                  <a:gd name="T3" fmla="*/ 12 h 52"/>
                  <a:gd name="T4" fmla="*/ 8 w 50"/>
                  <a:gd name="T5" fmla="*/ 18 h 52"/>
                  <a:gd name="T6" fmla="*/ 5 w 50"/>
                  <a:gd name="T7" fmla="*/ 23 h 52"/>
                  <a:gd name="T8" fmla="*/ 3 w 50"/>
                  <a:gd name="T9" fmla="*/ 24 h 52"/>
                  <a:gd name="T10" fmla="*/ 2 w 50"/>
                  <a:gd name="T11" fmla="*/ 27 h 52"/>
                  <a:gd name="T12" fmla="*/ 0 w 50"/>
                  <a:gd name="T13" fmla="*/ 28 h 52"/>
                  <a:gd name="T14" fmla="*/ 3 w 50"/>
                  <a:gd name="T15" fmla="*/ 30 h 52"/>
                  <a:gd name="T16" fmla="*/ 4 w 50"/>
                  <a:gd name="T17" fmla="*/ 38 h 52"/>
                  <a:gd name="T18" fmla="*/ 6 w 50"/>
                  <a:gd name="T19" fmla="*/ 39 h 52"/>
                  <a:gd name="T20" fmla="*/ 10 w 50"/>
                  <a:gd name="T21" fmla="*/ 38 h 52"/>
                  <a:gd name="T22" fmla="*/ 14 w 50"/>
                  <a:gd name="T23" fmla="*/ 37 h 52"/>
                  <a:gd name="T24" fmla="*/ 17 w 50"/>
                  <a:gd name="T25" fmla="*/ 36 h 52"/>
                  <a:gd name="T26" fmla="*/ 25 w 50"/>
                  <a:gd name="T27" fmla="*/ 36 h 52"/>
                  <a:gd name="T28" fmla="*/ 31 w 50"/>
                  <a:gd name="T29" fmla="*/ 36 h 52"/>
                  <a:gd name="T30" fmla="*/ 34 w 50"/>
                  <a:gd name="T31" fmla="*/ 38 h 52"/>
                  <a:gd name="T32" fmla="*/ 30 w 50"/>
                  <a:gd name="T33" fmla="*/ 42 h 52"/>
                  <a:gd name="T34" fmla="*/ 17 w 50"/>
                  <a:gd name="T35" fmla="*/ 42 h 52"/>
                  <a:gd name="T36" fmla="*/ 13 w 50"/>
                  <a:gd name="T37" fmla="*/ 44 h 52"/>
                  <a:gd name="T38" fmla="*/ 6 w 50"/>
                  <a:gd name="T39" fmla="*/ 45 h 52"/>
                  <a:gd name="T40" fmla="*/ 6 w 50"/>
                  <a:gd name="T41" fmla="*/ 46 h 52"/>
                  <a:gd name="T42" fmla="*/ 8 w 50"/>
                  <a:gd name="T43" fmla="*/ 47 h 52"/>
                  <a:gd name="T44" fmla="*/ 9 w 50"/>
                  <a:gd name="T45" fmla="*/ 52 h 52"/>
                  <a:gd name="T46" fmla="*/ 13 w 50"/>
                  <a:gd name="T47" fmla="*/ 51 h 52"/>
                  <a:gd name="T48" fmla="*/ 17 w 50"/>
                  <a:gd name="T49" fmla="*/ 48 h 52"/>
                  <a:gd name="T50" fmla="*/ 31 w 50"/>
                  <a:gd name="T51" fmla="*/ 48 h 52"/>
                  <a:gd name="T52" fmla="*/ 37 w 50"/>
                  <a:gd name="T53" fmla="*/ 49 h 52"/>
                  <a:gd name="T54" fmla="*/ 42 w 50"/>
                  <a:gd name="T55" fmla="*/ 50 h 52"/>
                  <a:gd name="T56" fmla="*/ 50 w 50"/>
                  <a:gd name="T57" fmla="*/ 49 h 52"/>
                  <a:gd name="T58" fmla="*/ 49 w 50"/>
                  <a:gd name="T59" fmla="*/ 43 h 52"/>
                  <a:gd name="T60" fmla="*/ 46 w 50"/>
                  <a:gd name="T61" fmla="*/ 39 h 52"/>
                  <a:gd name="T62" fmla="*/ 45 w 50"/>
                  <a:gd name="T63" fmla="*/ 36 h 52"/>
                  <a:gd name="T64" fmla="*/ 46 w 50"/>
                  <a:gd name="T65" fmla="*/ 28 h 52"/>
                  <a:gd name="T66" fmla="*/ 46 w 50"/>
                  <a:gd name="T67" fmla="*/ 23 h 52"/>
                  <a:gd name="T68" fmla="*/ 44 w 50"/>
                  <a:gd name="T69" fmla="*/ 20 h 52"/>
                  <a:gd name="T70" fmla="*/ 39 w 50"/>
                  <a:gd name="T71" fmla="*/ 18 h 52"/>
                  <a:gd name="T72" fmla="*/ 38 w 50"/>
                  <a:gd name="T73" fmla="*/ 12 h 52"/>
                  <a:gd name="T74" fmla="*/ 33 w 50"/>
                  <a:gd name="T75" fmla="*/ 10 h 52"/>
                  <a:gd name="T76" fmla="*/ 31 w 50"/>
                  <a:gd name="T77" fmla="*/ 5 h 52"/>
                  <a:gd name="T78" fmla="*/ 26 w 50"/>
                  <a:gd name="T79" fmla="*/ 2 h 52"/>
                  <a:gd name="T80" fmla="*/ 20 w 50"/>
                  <a:gd name="T81" fmla="*/ 3 h 52"/>
                  <a:gd name="T82" fmla="*/ 15 w 50"/>
                  <a:gd name="T83" fmla="*/ 3 h 52"/>
                  <a:gd name="T84" fmla="*/ 11 w 50"/>
                  <a:gd name="T85" fmla="*/ 5 h 52"/>
                  <a:gd name="T86" fmla="*/ 9 w 50"/>
                  <a:gd name="T87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0" h="52">
                    <a:moveTo>
                      <a:pt x="9" y="7"/>
                    </a:moveTo>
                    <a:cubicBezTo>
                      <a:pt x="8" y="8"/>
                      <a:pt x="7" y="10"/>
                      <a:pt x="7" y="12"/>
                    </a:cubicBezTo>
                    <a:cubicBezTo>
                      <a:pt x="7" y="14"/>
                      <a:pt x="8" y="15"/>
                      <a:pt x="8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2" y="25"/>
                      <a:pt x="3" y="26"/>
                      <a:pt x="2" y="27"/>
                    </a:cubicBezTo>
                    <a:cubicBezTo>
                      <a:pt x="2" y="27"/>
                      <a:pt x="1" y="27"/>
                      <a:pt x="0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2"/>
                      <a:pt x="3" y="35"/>
                      <a:pt x="4" y="38"/>
                    </a:cubicBezTo>
                    <a:cubicBezTo>
                      <a:pt x="5" y="38"/>
                      <a:pt x="5" y="38"/>
                      <a:pt x="6" y="39"/>
                    </a:cubicBezTo>
                    <a:cubicBezTo>
                      <a:pt x="6" y="39"/>
                      <a:pt x="8" y="38"/>
                      <a:pt x="10" y="38"/>
                    </a:cubicBezTo>
                    <a:cubicBezTo>
                      <a:pt x="12" y="38"/>
                      <a:pt x="12" y="38"/>
                      <a:pt x="14" y="37"/>
                    </a:cubicBezTo>
                    <a:cubicBezTo>
                      <a:pt x="17" y="35"/>
                      <a:pt x="15" y="35"/>
                      <a:pt x="17" y="36"/>
                    </a:cubicBezTo>
                    <a:cubicBezTo>
                      <a:pt x="19" y="38"/>
                      <a:pt x="23" y="36"/>
                      <a:pt x="25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5"/>
                      <a:pt x="34" y="38"/>
                    </a:cubicBezTo>
                    <a:cubicBezTo>
                      <a:pt x="34" y="41"/>
                      <a:pt x="33" y="42"/>
                      <a:pt x="30" y="42"/>
                    </a:cubicBezTo>
                    <a:cubicBezTo>
                      <a:pt x="28" y="42"/>
                      <a:pt x="20" y="42"/>
                      <a:pt x="17" y="42"/>
                    </a:cubicBezTo>
                    <a:cubicBezTo>
                      <a:pt x="14" y="42"/>
                      <a:pt x="13" y="44"/>
                      <a:pt x="13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6" y="45"/>
                      <a:pt x="6" y="46"/>
                      <a:pt x="6" y="46"/>
                    </a:cubicBezTo>
                    <a:cubicBezTo>
                      <a:pt x="6" y="46"/>
                      <a:pt x="8" y="47"/>
                      <a:pt x="8" y="47"/>
                    </a:cubicBezTo>
                    <a:cubicBezTo>
                      <a:pt x="4" y="48"/>
                      <a:pt x="8" y="51"/>
                      <a:pt x="9" y="52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28" y="48"/>
                      <a:pt x="31" y="48"/>
                    </a:cubicBezTo>
                    <a:cubicBezTo>
                      <a:pt x="33" y="49"/>
                      <a:pt x="35" y="50"/>
                      <a:pt x="37" y="49"/>
                    </a:cubicBezTo>
                    <a:cubicBezTo>
                      <a:pt x="39" y="48"/>
                      <a:pt x="40" y="49"/>
                      <a:pt x="42" y="50"/>
                    </a:cubicBezTo>
                    <a:cubicBezTo>
                      <a:pt x="44" y="51"/>
                      <a:pt x="50" y="49"/>
                      <a:pt x="50" y="49"/>
                    </a:cubicBezTo>
                    <a:cubicBezTo>
                      <a:pt x="50" y="49"/>
                      <a:pt x="49" y="44"/>
                      <a:pt x="49" y="43"/>
                    </a:cubicBezTo>
                    <a:cubicBezTo>
                      <a:pt x="49" y="41"/>
                      <a:pt x="48" y="41"/>
                      <a:pt x="46" y="39"/>
                    </a:cubicBezTo>
                    <a:cubicBezTo>
                      <a:pt x="45" y="38"/>
                      <a:pt x="45" y="36"/>
                      <a:pt x="45" y="36"/>
                    </a:cubicBezTo>
                    <a:cubicBezTo>
                      <a:pt x="45" y="36"/>
                      <a:pt x="48" y="29"/>
                      <a:pt x="46" y="28"/>
                    </a:cubicBezTo>
                    <a:cubicBezTo>
                      <a:pt x="45" y="28"/>
                      <a:pt x="46" y="23"/>
                      <a:pt x="46" y="23"/>
                    </a:cubicBezTo>
                    <a:cubicBezTo>
                      <a:pt x="46" y="23"/>
                      <a:pt x="44" y="21"/>
                      <a:pt x="44" y="20"/>
                    </a:cubicBezTo>
                    <a:cubicBezTo>
                      <a:pt x="44" y="18"/>
                      <a:pt x="40" y="21"/>
                      <a:pt x="39" y="18"/>
                    </a:cubicBezTo>
                    <a:cubicBezTo>
                      <a:pt x="38" y="15"/>
                      <a:pt x="39" y="13"/>
                      <a:pt x="38" y="12"/>
                    </a:cubicBezTo>
                    <a:cubicBezTo>
                      <a:pt x="36" y="12"/>
                      <a:pt x="33" y="13"/>
                      <a:pt x="33" y="10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2"/>
                      <a:pt x="26" y="2"/>
                    </a:cubicBezTo>
                    <a:cubicBezTo>
                      <a:pt x="22" y="3"/>
                      <a:pt x="22" y="3"/>
                      <a:pt x="20" y="3"/>
                    </a:cubicBezTo>
                    <a:cubicBezTo>
                      <a:pt x="17" y="2"/>
                      <a:pt x="16" y="0"/>
                      <a:pt x="15" y="3"/>
                    </a:cubicBezTo>
                    <a:cubicBezTo>
                      <a:pt x="14" y="5"/>
                      <a:pt x="11" y="5"/>
                      <a:pt x="11" y="5"/>
                    </a:cubicBezTo>
                    <a:lnTo>
                      <a:pt x="9" y="7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5" name="Freeform 85">
                <a:extLst>
                  <a:ext uri="{FF2B5EF4-FFF2-40B4-BE49-F238E27FC236}">
                    <a16:creationId xmlns:a16="http://schemas.microsoft.com/office/drawing/2014/main" id="{B0434445-F3B5-504C-A03A-97AC87002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9" y="1889"/>
                <a:ext cx="98" cy="103"/>
              </a:xfrm>
              <a:custGeom>
                <a:avLst/>
                <a:gdLst>
                  <a:gd name="T0" fmla="*/ 9 w 50"/>
                  <a:gd name="T1" fmla="*/ 7 h 52"/>
                  <a:gd name="T2" fmla="*/ 7 w 50"/>
                  <a:gd name="T3" fmla="*/ 12 h 52"/>
                  <a:gd name="T4" fmla="*/ 8 w 50"/>
                  <a:gd name="T5" fmla="*/ 18 h 52"/>
                  <a:gd name="T6" fmla="*/ 5 w 50"/>
                  <a:gd name="T7" fmla="*/ 23 h 52"/>
                  <a:gd name="T8" fmla="*/ 3 w 50"/>
                  <a:gd name="T9" fmla="*/ 24 h 52"/>
                  <a:gd name="T10" fmla="*/ 2 w 50"/>
                  <a:gd name="T11" fmla="*/ 27 h 52"/>
                  <a:gd name="T12" fmla="*/ 0 w 50"/>
                  <a:gd name="T13" fmla="*/ 28 h 52"/>
                  <a:gd name="T14" fmla="*/ 3 w 50"/>
                  <a:gd name="T15" fmla="*/ 30 h 52"/>
                  <a:gd name="T16" fmla="*/ 4 w 50"/>
                  <a:gd name="T17" fmla="*/ 38 h 52"/>
                  <a:gd name="T18" fmla="*/ 6 w 50"/>
                  <a:gd name="T19" fmla="*/ 39 h 52"/>
                  <a:gd name="T20" fmla="*/ 10 w 50"/>
                  <a:gd name="T21" fmla="*/ 38 h 52"/>
                  <a:gd name="T22" fmla="*/ 14 w 50"/>
                  <a:gd name="T23" fmla="*/ 37 h 52"/>
                  <a:gd name="T24" fmla="*/ 17 w 50"/>
                  <a:gd name="T25" fmla="*/ 36 h 52"/>
                  <a:gd name="T26" fmla="*/ 25 w 50"/>
                  <a:gd name="T27" fmla="*/ 36 h 52"/>
                  <a:gd name="T28" fmla="*/ 31 w 50"/>
                  <a:gd name="T29" fmla="*/ 36 h 52"/>
                  <a:gd name="T30" fmla="*/ 34 w 50"/>
                  <a:gd name="T31" fmla="*/ 38 h 52"/>
                  <a:gd name="T32" fmla="*/ 30 w 50"/>
                  <a:gd name="T33" fmla="*/ 42 h 52"/>
                  <a:gd name="T34" fmla="*/ 17 w 50"/>
                  <a:gd name="T35" fmla="*/ 42 h 52"/>
                  <a:gd name="T36" fmla="*/ 13 w 50"/>
                  <a:gd name="T37" fmla="*/ 44 h 52"/>
                  <a:gd name="T38" fmla="*/ 6 w 50"/>
                  <a:gd name="T39" fmla="*/ 45 h 52"/>
                  <a:gd name="T40" fmla="*/ 6 w 50"/>
                  <a:gd name="T41" fmla="*/ 46 h 52"/>
                  <a:gd name="T42" fmla="*/ 8 w 50"/>
                  <a:gd name="T43" fmla="*/ 47 h 52"/>
                  <a:gd name="T44" fmla="*/ 9 w 50"/>
                  <a:gd name="T45" fmla="*/ 52 h 52"/>
                  <a:gd name="T46" fmla="*/ 13 w 50"/>
                  <a:gd name="T47" fmla="*/ 51 h 52"/>
                  <a:gd name="T48" fmla="*/ 17 w 50"/>
                  <a:gd name="T49" fmla="*/ 48 h 52"/>
                  <a:gd name="T50" fmla="*/ 31 w 50"/>
                  <a:gd name="T51" fmla="*/ 48 h 52"/>
                  <a:gd name="T52" fmla="*/ 37 w 50"/>
                  <a:gd name="T53" fmla="*/ 49 h 52"/>
                  <a:gd name="T54" fmla="*/ 42 w 50"/>
                  <a:gd name="T55" fmla="*/ 50 h 52"/>
                  <a:gd name="T56" fmla="*/ 50 w 50"/>
                  <a:gd name="T57" fmla="*/ 49 h 52"/>
                  <a:gd name="T58" fmla="*/ 49 w 50"/>
                  <a:gd name="T59" fmla="*/ 43 h 52"/>
                  <a:gd name="T60" fmla="*/ 46 w 50"/>
                  <a:gd name="T61" fmla="*/ 39 h 52"/>
                  <a:gd name="T62" fmla="*/ 45 w 50"/>
                  <a:gd name="T63" fmla="*/ 36 h 52"/>
                  <a:gd name="T64" fmla="*/ 46 w 50"/>
                  <a:gd name="T65" fmla="*/ 28 h 52"/>
                  <a:gd name="T66" fmla="*/ 46 w 50"/>
                  <a:gd name="T67" fmla="*/ 23 h 52"/>
                  <a:gd name="T68" fmla="*/ 44 w 50"/>
                  <a:gd name="T69" fmla="*/ 20 h 52"/>
                  <a:gd name="T70" fmla="*/ 39 w 50"/>
                  <a:gd name="T71" fmla="*/ 18 h 52"/>
                  <a:gd name="T72" fmla="*/ 38 w 50"/>
                  <a:gd name="T73" fmla="*/ 12 h 52"/>
                  <a:gd name="T74" fmla="*/ 33 w 50"/>
                  <a:gd name="T75" fmla="*/ 10 h 52"/>
                  <a:gd name="T76" fmla="*/ 31 w 50"/>
                  <a:gd name="T77" fmla="*/ 5 h 52"/>
                  <a:gd name="T78" fmla="*/ 26 w 50"/>
                  <a:gd name="T79" fmla="*/ 2 h 52"/>
                  <a:gd name="T80" fmla="*/ 20 w 50"/>
                  <a:gd name="T81" fmla="*/ 3 h 52"/>
                  <a:gd name="T82" fmla="*/ 15 w 50"/>
                  <a:gd name="T83" fmla="*/ 3 h 52"/>
                  <a:gd name="T84" fmla="*/ 11 w 50"/>
                  <a:gd name="T85" fmla="*/ 5 h 52"/>
                  <a:gd name="T86" fmla="*/ 9 w 50"/>
                  <a:gd name="T87" fmla="*/ 7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0" h="52">
                    <a:moveTo>
                      <a:pt x="9" y="7"/>
                    </a:moveTo>
                    <a:cubicBezTo>
                      <a:pt x="8" y="8"/>
                      <a:pt x="7" y="10"/>
                      <a:pt x="7" y="12"/>
                    </a:cubicBezTo>
                    <a:cubicBezTo>
                      <a:pt x="7" y="14"/>
                      <a:pt x="8" y="15"/>
                      <a:pt x="8" y="18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4" y="23"/>
                      <a:pt x="3" y="23"/>
                      <a:pt x="3" y="24"/>
                    </a:cubicBezTo>
                    <a:cubicBezTo>
                      <a:pt x="2" y="25"/>
                      <a:pt x="3" y="26"/>
                      <a:pt x="2" y="27"/>
                    </a:cubicBezTo>
                    <a:cubicBezTo>
                      <a:pt x="2" y="27"/>
                      <a:pt x="1" y="27"/>
                      <a:pt x="0" y="28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4" y="32"/>
                      <a:pt x="3" y="35"/>
                      <a:pt x="4" y="38"/>
                    </a:cubicBezTo>
                    <a:cubicBezTo>
                      <a:pt x="5" y="38"/>
                      <a:pt x="5" y="38"/>
                      <a:pt x="6" y="39"/>
                    </a:cubicBezTo>
                    <a:cubicBezTo>
                      <a:pt x="6" y="39"/>
                      <a:pt x="8" y="38"/>
                      <a:pt x="10" y="38"/>
                    </a:cubicBezTo>
                    <a:cubicBezTo>
                      <a:pt x="12" y="38"/>
                      <a:pt x="12" y="38"/>
                      <a:pt x="14" y="37"/>
                    </a:cubicBezTo>
                    <a:cubicBezTo>
                      <a:pt x="17" y="35"/>
                      <a:pt x="15" y="35"/>
                      <a:pt x="17" y="36"/>
                    </a:cubicBezTo>
                    <a:cubicBezTo>
                      <a:pt x="19" y="38"/>
                      <a:pt x="23" y="36"/>
                      <a:pt x="25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3" y="36"/>
                      <a:pt x="34" y="35"/>
                      <a:pt x="34" y="38"/>
                    </a:cubicBezTo>
                    <a:cubicBezTo>
                      <a:pt x="34" y="41"/>
                      <a:pt x="33" y="42"/>
                      <a:pt x="30" y="42"/>
                    </a:cubicBezTo>
                    <a:cubicBezTo>
                      <a:pt x="28" y="42"/>
                      <a:pt x="20" y="42"/>
                      <a:pt x="17" y="42"/>
                    </a:cubicBezTo>
                    <a:cubicBezTo>
                      <a:pt x="14" y="42"/>
                      <a:pt x="13" y="44"/>
                      <a:pt x="13" y="44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6" y="45"/>
                      <a:pt x="6" y="46"/>
                      <a:pt x="6" y="46"/>
                    </a:cubicBezTo>
                    <a:cubicBezTo>
                      <a:pt x="6" y="46"/>
                      <a:pt x="8" y="47"/>
                      <a:pt x="8" y="47"/>
                    </a:cubicBezTo>
                    <a:cubicBezTo>
                      <a:pt x="4" y="48"/>
                      <a:pt x="8" y="51"/>
                      <a:pt x="9" y="52"/>
                    </a:cubicBezTo>
                    <a:cubicBezTo>
                      <a:pt x="13" y="51"/>
                      <a:pt x="13" y="51"/>
                      <a:pt x="13" y="51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7" y="48"/>
                      <a:pt x="28" y="48"/>
                      <a:pt x="31" y="48"/>
                    </a:cubicBezTo>
                    <a:cubicBezTo>
                      <a:pt x="33" y="49"/>
                      <a:pt x="35" y="50"/>
                      <a:pt x="37" y="49"/>
                    </a:cubicBezTo>
                    <a:cubicBezTo>
                      <a:pt x="39" y="48"/>
                      <a:pt x="40" y="49"/>
                      <a:pt x="42" y="50"/>
                    </a:cubicBezTo>
                    <a:cubicBezTo>
                      <a:pt x="44" y="51"/>
                      <a:pt x="50" y="49"/>
                      <a:pt x="50" y="49"/>
                    </a:cubicBezTo>
                    <a:cubicBezTo>
                      <a:pt x="50" y="49"/>
                      <a:pt x="49" y="44"/>
                      <a:pt x="49" y="43"/>
                    </a:cubicBezTo>
                    <a:cubicBezTo>
                      <a:pt x="49" y="41"/>
                      <a:pt x="48" y="41"/>
                      <a:pt x="46" y="39"/>
                    </a:cubicBezTo>
                    <a:cubicBezTo>
                      <a:pt x="45" y="38"/>
                      <a:pt x="45" y="36"/>
                      <a:pt x="45" y="36"/>
                    </a:cubicBezTo>
                    <a:cubicBezTo>
                      <a:pt x="45" y="36"/>
                      <a:pt x="48" y="29"/>
                      <a:pt x="46" y="28"/>
                    </a:cubicBezTo>
                    <a:cubicBezTo>
                      <a:pt x="45" y="28"/>
                      <a:pt x="46" y="23"/>
                      <a:pt x="46" y="23"/>
                    </a:cubicBezTo>
                    <a:cubicBezTo>
                      <a:pt x="46" y="23"/>
                      <a:pt x="44" y="21"/>
                      <a:pt x="44" y="20"/>
                    </a:cubicBezTo>
                    <a:cubicBezTo>
                      <a:pt x="44" y="18"/>
                      <a:pt x="40" y="21"/>
                      <a:pt x="39" y="18"/>
                    </a:cubicBezTo>
                    <a:cubicBezTo>
                      <a:pt x="38" y="15"/>
                      <a:pt x="39" y="13"/>
                      <a:pt x="38" y="12"/>
                    </a:cubicBezTo>
                    <a:cubicBezTo>
                      <a:pt x="36" y="12"/>
                      <a:pt x="33" y="13"/>
                      <a:pt x="33" y="10"/>
                    </a:cubicBezTo>
                    <a:cubicBezTo>
                      <a:pt x="33" y="7"/>
                      <a:pt x="32" y="6"/>
                      <a:pt x="31" y="5"/>
                    </a:cubicBezTo>
                    <a:cubicBezTo>
                      <a:pt x="29" y="4"/>
                      <a:pt x="29" y="2"/>
                      <a:pt x="26" y="2"/>
                    </a:cubicBezTo>
                    <a:cubicBezTo>
                      <a:pt x="22" y="3"/>
                      <a:pt x="22" y="3"/>
                      <a:pt x="20" y="3"/>
                    </a:cubicBezTo>
                    <a:cubicBezTo>
                      <a:pt x="17" y="2"/>
                      <a:pt x="16" y="0"/>
                      <a:pt x="15" y="3"/>
                    </a:cubicBezTo>
                    <a:cubicBezTo>
                      <a:pt x="14" y="5"/>
                      <a:pt x="11" y="5"/>
                      <a:pt x="11" y="5"/>
                    </a:cubicBezTo>
                    <a:lnTo>
                      <a:pt x="9" y="7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6" name="Freeform 86">
                <a:extLst>
                  <a:ext uri="{FF2B5EF4-FFF2-40B4-BE49-F238E27FC236}">
                    <a16:creationId xmlns:a16="http://schemas.microsoft.com/office/drawing/2014/main" id="{D0A950C2-B4A8-CF43-8C61-46C387AE9E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4" y="1570"/>
                <a:ext cx="357" cy="343"/>
              </a:xfrm>
              <a:custGeom>
                <a:avLst/>
                <a:gdLst>
                  <a:gd name="T0" fmla="*/ 72 w 182"/>
                  <a:gd name="T1" fmla="*/ 165 h 175"/>
                  <a:gd name="T2" fmla="*/ 74 w 182"/>
                  <a:gd name="T3" fmla="*/ 160 h 175"/>
                  <a:gd name="T4" fmla="*/ 80 w 182"/>
                  <a:gd name="T5" fmla="*/ 160 h 175"/>
                  <a:gd name="T6" fmla="*/ 100 w 182"/>
                  <a:gd name="T7" fmla="*/ 164 h 175"/>
                  <a:gd name="T8" fmla="*/ 106 w 182"/>
                  <a:gd name="T9" fmla="*/ 170 h 175"/>
                  <a:gd name="T10" fmla="*/ 148 w 182"/>
                  <a:gd name="T11" fmla="*/ 145 h 175"/>
                  <a:gd name="T12" fmla="*/ 182 w 182"/>
                  <a:gd name="T13" fmla="*/ 107 h 175"/>
                  <a:gd name="T14" fmla="*/ 174 w 182"/>
                  <a:gd name="T15" fmla="*/ 100 h 175"/>
                  <a:gd name="T16" fmla="*/ 145 w 182"/>
                  <a:gd name="T17" fmla="*/ 86 h 175"/>
                  <a:gd name="T18" fmla="*/ 140 w 182"/>
                  <a:gd name="T19" fmla="*/ 77 h 175"/>
                  <a:gd name="T20" fmla="*/ 136 w 182"/>
                  <a:gd name="T21" fmla="*/ 74 h 175"/>
                  <a:gd name="T22" fmla="*/ 133 w 182"/>
                  <a:gd name="T23" fmla="*/ 72 h 175"/>
                  <a:gd name="T24" fmla="*/ 133 w 182"/>
                  <a:gd name="T25" fmla="*/ 65 h 175"/>
                  <a:gd name="T26" fmla="*/ 132 w 182"/>
                  <a:gd name="T27" fmla="*/ 59 h 175"/>
                  <a:gd name="T28" fmla="*/ 126 w 182"/>
                  <a:gd name="T29" fmla="*/ 53 h 175"/>
                  <a:gd name="T30" fmla="*/ 124 w 182"/>
                  <a:gd name="T31" fmla="*/ 48 h 175"/>
                  <a:gd name="T32" fmla="*/ 121 w 182"/>
                  <a:gd name="T33" fmla="*/ 45 h 175"/>
                  <a:gd name="T34" fmla="*/ 118 w 182"/>
                  <a:gd name="T35" fmla="*/ 37 h 175"/>
                  <a:gd name="T36" fmla="*/ 116 w 182"/>
                  <a:gd name="T37" fmla="*/ 34 h 175"/>
                  <a:gd name="T38" fmla="*/ 108 w 182"/>
                  <a:gd name="T39" fmla="*/ 30 h 175"/>
                  <a:gd name="T40" fmla="*/ 80 w 182"/>
                  <a:gd name="T41" fmla="*/ 26 h 175"/>
                  <a:gd name="T42" fmla="*/ 73 w 182"/>
                  <a:gd name="T43" fmla="*/ 17 h 175"/>
                  <a:gd name="T44" fmla="*/ 66 w 182"/>
                  <a:gd name="T45" fmla="*/ 14 h 175"/>
                  <a:gd name="T46" fmla="*/ 42 w 182"/>
                  <a:gd name="T47" fmla="*/ 2 h 175"/>
                  <a:gd name="T48" fmla="*/ 30 w 182"/>
                  <a:gd name="T49" fmla="*/ 15 h 175"/>
                  <a:gd name="T50" fmla="*/ 22 w 182"/>
                  <a:gd name="T51" fmla="*/ 23 h 175"/>
                  <a:gd name="T52" fmla="*/ 13 w 182"/>
                  <a:gd name="T53" fmla="*/ 31 h 175"/>
                  <a:gd name="T54" fmla="*/ 1 w 182"/>
                  <a:gd name="T55" fmla="*/ 37 h 175"/>
                  <a:gd name="T56" fmla="*/ 1 w 182"/>
                  <a:gd name="T57" fmla="*/ 40 h 175"/>
                  <a:gd name="T58" fmla="*/ 4 w 182"/>
                  <a:gd name="T59" fmla="*/ 42 h 175"/>
                  <a:gd name="T60" fmla="*/ 11 w 182"/>
                  <a:gd name="T61" fmla="*/ 54 h 175"/>
                  <a:gd name="T62" fmla="*/ 15 w 182"/>
                  <a:gd name="T63" fmla="*/ 60 h 175"/>
                  <a:gd name="T64" fmla="*/ 17 w 182"/>
                  <a:gd name="T65" fmla="*/ 64 h 175"/>
                  <a:gd name="T66" fmla="*/ 21 w 182"/>
                  <a:gd name="T67" fmla="*/ 68 h 175"/>
                  <a:gd name="T68" fmla="*/ 26 w 182"/>
                  <a:gd name="T69" fmla="*/ 81 h 175"/>
                  <a:gd name="T70" fmla="*/ 35 w 182"/>
                  <a:gd name="T71" fmla="*/ 90 h 175"/>
                  <a:gd name="T72" fmla="*/ 35 w 182"/>
                  <a:gd name="T73" fmla="*/ 109 h 175"/>
                  <a:gd name="T74" fmla="*/ 38 w 182"/>
                  <a:gd name="T75" fmla="*/ 112 h 175"/>
                  <a:gd name="T76" fmla="*/ 41 w 182"/>
                  <a:gd name="T77" fmla="*/ 127 h 175"/>
                  <a:gd name="T78" fmla="*/ 43 w 182"/>
                  <a:gd name="T79" fmla="*/ 130 h 175"/>
                  <a:gd name="T80" fmla="*/ 48 w 182"/>
                  <a:gd name="T81" fmla="*/ 133 h 175"/>
                  <a:gd name="T82" fmla="*/ 56 w 182"/>
                  <a:gd name="T83" fmla="*/ 142 h 175"/>
                  <a:gd name="T84" fmla="*/ 59 w 182"/>
                  <a:gd name="T85" fmla="*/ 150 h 175"/>
                  <a:gd name="T86" fmla="*/ 63 w 182"/>
                  <a:gd name="T87" fmla="*/ 158 h 175"/>
                  <a:gd name="T88" fmla="*/ 69 w 182"/>
                  <a:gd name="T89" fmla="*/ 167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2" h="175">
                    <a:moveTo>
                      <a:pt x="69" y="167"/>
                    </a:moveTo>
                    <a:cubicBezTo>
                      <a:pt x="69" y="167"/>
                      <a:pt x="72" y="166"/>
                      <a:pt x="72" y="165"/>
                    </a:cubicBezTo>
                    <a:cubicBezTo>
                      <a:pt x="72" y="163"/>
                      <a:pt x="73" y="164"/>
                      <a:pt x="73" y="162"/>
                    </a:cubicBezTo>
                    <a:cubicBezTo>
                      <a:pt x="73" y="160"/>
                      <a:pt x="73" y="161"/>
                      <a:pt x="74" y="160"/>
                    </a:cubicBezTo>
                    <a:cubicBezTo>
                      <a:pt x="75" y="159"/>
                      <a:pt x="75" y="158"/>
                      <a:pt x="77" y="158"/>
                    </a:cubicBezTo>
                    <a:cubicBezTo>
                      <a:pt x="80" y="157"/>
                      <a:pt x="78" y="159"/>
                      <a:pt x="80" y="160"/>
                    </a:cubicBezTo>
                    <a:cubicBezTo>
                      <a:pt x="82" y="161"/>
                      <a:pt x="82" y="161"/>
                      <a:pt x="85" y="160"/>
                    </a:cubicBezTo>
                    <a:cubicBezTo>
                      <a:pt x="88" y="160"/>
                      <a:pt x="100" y="164"/>
                      <a:pt x="100" y="164"/>
                    </a:cubicBezTo>
                    <a:cubicBezTo>
                      <a:pt x="102" y="175"/>
                      <a:pt x="102" y="175"/>
                      <a:pt x="102" y="175"/>
                    </a:cubicBezTo>
                    <a:cubicBezTo>
                      <a:pt x="101" y="175"/>
                      <a:pt x="106" y="170"/>
                      <a:pt x="106" y="170"/>
                    </a:cubicBezTo>
                    <a:cubicBezTo>
                      <a:pt x="118" y="155"/>
                      <a:pt x="118" y="155"/>
                      <a:pt x="118" y="155"/>
                    </a:cubicBezTo>
                    <a:cubicBezTo>
                      <a:pt x="148" y="145"/>
                      <a:pt x="148" y="145"/>
                      <a:pt x="148" y="145"/>
                    </a:cubicBezTo>
                    <a:cubicBezTo>
                      <a:pt x="148" y="145"/>
                      <a:pt x="171" y="135"/>
                      <a:pt x="176" y="132"/>
                    </a:cubicBezTo>
                    <a:cubicBezTo>
                      <a:pt x="178" y="131"/>
                      <a:pt x="182" y="108"/>
                      <a:pt x="182" y="107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100"/>
                      <a:pt x="174" y="100"/>
                    </a:cubicBezTo>
                    <a:cubicBezTo>
                      <a:pt x="172" y="100"/>
                      <a:pt x="145" y="95"/>
                      <a:pt x="145" y="95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0" y="81"/>
                      <a:pt x="140" y="81"/>
                      <a:pt x="140" y="81"/>
                    </a:cubicBezTo>
                    <a:cubicBezTo>
                      <a:pt x="140" y="77"/>
                      <a:pt x="140" y="77"/>
                      <a:pt x="140" y="77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4" y="73"/>
                      <a:pt x="134" y="73"/>
                      <a:pt x="133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3"/>
                      <a:pt x="133" y="67"/>
                      <a:pt x="133" y="65"/>
                    </a:cubicBezTo>
                    <a:cubicBezTo>
                      <a:pt x="133" y="65"/>
                      <a:pt x="134" y="61"/>
                      <a:pt x="133" y="59"/>
                    </a:cubicBezTo>
                    <a:cubicBezTo>
                      <a:pt x="132" y="59"/>
                      <a:pt x="132" y="59"/>
                      <a:pt x="132" y="59"/>
                    </a:cubicBezTo>
                    <a:cubicBezTo>
                      <a:pt x="131" y="59"/>
                      <a:pt x="130" y="56"/>
                      <a:pt x="129" y="55"/>
                    </a:cubicBezTo>
                    <a:cubicBezTo>
                      <a:pt x="128" y="54"/>
                      <a:pt x="126" y="54"/>
                      <a:pt x="126" y="53"/>
                    </a:cubicBezTo>
                    <a:cubicBezTo>
                      <a:pt x="125" y="53"/>
                      <a:pt x="125" y="49"/>
                      <a:pt x="126" y="48"/>
                    </a:cubicBezTo>
                    <a:cubicBezTo>
                      <a:pt x="125" y="48"/>
                      <a:pt x="124" y="48"/>
                      <a:pt x="124" y="48"/>
                    </a:cubicBezTo>
                    <a:cubicBezTo>
                      <a:pt x="123" y="47"/>
                      <a:pt x="123" y="46"/>
                      <a:pt x="123" y="45"/>
                    </a:cubicBezTo>
                    <a:cubicBezTo>
                      <a:pt x="123" y="45"/>
                      <a:pt x="121" y="45"/>
                      <a:pt x="121" y="45"/>
                    </a:cubicBezTo>
                    <a:cubicBezTo>
                      <a:pt x="121" y="45"/>
                      <a:pt x="121" y="44"/>
                      <a:pt x="121" y="43"/>
                    </a:cubicBezTo>
                    <a:cubicBezTo>
                      <a:pt x="121" y="42"/>
                      <a:pt x="118" y="39"/>
                      <a:pt x="118" y="37"/>
                    </a:cubicBezTo>
                    <a:cubicBezTo>
                      <a:pt x="117" y="36"/>
                      <a:pt x="118" y="35"/>
                      <a:pt x="118" y="34"/>
                    </a:cubicBezTo>
                    <a:cubicBezTo>
                      <a:pt x="116" y="34"/>
                      <a:pt x="116" y="34"/>
                      <a:pt x="116" y="34"/>
                    </a:cubicBezTo>
                    <a:cubicBezTo>
                      <a:pt x="109" y="34"/>
                      <a:pt x="109" y="34"/>
                      <a:pt x="109" y="34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15"/>
                      <a:pt x="26" y="17"/>
                      <a:pt x="25" y="19"/>
                    </a:cubicBezTo>
                    <a:cubicBezTo>
                      <a:pt x="25" y="22"/>
                      <a:pt x="23" y="21"/>
                      <a:pt x="22" y="23"/>
                    </a:cubicBezTo>
                    <a:cubicBezTo>
                      <a:pt x="21" y="25"/>
                      <a:pt x="19" y="27"/>
                      <a:pt x="19" y="27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2" y="31"/>
                      <a:pt x="1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37"/>
                      <a:pt x="1" y="39"/>
                      <a:pt x="1" y="40"/>
                    </a:cubicBezTo>
                    <a:cubicBezTo>
                      <a:pt x="0" y="39"/>
                      <a:pt x="1" y="41"/>
                      <a:pt x="1" y="42"/>
                    </a:cubicBezTo>
                    <a:cubicBezTo>
                      <a:pt x="2" y="42"/>
                      <a:pt x="3" y="42"/>
                      <a:pt x="4" y="42"/>
                    </a:cubicBezTo>
                    <a:cubicBezTo>
                      <a:pt x="4" y="42"/>
                      <a:pt x="7" y="42"/>
                      <a:pt x="9" y="46"/>
                    </a:cubicBezTo>
                    <a:cubicBezTo>
                      <a:pt x="9" y="48"/>
                      <a:pt x="10" y="53"/>
                      <a:pt x="11" y="54"/>
                    </a:cubicBezTo>
                    <a:cubicBezTo>
                      <a:pt x="12" y="55"/>
                      <a:pt x="14" y="55"/>
                      <a:pt x="15" y="57"/>
                    </a:cubicBezTo>
                    <a:cubicBezTo>
                      <a:pt x="15" y="58"/>
                      <a:pt x="14" y="59"/>
                      <a:pt x="15" y="60"/>
                    </a:cubicBezTo>
                    <a:cubicBezTo>
                      <a:pt x="15" y="60"/>
                      <a:pt x="17" y="60"/>
                      <a:pt x="17" y="61"/>
                    </a:cubicBezTo>
                    <a:cubicBezTo>
                      <a:pt x="18" y="62"/>
                      <a:pt x="17" y="63"/>
                      <a:pt x="17" y="64"/>
                    </a:cubicBezTo>
                    <a:cubicBezTo>
                      <a:pt x="18" y="65"/>
                      <a:pt x="21" y="65"/>
                      <a:pt x="21" y="66"/>
                    </a:cubicBezTo>
                    <a:cubicBezTo>
                      <a:pt x="21" y="68"/>
                      <a:pt x="21" y="68"/>
                      <a:pt x="21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5" y="71"/>
                      <a:pt x="24" y="78"/>
                      <a:pt x="26" y="81"/>
                    </a:cubicBezTo>
                    <a:cubicBezTo>
                      <a:pt x="27" y="81"/>
                      <a:pt x="27" y="81"/>
                      <a:pt x="27" y="81"/>
                    </a:cubicBezTo>
                    <a:cubicBezTo>
                      <a:pt x="29" y="82"/>
                      <a:pt x="34" y="88"/>
                      <a:pt x="35" y="90"/>
                    </a:cubicBezTo>
                    <a:cubicBezTo>
                      <a:pt x="36" y="92"/>
                      <a:pt x="38" y="104"/>
                      <a:pt x="38" y="106"/>
                    </a:cubicBezTo>
                    <a:cubicBezTo>
                      <a:pt x="38" y="107"/>
                      <a:pt x="36" y="108"/>
                      <a:pt x="35" y="109"/>
                    </a:cubicBezTo>
                    <a:cubicBezTo>
                      <a:pt x="36" y="109"/>
                      <a:pt x="35" y="112"/>
                      <a:pt x="35" y="112"/>
                    </a:cubicBezTo>
                    <a:cubicBezTo>
                      <a:pt x="36" y="112"/>
                      <a:pt x="37" y="112"/>
                      <a:pt x="38" y="112"/>
                    </a:cubicBezTo>
                    <a:cubicBezTo>
                      <a:pt x="38" y="115"/>
                      <a:pt x="38" y="121"/>
                      <a:pt x="39" y="124"/>
                    </a:cubicBezTo>
                    <a:cubicBezTo>
                      <a:pt x="39" y="125"/>
                      <a:pt x="41" y="127"/>
                      <a:pt x="41" y="127"/>
                    </a:cubicBezTo>
                    <a:cubicBezTo>
                      <a:pt x="41" y="128"/>
                      <a:pt x="41" y="129"/>
                      <a:pt x="41" y="129"/>
                    </a:cubicBezTo>
                    <a:cubicBezTo>
                      <a:pt x="41" y="130"/>
                      <a:pt x="43" y="130"/>
                      <a:pt x="43" y="130"/>
                    </a:cubicBezTo>
                    <a:cubicBezTo>
                      <a:pt x="44" y="131"/>
                      <a:pt x="45" y="133"/>
                      <a:pt x="46" y="134"/>
                    </a:cubicBezTo>
                    <a:cubicBezTo>
                      <a:pt x="47" y="135"/>
                      <a:pt x="47" y="134"/>
                      <a:pt x="48" y="133"/>
                    </a:cubicBezTo>
                    <a:cubicBezTo>
                      <a:pt x="49" y="135"/>
                      <a:pt x="52" y="137"/>
                      <a:pt x="53" y="138"/>
                    </a:cubicBezTo>
                    <a:cubicBezTo>
                      <a:pt x="54" y="139"/>
                      <a:pt x="56" y="141"/>
                      <a:pt x="56" y="142"/>
                    </a:cubicBezTo>
                    <a:cubicBezTo>
                      <a:pt x="56" y="143"/>
                      <a:pt x="55" y="144"/>
                      <a:pt x="56" y="145"/>
                    </a:cubicBezTo>
                    <a:cubicBezTo>
                      <a:pt x="57" y="147"/>
                      <a:pt x="59" y="148"/>
                      <a:pt x="59" y="150"/>
                    </a:cubicBezTo>
                    <a:cubicBezTo>
                      <a:pt x="60" y="153"/>
                      <a:pt x="58" y="153"/>
                      <a:pt x="59" y="155"/>
                    </a:cubicBezTo>
                    <a:cubicBezTo>
                      <a:pt x="60" y="156"/>
                      <a:pt x="62" y="157"/>
                      <a:pt x="63" y="158"/>
                    </a:cubicBezTo>
                    <a:cubicBezTo>
                      <a:pt x="64" y="159"/>
                      <a:pt x="64" y="162"/>
                      <a:pt x="65" y="163"/>
                    </a:cubicBezTo>
                    <a:cubicBezTo>
                      <a:pt x="66" y="164"/>
                      <a:pt x="69" y="166"/>
                      <a:pt x="69" y="16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7" name="Freeform 87">
                <a:extLst>
                  <a:ext uri="{FF2B5EF4-FFF2-40B4-BE49-F238E27FC236}">
                    <a16:creationId xmlns:a16="http://schemas.microsoft.com/office/drawing/2014/main" id="{20590E81-D60D-894F-8E3C-09301CF9A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4" y="1570"/>
                <a:ext cx="357" cy="343"/>
              </a:xfrm>
              <a:custGeom>
                <a:avLst/>
                <a:gdLst>
                  <a:gd name="T0" fmla="*/ 72 w 182"/>
                  <a:gd name="T1" fmla="*/ 165 h 175"/>
                  <a:gd name="T2" fmla="*/ 74 w 182"/>
                  <a:gd name="T3" fmla="*/ 160 h 175"/>
                  <a:gd name="T4" fmla="*/ 80 w 182"/>
                  <a:gd name="T5" fmla="*/ 160 h 175"/>
                  <a:gd name="T6" fmla="*/ 100 w 182"/>
                  <a:gd name="T7" fmla="*/ 164 h 175"/>
                  <a:gd name="T8" fmla="*/ 106 w 182"/>
                  <a:gd name="T9" fmla="*/ 170 h 175"/>
                  <a:gd name="T10" fmla="*/ 148 w 182"/>
                  <a:gd name="T11" fmla="*/ 145 h 175"/>
                  <a:gd name="T12" fmla="*/ 182 w 182"/>
                  <a:gd name="T13" fmla="*/ 107 h 175"/>
                  <a:gd name="T14" fmla="*/ 174 w 182"/>
                  <a:gd name="T15" fmla="*/ 100 h 175"/>
                  <a:gd name="T16" fmla="*/ 145 w 182"/>
                  <a:gd name="T17" fmla="*/ 86 h 175"/>
                  <a:gd name="T18" fmla="*/ 140 w 182"/>
                  <a:gd name="T19" fmla="*/ 77 h 175"/>
                  <a:gd name="T20" fmla="*/ 136 w 182"/>
                  <a:gd name="T21" fmla="*/ 74 h 175"/>
                  <a:gd name="T22" fmla="*/ 133 w 182"/>
                  <a:gd name="T23" fmla="*/ 72 h 175"/>
                  <a:gd name="T24" fmla="*/ 133 w 182"/>
                  <a:gd name="T25" fmla="*/ 65 h 175"/>
                  <a:gd name="T26" fmla="*/ 132 w 182"/>
                  <a:gd name="T27" fmla="*/ 59 h 175"/>
                  <a:gd name="T28" fmla="*/ 126 w 182"/>
                  <a:gd name="T29" fmla="*/ 53 h 175"/>
                  <a:gd name="T30" fmla="*/ 124 w 182"/>
                  <a:gd name="T31" fmla="*/ 48 h 175"/>
                  <a:gd name="T32" fmla="*/ 121 w 182"/>
                  <a:gd name="T33" fmla="*/ 45 h 175"/>
                  <a:gd name="T34" fmla="*/ 118 w 182"/>
                  <a:gd name="T35" fmla="*/ 37 h 175"/>
                  <a:gd name="T36" fmla="*/ 116 w 182"/>
                  <a:gd name="T37" fmla="*/ 34 h 175"/>
                  <a:gd name="T38" fmla="*/ 108 w 182"/>
                  <a:gd name="T39" fmla="*/ 30 h 175"/>
                  <a:gd name="T40" fmla="*/ 80 w 182"/>
                  <a:gd name="T41" fmla="*/ 26 h 175"/>
                  <a:gd name="T42" fmla="*/ 73 w 182"/>
                  <a:gd name="T43" fmla="*/ 17 h 175"/>
                  <a:gd name="T44" fmla="*/ 66 w 182"/>
                  <a:gd name="T45" fmla="*/ 14 h 175"/>
                  <a:gd name="T46" fmla="*/ 42 w 182"/>
                  <a:gd name="T47" fmla="*/ 2 h 175"/>
                  <a:gd name="T48" fmla="*/ 30 w 182"/>
                  <a:gd name="T49" fmla="*/ 15 h 175"/>
                  <a:gd name="T50" fmla="*/ 22 w 182"/>
                  <a:gd name="T51" fmla="*/ 23 h 175"/>
                  <a:gd name="T52" fmla="*/ 13 w 182"/>
                  <a:gd name="T53" fmla="*/ 31 h 175"/>
                  <a:gd name="T54" fmla="*/ 1 w 182"/>
                  <a:gd name="T55" fmla="*/ 37 h 175"/>
                  <a:gd name="T56" fmla="*/ 1 w 182"/>
                  <a:gd name="T57" fmla="*/ 40 h 175"/>
                  <a:gd name="T58" fmla="*/ 4 w 182"/>
                  <a:gd name="T59" fmla="*/ 42 h 175"/>
                  <a:gd name="T60" fmla="*/ 11 w 182"/>
                  <a:gd name="T61" fmla="*/ 54 h 175"/>
                  <a:gd name="T62" fmla="*/ 15 w 182"/>
                  <a:gd name="T63" fmla="*/ 60 h 175"/>
                  <a:gd name="T64" fmla="*/ 17 w 182"/>
                  <a:gd name="T65" fmla="*/ 64 h 175"/>
                  <a:gd name="T66" fmla="*/ 21 w 182"/>
                  <a:gd name="T67" fmla="*/ 68 h 175"/>
                  <a:gd name="T68" fmla="*/ 26 w 182"/>
                  <a:gd name="T69" fmla="*/ 81 h 175"/>
                  <a:gd name="T70" fmla="*/ 35 w 182"/>
                  <a:gd name="T71" fmla="*/ 90 h 175"/>
                  <a:gd name="T72" fmla="*/ 35 w 182"/>
                  <a:gd name="T73" fmla="*/ 109 h 175"/>
                  <a:gd name="T74" fmla="*/ 38 w 182"/>
                  <a:gd name="T75" fmla="*/ 112 h 175"/>
                  <a:gd name="T76" fmla="*/ 41 w 182"/>
                  <a:gd name="T77" fmla="*/ 127 h 175"/>
                  <a:gd name="T78" fmla="*/ 43 w 182"/>
                  <a:gd name="T79" fmla="*/ 130 h 175"/>
                  <a:gd name="T80" fmla="*/ 48 w 182"/>
                  <a:gd name="T81" fmla="*/ 133 h 175"/>
                  <a:gd name="T82" fmla="*/ 56 w 182"/>
                  <a:gd name="T83" fmla="*/ 142 h 175"/>
                  <a:gd name="T84" fmla="*/ 59 w 182"/>
                  <a:gd name="T85" fmla="*/ 150 h 175"/>
                  <a:gd name="T86" fmla="*/ 63 w 182"/>
                  <a:gd name="T87" fmla="*/ 158 h 175"/>
                  <a:gd name="T88" fmla="*/ 69 w 182"/>
                  <a:gd name="T89" fmla="*/ 167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2" h="175">
                    <a:moveTo>
                      <a:pt x="69" y="167"/>
                    </a:moveTo>
                    <a:cubicBezTo>
                      <a:pt x="69" y="167"/>
                      <a:pt x="72" y="166"/>
                      <a:pt x="72" y="165"/>
                    </a:cubicBezTo>
                    <a:cubicBezTo>
                      <a:pt x="72" y="163"/>
                      <a:pt x="73" y="164"/>
                      <a:pt x="73" y="162"/>
                    </a:cubicBezTo>
                    <a:cubicBezTo>
                      <a:pt x="73" y="160"/>
                      <a:pt x="73" y="161"/>
                      <a:pt x="74" y="160"/>
                    </a:cubicBezTo>
                    <a:cubicBezTo>
                      <a:pt x="75" y="159"/>
                      <a:pt x="75" y="158"/>
                      <a:pt x="77" y="158"/>
                    </a:cubicBezTo>
                    <a:cubicBezTo>
                      <a:pt x="80" y="157"/>
                      <a:pt x="78" y="159"/>
                      <a:pt x="80" y="160"/>
                    </a:cubicBezTo>
                    <a:cubicBezTo>
                      <a:pt x="82" y="161"/>
                      <a:pt x="82" y="161"/>
                      <a:pt x="85" y="160"/>
                    </a:cubicBezTo>
                    <a:cubicBezTo>
                      <a:pt x="88" y="160"/>
                      <a:pt x="100" y="164"/>
                      <a:pt x="100" y="164"/>
                    </a:cubicBezTo>
                    <a:cubicBezTo>
                      <a:pt x="102" y="175"/>
                      <a:pt x="102" y="175"/>
                      <a:pt x="102" y="175"/>
                    </a:cubicBezTo>
                    <a:cubicBezTo>
                      <a:pt x="101" y="175"/>
                      <a:pt x="106" y="170"/>
                      <a:pt x="106" y="170"/>
                    </a:cubicBezTo>
                    <a:cubicBezTo>
                      <a:pt x="118" y="155"/>
                      <a:pt x="118" y="155"/>
                      <a:pt x="118" y="155"/>
                    </a:cubicBezTo>
                    <a:cubicBezTo>
                      <a:pt x="148" y="145"/>
                      <a:pt x="148" y="145"/>
                      <a:pt x="148" y="145"/>
                    </a:cubicBezTo>
                    <a:cubicBezTo>
                      <a:pt x="148" y="145"/>
                      <a:pt x="171" y="135"/>
                      <a:pt x="176" y="132"/>
                    </a:cubicBezTo>
                    <a:cubicBezTo>
                      <a:pt x="178" y="131"/>
                      <a:pt x="182" y="108"/>
                      <a:pt x="182" y="107"/>
                    </a:cubicBezTo>
                    <a:cubicBezTo>
                      <a:pt x="176" y="99"/>
                      <a:pt x="176" y="99"/>
                      <a:pt x="176" y="99"/>
                    </a:cubicBezTo>
                    <a:cubicBezTo>
                      <a:pt x="176" y="99"/>
                      <a:pt x="176" y="100"/>
                      <a:pt x="174" y="100"/>
                    </a:cubicBezTo>
                    <a:cubicBezTo>
                      <a:pt x="172" y="100"/>
                      <a:pt x="145" y="95"/>
                      <a:pt x="145" y="95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0" y="81"/>
                      <a:pt x="140" y="81"/>
                      <a:pt x="140" y="81"/>
                    </a:cubicBezTo>
                    <a:cubicBezTo>
                      <a:pt x="140" y="77"/>
                      <a:pt x="140" y="77"/>
                      <a:pt x="140" y="77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6" y="74"/>
                      <a:pt x="136" y="74"/>
                      <a:pt x="136" y="74"/>
                    </a:cubicBezTo>
                    <a:cubicBezTo>
                      <a:pt x="135" y="74"/>
                      <a:pt x="135" y="74"/>
                      <a:pt x="135" y="74"/>
                    </a:cubicBezTo>
                    <a:cubicBezTo>
                      <a:pt x="134" y="73"/>
                      <a:pt x="134" y="73"/>
                      <a:pt x="133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3"/>
                      <a:pt x="133" y="67"/>
                      <a:pt x="133" y="65"/>
                    </a:cubicBezTo>
                    <a:cubicBezTo>
                      <a:pt x="133" y="65"/>
                      <a:pt x="134" y="61"/>
                      <a:pt x="133" y="59"/>
                    </a:cubicBezTo>
                    <a:cubicBezTo>
                      <a:pt x="132" y="59"/>
                      <a:pt x="132" y="59"/>
                      <a:pt x="132" y="59"/>
                    </a:cubicBezTo>
                    <a:cubicBezTo>
                      <a:pt x="131" y="59"/>
                      <a:pt x="130" y="56"/>
                      <a:pt x="129" y="55"/>
                    </a:cubicBezTo>
                    <a:cubicBezTo>
                      <a:pt x="128" y="54"/>
                      <a:pt x="126" y="54"/>
                      <a:pt x="126" y="53"/>
                    </a:cubicBezTo>
                    <a:cubicBezTo>
                      <a:pt x="125" y="53"/>
                      <a:pt x="125" y="49"/>
                      <a:pt x="126" y="48"/>
                    </a:cubicBezTo>
                    <a:cubicBezTo>
                      <a:pt x="125" y="48"/>
                      <a:pt x="124" y="48"/>
                      <a:pt x="124" y="48"/>
                    </a:cubicBezTo>
                    <a:cubicBezTo>
                      <a:pt x="123" y="47"/>
                      <a:pt x="123" y="46"/>
                      <a:pt x="123" y="45"/>
                    </a:cubicBezTo>
                    <a:cubicBezTo>
                      <a:pt x="123" y="45"/>
                      <a:pt x="121" y="45"/>
                      <a:pt x="121" y="45"/>
                    </a:cubicBezTo>
                    <a:cubicBezTo>
                      <a:pt x="121" y="45"/>
                      <a:pt x="121" y="44"/>
                      <a:pt x="121" y="43"/>
                    </a:cubicBezTo>
                    <a:cubicBezTo>
                      <a:pt x="121" y="42"/>
                      <a:pt x="118" y="39"/>
                      <a:pt x="118" y="37"/>
                    </a:cubicBezTo>
                    <a:cubicBezTo>
                      <a:pt x="117" y="36"/>
                      <a:pt x="118" y="35"/>
                      <a:pt x="118" y="34"/>
                    </a:cubicBezTo>
                    <a:cubicBezTo>
                      <a:pt x="116" y="34"/>
                      <a:pt x="116" y="34"/>
                      <a:pt x="116" y="34"/>
                    </a:cubicBezTo>
                    <a:cubicBezTo>
                      <a:pt x="109" y="34"/>
                      <a:pt x="109" y="34"/>
                      <a:pt x="109" y="34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80" y="26"/>
                      <a:pt x="80" y="26"/>
                      <a:pt x="80" y="26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30" y="15"/>
                      <a:pt x="26" y="17"/>
                      <a:pt x="25" y="19"/>
                    </a:cubicBezTo>
                    <a:cubicBezTo>
                      <a:pt x="25" y="22"/>
                      <a:pt x="23" y="21"/>
                      <a:pt x="22" y="23"/>
                    </a:cubicBezTo>
                    <a:cubicBezTo>
                      <a:pt x="21" y="25"/>
                      <a:pt x="19" y="27"/>
                      <a:pt x="19" y="27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2" y="31"/>
                      <a:pt x="1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1" y="37"/>
                      <a:pt x="1" y="39"/>
                      <a:pt x="1" y="40"/>
                    </a:cubicBezTo>
                    <a:cubicBezTo>
                      <a:pt x="0" y="39"/>
                      <a:pt x="1" y="41"/>
                      <a:pt x="1" y="42"/>
                    </a:cubicBezTo>
                    <a:cubicBezTo>
                      <a:pt x="2" y="42"/>
                      <a:pt x="3" y="42"/>
                      <a:pt x="4" y="42"/>
                    </a:cubicBezTo>
                    <a:cubicBezTo>
                      <a:pt x="4" y="42"/>
                      <a:pt x="7" y="42"/>
                      <a:pt x="9" y="46"/>
                    </a:cubicBezTo>
                    <a:cubicBezTo>
                      <a:pt x="9" y="48"/>
                      <a:pt x="10" y="53"/>
                      <a:pt x="11" y="54"/>
                    </a:cubicBezTo>
                    <a:cubicBezTo>
                      <a:pt x="12" y="55"/>
                      <a:pt x="14" y="55"/>
                      <a:pt x="15" y="57"/>
                    </a:cubicBezTo>
                    <a:cubicBezTo>
                      <a:pt x="15" y="58"/>
                      <a:pt x="14" y="59"/>
                      <a:pt x="15" y="60"/>
                    </a:cubicBezTo>
                    <a:cubicBezTo>
                      <a:pt x="15" y="60"/>
                      <a:pt x="17" y="60"/>
                      <a:pt x="17" y="61"/>
                    </a:cubicBezTo>
                    <a:cubicBezTo>
                      <a:pt x="18" y="62"/>
                      <a:pt x="17" y="63"/>
                      <a:pt x="17" y="64"/>
                    </a:cubicBezTo>
                    <a:cubicBezTo>
                      <a:pt x="18" y="65"/>
                      <a:pt x="21" y="65"/>
                      <a:pt x="21" y="66"/>
                    </a:cubicBezTo>
                    <a:cubicBezTo>
                      <a:pt x="21" y="68"/>
                      <a:pt x="21" y="68"/>
                      <a:pt x="21" y="68"/>
                    </a:cubicBezTo>
                    <a:cubicBezTo>
                      <a:pt x="23" y="68"/>
                      <a:pt x="23" y="68"/>
                      <a:pt x="23" y="68"/>
                    </a:cubicBezTo>
                    <a:cubicBezTo>
                      <a:pt x="25" y="71"/>
                      <a:pt x="24" y="78"/>
                      <a:pt x="26" y="81"/>
                    </a:cubicBezTo>
                    <a:cubicBezTo>
                      <a:pt x="27" y="81"/>
                      <a:pt x="27" y="81"/>
                      <a:pt x="27" y="81"/>
                    </a:cubicBezTo>
                    <a:cubicBezTo>
                      <a:pt x="29" y="82"/>
                      <a:pt x="34" y="88"/>
                      <a:pt x="35" y="90"/>
                    </a:cubicBezTo>
                    <a:cubicBezTo>
                      <a:pt x="36" y="92"/>
                      <a:pt x="38" y="104"/>
                      <a:pt x="38" y="106"/>
                    </a:cubicBezTo>
                    <a:cubicBezTo>
                      <a:pt x="38" y="107"/>
                      <a:pt x="36" y="108"/>
                      <a:pt x="35" y="109"/>
                    </a:cubicBezTo>
                    <a:cubicBezTo>
                      <a:pt x="36" y="109"/>
                      <a:pt x="35" y="112"/>
                      <a:pt x="35" y="112"/>
                    </a:cubicBezTo>
                    <a:cubicBezTo>
                      <a:pt x="36" y="112"/>
                      <a:pt x="37" y="112"/>
                      <a:pt x="38" y="112"/>
                    </a:cubicBezTo>
                    <a:cubicBezTo>
                      <a:pt x="38" y="115"/>
                      <a:pt x="38" y="121"/>
                      <a:pt x="39" y="124"/>
                    </a:cubicBezTo>
                    <a:cubicBezTo>
                      <a:pt x="39" y="125"/>
                      <a:pt x="41" y="127"/>
                      <a:pt x="41" y="127"/>
                    </a:cubicBezTo>
                    <a:cubicBezTo>
                      <a:pt x="41" y="128"/>
                      <a:pt x="41" y="129"/>
                      <a:pt x="41" y="129"/>
                    </a:cubicBezTo>
                    <a:cubicBezTo>
                      <a:pt x="41" y="130"/>
                      <a:pt x="43" y="130"/>
                      <a:pt x="43" y="130"/>
                    </a:cubicBezTo>
                    <a:cubicBezTo>
                      <a:pt x="44" y="131"/>
                      <a:pt x="45" y="133"/>
                      <a:pt x="46" y="134"/>
                    </a:cubicBezTo>
                    <a:cubicBezTo>
                      <a:pt x="47" y="135"/>
                      <a:pt x="47" y="134"/>
                      <a:pt x="48" y="133"/>
                    </a:cubicBezTo>
                    <a:cubicBezTo>
                      <a:pt x="49" y="135"/>
                      <a:pt x="52" y="137"/>
                      <a:pt x="53" y="138"/>
                    </a:cubicBezTo>
                    <a:cubicBezTo>
                      <a:pt x="54" y="139"/>
                      <a:pt x="56" y="141"/>
                      <a:pt x="56" y="142"/>
                    </a:cubicBezTo>
                    <a:cubicBezTo>
                      <a:pt x="56" y="143"/>
                      <a:pt x="55" y="144"/>
                      <a:pt x="56" y="145"/>
                    </a:cubicBezTo>
                    <a:cubicBezTo>
                      <a:pt x="57" y="147"/>
                      <a:pt x="59" y="148"/>
                      <a:pt x="59" y="150"/>
                    </a:cubicBezTo>
                    <a:cubicBezTo>
                      <a:pt x="60" y="153"/>
                      <a:pt x="58" y="153"/>
                      <a:pt x="59" y="155"/>
                    </a:cubicBezTo>
                    <a:cubicBezTo>
                      <a:pt x="60" y="156"/>
                      <a:pt x="62" y="157"/>
                      <a:pt x="63" y="158"/>
                    </a:cubicBezTo>
                    <a:cubicBezTo>
                      <a:pt x="64" y="159"/>
                      <a:pt x="64" y="162"/>
                      <a:pt x="65" y="163"/>
                    </a:cubicBezTo>
                    <a:cubicBezTo>
                      <a:pt x="66" y="164"/>
                      <a:pt x="69" y="166"/>
                      <a:pt x="69" y="167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8" name="Freeform 88">
                <a:extLst>
                  <a:ext uri="{FF2B5EF4-FFF2-40B4-BE49-F238E27FC236}">
                    <a16:creationId xmlns:a16="http://schemas.microsoft.com/office/drawing/2014/main" id="{32719613-98CB-9F42-8A8F-28D85C23CC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" y="2292"/>
                <a:ext cx="41" cy="35"/>
              </a:xfrm>
              <a:custGeom>
                <a:avLst/>
                <a:gdLst>
                  <a:gd name="T0" fmla="*/ 2 w 21"/>
                  <a:gd name="T1" fmla="*/ 8 h 18"/>
                  <a:gd name="T2" fmla="*/ 1 w 21"/>
                  <a:gd name="T3" fmla="*/ 8 h 18"/>
                  <a:gd name="T4" fmla="*/ 0 w 21"/>
                  <a:gd name="T5" fmla="*/ 11 h 18"/>
                  <a:gd name="T6" fmla="*/ 5 w 21"/>
                  <a:gd name="T7" fmla="*/ 14 h 18"/>
                  <a:gd name="T8" fmla="*/ 8 w 21"/>
                  <a:gd name="T9" fmla="*/ 13 h 18"/>
                  <a:gd name="T10" fmla="*/ 12 w 21"/>
                  <a:gd name="T11" fmla="*/ 16 h 18"/>
                  <a:gd name="T12" fmla="*/ 15 w 21"/>
                  <a:gd name="T13" fmla="*/ 12 h 18"/>
                  <a:gd name="T14" fmla="*/ 21 w 21"/>
                  <a:gd name="T15" fmla="*/ 13 h 18"/>
                  <a:gd name="T16" fmla="*/ 21 w 21"/>
                  <a:gd name="T17" fmla="*/ 10 h 18"/>
                  <a:gd name="T18" fmla="*/ 21 w 21"/>
                  <a:gd name="T19" fmla="*/ 5 h 18"/>
                  <a:gd name="T20" fmla="*/ 19 w 21"/>
                  <a:gd name="T21" fmla="*/ 0 h 18"/>
                  <a:gd name="T22" fmla="*/ 14 w 21"/>
                  <a:gd name="T23" fmla="*/ 3 h 18"/>
                  <a:gd name="T24" fmla="*/ 10 w 21"/>
                  <a:gd name="T25" fmla="*/ 3 h 18"/>
                  <a:gd name="T26" fmla="*/ 5 w 21"/>
                  <a:gd name="T27" fmla="*/ 0 h 18"/>
                  <a:gd name="T28" fmla="*/ 5 w 21"/>
                  <a:gd name="T29" fmla="*/ 1 h 18"/>
                  <a:gd name="T30" fmla="*/ 5 w 21"/>
                  <a:gd name="T31" fmla="*/ 7 h 18"/>
                  <a:gd name="T32" fmla="*/ 2 w 21"/>
                  <a:gd name="T33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18">
                    <a:moveTo>
                      <a:pt x="2" y="8"/>
                    </a:moveTo>
                    <a:cubicBezTo>
                      <a:pt x="2" y="8"/>
                      <a:pt x="1" y="8"/>
                      <a:pt x="1" y="8"/>
                    </a:cubicBezTo>
                    <a:cubicBezTo>
                      <a:pt x="1" y="8"/>
                      <a:pt x="0" y="9"/>
                      <a:pt x="0" y="11"/>
                    </a:cubicBezTo>
                    <a:cubicBezTo>
                      <a:pt x="1" y="13"/>
                      <a:pt x="5" y="14"/>
                      <a:pt x="5" y="14"/>
                    </a:cubicBezTo>
                    <a:cubicBezTo>
                      <a:pt x="5" y="14"/>
                      <a:pt x="6" y="11"/>
                      <a:pt x="8" y="13"/>
                    </a:cubicBezTo>
                    <a:cubicBezTo>
                      <a:pt x="10" y="16"/>
                      <a:pt x="9" y="18"/>
                      <a:pt x="12" y="16"/>
                    </a:cubicBezTo>
                    <a:cubicBezTo>
                      <a:pt x="14" y="14"/>
                      <a:pt x="13" y="11"/>
                      <a:pt x="15" y="12"/>
                    </a:cubicBezTo>
                    <a:cubicBezTo>
                      <a:pt x="16" y="13"/>
                      <a:pt x="21" y="13"/>
                      <a:pt x="21" y="13"/>
                    </a:cubicBezTo>
                    <a:cubicBezTo>
                      <a:pt x="21" y="13"/>
                      <a:pt x="21" y="13"/>
                      <a:pt x="21" y="10"/>
                    </a:cubicBezTo>
                    <a:cubicBezTo>
                      <a:pt x="21" y="8"/>
                      <a:pt x="21" y="5"/>
                      <a:pt x="21" y="5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3" y="4"/>
                      <a:pt x="11" y="4"/>
                      <a:pt x="10" y="3"/>
                    </a:cubicBezTo>
                    <a:cubicBezTo>
                      <a:pt x="8" y="1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1"/>
                    </a:cubicBezTo>
                    <a:cubicBezTo>
                      <a:pt x="7" y="3"/>
                      <a:pt x="6" y="4"/>
                      <a:pt x="5" y="7"/>
                    </a:cubicBezTo>
                    <a:cubicBezTo>
                      <a:pt x="4" y="8"/>
                      <a:pt x="2" y="8"/>
                      <a:pt x="2" y="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9" name="Freeform 89">
                <a:extLst>
                  <a:ext uri="{FF2B5EF4-FFF2-40B4-BE49-F238E27FC236}">
                    <a16:creationId xmlns:a16="http://schemas.microsoft.com/office/drawing/2014/main" id="{97D5DDA4-712C-8E43-9496-A71BAC3D72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" y="2292"/>
                <a:ext cx="41" cy="35"/>
              </a:xfrm>
              <a:custGeom>
                <a:avLst/>
                <a:gdLst>
                  <a:gd name="T0" fmla="*/ 2 w 21"/>
                  <a:gd name="T1" fmla="*/ 8 h 18"/>
                  <a:gd name="T2" fmla="*/ 1 w 21"/>
                  <a:gd name="T3" fmla="*/ 8 h 18"/>
                  <a:gd name="T4" fmla="*/ 0 w 21"/>
                  <a:gd name="T5" fmla="*/ 11 h 18"/>
                  <a:gd name="T6" fmla="*/ 5 w 21"/>
                  <a:gd name="T7" fmla="*/ 14 h 18"/>
                  <a:gd name="T8" fmla="*/ 8 w 21"/>
                  <a:gd name="T9" fmla="*/ 13 h 18"/>
                  <a:gd name="T10" fmla="*/ 12 w 21"/>
                  <a:gd name="T11" fmla="*/ 16 h 18"/>
                  <a:gd name="T12" fmla="*/ 15 w 21"/>
                  <a:gd name="T13" fmla="*/ 12 h 18"/>
                  <a:gd name="T14" fmla="*/ 21 w 21"/>
                  <a:gd name="T15" fmla="*/ 13 h 18"/>
                  <a:gd name="T16" fmla="*/ 21 w 21"/>
                  <a:gd name="T17" fmla="*/ 10 h 18"/>
                  <a:gd name="T18" fmla="*/ 21 w 21"/>
                  <a:gd name="T19" fmla="*/ 5 h 18"/>
                  <a:gd name="T20" fmla="*/ 19 w 21"/>
                  <a:gd name="T21" fmla="*/ 0 h 18"/>
                  <a:gd name="T22" fmla="*/ 14 w 21"/>
                  <a:gd name="T23" fmla="*/ 3 h 18"/>
                  <a:gd name="T24" fmla="*/ 10 w 21"/>
                  <a:gd name="T25" fmla="*/ 3 h 18"/>
                  <a:gd name="T26" fmla="*/ 5 w 21"/>
                  <a:gd name="T27" fmla="*/ 0 h 18"/>
                  <a:gd name="T28" fmla="*/ 5 w 21"/>
                  <a:gd name="T29" fmla="*/ 1 h 18"/>
                  <a:gd name="T30" fmla="*/ 5 w 21"/>
                  <a:gd name="T31" fmla="*/ 7 h 18"/>
                  <a:gd name="T32" fmla="*/ 2 w 21"/>
                  <a:gd name="T33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" h="18">
                    <a:moveTo>
                      <a:pt x="2" y="8"/>
                    </a:moveTo>
                    <a:cubicBezTo>
                      <a:pt x="2" y="8"/>
                      <a:pt x="1" y="8"/>
                      <a:pt x="1" y="8"/>
                    </a:cubicBezTo>
                    <a:cubicBezTo>
                      <a:pt x="1" y="8"/>
                      <a:pt x="0" y="9"/>
                      <a:pt x="0" y="11"/>
                    </a:cubicBezTo>
                    <a:cubicBezTo>
                      <a:pt x="1" y="13"/>
                      <a:pt x="5" y="14"/>
                      <a:pt x="5" y="14"/>
                    </a:cubicBezTo>
                    <a:cubicBezTo>
                      <a:pt x="5" y="14"/>
                      <a:pt x="6" y="11"/>
                      <a:pt x="8" y="13"/>
                    </a:cubicBezTo>
                    <a:cubicBezTo>
                      <a:pt x="10" y="16"/>
                      <a:pt x="9" y="18"/>
                      <a:pt x="12" y="16"/>
                    </a:cubicBezTo>
                    <a:cubicBezTo>
                      <a:pt x="14" y="14"/>
                      <a:pt x="13" y="11"/>
                      <a:pt x="15" y="12"/>
                    </a:cubicBezTo>
                    <a:cubicBezTo>
                      <a:pt x="16" y="13"/>
                      <a:pt x="21" y="13"/>
                      <a:pt x="21" y="13"/>
                    </a:cubicBezTo>
                    <a:cubicBezTo>
                      <a:pt x="21" y="13"/>
                      <a:pt x="21" y="13"/>
                      <a:pt x="21" y="10"/>
                    </a:cubicBezTo>
                    <a:cubicBezTo>
                      <a:pt x="21" y="8"/>
                      <a:pt x="21" y="5"/>
                      <a:pt x="21" y="5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6" y="1"/>
                      <a:pt x="14" y="3"/>
                    </a:cubicBezTo>
                    <a:cubicBezTo>
                      <a:pt x="13" y="4"/>
                      <a:pt x="11" y="4"/>
                      <a:pt x="10" y="3"/>
                    </a:cubicBezTo>
                    <a:cubicBezTo>
                      <a:pt x="8" y="1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1"/>
                    </a:cubicBezTo>
                    <a:cubicBezTo>
                      <a:pt x="7" y="3"/>
                      <a:pt x="6" y="4"/>
                      <a:pt x="5" y="7"/>
                    </a:cubicBezTo>
                    <a:cubicBezTo>
                      <a:pt x="4" y="8"/>
                      <a:pt x="2" y="8"/>
                      <a:pt x="2" y="8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0" name="Freeform 90">
                <a:extLst>
                  <a:ext uri="{FF2B5EF4-FFF2-40B4-BE49-F238E27FC236}">
                    <a16:creationId xmlns:a16="http://schemas.microsoft.com/office/drawing/2014/main" id="{2E8BCB9A-DC88-B443-A8AB-748B0E1DD7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9" y="129"/>
                <a:ext cx="2879" cy="1229"/>
              </a:xfrm>
              <a:custGeom>
                <a:avLst/>
                <a:gdLst>
                  <a:gd name="T0" fmla="*/ 1394 w 1468"/>
                  <a:gd name="T1" fmla="*/ 299 h 626"/>
                  <a:gd name="T2" fmla="*/ 1455 w 1468"/>
                  <a:gd name="T3" fmla="*/ 286 h 626"/>
                  <a:gd name="T4" fmla="*/ 1302 w 1468"/>
                  <a:gd name="T5" fmla="*/ 219 h 626"/>
                  <a:gd name="T6" fmla="*/ 1197 w 1468"/>
                  <a:gd name="T7" fmla="*/ 210 h 626"/>
                  <a:gd name="T8" fmla="*/ 1084 w 1468"/>
                  <a:gd name="T9" fmla="*/ 187 h 626"/>
                  <a:gd name="T10" fmla="*/ 983 w 1468"/>
                  <a:gd name="T11" fmla="*/ 201 h 626"/>
                  <a:gd name="T12" fmla="*/ 904 w 1468"/>
                  <a:gd name="T13" fmla="*/ 185 h 626"/>
                  <a:gd name="T14" fmla="*/ 850 w 1468"/>
                  <a:gd name="T15" fmla="*/ 162 h 626"/>
                  <a:gd name="T16" fmla="*/ 765 w 1468"/>
                  <a:gd name="T17" fmla="*/ 170 h 626"/>
                  <a:gd name="T18" fmla="*/ 719 w 1468"/>
                  <a:gd name="T19" fmla="*/ 94 h 626"/>
                  <a:gd name="T20" fmla="*/ 615 w 1468"/>
                  <a:gd name="T21" fmla="*/ 127 h 626"/>
                  <a:gd name="T22" fmla="*/ 553 w 1468"/>
                  <a:gd name="T23" fmla="*/ 196 h 626"/>
                  <a:gd name="T24" fmla="*/ 496 w 1468"/>
                  <a:gd name="T25" fmla="*/ 204 h 626"/>
                  <a:gd name="T26" fmla="*/ 507 w 1468"/>
                  <a:gd name="T27" fmla="*/ 251 h 626"/>
                  <a:gd name="T28" fmla="*/ 450 w 1468"/>
                  <a:gd name="T29" fmla="*/ 276 h 626"/>
                  <a:gd name="T30" fmla="*/ 417 w 1468"/>
                  <a:gd name="T31" fmla="*/ 233 h 626"/>
                  <a:gd name="T32" fmla="*/ 329 w 1468"/>
                  <a:gd name="T33" fmla="*/ 247 h 626"/>
                  <a:gd name="T34" fmla="*/ 223 w 1468"/>
                  <a:gd name="T35" fmla="*/ 269 h 626"/>
                  <a:gd name="T36" fmla="*/ 157 w 1468"/>
                  <a:gd name="T37" fmla="*/ 297 h 626"/>
                  <a:gd name="T38" fmla="*/ 130 w 1468"/>
                  <a:gd name="T39" fmla="*/ 276 h 626"/>
                  <a:gd name="T40" fmla="*/ 104 w 1468"/>
                  <a:gd name="T41" fmla="*/ 222 h 626"/>
                  <a:gd name="T42" fmla="*/ 83 w 1468"/>
                  <a:gd name="T43" fmla="*/ 377 h 626"/>
                  <a:gd name="T44" fmla="*/ 151 w 1468"/>
                  <a:gd name="T45" fmla="*/ 505 h 626"/>
                  <a:gd name="T46" fmla="*/ 178 w 1468"/>
                  <a:gd name="T47" fmla="*/ 592 h 626"/>
                  <a:gd name="T48" fmla="*/ 250 w 1468"/>
                  <a:gd name="T49" fmla="*/ 562 h 626"/>
                  <a:gd name="T50" fmla="*/ 325 w 1468"/>
                  <a:gd name="T51" fmla="*/ 500 h 626"/>
                  <a:gd name="T52" fmla="*/ 453 w 1468"/>
                  <a:gd name="T53" fmla="*/ 460 h 626"/>
                  <a:gd name="T54" fmla="*/ 645 w 1468"/>
                  <a:gd name="T55" fmla="*/ 508 h 626"/>
                  <a:gd name="T56" fmla="*/ 817 w 1468"/>
                  <a:gd name="T57" fmla="*/ 512 h 626"/>
                  <a:gd name="T58" fmla="*/ 950 w 1468"/>
                  <a:gd name="T59" fmla="*/ 521 h 626"/>
                  <a:gd name="T60" fmla="*/ 957 w 1468"/>
                  <a:gd name="T61" fmla="*/ 604 h 626"/>
                  <a:gd name="T62" fmla="*/ 1045 w 1468"/>
                  <a:gd name="T63" fmla="*/ 496 h 626"/>
                  <a:gd name="T64" fmla="*/ 1030 w 1468"/>
                  <a:gd name="T65" fmla="*/ 417 h 626"/>
                  <a:gd name="T66" fmla="*/ 1154 w 1468"/>
                  <a:gd name="T67" fmla="*/ 392 h 626"/>
                  <a:gd name="T68" fmla="*/ 1223 w 1468"/>
                  <a:gd name="T69" fmla="*/ 359 h 626"/>
                  <a:gd name="T70" fmla="*/ 1177 w 1468"/>
                  <a:gd name="T71" fmla="*/ 425 h 626"/>
                  <a:gd name="T72" fmla="*/ 1234 w 1468"/>
                  <a:gd name="T73" fmla="*/ 391 h 626"/>
                  <a:gd name="T74" fmla="*/ 335 w 1468"/>
                  <a:gd name="T75" fmla="*/ 0 h 626"/>
                  <a:gd name="T76" fmla="*/ 313 w 1468"/>
                  <a:gd name="T77" fmla="*/ 23 h 626"/>
                  <a:gd name="T78" fmla="*/ 323 w 1468"/>
                  <a:gd name="T79" fmla="*/ 33 h 626"/>
                  <a:gd name="T80" fmla="*/ 695 w 1468"/>
                  <a:gd name="T81" fmla="*/ 65 h 626"/>
                  <a:gd name="T82" fmla="*/ 222 w 1468"/>
                  <a:gd name="T83" fmla="*/ 35 h 626"/>
                  <a:gd name="T84" fmla="*/ 336 w 1468"/>
                  <a:gd name="T85" fmla="*/ 42 h 626"/>
                  <a:gd name="T86" fmla="*/ 706 w 1468"/>
                  <a:gd name="T87" fmla="*/ 67 h 626"/>
                  <a:gd name="T88" fmla="*/ 329 w 1468"/>
                  <a:gd name="T89" fmla="*/ 132 h 626"/>
                  <a:gd name="T90" fmla="*/ 287 w 1468"/>
                  <a:gd name="T91" fmla="*/ 197 h 626"/>
                  <a:gd name="T92" fmla="*/ 311 w 1468"/>
                  <a:gd name="T93" fmla="*/ 168 h 626"/>
                  <a:gd name="T94" fmla="*/ 404 w 1468"/>
                  <a:gd name="T95" fmla="*/ 121 h 626"/>
                  <a:gd name="T96" fmla="*/ 724 w 1468"/>
                  <a:gd name="T97" fmla="*/ 132 h 626"/>
                  <a:gd name="T98" fmla="*/ 1042 w 1468"/>
                  <a:gd name="T99" fmla="*/ 157 h 626"/>
                  <a:gd name="T100" fmla="*/ 141 w 1468"/>
                  <a:gd name="T101" fmla="*/ 336 h 626"/>
                  <a:gd name="T102" fmla="*/ 94 w 1468"/>
                  <a:gd name="T103" fmla="*/ 349 h 626"/>
                  <a:gd name="T104" fmla="*/ 737 w 1468"/>
                  <a:gd name="T105" fmla="*/ 488 h 626"/>
                  <a:gd name="T106" fmla="*/ 1060 w 1468"/>
                  <a:gd name="T107" fmla="*/ 558 h 626"/>
                  <a:gd name="T108" fmla="*/ 1125 w 1468"/>
                  <a:gd name="T109" fmla="*/ 562 h 626"/>
                  <a:gd name="T110" fmla="*/ 256 w 1468"/>
                  <a:gd name="T111" fmla="*/ 229 h 626"/>
                  <a:gd name="T112" fmla="*/ 1118 w 1468"/>
                  <a:gd name="T113" fmla="*/ 211 h 626"/>
                  <a:gd name="T114" fmla="*/ 810 w 1468"/>
                  <a:gd name="T115" fmla="*/ 174 h 626"/>
                  <a:gd name="T116" fmla="*/ 891 w 1468"/>
                  <a:gd name="T117" fmla="*/ 180 h 626"/>
                  <a:gd name="T118" fmla="*/ 626 w 1468"/>
                  <a:gd name="T119" fmla="*/ 56 h 626"/>
                  <a:gd name="T120" fmla="*/ 515 w 1468"/>
                  <a:gd name="T121" fmla="*/ 174 h 626"/>
                  <a:gd name="T122" fmla="*/ 0 w 1468"/>
                  <a:gd name="T123" fmla="*/ 456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68" h="626">
                    <a:moveTo>
                      <a:pt x="1333" y="349"/>
                    </a:moveTo>
                    <a:cubicBezTo>
                      <a:pt x="1336" y="347"/>
                      <a:pt x="1339" y="348"/>
                      <a:pt x="1342" y="346"/>
                    </a:cubicBezTo>
                    <a:cubicBezTo>
                      <a:pt x="1342" y="346"/>
                      <a:pt x="1343" y="345"/>
                      <a:pt x="1343" y="345"/>
                    </a:cubicBezTo>
                    <a:cubicBezTo>
                      <a:pt x="1346" y="343"/>
                      <a:pt x="1350" y="342"/>
                      <a:pt x="1354" y="341"/>
                    </a:cubicBezTo>
                    <a:cubicBezTo>
                      <a:pt x="1356" y="340"/>
                      <a:pt x="1356" y="340"/>
                      <a:pt x="1356" y="340"/>
                    </a:cubicBezTo>
                    <a:cubicBezTo>
                      <a:pt x="1357" y="339"/>
                      <a:pt x="1357" y="341"/>
                      <a:pt x="1358" y="341"/>
                    </a:cubicBezTo>
                    <a:cubicBezTo>
                      <a:pt x="1359" y="341"/>
                      <a:pt x="1363" y="339"/>
                      <a:pt x="1364" y="340"/>
                    </a:cubicBezTo>
                    <a:cubicBezTo>
                      <a:pt x="1365" y="340"/>
                      <a:pt x="1367" y="342"/>
                      <a:pt x="1368" y="342"/>
                    </a:cubicBezTo>
                    <a:cubicBezTo>
                      <a:pt x="1373" y="344"/>
                      <a:pt x="1375" y="341"/>
                      <a:pt x="1378" y="339"/>
                    </a:cubicBezTo>
                    <a:cubicBezTo>
                      <a:pt x="1377" y="338"/>
                      <a:pt x="1376" y="338"/>
                      <a:pt x="1376" y="338"/>
                    </a:cubicBezTo>
                    <a:cubicBezTo>
                      <a:pt x="1375" y="335"/>
                      <a:pt x="1378" y="334"/>
                      <a:pt x="1376" y="333"/>
                    </a:cubicBezTo>
                    <a:cubicBezTo>
                      <a:pt x="1374" y="332"/>
                      <a:pt x="1373" y="333"/>
                      <a:pt x="1372" y="332"/>
                    </a:cubicBezTo>
                    <a:cubicBezTo>
                      <a:pt x="1372" y="331"/>
                      <a:pt x="1373" y="330"/>
                      <a:pt x="1373" y="330"/>
                    </a:cubicBezTo>
                    <a:cubicBezTo>
                      <a:pt x="1372" y="328"/>
                      <a:pt x="1372" y="328"/>
                      <a:pt x="1372" y="328"/>
                    </a:cubicBezTo>
                    <a:cubicBezTo>
                      <a:pt x="1371" y="327"/>
                      <a:pt x="1372" y="326"/>
                      <a:pt x="1371" y="324"/>
                    </a:cubicBezTo>
                    <a:cubicBezTo>
                      <a:pt x="1371" y="324"/>
                      <a:pt x="1370" y="324"/>
                      <a:pt x="1370" y="324"/>
                    </a:cubicBezTo>
                    <a:cubicBezTo>
                      <a:pt x="1368" y="321"/>
                      <a:pt x="1367" y="319"/>
                      <a:pt x="1366" y="316"/>
                    </a:cubicBezTo>
                    <a:cubicBezTo>
                      <a:pt x="1363" y="317"/>
                      <a:pt x="1362" y="317"/>
                      <a:pt x="1360" y="317"/>
                    </a:cubicBezTo>
                    <a:cubicBezTo>
                      <a:pt x="1360" y="316"/>
                      <a:pt x="1360" y="314"/>
                      <a:pt x="1361" y="314"/>
                    </a:cubicBezTo>
                    <a:cubicBezTo>
                      <a:pt x="1361" y="313"/>
                      <a:pt x="1362" y="313"/>
                      <a:pt x="1363" y="313"/>
                    </a:cubicBezTo>
                    <a:cubicBezTo>
                      <a:pt x="1363" y="312"/>
                      <a:pt x="1362" y="310"/>
                      <a:pt x="1362" y="310"/>
                    </a:cubicBezTo>
                    <a:cubicBezTo>
                      <a:pt x="1358" y="312"/>
                      <a:pt x="1359" y="313"/>
                      <a:pt x="1355" y="310"/>
                    </a:cubicBezTo>
                    <a:cubicBezTo>
                      <a:pt x="1350" y="310"/>
                      <a:pt x="1350" y="310"/>
                      <a:pt x="1350" y="310"/>
                    </a:cubicBezTo>
                    <a:cubicBezTo>
                      <a:pt x="1351" y="310"/>
                      <a:pt x="1351" y="308"/>
                      <a:pt x="1352" y="308"/>
                    </a:cubicBezTo>
                    <a:cubicBezTo>
                      <a:pt x="1354" y="308"/>
                      <a:pt x="1357" y="309"/>
                      <a:pt x="1360" y="309"/>
                    </a:cubicBezTo>
                    <a:cubicBezTo>
                      <a:pt x="1360" y="308"/>
                      <a:pt x="1360" y="308"/>
                      <a:pt x="1360" y="308"/>
                    </a:cubicBezTo>
                    <a:cubicBezTo>
                      <a:pt x="1365" y="310"/>
                      <a:pt x="1370" y="312"/>
                      <a:pt x="1376" y="311"/>
                    </a:cubicBezTo>
                    <a:cubicBezTo>
                      <a:pt x="1378" y="311"/>
                      <a:pt x="1384" y="309"/>
                      <a:pt x="1386" y="307"/>
                    </a:cubicBezTo>
                    <a:cubicBezTo>
                      <a:pt x="1387" y="306"/>
                      <a:pt x="1385" y="305"/>
                      <a:pt x="1386" y="304"/>
                    </a:cubicBezTo>
                    <a:cubicBezTo>
                      <a:pt x="1386" y="303"/>
                      <a:pt x="1388" y="301"/>
                      <a:pt x="1389" y="300"/>
                    </a:cubicBezTo>
                    <a:cubicBezTo>
                      <a:pt x="1389" y="299"/>
                      <a:pt x="1388" y="298"/>
                      <a:pt x="1389" y="298"/>
                    </a:cubicBezTo>
                    <a:cubicBezTo>
                      <a:pt x="1387" y="297"/>
                      <a:pt x="1386" y="296"/>
                      <a:pt x="1384" y="295"/>
                    </a:cubicBezTo>
                    <a:cubicBezTo>
                      <a:pt x="1385" y="294"/>
                      <a:pt x="1385" y="294"/>
                      <a:pt x="1385" y="292"/>
                    </a:cubicBezTo>
                    <a:cubicBezTo>
                      <a:pt x="1386" y="292"/>
                      <a:pt x="1386" y="292"/>
                      <a:pt x="1386" y="292"/>
                    </a:cubicBezTo>
                    <a:cubicBezTo>
                      <a:pt x="1387" y="291"/>
                      <a:pt x="1386" y="289"/>
                      <a:pt x="1386" y="289"/>
                    </a:cubicBezTo>
                    <a:cubicBezTo>
                      <a:pt x="1386" y="288"/>
                      <a:pt x="1386" y="288"/>
                      <a:pt x="1386" y="288"/>
                    </a:cubicBezTo>
                    <a:cubicBezTo>
                      <a:pt x="1387" y="287"/>
                      <a:pt x="1387" y="286"/>
                      <a:pt x="1388" y="286"/>
                    </a:cubicBezTo>
                    <a:cubicBezTo>
                      <a:pt x="1389" y="286"/>
                      <a:pt x="1390" y="286"/>
                      <a:pt x="1392" y="286"/>
                    </a:cubicBezTo>
                    <a:cubicBezTo>
                      <a:pt x="1387" y="290"/>
                      <a:pt x="1392" y="290"/>
                      <a:pt x="1392" y="292"/>
                    </a:cubicBezTo>
                    <a:cubicBezTo>
                      <a:pt x="1392" y="293"/>
                      <a:pt x="1392" y="293"/>
                      <a:pt x="1392" y="293"/>
                    </a:cubicBezTo>
                    <a:cubicBezTo>
                      <a:pt x="1390" y="295"/>
                      <a:pt x="1391" y="296"/>
                      <a:pt x="1390" y="298"/>
                    </a:cubicBezTo>
                    <a:cubicBezTo>
                      <a:pt x="1391" y="299"/>
                      <a:pt x="1393" y="298"/>
                      <a:pt x="1394" y="299"/>
                    </a:cubicBezTo>
                    <a:cubicBezTo>
                      <a:pt x="1395" y="299"/>
                      <a:pt x="1396" y="302"/>
                      <a:pt x="1396" y="302"/>
                    </a:cubicBezTo>
                    <a:cubicBezTo>
                      <a:pt x="1398" y="302"/>
                      <a:pt x="1403" y="300"/>
                      <a:pt x="1404" y="299"/>
                    </a:cubicBezTo>
                    <a:cubicBezTo>
                      <a:pt x="1405" y="299"/>
                      <a:pt x="1405" y="297"/>
                      <a:pt x="1405" y="296"/>
                    </a:cubicBezTo>
                    <a:cubicBezTo>
                      <a:pt x="1407" y="296"/>
                      <a:pt x="1407" y="296"/>
                      <a:pt x="1407" y="296"/>
                    </a:cubicBezTo>
                    <a:cubicBezTo>
                      <a:pt x="1407" y="296"/>
                      <a:pt x="1407" y="298"/>
                      <a:pt x="1407" y="298"/>
                    </a:cubicBezTo>
                    <a:cubicBezTo>
                      <a:pt x="1409" y="298"/>
                      <a:pt x="1412" y="297"/>
                      <a:pt x="1413" y="298"/>
                    </a:cubicBezTo>
                    <a:cubicBezTo>
                      <a:pt x="1414" y="298"/>
                      <a:pt x="1414" y="298"/>
                      <a:pt x="1414" y="298"/>
                    </a:cubicBezTo>
                    <a:cubicBezTo>
                      <a:pt x="1415" y="301"/>
                      <a:pt x="1419" y="303"/>
                      <a:pt x="1418" y="306"/>
                    </a:cubicBezTo>
                    <a:cubicBezTo>
                      <a:pt x="1418" y="307"/>
                      <a:pt x="1417" y="308"/>
                      <a:pt x="1417" y="308"/>
                    </a:cubicBezTo>
                    <a:cubicBezTo>
                      <a:pt x="1418" y="309"/>
                      <a:pt x="1421" y="312"/>
                      <a:pt x="1422" y="312"/>
                    </a:cubicBezTo>
                    <a:cubicBezTo>
                      <a:pt x="1424" y="313"/>
                      <a:pt x="1425" y="311"/>
                      <a:pt x="1425" y="311"/>
                    </a:cubicBezTo>
                    <a:cubicBezTo>
                      <a:pt x="1427" y="311"/>
                      <a:pt x="1434" y="315"/>
                      <a:pt x="1435" y="316"/>
                    </a:cubicBezTo>
                    <a:cubicBezTo>
                      <a:pt x="1435" y="316"/>
                      <a:pt x="1435" y="318"/>
                      <a:pt x="1435" y="318"/>
                    </a:cubicBezTo>
                    <a:cubicBezTo>
                      <a:pt x="1437" y="318"/>
                      <a:pt x="1438" y="318"/>
                      <a:pt x="1439" y="318"/>
                    </a:cubicBezTo>
                    <a:cubicBezTo>
                      <a:pt x="1439" y="318"/>
                      <a:pt x="1439" y="316"/>
                      <a:pt x="1439" y="316"/>
                    </a:cubicBezTo>
                    <a:cubicBezTo>
                      <a:pt x="1441" y="316"/>
                      <a:pt x="1441" y="316"/>
                      <a:pt x="1441" y="316"/>
                    </a:cubicBezTo>
                    <a:cubicBezTo>
                      <a:pt x="1440" y="315"/>
                      <a:pt x="1442" y="315"/>
                      <a:pt x="1442" y="315"/>
                    </a:cubicBezTo>
                    <a:cubicBezTo>
                      <a:pt x="1442" y="315"/>
                      <a:pt x="1442" y="318"/>
                      <a:pt x="1442" y="318"/>
                    </a:cubicBezTo>
                    <a:cubicBezTo>
                      <a:pt x="1443" y="318"/>
                      <a:pt x="1443" y="318"/>
                      <a:pt x="1443" y="318"/>
                    </a:cubicBezTo>
                    <a:cubicBezTo>
                      <a:pt x="1445" y="320"/>
                      <a:pt x="1444" y="318"/>
                      <a:pt x="1446" y="319"/>
                    </a:cubicBezTo>
                    <a:cubicBezTo>
                      <a:pt x="1446" y="318"/>
                      <a:pt x="1446" y="318"/>
                      <a:pt x="1446" y="318"/>
                    </a:cubicBezTo>
                    <a:cubicBezTo>
                      <a:pt x="1448" y="318"/>
                      <a:pt x="1448" y="318"/>
                      <a:pt x="1451" y="318"/>
                    </a:cubicBezTo>
                    <a:cubicBezTo>
                      <a:pt x="1450" y="318"/>
                      <a:pt x="1449" y="316"/>
                      <a:pt x="1449" y="316"/>
                    </a:cubicBezTo>
                    <a:cubicBezTo>
                      <a:pt x="1448" y="315"/>
                      <a:pt x="1448" y="314"/>
                      <a:pt x="1447" y="314"/>
                    </a:cubicBezTo>
                    <a:cubicBezTo>
                      <a:pt x="1447" y="313"/>
                      <a:pt x="1448" y="312"/>
                      <a:pt x="1447" y="311"/>
                    </a:cubicBezTo>
                    <a:cubicBezTo>
                      <a:pt x="1447" y="311"/>
                      <a:pt x="1446" y="311"/>
                      <a:pt x="1445" y="310"/>
                    </a:cubicBezTo>
                    <a:cubicBezTo>
                      <a:pt x="1447" y="309"/>
                      <a:pt x="1449" y="309"/>
                      <a:pt x="1451" y="308"/>
                    </a:cubicBezTo>
                    <a:cubicBezTo>
                      <a:pt x="1451" y="308"/>
                      <a:pt x="1451" y="304"/>
                      <a:pt x="1451" y="304"/>
                    </a:cubicBezTo>
                    <a:cubicBezTo>
                      <a:pt x="1449" y="304"/>
                      <a:pt x="1449" y="305"/>
                      <a:pt x="1447" y="304"/>
                    </a:cubicBezTo>
                    <a:cubicBezTo>
                      <a:pt x="1447" y="301"/>
                      <a:pt x="1447" y="301"/>
                      <a:pt x="1447" y="301"/>
                    </a:cubicBezTo>
                    <a:cubicBezTo>
                      <a:pt x="1451" y="302"/>
                      <a:pt x="1453" y="301"/>
                      <a:pt x="1456" y="301"/>
                    </a:cubicBezTo>
                    <a:cubicBezTo>
                      <a:pt x="1456" y="301"/>
                      <a:pt x="1457" y="302"/>
                      <a:pt x="1458" y="302"/>
                    </a:cubicBezTo>
                    <a:cubicBezTo>
                      <a:pt x="1458" y="303"/>
                      <a:pt x="1458" y="303"/>
                      <a:pt x="1458" y="303"/>
                    </a:cubicBezTo>
                    <a:cubicBezTo>
                      <a:pt x="1459" y="303"/>
                      <a:pt x="1460" y="303"/>
                      <a:pt x="1461" y="303"/>
                    </a:cubicBezTo>
                    <a:cubicBezTo>
                      <a:pt x="1462" y="302"/>
                      <a:pt x="1462" y="301"/>
                      <a:pt x="1462" y="299"/>
                    </a:cubicBezTo>
                    <a:cubicBezTo>
                      <a:pt x="1462" y="299"/>
                      <a:pt x="1465" y="299"/>
                      <a:pt x="1465" y="299"/>
                    </a:cubicBezTo>
                    <a:cubicBezTo>
                      <a:pt x="1466" y="299"/>
                      <a:pt x="1464" y="296"/>
                      <a:pt x="1465" y="295"/>
                    </a:cubicBezTo>
                    <a:cubicBezTo>
                      <a:pt x="1466" y="294"/>
                      <a:pt x="1467" y="295"/>
                      <a:pt x="1468" y="294"/>
                    </a:cubicBezTo>
                    <a:cubicBezTo>
                      <a:pt x="1468" y="293"/>
                      <a:pt x="1468" y="293"/>
                      <a:pt x="1468" y="293"/>
                    </a:cubicBezTo>
                    <a:cubicBezTo>
                      <a:pt x="1467" y="293"/>
                      <a:pt x="1466" y="293"/>
                      <a:pt x="1465" y="293"/>
                    </a:cubicBezTo>
                    <a:cubicBezTo>
                      <a:pt x="1465" y="293"/>
                      <a:pt x="1464" y="291"/>
                      <a:pt x="1464" y="291"/>
                    </a:cubicBezTo>
                    <a:cubicBezTo>
                      <a:pt x="1461" y="289"/>
                      <a:pt x="1458" y="289"/>
                      <a:pt x="1455" y="286"/>
                    </a:cubicBezTo>
                    <a:cubicBezTo>
                      <a:pt x="1455" y="286"/>
                      <a:pt x="1455" y="285"/>
                      <a:pt x="1455" y="284"/>
                    </a:cubicBezTo>
                    <a:cubicBezTo>
                      <a:pt x="1454" y="284"/>
                      <a:pt x="1452" y="283"/>
                      <a:pt x="1451" y="282"/>
                    </a:cubicBezTo>
                    <a:cubicBezTo>
                      <a:pt x="1451" y="281"/>
                      <a:pt x="1451" y="280"/>
                      <a:pt x="1450" y="279"/>
                    </a:cubicBezTo>
                    <a:cubicBezTo>
                      <a:pt x="1449" y="278"/>
                      <a:pt x="1447" y="278"/>
                      <a:pt x="1445" y="278"/>
                    </a:cubicBezTo>
                    <a:cubicBezTo>
                      <a:pt x="1444" y="276"/>
                      <a:pt x="1444" y="276"/>
                      <a:pt x="1444" y="276"/>
                    </a:cubicBezTo>
                    <a:cubicBezTo>
                      <a:pt x="1440" y="276"/>
                      <a:pt x="1433" y="277"/>
                      <a:pt x="1429" y="278"/>
                    </a:cubicBezTo>
                    <a:cubicBezTo>
                      <a:pt x="1430" y="281"/>
                      <a:pt x="1430" y="282"/>
                      <a:pt x="1431" y="285"/>
                    </a:cubicBezTo>
                    <a:cubicBezTo>
                      <a:pt x="1429" y="284"/>
                      <a:pt x="1428" y="284"/>
                      <a:pt x="1427" y="284"/>
                    </a:cubicBezTo>
                    <a:cubicBezTo>
                      <a:pt x="1427" y="282"/>
                      <a:pt x="1428" y="276"/>
                      <a:pt x="1427" y="274"/>
                    </a:cubicBezTo>
                    <a:cubicBezTo>
                      <a:pt x="1427" y="273"/>
                      <a:pt x="1424" y="273"/>
                      <a:pt x="1423" y="272"/>
                    </a:cubicBezTo>
                    <a:cubicBezTo>
                      <a:pt x="1423" y="271"/>
                      <a:pt x="1423" y="269"/>
                      <a:pt x="1423" y="269"/>
                    </a:cubicBezTo>
                    <a:cubicBezTo>
                      <a:pt x="1421" y="268"/>
                      <a:pt x="1419" y="269"/>
                      <a:pt x="1417" y="268"/>
                    </a:cubicBezTo>
                    <a:cubicBezTo>
                      <a:pt x="1417" y="268"/>
                      <a:pt x="1417" y="266"/>
                      <a:pt x="1416" y="265"/>
                    </a:cubicBezTo>
                    <a:cubicBezTo>
                      <a:pt x="1415" y="264"/>
                      <a:pt x="1413" y="265"/>
                      <a:pt x="1411" y="264"/>
                    </a:cubicBezTo>
                    <a:cubicBezTo>
                      <a:pt x="1411" y="263"/>
                      <a:pt x="1410" y="262"/>
                      <a:pt x="1409" y="261"/>
                    </a:cubicBezTo>
                    <a:cubicBezTo>
                      <a:pt x="1409" y="261"/>
                      <a:pt x="1408" y="261"/>
                      <a:pt x="1407" y="261"/>
                    </a:cubicBezTo>
                    <a:cubicBezTo>
                      <a:pt x="1404" y="259"/>
                      <a:pt x="1402" y="256"/>
                      <a:pt x="1400" y="255"/>
                    </a:cubicBezTo>
                    <a:cubicBezTo>
                      <a:pt x="1398" y="255"/>
                      <a:pt x="1398" y="255"/>
                      <a:pt x="1398" y="255"/>
                    </a:cubicBezTo>
                    <a:cubicBezTo>
                      <a:pt x="1397" y="254"/>
                      <a:pt x="1399" y="254"/>
                      <a:pt x="1399" y="253"/>
                    </a:cubicBezTo>
                    <a:cubicBezTo>
                      <a:pt x="1399" y="252"/>
                      <a:pt x="1397" y="250"/>
                      <a:pt x="1397" y="250"/>
                    </a:cubicBezTo>
                    <a:cubicBezTo>
                      <a:pt x="1395" y="250"/>
                      <a:pt x="1395" y="251"/>
                      <a:pt x="1393" y="251"/>
                    </a:cubicBezTo>
                    <a:cubicBezTo>
                      <a:pt x="1392" y="249"/>
                      <a:pt x="1392" y="249"/>
                      <a:pt x="1392" y="249"/>
                    </a:cubicBezTo>
                    <a:cubicBezTo>
                      <a:pt x="1389" y="248"/>
                      <a:pt x="1388" y="248"/>
                      <a:pt x="1386" y="247"/>
                    </a:cubicBezTo>
                    <a:cubicBezTo>
                      <a:pt x="1385" y="244"/>
                      <a:pt x="1384" y="242"/>
                      <a:pt x="1381" y="240"/>
                    </a:cubicBezTo>
                    <a:cubicBezTo>
                      <a:pt x="1380" y="239"/>
                      <a:pt x="1379" y="239"/>
                      <a:pt x="1378" y="239"/>
                    </a:cubicBezTo>
                    <a:cubicBezTo>
                      <a:pt x="1378" y="238"/>
                      <a:pt x="1378" y="237"/>
                      <a:pt x="1378" y="236"/>
                    </a:cubicBezTo>
                    <a:cubicBezTo>
                      <a:pt x="1378" y="235"/>
                      <a:pt x="1377" y="234"/>
                      <a:pt x="1376" y="233"/>
                    </a:cubicBezTo>
                    <a:cubicBezTo>
                      <a:pt x="1374" y="233"/>
                      <a:pt x="1371" y="234"/>
                      <a:pt x="1369" y="233"/>
                    </a:cubicBezTo>
                    <a:cubicBezTo>
                      <a:pt x="1368" y="233"/>
                      <a:pt x="1367" y="231"/>
                      <a:pt x="1366" y="231"/>
                    </a:cubicBezTo>
                    <a:cubicBezTo>
                      <a:pt x="1361" y="230"/>
                      <a:pt x="1361" y="234"/>
                      <a:pt x="1356" y="232"/>
                    </a:cubicBezTo>
                    <a:cubicBezTo>
                      <a:pt x="1355" y="231"/>
                      <a:pt x="1354" y="228"/>
                      <a:pt x="1353" y="227"/>
                    </a:cubicBezTo>
                    <a:cubicBezTo>
                      <a:pt x="1351" y="225"/>
                      <a:pt x="1348" y="226"/>
                      <a:pt x="1345" y="225"/>
                    </a:cubicBezTo>
                    <a:cubicBezTo>
                      <a:pt x="1342" y="223"/>
                      <a:pt x="1342" y="223"/>
                      <a:pt x="1342" y="223"/>
                    </a:cubicBezTo>
                    <a:cubicBezTo>
                      <a:pt x="1342" y="221"/>
                      <a:pt x="1342" y="221"/>
                      <a:pt x="1342" y="221"/>
                    </a:cubicBezTo>
                    <a:cubicBezTo>
                      <a:pt x="1340" y="221"/>
                      <a:pt x="1340" y="222"/>
                      <a:pt x="1340" y="223"/>
                    </a:cubicBezTo>
                    <a:cubicBezTo>
                      <a:pt x="1337" y="223"/>
                      <a:pt x="1333" y="223"/>
                      <a:pt x="1330" y="223"/>
                    </a:cubicBezTo>
                    <a:cubicBezTo>
                      <a:pt x="1329" y="222"/>
                      <a:pt x="1326" y="221"/>
                      <a:pt x="1324" y="221"/>
                    </a:cubicBezTo>
                    <a:cubicBezTo>
                      <a:pt x="1323" y="221"/>
                      <a:pt x="1323" y="223"/>
                      <a:pt x="1320" y="223"/>
                    </a:cubicBezTo>
                    <a:cubicBezTo>
                      <a:pt x="1320" y="223"/>
                      <a:pt x="1319" y="221"/>
                      <a:pt x="1318" y="221"/>
                    </a:cubicBezTo>
                    <a:cubicBezTo>
                      <a:pt x="1315" y="220"/>
                      <a:pt x="1311" y="222"/>
                      <a:pt x="1307" y="221"/>
                    </a:cubicBezTo>
                    <a:cubicBezTo>
                      <a:pt x="1306" y="221"/>
                      <a:pt x="1305" y="219"/>
                      <a:pt x="1304" y="219"/>
                    </a:cubicBezTo>
                    <a:cubicBezTo>
                      <a:pt x="1304" y="219"/>
                      <a:pt x="1303" y="220"/>
                      <a:pt x="1302" y="219"/>
                    </a:cubicBezTo>
                    <a:cubicBezTo>
                      <a:pt x="1303" y="224"/>
                      <a:pt x="1303" y="224"/>
                      <a:pt x="1302" y="228"/>
                    </a:cubicBezTo>
                    <a:cubicBezTo>
                      <a:pt x="1302" y="228"/>
                      <a:pt x="1303" y="228"/>
                      <a:pt x="1304" y="228"/>
                    </a:cubicBezTo>
                    <a:cubicBezTo>
                      <a:pt x="1304" y="229"/>
                      <a:pt x="1306" y="229"/>
                      <a:pt x="1306" y="230"/>
                    </a:cubicBezTo>
                    <a:cubicBezTo>
                      <a:pt x="1307" y="232"/>
                      <a:pt x="1306" y="235"/>
                      <a:pt x="1306" y="237"/>
                    </a:cubicBezTo>
                    <a:cubicBezTo>
                      <a:pt x="1306" y="238"/>
                      <a:pt x="1304" y="237"/>
                      <a:pt x="1304" y="237"/>
                    </a:cubicBezTo>
                    <a:cubicBezTo>
                      <a:pt x="1304" y="237"/>
                      <a:pt x="1302" y="240"/>
                      <a:pt x="1302" y="241"/>
                    </a:cubicBezTo>
                    <a:cubicBezTo>
                      <a:pt x="1301" y="241"/>
                      <a:pt x="1300" y="240"/>
                      <a:pt x="1300" y="241"/>
                    </a:cubicBezTo>
                    <a:cubicBezTo>
                      <a:pt x="1300" y="241"/>
                      <a:pt x="1300" y="243"/>
                      <a:pt x="1300" y="243"/>
                    </a:cubicBezTo>
                    <a:cubicBezTo>
                      <a:pt x="1299" y="244"/>
                      <a:pt x="1296" y="243"/>
                      <a:pt x="1295" y="243"/>
                    </a:cubicBezTo>
                    <a:cubicBezTo>
                      <a:pt x="1295" y="243"/>
                      <a:pt x="1295" y="244"/>
                      <a:pt x="1294" y="245"/>
                    </a:cubicBezTo>
                    <a:cubicBezTo>
                      <a:pt x="1293" y="245"/>
                      <a:pt x="1291" y="245"/>
                      <a:pt x="1289" y="245"/>
                    </a:cubicBezTo>
                    <a:cubicBezTo>
                      <a:pt x="1288" y="243"/>
                      <a:pt x="1287" y="238"/>
                      <a:pt x="1287" y="236"/>
                    </a:cubicBezTo>
                    <a:cubicBezTo>
                      <a:pt x="1286" y="235"/>
                      <a:pt x="1284" y="236"/>
                      <a:pt x="1283" y="235"/>
                    </a:cubicBezTo>
                    <a:cubicBezTo>
                      <a:pt x="1282" y="233"/>
                      <a:pt x="1283" y="228"/>
                      <a:pt x="1283" y="227"/>
                    </a:cubicBezTo>
                    <a:cubicBezTo>
                      <a:pt x="1281" y="228"/>
                      <a:pt x="1279" y="230"/>
                      <a:pt x="1279" y="231"/>
                    </a:cubicBezTo>
                    <a:cubicBezTo>
                      <a:pt x="1277" y="231"/>
                      <a:pt x="1279" y="230"/>
                      <a:pt x="1277" y="230"/>
                    </a:cubicBezTo>
                    <a:cubicBezTo>
                      <a:pt x="1275" y="230"/>
                      <a:pt x="1271" y="233"/>
                      <a:pt x="1269" y="233"/>
                    </a:cubicBezTo>
                    <a:cubicBezTo>
                      <a:pt x="1268" y="233"/>
                      <a:pt x="1269" y="230"/>
                      <a:pt x="1269" y="230"/>
                    </a:cubicBezTo>
                    <a:cubicBezTo>
                      <a:pt x="1267" y="229"/>
                      <a:pt x="1263" y="228"/>
                      <a:pt x="1262" y="228"/>
                    </a:cubicBezTo>
                    <a:cubicBezTo>
                      <a:pt x="1261" y="228"/>
                      <a:pt x="1257" y="228"/>
                      <a:pt x="1255" y="229"/>
                    </a:cubicBezTo>
                    <a:cubicBezTo>
                      <a:pt x="1255" y="229"/>
                      <a:pt x="1254" y="231"/>
                      <a:pt x="1254" y="231"/>
                    </a:cubicBezTo>
                    <a:cubicBezTo>
                      <a:pt x="1252" y="231"/>
                      <a:pt x="1251" y="230"/>
                      <a:pt x="1250" y="229"/>
                    </a:cubicBezTo>
                    <a:cubicBezTo>
                      <a:pt x="1250" y="229"/>
                      <a:pt x="1250" y="227"/>
                      <a:pt x="1250" y="227"/>
                    </a:cubicBezTo>
                    <a:cubicBezTo>
                      <a:pt x="1246" y="227"/>
                      <a:pt x="1240" y="228"/>
                      <a:pt x="1235" y="227"/>
                    </a:cubicBezTo>
                    <a:cubicBezTo>
                      <a:pt x="1234" y="227"/>
                      <a:pt x="1234" y="226"/>
                      <a:pt x="1233" y="227"/>
                    </a:cubicBezTo>
                    <a:cubicBezTo>
                      <a:pt x="1232" y="227"/>
                      <a:pt x="1229" y="230"/>
                      <a:pt x="1228" y="230"/>
                    </a:cubicBezTo>
                    <a:cubicBezTo>
                      <a:pt x="1226" y="230"/>
                      <a:pt x="1225" y="230"/>
                      <a:pt x="1223" y="231"/>
                    </a:cubicBezTo>
                    <a:cubicBezTo>
                      <a:pt x="1223" y="233"/>
                      <a:pt x="1222" y="237"/>
                      <a:pt x="1221" y="240"/>
                    </a:cubicBezTo>
                    <a:cubicBezTo>
                      <a:pt x="1221" y="240"/>
                      <a:pt x="1219" y="242"/>
                      <a:pt x="1219" y="242"/>
                    </a:cubicBezTo>
                    <a:cubicBezTo>
                      <a:pt x="1219" y="241"/>
                      <a:pt x="1220" y="240"/>
                      <a:pt x="1219" y="239"/>
                    </a:cubicBezTo>
                    <a:cubicBezTo>
                      <a:pt x="1218" y="238"/>
                      <a:pt x="1218" y="238"/>
                      <a:pt x="1218" y="238"/>
                    </a:cubicBezTo>
                    <a:cubicBezTo>
                      <a:pt x="1218" y="237"/>
                      <a:pt x="1218" y="236"/>
                      <a:pt x="1218" y="235"/>
                    </a:cubicBezTo>
                    <a:cubicBezTo>
                      <a:pt x="1218" y="234"/>
                      <a:pt x="1216" y="233"/>
                      <a:pt x="1216" y="233"/>
                    </a:cubicBezTo>
                    <a:cubicBezTo>
                      <a:pt x="1215" y="231"/>
                      <a:pt x="1216" y="230"/>
                      <a:pt x="1215" y="229"/>
                    </a:cubicBezTo>
                    <a:cubicBezTo>
                      <a:pt x="1214" y="229"/>
                      <a:pt x="1212" y="229"/>
                      <a:pt x="1211" y="229"/>
                    </a:cubicBezTo>
                    <a:cubicBezTo>
                      <a:pt x="1211" y="228"/>
                      <a:pt x="1212" y="225"/>
                      <a:pt x="1212" y="225"/>
                    </a:cubicBezTo>
                    <a:cubicBezTo>
                      <a:pt x="1211" y="223"/>
                      <a:pt x="1211" y="225"/>
                      <a:pt x="1211" y="223"/>
                    </a:cubicBezTo>
                    <a:cubicBezTo>
                      <a:pt x="1212" y="222"/>
                      <a:pt x="1213" y="221"/>
                      <a:pt x="1213" y="221"/>
                    </a:cubicBezTo>
                    <a:cubicBezTo>
                      <a:pt x="1212" y="219"/>
                      <a:pt x="1210" y="216"/>
                      <a:pt x="1208" y="215"/>
                    </a:cubicBezTo>
                    <a:cubicBezTo>
                      <a:pt x="1208" y="215"/>
                      <a:pt x="1206" y="216"/>
                      <a:pt x="1206" y="215"/>
                    </a:cubicBezTo>
                    <a:cubicBezTo>
                      <a:pt x="1205" y="214"/>
                      <a:pt x="1205" y="212"/>
                      <a:pt x="1203" y="211"/>
                    </a:cubicBezTo>
                    <a:cubicBezTo>
                      <a:pt x="1202" y="210"/>
                      <a:pt x="1200" y="211"/>
                      <a:pt x="1197" y="210"/>
                    </a:cubicBezTo>
                    <a:cubicBezTo>
                      <a:pt x="1196" y="210"/>
                      <a:pt x="1195" y="208"/>
                      <a:pt x="1193" y="207"/>
                    </a:cubicBezTo>
                    <a:cubicBezTo>
                      <a:pt x="1193" y="208"/>
                      <a:pt x="1191" y="209"/>
                      <a:pt x="1191" y="209"/>
                    </a:cubicBezTo>
                    <a:cubicBezTo>
                      <a:pt x="1191" y="210"/>
                      <a:pt x="1191" y="210"/>
                      <a:pt x="1191" y="210"/>
                    </a:cubicBezTo>
                    <a:cubicBezTo>
                      <a:pt x="1190" y="210"/>
                      <a:pt x="1189" y="208"/>
                      <a:pt x="1187" y="209"/>
                    </a:cubicBezTo>
                    <a:cubicBezTo>
                      <a:pt x="1185" y="209"/>
                      <a:pt x="1184" y="211"/>
                      <a:pt x="1181" y="211"/>
                    </a:cubicBezTo>
                    <a:cubicBezTo>
                      <a:pt x="1180" y="209"/>
                      <a:pt x="1180" y="209"/>
                      <a:pt x="1180" y="209"/>
                    </a:cubicBezTo>
                    <a:cubicBezTo>
                      <a:pt x="1179" y="209"/>
                      <a:pt x="1177" y="210"/>
                      <a:pt x="1174" y="209"/>
                    </a:cubicBezTo>
                    <a:cubicBezTo>
                      <a:pt x="1173" y="209"/>
                      <a:pt x="1171" y="208"/>
                      <a:pt x="1169" y="208"/>
                    </a:cubicBezTo>
                    <a:cubicBezTo>
                      <a:pt x="1166" y="208"/>
                      <a:pt x="1164" y="212"/>
                      <a:pt x="1160" y="211"/>
                    </a:cubicBezTo>
                    <a:cubicBezTo>
                      <a:pt x="1157" y="211"/>
                      <a:pt x="1157" y="209"/>
                      <a:pt x="1153" y="209"/>
                    </a:cubicBezTo>
                    <a:cubicBezTo>
                      <a:pt x="1150" y="210"/>
                      <a:pt x="1146" y="213"/>
                      <a:pt x="1142" y="213"/>
                    </a:cubicBezTo>
                    <a:cubicBezTo>
                      <a:pt x="1139" y="213"/>
                      <a:pt x="1136" y="212"/>
                      <a:pt x="1132" y="213"/>
                    </a:cubicBezTo>
                    <a:cubicBezTo>
                      <a:pt x="1130" y="213"/>
                      <a:pt x="1127" y="214"/>
                      <a:pt x="1124" y="213"/>
                    </a:cubicBezTo>
                    <a:cubicBezTo>
                      <a:pt x="1123" y="213"/>
                      <a:pt x="1122" y="214"/>
                      <a:pt x="1122" y="214"/>
                    </a:cubicBezTo>
                    <a:cubicBezTo>
                      <a:pt x="1118" y="213"/>
                      <a:pt x="1117" y="213"/>
                      <a:pt x="1113" y="214"/>
                    </a:cubicBezTo>
                    <a:cubicBezTo>
                      <a:pt x="1115" y="210"/>
                      <a:pt x="1117" y="208"/>
                      <a:pt x="1121" y="205"/>
                    </a:cubicBezTo>
                    <a:cubicBezTo>
                      <a:pt x="1120" y="203"/>
                      <a:pt x="1120" y="203"/>
                      <a:pt x="1120" y="203"/>
                    </a:cubicBezTo>
                    <a:cubicBezTo>
                      <a:pt x="1119" y="203"/>
                      <a:pt x="1118" y="203"/>
                      <a:pt x="1116" y="203"/>
                    </a:cubicBezTo>
                    <a:cubicBezTo>
                      <a:pt x="1117" y="202"/>
                      <a:pt x="1116" y="200"/>
                      <a:pt x="1116" y="199"/>
                    </a:cubicBezTo>
                    <a:cubicBezTo>
                      <a:pt x="1118" y="199"/>
                      <a:pt x="1118" y="199"/>
                      <a:pt x="1118" y="199"/>
                    </a:cubicBezTo>
                    <a:cubicBezTo>
                      <a:pt x="1116" y="198"/>
                      <a:pt x="1119" y="197"/>
                      <a:pt x="1119" y="197"/>
                    </a:cubicBezTo>
                    <a:cubicBezTo>
                      <a:pt x="1120" y="198"/>
                      <a:pt x="1120" y="200"/>
                      <a:pt x="1120" y="201"/>
                    </a:cubicBezTo>
                    <a:cubicBezTo>
                      <a:pt x="1121" y="200"/>
                      <a:pt x="1123" y="199"/>
                      <a:pt x="1124" y="199"/>
                    </a:cubicBezTo>
                    <a:cubicBezTo>
                      <a:pt x="1124" y="198"/>
                      <a:pt x="1124" y="197"/>
                      <a:pt x="1125" y="195"/>
                    </a:cubicBezTo>
                    <a:cubicBezTo>
                      <a:pt x="1123" y="193"/>
                      <a:pt x="1120" y="190"/>
                      <a:pt x="1118" y="190"/>
                    </a:cubicBezTo>
                    <a:cubicBezTo>
                      <a:pt x="1116" y="190"/>
                      <a:pt x="1116" y="191"/>
                      <a:pt x="1114" y="191"/>
                    </a:cubicBezTo>
                    <a:cubicBezTo>
                      <a:pt x="1114" y="191"/>
                      <a:pt x="1112" y="188"/>
                      <a:pt x="1111" y="188"/>
                    </a:cubicBezTo>
                    <a:cubicBezTo>
                      <a:pt x="1107" y="187"/>
                      <a:pt x="1103" y="188"/>
                      <a:pt x="1099" y="189"/>
                    </a:cubicBezTo>
                    <a:cubicBezTo>
                      <a:pt x="1097" y="194"/>
                      <a:pt x="1094" y="196"/>
                      <a:pt x="1092" y="201"/>
                    </a:cubicBezTo>
                    <a:cubicBezTo>
                      <a:pt x="1092" y="201"/>
                      <a:pt x="1091" y="203"/>
                      <a:pt x="1091" y="203"/>
                    </a:cubicBezTo>
                    <a:cubicBezTo>
                      <a:pt x="1091" y="203"/>
                      <a:pt x="1083" y="205"/>
                      <a:pt x="1083" y="205"/>
                    </a:cubicBezTo>
                    <a:cubicBezTo>
                      <a:pt x="1082" y="204"/>
                      <a:pt x="1082" y="204"/>
                      <a:pt x="1082" y="204"/>
                    </a:cubicBezTo>
                    <a:cubicBezTo>
                      <a:pt x="1080" y="203"/>
                      <a:pt x="1084" y="202"/>
                      <a:pt x="1085" y="201"/>
                    </a:cubicBezTo>
                    <a:cubicBezTo>
                      <a:pt x="1085" y="200"/>
                      <a:pt x="1083" y="200"/>
                      <a:pt x="1083" y="199"/>
                    </a:cubicBezTo>
                    <a:cubicBezTo>
                      <a:pt x="1083" y="199"/>
                      <a:pt x="1084" y="198"/>
                      <a:pt x="1083" y="197"/>
                    </a:cubicBezTo>
                    <a:cubicBezTo>
                      <a:pt x="1088" y="196"/>
                      <a:pt x="1087" y="196"/>
                      <a:pt x="1089" y="191"/>
                    </a:cubicBezTo>
                    <a:cubicBezTo>
                      <a:pt x="1090" y="192"/>
                      <a:pt x="1091" y="192"/>
                      <a:pt x="1091" y="192"/>
                    </a:cubicBezTo>
                    <a:cubicBezTo>
                      <a:pt x="1091" y="193"/>
                      <a:pt x="1091" y="193"/>
                      <a:pt x="1091" y="193"/>
                    </a:cubicBezTo>
                    <a:cubicBezTo>
                      <a:pt x="1090" y="193"/>
                      <a:pt x="1089" y="195"/>
                      <a:pt x="1092" y="196"/>
                    </a:cubicBezTo>
                    <a:cubicBezTo>
                      <a:pt x="1093" y="194"/>
                      <a:pt x="1093" y="193"/>
                      <a:pt x="1094" y="190"/>
                    </a:cubicBezTo>
                    <a:cubicBezTo>
                      <a:pt x="1088" y="190"/>
                      <a:pt x="1081" y="191"/>
                      <a:pt x="1076" y="191"/>
                    </a:cubicBezTo>
                    <a:cubicBezTo>
                      <a:pt x="1074" y="183"/>
                      <a:pt x="1075" y="186"/>
                      <a:pt x="1084" y="187"/>
                    </a:cubicBezTo>
                    <a:cubicBezTo>
                      <a:pt x="1084" y="185"/>
                      <a:pt x="1084" y="185"/>
                      <a:pt x="1084" y="185"/>
                    </a:cubicBezTo>
                    <a:cubicBezTo>
                      <a:pt x="1081" y="185"/>
                      <a:pt x="1078" y="184"/>
                      <a:pt x="1074" y="183"/>
                    </a:cubicBezTo>
                    <a:cubicBezTo>
                      <a:pt x="1072" y="182"/>
                      <a:pt x="1072" y="182"/>
                      <a:pt x="1072" y="182"/>
                    </a:cubicBezTo>
                    <a:cubicBezTo>
                      <a:pt x="1070" y="182"/>
                      <a:pt x="1069" y="183"/>
                      <a:pt x="1066" y="183"/>
                    </a:cubicBezTo>
                    <a:cubicBezTo>
                      <a:pt x="1064" y="183"/>
                      <a:pt x="1061" y="181"/>
                      <a:pt x="1060" y="181"/>
                    </a:cubicBezTo>
                    <a:cubicBezTo>
                      <a:pt x="1058" y="180"/>
                      <a:pt x="1057" y="181"/>
                      <a:pt x="1055" y="181"/>
                    </a:cubicBezTo>
                    <a:cubicBezTo>
                      <a:pt x="1055" y="181"/>
                      <a:pt x="1050" y="179"/>
                      <a:pt x="1049" y="179"/>
                    </a:cubicBezTo>
                    <a:cubicBezTo>
                      <a:pt x="1049" y="178"/>
                      <a:pt x="1048" y="176"/>
                      <a:pt x="1047" y="176"/>
                    </a:cubicBezTo>
                    <a:cubicBezTo>
                      <a:pt x="1046" y="176"/>
                      <a:pt x="1043" y="176"/>
                      <a:pt x="1041" y="176"/>
                    </a:cubicBezTo>
                    <a:cubicBezTo>
                      <a:pt x="1042" y="176"/>
                      <a:pt x="1041" y="178"/>
                      <a:pt x="1042" y="178"/>
                    </a:cubicBezTo>
                    <a:cubicBezTo>
                      <a:pt x="1043" y="178"/>
                      <a:pt x="1043" y="178"/>
                      <a:pt x="1044" y="178"/>
                    </a:cubicBezTo>
                    <a:cubicBezTo>
                      <a:pt x="1044" y="178"/>
                      <a:pt x="1044" y="179"/>
                      <a:pt x="1045" y="179"/>
                    </a:cubicBezTo>
                    <a:cubicBezTo>
                      <a:pt x="1045" y="179"/>
                      <a:pt x="1045" y="180"/>
                      <a:pt x="1045" y="180"/>
                    </a:cubicBezTo>
                    <a:cubicBezTo>
                      <a:pt x="1045" y="182"/>
                      <a:pt x="1045" y="182"/>
                      <a:pt x="1045" y="182"/>
                    </a:cubicBezTo>
                    <a:cubicBezTo>
                      <a:pt x="1042" y="182"/>
                      <a:pt x="1039" y="182"/>
                      <a:pt x="1036" y="182"/>
                    </a:cubicBezTo>
                    <a:cubicBezTo>
                      <a:pt x="1036" y="182"/>
                      <a:pt x="1036" y="185"/>
                      <a:pt x="1035" y="186"/>
                    </a:cubicBezTo>
                    <a:cubicBezTo>
                      <a:pt x="1036" y="186"/>
                      <a:pt x="1041" y="187"/>
                      <a:pt x="1040" y="187"/>
                    </a:cubicBezTo>
                    <a:cubicBezTo>
                      <a:pt x="1041" y="187"/>
                      <a:pt x="1042" y="187"/>
                      <a:pt x="1043" y="187"/>
                    </a:cubicBezTo>
                    <a:cubicBezTo>
                      <a:pt x="1044" y="189"/>
                      <a:pt x="1044" y="189"/>
                      <a:pt x="1044" y="189"/>
                    </a:cubicBezTo>
                    <a:cubicBezTo>
                      <a:pt x="1037" y="187"/>
                      <a:pt x="1032" y="188"/>
                      <a:pt x="1035" y="197"/>
                    </a:cubicBezTo>
                    <a:cubicBezTo>
                      <a:pt x="1035" y="198"/>
                      <a:pt x="1036" y="199"/>
                      <a:pt x="1037" y="199"/>
                    </a:cubicBezTo>
                    <a:cubicBezTo>
                      <a:pt x="1036" y="200"/>
                      <a:pt x="1037" y="201"/>
                      <a:pt x="1037" y="203"/>
                    </a:cubicBezTo>
                    <a:cubicBezTo>
                      <a:pt x="1036" y="203"/>
                      <a:pt x="1034" y="204"/>
                      <a:pt x="1033" y="203"/>
                    </a:cubicBezTo>
                    <a:cubicBezTo>
                      <a:pt x="1032" y="203"/>
                      <a:pt x="1032" y="202"/>
                      <a:pt x="1030" y="202"/>
                    </a:cubicBezTo>
                    <a:cubicBezTo>
                      <a:pt x="1030" y="202"/>
                      <a:pt x="1029" y="203"/>
                      <a:pt x="1028" y="203"/>
                    </a:cubicBezTo>
                    <a:cubicBezTo>
                      <a:pt x="1028" y="202"/>
                      <a:pt x="1028" y="202"/>
                      <a:pt x="1029" y="200"/>
                    </a:cubicBezTo>
                    <a:cubicBezTo>
                      <a:pt x="1028" y="200"/>
                      <a:pt x="1028" y="199"/>
                      <a:pt x="1027" y="198"/>
                    </a:cubicBezTo>
                    <a:cubicBezTo>
                      <a:pt x="1027" y="198"/>
                      <a:pt x="1024" y="199"/>
                      <a:pt x="1025" y="199"/>
                    </a:cubicBezTo>
                    <a:cubicBezTo>
                      <a:pt x="1025" y="199"/>
                      <a:pt x="1024" y="199"/>
                      <a:pt x="1023" y="199"/>
                    </a:cubicBezTo>
                    <a:cubicBezTo>
                      <a:pt x="1023" y="200"/>
                      <a:pt x="1024" y="200"/>
                      <a:pt x="1023" y="200"/>
                    </a:cubicBezTo>
                    <a:cubicBezTo>
                      <a:pt x="1023" y="200"/>
                      <a:pt x="1022" y="202"/>
                      <a:pt x="1022" y="203"/>
                    </a:cubicBezTo>
                    <a:cubicBezTo>
                      <a:pt x="1023" y="203"/>
                      <a:pt x="1024" y="204"/>
                      <a:pt x="1024" y="205"/>
                    </a:cubicBezTo>
                    <a:cubicBezTo>
                      <a:pt x="1021" y="206"/>
                      <a:pt x="1019" y="207"/>
                      <a:pt x="1015" y="207"/>
                    </a:cubicBezTo>
                    <a:cubicBezTo>
                      <a:pt x="1015" y="205"/>
                      <a:pt x="1015" y="205"/>
                      <a:pt x="1015" y="205"/>
                    </a:cubicBezTo>
                    <a:cubicBezTo>
                      <a:pt x="1014" y="205"/>
                      <a:pt x="1012" y="206"/>
                      <a:pt x="1011" y="205"/>
                    </a:cubicBezTo>
                    <a:cubicBezTo>
                      <a:pt x="1011" y="205"/>
                      <a:pt x="1011" y="204"/>
                      <a:pt x="1011" y="203"/>
                    </a:cubicBezTo>
                    <a:cubicBezTo>
                      <a:pt x="1008" y="201"/>
                      <a:pt x="1005" y="199"/>
                      <a:pt x="1002" y="198"/>
                    </a:cubicBezTo>
                    <a:cubicBezTo>
                      <a:pt x="1002" y="197"/>
                      <a:pt x="1002" y="197"/>
                      <a:pt x="1002" y="197"/>
                    </a:cubicBezTo>
                    <a:cubicBezTo>
                      <a:pt x="1001" y="197"/>
                      <a:pt x="1000" y="198"/>
                      <a:pt x="999" y="197"/>
                    </a:cubicBezTo>
                    <a:cubicBezTo>
                      <a:pt x="998" y="197"/>
                      <a:pt x="997" y="195"/>
                      <a:pt x="997" y="195"/>
                    </a:cubicBezTo>
                    <a:cubicBezTo>
                      <a:pt x="992" y="195"/>
                      <a:pt x="989" y="200"/>
                      <a:pt x="986" y="201"/>
                    </a:cubicBezTo>
                    <a:cubicBezTo>
                      <a:pt x="985" y="202"/>
                      <a:pt x="984" y="201"/>
                      <a:pt x="983" y="201"/>
                    </a:cubicBezTo>
                    <a:cubicBezTo>
                      <a:pt x="982" y="201"/>
                      <a:pt x="980" y="203"/>
                      <a:pt x="979" y="203"/>
                    </a:cubicBezTo>
                    <a:cubicBezTo>
                      <a:pt x="980" y="201"/>
                      <a:pt x="980" y="199"/>
                      <a:pt x="980" y="197"/>
                    </a:cubicBezTo>
                    <a:cubicBezTo>
                      <a:pt x="980" y="197"/>
                      <a:pt x="979" y="197"/>
                      <a:pt x="979" y="196"/>
                    </a:cubicBezTo>
                    <a:cubicBezTo>
                      <a:pt x="978" y="196"/>
                      <a:pt x="977" y="196"/>
                      <a:pt x="977" y="195"/>
                    </a:cubicBezTo>
                    <a:cubicBezTo>
                      <a:pt x="976" y="194"/>
                      <a:pt x="977" y="193"/>
                      <a:pt x="977" y="192"/>
                    </a:cubicBezTo>
                    <a:cubicBezTo>
                      <a:pt x="977" y="192"/>
                      <a:pt x="975" y="192"/>
                      <a:pt x="975" y="191"/>
                    </a:cubicBezTo>
                    <a:cubicBezTo>
                      <a:pt x="972" y="197"/>
                      <a:pt x="972" y="197"/>
                      <a:pt x="972" y="197"/>
                    </a:cubicBezTo>
                    <a:cubicBezTo>
                      <a:pt x="972" y="199"/>
                      <a:pt x="973" y="201"/>
                      <a:pt x="973" y="202"/>
                    </a:cubicBezTo>
                    <a:cubicBezTo>
                      <a:pt x="973" y="202"/>
                      <a:pt x="970" y="203"/>
                      <a:pt x="970" y="203"/>
                    </a:cubicBezTo>
                    <a:cubicBezTo>
                      <a:pt x="970" y="211"/>
                      <a:pt x="969" y="211"/>
                      <a:pt x="966" y="215"/>
                    </a:cubicBezTo>
                    <a:cubicBezTo>
                      <a:pt x="966" y="216"/>
                      <a:pt x="965" y="218"/>
                      <a:pt x="965" y="219"/>
                    </a:cubicBezTo>
                    <a:cubicBezTo>
                      <a:pt x="964" y="219"/>
                      <a:pt x="963" y="219"/>
                      <a:pt x="962" y="219"/>
                    </a:cubicBezTo>
                    <a:cubicBezTo>
                      <a:pt x="962" y="218"/>
                      <a:pt x="961" y="218"/>
                      <a:pt x="961" y="218"/>
                    </a:cubicBezTo>
                    <a:cubicBezTo>
                      <a:pt x="962" y="215"/>
                      <a:pt x="962" y="214"/>
                      <a:pt x="963" y="211"/>
                    </a:cubicBezTo>
                    <a:cubicBezTo>
                      <a:pt x="962" y="211"/>
                      <a:pt x="961" y="211"/>
                      <a:pt x="961" y="211"/>
                    </a:cubicBezTo>
                    <a:cubicBezTo>
                      <a:pt x="961" y="213"/>
                      <a:pt x="961" y="213"/>
                      <a:pt x="961" y="213"/>
                    </a:cubicBezTo>
                    <a:cubicBezTo>
                      <a:pt x="958" y="213"/>
                      <a:pt x="955" y="209"/>
                      <a:pt x="954" y="208"/>
                    </a:cubicBezTo>
                    <a:cubicBezTo>
                      <a:pt x="951" y="209"/>
                      <a:pt x="950" y="208"/>
                      <a:pt x="948" y="209"/>
                    </a:cubicBezTo>
                    <a:cubicBezTo>
                      <a:pt x="946" y="207"/>
                      <a:pt x="945" y="206"/>
                      <a:pt x="944" y="203"/>
                    </a:cubicBezTo>
                    <a:cubicBezTo>
                      <a:pt x="943" y="204"/>
                      <a:pt x="942" y="204"/>
                      <a:pt x="940" y="205"/>
                    </a:cubicBezTo>
                    <a:cubicBezTo>
                      <a:pt x="940" y="204"/>
                      <a:pt x="941" y="203"/>
                      <a:pt x="940" y="203"/>
                    </a:cubicBezTo>
                    <a:cubicBezTo>
                      <a:pt x="940" y="203"/>
                      <a:pt x="940" y="201"/>
                      <a:pt x="941" y="201"/>
                    </a:cubicBezTo>
                    <a:cubicBezTo>
                      <a:pt x="945" y="198"/>
                      <a:pt x="946" y="202"/>
                      <a:pt x="943" y="196"/>
                    </a:cubicBezTo>
                    <a:cubicBezTo>
                      <a:pt x="942" y="196"/>
                      <a:pt x="942" y="196"/>
                      <a:pt x="942" y="196"/>
                    </a:cubicBezTo>
                    <a:cubicBezTo>
                      <a:pt x="941" y="197"/>
                      <a:pt x="942" y="198"/>
                      <a:pt x="942" y="198"/>
                    </a:cubicBezTo>
                    <a:cubicBezTo>
                      <a:pt x="942" y="198"/>
                      <a:pt x="942" y="199"/>
                      <a:pt x="942" y="199"/>
                    </a:cubicBezTo>
                    <a:cubicBezTo>
                      <a:pt x="941" y="199"/>
                      <a:pt x="939" y="199"/>
                      <a:pt x="938" y="199"/>
                    </a:cubicBezTo>
                    <a:cubicBezTo>
                      <a:pt x="936" y="194"/>
                      <a:pt x="932" y="192"/>
                      <a:pt x="928" y="189"/>
                    </a:cubicBezTo>
                    <a:cubicBezTo>
                      <a:pt x="927" y="189"/>
                      <a:pt x="926" y="189"/>
                      <a:pt x="925" y="189"/>
                    </a:cubicBezTo>
                    <a:cubicBezTo>
                      <a:pt x="922" y="192"/>
                      <a:pt x="926" y="196"/>
                      <a:pt x="926" y="197"/>
                    </a:cubicBezTo>
                    <a:cubicBezTo>
                      <a:pt x="926" y="197"/>
                      <a:pt x="926" y="199"/>
                      <a:pt x="926" y="198"/>
                    </a:cubicBezTo>
                    <a:cubicBezTo>
                      <a:pt x="925" y="198"/>
                      <a:pt x="926" y="200"/>
                      <a:pt x="925" y="199"/>
                    </a:cubicBezTo>
                    <a:cubicBezTo>
                      <a:pt x="923" y="197"/>
                      <a:pt x="923" y="192"/>
                      <a:pt x="920" y="190"/>
                    </a:cubicBezTo>
                    <a:cubicBezTo>
                      <a:pt x="919" y="190"/>
                      <a:pt x="918" y="190"/>
                      <a:pt x="917" y="190"/>
                    </a:cubicBezTo>
                    <a:cubicBezTo>
                      <a:pt x="916" y="190"/>
                      <a:pt x="909" y="187"/>
                      <a:pt x="912" y="187"/>
                    </a:cubicBezTo>
                    <a:cubicBezTo>
                      <a:pt x="914" y="188"/>
                      <a:pt x="915" y="188"/>
                      <a:pt x="918" y="188"/>
                    </a:cubicBezTo>
                    <a:cubicBezTo>
                      <a:pt x="917" y="186"/>
                      <a:pt x="917" y="185"/>
                      <a:pt x="916" y="183"/>
                    </a:cubicBezTo>
                    <a:cubicBezTo>
                      <a:pt x="915" y="184"/>
                      <a:pt x="914" y="184"/>
                      <a:pt x="912" y="184"/>
                    </a:cubicBezTo>
                    <a:cubicBezTo>
                      <a:pt x="911" y="187"/>
                      <a:pt x="911" y="187"/>
                      <a:pt x="911" y="187"/>
                    </a:cubicBezTo>
                    <a:cubicBezTo>
                      <a:pt x="910" y="187"/>
                      <a:pt x="910" y="187"/>
                      <a:pt x="910" y="187"/>
                    </a:cubicBezTo>
                    <a:cubicBezTo>
                      <a:pt x="909" y="187"/>
                      <a:pt x="908" y="185"/>
                      <a:pt x="907" y="185"/>
                    </a:cubicBezTo>
                    <a:cubicBezTo>
                      <a:pt x="905" y="184"/>
                      <a:pt x="904" y="185"/>
                      <a:pt x="904" y="185"/>
                    </a:cubicBezTo>
                    <a:cubicBezTo>
                      <a:pt x="904" y="185"/>
                      <a:pt x="905" y="185"/>
                      <a:pt x="906" y="184"/>
                    </a:cubicBezTo>
                    <a:cubicBezTo>
                      <a:pt x="906" y="184"/>
                      <a:pt x="907" y="183"/>
                      <a:pt x="908" y="182"/>
                    </a:cubicBezTo>
                    <a:cubicBezTo>
                      <a:pt x="908" y="182"/>
                      <a:pt x="906" y="180"/>
                      <a:pt x="906" y="180"/>
                    </a:cubicBezTo>
                    <a:cubicBezTo>
                      <a:pt x="906" y="180"/>
                      <a:pt x="903" y="181"/>
                      <a:pt x="904" y="181"/>
                    </a:cubicBezTo>
                    <a:cubicBezTo>
                      <a:pt x="898" y="182"/>
                      <a:pt x="904" y="180"/>
                      <a:pt x="904" y="179"/>
                    </a:cubicBezTo>
                    <a:cubicBezTo>
                      <a:pt x="906" y="178"/>
                      <a:pt x="905" y="178"/>
                      <a:pt x="905" y="176"/>
                    </a:cubicBezTo>
                    <a:cubicBezTo>
                      <a:pt x="906" y="176"/>
                      <a:pt x="907" y="176"/>
                      <a:pt x="908" y="176"/>
                    </a:cubicBezTo>
                    <a:cubicBezTo>
                      <a:pt x="909" y="176"/>
                      <a:pt x="911" y="174"/>
                      <a:pt x="911" y="174"/>
                    </a:cubicBezTo>
                    <a:cubicBezTo>
                      <a:pt x="912" y="174"/>
                      <a:pt x="913" y="174"/>
                      <a:pt x="914" y="174"/>
                    </a:cubicBezTo>
                    <a:cubicBezTo>
                      <a:pt x="916" y="173"/>
                      <a:pt x="917" y="170"/>
                      <a:pt x="919" y="169"/>
                    </a:cubicBezTo>
                    <a:cubicBezTo>
                      <a:pt x="920" y="169"/>
                      <a:pt x="920" y="169"/>
                      <a:pt x="920" y="169"/>
                    </a:cubicBezTo>
                    <a:cubicBezTo>
                      <a:pt x="920" y="168"/>
                      <a:pt x="919" y="166"/>
                      <a:pt x="920" y="165"/>
                    </a:cubicBezTo>
                    <a:cubicBezTo>
                      <a:pt x="918" y="165"/>
                      <a:pt x="916" y="166"/>
                      <a:pt x="914" y="165"/>
                    </a:cubicBezTo>
                    <a:cubicBezTo>
                      <a:pt x="913" y="165"/>
                      <a:pt x="912" y="162"/>
                      <a:pt x="911" y="161"/>
                    </a:cubicBezTo>
                    <a:cubicBezTo>
                      <a:pt x="910" y="161"/>
                      <a:pt x="909" y="162"/>
                      <a:pt x="908" y="161"/>
                    </a:cubicBezTo>
                    <a:cubicBezTo>
                      <a:pt x="907" y="161"/>
                      <a:pt x="907" y="160"/>
                      <a:pt x="907" y="159"/>
                    </a:cubicBezTo>
                    <a:cubicBezTo>
                      <a:pt x="905" y="158"/>
                      <a:pt x="900" y="158"/>
                      <a:pt x="898" y="159"/>
                    </a:cubicBezTo>
                    <a:cubicBezTo>
                      <a:pt x="889" y="161"/>
                      <a:pt x="888" y="162"/>
                      <a:pt x="889" y="169"/>
                    </a:cubicBezTo>
                    <a:cubicBezTo>
                      <a:pt x="891" y="170"/>
                      <a:pt x="891" y="169"/>
                      <a:pt x="892" y="170"/>
                    </a:cubicBezTo>
                    <a:cubicBezTo>
                      <a:pt x="892" y="170"/>
                      <a:pt x="892" y="173"/>
                      <a:pt x="892" y="173"/>
                    </a:cubicBezTo>
                    <a:cubicBezTo>
                      <a:pt x="894" y="174"/>
                      <a:pt x="897" y="172"/>
                      <a:pt x="899" y="173"/>
                    </a:cubicBezTo>
                    <a:cubicBezTo>
                      <a:pt x="899" y="173"/>
                      <a:pt x="901" y="175"/>
                      <a:pt x="902" y="175"/>
                    </a:cubicBezTo>
                    <a:cubicBezTo>
                      <a:pt x="904" y="176"/>
                      <a:pt x="901" y="176"/>
                      <a:pt x="900" y="177"/>
                    </a:cubicBezTo>
                    <a:cubicBezTo>
                      <a:pt x="900" y="177"/>
                      <a:pt x="900" y="180"/>
                      <a:pt x="901" y="179"/>
                    </a:cubicBezTo>
                    <a:cubicBezTo>
                      <a:pt x="896" y="180"/>
                      <a:pt x="896" y="180"/>
                      <a:pt x="896" y="180"/>
                    </a:cubicBezTo>
                    <a:cubicBezTo>
                      <a:pt x="895" y="181"/>
                      <a:pt x="895" y="182"/>
                      <a:pt x="896" y="183"/>
                    </a:cubicBezTo>
                    <a:cubicBezTo>
                      <a:pt x="892" y="183"/>
                      <a:pt x="889" y="183"/>
                      <a:pt x="886" y="182"/>
                    </a:cubicBezTo>
                    <a:cubicBezTo>
                      <a:pt x="885" y="182"/>
                      <a:pt x="884" y="179"/>
                      <a:pt x="882" y="179"/>
                    </a:cubicBezTo>
                    <a:cubicBezTo>
                      <a:pt x="881" y="178"/>
                      <a:pt x="881" y="180"/>
                      <a:pt x="880" y="179"/>
                    </a:cubicBezTo>
                    <a:cubicBezTo>
                      <a:pt x="879" y="179"/>
                      <a:pt x="876" y="177"/>
                      <a:pt x="875" y="177"/>
                    </a:cubicBezTo>
                    <a:cubicBezTo>
                      <a:pt x="874" y="177"/>
                      <a:pt x="873" y="178"/>
                      <a:pt x="873" y="178"/>
                    </a:cubicBezTo>
                    <a:cubicBezTo>
                      <a:pt x="870" y="179"/>
                      <a:pt x="868" y="176"/>
                      <a:pt x="865" y="177"/>
                    </a:cubicBezTo>
                    <a:cubicBezTo>
                      <a:pt x="865" y="177"/>
                      <a:pt x="865" y="179"/>
                      <a:pt x="865" y="179"/>
                    </a:cubicBezTo>
                    <a:cubicBezTo>
                      <a:pt x="865" y="179"/>
                      <a:pt x="864" y="179"/>
                      <a:pt x="863" y="179"/>
                    </a:cubicBezTo>
                    <a:cubicBezTo>
                      <a:pt x="862" y="178"/>
                      <a:pt x="861" y="176"/>
                      <a:pt x="860" y="175"/>
                    </a:cubicBezTo>
                    <a:cubicBezTo>
                      <a:pt x="859" y="175"/>
                      <a:pt x="858" y="176"/>
                      <a:pt x="857" y="175"/>
                    </a:cubicBezTo>
                    <a:cubicBezTo>
                      <a:pt x="856" y="174"/>
                      <a:pt x="856" y="174"/>
                      <a:pt x="856" y="174"/>
                    </a:cubicBezTo>
                    <a:cubicBezTo>
                      <a:pt x="855" y="173"/>
                      <a:pt x="854" y="174"/>
                      <a:pt x="852" y="173"/>
                    </a:cubicBezTo>
                    <a:cubicBezTo>
                      <a:pt x="851" y="173"/>
                      <a:pt x="850" y="172"/>
                      <a:pt x="848" y="171"/>
                    </a:cubicBezTo>
                    <a:cubicBezTo>
                      <a:pt x="849" y="170"/>
                      <a:pt x="848" y="170"/>
                      <a:pt x="848" y="169"/>
                    </a:cubicBezTo>
                    <a:cubicBezTo>
                      <a:pt x="850" y="169"/>
                      <a:pt x="850" y="169"/>
                      <a:pt x="850" y="169"/>
                    </a:cubicBezTo>
                    <a:cubicBezTo>
                      <a:pt x="850" y="166"/>
                      <a:pt x="850" y="164"/>
                      <a:pt x="850" y="162"/>
                    </a:cubicBezTo>
                    <a:cubicBezTo>
                      <a:pt x="847" y="162"/>
                      <a:pt x="844" y="161"/>
                      <a:pt x="839" y="161"/>
                    </a:cubicBezTo>
                    <a:cubicBezTo>
                      <a:pt x="839" y="162"/>
                      <a:pt x="837" y="162"/>
                      <a:pt x="835" y="162"/>
                    </a:cubicBezTo>
                    <a:cubicBezTo>
                      <a:pt x="834" y="160"/>
                      <a:pt x="834" y="160"/>
                      <a:pt x="834" y="160"/>
                    </a:cubicBezTo>
                    <a:cubicBezTo>
                      <a:pt x="833" y="160"/>
                      <a:pt x="831" y="161"/>
                      <a:pt x="829" y="161"/>
                    </a:cubicBezTo>
                    <a:cubicBezTo>
                      <a:pt x="827" y="161"/>
                      <a:pt x="824" y="158"/>
                      <a:pt x="821" y="158"/>
                    </a:cubicBezTo>
                    <a:cubicBezTo>
                      <a:pt x="820" y="158"/>
                      <a:pt x="819" y="160"/>
                      <a:pt x="819" y="161"/>
                    </a:cubicBezTo>
                    <a:cubicBezTo>
                      <a:pt x="814" y="164"/>
                      <a:pt x="810" y="165"/>
                      <a:pt x="807" y="170"/>
                    </a:cubicBezTo>
                    <a:cubicBezTo>
                      <a:pt x="807" y="171"/>
                      <a:pt x="807" y="172"/>
                      <a:pt x="807" y="173"/>
                    </a:cubicBezTo>
                    <a:cubicBezTo>
                      <a:pt x="807" y="172"/>
                      <a:pt x="806" y="172"/>
                      <a:pt x="805" y="172"/>
                    </a:cubicBezTo>
                    <a:cubicBezTo>
                      <a:pt x="805" y="172"/>
                      <a:pt x="806" y="170"/>
                      <a:pt x="805" y="169"/>
                    </a:cubicBezTo>
                    <a:cubicBezTo>
                      <a:pt x="805" y="168"/>
                      <a:pt x="807" y="167"/>
                      <a:pt x="807" y="164"/>
                    </a:cubicBezTo>
                    <a:cubicBezTo>
                      <a:pt x="807" y="164"/>
                      <a:pt x="805" y="162"/>
                      <a:pt x="805" y="162"/>
                    </a:cubicBezTo>
                    <a:cubicBezTo>
                      <a:pt x="805" y="162"/>
                      <a:pt x="802" y="161"/>
                      <a:pt x="803" y="161"/>
                    </a:cubicBezTo>
                    <a:cubicBezTo>
                      <a:pt x="803" y="163"/>
                      <a:pt x="803" y="165"/>
                      <a:pt x="803" y="166"/>
                    </a:cubicBezTo>
                    <a:cubicBezTo>
                      <a:pt x="790" y="166"/>
                      <a:pt x="793" y="168"/>
                      <a:pt x="789" y="159"/>
                    </a:cubicBezTo>
                    <a:cubicBezTo>
                      <a:pt x="787" y="159"/>
                      <a:pt x="787" y="159"/>
                      <a:pt x="787" y="159"/>
                    </a:cubicBezTo>
                    <a:cubicBezTo>
                      <a:pt x="787" y="160"/>
                      <a:pt x="787" y="160"/>
                      <a:pt x="787" y="161"/>
                    </a:cubicBezTo>
                    <a:cubicBezTo>
                      <a:pt x="785" y="161"/>
                      <a:pt x="787" y="162"/>
                      <a:pt x="785" y="162"/>
                    </a:cubicBezTo>
                    <a:cubicBezTo>
                      <a:pt x="783" y="162"/>
                      <a:pt x="784" y="158"/>
                      <a:pt x="780" y="161"/>
                    </a:cubicBezTo>
                    <a:cubicBezTo>
                      <a:pt x="780" y="161"/>
                      <a:pt x="779" y="163"/>
                      <a:pt x="779" y="163"/>
                    </a:cubicBezTo>
                    <a:cubicBezTo>
                      <a:pt x="779" y="164"/>
                      <a:pt x="778" y="164"/>
                      <a:pt x="777" y="165"/>
                    </a:cubicBezTo>
                    <a:cubicBezTo>
                      <a:pt x="777" y="166"/>
                      <a:pt x="777" y="166"/>
                      <a:pt x="777" y="166"/>
                    </a:cubicBezTo>
                    <a:cubicBezTo>
                      <a:pt x="776" y="165"/>
                      <a:pt x="776" y="168"/>
                      <a:pt x="776" y="168"/>
                    </a:cubicBezTo>
                    <a:cubicBezTo>
                      <a:pt x="776" y="168"/>
                      <a:pt x="777" y="170"/>
                      <a:pt x="777" y="170"/>
                    </a:cubicBezTo>
                    <a:cubicBezTo>
                      <a:pt x="778" y="170"/>
                      <a:pt x="781" y="171"/>
                      <a:pt x="781" y="171"/>
                    </a:cubicBezTo>
                    <a:cubicBezTo>
                      <a:pt x="781" y="171"/>
                      <a:pt x="780" y="173"/>
                      <a:pt x="779" y="173"/>
                    </a:cubicBezTo>
                    <a:cubicBezTo>
                      <a:pt x="776" y="174"/>
                      <a:pt x="775" y="172"/>
                      <a:pt x="773" y="171"/>
                    </a:cubicBezTo>
                    <a:cubicBezTo>
                      <a:pt x="773" y="172"/>
                      <a:pt x="774" y="172"/>
                      <a:pt x="774" y="173"/>
                    </a:cubicBezTo>
                    <a:cubicBezTo>
                      <a:pt x="773" y="174"/>
                      <a:pt x="772" y="176"/>
                      <a:pt x="771" y="176"/>
                    </a:cubicBezTo>
                    <a:cubicBezTo>
                      <a:pt x="769" y="177"/>
                      <a:pt x="767" y="176"/>
                      <a:pt x="765" y="177"/>
                    </a:cubicBezTo>
                    <a:cubicBezTo>
                      <a:pt x="764" y="178"/>
                      <a:pt x="766" y="179"/>
                      <a:pt x="764" y="179"/>
                    </a:cubicBezTo>
                    <a:cubicBezTo>
                      <a:pt x="761" y="179"/>
                      <a:pt x="758" y="176"/>
                      <a:pt x="753" y="178"/>
                    </a:cubicBezTo>
                    <a:cubicBezTo>
                      <a:pt x="753" y="179"/>
                      <a:pt x="753" y="179"/>
                      <a:pt x="753" y="179"/>
                    </a:cubicBezTo>
                    <a:cubicBezTo>
                      <a:pt x="752" y="179"/>
                      <a:pt x="754" y="180"/>
                      <a:pt x="753" y="181"/>
                    </a:cubicBezTo>
                    <a:cubicBezTo>
                      <a:pt x="749" y="183"/>
                      <a:pt x="749" y="183"/>
                      <a:pt x="749" y="183"/>
                    </a:cubicBezTo>
                    <a:cubicBezTo>
                      <a:pt x="745" y="184"/>
                      <a:pt x="738" y="184"/>
                      <a:pt x="733" y="184"/>
                    </a:cubicBezTo>
                    <a:cubicBezTo>
                      <a:pt x="734" y="183"/>
                      <a:pt x="734" y="183"/>
                      <a:pt x="734" y="183"/>
                    </a:cubicBezTo>
                    <a:cubicBezTo>
                      <a:pt x="739" y="181"/>
                      <a:pt x="746" y="182"/>
                      <a:pt x="749" y="179"/>
                    </a:cubicBezTo>
                    <a:cubicBezTo>
                      <a:pt x="751" y="178"/>
                      <a:pt x="750" y="175"/>
                      <a:pt x="753" y="174"/>
                    </a:cubicBezTo>
                    <a:cubicBezTo>
                      <a:pt x="755" y="173"/>
                      <a:pt x="756" y="174"/>
                      <a:pt x="758" y="173"/>
                    </a:cubicBezTo>
                    <a:cubicBezTo>
                      <a:pt x="759" y="173"/>
                      <a:pt x="760" y="172"/>
                      <a:pt x="760" y="171"/>
                    </a:cubicBezTo>
                    <a:cubicBezTo>
                      <a:pt x="762" y="171"/>
                      <a:pt x="764" y="171"/>
                      <a:pt x="765" y="170"/>
                    </a:cubicBezTo>
                    <a:cubicBezTo>
                      <a:pt x="767" y="169"/>
                      <a:pt x="767" y="165"/>
                      <a:pt x="769" y="164"/>
                    </a:cubicBezTo>
                    <a:cubicBezTo>
                      <a:pt x="771" y="163"/>
                      <a:pt x="772" y="164"/>
                      <a:pt x="773" y="163"/>
                    </a:cubicBezTo>
                    <a:cubicBezTo>
                      <a:pt x="772" y="161"/>
                      <a:pt x="772" y="160"/>
                      <a:pt x="772" y="157"/>
                    </a:cubicBezTo>
                    <a:cubicBezTo>
                      <a:pt x="773" y="157"/>
                      <a:pt x="774" y="157"/>
                      <a:pt x="775" y="156"/>
                    </a:cubicBezTo>
                    <a:cubicBezTo>
                      <a:pt x="775" y="155"/>
                      <a:pt x="775" y="153"/>
                      <a:pt x="775" y="153"/>
                    </a:cubicBezTo>
                    <a:cubicBezTo>
                      <a:pt x="777" y="152"/>
                      <a:pt x="779" y="153"/>
                      <a:pt x="780" y="153"/>
                    </a:cubicBezTo>
                    <a:cubicBezTo>
                      <a:pt x="781" y="153"/>
                      <a:pt x="786" y="152"/>
                      <a:pt x="788" y="151"/>
                    </a:cubicBezTo>
                    <a:cubicBezTo>
                      <a:pt x="788" y="151"/>
                      <a:pt x="790" y="149"/>
                      <a:pt x="790" y="149"/>
                    </a:cubicBezTo>
                    <a:cubicBezTo>
                      <a:pt x="791" y="148"/>
                      <a:pt x="793" y="149"/>
                      <a:pt x="795" y="149"/>
                    </a:cubicBezTo>
                    <a:cubicBezTo>
                      <a:pt x="797" y="149"/>
                      <a:pt x="811" y="145"/>
                      <a:pt x="813" y="144"/>
                    </a:cubicBezTo>
                    <a:cubicBezTo>
                      <a:pt x="817" y="140"/>
                      <a:pt x="809" y="134"/>
                      <a:pt x="807" y="134"/>
                    </a:cubicBezTo>
                    <a:cubicBezTo>
                      <a:pt x="807" y="133"/>
                      <a:pt x="807" y="131"/>
                      <a:pt x="808" y="131"/>
                    </a:cubicBezTo>
                    <a:cubicBezTo>
                      <a:pt x="808" y="131"/>
                      <a:pt x="809" y="132"/>
                      <a:pt x="809" y="132"/>
                    </a:cubicBezTo>
                    <a:cubicBezTo>
                      <a:pt x="810" y="133"/>
                      <a:pt x="811" y="132"/>
                      <a:pt x="813" y="133"/>
                    </a:cubicBezTo>
                    <a:cubicBezTo>
                      <a:pt x="813" y="130"/>
                      <a:pt x="815" y="127"/>
                      <a:pt x="813" y="124"/>
                    </a:cubicBezTo>
                    <a:cubicBezTo>
                      <a:pt x="812" y="124"/>
                      <a:pt x="810" y="124"/>
                      <a:pt x="810" y="124"/>
                    </a:cubicBezTo>
                    <a:cubicBezTo>
                      <a:pt x="809" y="122"/>
                      <a:pt x="808" y="120"/>
                      <a:pt x="808" y="117"/>
                    </a:cubicBezTo>
                    <a:cubicBezTo>
                      <a:pt x="805" y="116"/>
                      <a:pt x="799" y="116"/>
                      <a:pt x="798" y="114"/>
                    </a:cubicBezTo>
                    <a:cubicBezTo>
                      <a:pt x="796" y="111"/>
                      <a:pt x="798" y="108"/>
                      <a:pt x="795" y="106"/>
                    </a:cubicBezTo>
                    <a:cubicBezTo>
                      <a:pt x="794" y="106"/>
                      <a:pt x="794" y="106"/>
                      <a:pt x="794" y="106"/>
                    </a:cubicBezTo>
                    <a:cubicBezTo>
                      <a:pt x="793" y="106"/>
                      <a:pt x="792" y="107"/>
                      <a:pt x="792" y="107"/>
                    </a:cubicBezTo>
                    <a:cubicBezTo>
                      <a:pt x="790" y="107"/>
                      <a:pt x="789" y="107"/>
                      <a:pt x="787" y="107"/>
                    </a:cubicBezTo>
                    <a:cubicBezTo>
                      <a:pt x="787" y="107"/>
                      <a:pt x="785" y="109"/>
                      <a:pt x="785" y="109"/>
                    </a:cubicBezTo>
                    <a:cubicBezTo>
                      <a:pt x="783" y="109"/>
                      <a:pt x="783" y="107"/>
                      <a:pt x="782" y="107"/>
                    </a:cubicBezTo>
                    <a:cubicBezTo>
                      <a:pt x="780" y="106"/>
                      <a:pt x="768" y="109"/>
                      <a:pt x="767" y="110"/>
                    </a:cubicBezTo>
                    <a:cubicBezTo>
                      <a:pt x="766" y="110"/>
                      <a:pt x="765" y="112"/>
                      <a:pt x="765" y="113"/>
                    </a:cubicBezTo>
                    <a:cubicBezTo>
                      <a:pt x="763" y="115"/>
                      <a:pt x="759" y="116"/>
                      <a:pt x="756" y="116"/>
                    </a:cubicBezTo>
                    <a:cubicBezTo>
                      <a:pt x="757" y="113"/>
                      <a:pt x="758" y="110"/>
                      <a:pt x="759" y="107"/>
                    </a:cubicBezTo>
                    <a:cubicBezTo>
                      <a:pt x="758" y="107"/>
                      <a:pt x="755" y="107"/>
                      <a:pt x="753" y="106"/>
                    </a:cubicBezTo>
                    <a:cubicBezTo>
                      <a:pt x="752" y="104"/>
                      <a:pt x="752" y="104"/>
                      <a:pt x="752" y="104"/>
                    </a:cubicBezTo>
                    <a:cubicBezTo>
                      <a:pt x="749" y="104"/>
                      <a:pt x="748" y="106"/>
                      <a:pt x="745" y="106"/>
                    </a:cubicBezTo>
                    <a:cubicBezTo>
                      <a:pt x="744" y="105"/>
                      <a:pt x="745" y="105"/>
                      <a:pt x="745" y="105"/>
                    </a:cubicBezTo>
                    <a:cubicBezTo>
                      <a:pt x="747" y="102"/>
                      <a:pt x="742" y="104"/>
                      <a:pt x="741" y="104"/>
                    </a:cubicBezTo>
                    <a:cubicBezTo>
                      <a:pt x="741" y="103"/>
                      <a:pt x="743" y="100"/>
                      <a:pt x="744" y="100"/>
                    </a:cubicBezTo>
                    <a:cubicBezTo>
                      <a:pt x="745" y="99"/>
                      <a:pt x="746" y="100"/>
                      <a:pt x="746" y="100"/>
                    </a:cubicBezTo>
                    <a:cubicBezTo>
                      <a:pt x="745" y="99"/>
                      <a:pt x="746" y="97"/>
                      <a:pt x="745" y="96"/>
                    </a:cubicBezTo>
                    <a:cubicBezTo>
                      <a:pt x="743" y="96"/>
                      <a:pt x="741" y="97"/>
                      <a:pt x="740" y="96"/>
                    </a:cubicBezTo>
                    <a:cubicBezTo>
                      <a:pt x="739" y="96"/>
                      <a:pt x="740" y="94"/>
                      <a:pt x="739" y="93"/>
                    </a:cubicBezTo>
                    <a:cubicBezTo>
                      <a:pt x="738" y="93"/>
                      <a:pt x="737" y="94"/>
                      <a:pt x="734" y="94"/>
                    </a:cubicBezTo>
                    <a:cubicBezTo>
                      <a:pt x="734" y="94"/>
                      <a:pt x="732" y="92"/>
                      <a:pt x="730" y="92"/>
                    </a:cubicBezTo>
                    <a:cubicBezTo>
                      <a:pt x="729" y="93"/>
                      <a:pt x="728" y="96"/>
                      <a:pt x="726" y="96"/>
                    </a:cubicBezTo>
                    <a:cubicBezTo>
                      <a:pt x="723" y="96"/>
                      <a:pt x="723" y="94"/>
                      <a:pt x="719" y="94"/>
                    </a:cubicBezTo>
                    <a:cubicBezTo>
                      <a:pt x="718" y="96"/>
                      <a:pt x="718" y="96"/>
                      <a:pt x="718" y="96"/>
                    </a:cubicBezTo>
                    <a:cubicBezTo>
                      <a:pt x="716" y="97"/>
                      <a:pt x="715" y="96"/>
                      <a:pt x="713" y="97"/>
                    </a:cubicBezTo>
                    <a:cubicBezTo>
                      <a:pt x="711" y="98"/>
                      <a:pt x="713" y="99"/>
                      <a:pt x="712" y="101"/>
                    </a:cubicBezTo>
                    <a:cubicBezTo>
                      <a:pt x="711" y="101"/>
                      <a:pt x="705" y="105"/>
                      <a:pt x="704" y="106"/>
                    </a:cubicBezTo>
                    <a:cubicBezTo>
                      <a:pt x="704" y="106"/>
                      <a:pt x="704" y="106"/>
                      <a:pt x="704" y="106"/>
                    </a:cubicBezTo>
                    <a:cubicBezTo>
                      <a:pt x="703" y="107"/>
                      <a:pt x="704" y="109"/>
                      <a:pt x="704" y="110"/>
                    </a:cubicBezTo>
                    <a:cubicBezTo>
                      <a:pt x="706" y="112"/>
                      <a:pt x="707" y="113"/>
                      <a:pt x="709" y="116"/>
                    </a:cubicBezTo>
                    <a:cubicBezTo>
                      <a:pt x="708" y="115"/>
                      <a:pt x="707" y="116"/>
                      <a:pt x="706" y="116"/>
                    </a:cubicBezTo>
                    <a:cubicBezTo>
                      <a:pt x="705" y="115"/>
                      <a:pt x="703" y="113"/>
                      <a:pt x="703" y="113"/>
                    </a:cubicBezTo>
                    <a:cubicBezTo>
                      <a:pt x="701" y="113"/>
                      <a:pt x="700" y="114"/>
                      <a:pt x="700" y="114"/>
                    </a:cubicBezTo>
                    <a:cubicBezTo>
                      <a:pt x="696" y="115"/>
                      <a:pt x="691" y="114"/>
                      <a:pt x="687" y="114"/>
                    </a:cubicBezTo>
                    <a:cubicBezTo>
                      <a:pt x="687" y="114"/>
                      <a:pt x="687" y="116"/>
                      <a:pt x="688" y="116"/>
                    </a:cubicBezTo>
                    <a:cubicBezTo>
                      <a:pt x="689" y="117"/>
                      <a:pt x="689" y="116"/>
                      <a:pt x="690" y="117"/>
                    </a:cubicBezTo>
                    <a:cubicBezTo>
                      <a:pt x="692" y="118"/>
                      <a:pt x="692" y="122"/>
                      <a:pt x="693" y="125"/>
                    </a:cubicBezTo>
                    <a:cubicBezTo>
                      <a:pt x="693" y="125"/>
                      <a:pt x="691" y="125"/>
                      <a:pt x="691" y="126"/>
                    </a:cubicBezTo>
                    <a:cubicBezTo>
                      <a:pt x="690" y="128"/>
                      <a:pt x="690" y="128"/>
                      <a:pt x="690" y="128"/>
                    </a:cubicBezTo>
                    <a:cubicBezTo>
                      <a:pt x="688" y="128"/>
                      <a:pt x="692" y="121"/>
                      <a:pt x="690" y="120"/>
                    </a:cubicBezTo>
                    <a:cubicBezTo>
                      <a:pt x="685" y="116"/>
                      <a:pt x="684" y="119"/>
                      <a:pt x="681" y="122"/>
                    </a:cubicBezTo>
                    <a:cubicBezTo>
                      <a:pt x="680" y="123"/>
                      <a:pt x="678" y="124"/>
                      <a:pt x="677" y="125"/>
                    </a:cubicBezTo>
                    <a:cubicBezTo>
                      <a:pt x="677" y="125"/>
                      <a:pt x="676" y="124"/>
                      <a:pt x="674" y="124"/>
                    </a:cubicBezTo>
                    <a:cubicBezTo>
                      <a:pt x="674" y="124"/>
                      <a:pt x="673" y="126"/>
                      <a:pt x="673" y="127"/>
                    </a:cubicBezTo>
                    <a:cubicBezTo>
                      <a:pt x="672" y="127"/>
                      <a:pt x="672" y="127"/>
                      <a:pt x="672" y="127"/>
                    </a:cubicBezTo>
                    <a:cubicBezTo>
                      <a:pt x="671" y="126"/>
                      <a:pt x="672" y="125"/>
                      <a:pt x="672" y="124"/>
                    </a:cubicBezTo>
                    <a:cubicBezTo>
                      <a:pt x="670" y="124"/>
                      <a:pt x="670" y="124"/>
                      <a:pt x="670" y="124"/>
                    </a:cubicBezTo>
                    <a:cubicBezTo>
                      <a:pt x="669" y="124"/>
                      <a:pt x="670" y="126"/>
                      <a:pt x="669" y="126"/>
                    </a:cubicBezTo>
                    <a:cubicBezTo>
                      <a:pt x="667" y="127"/>
                      <a:pt x="665" y="127"/>
                      <a:pt x="664" y="128"/>
                    </a:cubicBezTo>
                    <a:cubicBezTo>
                      <a:pt x="664" y="126"/>
                      <a:pt x="664" y="126"/>
                      <a:pt x="664" y="126"/>
                    </a:cubicBezTo>
                    <a:cubicBezTo>
                      <a:pt x="666" y="125"/>
                      <a:pt x="667" y="124"/>
                      <a:pt x="668" y="122"/>
                    </a:cubicBezTo>
                    <a:cubicBezTo>
                      <a:pt x="670" y="123"/>
                      <a:pt x="669" y="120"/>
                      <a:pt x="667" y="119"/>
                    </a:cubicBezTo>
                    <a:cubicBezTo>
                      <a:pt x="664" y="117"/>
                      <a:pt x="663" y="120"/>
                      <a:pt x="660" y="120"/>
                    </a:cubicBezTo>
                    <a:cubicBezTo>
                      <a:pt x="659" y="120"/>
                      <a:pt x="658" y="118"/>
                      <a:pt x="656" y="118"/>
                    </a:cubicBezTo>
                    <a:cubicBezTo>
                      <a:pt x="655" y="120"/>
                      <a:pt x="655" y="120"/>
                      <a:pt x="655" y="120"/>
                    </a:cubicBezTo>
                    <a:cubicBezTo>
                      <a:pt x="653" y="120"/>
                      <a:pt x="653" y="119"/>
                      <a:pt x="652" y="118"/>
                    </a:cubicBezTo>
                    <a:cubicBezTo>
                      <a:pt x="651" y="118"/>
                      <a:pt x="647" y="118"/>
                      <a:pt x="648" y="118"/>
                    </a:cubicBezTo>
                    <a:cubicBezTo>
                      <a:pt x="646" y="118"/>
                      <a:pt x="646" y="118"/>
                      <a:pt x="646" y="118"/>
                    </a:cubicBezTo>
                    <a:cubicBezTo>
                      <a:pt x="646" y="118"/>
                      <a:pt x="647" y="119"/>
                      <a:pt x="645" y="120"/>
                    </a:cubicBezTo>
                    <a:cubicBezTo>
                      <a:pt x="644" y="120"/>
                      <a:pt x="643" y="118"/>
                      <a:pt x="642" y="118"/>
                    </a:cubicBezTo>
                    <a:cubicBezTo>
                      <a:pt x="636" y="118"/>
                      <a:pt x="643" y="122"/>
                      <a:pt x="638" y="123"/>
                    </a:cubicBezTo>
                    <a:cubicBezTo>
                      <a:pt x="635" y="123"/>
                      <a:pt x="633" y="122"/>
                      <a:pt x="630" y="123"/>
                    </a:cubicBezTo>
                    <a:cubicBezTo>
                      <a:pt x="629" y="123"/>
                      <a:pt x="626" y="125"/>
                      <a:pt x="626" y="125"/>
                    </a:cubicBezTo>
                    <a:cubicBezTo>
                      <a:pt x="623" y="126"/>
                      <a:pt x="622" y="124"/>
                      <a:pt x="619" y="125"/>
                    </a:cubicBezTo>
                    <a:cubicBezTo>
                      <a:pt x="619" y="125"/>
                      <a:pt x="615" y="127"/>
                      <a:pt x="615" y="127"/>
                    </a:cubicBezTo>
                    <a:cubicBezTo>
                      <a:pt x="613" y="127"/>
                      <a:pt x="613" y="125"/>
                      <a:pt x="611" y="126"/>
                    </a:cubicBezTo>
                    <a:cubicBezTo>
                      <a:pt x="608" y="126"/>
                      <a:pt x="607" y="128"/>
                      <a:pt x="605" y="129"/>
                    </a:cubicBezTo>
                    <a:cubicBezTo>
                      <a:pt x="604" y="130"/>
                      <a:pt x="603" y="129"/>
                      <a:pt x="602" y="130"/>
                    </a:cubicBezTo>
                    <a:cubicBezTo>
                      <a:pt x="601" y="131"/>
                      <a:pt x="601" y="131"/>
                      <a:pt x="601" y="131"/>
                    </a:cubicBezTo>
                    <a:cubicBezTo>
                      <a:pt x="600" y="131"/>
                      <a:pt x="598" y="131"/>
                      <a:pt x="597" y="131"/>
                    </a:cubicBezTo>
                    <a:cubicBezTo>
                      <a:pt x="595" y="132"/>
                      <a:pt x="595" y="132"/>
                      <a:pt x="595" y="132"/>
                    </a:cubicBezTo>
                    <a:cubicBezTo>
                      <a:pt x="592" y="133"/>
                      <a:pt x="591" y="132"/>
                      <a:pt x="587" y="132"/>
                    </a:cubicBezTo>
                    <a:cubicBezTo>
                      <a:pt x="588" y="132"/>
                      <a:pt x="587" y="133"/>
                      <a:pt x="588" y="134"/>
                    </a:cubicBezTo>
                    <a:cubicBezTo>
                      <a:pt x="589" y="134"/>
                      <a:pt x="590" y="133"/>
                      <a:pt x="591" y="134"/>
                    </a:cubicBezTo>
                    <a:cubicBezTo>
                      <a:pt x="591" y="134"/>
                      <a:pt x="591" y="135"/>
                      <a:pt x="592" y="135"/>
                    </a:cubicBezTo>
                    <a:cubicBezTo>
                      <a:pt x="591" y="135"/>
                      <a:pt x="592" y="136"/>
                      <a:pt x="591" y="137"/>
                    </a:cubicBezTo>
                    <a:cubicBezTo>
                      <a:pt x="591" y="137"/>
                      <a:pt x="589" y="137"/>
                      <a:pt x="589" y="137"/>
                    </a:cubicBezTo>
                    <a:cubicBezTo>
                      <a:pt x="587" y="139"/>
                      <a:pt x="587" y="141"/>
                      <a:pt x="587" y="144"/>
                    </a:cubicBezTo>
                    <a:cubicBezTo>
                      <a:pt x="584" y="142"/>
                      <a:pt x="582" y="142"/>
                      <a:pt x="579" y="140"/>
                    </a:cubicBezTo>
                    <a:cubicBezTo>
                      <a:pt x="579" y="141"/>
                      <a:pt x="578" y="143"/>
                      <a:pt x="578" y="144"/>
                    </a:cubicBezTo>
                    <a:cubicBezTo>
                      <a:pt x="579" y="144"/>
                      <a:pt x="581" y="143"/>
                      <a:pt x="583" y="144"/>
                    </a:cubicBezTo>
                    <a:cubicBezTo>
                      <a:pt x="584" y="145"/>
                      <a:pt x="583" y="147"/>
                      <a:pt x="585" y="148"/>
                    </a:cubicBezTo>
                    <a:cubicBezTo>
                      <a:pt x="585" y="149"/>
                      <a:pt x="585" y="149"/>
                      <a:pt x="585" y="149"/>
                    </a:cubicBezTo>
                    <a:cubicBezTo>
                      <a:pt x="581" y="148"/>
                      <a:pt x="581" y="148"/>
                      <a:pt x="577" y="149"/>
                    </a:cubicBezTo>
                    <a:cubicBezTo>
                      <a:pt x="577" y="149"/>
                      <a:pt x="577" y="151"/>
                      <a:pt x="577" y="151"/>
                    </a:cubicBezTo>
                    <a:cubicBezTo>
                      <a:pt x="579" y="152"/>
                      <a:pt x="581" y="152"/>
                      <a:pt x="582" y="154"/>
                    </a:cubicBezTo>
                    <a:cubicBezTo>
                      <a:pt x="583" y="154"/>
                      <a:pt x="589" y="164"/>
                      <a:pt x="586" y="165"/>
                    </a:cubicBezTo>
                    <a:cubicBezTo>
                      <a:pt x="585" y="166"/>
                      <a:pt x="578" y="165"/>
                      <a:pt x="581" y="163"/>
                    </a:cubicBezTo>
                    <a:cubicBezTo>
                      <a:pt x="585" y="162"/>
                      <a:pt x="581" y="159"/>
                      <a:pt x="579" y="158"/>
                    </a:cubicBezTo>
                    <a:cubicBezTo>
                      <a:pt x="576" y="158"/>
                      <a:pt x="574" y="160"/>
                      <a:pt x="571" y="160"/>
                    </a:cubicBezTo>
                    <a:cubicBezTo>
                      <a:pt x="570" y="160"/>
                      <a:pt x="569" y="159"/>
                      <a:pt x="568" y="159"/>
                    </a:cubicBezTo>
                    <a:cubicBezTo>
                      <a:pt x="567" y="161"/>
                      <a:pt x="567" y="161"/>
                      <a:pt x="567" y="161"/>
                    </a:cubicBezTo>
                    <a:cubicBezTo>
                      <a:pt x="564" y="162"/>
                      <a:pt x="564" y="159"/>
                      <a:pt x="562" y="159"/>
                    </a:cubicBezTo>
                    <a:cubicBezTo>
                      <a:pt x="558" y="158"/>
                      <a:pt x="555" y="161"/>
                      <a:pt x="553" y="161"/>
                    </a:cubicBezTo>
                    <a:cubicBezTo>
                      <a:pt x="551" y="161"/>
                      <a:pt x="550" y="160"/>
                      <a:pt x="547" y="160"/>
                    </a:cubicBezTo>
                    <a:cubicBezTo>
                      <a:pt x="545" y="161"/>
                      <a:pt x="545" y="161"/>
                      <a:pt x="545" y="161"/>
                    </a:cubicBezTo>
                    <a:cubicBezTo>
                      <a:pt x="543" y="162"/>
                      <a:pt x="541" y="161"/>
                      <a:pt x="539" y="161"/>
                    </a:cubicBezTo>
                    <a:cubicBezTo>
                      <a:pt x="537" y="163"/>
                      <a:pt x="537" y="163"/>
                      <a:pt x="537" y="163"/>
                    </a:cubicBezTo>
                    <a:cubicBezTo>
                      <a:pt x="536" y="163"/>
                      <a:pt x="535" y="162"/>
                      <a:pt x="534" y="163"/>
                    </a:cubicBezTo>
                    <a:cubicBezTo>
                      <a:pt x="534" y="163"/>
                      <a:pt x="531" y="167"/>
                      <a:pt x="531" y="167"/>
                    </a:cubicBezTo>
                    <a:cubicBezTo>
                      <a:pt x="531" y="169"/>
                      <a:pt x="532" y="169"/>
                      <a:pt x="532" y="171"/>
                    </a:cubicBezTo>
                    <a:cubicBezTo>
                      <a:pt x="532" y="172"/>
                      <a:pt x="530" y="175"/>
                      <a:pt x="530" y="176"/>
                    </a:cubicBezTo>
                    <a:cubicBezTo>
                      <a:pt x="529" y="184"/>
                      <a:pt x="532" y="186"/>
                      <a:pt x="537" y="188"/>
                    </a:cubicBezTo>
                    <a:cubicBezTo>
                      <a:pt x="538" y="189"/>
                      <a:pt x="538" y="189"/>
                      <a:pt x="538" y="189"/>
                    </a:cubicBezTo>
                    <a:cubicBezTo>
                      <a:pt x="540" y="190"/>
                      <a:pt x="542" y="189"/>
                      <a:pt x="544" y="189"/>
                    </a:cubicBezTo>
                    <a:cubicBezTo>
                      <a:pt x="545" y="190"/>
                      <a:pt x="546" y="193"/>
                      <a:pt x="547" y="193"/>
                    </a:cubicBezTo>
                    <a:cubicBezTo>
                      <a:pt x="548" y="194"/>
                      <a:pt x="552" y="195"/>
                      <a:pt x="553" y="196"/>
                    </a:cubicBezTo>
                    <a:cubicBezTo>
                      <a:pt x="553" y="198"/>
                      <a:pt x="554" y="199"/>
                      <a:pt x="554" y="201"/>
                    </a:cubicBezTo>
                    <a:cubicBezTo>
                      <a:pt x="554" y="201"/>
                      <a:pt x="551" y="205"/>
                      <a:pt x="551" y="206"/>
                    </a:cubicBezTo>
                    <a:cubicBezTo>
                      <a:pt x="550" y="209"/>
                      <a:pt x="553" y="212"/>
                      <a:pt x="553" y="215"/>
                    </a:cubicBezTo>
                    <a:cubicBezTo>
                      <a:pt x="554" y="216"/>
                      <a:pt x="553" y="218"/>
                      <a:pt x="553" y="219"/>
                    </a:cubicBezTo>
                    <a:cubicBezTo>
                      <a:pt x="552" y="220"/>
                      <a:pt x="550" y="220"/>
                      <a:pt x="547" y="221"/>
                    </a:cubicBezTo>
                    <a:cubicBezTo>
                      <a:pt x="548" y="225"/>
                      <a:pt x="548" y="225"/>
                      <a:pt x="548" y="225"/>
                    </a:cubicBezTo>
                    <a:cubicBezTo>
                      <a:pt x="550" y="225"/>
                      <a:pt x="556" y="230"/>
                      <a:pt x="557" y="230"/>
                    </a:cubicBezTo>
                    <a:cubicBezTo>
                      <a:pt x="559" y="230"/>
                      <a:pt x="561" y="227"/>
                      <a:pt x="563" y="227"/>
                    </a:cubicBezTo>
                    <a:cubicBezTo>
                      <a:pt x="563" y="227"/>
                      <a:pt x="564" y="226"/>
                      <a:pt x="565" y="227"/>
                    </a:cubicBezTo>
                    <a:cubicBezTo>
                      <a:pt x="565" y="227"/>
                      <a:pt x="565" y="229"/>
                      <a:pt x="566" y="229"/>
                    </a:cubicBezTo>
                    <a:cubicBezTo>
                      <a:pt x="567" y="230"/>
                      <a:pt x="567" y="229"/>
                      <a:pt x="569" y="230"/>
                    </a:cubicBezTo>
                    <a:cubicBezTo>
                      <a:pt x="571" y="231"/>
                      <a:pt x="572" y="234"/>
                      <a:pt x="572" y="237"/>
                    </a:cubicBezTo>
                    <a:cubicBezTo>
                      <a:pt x="571" y="236"/>
                      <a:pt x="569" y="237"/>
                      <a:pt x="569" y="236"/>
                    </a:cubicBezTo>
                    <a:cubicBezTo>
                      <a:pt x="568" y="236"/>
                      <a:pt x="568" y="232"/>
                      <a:pt x="568" y="232"/>
                    </a:cubicBezTo>
                    <a:cubicBezTo>
                      <a:pt x="567" y="232"/>
                      <a:pt x="566" y="232"/>
                      <a:pt x="565" y="231"/>
                    </a:cubicBezTo>
                    <a:cubicBezTo>
                      <a:pt x="565" y="231"/>
                      <a:pt x="565" y="230"/>
                      <a:pt x="565" y="230"/>
                    </a:cubicBezTo>
                    <a:cubicBezTo>
                      <a:pt x="561" y="229"/>
                      <a:pt x="561" y="232"/>
                      <a:pt x="560" y="232"/>
                    </a:cubicBezTo>
                    <a:cubicBezTo>
                      <a:pt x="558" y="232"/>
                      <a:pt x="549" y="231"/>
                      <a:pt x="547" y="230"/>
                    </a:cubicBezTo>
                    <a:cubicBezTo>
                      <a:pt x="547" y="230"/>
                      <a:pt x="548" y="227"/>
                      <a:pt x="547" y="227"/>
                    </a:cubicBezTo>
                    <a:cubicBezTo>
                      <a:pt x="544" y="225"/>
                      <a:pt x="544" y="225"/>
                      <a:pt x="544" y="225"/>
                    </a:cubicBezTo>
                    <a:cubicBezTo>
                      <a:pt x="544" y="224"/>
                      <a:pt x="544" y="223"/>
                      <a:pt x="543" y="223"/>
                    </a:cubicBezTo>
                    <a:cubicBezTo>
                      <a:pt x="543" y="223"/>
                      <a:pt x="542" y="222"/>
                      <a:pt x="542" y="222"/>
                    </a:cubicBezTo>
                    <a:cubicBezTo>
                      <a:pt x="541" y="223"/>
                      <a:pt x="540" y="224"/>
                      <a:pt x="539" y="225"/>
                    </a:cubicBezTo>
                    <a:cubicBezTo>
                      <a:pt x="538" y="226"/>
                      <a:pt x="537" y="226"/>
                      <a:pt x="535" y="227"/>
                    </a:cubicBezTo>
                    <a:cubicBezTo>
                      <a:pt x="539" y="223"/>
                      <a:pt x="539" y="222"/>
                      <a:pt x="541" y="217"/>
                    </a:cubicBezTo>
                    <a:cubicBezTo>
                      <a:pt x="542" y="215"/>
                      <a:pt x="542" y="215"/>
                      <a:pt x="542" y="215"/>
                    </a:cubicBezTo>
                    <a:cubicBezTo>
                      <a:pt x="543" y="209"/>
                      <a:pt x="541" y="208"/>
                      <a:pt x="545" y="203"/>
                    </a:cubicBezTo>
                    <a:cubicBezTo>
                      <a:pt x="545" y="203"/>
                      <a:pt x="552" y="198"/>
                      <a:pt x="547" y="197"/>
                    </a:cubicBezTo>
                    <a:cubicBezTo>
                      <a:pt x="543" y="195"/>
                      <a:pt x="537" y="198"/>
                      <a:pt x="533" y="196"/>
                    </a:cubicBezTo>
                    <a:cubicBezTo>
                      <a:pt x="531" y="195"/>
                      <a:pt x="531" y="192"/>
                      <a:pt x="529" y="191"/>
                    </a:cubicBezTo>
                    <a:cubicBezTo>
                      <a:pt x="528" y="190"/>
                      <a:pt x="527" y="191"/>
                      <a:pt x="527" y="191"/>
                    </a:cubicBezTo>
                    <a:cubicBezTo>
                      <a:pt x="526" y="190"/>
                      <a:pt x="525" y="188"/>
                      <a:pt x="525" y="188"/>
                    </a:cubicBezTo>
                    <a:cubicBezTo>
                      <a:pt x="524" y="188"/>
                      <a:pt x="518" y="185"/>
                      <a:pt x="517" y="185"/>
                    </a:cubicBezTo>
                    <a:cubicBezTo>
                      <a:pt x="511" y="184"/>
                      <a:pt x="507" y="189"/>
                      <a:pt x="504" y="191"/>
                    </a:cubicBezTo>
                    <a:cubicBezTo>
                      <a:pt x="505" y="191"/>
                      <a:pt x="506" y="191"/>
                      <a:pt x="507" y="191"/>
                    </a:cubicBezTo>
                    <a:cubicBezTo>
                      <a:pt x="508" y="192"/>
                      <a:pt x="509" y="192"/>
                      <a:pt x="510" y="193"/>
                    </a:cubicBezTo>
                    <a:cubicBezTo>
                      <a:pt x="509" y="194"/>
                      <a:pt x="508" y="198"/>
                      <a:pt x="506" y="198"/>
                    </a:cubicBezTo>
                    <a:cubicBezTo>
                      <a:pt x="506" y="198"/>
                      <a:pt x="503" y="198"/>
                      <a:pt x="504" y="197"/>
                    </a:cubicBezTo>
                    <a:cubicBezTo>
                      <a:pt x="501" y="195"/>
                      <a:pt x="499" y="194"/>
                      <a:pt x="493" y="193"/>
                    </a:cubicBezTo>
                    <a:cubicBezTo>
                      <a:pt x="492" y="196"/>
                      <a:pt x="492" y="198"/>
                      <a:pt x="491" y="201"/>
                    </a:cubicBezTo>
                    <a:cubicBezTo>
                      <a:pt x="492" y="201"/>
                      <a:pt x="494" y="200"/>
                      <a:pt x="495" y="201"/>
                    </a:cubicBezTo>
                    <a:cubicBezTo>
                      <a:pt x="496" y="202"/>
                      <a:pt x="495" y="204"/>
                      <a:pt x="496" y="204"/>
                    </a:cubicBezTo>
                    <a:cubicBezTo>
                      <a:pt x="497" y="204"/>
                      <a:pt x="499" y="204"/>
                      <a:pt x="500" y="204"/>
                    </a:cubicBezTo>
                    <a:cubicBezTo>
                      <a:pt x="500" y="204"/>
                      <a:pt x="500" y="206"/>
                      <a:pt x="501" y="206"/>
                    </a:cubicBezTo>
                    <a:cubicBezTo>
                      <a:pt x="502" y="207"/>
                      <a:pt x="503" y="206"/>
                      <a:pt x="504" y="207"/>
                    </a:cubicBezTo>
                    <a:cubicBezTo>
                      <a:pt x="504" y="207"/>
                      <a:pt x="504" y="209"/>
                      <a:pt x="505" y="209"/>
                    </a:cubicBezTo>
                    <a:cubicBezTo>
                      <a:pt x="504" y="209"/>
                      <a:pt x="504" y="211"/>
                      <a:pt x="504" y="211"/>
                    </a:cubicBezTo>
                    <a:cubicBezTo>
                      <a:pt x="503" y="209"/>
                      <a:pt x="503" y="209"/>
                      <a:pt x="503" y="209"/>
                    </a:cubicBezTo>
                    <a:cubicBezTo>
                      <a:pt x="499" y="210"/>
                      <a:pt x="497" y="211"/>
                      <a:pt x="494" y="211"/>
                    </a:cubicBezTo>
                    <a:cubicBezTo>
                      <a:pt x="494" y="209"/>
                      <a:pt x="494" y="209"/>
                      <a:pt x="494" y="209"/>
                    </a:cubicBezTo>
                    <a:cubicBezTo>
                      <a:pt x="492" y="209"/>
                      <a:pt x="489" y="209"/>
                      <a:pt x="489" y="209"/>
                    </a:cubicBezTo>
                    <a:cubicBezTo>
                      <a:pt x="488" y="210"/>
                      <a:pt x="488" y="212"/>
                      <a:pt x="486" y="211"/>
                    </a:cubicBezTo>
                    <a:cubicBezTo>
                      <a:pt x="484" y="211"/>
                      <a:pt x="482" y="209"/>
                      <a:pt x="481" y="208"/>
                    </a:cubicBezTo>
                    <a:cubicBezTo>
                      <a:pt x="481" y="207"/>
                      <a:pt x="481" y="207"/>
                      <a:pt x="481" y="207"/>
                    </a:cubicBezTo>
                    <a:cubicBezTo>
                      <a:pt x="485" y="205"/>
                      <a:pt x="479" y="200"/>
                      <a:pt x="479" y="199"/>
                    </a:cubicBezTo>
                    <a:cubicBezTo>
                      <a:pt x="479" y="197"/>
                      <a:pt x="479" y="196"/>
                      <a:pt x="479" y="195"/>
                    </a:cubicBezTo>
                    <a:cubicBezTo>
                      <a:pt x="478" y="195"/>
                      <a:pt x="478" y="195"/>
                      <a:pt x="478" y="195"/>
                    </a:cubicBezTo>
                    <a:cubicBezTo>
                      <a:pt x="478" y="195"/>
                      <a:pt x="479" y="191"/>
                      <a:pt x="479" y="191"/>
                    </a:cubicBezTo>
                    <a:cubicBezTo>
                      <a:pt x="479" y="191"/>
                      <a:pt x="481" y="189"/>
                      <a:pt x="481" y="189"/>
                    </a:cubicBezTo>
                    <a:cubicBezTo>
                      <a:pt x="480" y="187"/>
                      <a:pt x="477" y="186"/>
                      <a:pt x="478" y="183"/>
                    </a:cubicBezTo>
                    <a:cubicBezTo>
                      <a:pt x="478" y="182"/>
                      <a:pt x="480" y="182"/>
                      <a:pt x="480" y="181"/>
                    </a:cubicBezTo>
                    <a:cubicBezTo>
                      <a:pt x="480" y="181"/>
                      <a:pt x="476" y="176"/>
                      <a:pt x="476" y="176"/>
                    </a:cubicBezTo>
                    <a:cubicBezTo>
                      <a:pt x="476" y="176"/>
                      <a:pt x="475" y="177"/>
                      <a:pt x="474" y="177"/>
                    </a:cubicBezTo>
                    <a:cubicBezTo>
                      <a:pt x="476" y="182"/>
                      <a:pt x="477" y="187"/>
                      <a:pt x="476" y="193"/>
                    </a:cubicBezTo>
                    <a:cubicBezTo>
                      <a:pt x="475" y="195"/>
                      <a:pt x="472" y="199"/>
                      <a:pt x="471" y="200"/>
                    </a:cubicBezTo>
                    <a:cubicBezTo>
                      <a:pt x="470" y="201"/>
                      <a:pt x="469" y="201"/>
                      <a:pt x="468" y="201"/>
                    </a:cubicBezTo>
                    <a:cubicBezTo>
                      <a:pt x="468" y="202"/>
                      <a:pt x="469" y="204"/>
                      <a:pt x="468" y="205"/>
                    </a:cubicBezTo>
                    <a:cubicBezTo>
                      <a:pt x="468" y="207"/>
                      <a:pt x="466" y="208"/>
                      <a:pt x="466" y="209"/>
                    </a:cubicBezTo>
                    <a:cubicBezTo>
                      <a:pt x="466" y="210"/>
                      <a:pt x="465" y="211"/>
                      <a:pt x="466" y="211"/>
                    </a:cubicBezTo>
                    <a:cubicBezTo>
                      <a:pt x="466" y="212"/>
                      <a:pt x="468" y="213"/>
                      <a:pt x="469" y="214"/>
                    </a:cubicBezTo>
                    <a:cubicBezTo>
                      <a:pt x="470" y="216"/>
                      <a:pt x="472" y="220"/>
                      <a:pt x="472" y="222"/>
                    </a:cubicBezTo>
                    <a:cubicBezTo>
                      <a:pt x="471" y="223"/>
                      <a:pt x="469" y="225"/>
                      <a:pt x="469" y="227"/>
                    </a:cubicBezTo>
                    <a:cubicBezTo>
                      <a:pt x="469" y="227"/>
                      <a:pt x="470" y="231"/>
                      <a:pt x="470" y="233"/>
                    </a:cubicBezTo>
                    <a:cubicBezTo>
                      <a:pt x="471" y="233"/>
                      <a:pt x="471" y="233"/>
                      <a:pt x="471" y="233"/>
                    </a:cubicBezTo>
                    <a:cubicBezTo>
                      <a:pt x="471" y="235"/>
                      <a:pt x="471" y="237"/>
                      <a:pt x="471" y="239"/>
                    </a:cubicBezTo>
                    <a:cubicBezTo>
                      <a:pt x="472" y="238"/>
                      <a:pt x="472" y="240"/>
                      <a:pt x="474" y="239"/>
                    </a:cubicBezTo>
                    <a:cubicBezTo>
                      <a:pt x="474" y="238"/>
                      <a:pt x="474" y="238"/>
                      <a:pt x="474" y="238"/>
                    </a:cubicBezTo>
                    <a:cubicBezTo>
                      <a:pt x="474" y="238"/>
                      <a:pt x="476" y="237"/>
                      <a:pt x="476" y="237"/>
                    </a:cubicBezTo>
                    <a:cubicBezTo>
                      <a:pt x="477" y="237"/>
                      <a:pt x="479" y="238"/>
                      <a:pt x="481" y="237"/>
                    </a:cubicBezTo>
                    <a:cubicBezTo>
                      <a:pt x="482" y="237"/>
                      <a:pt x="484" y="235"/>
                      <a:pt x="486" y="235"/>
                    </a:cubicBezTo>
                    <a:cubicBezTo>
                      <a:pt x="489" y="234"/>
                      <a:pt x="500" y="237"/>
                      <a:pt x="502" y="239"/>
                    </a:cubicBezTo>
                    <a:cubicBezTo>
                      <a:pt x="503" y="240"/>
                      <a:pt x="502" y="244"/>
                      <a:pt x="504" y="246"/>
                    </a:cubicBezTo>
                    <a:cubicBezTo>
                      <a:pt x="504" y="247"/>
                      <a:pt x="506" y="247"/>
                      <a:pt x="506" y="247"/>
                    </a:cubicBezTo>
                    <a:cubicBezTo>
                      <a:pt x="507" y="248"/>
                      <a:pt x="506" y="250"/>
                      <a:pt x="507" y="251"/>
                    </a:cubicBezTo>
                    <a:cubicBezTo>
                      <a:pt x="507" y="252"/>
                      <a:pt x="508" y="253"/>
                      <a:pt x="509" y="254"/>
                    </a:cubicBezTo>
                    <a:cubicBezTo>
                      <a:pt x="506" y="255"/>
                      <a:pt x="501" y="257"/>
                      <a:pt x="504" y="262"/>
                    </a:cubicBezTo>
                    <a:cubicBezTo>
                      <a:pt x="504" y="262"/>
                      <a:pt x="505" y="262"/>
                      <a:pt x="506" y="263"/>
                    </a:cubicBezTo>
                    <a:cubicBezTo>
                      <a:pt x="506" y="263"/>
                      <a:pt x="507" y="265"/>
                      <a:pt x="508" y="265"/>
                    </a:cubicBezTo>
                    <a:cubicBezTo>
                      <a:pt x="512" y="267"/>
                      <a:pt x="516" y="266"/>
                      <a:pt x="519" y="268"/>
                    </a:cubicBezTo>
                    <a:cubicBezTo>
                      <a:pt x="520" y="268"/>
                      <a:pt x="520" y="270"/>
                      <a:pt x="521" y="270"/>
                    </a:cubicBezTo>
                    <a:cubicBezTo>
                      <a:pt x="518" y="270"/>
                      <a:pt x="513" y="270"/>
                      <a:pt x="510" y="269"/>
                    </a:cubicBezTo>
                    <a:cubicBezTo>
                      <a:pt x="510" y="268"/>
                      <a:pt x="509" y="267"/>
                      <a:pt x="509" y="267"/>
                    </a:cubicBezTo>
                    <a:cubicBezTo>
                      <a:pt x="507" y="267"/>
                      <a:pt x="506" y="267"/>
                      <a:pt x="505" y="268"/>
                    </a:cubicBezTo>
                    <a:cubicBezTo>
                      <a:pt x="505" y="268"/>
                      <a:pt x="505" y="270"/>
                      <a:pt x="505" y="271"/>
                    </a:cubicBezTo>
                    <a:cubicBezTo>
                      <a:pt x="505" y="271"/>
                      <a:pt x="506" y="272"/>
                      <a:pt x="505" y="272"/>
                    </a:cubicBezTo>
                    <a:cubicBezTo>
                      <a:pt x="505" y="272"/>
                      <a:pt x="502" y="270"/>
                      <a:pt x="502" y="269"/>
                    </a:cubicBezTo>
                    <a:cubicBezTo>
                      <a:pt x="500" y="268"/>
                      <a:pt x="499" y="267"/>
                      <a:pt x="498" y="266"/>
                    </a:cubicBezTo>
                    <a:cubicBezTo>
                      <a:pt x="498" y="260"/>
                      <a:pt x="500" y="255"/>
                      <a:pt x="499" y="249"/>
                    </a:cubicBezTo>
                    <a:cubicBezTo>
                      <a:pt x="499" y="248"/>
                      <a:pt x="497" y="247"/>
                      <a:pt x="497" y="247"/>
                    </a:cubicBezTo>
                    <a:cubicBezTo>
                      <a:pt x="496" y="245"/>
                      <a:pt x="495" y="241"/>
                      <a:pt x="494" y="239"/>
                    </a:cubicBezTo>
                    <a:cubicBezTo>
                      <a:pt x="493" y="239"/>
                      <a:pt x="491" y="239"/>
                      <a:pt x="489" y="239"/>
                    </a:cubicBezTo>
                    <a:cubicBezTo>
                      <a:pt x="489" y="239"/>
                      <a:pt x="488" y="241"/>
                      <a:pt x="488" y="241"/>
                    </a:cubicBezTo>
                    <a:cubicBezTo>
                      <a:pt x="484" y="243"/>
                      <a:pt x="480" y="242"/>
                      <a:pt x="477" y="245"/>
                    </a:cubicBezTo>
                    <a:cubicBezTo>
                      <a:pt x="476" y="246"/>
                      <a:pt x="476" y="248"/>
                      <a:pt x="476" y="249"/>
                    </a:cubicBezTo>
                    <a:cubicBezTo>
                      <a:pt x="476" y="249"/>
                      <a:pt x="474" y="251"/>
                      <a:pt x="474" y="252"/>
                    </a:cubicBezTo>
                    <a:cubicBezTo>
                      <a:pt x="474" y="253"/>
                      <a:pt x="477" y="254"/>
                      <a:pt x="477" y="255"/>
                    </a:cubicBezTo>
                    <a:cubicBezTo>
                      <a:pt x="477" y="256"/>
                      <a:pt x="476" y="260"/>
                      <a:pt x="476" y="261"/>
                    </a:cubicBezTo>
                    <a:cubicBezTo>
                      <a:pt x="475" y="262"/>
                      <a:pt x="474" y="264"/>
                      <a:pt x="474" y="265"/>
                    </a:cubicBezTo>
                    <a:cubicBezTo>
                      <a:pt x="474" y="265"/>
                      <a:pt x="474" y="267"/>
                      <a:pt x="474" y="267"/>
                    </a:cubicBezTo>
                    <a:cubicBezTo>
                      <a:pt x="474" y="267"/>
                      <a:pt x="475" y="268"/>
                      <a:pt x="474" y="269"/>
                    </a:cubicBezTo>
                    <a:cubicBezTo>
                      <a:pt x="469" y="276"/>
                      <a:pt x="469" y="276"/>
                      <a:pt x="469" y="276"/>
                    </a:cubicBezTo>
                    <a:cubicBezTo>
                      <a:pt x="467" y="277"/>
                      <a:pt x="464" y="276"/>
                      <a:pt x="462" y="277"/>
                    </a:cubicBezTo>
                    <a:cubicBezTo>
                      <a:pt x="461" y="277"/>
                      <a:pt x="457" y="279"/>
                      <a:pt x="456" y="279"/>
                    </a:cubicBezTo>
                    <a:cubicBezTo>
                      <a:pt x="456" y="280"/>
                      <a:pt x="455" y="281"/>
                      <a:pt x="454" y="282"/>
                    </a:cubicBezTo>
                    <a:cubicBezTo>
                      <a:pt x="456" y="282"/>
                      <a:pt x="457" y="282"/>
                      <a:pt x="459" y="282"/>
                    </a:cubicBezTo>
                    <a:cubicBezTo>
                      <a:pt x="460" y="287"/>
                      <a:pt x="460" y="290"/>
                      <a:pt x="462" y="294"/>
                    </a:cubicBezTo>
                    <a:cubicBezTo>
                      <a:pt x="461" y="294"/>
                      <a:pt x="461" y="293"/>
                      <a:pt x="460" y="292"/>
                    </a:cubicBezTo>
                    <a:cubicBezTo>
                      <a:pt x="459" y="292"/>
                      <a:pt x="459" y="293"/>
                      <a:pt x="458" y="293"/>
                    </a:cubicBezTo>
                    <a:cubicBezTo>
                      <a:pt x="457" y="292"/>
                      <a:pt x="457" y="290"/>
                      <a:pt x="456" y="288"/>
                    </a:cubicBezTo>
                    <a:cubicBezTo>
                      <a:pt x="456" y="288"/>
                      <a:pt x="454" y="288"/>
                      <a:pt x="454" y="287"/>
                    </a:cubicBezTo>
                    <a:cubicBezTo>
                      <a:pt x="453" y="287"/>
                      <a:pt x="453" y="285"/>
                      <a:pt x="453" y="284"/>
                    </a:cubicBezTo>
                    <a:cubicBezTo>
                      <a:pt x="452" y="284"/>
                      <a:pt x="447" y="283"/>
                      <a:pt x="445" y="284"/>
                    </a:cubicBezTo>
                    <a:cubicBezTo>
                      <a:pt x="444" y="285"/>
                      <a:pt x="444" y="285"/>
                      <a:pt x="444" y="285"/>
                    </a:cubicBezTo>
                    <a:cubicBezTo>
                      <a:pt x="439" y="285"/>
                      <a:pt x="435" y="282"/>
                      <a:pt x="432" y="280"/>
                    </a:cubicBezTo>
                    <a:cubicBezTo>
                      <a:pt x="433" y="280"/>
                      <a:pt x="432" y="277"/>
                      <a:pt x="432" y="277"/>
                    </a:cubicBezTo>
                    <a:cubicBezTo>
                      <a:pt x="438" y="276"/>
                      <a:pt x="446" y="279"/>
                      <a:pt x="450" y="276"/>
                    </a:cubicBezTo>
                    <a:cubicBezTo>
                      <a:pt x="450" y="276"/>
                      <a:pt x="451" y="273"/>
                      <a:pt x="452" y="272"/>
                    </a:cubicBezTo>
                    <a:cubicBezTo>
                      <a:pt x="454" y="274"/>
                      <a:pt x="455" y="273"/>
                      <a:pt x="458" y="274"/>
                    </a:cubicBezTo>
                    <a:cubicBezTo>
                      <a:pt x="458" y="273"/>
                      <a:pt x="459" y="273"/>
                      <a:pt x="460" y="272"/>
                    </a:cubicBezTo>
                    <a:cubicBezTo>
                      <a:pt x="459" y="270"/>
                      <a:pt x="459" y="270"/>
                      <a:pt x="459" y="270"/>
                    </a:cubicBezTo>
                    <a:cubicBezTo>
                      <a:pt x="459" y="269"/>
                      <a:pt x="461" y="269"/>
                      <a:pt x="462" y="269"/>
                    </a:cubicBezTo>
                    <a:cubicBezTo>
                      <a:pt x="462" y="268"/>
                      <a:pt x="462" y="265"/>
                      <a:pt x="462" y="265"/>
                    </a:cubicBezTo>
                    <a:cubicBezTo>
                      <a:pt x="464" y="264"/>
                      <a:pt x="464" y="265"/>
                      <a:pt x="466" y="264"/>
                    </a:cubicBezTo>
                    <a:cubicBezTo>
                      <a:pt x="462" y="256"/>
                      <a:pt x="464" y="256"/>
                      <a:pt x="466" y="248"/>
                    </a:cubicBezTo>
                    <a:cubicBezTo>
                      <a:pt x="462" y="245"/>
                      <a:pt x="461" y="244"/>
                      <a:pt x="459" y="239"/>
                    </a:cubicBezTo>
                    <a:cubicBezTo>
                      <a:pt x="458" y="238"/>
                      <a:pt x="458" y="238"/>
                      <a:pt x="458" y="238"/>
                    </a:cubicBezTo>
                    <a:cubicBezTo>
                      <a:pt x="457" y="237"/>
                      <a:pt x="458" y="235"/>
                      <a:pt x="458" y="235"/>
                    </a:cubicBezTo>
                    <a:cubicBezTo>
                      <a:pt x="458" y="233"/>
                      <a:pt x="458" y="233"/>
                      <a:pt x="458" y="233"/>
                    </a:cubicBezTo>
                    <a:cubicBezTo>
                      <a:pt x="457" y="233"/>
                      <a:pt x="458" y="230"/>
                      <a:pt x="458" y="229"/>
                    </a:cubicBezTo>
                    <a:cubicBezTo>
                      <a:pt x="458" y="228"/>
                      <a:pt x="460" y="226"/>
                      <a:pt x="460" y="225"/>
                    </a:cubicBezTo>
                    <a:cubicBezTo>
                      <a:pt x="460" y="225"/>
                      <a:pt x="461" y="220"/>
                      <a:pt x="460" y="219"/>
                    </a:cubicBezTo>
                    <a:cubicBezTo>
                      <a:pt x="460" y="219"/>
                      <a:pt x="458" y="218"/>
                      <a:pt x="458" y="218"/>
                    </a:cubicBezTo>
                    <a:cubicBezTo>
                      <a:pt x="458" y="217"/>
                      <a:pt x="459" y="215"/>
                      <a:pt x="459" y="213"/>
                    </a:cubicBezTo>
                    <a:cubicBezTo>
                      <a:pt x="456" y="212"/>
                      <a:pt x="453" y="211"/>
                      <a:pt x="453" y="207"/>
                    </a:cubicBezTo>
                    <a:cubicBezTo>
                      <a:pt x="453" y="202"/>
                      <a:pt x="456" y="202"/>
                      <a:pt x="458" y="199"/>
                    </a:cubicBezTo>
                    <a:cubicBezTo>
                      <a:pt x="459" y="195"/>
                      <a:pt x="458" y="193"/>
                      <a:pt x="458" y="189"/>
                    </a:cubicBezTo>
                    <a:cubicBezTo>
                      <a:pt x="458" y="188"/>
                      <a:pt x="460" y="187"/>
                      <a:pt x="460" y="186"/>
                    </a:cubicBezTo>
                    <a:cubicBezTo>
                      <a:pt x="461" y="185"/>
                      <a:pt x="459" y="184"/>
                      <a:pt x="460" y="182"/>
                    </a:cubicBezTo>
                    <a:cubicBezTo>
                      <a:pt x="460" y="182"/>
                      <a:pt x="461" y="181"/>
                      <a:pt x="460" y="181"/>
                    </a:cubicBezTo>
                    <a:cubicBezTo>
                      <a:pt x="460" y="180"/>
                      <a:pt x="458" y="179"/>
                      <a:pt x="458" y="178"/>
                    </a:cubicBezTo>
                    <a:cubicBezTo>
                      <a:pt x="458" y="177"/>
                      <a:pt x="459" y="175"/>
                      <a:pt x="458" y="175"/>
                    </a:cubicBezTo>
                    <a:cubicBezTo>
                      <a:pt x="458" y="175"/>
                      <a:pt x="457" y="175"/>
                      <a:pt x="456" y="175"/>
                    </a:cubicBezTo>
                    <a:cubicBezTo>
                      <a:pt x="456" y="175"/>
                      <a:pt x="452" y="172"/>
                      <a:pt x="452" y="172"/>
                    </a:cubicBezTo>
                    <a:cubicBezTo>
                      <a:pt x="451" y="172"/>
                      <a:pt x="448" y="173"/>
                      <a:pt x="448" y="173"/>
                    </a:cubicBezTo>
                    <a:cubicBezTo>
                      <a:pt x="444" y="173"/>
                      <a:pt x="440" y="173"/>
                      <a:pt x="437" y="173"/>
                    </a:cubicBezTo>
                    <a:cubicBezTo>
                      <a:pt x="437" y="173"/>
                      <a:pt x="438" y="172"/>
                      <a:pt x="436" y="172"/>
                    </a:cubicBezTo>
                    <a:cubicBezTo>
                      <a:pt x="436" y="174"/>
                      <a:pt x="436" y="174"/>
                      <a:pt x="436" y="174"/>
                    </a:cubicBezTo>
                    <a:cubicBezTo>
                      <a:pt x="434" y="175"/>
                      <a:pt x="432" y="175"/>
                      <a:pt x="431" y="177"/>
                    </a:cubicBezTo>
                    <a:cubicBezTo>
                      <a:pt x="429" y="179"/>
                      <a:pt x="429" y="183"/>
                      <a:pt x="428" y="185"/>
                    </a:cubicBezTo>
                    <a:cubicBezTo>
                      <a:pt x="426" y="189"/>
                      <a:pt x="422" y="191"/>
                      <a:pt x="420" y="194"/>
                    </a:cubicBezTo>
                    <a:cubicBezTo>
                      <a:pt x="419" y="196"/>
                      <a:pt x="419" y="198"/>
                      <a:pt x="417" y="199"/>
                    </a:cubicBezTo>
                    <a:cubicBezTo>
                      <a:pt x="416" y="200"/>
                      <a:pt x="413" y="201"/>
                      <a:pt x="411" y="202"/>
                    </a:cubicBezTo>
                    <a:cubicBezTo>
                      <a:pt x="411" y="205"/>
                      <a:pt x="411" y="207"/>
                      <a:pt x="411" y="209"/>
                    </a:cubicBezTo>
                    <a:cubicBezTo>
                      <a:pt x="411" y="209"/>
                      <a:pt x="414" y="213"/>
                      <a:pt x="414" y="214"/>
                    </a:cubicBezTo>
                    <a:cubicBezTo>
                      <a:pt x="414" y="217"/>
                      <a:pt x="413" y="218"/>
                      <a:pt x="414" y="221"/>
                    </a:cubicBezTo>
                    <a:cubicBezTo>
                      <a:pt x="409" y="224"/>
                      <a:pt x="410" y="224"/>
                      <a:pt x="410" y="231"/>
                    </a:cubicBezTo>
                    <a:cubicBezTo>
                      <a:pt x="411" y="231"/>
                      <a:pt x="411" y="230"/>
                      <a:pt x="412" y="230"/>
                    </a:cubicBezTo>
                    <a:cubicBezTo>
                      <a:pt x="414" y="230"/>
                      <a:pt x="416" y="233"/>
                      <a:pt x="417" y="233"/>
                    </a:cubicBezTo>
                    <a:cubicBezTo>
                      <a:pt x="418" y="233"/>
                      <a:pt x="417" y="232"/>
                      <a:pt x="418" y="233"/>
                    </a:cubicBezTo>
                    <a:cubicBezTo>
                      <a:pt x="417" y="232"/>
                      <a:pt x="420" y="233"/>
                      <a:pt x="420" y="233"/>
                    </a:cubicBezTo>
                    <a:cubicBezTo>
                      <a:pt x="420" y="233"/>
                      <a:pt x="420" y="235"/>
                      <a:pt x="420" y="235"/>
                    </a:cubicBezTo>
                    <a:cubicBezTo>
                      <a:pt x="420" y="236"/>
                      <a:pt x="417" y="236"/>
                      <a:pt x="418" y="239"/>
                    </a:cubicBezTo>
                    <a:cubicBezTo>
                      <a:pt x="418" y="239"/>
                      <a:pt x="419" y="240"/>
                      <a:pt x="418" y="241"/>
                    </a:cubicBezTo>
                    <a:cubicBezTo>
                      <a:pt x="419" y="241"/>
                      <a:pt x="420" y="244"/>
                      <a:pt x="420" y="245"/>
                    </a:cubicBezTo>
                    <a:cubicBezTo>
                      <a:pt x="420" y="245"/>
                      <a:pt x="422" y="244"/>
                      <a:pt x="422" y="244"/>
                    </a:cubicBezTo>
                    <a:cubicBezTo>
                      <a:pt x="424" y="244"/>
                      <a:pt x="424" y="244"/>
                      <a:pt x="424" y="244"/>
                    </a:cubicBezTo>
                    <a:cubicBezTo>
                      <a:pt x="423" y="247"/>
                      <a:pt x="422" y="251"/>
                      <a:pt x="420" y="254"/>
                    </a:cubicBezTo>
                    <a:cubicBezTo>
                      <a:pt x="419" y="255"/>
                      <a:pt x="418" y="255"/>
                      <a:pt x="416" y="256"/>
                    </a:cubicBezTo>
                    <a:cubicBezTo>
                      <a:pt x="416" y="255"/>
                      <a:pt x="416" y="253"/>
                      <a:pt x="416" y="252"/>
                    </a:cubicBezTo>
                    <a:cubicBezTo>
                      <a:pt x="415" y="251"/>
                      <a:pt x="414" y="252"/>
                      <a:pt x="413" y="251"/>
                    </a:cubicBezTo>
                    <a:cubicBezTo>
                      <a:pt x="413" y="251"/>
                      <a:pt x="413" y="249"/>
                      <a:pt x="412" y="249"/>
                    </a:cubicBezTo>
                    <a:cubicBezTo>
                      <a:pt x="410" y="245"/>
                      <a:pt x="407" y="243"/>
                      <a:pt x="401" y="242"/>
                    </a:cubicBezTo>
                    <a:cubicBezTo>
                      <a:pt x="400" y="240"/>
                      <a:pt x="400" y="240"/>
                      <a:pt x="400" y="240"/>
                    </a:cubicBezTo>
                    <a:cubicBezTo>
                      <a:pt x="401" y="240"/>
                      <a:pt x="401" y="239"/>
                      <a:pt x="401" y="239"/>
                    </a:cubicBezTo>
                    <a:cubicBezTo>
                      <a:pt x="398" y="238"/>
                      <a:pt x="396" y="237"/>
                      <a:pt x="394" y="236"/>
                    </a:cubicBezTo>
                    <a:cubicBezTo>
                      <a:pt x="392" y="241"/>
                      <a:pt x="392" y="241"/>
                      <a:pt x="392" y="241"/>
                    </a:cubicBezTo>
                    <a:cubicBezTo>
                      <a:pt x="391" y="241"/>
                      <a:pt x="391" y="241"/>
                      <a:pt x="391" y="241"/>
                    </a:cubicBezTo>
                    <a:cubicBezTo>
                      <a:pt x="391" y="239"/>
                      <a:pt x="390" y="237"/>
                      <a:pt x="391" y="233"/>
                    </a:cubicBezTo>
                    <a:cubicBezTo>
                      <a:pt x="388" y="232"/>
                      <a:pt x="385" y="233"/>
                      <a:pt x="382" y="232"/>
                    </a:cubicBezTo>
                    <a:cubicBezTo>
                      <a:pt x="381" y="232"/>
                      <a:pt x="381" y="229"/>
                      <a:pt x="381" y="229"/>
                    </a:cubicBezTo>
                    <a:cubicBezTo>
                      <a:pt x="380" y="229"/>
                      <a:pt x="379" y="230"/>
                      <a:pt x="378" y="230"/>
                    </a:cubicBezTo>
                    <a:cubicBezTo>
                      <a:pt x="378" y="230"/>
                      <a:pt x="377" y="225"/>
                      <a:pt x="373" y="227"/>
                    </a:cubicBezTo>
                    <a:cubicBezTo>
                      <a:pt x="371" y="227"/>
                      <a:pt x="373" y="231"/>
                      <a:pt x="365" y="230"/>
                    </a:cubicBezTo>
                    <a:cubicBezTo>
                      <a:pt x="364" y="230"/>
                      <a:pt x="361" y="227"/>
                      <a:pt x="359" y="228"/>
                    </a:cubicBezTo>
                    <a:cubicBezTo>
                      <a:pt x="359" y="228"/>
                      <a:pt x="358" y="231"/>
                      <a:pt x="358" y="231"/>
                    </a:cubicBezTo>
                    <a:cubicBezTo>
                      <a:pt x="356" y="231"/>
                      <a:pt x="354" y="232"/>
                      <a:pt x="353" y="232"/>
                    </a:cubicBezTo>
                    <a:cubicBezTo>
                      <a:pt x="354" y="233"/>
                      <a:pt x="353" y="233"/>
                      <a:pt x="353" y="234"/>
                    </a:cubicBezTo>
                    <a:cubicBezTo>
                      <a:pt x="353" y="234"/>
                      <a:pt x="355" y="235"/>
                      <a:pt x="355" y="235"/>
                    </a:cubicBezTo>
                    <a:cubicBezTo>
                      <a:pt x="357" y="239"/>
                      <a:pt x="357" y="244"/>
                      <a:pt x="357" y="248"/>
                    </a:cubicBezTo>
                    <a:cubicBezTo>
                      <a:pt x="356" y="248"/>
                      <a:pt x="356" y="249"/>
                      <a:pt x="355" y="249"/>
                    </a:cubicBezTo>
                    <a:cubicBezTo>
                      <a:pt x="352" y="250"/>
                      <a:pt x="350" y="247"/>
                      <a:pt x="349" y="247"/>
                    </a:cubicBezTo>
                    <a:cubicBezTo>
                      <a:pt x="349" y="247"/>
                      <a:pt x="347" y="249"/>
                      <a:pt x="347" y="249"/>
                    </a:cubicBezTo>
                    <a:cubicBezTo>
                      <a:pt x="347" y="250"/>
                      <a:pt x="346" y="254"/>
                      <a:pt x="346" y="255"/>
                    </a:cubicBezTo>
                    <a:cubicBezTo>
                      <a:pt x="346" y="255"/>
                      <a:pt x="341" y="251"/>
                      <a:pt x="341" y="251"/>
                    </a:cubicBezTo>
                    <a:cubicBezTo>
                      <a:pt x="341" y="250"/>
                      <a:pt x="342" y="244"/>
                      <a:pt x="342" y="243"/>
                    </a:cubicBezTo>
                    <a:cubicBezTo>
                      <a:pt x="341" y="243"/>
                      <a:pt x="340" y="243"/>
                      <a:pt x="339" y="243"/>
                    </a:cubicBezTo>
                    <a:cubicBezTo>
                      <a:pt x="336" y="244"/>
                      <a:pt x="333" y="247"/>
                      <a:pt x="330" y="247"/>
                    </a:cubicBezTo>
                    <a:cubicBezTo>
                      <a:pt x="330" y="247"/>
                      <a:pt x="331" y="245"/>
                      <a:pt x="331" y="245"/>
                    </a:cubicBezTo>
                    <a:cubicBezTo>
                      <a:pt x="330" y="245"/>
                      <a:pt x="329" y="245"/>
                      <a:pt x="329" y="245"/>
                    </a:cubicBezTo>
                    <a:cubicBezTo>
                      <a:pt x="329" y="247"/>
                      <a:pt x="329" y="247"/>
                      <a:pt x="329" y="247"/>
                    </a:cubicBezTo>
                    <a:cubicBezTo>
                      <a:pt x="329" y="245"/>
                      <a:pt x="330" y="248"/>
                      <a:pt x="330" y="248"/>
                    </a:cubicBezTo>
                    <a:cubicBezTo>
                      <a:pt x="330" y="249"/>
                      <a:pt x="329" y="249"/>
                      <a:pt x="329" y="250"/>
                    </a:cubicBezTo>
                    <a:cubicBezTo>
                      <a:pt x="328" y="250"/>
                      <a:pt x="327" y="250"/>
                      <a:pt x="326" y="250"/>
                    </a:cubicBezTo>
                    <a:cubicBezTo>
                      <a:pt x="324" y="248"/>
                      <a:pt x="321" y="245"/>
                      <a:pt x="316" y="246"/>
                    </a:cubicBezTo>
                    <a:cubicBezTo>
                      <a:pt x="313" y="246"/>
                      <a:pt x="309" y="249"/>
                      <a:pt x="305" y="250"/>
                    </a:cubicBezTo>
                    <a:cubicBezTo>
                      <a:pt x="306" y="251"/>
                      <a:pt x="307" y="252"/>
                      <a:pt x="307" y="253"/>
                    </a:cubicBezTo>
                    <a:cubicBezTo>
                      <a:pt x="307" y="254"/>
                      <a:pt x="306" y="254"/>
                      <a:pt x="306" y="255"/>
                    </a:cubicBezTo>
                    <a:cubicBezTo>
                      <a:pt x="306" y="254"/>
                      <a:pt x="304" y="253"/>
                      <a:pt x="303" y="253"/>
                    </a:cubicBezTo>
                    <a:cubicBezTo>
                      <a:pt x="304" y="253"/>
                      <a:pt x="302" y="251"/>
                      <a:pt x="302" y="251"/>
                    </a:cubicBezTo>
                    <a:cubicBezTo>
                      <a:pt x="302" y="252"/>
                      <a:pt x="299" y="254"/>
                      <a:pt x="299" y="255"/>
                    </a:cubicBezTo>
                    <a:cubicBezTo>
                      <a:pt x="297" y="255"/>
                      <a:pt x="292" y="254"/>
                      <a:pt x="290" y="255"/>
                    </a:cubicBezTo>
                    <a:cubicBezTo>
                      <a:pt x="290" y="254"/>
                      <a:pt x="290" y="253"/>
                      <a:pt x="290" y="253"/>
                    </a:cubicBezTo>
                    <a:cubicBezTo>
                      <a:pt x="291" y="252"/>
                      <a:pt x="291" y="251"/>
                      <a:pt x="292" y="251"/>
                    </a:cubicBezTo>
                    <a:cubicBezTo>
                      <a:pt x="292" y="251"/>
                      <a:pt x="297" y="251"/>
                      <a:pt x="297" y="251"/>
                    </a:cubicBezTo>
                    <a:cubicBezTo>
                      <a:pt x="297" y="251"/>
                      <a:pt x="297" y="249"/>
                      <a:pt x="297" y="249"/>
                    </a:cubicBezTo>
                    <a:cubicBezTo>
                      <a:pt x="296" y="249"/>
                      <a:pt x="294" y="248"/>
                      <a:pt x="294" y="248"/>
                    </a:cubicBezTo>
                    <a:cubicBezTo>
                      <a:pt x="294" y="247"/>
                      <a:pt x="295" y="246"/>
                      <a:pt x="294" y="245"/>
                    </a:cubicBezTo>
                    <a:cubicBezTo>
                      <a:pt x="293" y="245"/>
                      <a:pt x="289" y="246"/>
                      <a:pt x="292" y="244"/>
                    </a:cubicBezTo>
                    <a:cubicBezTo>
                      <a:pt x="292" y="243"/>
                      <a:pt x="291" y="243"/>
                      <a:pt x="292" y="243"/>
                    </a:cubicBezTo>
                    <a:cubicBezTo>
                      <a:pt x="291" y="243"/>
                      <a:pt x="293" y="240"/>
                      <a:pt x="291" y="241"/>
                    </a:cubicBezTo>
                    <a:cubicBezTo>
                      <a:pt x="289" y="242"/>
                      <a:pt x="289" y="244"/>
                      <a:pt x="288" y="245"/>
                    </a:cubicBezTo>
                    <a:cubicBezTo>
                      <a:pt x="288" y="245"/>
                      <a:pt x="283" y="247"/>
                      <a:pt x="283" y="247"/>
                    </a:cubicBezTo>
                    <a:cubicBezTo>
                      <a:pt x="282" y="248"/>
                      <a:pt x="285" y="249"/>
                      <a:pt x="282" y="251"/>
                    </a:cubicBezTo>
                    <a:cubicBezTo>
                      <a:pt x="282" y="251"/>
                      <a:pt x="282" y="251"/>
                      <a:pt x="282" y="251"/>
                    </a:cubicBezTo>
                    <a:cubicBezTo>
                      <a:pt x="281" y="251"/>
                      <a:pt x="282" y="250"/>
                      <a:pt x="282" y="249"/>
                    </a:cubicBezTo>
                    <a:cubicBezTo>
                      <a:pt x="279" y="249"/>
                      <a:pt x="278" y="248"/>
                      <a:pt x="276" y="249"/>
                    </a:cubicBezTo>
                    <a:cubicBezTo>
                      <a:pt x="275" y="249"/>
                      <a:pt x="274" y="251"/>
                      <a:pt x="274" y="251"/>
                    </a:cubicBezTo>
                    <a:cubicBezTo>
                      <a:pt x="272" y="252"/>
                      <a:pt x="271" y="251"/>
                      <a:pt x="270" y="251"/>
                    </a:cubicBezTo>
                    <a:cubicBezTo>
                      <a:pt x="268" y="252"/>
                      <a:pt x="268" y="253"/>
                      <a:pt x="267" y="254"/>
                    </a:cubicBezTo>
                    <a:cubicBezTo>
                      <a:pt x="266" y="255"/>
                      <a:pt x="265" y="254"/>
                      <a:pt x="264" y="255"/>
                    </a:cubicBezTo>
                    <a:cubicBezTo>
                      <a:pt x="263" y="255"/>
                      <a:pt x="262" y="256"/>
                      <a:pt x="262" y="257"/>
                    </a:cubicBezTo>
                    <a:cubicBezTo>
                      <a:pt x="258" y="258"/>
                      <a:pt x="255" y="259"/>
                      <a:pt x="251" y="259"/>
                    </a:cubicBezTo>
                    <a:cubicBezTo>
                      <a:pt x="251" y="259"/>
                      <a:pt x="251" y="261"/>
                      <a:pt x="251" y="261"/>
                    </a:cubicBezTo>
                    <a:cubicBezTo>
                      <a:pt x="249" y="262"/>
                      <a:pt x="248" y="263"/>
                      <a:pt x="246" y="263"/>
                    </a:cubicBezTo>
                    <a:cubicBezTo>
                      <a:pt x="245" y="263"/>
                      <a:pt x="245" y="262"/>
                      <a:pt x="244" y="263"/>
                    </a:cubicBezTo>
                    <a:cubicBezTo>
                      <a:pt x="243" y="267"/>
                      <a:pt x="242" y="270"/>
                      <a:pt x="242" y="276"/>
                    </a:cubicBezTo>
                    <a:cubicBezTo>
                      <a:pt x="242" y="276"/>
                      <a:pt x="239" y="276"/>
                      <a:pt x="239" y="276"/>
                    </a:cubicBezTo>
                    <a:cubicBezTo>
                      <a:pt x="238" y="276"/>
                      <a:pt x="239" y="278"/>
                      <a:pt x="238" y="278"/>
                    </a:cubicBezTo>
                    <a:cubicBezTo>
                      <a:pt x="238" y="278"/>
                      <a:pt x="235" y="279"/>
                      <a:pt x="234" y="279"/>
                    </a:cubicBezTo>
                    <a:cubicBezTo>
                      <a:pt x="231" y="280"/>
                      <a:pt x="230" y="279"/>
                      <a:pt x="226" y="280"/>
                    </a:cubicBezTo>
                    <a:cubicBezTo>
                      <a:pt x="226" y="279"/>
                      <a:pt x="226" y="275"/>
                      <a:pt x="225" y="273"/>
                    </a:cubicBezTo>
                    <a:cubicBezTo>
                      <a:pt x="225" y="272"/>
                      <a:pt x="222" y="272"/>
                      <a:pt x="223" y="269"/>
                    </a:cubicBezTo>
                    <a:cubicBezTo>
                      <a:pt x="223" y="268"/>
                      <a:pt x="225" y="267"/>
                      <a:pt x="225" y="267"/>
                    </a:cubicBezTo>
                    <a:cubicBezTo>
                      <a:pt x="226" y="266"/>
                      <a:pt x="226" y="265"/>
                      <a:pt x="226" y="264"/>
                    </a:cubicBezTo>
                    <a:cubicBezTo>
                      <a:pt x="230" y="264"/>
                      <a:pt x="231" y="264"/>
                      <a:pt x="236" y="263"/>
                    </a:cubicBezTo>
                    <a:cubicBezTo>
                      <a:pt x="236" y="261"/>
                      <a:pt x="236" y="261"/>
                      <a:pt x="236" y="261"/>
                    </a:cubicBezTo>
                    <a:cubicBezTo>
                      <a:pt x="236" y="261"/>
                      <a:pt x="235" y="260"/>
                      <a:pt x="234" y="259"/>
                    </a:cubicBezTo>
                    <a:cubicBezTo>
                      <a:pt x="234" y="259"/>
                      <a:pt x="235" y="258"/>
                      <a:pt x="234" y="257"/>
                    </a:cubicBezTo>
                    <a:cubicBezTo>
                      <a:pt x="234" y="257"/>
                      <a:pt x="233" y="256"/>
                      <a:pt x="232" y="256"/>
                    </a:cubicBezTo>
                    <a:cubicBezTo>
                      <a:pt x="231" y="254"/>
                      <a:pt x="229" y="248"/>
                      <a:pt x="226" y="247"/>
                    </a:cubicBezTo>
                    <a:cubicBezTo>
                      <a:pt x="224" y="246"/>
                      <a:pt x="221" y="247"/>
                      <a:pt x="218" y="247"/>
                    </a:cubicBezTo>
                    <a:cubicBezTo>
                      <a:pt x="217" y="245"/>
                      <a:pt x="217" y="245"/>
                      <a:pt x="217" y="245"/>
                    </a:cubicBezTo>
                    <a:cubicBezTo>
                      <a:pt x="213" y="244"/>
                      <a:pt x="211" y="244"/>
                      <a:pt x="208" y="242"/>
                    </a:cubicBezTo>
                    <a:cubicBezTo>
                      <a:pt x="209" y="243"/>
                      <a:pt x="208" y="244"/>
                      <a:pt x="208" y="245"/>
                    </a:cubicBezTo>
                    <a:cubicBezTo>
                      <a:pt x="209" y="246"/>
                      <a:pt x="213" y="249"/>
                      <a:pt x="215" y="250"/>
                    </a:cubicBezTo>
                    <a:cubicBezTo>
                      <a:pt x="214" y="253"/>
                      <a:pt x="215" y="254"/>
                      <a:pt x="214" y="257"/>
                    </a:cubicBezTo>
                    <a:cubicBezTo>
                      <a:pt x="214" y="257"/>
                      <a:pt x="212" y="257"/>
                      <a:pt x="212" y="257"/>
                    </a:cubicBezTo>
                    <a:cubicBezTo>
                      <a:pt x="212" y="258"/>
                      <a:pt x="213" y="259"/>
                      <a:pt x="212" y="259"/>
                    </a:cubicBezTo>
                    <a:cubicBezTo>
                      <a:pt x="212" y="260"/>
                      <a:pt x="211" y="259"/>
                      <a:pt x="210" y="260"/>
                    </a:cubicBezTo>
                    <a:cubicBezTo>
                      <a:pt x="209" y="263"/>
                      <a:pt x="211" y="262"/>
                      <a:pt x="208" y="264"/>
                    </a:cubicBezTo>
                    <a:cubicBezTo>
                      <a:pt x="207" y="265"/>
                      <a:pt x="212" y="270"/>
                      <a:pt x="212" y="270"/>
                    </a:cubicBezTo>
                    <a:cubicBezTo>
                      <a:pt x="212" y="270"/>
                      <a:pt x="212" y="272"/>
                      <a:pt x="212" y="272"/>
                    </a:cubicBezTo>
                    <a:cubicBezTo>
                      <a:pt x="212" y="272"/>
                      <a:pt x="213" y="272"/>
                      <a:pt x="212" y="273"/>
                    </a:cubicBezTo>
                    <a:cubicBezTo>
                      <a:pt x="212" y="274"/>
                      <a:pt x="210" y="275"/>
                      <a:pt x="209" y="276"/>
                    </a:cubicBezTo>
                    <a:cubicBezTo>
                      <a:pt x="207" y="279"/>
                      <a:pt x="207" y="282"/>
                      <a:pt x="206" y="287"/>
                    </a:cubicBezTo>
                    <a:cubicBezTo>
                      <a:pt x="205" y="287"/>
                      <a:pt x="204" y="287"/>
                      <a:pt x="202" y="287"/>
                    </a:cubicBezTo>
                    <a:cubicBezTo>
                      <a:pt x="203" y="285"/>
                      <a:pt x="203" y="285"/>
                      <a:pt x="203" y="285"/>
                    </a:cubicBezTo>
                    <a:cubicBezTo>
                      <a:pt x="204" y="286"/>
                      <a:pt x="200" y="281"/>
                      <a:pt x="200" y="281"/>
                    </a:cubicBezTo>
                    <a:cubicBezTo>
                      <a:pt x="199" y="281"/>
                      <a:pt x="198" y="281"/>
                      <a:pt x="197" y="281"/>
                    </a:cubicBezTo>
                    <a:cubicBezTo>
                      <a:pt x="197" y="281"/>
                      <a:pt x="196" y="279"/>
                      <a:pt x="195" y="278"/>
                    </a:cubicBezTo>
                    <a:cubicBezTo>
                      <a:pt x="191" y="278"/>
                      <a:pt x="191" y="281"/>
                      <a:pt x="188" y="282"/>
                    </a:cubicBezTo>
                    <a:cubicBezTo>
                      <a:pt x="187" y="283"/>
                      <a:pt x="186" y="282"/>
                      <a:pt x="184" y="283"/>
                    </a:cubicBezTo>
                    <a:cubicBezTo>
                      <a:pt x="184" y="284"/>
                      <a:pt x="184" y="286"/>
                      <a:pt x="183" y="286"/>
                    </a:cubicBezTo>
                    <a:cubicBezTo>
                      <a:pt x="182" y="288"/>
                      <a:pt x="176" y="291"/>
                      <a:pt x="176" y="292"/>
                    </a:cubicBezTo>
                    <a:cubicBezTo>
                      <a:pt x="176" y="292"/>
                      <a:pt x="176" y="294"/>
                      <a:pt x="176" y="294"/>
                    </a:cubicBezTo>
                    <a:cubicBezTo>
                      <a:pt x="176" y="297"/>
                      <a:pt x="180" y="298"/>
                      <a:pt x="181" y="300"/>
                    </a:cubicBezTo>
                    <a:cubicBezTo>
                      <a:pt x="183" y="302"/>
                      <a:pt x="183" y="304"/>
                      <a:pt x="184" y="306"/>
                    </a:cubicBezTo>
                    <a:cubicBezTo>
                      <a:pt x="181" y="306"/>
                      <a:pt x="179" y="306"/>
                      <a:pt x="175" y="305"/>
                    </a:cubicBezTo>
                    <a:cubicBezTo>
                      <a:pt x="175" y="305"/>
                      <a:pt x="173" y="303"/>
                      <a:pt x="173" y="303"/>
                    </a:cubicBezTo>
                    <a:cubicBezTo>
                      <a:pt x="171" y="302"/>
                      <a:pt x="169" y="303"/>
                      <a:pt x="168" y="302"/>
                    </a:cubicBezTo>
                    <a:cubicBezTo>
                      <a:pt x="168" y="302"/>
                      <a:pt x="168" y="301"/>
                      <a:pt x="169" y="300"/>
                    </a:cubicBezTo>
                    <a:cubicBezTo>
                      <a:pt x="167" y="300"/>
                      <a:pt x="165" y="299"/>
                      <a:pt x="163" y="298"/>
                    </a:cubicBezTo>
                    <a:cubicBezTo>
                      <a:pt x="162" y="298"/>
                      <a:pt x="161" y="296"/>
                      <a:pt x="160" y="295"/>
                    </a:cubicBezTo>
                    <a:cubicBezTo>
                      <a:pt x="156" y="294"/>
                      <a:pt x="155" y="298"/>
                      <a:pt x="157" y="297"/>
                    </a:cubicBezTo>
                    <a:cubicBezTo>
                      <a:pt x="157" y="297"/>
                      <a:pt x="158" y="300"/>
                      <a:pt x="157" y="300"/>
                    </a:cubicBezTo>
                    <a:cubicBezTo>
                      <a:pt x="157" y="301"/>
                      <a:pt x="155" y="301"/>
                      <a:pt x="155" y="301"/>
                    </a:cubicBezTo>
                    <a:cubicBezTo>
                      <a:pt x="156" y="303"/>
                      <a:pt x="157" y="307"/>
                      <a:pt x="159" y="308"/>
                    </a:cubicBezTo>
                    <a:cubicBezTo>
                      <a:pt x="160" y="309"/>
                      <a:pt x="162" y="309"/>
                      <a:pt x="163" y="310"/>
                    </a:cubicBezTo>
                    <a:cubicBezTo>
                      <a:pt x="163" y="317"/>
                      <a:pt x="163" y="317"/>
                      <a:pt x="163" y="317"/>
                    </a:cubicBezTo>
                    <a:cubicBezTo>
                      <a:pt x="163" y="317"/>
                      <a:pt x="163" y="319"/>
                      <a:pt x="163" y="319"/>
                    </a:cubicBezTo>
                    <a:cubicBezTo>
                      <a:pt x="162" y="319"/>
                      <a:pt x="161" y="319"/>
                      <a:pt x="160" y="319"/>
                    </a:cubicBezTo>
                    <a:cubicBezTo>
                      <a:pt x="159" y="320"/>
                      <a:pt x="161" y="321"/>
                      <a:pt x="158" y="321"/>
                    </a:cubicBezTo>
                    <a:cubicBezTo>
                      <a:pt x="158" y="320"/>
                      <a:pt x="158" y="320"/>
                      <a:pt x="158" y="320"/>
                    </a:cubicBezTo>
                    <a:cubicBezTo>
                      <a:pt x="157" y="319"/>
                      <a:pt x="156" y="319"/>
                      <a:pt x="155" y="318"/>
                    </a:cubicBezTo>
                    <a:cubicBezTo>
                      <a:pt x="152" y="317"/>
                      <a:pt x="149" y="318"/>
                      <a:pt x="147" y="318"/>
                    </a:cubicBezTo>
                    <a:cubicBezTo>
                      <a:pt x="146" y="318"/>
                      <a:pt x="146" y="315"/>
                      <a:pt x="146" y="314"/>
                    </a:cubicBezTo>
                    <a:cubicBezTo>
                      <a:pt x="146" y="313"/>
                      <a:pt x="144" y="312"/>
                      <a:pt x="144" y="312"/>
                    </a:cubicBezTo>
                    <a:cubicBezTo>
                      <a:pt x="144" y="312"/>
                      <a:pt x="141" y="312"/>
                      <a:pt x="142" y="312"/>
                    </a:cubicBezTo>
                    <a:cubicBezTo>
                      <a:pt x="141" y="313"/>
                      <a:pt x="141" y="313"/>
                      <a:pt x="141" y="313"/>
                    </a:cubicBezTo>
                    <a:cubicBezTo>
                      <a:pt x="140" y="313"/>
                      <a:pt x="140" y="312"/>
                      <a:pt x="139" y="312"/>
                    </a:cubicBezTo>
                    <a:cubicBezTo>
                      <a:pt x="138" y="307"/>
                      <a:pt x="138" y="306"/>
                      <a:pt x="137" y="300"/>
                    </a:cubicBezTo>
                    <a:cubicBezTo>
                      <a:pt x="137" y="299"/>
                      <a:pt x="135" y="297"/>
                      <a:pt x="135" y="296"/>
                    </a:cubicBezTo>
                    <a:cubicBezTo>
                      <a:pt x="135" y="295"/>
                      <a:pt x="137" y="292"/>
                      <a:pt x="137" y="292"/>
                    </a:cubicBezTo>
                    <a:cubicBezTo>
                      <a:pt x="138" y="290"/>
                      <a:pt x="136" y="291"/>
                      <a:pt x="137" y="289"/>
                    </a:cubicBezTo>
                    <a:cubicBezTo>
                      <a:pt x="136" y="289"/>
                      <a:pt x="135" y="289"/>
                      <a:pt x="135" y="289"/>
                    </a:cubicBezTo>
                    <a:cubicBezTo>
                      <a:pt x="134" y="289"/>
                      <a:pt x="134" y="286"/>
                      <a:pt x="133" y="286"/>
                    </a:cubicBezTo>
                    <a:cubicBezTo>
                      <a:pt x="131" y="285"/>
                      <a:pt x="129" y="286"/>
                      <a:pt x="128" y="286"/>
                    </a:cubicBezTo>
                    <a:cubicBezTo>
                      <a:pt x="127" y="284"/>
                      <a:pt x="127" y="284"/>
                      <a:pt x="127" y="284"/>
                    </a:cubicBezTo>
                    <a:cubicBezTo>
                      <a:pt x="124" y="284"/>
                      <a:pt x="123" y="284"/>
                      <a:pt x="120" y="283"/>
                    </a:cubicBezTo>
                    <a:cubicBezTo>
                      <a:pt x="120" y="283"/>
                      <a:pt x="118" y="282"/>
                      <a:pt x="118" y="282"/>
                    </a:cubicBezTo>
                    <a:cubicBezTo>
                      <a:pt x="119" y="281"/>
                      <a:pt x="120" y="282"/>
                      <a:pt x="121" y="282"/>
                    </a:cubicBezTo>
                    <a:cubicBezTo>
                      <a:pt x="122" y="279"/>
                      <a:pt x="122" y="279"/>
                      <a:pt x="122" y="279"/>
                    </a:cubicBezTo>
                    <a:cubicBezTo>
                      <a:pt x="121" y="279"/>
                      <a:pt x="120" y="280"/>
                      <a:pt x="118" y="280"/>
                    </a:cubicBezTo>
                    <a:cubicBezTo>
                      <a:pt x="117" y="279"/>
                      <a:pt x="118" y="278"/>
                      <a:pt x="117" y="278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22" y="273"/>
                      <a:pt x="116" y="273"/>
                      <a:pt x="113" y="274"/>
                    </a:cubicBezTo>
                    <a:cubicBezTo>
                      <a:pt x="117" y="273"/>
                      <a:pt x="113" y="269"/>
                      <a:pt x="111" y="267"/>
                    </a:cubicBezTo>
                    <a:cubicBezTo>
                      <a:pt x="110" y="267"/>
                      <a:pt x="110" y="267"/>
                      <a:pt x="110" y="267"/>
                    </a:cubicBezTo>
                    <a:cubicBezTo>
                      <a:pt x="110" y="266"/>
                      <a:pt x="111" y="265"/>
                      <a:pt x="111" y="265"/>
                    </a:cubicBezTo>
                    <a:cubicBezTo>
                      <a:pt x="112" y="265"/>
                      <a:pt x="114" y="266"/>
                      <a:pt x="115" y="267"/>
                    </a:cubicBezTo>
                    <a:cubicBezTo>
                      <a:pt x="116" y="267"/>
                      <a:pt x="116" y="269"/>
                      <a:pt x="118" y="271"/>
                    </a:cubicBezTo>
                    <a:cubicBezTo>
                      <a:pt x="121" y="272"/>
                      <a:pt x="122" y="270"/>
                      <a:pt x="124" y="271"/>
                    </a:cubicBezTo>
                    <a:cubicBezTo>
                      <a:pt x="125" y="271"/>
                      <a:pt x="125" y="273"/>
                      <a:pt x="126" y="274"/>
                    </a:cubicBezTo>
                    <a:cubicBezTo>
                      <a:pt x="127" y="274"/>
                      <a:pt x="128" y="274"/>
                      <a:pt x="129" y="274"/>
                    </a:cubicBezTo>
                    <a:cubicBezTo>
                      <a:pt x="129" y="275"/>
                      <a:pt x="129" y="276"/>
                      <a:pt x="129" y="276"/>
                    </a:cubicBezTo>
                    <a:cubicBezTo>
                      <a:pt x="130" y="276"/>
                      <a:pt x="130" y="276"/>
                      <a:pt x="130" y="276"/>
                    </a:cubicBezTo>
                    <a:cubicBezTo>
                      <a:pt x="130" y="276"/>
                      <a:pt x="130" y="274"/>
                      <a:pt x="130" y="273"/>
                    </a:cubicBezTo>
                    <a:cubicBezTo>
                      <a:pt x="132" y="272"/>
                      <a:pt x="132" y="272"/>
                      <a:pt x="132" y="272"/>
                    </a:cubicBezTo>
                    <a:cubicBezTo>
                      <a:pt x="132" y="274"/>
                      <a:pt x="134" y="277"/>
                      <a:pt x="134" y="278"/>
                    </a:cubicBezTo>
                    <a:cubicBezTo>
                      <a:pt x="136" y="278"/>
                      <a:pt x="138" y="278"/>
                      <a:pt x="140" y="278"/>
                    </a:cubicBezTo>
                    <a:cubicBezTo>
                      <a:pt x="141" y="280"/>
                      <a:pt x="141" y="280"/>
                      <a:pt x="141" y="280"/>
                    </a:cubicBezTo>
                    <a:cubicBezTo>
                      <a:pt x="142" y="280"/>
                      <a:pt x="144" y="279"/>
                      <a:pt x="146" y="280"/>
                    </a:cubicBezTo>
                    <a:cubicBezTo>
                      <a:pt x="147" y="280"/>
                      <a:pt x="149" y="282"/>
                      <a:pt x="150" y="282"/>
                    </a:cubicBezTo>
                    <a:cubicBezTo>
                      <a:pt x="156" y="284"/>
                      <a:pt x="160" y="283"/>
                      <a:pt x="166" y="284"/>
                    </a:cubicBezTo>
                    <a:cubicBezTo>
                      <a:pt x="166" y="284"/>
                      <a:pt x="168" y="285"/>
                      <a:pt x="169" y="284"/>
                    </a:cubicBezTo>
                    <a:cubicBezTo>
                      <a:pt x="170" y="284"/>
                      <a:pt x="171" y="283"/>
                      <a:pt x="171" y="282"/>
                    </a:cubicBezTo>
                    <a:cubicBezTo>
                      <a:pt x="173" y="282"/>
                      <a:pt x="174" y="282"/>
                      <a:pt x="176" y="281"/>
                    </a:cubicBezTo>
                    <a:cubicBezTo>
                      <a:pt x="177" y="281"/>
                      <a:pt x="178" y="279"/>
                      <a:pt x="179" y="278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80" y="278"/>
                      <a:pt x="180" y="276"/>
                      <a:pt x="181" y="276"/>
                    </a:cubicBezTo>
                    <a:cubicBezTo>
                      <a:pt x="181" y="275"/>
                      <a:pt x="183" y="275"/>
                      <a:pt x="184" y="274"/>
                    </a:cubicBezTo>
                    <a:cubicBezTo>
                      <a:pt x="186" y="272"/>
                      <a:pt x="187" y="266"/>
                      <a:pt x="185" y="263"/>
                    </a:cubicBezTo>
                    <a:cubicBezTo>
                      <a:pt x="178" y="256"/>
                      <a:pt x="178" y="256"/>
                      <a:pt x="178" y="256"/>
                    </a:cubicBezTo>
                    <a:cubicBezTo>
                      <a:pt x="177" y="256"/>
                      <a:pt x="175" y="256"/>
                      <a:pt x="175" y="256"/>
                    </a:cubicBezTo>
                    <a:cubicBezTo>
                      <a:pt x="173" y="255"/>
                      <a:pt x="173" y="252"/>
                      <a:pt x="172" y="251"/>
                    </a:cubicBezTo>
                    <a:cubicBezTo>
                      <a:pt x="172" y="251"/>
                      <a:pt x="170" y="252"/>
                      <a:pt x="170" y="253"/>
                    </a:cubicBezTo>
                    <a:cubicBezTo>
                      <a:pt x="167" y="250"/>
                      <a:pt x="163" y="246"/>
                      <a:pt x="160" y="245"/>
                    </a:cubicBezTo>
                    <a:cubicBezTo>
                      <a:pt x="158" y="244"/>
                      <a:pt x="157" y="245"/>
                      <a:pt x="156" y="244"/>
                    </a:cubicBezTo>
                    <a:cubicBezTo>
                      <a:pt x="155" y="244"/>
                      <a:pt x="155" y="242"/>
                      <a:pt x="154" y="241"/>
                    </a:cubicBezTo>
                    <a:cubicBezTo>
                      <a:pt x="152" y="241"/>
                      <a:pt x="151" y="241"/>
                      <a:pt x="149" y="241"/>
                    </a:cubicBezTo>
                    <a:cubicBezTo>
                      <a:pt x="148" y="240"/>
                      <a:pt x="145" y="238"/>
                      <a:pt x="143" y="237"/>
                    </a:cubicBezTo>
                    <a:cubicBezTo>
                      <a:pt x="142" y="237"/>
                      <a:pt x="142" y="238"/>
                      <a:pt x="141" y="238"/>
                    </a:cubicBezTo>
                    <a:cubicBezTo>
                      <a:pt x="140" y="237"/>
                      <a:pt x="139" y="235"/>
                      <a:pt x="138" y="235"/>
                    </a:cubicBezTo>
                    <a:cubicBezTo>
                      <a:pt x="136" y="234"/>
                      <a:pt x="135" y="235"/>
                      <a:pt x="135" y="235"/>
                    </a:cubicBezTo>
                    <a:cubicBezTo>
                      <a:pt x="134" y="235"/>
                      <a:pt x="132" y="233"/>
                      <a:pt x="132" y="233"/>
                    </a:cubicBezTo>
                    <a:cubicBezTo>
                      <a:pt x="129" y="231"/>
                      <a:pt x="126" y="231"/>
                      <a:pt x="123" y="231"/>
                    </a:cubicBezTo>
                    <a:cubicBezTo>
                      <a:pt x="123" y="231"/>
                      <a:pt x="123" y="229"/>
                      <a:pt x="123" y="229"/>
                    </a:cubicBezTo>
                    <a:cubicBezTo>
                      <a:pt x="122" y="229"/>
                      <a:pt x="121" y="230"/>
                      <a:pt x="120" y="230"/>
                    </a:cubicBezTo>
                    <a:cubicBezTo>
                      <a:pt x="121" y="230"/>
                      <a:pt x="119" y="229"/>
                      <a:pt x="118" y="229"/>
                    </a:cubicBezTo>
                    <a:cubicBezTo>
                      <a:pt x="115" y="229"/>
                      <a:pt x="115" y="230"/>
                      <a:pt x="111" y="229"/>
                    </a:cubicBezTo>
                    <a:cubicBezTo>
                      <a:pt x="111" y="229"/>
                      <a:pt x="111" y="227"/>
                      <a:pt x="111" y="227"/>
                    </a:cubicBezTo>
                    <a:cubicBezTo>
                      <a:pt x="114" y="226"/>
                      <a:pt x="114" y="226"/>
                      <a:pt x="117" y="225"/>
                    </a:cubicBezTo>
                    <a:cubicBezTo>
                      <a:pt x="116" y="224"/>
                      <a:pt x="109" y="221"/>
                      <a:pt x="109" y="221"/>
                    </a:cubicBezTo>
                    <a:cubicBezTo>
                      <a:pt x="109" y="221"/>
                      <a:pt x="109" y="221"/>
                      <a:pt x="108" y="221"/>
                    </a:cubicBezTo>
                    <a:cubicBezTo>
                      <a:pt x="108" y="221"/>
                      <a:pt x="109" y="222"/>
                      <a:pt x="109" y="223"/>
                    </a:cubicBezTo>
                    <a:cubicBezTo>
                      <a:pt x="108" y="223"/>
                      <a:pt x="107" y="222"/>
                      <a:pt x="106" y="223"/>
                    </a:cubicBezTo>
                    <a:cubicBezTo>
                      <a:pt x="106" y="224"/>
                      <a:pt x="106" y="224"/>
                      <a:pt x="106" y="224"/>
                    </a:cubicBezTo>
                    <a:cubicBezTo>
                      <a:pt x="104" y="224"/>
                      <a:pt x="105" y="222"/>
                      <a:pt x="104" y="222"/>
                    </a:cubicBezTo>
                    <a:cubicBezTo>
                      <a:pt x="103" y="221"/>
                      <a:pt x="105" y="224"/>
                      <a:pt x="103" y="225"/>
                    </a:cubicBezTo>
                    <a:cubicBezTo>
                      <a:pt x="101" y="225"/>
                      <a:pt x="100" y="223"/>
                      <a:pt x="97" y="222"/>
                    </a:cubicBezTo>
                    <a:cubicBezTo>
                      <a:pt x="96" y="222"/>
                      <a:pt x="97" y="225"/>
                      <a:pt x="96" y="225"/>
                    </a:cubicBezTo>
                    <a:cubicBezTo>
                      <a:pt x="95" y="226"/>
                      <a:pt x="92" y="227"/>
                      <a:pt x="92" y="227"/>
                    </a:cubicBezTo>
                    <a:cubicBezTo>
                      <a:pt x="92" y="227"/>
                      <a:pt x="90" y="229"/>
                      <a:pt x="88" y="230"/>
                    </a:cubicBezTo>
                    <a:cubicBezTo>
                      <a:pt x="87" y="232"/>
                      <a:pt x="84" y="234"/>
                      <a:pt x="84" y="234"/>
                    </a:cubicBezTo>
                    <a:cubicBezTo>
                      <a:pt x="84" y="234"/>
                      <a:pt x="82" y="236"/>
                      <a:pt x="80" y="237"/>
                    </a:cubicBezTo>
                    <a:cubicBezTo>
                      <a:pt x="78" y="237"/>
                      <a:pt x="81" y="239"/>
                      <a:pt x="81" y="239"/>
                    </a:cubicBezTo>
                    <a:cubicBezTo>
                      <a:pt x="81" y="239"/>
                      <a:pt x="78" y="242"/>
                      <a:pt x="78" y="242"/>
                    </a:cubicBezTo>
                    <a:cubicBezTo>
                      <a:pt x="79" y="243"/>
                      <a:pt x="82" y="242"/>
                      <a:pt x="82" y="242"/>
                    </a:cubicBezTo>
                    <a:cubicBezTo>
                      <a:pt x="82" y="244"/>
                      <a:pt x="81" y="247"/>
                      <a:pt x="82" y="248"/>
                    </a:cubicBezTo>
                    <a:cubicBezTo>
                      <a:pt x="83" y="250"/>
                      <a:pt x="87" y="251"/>
                      <a:pt x="87" y="251"/>
                    </a:cubicBezTo>
                    <a:cubicBezTo>
                      <a:pt x="87" y="251"/>
                      <a:pt x="87" y="255"/>
                      <a:pt x="92" y="257"/>
                    </a:cubicBezTo>
                    <a:cubicBezTo>
                      <a:pt x="98" y="261"/>
                      <a:pt x="86" y="266"/>
                      <a:pt x="86" y="268"/>
                    </a:cubicBezTo>
                    <a:cubicBezTo>
                      <a:pt x="86" y="269"/>
                      <a:pt x="87" y="274"/>
                      <a:pt x="88" y="277"/>
                    </a:cubicBezTo>
                    <a:cubicBezTo>
                      <a:pt x="89" y="280"/>
                      <a:pt x="91" y="282"/>
                      <a:pt x="91" y="282"/>
                    </a:cubicBezTo>
                    <a:cubicBezTo>
                      <a:pt x="91" y="282"/>
                      <a:pt x="95" y="287"/>
                      <a:pt x="94" y="288"/>
                    </a:cubicBezTo>
                    <a:cubicBezTo>
                      <a:pt x="94" y="290"/>
                      <a:pt x="92" y="287"/>
                      <a:pt x="91" y="289"/>
                    </a:cubicBezTo>
                    <a:cubicBezTo>
                      <a:pt x="90" y="291"/>
                      <a:pt x="90" y="295"/>
                      <a:pt x="91" y="297"/>
                    </a:cubicBezTo>
                    <a:cubicBezTo>
                      <a:pt x="92" y="298"/>
                      <a:pt x="93" y="302"/>
                      <a:pt x="93" y="302"/>
                    </a:cubicBezTo>
                    <a:cubicBezTo>
                      <a:pt x="93" y="302"/>
                      <a:pt x="93" y="303"/>
                      <a:pt x="95" y="305"/>
                    </a:cubicBezTo>
                    <a:cubicBezTo>
                      <a:pt x="97" y="307"/>
                      <a:pt x="99" y="309"/>
                      <a:pt x="98" y="311"/>
                    </a:cubicBezTo>
                    <a:cubicBezTo>
                      <a:pt x="97" y="313"/>
                      <a:pt x="95" y="312"/>
                      <a:pt x="94" y="314"/>
                    </a:cubicBezTo>
                    <a:cubicBezTo>
                      <a:pt x="93" y="318"/>
                      <a:pt x="99" y="319"/>
                      <a:pt x="100" y="322"/>
                    </a:cubicBezTo>
                    <a:cubicBezTo>
                      <a:pt x="101" y="324"/>
                      <a:pt x="104" y="324"/>
                      <a:pt x="106" y="326"/>
                    </a:cubicBezTo>
                    <a:cubicBezTo>
                      <a:pt x="108" y="327"/>
                      <a:pt x="107" y="330"/>
                      <a:pt x="105" y="332"/>
                    </a:cubicBezTo>
                    <a:cubicBezTo>
                      <a:pt x="104" y="334"/>
                      <a:pt x="97" y="340"/>
                      <a:pt x="97" y="342"/>
                    </a:cubicBezTo>
                    <a:cubicBezTo>
                      <a:pt x="97" y="344"/>
                      <a:pt x="81" y="354"/>
                      <a:pt x="81" y="354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1" y="363"/>
                      <a:pt x="71" y="363"/>
                      <a:pt x="71" y="363"/>
                    </a:cubicBezTo>
                    <a:cubicBezTo>
                      <a:pt x="71" y="362"/>
                      <a:pt x="71" y="362"/>
                      <a:pt x="71" y="362"/>
                    </a:cubicBezTo>
                    <a:cubicBezTo>
                      <a:pt x="73" y="361"/>
                      <a:pt x="75" y="360"/>
                      <a:pt x="77" y="360"/>
                    </a:cubicBezTo>
                    <a:cubicBezTo>
                      <a:pt x="76" y="362"/>
                      <a:pt x="76" y="361"/>
                      <a:pt x="76" y="362"/>
                    </a:cubicBezTo>
                    <a:cubicBezTo>
                      <a:pt x="76" y="362"/>
                      <a:pt x="76" y="362"/>
                      <a:pt x="75" y="363"/>
                    </a:cubicBezTo>
                    <a:cubicBezTo>
                      <a:pt x="77" y="365"/>
                      <a:pt x="80" y="367"/>
                      <a:pt x="83" y="370"/>
                    </a:cubicBezTo>
                    <a:cubicBezTo>
                      <a:pt x="84" y="369"/>
                      <a:pt x="88" y="368"/>
                      <a:pt x="89" y="368"/>
                    </a:cubicBezTo>
                    <a:cubicBezTo>
                      <a:pt x="91" y="369"/>
                      <a:pt x="92" y="372"/>
                      <a:pt x="93" y="373"/>
                    </a:cubicBezTo>
                    <a:cubicBezTo>
                      <a:pt x="94" y="373"/>
                      <a:pt x="96" y="373"/>
                      <a:pt x="96" y="374"/>
                    </a:cubicBezTo>
                    <a:cubicBezTo>
                      <a:pt x="96" y="374"/>
                      <a:pt x="94" y="375"/>
                      <a:pt x="92" y="375"/>
                    </a:cubicBezTo>
                    <a:cubicBezTo>
                      <a:pt x="91" y="375"/>
                      <a:pt x="90" y="373"/>
                      <a:pt x="87" y="374"/>
                    </a:cubicBezTo>
                    <a:cubicBezTo>
                      <a:pt x="86" y="374"/>
                      <a:pt x="85" y="376"/>
                      <a:pt x="83" y="377"/>
                    </a:cubicBezTo>
                    <a:cubicBezTo>
                      <a:pt x="81" y="377"/>
                      <a:pt x="81" y="376"/>
                      <a:pt x="79" y="376"/>
                    </a:cubicBezTo>
                    <a:cubicBezTo>
                      <a:pt x="78" y="376"/>
                      <a:pt x="78" y="377"/>
                      <a:pt x="77" y="378"/>
                    </a:cubicBezTo>
                    <a:cubicBezTo>
                      <a:pt x="77" y="377"/>
                      <a:pt x="77" y="376"/>
                      <a:pt x="76" y="376"/>
                    </a:cubicBezTo>
                    <a:cubicBezTo>
                      <a:pt x="76" y="377"/>
                      <a:pt x="75" y="380"/>
                      <a:pt x="74" y="382"/>
                    </a:cubicBezTo>
                    <a:cubicBezTo>
                      <a:pt x="74" y="382"/>
                      <a:pt x="76" y="384"/>
                      <a:pt x="76" y="385"/>
                    </a:cubicBezTo>
                    <a:cubicBezTo>
                      <a:pt x="76" y="387"/>
                      <a:pt x="74" y="389"/>
                      <a:pt x="74" y="389"/>
                    </a:cubicBezTo>
                    <a:cubicBezTo>
                      <a:pt x="73" y="390"/>
                      <a:pt x="73" y="390"/>
                      <a:pt x="73" y="390"/>
                    </a:cubicBezTo>
                    <a:cubicBezTo>
                      <a:pt x="74" y="394"/>
                      <a:pt x="74" y="396"/>
                      <a:pt x="73" y="401"/>
                    </a:cubicBezTo>
                    <a:cubicBezTo>
                      <a:pt x="73" y="401"/>
                      <a:pt x="71" y="401"/>
                      <a:pt x="71" y="401"/>
                    </a:cubicBezTo>
                    <a:cubicBezTo>
                      <a:pt x="71" y="401"/>
                      <a:pt x="69" y="404"/>
                      <a:pt x="67" y="405"/>
                    </a:cubicBezTo>
                    <a:cubicBezTo>
                      <a:pt x="65" y="405"/>
                      <a:pt x="65" y="410"/>
                      <a:pt x="65" y="410"/>
                    </a:cubicBezTo>
                    <a:cubicBezTo>
                      <a:pt x="65" y="410"/>
                      <a:pt x="66" y="411"/>
                      <a:pt x="66" y="413"/>
                    </a:cubicBezTo>
                    <a:cubicBezTo>
                      <a:pt x="67" y="415"/>
                      <a:pt x="71" y="413"/>
                      <a:pt x="71" y="413"/>
                    </a:cubicBezTo>
                    <a:cubicBezTo>
                      <a:pt x="71" y="413"/>
                      <a:pt x="72" y="418"/>
                      <a:pt x="72" y="420"/>
                    </a:cubicBezTo>
                    <a:cubicBezTo>
                      <a:pt x="72" y="422"/>
                      <a:pt x="74" y="420"/>
                      <a:pt x="75" y="422"/>
                    </a:cubicBezTo>
                    <a:cubicBezTo>
                      <a:pt x="76" y="424"/>
                      <a:pt x="78" y="426"/>
                      <a:pt x="78" y="426"/>
                    </a:cubicBezTo>
                    <a:cubicBezTo>
                      <a:pt x="79" y="430"/>
                      <a:pt x="79" y="430"/>
                      <a:pt x="79" y="430"/>
                    </a:cubicBezTo>
                    <a:cubicBezTo>
                      <a:pt x="80" y="427"/>
                      <a:pt x="79" y="434"/>
                      <a:pt x="81" y="432"/>
                    </a:cubicBezTo>
                    <a:cubicBezTo>
                      <a:pt x="83" y="431"/>
                      <a:pt x="85" y="431"/>
                      <a:pt x="85" y="431"/>
                    </a:cubicBezTo>
                    <a:cubicBezTo>
                      <a:pt x="85" y="431"/>
                      <a:pt x="87" y="431"/>
                      <a:pt x="89" y="432"/>
                    </a:cubicBezTo>
                    <a:cubicBezTo>
                      <a:pt x="91" y="433"/>
                      <a:pt x="94" y="433"/>
                      <a:pt x="94" y="436"/>
                    </a:cubicBezTo>
                    <a:cubicBezTo>
                      <a:pt x="94" y="438"/>
                      <a:pt x="97" y="436"/>
                      <a:pt x="97" y="440"/>
                    </a:cubicBezTo>
                    <a:cubicBezTo>
                      <a:pt x="97" y="443"/>
                      <a:pt x="99" y="443"/>
                      <a:pt x="99" y="447"/>
                    </a:cubicBezTo>
                    <a:cubicBezTo>
                      <a:pt x="99" y="451"/>
                      <a:pt x="98" y="453"/>
                      <a:pt x="100" y="454"/>
                    </a:cubicBezTo>
                    <a:cubicBezTo>
                      <a:pt x="102" y="456"/>
                      <a:pt x="105" y="456"/>
                      <a:pt x="106" y="459"/>
                    </a:cubicBezTo>
                    <a:cubicBezTo>
                      <a:pt x="107" y="462"/>
                      <a:pt x="108" y="465"/>
                      <a:pt x="106" y="466"/>
                    </a:cubicBezTo>
                    <a:cubicBezTo>
                      <a:pt x="103" y="466"/>
                      <a:pt x="102" y="463"/>
                      <a:pt x="100" y="466"/>
                    </a:cubicBezTo>
                    <a:cubicBezTo>
                      <a:pt x="99" y="469"/>
                      <a:pt x="103" y="469"/>
                      <a:pt x="103" y="471"/>
                    </a:cubicBezTo>
                    <a:cubicBezTo>
                      <a:pt x="103" y="482"/>
                      <a:pt x="103" y="482"/>
                      <a:pt x="103" y="482"/>
                    </a:cubicBezTo>
                    <a:cubicBezTo>
                      <a:pt x="103" y="482"/>
                      <a:pt x="106" y="487"/>
                      <a:pt x="109" y="482"/>
                    </a:cubicBezTo>
                    <a:cubicBezTo>
                      <a:pt x="110" y="480"/>
                      <a:pt x="110" y="482"/>
                      <a:pt x="112" y="483"/>
                    </a:cubicBezTo>
                    <a:cubicBezTo>
                      <a:pt x="115" y="484"/>
                      <a:pt x="117" y="482"/>
                      <a:pt x="117" y="484"/>
                    </a:cubicBezTo>
                    <a:cubicBezTo>
                      <a:pt x="117" y="486"/>
                      <a:pt x="118" y="488"/>
                      <a:pt x="118" y="488"/>
                    </a:cubicBezTo>
                    <a:cubicBezTo>
                      <a:pt x="118" y="488"/>
                      <a:pt x="118" y="492"/>
                      <a:pt x="120" y="492"/>
                    </a:cubicBezTo>
                    <a:cubicBezTo>
                      <a:pt x="121" y="492"/>
                      <a:pt x="120" y="496"/>
                      <a:pt x="122" y="496"/>
                    </a:cubicBezTo>
                    <a:cubicBezTo>
                      <a:pt x="124" y="496"/>
                      <a:pt x="127" y="495"/>
                      <a:pt x="128" y="496"/>
                    </a:cubicBezTo>
                    <a:cubicBezTo>
                      <a:pt x="131" y="498"/>
                      <a:pt x="132" y="498"/>
                      <a:pt x="134" y="497"/>
                    </a:cubicBezTo>
                    <a:cubicBezTo>
                      <a:pt x="136" y="497"/>
                      <a:pt x="136" y="500"/>
                      <a:pt x="137" y="501"/>
                    </a:cubicBezTo>
                    <a:cubicBezTo>
                      <a:pt x="140" y="502"/>
                      <a:pt x="139" y="502"/>
                      <a:pt x="141" y="502"/>
                    </a:cubicBezTo>
                    <a:cubicBezTo>
                      <a:pt x="143" y="503"/>
                      <a:pt x="143" y="508"/>
                      <a:pt x="143" y="508"/>
                    </a:cubicBezTo>
                    <a:cubicBezTo>
                      <a:pt x="143" y="508"/>
                      <a:pt x="146" y="507"/>
                      <a:pt x="148" y="507"/>
                    </a:cubicBezTo>
                    <a:cubicBezTo>
                      <a:pt x="150" y="506"/>
                      <a:pt x="151" y="505"/>
                      <a:pt x="151" y="505"/>
                    </a:cubicBezTo>
                    <a:cubicBezTo>
                      <a:pt x="151" y="505"/>
                      <a:pt x="155" y="505"/>
                      <a:pt x="156" y="506"/>
                    </a:cubicBezTo>
                    <a:cubicBezTo>
                      <a:pt x="157" y="508"/>
                      <a:pt x="155" y="508"/>
                      <a:pt x="158" y="508"/>
                    </a:cubicBezTo>
                    <a:cubicBezTo>
                      <a:pt x="161" y="508"/>
                      <a:pt x="160" y="510"/>
                      <a:pt x="163" y="511"/>
                    </a:cubicBezTo>
                    <a:cubicBezTo>
                      <a:pt x="165" y="511"/>
                      <a:pt x="172" y="514"/>
                      <a:pt x="174" y="516"/>
                    </a:cubicBezTo>
                    <a:cubicBezTo>
                      <a:pt x="177" y="518"/>
                      <a:pt x="173" y="519"/>
                      <a:pt x="175" y="520"/>
                    </a:cubicBezTo>
                    <a:cubicBezTo>
                      <a:pt x="176" y="522"/>
                      <a:pt x="179" y="521"/>
                      <a:pt x="178" y="523"/>
                    </a:cubicBezTo>
                    <a:cubicBezTo>
                      <a:pt x="177" y="525"/>
                      <a:pt x="175" y="526"/>
                      <a:pt x="177" y="526"/>
                    </a:cubicBezTo>
                    <a:cubicBezTo>
                      <a:pt x="181" y="527"/>
                      <a:pt x="177" y="531"/>
                      <a:pt x="178" y="533"/>
                    </a:cubicBezTo>
                    <a:cubicBezTo>
                      <a:pt x="179" y="534"/>
                      <a:pt x="179" y="535"/>
                      <a:pt x="179" y="537"/>
                    </a:cubicBezTo>
                    <a:cubicBezTo>
                      <a:pt x="179" y="539"/>
                      <a:pt x="178" y="541"/>
                      <a:pt x="178" y="543"/>
                    </a:cubicBezTo>
                    <a:cubicBezTo>
                      <a:pt x="177" y="545"/>
                      <a:pt x="173" y="546"/>
                      <a:pt x="171" y="546"/>
                    </a:cubicBezTo>
                    <a:cubicBezTo>
                      <a:pt x="169" y="548"/>
                      <a:pt x="169" y="548"/>
                      <a:pt x="169" y="548"/>
                    </a:cubicBezTo>
                    <a:cubicBezTo>
                      <a:pt x="168" y="551"/>
                      <a:pt x="168" y="551"/>
                      <a:pt x="168" y="551"/>
                    </a:cubicBezTo>
                    <a:cubicBezTo>
                      <a:pt x="168" y="552"/>
                      <a:pt x="170" y="551"/>
                      <a:pt x="171" y="551"/>
                    </a:cubicBezTo>
                    <a:cubicBezTo>
                      <a:pt x="171" y="550"/>
                      <a:pt x="171" y="550"/>
                      <a:pt x="171" y="550"/>
                    </a:cubicBezTo>
                    <a:cubicBezTo>
                      <a:pt x="172" y="549"/>
                      <a:pt x="172" y="551"/>
                      <a:pt x="173" y="550"/>
                    </a:cubicBezTo>
                    <a:cubicBezTo>
                      <a:pt x="173" y="552"/>
                      <a:pt x="173" y="552"/>
                      <a:pt x="173" y="552"/>
                    </a:cubicBezTo>
                    <a:cubicBezTo>
                      <a:pt x="171" y="553"/>
                      <a:pt x="170" y="553"/>
                      <a:pt x="168" y="554"/>
                    </a:cubicBezTo>
                    <a:cubicBezTo>
                      <a:pt x="167" y="554"/>
                      <a:pt x="166" y="556"/>
                      <a:pt x="165" y="556"/>
                    </a:cubicBezTo>
                    <a:cubicBezTo>
                      <a:pt x="164" y="556"/>
                      <a:pt x="165" y="555"/>
                      <a:pt x="163" y="556"/>
                    </a:cubicBezTo>
                    <a:cubicBezTo>
                      <a:pt x="163" y="557"/>
                      <a:pt x="163" y="560"/>
                      <a:pt x="163" y="560"/>
                    </a:cubicBezTo>
                    <a:cubicBezTo>
                      <a:pt x="162" y="560"/>
                      <a:pt x="157" y="560"/>
                      <a:pt x="156" y="560"/>
                    </a:cubicBezTo>
                    <a:cubicBezTo>
                      <a:pt x="156" y="561"/>
                      <a:pt x="157" y="563"/>
                      <a:pt x="158" y="563"/>
                    </a:cubicBezTo>
                    <a:cubicBezTo>
                      <a:pt x="159" y="563"/>
                      <a:pt x="161" y="563"/>
                      <a:pt x="161" y="564"/>
                    </a:cubicBezTo>
                    <a:cubicBezTo>
                      <a:pt x="161" y="565"/>
                      <a:pt x="162" y="566"/>
                      <a:pt x="161" y="568"/>
                    </a:cubicBezTo>
                    <a:cubicBezTo>
                      <a:pt x="160" y="568"/>
                      <a:pt x="158" y="569"/>
                      <a:pt x="158" y="569"/>
                    </a:cubicBezTo>
                    <a:cubicBezTo>
                      <a:pt x="158" y="570"/>
                      <a:pt x="158" y="571"/>
                      <a:pt x="158" y="572"/>
                    </a:cubicBezTo>
                    <a:cubicBezTo>
                      <a:pt x="157" y="572"/>
                      <a:pt x="153" y="572"/>
                      <a:pt x="153" y="572"/>
                    </a:cubicBezTo>
                    <a:cubicBezTo>
                      <a:pt x="152" y="572"/>
                      <a:pt x="153" y="575"/>
                      <a:pt x="153" y="575"/>
                    </a:cubicBezTo>
                    <a:cubicBezTo>
                      <a:pt x="151" y="576"/>
                      <a:pt x="150" y="575"/>
                      <a:pt x="149" y="576"/>
                    </a:cubicBezTo>
                    <a:cubicBezTo>
                      <a:pt x="149" y="576"/>
                      <a:pt x="149" y="578"/>
                      <a:pt x="149" y="578"/>
                    </a:cubicBezTo>
                    <a:cubicBezTo>
                      <a:pt x="151" y="577"/>
                      <a:pt x="152" y="576"/>
                      <a:pt x="155" y="576"/>
                    </a:cubicBezTo>
                    <a:cubicBezTo>
                      <a:pt x="155" y="576"/>
                      <a:pt x="154" y="578"/>
                      <a:pt x="155" y="578"/>
                    </a:cubicBezTo>
                    <a:cubicBezTo>
                      <a:pt x="155" y="579"/>
                      <a:pt x="157" y="581"/>
                      <a:pt x="157" y="582"/>
                    </a:cubicBezTo>
                    <a:cubicBezTo>
                      <a:pt x="158" y="582"/>
                      <a:pt x="159" y="581"/>
                      <a:pt x="160" y="582"/>
                    </a:cubicBezTo>
                    <a:cubicBezTo>
                      <a:pt x="160" y="582"/>
                      <a:pt x="161" y="584"/>
                      <a:pt x="161" y="585"/>
                    </a:cubicBezTo>
                    <a:cubicBezTo>
                      <a:pt x="162" y="586"/>
                      <a:pt x="164" y="586"/>
                      <a:pt x="165" y="586"/>
                    </a:cubicBezTo>
                    <a:cubicBezTo>
                      <a:pt x="165" y="587"/>
                      <a:pt x="165" y="589"/>
                      <a:pt x="166" y="590"/>
                    </a:cubicBezTo>
                    <a:cubicBezTo>
                      <a:pt x="167" y="591"/>
                      <a:pt x="168" y="590"/>
                      <a:pt x="169" y="591"/>
                    </a:cubicBezTo>
                    <a:cubicBezTo>
                      <a:pt x="171" y="592"/>
                      <a:pt x="172" y="595"/>
                      <a:pt x="174" y="597"/>
                    </a:cubicBezTo>
                    <a:cubicBezTo>
                      <a:pt x="174" y="597"/>
                      <a:pt x="174" y="597"/>
                      <a:pt x="175" y="598"/>
                    </a:cubicBezTo>
                    <a:cubicBezTo>
                      <a:pt x="176" y="598"/>
                      <a:pt x="176" y="593"/>
                      <a:pt x="178" y="592"/>
                    </a:cubicBezTo>
                    <a:cubicBezTo>
                      <a:pt x="180" y="591"/>
                      <a:pt x="183" y="590"/>
                      <a:pt x="184" y="592"/>
                    </a:cubicBezTo>
                    <a:cubicBezTo>
                      <a:pt x="185" y="593"/>
                      <a:pt x="187" y="593"/>
                      <a:pt x="190" y="594"/>
                    </a:cubicBezTo>
                    <a:cubicBezTo>
                      <a:pt x="193" y="595"/>
                      <a:pt x="195" y="594"/>
                      <a:pt x="197" y="594"/>
                    </a:cubicBezTo>
                    <a:cubicBezTo>
                      <a:pt x="199" y="594"/>
                      <a:pt x="199" y="595"/>
                      <a:pt x="201" y="597"/>
                    </a:cubicBezTo>
                    <a:cubicBezTo>
                      <a:pt x="204" y="598"/>
                      <a:pt x="205" y="602"/>
                      <a:pt x="208" y="602"/>
                    </a:cubicBezTo>
                    <a:cubicBezTo>
                      <a:pt x="211" y="602"/>
                      <a:pt x="213" y="599"/>
                      <a:pt x="215" y="601"/>
                    </a:cubicBezTo>
                    <a:cubicBezTo>
                      <a:pt x="216" y="603"/>
                      <a:pt x="216" y="601"/>
                      <a:pt x="218" y="600"/>
                    </a:cubicBezTo>
                    <a:cubicBezTo>
                      <a:pt x="221" y="599"/>
                      <a:pt x="222" y="599"/>
                      <a:pt x="223" y="601"/>
                    </a:cubicBezTo>
                    <a:cubicBezTo>
                      <a:pt x="224" y="602"/>
                      <a:pt x="224" y="604"/>
                      <a:pt x="226" y="605"/>
                    </a:cubicBezTo>
                    <a:cubicBezTo>
                      <a:pt x="228" y="606"/>
                      <a:pt x="228" y="606"/>
                      <a:pt x="230" y="607"/>
                    </a:cubicBezTo>
                    <a:cubicBezTo>
                      <a:pt x="231" y="607"/>
                      <a:pt x="228" y="610"/>
                      <a:pt x="230" y="611"/>
                    </a:cubicBezTo>
                    <a:cubicBezTo>
                      <a:pt x="232" y="611"/>
                      <a:pt x="234" y="610"/>
                      <a:pt x="235" y="611"/>
                    </a:cubicBezTo>
                    <a:cubicBezTo>
                      <a:pt x="236" y="613"/>
                      <a:pt x="238" y="615"/>
                      <a:pt x="238" y="615"/>
                    </a:cubicBezTo>
                    <a:cubicBezTo>
                      <a:pt x="238" y="615"/>
                      <a:pt x="240" y="616"/>
                      <a:pt x="241" y="618"/>
                    </a:cubicBezTo>
                    <a:cubicBezTo>
                      <a:pt x="243" y="620"/>
                      <a:pt x="244" y="620"/>
                      <a:pt x="245" y="622"/>
                    </a:cubicBezTo>
                    <a:cubicBezTo>
                      <a:pt x="246" y="625"/>
                      <a:pt x="247" y="626"/>
                      <a:pt x="249" y="626"/>
                    </a:cubicBezTo>
                    <a:cubicBezTo>
                      <a:pt x="250" y="626"/>
                      <a:pt x="253" y="620"/>
                      <a:pt x="253" y="620"/>
                    </a:cubicBezTo>
                    <a:cubicBezTo>
                      <a:pt x="253" y="619"/>
                      <a:pt x="252" y="618"/>
                      <a:pt x="252" y="617"/>
                    </a:cubicBezTo>
                    <a:cubicBezTo>
                      <a:pt x="251" y="616"/>
                      <a:pt x="247" y="613"/>
                      <a:pt x="246" y="613"/>
                    </a:cubicBezTo>
                    <a:cubicBezTo>
                      <a:pt x="245" y="611"/>
                      <a:pt x="246" y="610"/>
                      <a:pt x="245" y="608"/>
                    </a:cubicBezTo>
                    <a:cubicBezTo>
                      <a:pt x="244" y="606"/>
                      <a:pt x="241" y="605"/>
                      <a:pt x="240" y="602"/>
                    </a:cubicBezTo>
                    <a:cubicBezTo>
                      <a:pt x="240" y="601"/>
                      <a:pt x="240" y="594"/>
                      <a:pt x="240" y="594"/>
                    </a:cubicBezTo>
                    <a:cubicBezTo>
                      <a:pt x="238" y="593"/>
                      <a:pt x="238" y="593"/>
                      <a:pt x="238" y="593"/>
                    </a:cubicBezTo>
                    <a:cubicBezTo>
                      <a:pt x="239" y="590"/>
                      <a:pt x="239" y="589"/>
                      <a:pt x="239" y="586"/>
                    </a:cubicBezTo>
                    <a:cubicBezTo>
                      <a:pt x="238" y="586"/>
                      <a:pt x="234" y="586"/>
                      <a:pt x="232" y="586"/>
                    </a:cubicBezTo>
                    <a:cubicBezTo>
                      <a:pt x="234" y="584"/>
                      <a:pt x="232" y="584"/>
                      <a:pt x="232" y="581"/>
                    </a:cubicBezTo>
                    <a:cubicBezTo>
                      <a:pt x="232" y="581"/>
                      <a:pt x="234" y="580"/>
                      <a:pt x="234" y="580"/>
                    </a:cubicBezTo>
                    <a:cubicBezTo>
                      <a:pt x="235" y="579"/>
                      <a:pt x="234" y="577"/>
                      <a:pt x="234" y="576"/>
                    </a:cubicBezTo>
                    <a:cubicBezTo>
                      <a:pt x="235" y="574"/>
                      <a:pt x="236" y="571"/>
                      <a:pt x="237" y="569"/>
                    </a:cubicBezTo>
                    <a:cubicBezTo>
                      <a:pt x="237" y="569"/>
                      <a:pt x="239" y="567"/>
                      <a:pt x="239" y="566"/>
                    </a:cubicBezTo>
                    <a:cubicBezTo>
                      <a:pt x="239" y="566"/>
                      <a:pt x="238" y="565"/>
                      <a:pt x="238" y="566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7" y="564"/>
                      <a:pt x="238" y="562"/>
                      <a:pt x="238" y="562"/>
                    </a:cubicBezTo>
                    <a:cubicBezTo>
                      <a:pt x="238" y="562"/>
                      <a:pt x="239" y="562"/>
                      <a:pt x="240" y="563"/>
                    </a:cubicBezTo>
                    <a:cubicBezTo>
                      <a:pt x="241" y="563"/>
                      <a:pt x="241" y="562"/>
                      <a:pt x="242" y="562"/>
                    </a:cubicBezTo>
                    <a:cubicBezTo>
                      <a:pt x="242" y="562"/>
                      <a:pt x="242" y="560"/>
                      <a:pt x="242" y="560"/>
                    </a:cubicBezTo>
                    <a:cubicBezTo>
                      <a:pt x="244" y="560"/>
                      <a:pt x="244" y="560"/>
                      <a:pt x="244" y="560"/>
                    </a:cubicBezTo>
                    <a:cubicBezTo>
                      <a:pt x="244" y="560"/>
                      <a:pt x="243" y="562"/>
                      <a:pt x="244" y="563"/>
                    </a:cubicBezTo>
                    <a:cubicBezTo>
                      <a:pt x="244" y="563"/>
                      <a:pt x="246" y="563"/>
                      <a:pt x="246" y="563"/>
                    </a:cubicBezTo>
                    <a:cubicBezTo>
                      <a:pt x="245" y="564"/>
                      <a:pt x="246" y="564"/>
                      <a:pt x="246" y="565"/>
                    </a:cubicBezTo>
                    <a:cubicBezTo>
                      <a:pt x="247" y="565"/>
                      <a:pt x="249" y="563"/>
                      <a:pt x="250" y="562"/>
                    </a:cubicBezTo>
                    <a:cubicBezTo>
                      <a:pt x="250" y="562"/>
                      <a:pt x="249" y="561"/>
                      <a:pt x="250" y="560"/>
                    </a:cubicBezTo>
                    <a:cubicBezTo>
                      <a:pt x="249" y="560"/>
                      <a:pt x="248" y="560"/>
                      <a:pt x="247" y="560"/>
                    </a:cubicBezTo>
                    <a:cubicBezTo>
                      <a:pt x="247" y="560"/>
                      <a:pt x="246" y="559"/>
                      <a:pt x="246" y="559"/>
                    </a:cubicBezTo>
                    <a:cubicBezTo>
                      <a:pt x="247" y="559"/>
                      <a:pt x="247" y="558"/>
                      <a:pt x="247" y="558"/>
                    </a:cubicBezTo>
                    <a:cubicBezTo>
                      <a:pt x="248" y="558"/>
                      <a:pt x="248" y="558"/>
                      <a:pt x="248" y="560"/>
                    </a:cubicBezTo>
                    <a:cubicBezTo>
                      <a:pt x="249" y="559"/>
                      <a:pt x="250" y="560"/>
                      <a:pt x="250" y="560"/>
                    </a:cubicBezTo>
                    <a:cubicBezTo>
                      <a:pt x="251" y="559"/>
                      <a:pt x="250" y="558"/>
                      <a:pt x="251" y="558"/>
                    </a:cubicBezTo>
                    <a:cubicBezTo>
                      <a:pt x="251" y="558"/>
                      <a:pt x="249" y="554"/>
                      <a:pt x="250" y="553"/>
                    </a:cubicBezTo>
                    <a:cubicBezTo>
                      <a:pt x="251" y="552"/>
                      <a:pt x="250" y="549"/>
                      <a:pt x="250" y="549"/>
                    </a:cubicBezTo>
                    <a:cubicBezTo>
                      <a:pt x="246" y="541"/>
                      <a:pt x="246" y="541"/>
                      <a:pt x="246" y="541"/>
                    </a:cubicBezTo>
                    <a:cubicBezTo>
                      <a:pt x="246" y="541"/>
                      <a:pt x="242" y="543"/>
                      <a:pt x="242" y="541"/>
                    </a:cubicBezTo>
                    <a:cubicBezTo>
                      <a:pt x="241" y="539"/>
                      <a:pt x="243" y="535"/>
                      <a:pt x="240" y="534"/>
                    </a:cubicBezTo>
                    <a:cubicBezTo>
                      <a:pt x="238" y="533"/>
                      <a:pt x="236" y="531"/>
                      <a:pt x="237" y="530"/>
                    </a:cubicBezTo>
                    <a:cubicBezTo>
                      <a:pt x="239" y="528"/>
                      <a:pt x="241" y="524"/>
                      <a:pt x="241" y="524"/>
                    </a:cubicBezTo>
                    <a:cubicBezTo>
                      <a:pt x="241" y="524"/>
                      <a:pt x="243" y="523"/>
                      <a:pt x="243" y="521"/>
                    </a:cubicBezTo>
                    <a:cubicBezTo>
                      <a:pt x="242" y="519"/>
                      <a:pt x="240" y="518"/>
                      <a:pt x="240" y="518"/>
                    </a:cubicBezTo>
                    <a:cubicBezTo>
                      <a:pt x="240" y="518"/>
                      <a:pt x="244" y="514"/>
                      <a:pt x="243" y="510"/>
                    </a:cubicBezTo>
                    <a:cubicBezTo>
                      <a:pt x="242" y="509"/>
                      <a:pt x="246" y="510"/>
                      <a:pt x="247" y="508"/>
                    </a:cubicBezTo>
                    <a:cubicBezTo>
                      <a:pt x="247" y="506"/>
                      <a:pt x="250" y="503"/>
                      <a:pt x="251" y="505"/>
                    </a:cubicBezTo>
                    <a:cubicBezTo>
                      <a:pt x="252" y="507"/>
                      <a:pt x="254" y="511"/>
                      <a:pt x="254" y="511"/>
                    </a:cubicBezTo>
                    <a:cubicBezTo>
                      <a:pt x="260" y="508"/>
                      <a:pt x="260" y="508"/>
                      <a:pt x="260" y="508"/>
                    </a:cubicBezTo>
                    <a:cubicBezTo>
                      <a:pt x="260" y="508"/>
                      <a:pt x="255" y="505"/>
                      <a:pt x="256" y="503"/>
                    </a:cubicBezTo>
                    <a:cubicBezTo>
                      <a:pt x="256" y="501"/>
                      <a:pt x="256" y="497"/>
                      <a:pt x="258" y="497"/>
                    </a:cubicBezTo>
                    <a:cubicBezTo>
                      <a:pt x="260" y="497"/>
                      <a:pt x="260" y="493"/>
                      <a:pt x="262" y="494"/>
                    </a:cubicBezTo>
                    <a:cubicBezTo>
                      <a:pt x="264" y="495"/>
                      <a:pt x="268" y="494"/>
                      <a:pt x="268" y="494"/>
                    </a:cubicBezTo>
                    <a:cubicBezTo>
                      <a:pt x="268" y="494"/>
                      <a:pt x="274" y="489"/>
                      <a:pt x="275" y="487"/>
                    </a:cubicBezTo>
                    <a:cubicBezTo>
                      <a:pt x="276" y="485"/>
                      <a:pt x="274" y="484"/>
                      <a:pt x="274" y="484"/>
                    </a:cubicBezTo>
                    <a:cubicBezTo>
                      <a:pt x="281" y="483"/>
                      <a:pt x="281" y="483"/>
                      <a:pt x="281" y="483"/>
                    </a:cubicBezTo>
                    <a:cubicBezTo>
                      <a:pt x="281" y="485"/>
                      <a:pt x="281" y="485"/>
                      <a:pt x="281" y="485"/>
                    </a:cubicBezTo>
                    <a:cubicBezTo>
                      <a:pt x="286" y="485"/>
                      <a:pt x="286" y="485"/>
                      <a:pt x="286" y="485"/>
                    </a:cubicBezTo>
                    <a:cubicBezTo>
                      <a:pt x="286" y="485"/>
                      <a:pt x="284" y="483"/>
                      <a:pt x="286" y="483"/>
                    </a:cubicBezTo>
                    <a:cubicBezTo>
                      <a:pt x="287" y="483"/>
                      <a:pt x="289" y="483"/>
                      <a:pt x="290" y="485"/>
                    </a:cubicBezTo>
                    <a:cubicBezTo>
                      <a:pt x="291" y="487"/>
                      <a:pt x="291" y="489"/>
                      <a:pt x="291" y="489"/>
                    </a:cubicBezTo>
                    <a:cubicBezTo>
                      <a:pt x="291" y="489"/>
                      <a:pt x="294" y="489"/>
                      <a:pt x="296" y="490"/>
                    </a:cubicBezTo>
                    <a:cubicBezTo>
                      <a:pt x="298" y="491"/>
                      <a:pt x="299" y="492"/>
                      <a:pt x="301" y="494"/>
                    </a:cubicBezTo>
                    <a:cubicBezTo>
                      <a:pt x="302" y="496"/>
                      <a:pt x="302" y="498"/>
                      <a:pt x="304" y="498"/>
                    </a:cubicBezTo>
                    <a:cubicBezTo>
                      <a:pt x="306" y="498"/>
                      <a:pt x="308" y="497"/>
                      <a:pt x="309" y="499"/>
                    </a:cubicBezTo>
                    <a:cubicBezTo>
                      <a:pt x="310" y="501"/>
                      <a:pt x="307" y="504"/>
                      <a:pt x="307" y="504"/>
                    </a:cubicBezTo>
                    <a:cubicBezTo>
                      <a:pt x="312" y="505"/>
                      <a:pt x="312" y="505"/>
                      <a:pt x="312" y="505"/>
                    </a:cubicBezTo>
                    <a:cubicBezTo>
                      <a:pt x="312" y="505"/>
                      <a:pt x="312" y="499"/>
                      <a:pt x="313" y="499"/>
                    </a:cubicBezTo>
                    <a:cubicBezTo>
                      <a:pt x="314" y="499"/>
                      <a:pt x="314" y="497"/>
                      <a:pt x="317" y="498"/>
                    </a:cubicBezTo>
                    <a:cubicBezTo>
                      <a:pt x="321" y="500"/>
                      <a:pt x="323" y="502"/>
                      <a:pt x="325" y="500"/>
                    </a:cubicBezTo>
                    <a:cubicBezTo>
                      <a:pt x="327" y="499"/>
                      <a:pt x="329" y="497"/>
                      <a:pt x="332" y="496"/>
                    </a:cubicBezTo>
                    <a:cubicBezTo>
                      <a:pt x="335" y="495"/>
                      <a:pt x="335" y="499"/>
                      <a:pt x="337" y="499"/>
                    </a:cubicBezTo>
                    <a:cubicBezTo>
                      <a:pt x="339" y="498"/>
                      <a:pt x="338" y="496"/>
                      <a:pt x="340" y="498"/>
                    </a:cubicBezTo>
                    <a:cubicBezTo>
                      <a:pt x="342" y="499"/>
                      <a:pt x="345" y="504"/>
                      <a:pt x="345" y="504"/>
                    </a:cubicBezTo>
                    <a:cubicBezTo>
                      <a:pt x="350" y="506"/>
                      <a:pt x="350" y="506"/>
                      <a:pt x="350" y="506"/>
                    </a:cubicBezTo>
                    <a:cubicBezTo>
                      <a:pt x="354" y="506"/>
                      <a:pt x="354" y="506"/>
                      <a:pt x="354" y="506"/>
                    </a:cubicBezTo>
                    <a:cubicBezTo>
                      <a:pt x="354" y="506"/>
                      <a:pt x="358" y="504"/>
                      <a:pt x="358" y="500"/>
                    </a:cubicBezTo>
                    <a:cubicBezTo>
                      <a:pt x="355" y="498"/>
                      <a:pt x="352" y="497"/>
                      <a:pt x="352" y="497"/>
                    </a:cubicBezTo>
                    <a:cubicBezTo>
                      <a:pt x="349" y="494"/>
                      <a:pt x="349" y="494"/>
                      <a:pt x="349" y="494"/>
                    </a:cubicBezTo>
                    <a:cubicBezTo>
                      <a:pt x="352" y="488"/>
                      <a:pt x="352" y="488"/>
                      <a:pt x="352" y="488"/>
                    </a:cubicBezTo>
                    <a:cubicBezTo>
                      <a:pt x="352" y="485"/>
                      <a:pt x="352" y="485"/>
                      <a:pt x="352" y="485"/>
                    </a:cubicBezTo>
                    <a:cubicBezTo>
                      <a:pt x="348" y="480"/>
                      <a:pt x="348" y="480"/>
                      <a:pt x="348" y="480"/>
                    </a:cubicBezTo>
                    <a:cubicBezTo>
                      <a:pt x="348" y="476"/>
                      <a:pt x="348" y="476"/>
                      <a:pt x="348" y="476"/>
                    </a:cubicBezTo>
                    <a:cubicBezTo>
                      <a:pt x="349" y="472"/>
                      <a:pt x="349" y="472"/>
                      <a:pt x="349" y="472"/>
                    </a:cubicBezTo>
                    <a:cubicBezTo>
                      <a:pt x="349" y="467"/>
                      <a:pt x="349" y="467"/>
                      <a:pt x="349" y="467"/>
                    </a:cubicBezTo>
                    <a:cubicBezTo>
                      <a:pt x="354" y="463"/>
                      <a:pt x="354" y="463"/>
                      <a:pt x="354" y="463"/>
                    </a:cubicBezTo>
                    <a:cubicBezTo>
                      <a:pt x="354" y="459"/>
                      <a:pt x="354" y="459"/>
                      <a:pt x="354" y="459"/>
                    </a:cubicBezTo>
                    <a:cubicBezTo>
                      <a:pt x="353" y="456"/>
                      <a:pt x="353" y="456"/>
                      <a:pt x="353" y="456"/>
                    </a:cubicBezTo>
                    <a:cubicBezTo>
                      <a:pt x="357" y="454"/>
                      <a:pt x="357" y="454"/>
                      <a:pt x="357" y="454"/>
                    </a:cubicBezTo>
                    <a:cubicBezTo>
                      <a:pt x="361" y="456"/>
                      <a:pt x="361" y="456"/>
                      <a:pt x="361" y="456"/>
                    </a:cubicBezTo>
                    <a:cubicBezTo>
                      <a:pt x="367" y="456"/>
                      <a:pt x="367" y="456"/>
                      <a:pt x="367" y="456"/>
                    </a:cubicBezTo>
                    <a:cubicBezTo>
                      <a:pt x="370" y="458"/>
                      <a:pt x="370" y="458"/>
                      <a:pt x="370" y="458"/>
                    </a:cubicBezTo>
                    <a:cubicBezTo>
                      <a:pt x="378" y="457"/>
                      <a:pt x="378" y="457"/>
                      <a:pt x="378" y="457"/>
                    </a:cubicBezTo>
                    <a:cubicBezTo>
                      <a:pt x="384" y="455"/>
                      <a:pt x="384" y="455"/>
                      <a:pt x="384" y="455"/>
                    </a:cubicBezTo>
                    <a:cubicBezTo>
                      <a:pt x="393" y="455"/>
                      <a:pt x="393" y="455"/>
                      <a:pt x="393" y="455"/>
                    </a:cubicBezTo>
                    <a:cubicBezTo>
                      <a:pt x="401" y="453"/>
                      <a:pt x="401" y="453"/>
                      <a:pt x="401" y="453"/>
                    </a:cubicBezTo>
                    <a:cubicBezTo>
                      <a:pt x="404" y="453"/>
                      <a:pt x="404" y="453"/>
                      <a:pt x="404" y="453"/>
                    </a:cubicBezTo>
                    <a:cubicBezTo>
                      <a:pt x="412" y="448"/>
                      <a:pt x="412" y="448"/>
                      <a:pt x="412" y="448"/>
                    </a:cubicBezTo>
                    <a:cubicBezTo>
                      <a:pt x="418" y="446"/>
                      <a:pt x="418" y="446"/>
                      <a:pt x="418" y="446"/>
                    </a:cubicBezTo>
                    <a:cubicBezTo>
                      <a:pt x="422" y="446"/>
                      <a:pt x="422" y="446"/>
                      <a:pt x="422" y="446"/>
                    </a:cubicBezTo>
                    <a:cubicBezTo>
                      <a:pt x="424" y="448"/>
                      <a:pt x="424" y="448"/>
                      <a:pt x="424" y="448"/>
                    </a:cubicBezTo>
                    <a:cubicBezTo>
                      <a:pt x="427" y="449"/>
                      <a:pt x="427" y="449"/>
                      <a:pt x="427" y="449"/>
                    </a:cubicBezTo>
                    <a:cubicBezTo>
                      <a:pt x="427" y="452"/>
                      <a:pt x="427" y="452"/>
                      <a:pt x="427" y="452"/>
                    </a:cubicBezTo>
                    <a:cubicBezTo>
                      <a:pt x="426" y="456"/>
                      <a:pt x="426" y="456"/>
                      <a:pt x="426" y="456"/>
                    </a:cubicBezTo>
                    <a:cubicBezTo>
                      <a:pt x="429" y="456"/>
                      <a:pt x="429" y="456"/>
                      <a:pt x="429" y="456"/>
                    </a:cubicBezTo>
                    <a:cubicBezTo>
                      <a:pt x="433" y="461"/>
                      <a:pt x="433" y="461"/>
                      <a:pt x="433" y="461"/>
                    </a:cubicBezTo>
                    <a:cubicBezTo>
                      <a:pt x="436" y="459"/>
                      <a:pt x="436" y="459"/>
                      <a:pt x="436" y="459"/>
                    </a:cubicBezTo>
                    <a:cubicBezTo>
                      <a:pt x="440" y="455"/>
                      <a:pt x="440" y="455"/>
                      <a:pt x="440" y="455"/>
                    </a:cubicBezTo>
                    <a:cubicBezTo>
                      <a:pt x="446" y="458"/>
                      <a:pt x="446" y="458"/>
                      <a:pt x="446" y="458"/>
                    </a:cubicBezTo>
                    <a:cubicBezTo>
                      <a:pt x="447" y="460"/>
                      <a:pt x="447" y="460"/>
                      <a:pt x="447" y="460"/>
                    </a:cubicBezTo>
                    <a:cubicBezTo>
                      <a:pt x="450" y="458"/>
                      <a:pt x="450" y="458"/>
                      <a:pt x="450" y="458"/>
                    </a:cubicBezTo>
                    <a:cubicBezTo>
                      <a:pt x="450" y="458"/>
                      <a:pt x="452" y="457"/>
                      <a:pt x="453" y="460"/>
                    </a:cubicBezTo>
                    <a:cubicBezTo>
                      <a:pt x="454" y="463"/>
                      <a:pt x="453" y="463"/>
                      <a:pt x="453" y="463"/>
                    </a:cubicBezTo>
                    <a:cubicBezTo>
                      <a:pt x="461" y="464"/>
                      <a:pt x="461" y="464"/>
                      <a:pt x="461" y="464"/>
                    </a:cubicBezTo>
                    <a:cubicBezTo>
                      <a:pt x="468" y="461"/>
                      <a:pt x="468" y="461"/>
                      <a:pt x="468" y="461"/>
                    </a:cubicBezTo>
                    <a:cubicBezTo>
                      <a:pt x="476" y="457"/>
                      <a:pt x="476" y="457"/>
                      <a:pt x="476" y="457"/>
                    </a:cubicBezTo>
                    <a:cubicBezTo>
                      <a:pt x="483" y="454"/>
                      <a:pt x="483" y="454"/>
                      <a:pt x="483" y="454"/>
                    </a:cubicBezTo>
                    <a:cubicBezTo>
                      <a:pt x="490" y="453"/>
                      <a:pt x="490" y="453"/>
                      <a:pt x="490" y="453"/>
                    </a:cubicBezTo>
                    <a:cubicBezTo>
                      <a:pt x="491" y="454"/>
                      <a:pt x="491" y="454"/>
                      <a:pt x="491" y="454"/>
                    </a:cubicBezTo>
                    <a:cubicBezTo>
                      <a:pt x="491" y="459"/>
                      <a:pt x="491" y="459"/>
                      <a:pt x="491" y="459"/>
                    </a:cubicBezTo>
                    <a:cubicBezTo>
                      <a:pt x="497" y="468"/>
                      <a:pt x="497" y="468"/>
                      <a:pt x="497" y="468"/>
                    </a:cubicBezTo>
                    <a:cubicBezTo>
                      <a:pt x="503" y="483"/>
                      <a:pt x="503" y="483"/>
                      <a:pt x="503" y="483"/>
                    </a:cubicBezTo>
                    <a:cubicBezTo>
                      <a:pt x="508" y="493"/>
                      <a:pt x="508" y="493"/>
                      <a:pt x="508" y="493"/>
                    </a:cubicBezTo>
                    <a:cubicBezTo>
                      <a:pt x="508" y="493"/>
                      <a:pt x="511" y="499"/>
                      <a:pt x="514" y="499"/>
                    </a:cubicBezTo>
                    <a:cubicBezTo>
                      <a:pt x="516" y="499"/>
                      <a:pt x="522" y="497"/>
                      <a:pt x="522" y="497"/>
                    </a:cubicBezTo>
                    <a:cubicBezTo>
                      <a:pt x="531" y="497"/>
                      <a:pt x="531" y="497"/>
                      <a:pt x="531" y="497"/>
                    </a:cubicBezTo>
                    <a:cubicBezTo>
                      <a:pt x="534" y="497"/>
                      <a:pt x="539" y="504"/>
                      <a:pt x="539" y="504"/>
                    </a:cubicBezTo>
                    <a:cubicBezTo>
                      <a:pt x="541" y="510"/>
                      <a:pt x="541" y="510"/>
                      <a:pt x="541" y="510"/>
                    </a:cubicBezTo>
                    <a:cubicBezTo>
                      <a:pt x="543" y="516"/>
                      <a:pt x="543" y="516"/>
                      <a:pt x="543" y="516"/>
                    </a:cubicBezTo>
                    <a:cubicBezTo>
                      <a:pt x="544" y="519"/>
                      <a:pt x="544" y="519"/>
                      <a:pt x="544" y="519"/>
                    </a:cubicBezTo>
                    <a:cubicBezTo>
                      <a:pt x="549" y="521"/>
                      <a:pt x="549" y="521"/>
                      <a:pt x="549" y="521"/>
                    </a:cubicBezTo>
                    <a:cubicBezTo>
                      <a:pt x="555" y="520"/>
                      <a:pt x="555" y="520"/>
                      <a:pt x="555" y="520"/>
                    </a:cubicBezTo>
                    <a:cubicBezTo>
                      <a:pt x="566" y="515"/>
                      <a:pt x="566" y="515"/>
                      <a:pt x="566" y="515"/>
                    </a:cubicBezTo>
                    <a:cubicBezTo>
                      <a:pt x="572" y="514"/>
                      <a:pt x="572" y="514"/>
                      <a:pt x="572" y="514"/>
                    </a:cubicBezTo>
                    <a:cubicBezTo>
                      <a:pt x="577" y="514"/>
                      <a:pt x="577" y="514"/>
                      <a:pt x="577" y="514"/>
                    </a:cubicBezTo>
                    <a:cubicBezTo>
                      <a:pt x="579" y="518"/>
                      <a:pt x="579" y="518"/>
                      <a:pt x="579" y="518"/>
                    </a:cubicBezTo>
                    <a:cubicBezTo>
                      <a:pt x="582" y="522"/>
                      <a:pt x="582" y="522"/>
                      <a:pt x="582" y="522"/>
                    </a:cubicBezTo>
                    <a:cubicBezTo>
                      <a:pt x="584" y="524"/>
                      <a:pt x="584" y="524"/>
                      <a:pt x="584" y="524"/>
                    </a:cubicBezTo>
                    <a:cubicBezTo>
                      <a:pt x="590" y="525"/>
                      <a:pt x="590" y="525"/>
                      <a:pt x="590" y="525"/>
                    </a:cubicBezTo>
                    <a:cubicBezTo>
                      <a:pt x="593" y="523"/>
                      <a:pt x="593" y="523"/>
                      <a:pt x="593" y="523"/>
                    </a:cubicBezTo>
                    <a:cubicBezTo>
                      <a:pt x="598" y="522"/>
                      <a:pt x="598" y="522"/>
                      <a:pt x="598" y="522"/>
                    </a:cubicBezTo>
                    <a:cubicBezTo>
                      <a:pt x="601" y="520"/>
                      <a:pt x="601" y="520"/>
                      <a:pt x="601" y="520"/>
                    </a:cubicBezTo>
                    <a:cubicBezTo>
                      <a:pt x="603" y="517"/>
                      <a:pt x="603" y="517"/>
                      <a:pt x="603" y="517"/>
                    </a:cubicBezTo>
                    <a:cubicBezTo>
                      <a:pt x="603" y="515"/>
                      <a:pt x="603" y="515"/>
                      <a:pt x="603" y="515"/>
                    </a:cubicBezTo>
                    <a:cubicBezTo>
                      <a:pt x="605" y="512"/>
                      <a:pt x="605" y="512"/>
                      <a:pt x="605" y="512"/>
                    </a:cubicBezTo>
                    <a:cubicBezTo>
                      <a:pt x="609" y="510"/>
                      <a:pt x="609" y="510"/>
                      <a:pt x="609" y="510"/>
                    </a:cubicBezTo>
                    <a:cubicBezTo>
                      <a:pt x="613" y="508"/>
                      <a:pt x="613" y="508"/>
                      <a:pt x="613" y="508"/>
                    </a:cubicBezTo>
                    <a:cubicBezTo>
                      <a:pt x="619" y="506"/>
                      <a:pt x="619" y="506"/>
                      <a:pt x="619" y="506"/>
                    </a:cubicBezTo>
                    <a:cubicBezTo>
                      <a:pt x="622" y="503"/>
                      <a:pt x="622" y="503"/>
                      <a:pt x="622" y="503"/>
                    </a:cubicBezTo>
                    <a:cubicBezTo>
                      <a:pt x="627" y="503"/>
                      <a:pt x="627" y="503"/>
                      <a:pt x="627" y="503"/>
                    </a:cubicBezTo>
                    <a:cubicBezTo>
                      <a:pt x="632" y="504"/>
                      <a:pt x="632" y="504"/>
                      <a:pt x="632" y="504"/>
                    </a:cubicBezTo>
                    <a:cubicBezTo>
                      <a:pt x="634" y="507"/>
                      <a:pt x="634" y="507"/>
                      <a:pt x="634" y="507"/>
                    </a:cubicBezTo>
                    <a:cubicBezTo>
                      <a:pt x="639" y="504"/>
                      <a:pt x="639" y="504"/>
                      <a:pt x="639" y="504"/>
                    </a:cubicBezTo>
                    <a:cubicBezTo>
                      <a:pt x="645" y="508"/>
                      <a:pt x="645" y="508"/>
                      <a:pt x="645" y="508"/>
                    </a:cubicBezTo>
                    <a:cubicBezTo>
                      <a:pt x="650" y="510"/>
                      <a:pt x="650" y="510"/>
                      <a:pt x="650" y="510"/>
                    </a:cubicBezTo>
                    <a:cubicBezTo>
                      <a:pt x="656" y="511"/>
                      <a:pt x="656" y="511"/>
                      <a:pt x="656" y="511"/>
                    </a:cubicBezTo>
                    <a:cubicBezTo>
                      <a:pt x="662" y="512"/>
                      <a:pt x="662" y="512"/>
                      <a:pt x="662" y="512"/>
                    </a:cubicBezTo>
                    <a:cubicBezTo>
                      <a:pt x="670" y="511"/>
                      <a:pt x="670" y="511"/>
                      <a:pt x="670" y="511"/>
                    </a:cubicBezTo>
                    <a:cubicBezTo>
                      <a:pt x="677" y="511"/>
                      <a:pt x="677" y="511"/>
                      <a:pt x="677" y="511"/>
                    </a:cubicBezTo>
                    <a:cubicBezTo>
                      <a:pt x="679" y="509"/>
                      <a:pt x="679" y="509"/>
                      <a:pt x="679" y="509"/>
                    </a:cubicBezTo>
                    <a:cubicBezTo>
                      <a:pt x="678" y="503"/>
                      <a:pt x="678" y="503"/>
                      <a:pt x="678" y="503"/>
                    </a:cubicBezTo>
                    <a:cubicBezTo>
                      <a:pt x="676" y="499"/>
                      <a:pt x="676" y="499"/>
                      <a:pt x="676" y="499"/>
                    </a:cubicBezTo>
                    <a:cubicBezTo>
                      <a:pt x="671" y="497"/>
                      <a:pt x="671" y="497"/>
                      <a:pt x="671" y="497"/>
                    </a:cubicBezTo>
                    <a:cubicBezTo>
                      <a:pt x="673" y="493"/>
                      <a:pt x="673" y="493"/>
                      <a:pt x="673" y="493"/>
                    </a:cubicBezTo>
                    <a:cubicBezTo>
                      <a:pt x="675" y="490"/>
                      <a:pt x="675" y="490"/>
                      <a:pt x="675" y="490"/>
                    </a:cubicBezTo>
                    <a:cubicBezTo>
                      <a:pt x="677" y="486"/>
                      <a:pt x="677" y="486"/>
                      <a:pt x="677" y="486"/>
                    </a:cubicBezTo>
                    <a:cubicBezTo>
                      <a:pt x="683" y="487"/>
                      <a:pt x="683" y="487"/>
                      <a:pt x="683" y="487"/>
                    </a:cubicBezTo>
                    <a:cubicBezTo>
                      <a:pt x="687" y="488"/>
                      <a:pt x="687" y="488"/>
                      <a:pt x="687" y="488"/>
                    </a:cubicBezTo>
                    <a:cubicBezTo>
                      <a:pt x="693" y="488"/>
                      <a:pt x="693" y="488"/>
                      <a:pt x="693" y="488"/>
                    </a:cubicBezTo>
                    <a:cubicBezTo>
                      <a:pt x="696" y="491"/>
                      <a:pt x="696" y="491"/>
                      <a:pt x="696" y="491"/>
                    </a:cubicBezTo>
                    <a:cubicBezTo>
                      <a:pt x="702" y="491"/>
                      <a:pt x="702" y="491"/>
                      <a:pt x="702" y="491"/>
                    </a:cubicBezTo>
                    <a:cubicBezTo>
                      <a:pt x="710" y="498"/>
                      <a:pt x="710" y="498"/>
                      <a:pt x="710" y="498"/>
                    </a:cubicBezTo>
                    <a:cubicBezTo>
                      <a:pt x="715" y="502"/>
                      <a:pt x="715" y="502"/>
                      <a:pt x="715" y="502"/>
                    </a:cubicBezTo>
                    <a:cubicBezTo>
                      <a:pt x="718" y="508"/>
                      <a:pt x="718" y="508"/>
                      <a:pt x="718" y="508"/>
                    </a:cubicBezTo>
                    <a:cubicBezTo>
                      <a:pt x="721" y="510"/>
                      <a:pt x="721" y="510"/>
                      <a:pt x="721" y="510"/>
                    </a:cubicBezTo>
                    <a:cubicBezTo>
                      <a:pt x="727" y="514"/>
                      <a:pt x="727" y="514"/>
                      <a:pt x="727" y="514"/>
                    </a:cubicBezTo>
                    <a:cubicBezTo>
                      <a:pt x="731" y="513"/>
                      <a:pt x="731" y="513"/>
                      <a:pt x="731" y="513"/>
                    </a:cubicBezTo>
                    <a:cubicBezTo>
                      <a:pt x="734" y="513"/>
                      <a:pt x="734" y="513"/>
                      <a:pt x="734" y="513"/>
                    </a:cubicBezTo>
                    <a:cubicBezTo>
                      <a:pt x="739" y="512"/>
                      <a:pt x="739" y="512"/>
                      <a:pt x="739" y="512"/>
                    </a:cubicBezTo>
                    <a:cubicBezTo>
                      <a:pt x="742" y="509"/>
                      <a:pt x="742" y="509"/>
                      <a:pt x="742" y="509"/>
                    </a:cubicBezTo>
                    <a:cubicBezTo>
                      <a:pt x="748" y="511"/>
                      <a:pt x="748" y="511"/>
                      <a:pt x="748" y="511"/>
                    </a:cubicBezTo>
                    <a:cubicBezTo>
                      <a:pt x="756" y="513"/>
                      <a:pt x="756" y="513"/>
                      <a:pt x="756" y="513"/>
                    </a:cubicBezTo>
                    <a:cubicBezTo>
                      <a:pt x="759" y="514"/>
                      <a:pt x="759" y="514"/>
                      <a:pt x="759" y="514"/>
                    </a:cubicBezTo>
                    <a:cubicBezTo>
                      <a:pt x="759" y="517"/>
                      <a:pt x="759" y="517"/>
                      <a:pt x="759" y="517"/>
                    </a:cubicBezTo>
                    <a:cubicBezTo>
                      <a:pt x="762" y="520"/>
                      <a:pt x="762" y="520"/>
                      <a:pt x="762" y="520"/>
                    </a:cubicBezTo>
                    <a:cubicBezTo>
                      <a:pt x="767" y="520"/>
                      <a:pt x="767" y="520"/>
                      <a:pt x="767" y="520"/>
                    </a:cubicBezTo>
                    <a:cubicBezTo>
                      <a:pt x="771" y="523"/>
                      <a:pt x="771" y="523"/>
                      <a:pt x="771" y="523"/>
                    </a:cubicBezTo>
                    <a:cubicBezTo>
                      <a:pt x="775" y="523"/>
                      <a:pt x="775" y="523"/>
                      <a:pt x="775" y="523"/>
                    </a:cubicBezTo>
                    <a:cubicBezTo>
                      <a:pt x="779" y="521"/>
                      <a:pt x="779" y="521"/>
                      <a:pt x="779" y="521"/>
                    </a:cubicBezTo>
                    <a:cubicBezTo>
                      <a:pt x="783" y="522"/>
                      <a:pt x="783" y="522"/>
                      <a:pt x="783" y="522"/>
                    </a:cubicBezTo>
                    <a:cubicBezTo>
                      <a:pt x="788" y="524"/>
                      <a:pt x="788" y="524"/>
                      <a:pt x="788" y="524"/>
                    </a:cubicBezTo>
                    <a:cubicBezTo>
                      <a:pt x="795" y="522"/>
                      <a:pt x="795" y="522"/>
                      <a:pt x="795" y="522"/>
                    </a:cubicBezTo>
                    <a:cubicBezTo>
                      <a:pt x="799" y="520"/>
                      <a:pt x="799" y="520"/>
                      <a:pt x="799" y="520"/>
                    </a:cubicBezTo>
                    <a:cubicBezTo>
                      <a:pt x="807" y="519"/>
                      <a:pt x="807" y="519"/>
                      <a:pt x="807" y="519"/>
                    </a:cubicBezTo>
                    <a:cubicBezTo>
                      <a:pt x="815" y="513"/>
                      <a:pt x="815" y="513"/>
                      <a:pt x="815" y="513"/>
                    </a:cubicBezTo>
                    <a:cubicBezTo>
                      <a:pt x="817" y="512"/>
                      <a:pt x="817" y="512"/>
                      <a:pt x="817" y="512"/>
                    </a:cubicBezTo>
                    <a:cubicBezTo>
                      <a:pt x="823" y="517"/>
                      <a:pt x="823" y="517"/>
                      <a:pt x="823" y="517"/>
                    </a:cubicBezTo>
                    <a:cubicBezTo>
                      <a:pt x="828" y="516"/>
                      <a:pt x="828" y="516"/>
                      <a:pt x="828" y="516"/>
                    </a:cubicBezTo>
                    <a:cubicBezTo>
                      <a:pt x="834" y="518"/>
                      <a:pt x="834" y="518"/>
                      <a:pt x="834" y="518"/>
                    </a:cubicBezTo>
                    <a:cubicBezTo>
                      <a:pt x="838" y="516"/>
                      <a:pt x="838" y="516"/>
                      <a:pt x="838" y="516"/>
                    </a:cubicBezTo>
                    <a:cubicBezTo>
                      <a:pt x="844" y="519"/>
                      <a:pt x="844" y="519"/>
                      <a:pt x="844" y="519"/>
                    </a:cubicBezTo>
                    <a:cubicBezTo>
                      <a:pt x="847" y="522"/>
                      <a:pt x="847" y="522"/>
                      <a:pt x="847" y="522"/>
                    </a:cubicBezTo>
                    <a:cubicBezTo>
                      <a:pt x="853" y="517"/>
                      <a:pt x="853" y="517"/>
                      <a:pt x="853" y="517"/>
                    </a:cubicBezTo>
                    <a:cubicBezTo>
                      <a:pt x="853" y="517"/>
                      <a:pt x="859" y="515"/>
                      <a:pt x="859" y="513"/>
                    </a:cubicBezTo>
                    <a:cubicBezTo>
                      <a:pt x="856" y="512"/>
                      <a:pt x="863" y="507"/>
                      <a:pt x="863" y="507"/>
                    </a:cubicBezTo>
                    <a:cubicBezTo>
                      <a:pt x="865" y="503"/>
                      <a:pt x="865" y="503"/>
                      <a:pt x="865" y="503"/>
                    </a:cubicBezTo>
                    <a:cubicBezTo>
                      <a:pt x="868" y="499"/>
                      <a:pt x="868" y="499"/>
                      <a:pt x="868" y="499"/>
                    </a:cubicBezTo>
                    <a:cubicBezTo>
                      <a:pt x="867" y="494"/>
                      <a:pt x="867" y="494"/>
                      <a:pt x="867" y="494"/>
                    </a:cubicBezTo>
                    <a:cubicBezTo>
                      <a:pt x="869" y="492"/>
                      <a:pt x="869" y="492"/>
                      <a:pt x="869" y="492"/>
                    </a:cubicBezTo>
                    <a:cubicBezTo>
                      <a:pt x="870" y="488"/>
                      <a:pt x="870" y="488"/>
                      <a:pt x="870" y="488"/>
                    </a:cubicBezTo>
                    <a:cubicBezTo>
                      <a:pt x="869" y="483"/>
                      <a:pt x="869" y="483"/>
                      <a:pt x="869" y="483"/>
                    </a:cubicBezTo>
                    <a:cubicBezTo>
                      <a:pt x="867" y="484"/>
                      <a:pt x="867" y="484"/>
                      <a:pt x="867" y="484"/>
                    </a:cubicBezTo>
                    <a:cubicBezTo>
                      <a:pt x="867" y="481"/>
                      <a:pt x="867" y="481"/>
                      <a:pt x="867" y="481"/>
                    </a:cubicBezTo>
                    <a:cubicBezTo>
                      <a:pt x="869" y="480"/>
                      <a:pt x="869" y="480"/>
                      <a:pt x="869" y="480"/>
                    </a:cubicBezTo>
                    <a:cubicBezTo>
                      <a:pt x="872" y="476"/>
                      <a:pt x="872" y="476"/>
                      <a:pt x="872" y="476"/>
                    </a:cubicBezTo>
                    <a:cubicBezTo>
                      <a:pt x="876" y="473"/>
                      <a:pt x="876" y="473"/>
                      <a:pt x="876" y="473"/>
                    </a:cubicBezTo>
                    <a:cubicBezTo>
                      <a:pt x="879" y="470"/>
                      <a:pt x="879" y="470"/>
                      <a:pt x="879" y="470"/>
                    </a:cubicBezTo>
                    <a:cubicBezTo>
                      <a:pt x="884" y="470"/>
                      <a:pt x="884" y="470"/>
                      <a:pt x="884" y="470"/>
                    </a:cubicBezTo>
                    <a:cubicBezTo>
                      <a:pt x="889" y="468"/>
                      <a:pt x="889" y="468"/>
                      <a:pt x="889" y="468"/>
                    </a:cubicBezTo>
                    <a:cubicBezTo>
                      <a:pt x="891" y="467"/>
                      <a:pt x="891" y="467"/>
                      <a:pt x="891" y="467"/>
                    </a:cubicBezTo>
                    <a:cubicBezTo>
                      <a:pt x="897" y="468"/>
                      <a:pt x="897" y="468"/>
                      <a:pt x="897" y="468"/>
                    </a:cubicBezTo>
                    <a:cubicBezTo>
                      <a:pt x="900" y="471"/>
                      <a:pt x="900" y="471"/>
                      <a:pt x="900" y="471"/>
                    </a:cubicBezTo>
                    <a:cubicBezTo>
                      <a:pt x="903" y="474"/>
                      <a:pt x="903" y="474"/>
                      <a:pt x="903" y="474"/>
                    </a:cubicBezTo>
                    <a:cubicBezTo>
                      <a:pt x="907" y="477"/>
                      <a:pt x="907" y="477"/>
                      <a:pt x="907" y="477"/>
                    </a:cubicBezTo>
                    <a:cubicBezTo>
                      <a:pt x="913" y="478"/>
                      <a:pt x="913" y="478"/>
                      <a:pt x="913" y="478"/>
                    </a:cubicBezTo>
                    <a:cubicBezTo>
                      <a:pt x="917" y="482"/>
                      <a:pt x="917" y="482"/>
                      <a:pt x="917" y="482"/>
                    </a:cubicBezTo>
                    <a:cubicBezTo>
                      <a:pt x="920" y="485"/>
                      <a:pt x="920" y="485"/>
                      <a:pt x="920" y="485"/>
                    </a:cubicBezTo>
                    <a:cubicBezTo>
                      <a:pt x="923" y="490"/>
                      <a:pt x="923" y="490"/>
                      <a:pt x="923" y="490"/>
                    </a:cubicBezTo>
                    <a:cubicBezTo>
                      <a:pt x="923" y="493"/>
                      <a:pt x="923" y="493"/>
                      <a:pt x="923" y="493"/>
                    </a:cubicBezTo>
                    <a:cubicBezTo>
                      <a:pt x="924" y="499"/>
                      <a:pt x="924" y="499"/>
                      <a:pt x="924" y="499"/>
                    </a:cubicBezTo>
                    <a:cubicBezTo>
                      <a:pt x="928" y="505"/>
                      <a:pt x="928" y="505"/>
                      <a:pt x="928" y="505"/>
                    </a:cubicBezTo>
                    <a:cubicBezTo>
                      <a:pt x="931" y="510"/>
                      <a:pt x="931" y="510"/>
                      <a:pt x="931" y="510"/>
                    </a:cubicBezTo>
                    <a:cubicBezTo>
                      <a:pt x="934" y="513"/>
                      <a:pt x="934" y="513"/>
                      <a:pt x="934" y="513"/>
                    </a:cubicBezTo>
                    <a:cubicBezTo>
                      <a:pt x="937" y="513"/>
                      <a:pt x="937" y="513"/>
                      <a:pt x="937" y="513"/>
                    </a:cubicBezTo>
                    <a:cubicBezTo>
                      <a:pt x="941" y="513"/>
                      <a:pt x="941" y="513"/>
                      <a:pt x="941" y="513"/>
                    </a:cubicBezTo>
                    <a:cubicBezTo>
                      <a:pt x="946" y="515"/>
                      <a:pt x="946" y="515"/>
                      <a:pt x="946" y="515"/>
                    </a:cubicBezTo>
                    <a:cubicBezTo>
                      <a:pt x="949" y="518"/>
                      <a:pt x="949" y="518"/>
                      <a:pt x="949" y="518"/>
                    </a:cubicBezTo>
                    <a:cubicBezTo>
                      <a:pt x="950" y="521"/>
                      <a:pt x="950" y="521"/>
                      <a:pt x="950" y="521"/>
                    </a:cubicBezTo>
                    <a:cubicBezTo>
                      <a:pt x="952" y="526"/>
                      <a:pt x="952" y="526"/>
                      <a:pt x="952" y="526"/>
                    </a:cubicBezTo>
                    <a:cubicBezTo>
                      <a:pt x="955" y="530"/>
                      <a:pt x="955" y="530"/>
                      <a:pt x="955" y="530"/>
                    </a:cubicBezTo>
                    <a:cubicBezTo>
                      <a:pt x="957" y="533"/>
                      <a:pt x="957" y="533"/>
                      <a:pt x="957" y="533"/>
                    </a:cubicBezTo>
                    <a:cubicBezTo>
                      <a:pt x="956" y="537"/>
                      <a:pt x="956" y="537"/>
                      <a:pt x="956" y="537"/>
                    </a:cubicBezTo>
                    <a:cubicBezTo>
                      <a:pt x="958" y="541"/>
                      <a:pt x="958" y="541"/>
                      <a:pt x="958" y="541"/>
                    </a:cubicBezTo>
                    <a:cubicBezTo>
                      <a:pt x="962" y="543"/>
                      <a:pt x="962" y="543"/>
                      <a:pt x="962" y="543"/>
                    </a:cubicBezTo>
                    <a:cubicBezTo>
                      <a:pt x="966" y="545"/>
                      <a:pt x="966" y="545"/>
                      <a:pt x="966" y="545"/>
                    </a:cubicBezTo>
                    <a:cubicBezTo>
                      <a:pt x="969" y="544"/>
                      <a:pt x="969" y="544"/>
                      <a:pt x="969" y="544"/>
                    </a:cubicBezTo>
                    <a:cubicBezTo>
                      <a:pt x="972" y="542"/>
                      <a:pt x="972" y="542"/>
                      <a:pt x="972" y="542"/>
                    </a:cubicBezTo>
                    <a:cubicBezTo>
                      <a:pt x="975" y="539"/>
                      <a:pt x="975" y="539"/>
                      <a:pt x="975" y="539"/>
                    </a:cubicBezTo>
                    <a:cubicBezTo>
                      <a:pt x="978" y="537"/>
                      <a:pt x="978" y="537"/>
                      <a:pt x="978" y="537"/>
                    </a:cubicBezTo>
                    <a:cubicBezTo>
                      <a:pt x="981" y="537"/>
                      <a:pt x="981" y="537"/>
                      <a:pt x="981" y="537"/>
                    </a:cubicBezTo>
                    <a:cubicBezTo>
                      <a:pt x="985" y="536"/>
                      <a:pt x="985" y="536"/>
                      <a:pt x="985" y="536"/>
                    </a:cubicBezTo>
                    <a:cubicBezTo>
                      <a:pt x="987" y="533"/>
                      <a:pt x="987" y="533"/>
                      <a:pt x="987" y="533"/>
                    </a:cubicBezTo>
                    <a:cubicBezTo>
                      <a:pt x="991" y="531"/>
                      <a:pt x="991" y="531"/>
                      <a:pt x="991" y="531"/>
                    </a:cubicBezTo>
                    <a:cubicBezTo>
                      <a:pt x="989" y="537"/>
                      <a:pt x="989" y="537"/>
                      <a:pt x="989" y="537"/>
                    </a:cubicBezTo>
                    <a:cubicBezTo>
                      <a:pt x="989" y="540"/>
                      <a:pt x="989" y="540"/>
                      <a:pt x="989" y="540"/>
                    </a:cubicBezTo>
                    <a:cubicBezTo>
                      <a:pt x="991" y="542"/>
                      <a:pt x="991" y="542"/>
                      <a:pt x="991" y="542"/>
                    </a:cubicBezTo>
                    <a:cubicBezTo>
                      <a:pt x="991" y="547"/>
                      <a:pt x="991" y="547"/>
                      <a:pt x="991" y="547"/>
                    </a:cubicBezTo>
                    <a:cubicBezTo>
                      <a:pt x="988" y="549"/>
                      <a:pt x="988" y="549"/>
                      <a:pt x="988" y="549"/>
                    </a:cubicBezTo>
                    <a:cubicBezTo>
                      <a:pt x="989" y="552"/>
                      <a:pt x="989" y="552"/>
                      <a:pt x="989" y="552"/>
                    </a:cubicBezTo>
                    <a:cubicBezTo>
                      <a:pt x="988" y="559"/>
                      <a:pt x="988" y="559"/>
                      <a:pt x="988" y="559"/>
                    </a:cubicBezTo>
                    <a:cubicBezTo>
                      <a:pt x="986" y="563"/>
                      <a:pt x="986" y="563"/>
                      <a:pt x="986" y="563"/>
                    </a:cubicBezTo>
                    <a:cubicBezTo>
                      <a:pt x="982" y="566"/>
                      <a:pt x="982" y="566"/>
                      <a:pt x="982" y="566"/>
                    </a:cubicBezTo>
                    <a:cubicBezTo>
                      <a:pt x="979" y="568"/>
                      <a:pt x="979" y="568"/>
                      <a:pt x="979" y="568"/>
                    </a:cubicBezTo>
                    <a:cubicBezTo>
                      <a:pt x="978" y="571"/>
                      <a:pt x="978" y="571"/>
                      <a:pt x="978" y="571"/>
                    </a:cubicBezTo>
                    <a:cubicBezTo>
                      <a:pt x="974" y="573"/>
                      <a:pt x="974" y="573"/>
                      <a:pt x="974" y="573"/>
                    </a:cubicBezTo>
                    <a:cubicBezTo>
                      <a:pt x="974" y="574"/>
                      <a:pt x="972" y="576"/>
                      <a:pt x="972" y="576"/>
                    </a:cubicBezTo>
                    <a:cubicBezTo>
                      <a:pt x="972" y="578"/>
                      <a:pt x="972" y="581"/>
                      <a:pt x="971" y="584"/>
                    </a:cubicBezTo>
                    <a:cubicBezTo>
                      <a:pt x="971" y="584"/>
                      <a:pt x="969" y="583"/>
                      <a:pt x="969" y="584"/>
                    </a:cubicBezTo>
                    <a:cubicBezTo>
                      <a:pt x="969" y="582"/>
                      <a:pt x="967" y="582"/>
                      <a:pt x="967" y="580"/>
                    </a:cubicBezTo>
                    <a:cubicBezTo>
                      <a:pt x="968" y="579"/>
                      <a:pt x="969" y="578"/>
                      <a:pt x="969" y="576"/>
                    </a:cubicBezTo>
                    <a:cubicBezTo>
                      <a:pt x="969" y="576"/>
                      <a:pt x="967" y="574"/>
                      <a:pt x="967" y="574"/>
                    </a:cubicBezTo>
                    <a:cubicBezTo>
                      <a:pt x="965" y="576"/>
                      <a:pt x="965" y="576"/>
                      <a:pt x="965" y="576"/>
                    </a:cubicBezTo>
                    <a:cubicBezTo>
                      <a:pt x="962" y="578"/>
                      <a:pt x="962" y="578"/>
                      <a:pt x="962" y="578"/>
                    </a:cubicBezTo>
                    <a:cubicBezTo>
                      <a:pt x="962" y="582"/>
                      <a:pt x="962" y="582"/>
                      <a:pt x="962" y="582"/>
                    </a:cubicBezTo>
                    <a:cubicBezTo>
                      <a:pt x="961" y="586"/>
                      <a:pt x="961" y="586"/>
                      <a:pt x="961" y="586"/>
                    </a:cubicBezTo>
                    <a:cubicBezTo>
                      <a:pt x="961" y="592"/>
                      <a:pt x="961" y="592"/>
                      <a:pt x="961" y="592"/>
                    </a:cubicBezTo>
                    <a:cubicBezTo>
                      <a:pt x="961" y="596"/>
                      <a:pt x="961" y="596"/>
                      <a:pt x="961" y="596"/>
                    </a:cubicBezTo>
                    <a:cubicBezTo>
                      <a:pt x="958" y="598"/>
                      <a:pt x="958" y="598"/>
                      <a:pt x="958" y="598"/>
                    </a:cubicBezTo>
                    <a:cubicBezTo>
                      <a:pt x="959" y="601"/>
                      <a:pt x="959" y="601"/>
                      <a:pt x="959" y="601"/>
                    </a:cubicBezTo>
                    <a:cubicBezTo>
                      <a:pt x="957" y="604"/>
                      <a:pt x="957" y="604"/>
                      <a:pt x="957" y="604"/>
                    </a:cubicBezTo>
                    <a:cubicBezTo>
                      <a:pt x="958" y="605"/>
                      <a:pt x="958" y="605"/>
                      <a:pt x="958" y="605"/>
                    </a:cubicBezTo>
                    <a:cubicBezTo>
                      <a:pt x="958" y="605"/>
                      <a:pt x="960" y="605"/>
                      <a:pt x="961" y="605"/>
                    </a:cubicBezTo>
                    <a:cubicBezTo>
                      <a:pt x="961" y="604"/>
                      <a:pt x="961" y="602"/>
                      <a:pt x="961" y="602"/>
                    </a:cubicBezTo>
                    <a:cubicBezTo>
                      <a:pt x="962" y="601"/>
                      <a:pt x="963" y="602"/>
                      <a:pt x="963" y="602"/>
                    </a:cubicBezTo>
                    <a:cubicBezTo>
                      <a:pt x="965" y="601"/>
                      <a:pt x="967" y="598"/>
                      <a:pt x="967" y="596"/>
                    </a:cubicBezTo>
                    <a:cubicBezTo>
                      <a:pt x="968" y="596"/>
                      <a:pt x="969" y="595"/>
                      <a:pt x="969" y="596"/>
                    </a:cubicBezTo>
                    <a:cubicBezTo>
                      <a:pt x="971" y="596"/>
                      <a:pt x="968" y="600"/>
                      <a:pt x="972" y="598"/>
                    </a:cubicBezTo>
                    <a:cubicBezTo>
                      <a:pt x="973" y="597"/>
                      <a:pt x="973" y="597"/>
                      <a:pt x="974" y="596"/>
                    </a:cubicBezTo>
                    <a:cubicBezTo>
                      <a:pt x="973" y="600"/>
                      <a:pt x="973" y="600"/>
                      <a:pt x="975" y="603"/>
                    </a:cubicBezTo>
                    <a:cubicBezTo>
                      <a:pt x="976" y="603"/>
                      <a:pt x="976" y="603"/>
                      <a:pt x="976" y="603"/>
                    </a:cubicBezTo>
                    <a:cubicBezTo>
                      <a:pt x="977" y="604"/>
                      <a:pt x="976" y="605"/>
                      <a:pt x="977" y="606"/>
                    </a:cubicBezTo>
                    <a:cubicBezTo>
                      <a:pt x="979" y="605"/>
                      <a:pt x="979" y="605"/>
                      <a:pt x="979" y="605"/>
                    </a:cubicBezTo>
                    <a:cubicBezTo>
                      <a:pt x="982" y="606"/>
                      <a:pt x="981" y="609"/>
                      <a:pt x="985" y="607"/>
                    </a:cubicBezTo>
                    <a:cubicBezTo>
                      <a:pt x="987" y="606"/>
                      <a:pt x="991" y="598"/>
                      <a:pt x="993" y="597"/>
                    </a:cubicBezTo>
                    <a:cubicBezTo>
                      <a:pt x="994" y="597"/>
                      <a:pt x="994" y="597"/>
                      <a:pt x="994" y="597"/>
                    </a:cubicBezTo>
                    <a:cubicBezTo>
                      <a:pt x="994" y="596"/>
                      <a:pt x="994" y="594"/>
                      <a:pt x="995" y="594"/>
                    </a:cubicBezTo>
                    <a:cubicBezTo>
                      <a:pt x="995" y="594"/>
                      <a:pt x="998" y="594"/>
                      <a:pt x="998" y="594"/>
                    </a:cubicBezTo>
                    <a:cubicBezTo>
                      <a:pt x="999" y="591"/>
                      <a:pt x="998" y="589"/>
                      <a:pt x="999" y="587"/>
                    </a:cubicBezTo>
                    <a:cubicBezTo>
                      <a:pt x="1000" y="586"/>
                      <a:pt x="1001" y="586"/>
                      <a:pt x="1001" y="586"/>
                    </a:cubicBezTo>
                    <a:cubicBezTo>
                      <a:pt x="1002" y="585"/>
                      <a:pt x="1002" y="583"/>
                      <a:pt x="1002" y="583"/>
                    </a:cubicBezTo>
                    <a:cubicBezTo>
                      <a:pt x="1003" y="582"/>
                      <a:pt x="1003" y="584"/>
                      <a:pt x="1004" y="582"/>
                    </a:cubicBezTo>
                    <a:cubicBezTo>
                      <a:pt x="1005" y="582"/>
                      <a:pt x="1006" y="579"/>
                      <a:pt x="1006" y="578"/>
                    </a:cubicBezTo>
                    <a:cubicBezTo>
                      <a:pt x="1011" y="572"/>
                      <a:pt x="1011" y="572"/>
                      <a:pt x="1011" y="572"/>
                    </a:cubicBezTo>
                    <a:cubicBezTo>
                      <a:pt x="1012" y="572"/>
                      <a:pt x="1013" y="572"/>
                      <a:pt x="1014" y="572"/>
                    </a:cubicBezTo>
                    <a:cubicBezTo>
                      <a:pt x="1015" y="571"/>
                      <a:pt x="1015" y="569"/>
                      <a:pt x="1015" y="568"/>
                    </a:cubicBezTo>
                    <a:cubicBezTo>
                      <a:pt x="1016" y="567"/>
                      <a:pt x="1019" y="566"/>
                      <a:pt x="1019" y="565"/>
                    </a:cubicBezTo>
                    <a:cubicBezTo>
                      <a:pt x="1023" y="558"/>
                      <a:pt x="1023" y="558"/>
                      <a:pt x="1023" y="558"/>
                    </a:cubicBezTo>
                    <a:cubicBezTo>
                      <a:pt x="1023" y="557"/>
                      <a:pt x="1022" y="557"/>
                      <a:pt x="1023" y="555"/>
                    </a:cubicBezTo>
                    <a:cubicBezTo>
                      <a:pt x="1023" y="553"/>
                      <a:pt x="1026" y="548"/>
                      <a:pt x="1027" y="547"/>
                    </a:cubicBezTo>
                    <a:cubicBezTo>
                      <a:pt x="1028" y="547"/>
                      <a:pt x="1029" y="547"/>
                      <a:pt x="1029" y="546"/>
                    </a:cubicBezTo>
                    <a:cubicBezTo>
                      <a:pt x="1030" y="545"/>
                      <a:pt x="1030" y="543"/>
                      <a:pt x="1031" y="541"/>
                    </a:cubicBezTo>
                    <a:cubicBezTo>
                      <a:pt x="1032" y="538"/>
                      <a:pt x="1037" y="537"/>
                      <a:pt x="1038" y="534"/>
                    </a:cubicBezTo>
                    <a:cubicBezTo>
                      <a:pt x="1039" y="533"/>
                      <a:pt x="1038" y="531"/>
                      <a:pt x="1039" y="529"/>
                    </a:cubicBezTo>
                    <a:cubicBezTo>
                      <a:pt x="1039" y="529"/>
                      <a:pt x="1041" y="529"/>
                      <a:pt x="1041" y="528"/>
                    </a:cubicBezTo>
                    <a:cubicBezTo>
                      <a:pt x="1041" y="528"/>
                      <a:pt x="1039" y="525"/>
                      <a:pt x="1039" y="525"/>
                    </a:cubicBezTo>
                    <a:cubicBezTo>
                      <a:pt x="1039" y="524"/>
                      <a:pt x="1042" y="521"/>
                      <a:pt x="1042" y="520"/>
                    </a:cubicBezTo>
                    <a:cubicBezTo>
                      <a:pt x="1042" y="517"/>
                      <a:pt x="1041" y="515"/>
                      <a:pt x="1041" y="514"/>
                    </a:cubicBezTo>
                    <a:cubicBezTo>
                      <a:pt x="1041" y="514"/>
                      <a:pt x="1042" y="512"/>
                      <a:pt x="1042" y="510"/>
                    </a:cubicBezTo>
                    <a:cubicBezTo>
                      <a:pt x="1040" y="510"/>
                      <a:pt x="1040" y="510"/>
                      <a:pt x="1040" y="510"/>
                    </a:cubicBezTo>
                    <a:cubicBezTo>
                      <a:pt x="1040" y="509"/>
                      <a:pt x="1040" y="508"/>
                      <a:pt x="1040" y="507"/>
                    </a:cubicBezTo>
                    <a:cubicBezTo>
                      <a:pt x="1043" y="503"/>
                      <a:pt x="1043" y="505"/>
                      <a:pt x="1041" y="501"/>
                    </a:cubicBezTo>
                    <a:cubicBezTo>
                      <a:pt x="1042" y="499"/>
                      <a:pt x="1045" y="497"/>
                      <a:pt x="1045" y="496"/>
                    </a:cubicBezTo>
                    <a:cubicBezTo>
                      <a:pt x="1045" y="495"/>
                      <a:pt x="1045" y="494"/>
                      <a:pt x="1045" y="493"/>
                    </a:cubicBezTo>
                    <a:cubicBezTo>
                      <a:pt x="1045" y="493"/>
                      <a:pt x="1047" y="492"/>
                      <a:pt x="1047" y="492"/>
                    </a:cubicBezTo>
                    <a:cubicBezTo>
                      <a:pt x="1047" y="490"/>
                      <a:pt x="1046" y="490"/>
                      <a:pt x="1045" y="490"/>
                    </a:cubicBezTo>
                    <a:cubicBezTo>
                      <a:pt x="1045" y="490"/>
                      <a:pt x="1045" y="487"/>
                      <a:pt x="1046" y="489"/>
                    </a:cubicBezTo>
                    <a:cubicBezTo>
                      <a:pt x="1046" y="487"/>
                      <a:pt x="1046" y="487"/>
                      <a:pt x="1046" y="487"/>
                    </a:cubicBezTo>
                    <a:cubicBezTo>
                      <a:pt x="1046" y="488"/>
                      <a:pt x="1047" y="486"/>
                      <a:pt x="1045" y="485"/>
                    </a:cubicBezTo>
                    <a:cubicBezTo>
                      <a:pt x="1045" y="485"/>
                      <a:pt x="1045" y="481"/>
                      <a:pt x="1045" y="481"/>
                    </a:cubicBezTo>
                    <a:cubicBezTo>
                      <a:pt x="1048" y="479"/>
                      <a:pt x="1050" y="481"/>
                      <a:pt x="1052" y="482"/>
                    </a:cubicBezTo>
                    <a:cubicBezTo>
                      <a:pt x="1052" y="478"/>
                      <a:pt x="1052" y="478"/>
                      <a:pt x="1052" y="478"/>
                    </a:cubicBezTo>
                    <a:cubicBezTo>
                      <a:pt x="1051" y="478"/>
                      <a:pt x="1051" y="479"/>
                      <a:pt x="1051" y="479"/>
                    </a:cubicBezTo>
                    <a:cubicBezTo>
                      <a:pt x="1049" y="479"/>
                      <a:pt x="1047" y="478"/>
                      <a:pt x="1046" y="477"/>
                    </a:cubicBezTo>
                    <a:cubicBezTo>
                      <a:pt x="1046" y="477"/>
                      <a:pt x="1046" y="475"/>
                      <a:pt x="1046" y="475"/>
                    </a:cubicBezTo>
                    <a:cubicBezTo>
                      <a:pt x="1046" y="475"/>
                      <a:pt x="1044" y="476"/>
                      <a:pt x="1044" y="476"/>
                    </a:cubicBezTo>
                    <a:cubicBezTo>
                      <a:pt x="1039" y="472"/>
                      <a:pt x="1039" y="472"/>
                      <a:pt x="1039" y="472"/>
                    </a:cubicBezTo>
                    <a:cubicBezTo>
                      <a:pt x="1038" y="470"/>
                      <a:pt x="1040" y="469"/>
                      <a:pt x="1039" y="468"/>
                    </a:cubicBezTo>
                    <a:cubicBezTo>
                      <a:pt x="1038" y="467"/>
                      <a:pt x="1035" y="467"/>
                      <a:pt x="1034" y="467"/>
                    </a:cubicBezTo>
                    <a:cubicBezTo>
                      <a:pt x="1034" y="467"/>
                      <a:pt x="1033" y="465"/>
                      <a:pt x="1033" y="465"/>
                    </a:cubicBezTo>
                    <a:cubicBezTo>
                      <a:pt x="1030" y="464"/>
                      <a:pt x="1027" y="464"/>
                      <a:pt x="1025" y="464"/>
                    </a:cubicBezTo>
                    <a:cubicBezTo>
                      <a:pt x="1025" y="466"/>
                      <a:pt x="1025" y="468"/>
                      <a:pt x="1025" y="470"/>
                    </a:cubicBezTo>
                    <a:cubicBezTo>
                      <a:pt x="1024" y="470"/>
                      <a:pt x="1022" y="469"/>
                      <a:pt x="1021" y="469"/>
                    </a:cubicBezTo>
                    <a:cubicBezTo>
                      <a:pt x="1020" y="470"/>
                      <a:pt x="1019" y="473"/>
                      <a:pt x="1017" y="474"/>
                    </a:cubicBezTo>
                    <a:cubicBezTo>
                      <a:pt x="1017" y="474"/>
                      <a:pt x="1015" y="474"/>
                      <a:pt x="1015" y="474"/>
                    </a:cubicBezTo>
                    <a:cubicBezTo>
                      <a:pt x="1017" y="468"/>
                      <a:pt x="1019" y="468"/>
                      <a:pt x="1013" y="465"/>
                    </a:cubicBezTo>
                    <a:cubicBezTo>
                      <a:pt x="1013" y="466"/>
                      <a:pt x="1012" y="468"/>
                      <a:pt x="1012" y="470"/>
                    </a:cubicBezTo>
                    <a:cubicBezTo>
                      <a:pt x="1012" y="470"/>
                      <a:pt x="1010" y="470"/>
                      <a:pt x="1009" y="470"/>
                    </a:cubicBezTo>
                    <a:cubicBezTo>
                      <a:pt x="1010" y="464"/>
                      <a:pt x="1010" y="462"/>
                      <a:pt x="1009" y="457"/>
                    </a:cubicBezTo>
                    <a:cubicBezTo>
                      <a:pt x="1004" y="457"/>
                      <a:pt x="1001" y="458"/>
                      <a:pt x="996" y="457"/>
                    </a:cubicBezTo>
                    <a:cubicBezTo>
                      <a:pt x="997" y="454"/>
                      <a:pt x="999" y="450"/>
                      <a:pt x="1001" y="449"/>
                    </a:cubicBezTo>
                    <a:cubicBezTo>
                      <a:pt x="1001" y="448"/>
                      <a:pt x="1002" y="449"/>
                      <a:pt x="1003" y="448"/>
                    </a:cubicBezTo>
                    <a:cubicBezTo>
                      <a:pt x="1004" y="446"/>
                      <a:pt x="1005" y="444"/>
                      <a:pt x="1007" y="443"/>
                    </a:cubicBezTo>
                    <a:cubicBezTo>
                      <a:pt x="1008" y="442"/>
                      <a:pt x="1008" y="443"/>
                      <a:pt x="1009" y="442"/>
                    </a:cubicBezTo>
                    <a:cubicBezTo>
                      <a:pt x="1011" y="441"/>
                      <a:pt x="1012" y="438"/>
                      <a:pt x="1014" y="437"/>
                    </a:cubicBezTo>
                    <a:cubicBezTo>
                      <a:pt x="1015" y="436"/>
                      <a:pt x="1017" y="436"/>
                      <a:pt x="1017" y="435"/>
                    </a:cubicBezTo>
                    <a:cubicBezTo>
                      <a:pt x="1018" y="435"/>
                      <a:pt x="1017" y="433"/>
                      <a:pt x="1017" y="432"/>
                    </a:cubicBezTo>
                    <a:cubicBezTo>
                      <a:pt x="1018" y="431"/>
                      <a:pt x="1021" y="431"/>
                      <a:pt x="1022" y="429"/>
                    </a:cubicBezTo>
                    <a:cubicBezTo>
                      <a:pt x="1022" y="429"/>
                      <a:pt x="1022" y="427"/>
                      <a:pt x="1022" y="426"/>
                    </a:cubicBezTo>
                    <a:cubicBezTo>
                      <a:pt x="1022" y="426"/>
                      <a:pt x="1024" y="424"/>
                      <a:pt x="1024" y="423"/>
                    </a:cubicBezTo>
                    <a:cubicBezTo>
                      <a:pt x="1024" y="423"/>
                      <a:pt x="1023" y="422"/>
                      <a:pt x="1023" y="421"/>
                    </a:cubicBezTo>
                    <a:cubicBezTo>
                      <a:pt x="1024" y="421"/>
                      <a:pt x="1024" y="420"/>
                      <a:pt x="1025" y="420"/>
                    </a:cubicBezTo>
                    <a:cubicBezTo>
                      <a:pt x="1026" y="421"/>
                      <a:pt x="1025" y="421"/>
                      <a:pt x="1026" y="421"/>
                    </a:cubicBezTo>
                    <a:cubicBezTo>
                      <a:pt x="1027" y="420"/>
                      <a:pt x="1027" y="418"/>
                      <a:pt x="1029" y="417"/>
                    </a:cubicBezTo>
                    <a:cubicBezTo>
                      <a:pt x="1030" y="417"/>
                      <a:pt x="1030" y="417"/>
                      <a:pt x="1030" y="417"/>
                    </a:cubicBezTo>
                    <a:cubicBezTo>
                      <a:pt x="1030" y="417"/>
                      <a:pt x="1030" y="416"/>
                      <a:pt x="1031" y="415"/>
                    </a:cubicBezTo>
                    <a:cubicBezTo>
                      <a:pt x="1032" y="415"/>
                      <a:pt x="1033" y="415"/>
                      <a:pt x="1034" y="414"/>
                    </a:cubicBezTo>
                    <a:cubicBezTo>
                      <a:pt x="1035" y="414"/>
                      <a:pt x="1035" y="412"/>
                      <a:pt x="1036" y="411"/>
                    </a:cubicBezTo>
                    <a:cubicBezTo>
                      <a:pt x="1036" y="411"/>
                      <a:pt x="1038" y="412"/>
                      <a:pt x="1038" y="411"/>
                    </a:cubicBezTo>
                    <a:cubicBezTo>
                      <a:pt x="1039" y="411"/>
                      <a:pt x="1038" y="409"/>
                      <a:pt x="1039" y="408"/>
                    </a:cubicBezTo>
                    <a:cubicBezTo>
                      <a:pt x="1041" y="408"/>
                      <a:pt x="1042" y="407"/>
                      <a:pt x="1044" y="407"/>
                    </a:cubicBezTo>
                    <a:cubicBezTo>
                      <a:pt x="1045" y="401"/>
                      <a:pt x="1047" y="397"/>
                      <a:pt x="1050" y="393"/>
                    </a:cubicBezTo>
                    <a:cubicBezTo>
                      <a:pt x="1051" y="392"/>
                      <a:pt x="1054" y="391"/>
                      <a:pt x="1054" y="389"/>
                    </a:cubicBezTo>
                    <a:cubicBezTo>
                      <a:pt x="1054" y="388"/>
                      <a:pt x="1053" y="388"/>
                      <a:pt x="1053" y="386"/>
                    </a:cubicBezTo>
                    <a:cubicBezTo>
                      <a:pt x="1055" y="386"/>
                      <a:pt x="1055" y="387"/>
                      <a:pt x="1057" y="387"/>
                    </a:cubicBezTo>
                    <a:cubicBezTo>
                      <a:pt x="1058" y="387"/>
                      <a:pt x="1059" y="384"/>
                      <a:pt x="1060" y="383"/>
                    </a:cubicBezTo>
                    <a:cubicBezTo>
                      <a:pt x="1062" y="382"/>
                      <a:pt x="1063" y="382"/>
                      <a:pt x="1065" y="382"/>
                    </a:cubicBezTo>
                    <a:cubicBezTo>
                      <a:pt x="1065" y="381"/>
                      <a:pt x="1065" y="378"/>
                      <a:pt x="1065" y="378"/>
                    </a:cubicBezTo>
                    <a:cubicBezTo>
                      <a:pt x="1066" y="378"/>
                      <a:pt x="1067" y="379"/>
                      <a:pt x="1069" y="380"/>
                    </a:cubicBezTo>
                    <a:cubicBezTo>
                      <a:pt x="1069" y="378"/>
                      <a:pt x="1069" y="378"/>
                      <a:pt x="1069" y="378"/>
                    </a:cubicBezTo>
                    <a:cubicBezTo>
                      <a:pt x="1071" y="379"/>
                      <a:pt x="1069" y="380"/>
                      <a:pt x="1069" y="382"/>
                    </a:cubicBezTo>
                    <a:cubicBezTo>
                      <a:pt x="1078" y="380"/>
                      <a:pt x="1086" y="380"/>
                      <a:pt x="1092" y="382"/>
                    </a:cubicBezTo>
                    <a:cubicBezTo>
                      <a:pt x="1092" y="382"/>
                      <a:pt x="1091" y="385"/>
                      <a:pt x="1092" y="386"/>
                    </a:cubicBezTo>
                    <a:cubicBezTo>
                      <a:pt x="1092" y="387"/>
                      <a:pt x="1092" y="387"/>
                      <a:pt x="1092" y="387"/>
                    </a:cubicBezTo>
                    <a:cubicBezTo>
                      <a:pt x="1094" y="387"/>
                      <a:pt x="1095" y="387"/>
                      <a:pt x="1096" y="386"/>
                    </a:cubicBezTo>
                    <a:cubicBezTo>
                      <a:pt x="1098" y="382"/>
                      <a:pt x="1098" y="382"/>
                      <a:pt x="1098" y="382"/>
                    </a:cubicBezTo>
                    <a:cubicBezTo>
                      <a:pt x="1099" y="382"/>
                      <a:pt x="1099" y="381"/>
                      <a:pt x="1100" y="382"/>
                    </a:cubicBezTo>
                    <a:cubicBezTo>
                      <a:pt x="1100" y="384"/>
                      <a:pt x="1100" y="384"/>
                      <a:pt x="1100" y="384"/>
                    </a:cubicBezTo>
                    <a:cubicBezTo>
                      <a:pt x="1101" y="385"/>
                      <a:pt x="1106" y="386"/>
                      <a:pt x="1108" y="386"/>
                    </a:cubicBezTo>
                    <a:cubicBezTo>
                      <a:pt x="1110" y="386"/>
                      <a:pt x="1112" y="384"/>
                      <a:pt x="1114" y="385"/>
                    </a:cubicBezTo>
                    <a:cubicBezTo>
                      <a:pt x="1115" y="385"/>
                      <a:pt x="1114" y="387"/>
                      <a:pt x="1117" y="388"/>
                    </a:cubicBezTo>
                    <a:cubicBezTo>
                      <a:pt x="1119" y="388"/>
                      <a:pt x="1119" y="384"/>
                      <a:pt x="1118" y="385"/>
                    </a:cubicBezTo>
                    <a:cubicBezTo>
                      <a:pt x="1118" y="383"/>
                      <a:pt x="1117" y="384"/>
                      <a:pt x="1119" y="383"/>
                    </a:cubicBezTo>
                    <a:cubicBezTo>
                      <a:pt x="1119" y="382"/>
                      <a:pt x="1118" y="380"/>
                      <a:pt x="1118" y="380"/>
                    </a:cubicBezTo>
                    <a:cubicBezTo>
                      <a:pt x="1122" y="377"/>
                      <a:pt x="1124" y="380"/>
                      <a:pt x="1127" y="380"/>
                    </a:cubicBezTo>
                    <a:cubicBezTo>
                      <a:pt x="1130" y="381"/>
                      <a:pt x="1131" y="380"/>
                      <a:pt x="1134" y="380"/>
                    </a:cubicBezTo>
                    <a:cubicBezTo>
                      <a:pt x="1134" y="380"/>
                      <a:pt x="1133" y="381"/>
                      <a:pt x="1134" y="381"/>
                    </a:cubicBezTo>
                    <a:cubicBezTo>
                      <a:pt x="1133" y="381"/>
                      <a:pt x="1136" y="382"/>
                      <a:pt x="1136" y="382"/>
                    </a:cubicBezTo>
                    <a:cubicBezTo>
                      <a:pt x="1137" y="381"/>
                      <a:pt x="1137" y="380"/>
                      <a:pt x="1138" y="380"/>
                    </a:cubicBezTo>
                    <a:cubicBezTo>
                      <a:pt x="1139" y="379"/>
                      <a:pt x="1140" y="379"/>
                      <a:pt x="1142" y="378"/>
                    </a:cubicBezTo>
                    <a:cubicBezTo>
                      <a:pt x="1142" y="379"/>
                      <a:pt x="1142" y="380"/>
                      <a:pt x="1142" y="381"/>
                    </a:cubicBezTo>
                    <a:cubicBezTo>
                      <a:pt x="1143" y="382"/>
                      <a:pt x="1146" y="384"/>
                      <a:pt x="1147" y="385"/>
                    </a:cubicBezTo>
                    <a:cubicBezTo>
                      <a:pt x="1146" y="387"/>
                      <a:pt x="1146" y="387"/>
                      <a:pt x="1146" y="387"/>
                    </a:cubicBezTo>
                    <a:cubicBezTo>
                      <a:pt x="1143" y="387"/>
                      <a:pt x="1141" y="387"/>
                      <a:pt x="1138" y="387"/>
                    </a:cubicBezTo>
                    <a:cubicBezTo>
                      <a:pt x="1140" y="395"/>
                      <a:pt x="1138" y="393"/>
                      <a:pt x="1148" y="393"/>
                    </a:cubicBezTo>
                    <a:cubicBezTo>
                      <a:pt x="1148" y="390"/>
                      <a:pt x="1148" y="390"/>
                      <a:pt x="1148" y="390"/>
                    </a:cubicBezTo>
                    <a:cubicBezTo>
                      <a:pt x="1151" y="391"/>
                      <a:pt x="1152" y="391"/>
                      <a:pt x="1154" y="392"/>
                    </a:cubicBezTo>
                    <a:cubicBezTo>
                      <a:pt x="1155" y="392"/>
                      <a:pt x="1155" y="390"/>
                      <a:pt x="1155" y="389"/>
                    </a:cubicBezTo>
                    <a:cubicBezTo>
                      <a:pt x="1156" y="389"/>
                      <a:pt x="1157" y="389"/>
                      <a:pt x="1158" y="389"/>
                    </a:cubicBezTo>
                    <a:cubicBezTo>
                      <a:pt x="1158" y="388"/>
                      <a:pt x="1158" y="387"/>
                      <a:pt x="1159" y="387"/>
                    </a:cubicBezTo>
                    <a:cubicBezTo>
                      <a:pt x="1159" y="387"/>
                      <a:pt x="1160" y="387"/>
                      <a:pt x="1161" y="387"/>
                    </a:cubicBezTo>
                    <a:cubicBezTo>
                      <a:pt x="1162" y="387"/>
                      <a:pt x="1161" y="388"/>
                      <a:pt x="1162" y="389"/>
                    </a:cubicBezTo>
                    <a:cubicBezTo>
                      <a:pt x="1166" y="388"/>
                      <a:pt x="1166" y="388"/>
                      <a:pt x="1171" y="387"/>
                    </a:cubicBezTo>
                    <a:cubicBezTo>
                      <a:pt x="1170" y="385"/>
                      <a:pt x="1170" y="384"/>
                      <a:pt x="1170" y="383"/>
                    </a:cubicBezTo>
                    <a:cubicBezTo>
                      <a:pt x="1169" y="383"/>
                      <a:pt x="1169" y="383"/>
                      <a:pt x="1169" y="383"/>
                    </a:cubicBezTo>
                    <a:cubicBezTo>
                      <a:pt x="1169" y="383"/>
                      <a:pt x="1167" y="382"/>
                      <a:pt x="1166" y="382"/>
                    </a:cubicBezTo>
                    <a:cubicBezTo>
                      <a:pt x="1166" y="382"/>
                      <a:pt x="1164" y="384"/>
                      <a:pt x="1164" y="384"/>
                    </a:cubicBezTo>
                    <a:cubicBezTo>
                      <a:pt x="1162" y="384"/>
                      <a:pt x="1162" y="383"/>
                      <a:pt x="1161" y="383"/>
                    </a:cubicBezTo>
                    <a:cubicBezTo>
                      <a:pt x="1161" y="382"/>
                      <a:pt x="1163" y="376"/>
                      <a:pt x="1162" y="376"/>
                    </a:cubicBezTo>
                    <a:cubicBezTo>
                      <a:pt x="1163" y="375"/>
                      <a:pt x="1163" y="376"/>
                      <a:pt x="1164" y="376"/>
                    </a:cubicBezTo>
                    <a:cubicBezTo>
                      <a:pt x="1164" y="374"/>
                      <a:pt x="1165" y="370"/>
                      <a:pt x="1168" y="369"/>
                    </a:cubicBezTo>
                    <a:cubicBezTo>
                      <a:pt x="1169" y="368"/>
                      <a:pt x="1170" y="369"/>
                      <a:pt x="1171" y="368"/>
                    </a:cubicBezTo>
                    <a:cubicBezTo>
                      <a:pt x="1171" y="368"/>
                      <a:pt x="1172" y="366"/>
                      <a:pt x="1173" y="366"/>
                    </a:cubicBezTo>
                    <a:cubicBezTo>
                      <a:pt x="1173" y="365"/>
                      <a:pt x="1175" y="366"/>
                      <a:pt x="1177" y="366"/>
                    </a:cubicBezTo>
                    <a:cubicBezTo>
                      <a:pt x="1177" y="365"/>
                      <a:pt x="1177" y="363"/>
                      <a:pt x="1178" y="363"/>
                    </a:cubicBezTo>
                    <a:cubicBezTo>
                      <a:pt x="1180" y="362"/>
                      <a:pt x="1180" y="362"/>
                      <a:pt x="1180" y="362"/>
                    </a:cubicBezTo>
                    <a:cubicBezTo>
                      <a:pt x="1180" y="360"/>
                      <a:pt x="1178" y="360"/>
                      <a:pt x="1179" y="358"/>
                    </a:cubicBezTo>
                    <a:cubicBezTo>
                      <a:pt x="1180" y="358"/>
                      <a:pt x="1180" y="358"/>
                      <a:pt x="1180" y="358"/>
                    </a:cubicBezTo>
                    <a:cubicBezTo>
                      <a:pt x="1184" y="357"/>
                      <a:pt x="1183" y="354"/>
                      <a:pt x="1184" y="353"/>
                    </a:cubicBezTo>
                    <a:cubicBezTo>
                      <a:pt x="1185" y="352"/>
                      <a:pt x="1185" y="354"/>
                      <a:pt x="1186" y="354"/>
                    </a:cubicBezTo>
                    <a:cubicBezTo>
                      <a:pt x="1187" y="353"/>
                      <a:pt x="1188" y="351"/>
                      <a:pt x="1189" y="351"/>
                    </a:cubicBezTo>
                    <a:cubicBezTo>
                      <a:pt x="1192" y="350"/>
                      <a:pt x="1194" y="351"/>
                      <a:pt x="1197" y="350"/>
                    </a:cubicBezTo>
                    <a:cubicBezTo>
                      <a:pt x="1199" y="350"/>
                      <a:pt x="1203" y="348"/>
                      <a:pt x="1205" y="348"/>
                    </a:cubicBezTo>
                    <a:cubicBezTo>
                      <a:pt x="1206" y="349"/>
                      <a:pt x="1207" y="353"/>
                      <a:pt x="1209" y="353"/>
                    </a:cubicBezTo>
                    <a:cubicBezTo>
                      <a:pt x="1209" y="353"/>
                      <a:pt x="1211" y="353"/>
                      <a:pt x="1211" y="352"/>
                    </a:cubicBezTo>
                    <a:cubicBezTo>
                      <a:pt x="1213" y="351"/>
                      <a:pt x="1214" y="350"/>
                      <a:pt x="1215" y="349"/>
                    </a:cubicBezTo>
                    <a:cubicBezTo>
                      <a:pt x="1215" y="349"/>
                      <a:pt x="1216" y="354"/>
                      <a:pt x="1215" y="355"/>
                    </a:cubicBezTo>
                    <a:cubicBezTo>
                      <a:pt x="1215" y="356"/>
                      <a:pt x="1214" y="355"/>
                      <a:pt x="1213" y="356"/>
                    </a:cubicBezTo>
                    <a:cubicBezTo>
                      <a:pt x="1212" y="357"/>
                      <a:pt x="1212" y="360"/>
                      <a:pt x="1211" y="363"/>
                    </a:cubicBezTo>
                    <a:cubicBezTo>
                      <a:pt x="1213" y="362"/>
                      <a:pt x="1214" y="363"/>
                      <a:pt x="1215" y="362"/>
                    </a:cubicBezTo>
                    <a:cubicBezTo>
                      <a:pt x="1215" y="362"/>
                      <a:pt x="1217" y="357"/>
                      <a:pt x="1217" y="361"/>
                    </a:cubicBezTo>
                    <a:cubicBezTo>
                      <a:pt x="1216" y="362"/>
                      <a:pt x="1216" y="362"/>
                      <a:pt x="1216" y="362"/>
                    </a:cubicBezTo>
                    <a:cubicBezTo>
                      <a:pt x="1216" y="362"/>
                      <a:pt x="1216" y="363"/>
                      <a:pt x="1216" y="364"/>
                    </a:cubicBezTo>
                    <a:cubicBezTo>
                      <a:pt x="1215" y="364"/>
                      <a:pt x="1214" y="364"/>
                      <a:pt x="1214" y="364"/>
                    </a:cubicBezTo>
                    <a:cubicBezTo>
                      <a:pt x="1214" y="365"/>
                      <a:pt x="1214" y="366"/>
                      <a:pt x="1214" y="366"/>
                    </a:cubicBezTo>
                    <a:cubicBezTo>
                      <a:pt x="1216" y="368"/>
                      <a:pt x="1216" y="368"/>
                      <a:pt x="1216" y="368"/>
                    </a:cubicBezTo>
                    <a:cubicBezTo>
                      <a:pt x="1218" y="366"/>
                      <a:pt x="1219" y="364"/>
                      <a:pt x="1220" y="363"/>
                    </a:cubicBezTo>
                    <a:cubicBezTo>
                      <a:pt x="1221" y="362"/>
                      <a:pt x="1222" y="362"/>
                      <a:pt x="1223" y="361"/>
                    </a:cubicBezTo>
                    <a:cubicBezTo>
                      <a:pt x="1224" y="361"/>
                      <a:pt x="1223" y="359"/>
                      <a:pt x="1223" y="359"/>
                    </a:cubicBezTo>
                    <a:cubicBezTo>
                      <a:pt x="1224" y="358"/>
                      <a:pt x="1225" y="359"/>
                      <a:pt x="1225" y="358"/>
                    </a:cubicBezTo>
                    <a:cubicBezTo>
                      <a:pt x="1226" y="358"/>
                      <a:pt x="1226" y="356"/>
                      <a:pt x="1227" y="356"/>
                    </a:cubicBezTo>
                    <a:cubicBezTo>
                      <a:pt x="1228" y="354"/>
                      <a:pt x="1232" y="350"/>
                      <a:pt x="1235" y="350"/>
                    </a:cubicBezTo>
                    <a:cubicBezTo>
                      <a:pt x="1240" y="350"/>
                      <a:pt x="1235" y="355"/>
                      <a:pt x="1243" y="352"/>
                    </a:cubicBezTo>
                    <a:cubicBezTo>
                      <a:pt x="1242" y="351"/>
                      <a:pt x="1243" y="348"/>
                      <a:pt x="1241" y="350"/>
                    </a:cubicBezTo>
                    <a:cubicBezTo>
                      <a:pt x="1241" y="348"/>
                      <a:pt x="1240" y="345"/>
                      <a:pt x="1240" y="343"/>
                    </a:cubicBezTo>
                    <a:cubicBezTo>
                      <a:pt x="1241" y="343"/>
                      <a:pt x="1242" y="343"/>
                      <a:pt x="1243" y="342"/>
                    </a:cubicBezTo>
                    <a:cubicBezTo>
                      <a:pt x="1243" y="341"/>
                      <a:pt x="1242" y="340"/>
                      <a:pt x="1243" y="339"/>
                    </a:cubicBezTo>
                    <a:cubicBezTo>
                      <a:pt x="1243" y="339"/>
                      <a:pt x="1245" y="338"/>
                      <a:pt x="1246" y="338"/>
                    </a:cubicBezTo>
                    <a:cubicBezTo>
                      <a:pt x="1247" y="338"/>
                      <a:pt x="1249" y="336"/>
                      <a:pt x="1250" y="336"/>
                    </a:cubicBezTo>
                    <a:cubicBezTo>
                      <a:pt x="1253" y="336"/>
                      <a:pt x="1255" y="340"/>
                      <a:pt x="1259" y="341"/>
                    </a:cubicBezTo>
                    <a:cubicBezTo>
                      <a:pt x="1259" y="341"/>
                      <a:pt x="1257" y="342"/>
                      <a:pt x="1256" y="342"/>
                    </a:cubicBezTo>
                    <a:cubicBezTo>
                      <a:pt x="1251" y="341"/>
                      <a:pt x="1253" y="339"/>
                      <a:pt x="1249" y="343"/>
                    </a:cubicBezTo>
                    <a:cubicBezTo>
                      <a:pt x="1249" y="343"/>
                      <a:pt x="1247" y="344"/>
                      <a:pt x="1247" y="344"/>
                    </a:cubicBezTo>
                    <a:cubicBezTo>
                      <a:pt x="1247" y="347"/>
                      <a:pt x="1249" y="349"/>
                      <a:pt x="1249" y="352"/>
                    </a:cubicBezTo>
                    <a:cubicBezTo>
                      <a:pt x="1249" y="352"/>
                      <a:pt x="1247" y="353"/>
                      <a:pt x="1247" y="354"/>
                    </a:cubicBezTo>
                    <a:cubicBezTo>
                      <a:pt x="1245" y="357"/>
                      <a:pt x="1246" y="358"/>
                      <a:pt x="1247" y="361"/>
                    </a:cubicBezTo>
                    <a:cubicBezTo>
                      <a:pt x="1245" y="362"/>
                      <a:pt x="1245" y="362"/>
                      <a:pt x="1245" y="362"/>
                    </a:cubicBezTo>
                    <a:cubicBezTo>
                      <a:pt x="1244" y="362"/>
                      <a:pt x="1245" y="364"/>
                      <a:pt x="1245" y="364"/>
                    </a:cubicBezTo>
                    <a:cubicBezTo>
                      <a:pt x="1241" y="365"/>
                      <a:pt x="1238" y="364"/>
                      <a:pt x="1235" y="364"/>
                    </a:cubicBezTo>
                    <a:cubicBezTo>
                      <a:pt x="1235" y="364"/>
                      <a:pt x="1234" y="366"/>
                      <a:pt x="1233" y="366"/>
                    </a:cubicBezTo>
                    <a:cubicBezTo>
                      <a:pt x="1232" y="367"/>
                      <a:pt x="1230" y="366"/>
                      <a:pt x="1229" y="366"/>
                    </a:cubicBezTo>
                    <a:cubicBezTo>
                      <a:pt x="1228" y="366"/>
                      <a:pt x="1228" y="367"/>
                      <a:pt x="1227" y="368"/>
                    </a:cubicBezTo>
                    <a:cubicBezTo>
                      <a:pt x="1227" y="374"/>
                      <a:pt x="1227" y="374"/>
                      <a:pt x="1227" y="374"/>
                    </a:cubicBezTo>
                    <a:cubicBezTo>
                      <a:pt x="1227" y="374"/>
                      <a:pt x="1224" y="374"/>
                      <a:pt x="1224" y="375"/>
                    </a:cubicBezTo>
                    <a:cubicBezTo>
                      <a:pt x="1224" y="375"/>
                      <a:pt x="1224" y="377"/>
                      <a:pt x="1224" y="378"/>
                    </a:cubicBezTo>
                    <a:cubicBezTo>
                      <a:pt x="1221" y="382"/>
                      <a:pt x="1221" y="382"/>
                      <a:pt x="1221" y="382"/>
                    </a:cubicBezTo>
                    <a:cubicBezTo>
                      <a:pt x="1220" y="382"/>
                      <a:pt x="1219" y="382"/>
                      <a:pt x="1217" y="383"/>
                    </a:cubicBezTo>
                    <a:cubicBezTo>
                      <a:pt x="1216" y="384"/>
                      <a:pt x="1217" y="385"/>
                      <a:pt x="1216" y="387"/>
                    </a:cubicBezTo>
                    <a:cubicBezTo>
                      <a:pt x="1216" y="388"/>
                      <a:pt x="1213" y="388"/>
                      <a:pt x="1212" y="389"/>
                    </a:cubicBezTo>
                    <a:cubicBezTo>
                      <a:pt x="1212" y="389"/>
                      <a:pt x="1210" y="392"/>
                      <a:pt x="1209" y="392"/>
                    </a:cubicBezTo>
                    <a:cubicBezTo>
                      <a:pt x="1209" y="393"/>
                      <a:pt x="1210" y="394"/>
                      <a:pt x="1209" y="394"/>
                    </a:cubicBezTo>
                    <a:cubicBezTo>
                      <a:pt x="1208" y="396"/>
                      <a:pt x="1203" y="399"/>
                      <a:pt x="1201" y="401"/>
                    </a:cubicBezTo>
                    <a:cubicBezTo>
                      <a:pt x="1201" y="402"/>
                      <a:pt x="1200" y="404"/>
                      <a:pt x="1199" y="405"/>
                    </a:cubicBezTo>
                    <a:cubicBezTo>
                      <a:pt x="1197" y="406"/>
                      <a:pt x="1196" y="404"/>
                      <a:pt x="1195" y="404"/>
                    </a:cubicBezTo>
                    <a:cubicBezTo>
                      <a:pt x="1193" y="404"/>
                      <a:pt x="1193" y="408"/>
                      <a:pt x="1191" y="408"/>
                    </a:cubicBezTo>
                    <a:cubicBezTo>
                      <a:pt x="1190" y="408"/>
                      <a:pt x="1185" y="408"/>
                      <a:pt x="1184" y="408"/>
                    </a:cubicBezTo>
                    <a:cubicBezTo>
                      <a:pt x="1184" y="409"/>
                      <a:pt x="1184" y="409"/>
                      <a:pt x="1184" y="409"/>
                    </a:cubicBezTo>
                    <a:cubicBezTo>
                      <a:pt x="1184" y="410"/>
                      <a:pt x="1186" y="411"/>
                      <a:pt x="1187" y="411"/>
                    </a:cubicBezTo>
                    <a:cubicBezTo>
                      <a:pt x="1186" y="415"/>
                      <a:pt x="1185" y="418"/>
                      <a:pt x="1185" y="422"/>
                    </a:cubicBezTo>
                    <a:cubicBezTo>
                      <a:pt x="1180" y="422"/>
                      <a:pt x="1182" y="423"/>
                      <a:pt x="1179" y="425"/>
                    </a:cubicBezTo>
                    <a:cubicBezTo>
                      <a:pt x="1178" y="425"/>
                      <a:pt x="1177" y="425"/>
                      <a:pt x="1177" y="425"/>
                    </a:cubicBezTo>
                    <a:cubicBezTo>
                      <a:pt x="1176" y="428"/>
                      <a:pt x="1177" y="430"/>
                      <a:pt x="1176" y="433"/>
                    </a:cubicBezTo>
                    <a:cubicBezTo>
                      <a:pt x="1176" y="434"/>
                      <a:pt x="1174" y="437"/>
                      <a:pt x="1174" y="438"/>
                    </a:cubicBezTo>
                    <a:cubicBezTo>
                      <a:pt x="1173" y="443"/>
                      <a:pt x="1173" y="448"/>
                      <a:pt x="1174" y="452"/>
                    </a:cubicBezTo>
                    <a:cubicBezTo>
                      <a:pt x="1175" y="455"/>
                      <a:pt x="1177" y="458"/>
                      <a:pt x="1178" y="461"/>
                    </a:cubicBezTo>
                    <a:cubicBezTo>
                      <a:pt x="1178" y="466"/>
                      <a:pt x="1177" y="471"/>
                      <a:pt x="1178" y="477"/>
                    </a:cubicBezTo>
                    <a:cubicBezTo>
                      <a:pt x="1178" y="477"/>
                      <a:pt x="1179" y="484"/>
                      <a:pt x="1179" y="485"/>
                    </a:cubicBezTo>
                    <a:cubicBezTo>
                      <a:pt x="1179" y="486"/>
                      <a:pt x="1181" y="487"/>
                      <a:pt x="1181" y="489"/>
                    </a:cubicBezTo>
                    <a:cubicBezTo>
                      <a:pt x="1183" y="492"/>
                      <a:pt x="1181" y="495"/>
                      <a:pt x="1181" y="499"/>
                    </a:cubicBezTo>
                    <a:cubicBezTo>
                      <a:pt x="1181" y="499"/>
                      <a:pt x="1183" y="500"/>
                      <a:pt x="1183" y="501"/>
                    </a:cubicBezTo>
                    <a:cubicBezTo>
                      <a:pt x="1184" y="502"/>
                      <a:pt x="1183" y="503"/>
                      <a:pt x="1183" y="504"/>
                    </a:cubicBezTo>
                    <a:cubicBezTo>
                      <a:pt x="1184" y="504"/>
                      <a:pt x="1185" y="504"/>
                      <a:pt x="1185" y="504"/>
                    </a:cubicBezTo>
                    <a:cubicBezTo>
                      <a:pt x="1186" y="504"/>
                      <a:pt x="1197" y="493"/>
                      <a:pt x="1197" y="493"/>
                    </a:cubicBezTo>
                    <a:cubicBezTo>
                      <a:pt x="1199" y="489"/>
                      <a:pt x="1196" y="485"/>
                      <a:pt x="1198" y="481"/>
                    </a:cubicBezTo>
                    <a:cubicBezTo>
                      <a:pt x="1198" y="481"/>
                      <a:pt x="1200" y="481"/>
                      <a:pt x="1200" y="481"/>
                    </a:cubicBezTo>
                    <a:cubicBezTo>
                      <a:pt x="1201" y="481"/>
                      <a:pt x="1202" y="479"/>
                      <a:pt x="1203" y="479"/>
                    </a:cubicBezTo>
                    <a:cubicBezTo>
                      <a:pt x="1205" y="478"/>
                      <a:pt x="1207" y="479"/>
                      <a:pt x="1209" y="479"/>
                    </a:cubicBezTo>
                    <a:cubicBezTo>
                      <a:pt x="1209" y="477"/>
                      <a:pt x="1209" y="477"/>
                      <a:pt x="1209" y="477"/>
                    </a:cubicBezTo>
                    <a:cubicBezTo>
                      <a:pt x="1208" y="476"/>
                      <a:pt x="1207" y="471"/>
                      <a:pt x="1208" y="468"/>
                    </a:cubicBezTo>
                    <a:cubicBezTo>
                      <a:pt x="1208" y="468"/>
                      <a:pt x="1213" y="461"/>
                      <a:pt x="1213" y="461"/>
                    </a:cubicBezTo>
                    <a:cubicBezTo>
                      <a:pt x="1217" y="457"/>
                      <a:pt x="1220" y="457"/>
                      <a:pt x="1225" y="459"/>
                    </a:cubicBezTo>
                    <a:cubicBezTo>
                      <a:pt x="1226" y="458"/>
                      <a:pt x="1227" y="455"/>
                      <a:pt x="1228" y="455"/>
                    </a:cubicBezTo>
                    <a:cubicBezTo>
                      <a:pt x="1229" y="455"/>
                      <a:pt x="1229" y="455"/>
                      <a:pt x="1229" y="455"/>
                    </a:cubicBezTo>
                    <a:cubicBezTo>
                      <a:pt x="1229" y="454"/>
                      <a:pt x="1230" y="453"/>
                      <a:pt x="1229" y="452"/>
                    </a:cubicBezTo>
                    <a:cubicBezTo>
                      <a:pt x="1229" y="451"/>
                      <a:pt x="1225" y="448"/>
                      <a:pt x="1224" y="447"/>
                    </a:cubicBezTo>
                    <a:cubicBezTo>
                      <a:pt x="1225" y="444"/>
                      <a:pt x="1226" y="439"/>
                      <a:pt x="1226" y="436"/>
                    </a:cubicBezTo>
                    <a:cubicBezTo>
                      <a:pt x="1228" y="435"/>
                      <a:pt x="1229" y="435"/>
                      <a:pt x="1231" y="435"/>
                    </a:cubicBezTo>
                    <a:cubicBezTo>
                      <a:pt x="1231" y="435"/>
                      <a:pt x="1232" y="433"/>
                      <a:pt x="1233" y="433"/>
                    </a:cubicBezTo>
                    <a:cubicBezTo>
                      <a:pt x="1234" y="433"/>
                      <a:pt x="1236" y="434"/>
                      <a:pt x="1237" y="435"/>
                    </a:cubicBezTo>
                    <a:cubicBezTo>
                      <a:pt x="1238" y="434"/>
                      <a:pt x="1238" y="433"/>
                      <a:pt x="1239" y="433"/>
                    </a:cubicBezTo>
                    <a:cubicBezTo>
                      <a:pt x="1239" y="431"/>
                      <a:pt x="1239" y="430"/>
                      <a:pt x="1239" y="428"/>
                    </a:cubicBezTo>
                    <a:cubicBezTo>
                      <a:pt x="1237" y="428"/>
                      <a:pt x="1236" y="428"/>
                      <a:pt x="1234" y="429"/>
                    </a:cubicBezTo>
                    <a:cubicBezTo>
                      <a:pt x="1234" y="428"/>
                      <a:pt x="1234" y="427"/>
                      <a:pt x="1234" y="426"/>
                    </a:cubicBezTo>
                    <a:cubicBezTo>
                      <a:pt x="1234" y="425"/>
                      <a:pt x="1231" y="424"/>
                      <a:pt x="1231" y="423"/>
                    </a:cubicBezTo>
                    <a:cubicBezTo>
                      <a:pt x="1231" y="421"/>
                      <a:pt x="1232" y="420"/>
                      <a:pt x="1233" y="419"/>
                    </a:cubicBezTo>
                    <a:cubicBezTo>
                      <a:pt x="1233" y="418"/>
                      <a:pt x="1233" y="416"/>
                      <a:pt x="1233" y="415"/>
                    </a:cubicBezTo>
                    <a:cubicBezTo>
                      <a:pt x="1234" y="414"/>
                      <a:pt x="1235" y="414"/>
                      <a:pt x="1236" y="413"/>
                    </a:cubicBezTo>
                    <a:cubicBezTo>
                      <a:pt x="1237" y="413"/>
                      <a:pt x="1238" y="409"/>
                      <a:pt x="1238" y="409"/>
                    </a:cubicBezTo>
                    <a:cubicBezTo>
                      <a:pt x="1238" y="409"/>
                      <a:pt x="1238" y="407"/>
                      <a:pt x="1238" y="407"/>
                    </a:cubicBezTo>
                    <a:cubicBezTo>
                      <a:pt x="1236" y="406"/>
                      <a:pt x="1235" y="406"/>
                      <a:pt x="1232" y="405"/>
                    </a:cubicBezTo>
                    <a:cubicBezTo>
                      <a:pt x="1232" y="406"/>
                      <a:pt x="1232" y="406"/>
                      <a:pt x="1232" y="406"/>
                    </a:cubicBezTo>
                    <a:cubicBezTo>
                      <a:pt x="1231" y="406"/>
                      <a:pt x="1230" y="405"/>
                      <a:pt x="1230" y="405"/>
                    </a:cubicBezTo>
                    <a:cubicBezTo>
                      <a:pt x="1228" y="398"/>
                      <a:pt x="1229" y="395"/>
                      <a:pt x="1234" y="391"/>
                    </a:cubicBezTo>
                    <a:cubicBezTo>
                      <a:pt x="1234" y="391"/>
                      <a:pt x="1236" y="390"/>
                      <a:pt x="1236" y="389"/>
                    </a:cubicBezTo>
                    <a:cubicBezTo>
                      <a:pt x="1236" y="389"/>
                      <a:pt x="1236" y="388"/>
                      <a:pt x="1236" y="388"/>
                    </a:cubicBezTo>
                    <a:cubicBezTo>
                      <a:pt x="1237" y="387"/>
                      <a:pt x="1238" y="388"/>
                      <a:pt x="1239" y="387"/>
                    </a:cubicBezTo>
                    <a:cubicBezTo>
                      <a:pt x="1239" y="386"/>
                      <a:pt x="1238" y="384"/>
                      <a:pt x="1239" y="384"/>
                    </a:cubicBezTo>
                    <a:cubicBezTo>
                      <a:pt x="1239" y="384"/>
                      <a:pt x="1241" y="384"/>
                      <a:pt x="1241" y="384"/>
                    </a:cubicBezTo>
                    <a:cubicBezTo>
                      <a:pt x="1241" y="382"/>
                      <a:pt x="1239" y="382"/>
                      <a:pt x="1240" y="380"/>
                    </a:cubicBezTo>
                    <a:cubicBezTo>
                      <a:pt x="1241" y="380"/>
                      <a:pt x="1241" y="380"/>
                      <a:pt x="1241" y="380"/>
                    </a:cubicBezTo>
                    <a:cubicBezTo>
                      <a:pt x="1243" y="379"/>
                      <a:pt x="1243" y="376"/>
                      <a:pt x="1244" y="374"/>
                    </a:cubicBezTo>
                    <a:cubicBezTo>
                      <a:pt x="1244" y="374"/>
                      <a:pt x="1246" y="374"/>
                      <a:pt x="1246" y="374"/>
                    </a:cubicBezTo>
                    <a:cubicBezTo>
                      <a:pt x="1246" y="374"/>
                      <a:pt x="1247" y="376"/>
                      <a:pt x="1247" y="376"/>
                    </a:cubicBezTo>
                    <a:cubicBezTo>
                      <a:pt x="1249" y="377"/>
                      <a:pt x="1249" y="375"/>
                      <a:pt x="1251" y="376"/>
                    </a:cubicBezTo>
                    <a:cubicBezTo>
                      <a:pt x="1252" y="376"/>
                      <a:pt x="1252" y="377"/>
                      <a:pt x="1253" y="378"/>
                    </a:cubicBezTo>
                    <a:cubicBezTo>
                      <a:pt x="1253" y="378"/>
                      <a:pt x="1254" y="377"/>
                      <a:pt x="1255" y="378"/>
                    </a:cubicBezTo>
                    <a:cubicBezTo>
                      <a:pt x="1255" y="377"/>
                      <a:pt x="1255" y="375"/>
                      <a:pt x="1255" y="374"/>
                    </a:cubicBezTo>
                    <a:cubicBezTo>
                      <a:pt x="1255" y="374"/>
                      <a:pt x="1262" y="371"/>
                      <a:pt x="1263" y="370"/>
                    </a:cubicBezTo>
                    <a:cubicBezTo>
                      <a:pt x="1263" y="370"/>
                      <a:pt x="1265" y="367"/>
                      <a:pt x="1265" y="367"/>
                    </a:cubicBezTo>
                    <a:cubicBezTo>
                      <a:pt x="1268" y="365"/>
                      <a:pt x="1264" y="372"/>
                      <a:pt x="1264" y="374"/>
                    </a:cubicBezTo>
                    <a:cubicBezTo>
                      <a:pt x="1264" y="378"/>
                      <a:pt x="1265" y="380"/>
                      <a:pt x="1269" y="378"/>
                    </a:cubicBezTo>
                    <a:cubicBezTo>
                      <a:pt x="1274" y="371"/>
                      <a:pt x="1274" y="371"/>
                      <a:pt x="1274" y="371"/>
                    </a:cubicBezTo>
                    <a:cubicBezTo>
                      <a:pt x="1274" y="370"/>
                      <a:pt x="1274" y="369"/>
                      <a:pt x="1274" y="368"/>
                    </a:cubicBezTo>
                    <a:cubicBezTo>
                      <a:pt x="1275" y="367"/>
                      <a:pt x="1275" y="368"/>
                      <a:pt x="1276" y="368"/>
                    </a:cubicBezTo>
                    <a:cubicBezTo>
                      <a:pt x="1276" y="368"/>
                      <a:pt x="1276" y="367"/>
                      <a:pt x="1277" y="367"/>
                    </a:cubicBezTo>
                    <a:cubicBezTo>
                      <a:pt x="1277" y="367"/>
                      <a:pt x="1278" y="367"/>
                      <a:pt x="1279" y="367"/>
                    </a:cubicBezTo>
                    <a:cubicBezTo>
                      <a:pt x="1279" y="367"/>
                      <a:pt x="1280" y="364"/>
                      <a:pt x="1283" y="364"/>
                    </a:cubicBezTo>
                    <a:cubicBezTo>
                      <a:pt x="1285" y="364"/>
                      <a:pt x="1289" y="368"/>
                      <a:pt x="1290" y="369"/>
                    </a:cubicBezTo>
                    <a:cubicBezTo>
                      <a:pt x="1292" y="370"/>
                      <a:pt x="1293" y="368"/>
                      <a:pt x="1294" y="370"/>
                    </a:cubicBezTo>
                    <a:cubicBezTo>
                      <a:pt x="1294" y="370"/>
                      <a:pt x="1293" y="373"/>
                      <a:pt x="1294" y="374"/>
                    </a:cubicBezTo>
                    <a:cubicBezTo>
                      <a:pt x="1294" y="374"/>
                      <a:pt x="1300" y="377"/>
                      <a:pt x="1301" y="378"/>
                    </a:cubicBezTo>
                    <a:cubicBezTo>
                      <a:pt x="1302" y="376"/>
                      <a:pt x="1302" y="372"/>
                      <a:pt x="1303" y="370"/>
                    </a:cubicBezTo>
                    <a:cubicBezTo>
                      <a:pt x="1304" y="369"/>
                      <a:pt x="1306" y="368"/>
                      <a:pt x="1306" y="368"/>
                    </a:cubicBezTo>
                    <a:cubicBezTo>
                      <a:pt x="1306" y="366"/>
                      <a:pt x="1306" y="366"/>
                      <a:pt x="1306" y="366"/>
                    </a:cubicBezTo>
                    <a:cubicBezTo>
                      <a:pt x="1308" y="365"/>
                      <a:pt x="1310" y="366"/>
                      <a:pt x="1311" y="365"/>
                    </a:cubicBezTo>
                    <a:cubicBezTo>
                      <a:pt x="1312" y="364"/>
                      <a:pt x="1312" y="362"/>
                      <a:pt x="1312" y="362"/>
                    </a:cubicBezTo>
                    <a:cubicBezTo>
                      <a:pt x="1311" y="361"/>
                      <a:pt x="1311" y="361"/>
                      <a:pt x="1311" y="361"/>
                    </a:cubicBezTo>
                    <a:cubicBezTo>
                      <a:pt x="1313" y="360"/>
                      <a:pt x="1315" y="360"/>
                      <a:pt x="1315" y="360"/>
                    </a:cubicBezTo>
                    <a:cubicBezTo>
                      <a:pt x="1315" y="360"/>
                      <a:pt x="1317" y="361"/>
                      <a:pt x="1318" y="360"/>
                    </a:cubicBezTo>
                    <a:cubicBezTo>
                      <a:pt x="1319" y="360"/>
                      <a:pt x="1320" y="358"/>
                      <a:pt x="1320" y="357"/>
                    </a:cubicBezTo>
                    <a:cubicBezTo>
                      <a:pt x="1320" y="356"/>
                      <a:pt x="1319" y="356"/>
                      <a:pt x="1318" y="354"/>
                    </a:cubicBezTo>
                    <a:cubicBezTo>
                      <a:pt x="1324" y="357"/>
                      <a:pt x="1327" y="357"/>
                      <a:pt x="1325" y="350"/>
                    </a:cubicBezTo>
                    <a:cubicBezTo>
                      <a:pt x="1327" y="351"/>
                      <a:pt x="1328" y="351"/>
                      <a:pt x="1330" y="352"/>
                    </a:cubicBezTo>
                    <a:cubicBezTo>
                      <a:pt x="1331" y="351"/>
                      <a:pt x="1332" y="350"/>
                      <a:pt x="1333" y="349"/>
                    </a:cubicBezTo>
                    <a:close/>
                    <a:moveTo>
                      <a:pt x="335" y="0"/>
                    </a:moveTo>
                    <a:cubicBezTo>
                      <a:pt x="335" y="2"/>
                      <a:pt x="335" y="2"/>
                      <a:pt x="335" y="2"/>
                    </a:cubicBezTo>
                    <a:cubicBezTo>
                      <a:pt x="337" y="2"/>
                      <a:pt x="341" y="2"/>
                      <a:pt x="341" y="2"/>
                    </a:cubicBezTo>
                    <a:cubicBezTo>
                      <a:pt x="343" y="3"/>
                      <a:pt x="341" y="0"/>
                      <a:pt x="341" y="0"/>
                    </a:cubicBezTo>
                    <a:cubicBezTo>
                      <a:pt x="340" y="0"/>
                      <a:pt x="337" y="0"/>
                      <a:pt x="335" y="0"/>
                    </a:cubicBezTo>
                    <a:close/>
                    <a:moveTo>
                      <a:pt x="327" y="5"/>
                    </a:moveTo>
                    <a:cubicBezTo>
                      <a:pt x="327" y="5"/>
                      <a:pt x="327" y="8"/>
                      <a:pt x="327" y="9"/>
                    </a:cubicBezTo>
                    <a:cubicBezTo>
                      <a:pt x="328" y="9"/>
                      <a:pt x="327" y="9"/>
                      <a:pt x="328" y="10"/>
                    </a:cubicBezTo>
                    <a:cubicBezTo>
                      <a:pt x="329" y="10"/>
                      <a:pt x="335" y="9"/>
                      <a:pt x="331" y="7"/>
                    </a:cubicBezTo>
                    <a:cubicBezTo>
                      <a:pt x="330" y="7"/>
                      <a:pt x="328" y="6"/>
                      <a:pt x="327" y="5"/>
                    </a:cubicBezTo>
                    <a:close/>
                    <a:moveTo>
                      <a:pt x="318" y="9"/>
                    </a:moveTo>
                    <a:cubicBezTo>
                      <a:pt x="318" y="9"/>
                      <a:pt x="317" y="12"/>
                      <a:pt x="317" y="13"/>
                    </a:cubicBezTo>
                    <a:cubicBezTo>
                      <a:pt x="305" y="13"/>
                      <a:pt x="314" y="16"/>
                      <a:pt x="319" y="15"/>
                    </a:cubicBezTo>
                    <a:cubicBezTo>
                      <a:pt x="320" y="14"/>
                      <a:pt x="323" y="12"/>
                      <a:pt x="324" y="12"/>
                    </a:cubicBezTo>
                    <a:cubicBezTo>
                      <a:pt x="324" y="11"/>
                      <a:pt x="324" y="11"/>
                      <a:pt x="324" y="11"/>
                    </a:cubicBezTo>
                    <a:cubicBezTo>
                      <a:pt x="323" y="11"/>
                      <a:pt x="321" y="11"/>
                      <a:pt x="320" y="11"/>
                    </a:cubicBezTo>
                    <a:cubicBezTo>
                      <a:pt x="319" y="10"/>
                      <a:pt x="320" y="9"/>
                      <a:pt x="318" y="9"/>
                    </a:cubicBezTo>
                    <a:close/>
                    <a:moveTo>
                      <a:pt x="334" y="11"/>
                    </a:moveTo>
                    <a:cubicBezTo>
                      <a:pt x="334" y="11"/>
                      <a:pt x="332" y="13"/>
                      <a:pt x="334" y="13"/>
                    </a:cubicBezTo>
                    <a:cubicBezTo>
                      <a:pt x="336" y="13"/>
                      <a:pt x="338" y="10"/>
                      <a:pt x="334" y="11"/>
                    </a:cubicBezTo>
                    <a:close/>
                    <a:moveTo>
                      <a:pt x="325" y="14"/>
                    </a:moveTo>
                    <a:cubicBezTo>
                      <a:pt x="325" y="14"/>
                      <a:pt x="323" y="16"/>
                      <a:pt x="323" y="16"/>
                    </a:cubicBezTo>
                    <a:cubicBezTo>
                      <a:pt x="323" y="16"/>
                      <a:pt x="325" y="16"/>
                      <a:pt x="325" y="17"/>
                    </a:cubicBezTo>
                    <a:cubicBezTo>
                      <a:pt x="326" y="16"/>
                      <a:pt x="326" y="14"/>
                      <a:pt x="327" y="14"/>
                    </a:cubicBezTo>
                    <a:cubicBezTo>
                      <a:pt x="326" y="14"/>
                      <a:pt x="325" y="14"/>
                      <a:pt x="325" y="14"/>
                    </a:cubicBezTo>
                    <a:close/>
                    <a:moveTo>
                      <a:pt x="331" y="19"/>
                    </a:moveTo>
                    <a:cubicBezTo>
                      <a:pt x="332" y="19"/>
                      <a:pt x="332" y="21"/>
                      <a:pt x="333" y="21"/>
                    </a:cubicBezTo>
                    <a:cubicBezTo>
                      <a:pt x="334" y="22"/>
                      <a:pt x="333" y="19"/>
                      <a:pt x="333" y="19"/>
                    </a:cubicBezTo>
                    <a:cubicBezTo>
                      <a:pt x="333" y="19"/>
                      <a:pt x="332" y="19"/>
                      <a:pt x="331" y="19"/>
                    </a:cubicBezTo>
                    <a:close/>
                    <a:moveTo>
                      <a:pt x="306" y="19"/>
                    </a:moveTo>
                    <a:cubicBezTo>
                      <a:pt x="307" y="20"/>
                      <a:pt x="305" y="20"/>
                      <a:pt x="308" y="22"/>
                    </a:cubicBezTo>
                    <a:cubicBezTo>
                      <a:pt x="308" y="23"/>
                      <a:pt x="308" y="23"/>
                      <a:pt x="308" y="23"/>
                    </a:cubicBezTo>
                    <a:cubicBezTo>
                      <a:pt x="309" y="22"/>
                      <a:pt x="312" y="22"/>
                      <a:pt x="311" y="22"/>
                    </a:cubicBezTo>
                    <a:cubicBezTo>
                      <a:pt x="313" y="23"/>
                      <a:pt x="312" y="20"/>
                      <a:pt x="310" y="19"/>
                    </a:cubicBezTo>
                    <a:cubicBezTo>
                      <a:pt x="309" y="19"/>
                      <a:pt x="307" y="19"/>
                      <a:pt x="306" y="19"/>
                    </a:cubicBezTo>
                    <a:close/>
                    <a:moveTo>
                      <a:pt x="319" y="19"/>
                    </a:moveTo>
                    <a:cubicBezTo>
                      <a:pt x="320" y="20"/>
                      <a:pt x="320" y="22"/>
                      <a:pt x="321" y="22"/>
                    </a:cubicBezTo>
                    <a:cubicBezTo>
                      <a:pt x="322" y="23"/>
                      <a:pt x="324" y="22"/>
                      <a:pt x="325" y="23"/>
                    </a:cubicBezTo>
                    <a:cubicBezTo>
                      <a:pt x="326" y="24"/>
                      <a:pt x="326" y="25"/>
                      <a:pt x="327" y="25"/>
                    </a:cubicBezTo>
                    <a:cubicBezTo>
                      <a:pt x="328" y="25"/>
                      <a:pt x="328" y="25"/>
                      <a:pt x="329" y="25"/>
                    </a:cubicBezTo>
                    <a:cubicBezTo>
                      <a:pt x="335" y="21"/>
                      <a:pt x="322" y="20"/>
                      <a:pt x="319" y="19"/>
                    </a:cubicBezTo>
                    <a:close/>
                    <a:moveTo>
                      <a:pt x="315" y="20"/>
                    </a:moveTo>
                    <a:cubicBezTo>
                      <a:pt x="313" y="23"/>
                      <a:pt x="313" y="23"/>
                      <a:pt x="313" y="23"/>
                    </a:cubicBezTo>
                    <a:cubicBezTo>
                      <a:pt x="314" y="23"/>
                      <a:pt x="314" y="24"/>
                      <a:pt x="314" y="25"/>
                    </a:cubicBezTo>
                    <a:cubicBezTo>
                      <a:pt x="315" y="24"/>
                      <a:pt x="316" y="24"/>
                      <a:pt x="316" y="24"/>
                    </a:cubicBezTo>
                    <a:cubicBezTo>
                      <a:pt x="317" y="24"/>
                      <a:pt x="317" y="26"/>
                      <a:pt x="317" y="27"/>
                    </a:cubicBezTo>
                    <a:cubicBezTo>
                      <a:pt x="319" y="27"/>
                      <a:pt x="319" y="26"/>
                      <a:pt x="320" y="26"/>
                    </a:cubicBezTo>
                    <a:cubicBezTo>
                      <a:pt x="322" y="26"/>
                      <a:pt x="324" y="28"/>
                      <a:pt x="325" y="29"/>
                    </a:cubicBezTo>
                    <a:cubicBezTo>
                      <a:pt x="327" y="29"/>
                      <a:pt x="328" y="27"/>
                      <a:pt x="329" y="27"/>
                    </a:cubicBezTo>
                    <a:cubicBezTo>
                      <a:pt x="327" y="26"/>
                      <a:pt x="323" y="25"/>
                      <a:pt x="321" y="24"/>
                    </a:cubicBezTo>
                    <a:cubicBezTo>
                      <a:pt x="320" y="23"/>
                      <a:pt x="318" y="20"/>
                      <a:pt x="317" y="20"/>
                    </a:cubicBezTo>
                    <a:cubicBezTo>
                      <a:pt x="316" y="20"/>
                      <a:pt x="315" y="20"/>
                      <a:pt x="315" y="20"/>
                    </a:cubicBezTo>
                    <a:close/>
                    <a:moveTo>
                      <a:pt x="334" y="23"/>
                    </a:moveTo>
                    <a:cubicBezTo>
                      <a:pt x="334" y="23"/>
                      <a:pt x="332" y="24"/>
                      <a:pt x="332" y="24"/>
                    </a:cubicBezTo>
                    <a:cubicBezTo>
                      <a:pt x="332" y="24"/>
                      <a:pt x="331" y="26"/>
                      <a:pt x="331" y="26"/>
                    </a:cubicBezTo>
                    <a:cubicBezTo>
                      <a:pt x="332" y="26"/>
                      <a:pt x="333" y="27"/>
                      <a:pt x="334" y="27"/>
                    </a:cubicBezTo>
                    <a:cubicBezTo>
                      <a:pt x="334" y="27"/>
                      <a:pt x="337" y="22"/>
                      <a:pt x="334" y="23"/>
                    </a:cubicBezTo>
                    <a:close/>
                    <a:moveTo>
                      <a:pt x="306" y="26"/>
                    </a:moveTo>
                    <a:cubicBezTo>
                      <a:pt x="306" y="26"/>
                      <a:pt x="305" y="27"/>
                      <a:pt x="305" y="27"/>
                    </a:cubicBezTo>
                    <a:cubicBezTo>
                      <a:pt x="303" y="29"/>
                      <a:pt x="306" y="27"/>
                      <a:pt x="307" y="28"/>
                    </a:cubicBezTo>
                    <a:cubicBezTo>
                      <a:pt x="309" y="28"/>
                      <a:pt x="307" y="30"/>
                      <a:pt x="309" y="30"/>
                    </a:cubicBezTo>
                    <a:cubicBezTo>
                      <a:pt x="310" y="29"/>
                      <a:pt x="310" y="29"/>
                      <a:pt x="310" y="29"/>
                    </a:cubicBezTo>
                    <a:cubicBezTo>
                      <a:pt x="311" y="28"/>
                      <a:pt x="313" y="29"/>
                      <a:pt x="313" y="29"/>
                    </a:cubicBezTo>
                    <a:cubicBezTo>
                      <a:pt x="313" y="27"/>
                      <a:pt x="313" y="27"/>
                      <a:pt x="313" y="27"/>
                    </a:cubicBezTo>
                    <a:cubicBezTo>
                      <a:pt x="312" y="27"/>
                      <a:pt x="307" y="26"/>
                      <a:pt x="306" y="26"/>
                    </a:cubicBezTo>
                    <a:close/>
                    <a:moveTo>
                      <a:pt x="391" y="26"/>
                    </a:moveTo>
                    <a:cubicBezTo>
                      <a:pt x="389" y="26"/>
                      <a:pt x="387" y="30"/>
                      <a:pt x="385" y="31"/>
                    </a:cubicBezTo>
                    <a:cubicBezTo>
                      <a:pt x="383" y="31"/>
                      <a:pt x="381" y="30"/>
                      <a:pt x="379" y="31"/>
                    </a:cubicBezTo>
                    <a:cubicBezTo>
                      <a:pt x="379" y="31"/>
                      <a:pt x="381" y="33"/>
                      <a:pt x="381" y="33"/>
                    </a:cubicBezTo>
                    <a:cubicBezTo>
                      <a:pt x="380" y="33"/>
                      <a:pt x="379" y="33"/>
                      <a:pt x="378" y="33"/>
                    </a:cubicBezTo>
                    <a:cubicBezTo>
                      <a:pt x="378" y="33"/>
                      <a:pt x="378" y="35"/>
                      <a:pt x="378" y="35"/>
                    </a:cubicBezTo>
                    <a:cubicBezTo>
                      <a:pt x="378" y="36"/>
                      <a:pt x="379" y="35"/>
                      <a:pt x="380" y="36"/>
                    </a:cubicBezTo>
                    <a:cubicBezTo>
                      <a:pt x="381" y="37"/>
                      <a:pt x="381" y="39"/>
                      <a:pt x="382" y="39"/>
                    </a:cubicBezTo>
                    <a:cubicBezTo>
                      <a:pt x="383" y="40"/>
                      <a:pt x="384" y="39"/>
                      <a:pt x="385" y="40"/>
                    </a:cubicBezTo>
                    <a:cubicBezTo>
                      <a:pt x="386" y="38"/>
                      <a:pt x="388" y="35"/>
                      <a:pt x="390" y="35"/>
                    </a:cubicBezTo>
                    <a:cubicBezTo>
                      <a:pt x="391" y="34"/>
                      <a:pt x="393" y="35"/>
                      <a:pt x="394" y="35"/>
                    </a:cubicBezTo>
                    <a:cubicBezTo>
                      <a:pt x="395" y="34"/>
                      <a:pt x="395" y="31"/>
                      <a:pt x="397" y="31"/>
                    </a:cubicBezTo>
                    <a:cubicBezTo>
                      <a:pt x="397" y="30"/>
                      <a:pt x="398" y="31"/>
                      <a:pt x="399" y="31"/>
                    </a:cubicBezTo>
                    <a:cubicBezTo>
                      <a:pt x="399" y="30"/>
                      <a:pt x="399" y="28"/>
                      <a:pt x="399" y="28"/>
                    </a:cubicBezTo>
                    <a:cubicBezTo>
                      <a:pt x="397" y="27"/>
                      <a:pt x="394" y="25"/>
                      <a:pt x="391" y="26"/>
                    </a:cubicBezTo>
                    <a:close/>
                    <a:moveTo>
                      <a:pt x="319" y="28"/>
                    </a:moveTo>
                    <a:cubicBezTo>
                      <a:pt x="318" y="28"/>
                      <a:pt x="316" y="29"/>
                      <a:pt x="315" y="29"/>
                    </a:cubicBezTo>
                    <a:cubicBezTo>
                      <a:pt x="315" y="29"/>
                      <a:pt x="315" y="32"/>
                      <a:pt x="315" y="32"/>
                    </a:cubicBezTo>
                    <a:cubicBezTo>
                      <a:pt x="316" y="32"/>
                      <a:pt x="319" y="30"/>
                      <a:pt x="320" y="31"/>
                    </a:cubicBezTo>
                    <a:cubicBezTo>
                      <a:pt x="320" y="31"/>
                      <a:pt x="322" y="33"/>
                      <a:pt x="323" y="33"/>
                    </a:cubicBezTo>
                    <a:cubicBezTo>
                      <a:pt x="326" y="32"/>
                      <a:pt x="324" y="30"/>
                      <a:pt x="324" y="29"/>
                    </a:cubicBezTo>
                    <a:cubicBezTo>
                      <a:pt x="324" y="29"/>
                      <a:pt x="324" y="29"/>
                      <a:pt x="324" y="29"/>
                    </a:cubicBezTo>
                    <a:cubicBezTo>
                      <a:pt x="322" y="28"/>
                      <a:pt x="320" y="28"/>
                      <a:pt x="319" y="28"/>
                    </a:cubicBezTo>
                    <a:close/>
                    <a:moveTo>
                      <a:pt x="661" y="30"/>
                    </a:moveTo>
                    <a:cubicBezTo>
                      <a:pt x="659" y="33"/>
                      <a:pt x="658" y="34"/>
                      <a:pt x="654" y="35"/>
                    </a:cubicBezTo>
                    <a:cubicBezTo>
                      <a:pt x="652" y="37"/>
                      <a:pt x="652" y="37"/>
                      <a:pt x="652" y="37"/>
                    </a:cubicBezTo>
                    <a:cubicBezTo>
                      <a:pt x="651" y="37"/>
                      <a:pt x="651" y="35"/>
                      <a:pt x="650" y="36"/>
                    </a:cubicBezTo>
                    <a:cubicBezTo>
                      <a:pt x="649" y="36"/>
                      <a:pt x="650" y="37"/>
                      <a:pt x="650" y="38"/>
                    </a:cubicBezTo>
                    <a:cubicBezTo>
                      <a:pt x="646" y="40"/>
                      <a:pt x="646" y="40"/>
                      <a:pt x="646" y="40"/>
                    </a:cubicBezTo>
                    <a:cubicBezTo>
                      <a:pt x="646" y="41"/>
                      <a:pt x="647" y="43"/>
                      <a:pt x="647" y="42"/>
                    </a:cubicBezTo>
                    <a:cubicBezTo>
                      <a:pt x="647" y="43"/>
                      <a:pt x="647" y="44"/>
                      <a:pt x="647" y="44"/>
                    </a:cubicBezTo>
                    <a:cubicBezTo>
                      <a:pt x="645" y="46"/>
                      <a:pt x="642" y="45"/>
                      <a:pt x="639" y="46"/>
                    </a:cubicBezTo>
                    <a:cubicBezTo>
                      <a:pt x="638" y="46"/>
                      <a:pt x="636" y="49"/>
                      <a:pt x="635" y="49"/>
                    </a:cubicBezTo>
                    <a:cubicBezTo>
                      <a:pt x="637" y="49"/>
                      <a:pt x="640" y="49"/>
                      <a:pt x="642" y="49"/>
                    </a:cubicBezTo>
                    <a:cubicBezTo>
                      <a:pt x="642" y="49"/>
                      <a:pt x="642" y="51"/>
                      <a:pt x="642" y="51"/>
                    </a:cubicBezTo>
                    <a:cubicBezTo>
                      <a:pt x="651" y="54"/>
                      <a:pt x="651" y="54"/>
                      <a:pt x="651" y="54"/>
                    </a:cubicBezTo>
                    <a:cubicBezTo>
                      <a:pt x="655" y="54"/>
                      <a:pt x="657" y="51"/>
                      <a:pt x="660" y="50"/>
                    </a:cubicBezTo>
                    <a:cubicBezTo>
                      <a:pt x="660" y="50"/>
                      <a:pt x="662" y="51"/>
                      <a:pt x="661" y="51"/>
                    </a:cubicBezTo>
                    <a:cubicBezTo>
                      <a:pt x="664" y="52"/>
                      <a:pt x="665" y="51"/>
                      <a:pt x="668" y="52"/>
                    </a:cubicBezTo>
                    <a:cubicBezTo>
                      <a:pt x="666" y="52"/>
                      <a:pt x="663" y="54"/>
                      <a:pt x="662" y="54"/>
                    </a:cubicBezTo>
                    <a:cubicBezTo>
                      <a:pt x="660" y="55"/>
                      <a:pt x="660" y="53"/>
                      <a:pt x="658" y="54"/>
                    </a:cubicBezTo>
                    <a:cubicBezTo>
                      <a:pt x="658" y="54"/>
                      <a:pt x="657" y="56"/>
                      <a:pt x="657" y="56"/>
                    </a:cubicBezTo>
                    <a:cubicBezTo>
                      <a:pt x="656" y="57"/>
                      <a:pt x="654" y="57"/>
                      <a:pt x="652" y="58"/>
                    </a:cubicBezTo>
                    <a:cubicBezTo>
                      <a:pt x="652" y="59"/>
                      <a:pt x="653" y="60"/>
                      <a:pt x="652" y="61"/>
                    </a:cubicBezTo>
                    <a:cubicBezTo>
                      <a:pt x="646" y="62"/>
                      <a:pt x="651" y="60"/>
                      <a:pt x="646" y="63"/>
                    </a:cubicBezTo>
                    <a:cubicBezTo>
                      <a:pt x="646" y="64"/>
                      <a:pt x="645" y="63"/>
                      <a:pt x="644" y="64"/>
                    </a:cubicBezTo>
                    <a:cubicBezTo>
                      <a:pt x="644" y="64"/>
                      <a:pt x="645" y="65"/>
                      <a:pt x="644" y="66"/>
                    </a:cubicBezTo>
                    <a:cubicBezTo>
                      <a:pt x="648" y="66"/>
                      <a:pt x="649" y="65"/>
                      <a:pt x="652" y="64"/>
                    </a:cubicBezTo>
                    <a:cubicBezTo>
                      <a:pt x="653" y="66"/>
                      <a:pt x="652" y="66"/>
                      <a:pt x="652" y="67"/>
                    </a:cubicBezTo>
                    <a:cubicBezTo>
                      <a:pt x="652" y="68"/>
                      <a:pt x="653" y="67"/>
                      <a:pt x="653" y="68"/>
                    </a:cubicBezTo>
                    <a:cubicBezTo>
                      <a:pt x="655" y="68"/>
                      <a:pt x="658" y="67"/>
                      <a:pt x="660" y="67"/>
                    </a:cubicBezTo>
                    <a:cubicBezTo>
                      <a:pt x="661" y="69"/>
                      <a:pt x="661" y="69"/>
                      <a:pt x="661" y="69"/>
                    </a:cubicBezTo>
                    <a:cubicBezTo>
                      <a:pt x="662" y="69"/>
                      <a:pt x="663" y="68"/>
                      <a:pt x="664" y="68"/>
                    </a:cubicBezTo>
                    <a:cubicBezTo>
                      <a:pt x="667" y="69"/>
                      <a:pt x="675" y="73"/>
                      <a:pt x="678" y="72"/>
                    </a:cubicBezTo>
                    <a:cubicBezTo>
                      <a:pt x="678" y="70"/>
                      <a:pt x="678" y="70"/>
                      <a:pt x="678" y="70"/>
                    </a:cubicBezTo>
                    <a:cubicBezTo>
                      <a:pt x="680" y="70"/>
                      <a:pt x="680" y="70"/>
                      <a:pt x="680" y="70"/>
                    </a:cubicBezTo>
                    <a:cubicBezTo>
                      <a:pt x="681" y="70"/>
                      <a:pt x="682" y="72"/>
                      <a:pt x="683" y="72"/>
                    </a:cubicBezTo>
                    <a:cubicBezTo>
                      <a:pt x="684" y="72"/>
                      <a:pt x="684" y="71"/>
                      <a:pt x="684" y="70"/>
                    </a:cubicBezTo>
                    <a:cubicBezTo>
                      <a:pt x="687" y="69"/>
                      <a:pt x="690" y="69"/>
                      <a:pt x="692" y="68"/>
                    </a:cubicBezTo>
                    <a:cubicBezTo>
                      <a:pt x="692" y="68"/>
                      <a:pt x="693" y="67"/>
                      <a:pt x="693" y="67"/>
                    </a:cubicBezTo>
                    <a:cubicBezTo>
                      <a:pt x="692" y="67"/>
                      <a:pt x="692" y="66"/>
                      <a:pt x="692" y="65"/>
                    </a:cubicBezTo>
                    <a:cubicBezTo>
                      <a:pt x="692" y="65"/>
                      <a:pt x="694" y="65"/>
                      <a:pt x="695" y="65"/>
                    </a:cubicBezTo>
                    <a:cubicBezTo>
                      <a:pt x="697" y="61"/>
                      <a:pt x="698" y="62"/>
                      <a:pt x="695" y="58"/>
                    </a:cubicBezTo>
                    <a:cubicBezTo>
                      <a:pt x="691" y="52"/>
                      <a:pt x="691" y="56"/>
                      <a:pt x="689" y="60"/>
                    </a:cubicBezTo>
                    <a:cubicBezTo>
                      <a:pt x="687" y="60"/>
                      <a:pt x="686" y="60"/>
                      <a:pt x="684" y="60"/>
                    </a:cubicBezTo>
                    <a:cubicBezTo>
                      <a:pt x="685" y="60"/>
                      <a:pt x="686" y="60"/>
                      <a:pt x="686" y="59"/>
                    </a:cubicBezTo>
                    <a:cubicBezTo>
                      <a:pt x="687" y="58"/>
                      <a:pt x="686" y="55"/>
                      <a:pt x="686" y="55"/>
                    </a:cubicBezTo>
                    <a:cubicBezTo>
                      <a:pt x="686" y="55"/>
                      <a:pt x="686" y="53"/>
                      <a:pt x="686" y="53"/>
                    </a:cubicBezTo>
                    <a:cubicBezTo>
                      <a:pt x="684" y="52"/>
                      <a:pt x="683" y="52"/>
                      <a:pt x="680" y="51"/>
                    </a:cubicBezTo>
                    <a:cubicBezTo>
                      <a:pt x="680" y="51"/>
                      <a:pt x="679" y="53"/>
                      <a:pt x="679" y="53"/>
                    </a:cubicBezTo>
                    <a:cubicBezTo>
                      <a:pt x="677" y="54"/>
                      <a:pt x="674" y="53"/>
                      <a:pt x="672" y="53"/>
                    </a:cubicBezTo>
                    <a:cubicBezTo>
                      <a:pt x="674" y="52"/>
                      <a:pt x="674" y="52"/>
                      <a:pt x="674" y="52"/>
                    </a:cubicBezTo>
                    <a:cubicBezTo>
                      <a:pt x="680" y="50"/>
                      <a:pt x="679" y="50"/>
                      <a:pt x="680" y="44"/>
                    </a:cubicBezTo>
                    <a:cubicBezTo>
                      <a:pt x="677" y="43"/>
                      <a:pt x="673" y="41"/>
                      <a:pt x="672" y="39"/>
                    </a:cubicBezTo>
                    <a:cubicBezTo>
                      <a:pt x="671" y="38"/>
                      <a:pt x="672" y="37"/>
                      <a:pt x="671" y="37"/>
                    </a:cubicBezTo>
                    <a:cubicBezTo>
                      <a:pt x="670" y="35"/>
                      <a:pt x="667" y="35"/>
                      <a:pt x="666" y="34"/>
                    </a:cubicBezTo>
                    <a:cubicBezTo>
                      <a:pt x="666" y="34"/>
                      <a:pt x="666" y="32"/>
                      <a:pt x="666" y="32"/>
                    </a:cubicBezTo>
                    <a:cubicBezTo>
                      <a:pt x="665" y="31"/>
                      <a:pt x="664" y="31"/>
                      <a:pt x="662" y="31"/>
                    </a:cubicBezTo>
                    <a:lnTo>
                      <a:pt x="661" y="30"/>
                    </a:lnTo>
                    <a:close/>
                    <a:moveTo>
                      <a:pt x="222" y="35"/>
                    </a:moveTo>
                    <a:cubicBezTo>
                      <a:pt x="221" y="35"/>
                      <a:pt x="219" y="36"/>
                      <a:pt x="219" y="37"/>
                    </a:cubicBezTo>
                    <a:cubicBezTo>
                      <a:pt x="216" y="37"/>
                      <a:pt x="214" y="36"/>
                      <a:pt x="212" y="37"/>
                    </a:cubicBezTo>
                    <a:cubicBezTo>
                      <a:pt x="211" y="37"/>
                      <a:pt x="210" y="39"/>
                      <a:pt x="209" y="39"/>
                    </a:cubicBezTo>
                    <a:cubicBezTo>
                      <a:pt x="207" y="40"/>
                      <a:pt x="206" y="38"/>
                      <a:pt x="203" y="39"/>
                    </a:cubicBezTo>
                    <a:cubicBezTo>
                      <a:pt x="202" y="39"/>
                      <a:pt x="201" y="42"/>
                      <a:pt x="200" y="42"/>
                    </a:cubicBezTo>
                    <a:cubicBezTo>
                      <a:pt x="199" y="42"/>
                      <a:pt x="199" y="45"/>
                      <a:pt x="199" y="45"/>
                    </a:cubicBezTo>
                    <a:cubicBezTo>
                      <a:pt x="200" y="45"/>
                      <a:pt x="204" y="44"/>
                      <a:pt x="204" y="44"/>
                    </a:cubicBezTo>
                    <a:cubicBezTo>
                      <a:pt x="205" y="45"/>
                      <a:pt x="211" y="47"/>
                      <a:pt x="211" y="47"/>
                    </a:cubicBezTo>
                    <a:cubicBezTo>
                      <a:pt x="211" y="47"/>
                      <a:pt x="217" y="43"/>
                      <a:pt x="218" y="43"/>
                    </a:cubicBezTo>
                    <a:cubicBezTo>
                      <a:pt x="222" y="43"/>
                      <a:pt x="221" y="45"/>
                      <a:pt x="223" y="46"/>
                    </a:cubicBezTo>
                    <a:cubicBezTo>
                      <a:pt x="224" y="46"/>
                      <a:pt x="225" y="47"/>
                      <a:pt x="226" y="46"/>
                    </a:cubicBezTo>
                    <a:cubicBezTo>
                      <a:pt x="226" y="45"/>
                      <a:pt x="226" y="45"/>
                      <a:pt x="226" y="45"/>
                    </a:cubicBezTo>
                    <a:cubicBezTo>
                      <a:pt x="230" y="44"/>
                      <a:pt x="230" y="44"/>
                      <a:pt x="232" y="40"/>
                    </a:cubicBezTo>
                    <a:cubicBezTo>
                      <a:pt x="234" y="40"/>
                      <a:pt x="236" y="42"/>
                      <a:pt x="238" y="41"/>
                    </a:cubicBezTo>
                    <a:cubicBezTo>
                      <a:pt x="238" y="41"/>
                      <a:pt x="240" y="39"/>
                      <a:pt x="240" y="39"/>
                    </a:cubicBezTo>
                    <a:cubicBezTo>
                      <a:pt x="244" y="39"/>
                      <a:pt x="248" y="41"/>
                      <a:pt x="250" y="41"/>
                    </a:cubicBezTo>
                    <a:cubicBezTo>
                      <a:pt x="251" y="41"/>
                      <a:pt x="254" y="41"/>
                      <a:pt x="256" y="40"/>
                    </a:cubicBezTo>
                    <a:cubicBezTo>
                      <a:pt x="254" y="40"/>
                      <a:pt x="251" y="38"/>
                      <a:pt x="249" y="37"/>
                    </a:cubicBezTo>
                    <a:cubicBezTo>
                      <a:pt x="248" y="36"/>
                      <a:pt x="248" y="36"/>
                      <a:pt x="248" y="36"/>
                    </a:cubicBezTo>
                    <a:cubicBezTo>
                      <a:pt x="247" y="35"/>
                      <a:pt x="245" y="36"/>
                      <a:pt x="244" y="36"/>
                    </a:cubicBezTo>
                    <a:cubicBezTo>
                      <a:pt x="242" y="35"/>
                      <a:pt x="242" y="35"/>
                      <a:pt x="242" y="35"/>
                    </a:cubicBezTo>
                    <a:cubicBezTo>
                      <a:pt x="240" y="34"/>
                      <a:pt x="234" y="35"/>
                      <a:pt x="232" y="35"/>
                    </a:cubicBezTo>
                    <a:cubicBezTo>
                      <a:pt x="232" y="34"/>
                      <a:pt x="229" y="35"/>
                      <a:pt x="230" y="35"/>
                    </a:cubicBezTo>
                    <a:cubicBezTo>
                      <a:pt x="227" y="35"/>
                      <a:pt x="224" y="34"/>
                      <a:pt x="222" y="35"/>
                    </a:cubicBezTo>
                    <a:close/>
                    <a:moveTo>
                      <a:pt x="264" y="37"/>
                    </a:moveTo>
                    <a:cubicBezTo>
                      <a:pt x="265" y="37"/>
                      <a:pt x="262" y="37"/>
                      <a:pt x="262" y="37"/>
                    </a:cubicBezTo>
                    <a:cubicBezTo>
                      <a:pt x="263" y="38"/>
                      <a:pt x="265" y="42"/>
                      <a:pt x="263" y="40"/>
                    </a:cubicBezTo>
                    <a:cubicBezTo>
                      <a:pt x="261" y="41"/>
                      <a:pt x="258" y="43"/>
                      <a:pt x="255" y="44"/>
                    </a:cubicBezTo>
                    <a:cubicBezTo>
                      <a:pt x="251" y="44"/>
                      <a:pt x="247" y="42"/>
                      <a:pt x="244" y="42"/>
                    </a:cubicBezTo>
                    <a:cubicBezTo>
                      <a:pt x="241" y="41"/>
                      <a:pt x="239" y="42"/>
                      <a:pt x="236" y="42"/>
                    </a:cubicBezTo>
                    <a:cubicBezTo>
                      <a:pt x="236" y="44"/>
                      <a:pt x="236" y="44"/>
                      <a:pt x="236" y="44"/>
                    </a:cubicBezTo>
                    <a:cubicBezTo>
                      <a:pt x="237" y="44"/>
                      <a:pt x="239" y="44"/>
                      <a:pt x="240" y="44"/>
                    </a:cubicBezTo>
                    <a:cubicBezTo>
                      <a:pt x="240" y="44"/>
                      <a:pt x="241" y="47"/>
                      <a:pt x="240" y="46"/>
                    </a:cubicBezTo>
                    <a:cubicBezTo>
                      <a:pt x="235" y="49"/>
                      <a:pt x="243" y="50"/>
                      <a:pt x="246" y="50"/>
                    </a:cubicBezTo>
                    <a:cubicBezTo>
                      <a:pt x="245" y="51"/>
                      <a:pt x="244" y="53"/>
                      <a:pt x="244" y="53"/>
                    </a:cubicBezTo>
                    <a:cubicBezTo>
                      <a:pt x="246" y="53"/>
                      <a:pt x="247" y="51"/>
                      <a:pt x="248" y="50"/>
                    </a:cubicBezTo>
                    <a:cubicBezTo>
                      <a:pt x="249" y="50"/>
                      <a:pt x="250" y="51"/>
                      <a:pt x="251" y="51"/>
                    </a:cubicBezTo>
                    <a:cubicBezTo>
                      <a:pt x="251" y="51"/>
                      <a:pt x="253" y="50"/>
                      <a:pt x="254" y="50"/>
                    </a:cubicBezTo>
                    <a:cubicBezTo>
                      <a:pt x="254" y="50"/>
                      <a:pt x="253" y="47"/>
                      <a:pt x="254" y="47"/>
                    </a:cubicBezTo>
                    <a:cubicBezTo>
                      <a:pt x="257" y="46"/>
                      <a:pt x="261" y="48"/>
                      <a:pt x="264" y="48"/>
                    </a:cubicBezTo>
                    <a:cubicBezTo>
                      <a:pt x="265" y="48"/>
                      <a:pt x="264" y="48"/>
                      <a:pt x="266" y="48"/>
                    </a:cubicBezTo>
                    <a:cubicBezTo>
                      <a:pt x="265" y="47"/>
                      <a:pt x="265" y="45"/>
                      <a:pt x="264" y="44"/>
                    </a:cubicBezTo>
                    <a:cubicBezTo>
                      <a:pt x="267" y="44"/>
                      <a:pt x="270" y="45"/>
                      <a:pt x="272" y="44"/>
                    </a:cubicBezTo>
                    <a:cubicBezTo>
                      <a:pt x="274" y="43"/>
                      <a:pt x="274" y="43"/>
                      <a:pt x="274" y="43"/>
                    </a:cubicBezTo>
                    <a:cubicBezTo>
                      <a:pt x="276" y="42"/>
                      <a:pt x="276" y="42"/>
                      <a:pt x="276" y="42"/>
                    </a:cubicBezTo>
                    <a:cubicBezTo>
                      <a:pt x="276" y="42"/>
                      <a:pt x="276" y="40"/>
                      <a:pt x="276" y="40"/>
                    </a:cubicBezTo>
                    <a:cubicBezTo>
                      <a:pt x="275" y="40"/>
                      <a:pt x="276" y="39"/>
                      <a:pt x="275" y="39"/>
                    </a:cubicBezTo>
                    <a:cubicBezTo>
                      <a:pt x="273" y="39"/>
                      <a:pt x="272" y="40"/>
                      <a:pt x="270" y="40"/>
                    </a:cubicBezTo>
                    <a:cubicBezTo>
                      <a:pt x="270" y="39"/>
                      <a:pt x="270" y="39"/>
                      <a:pt x="270" y="39"/>
                    </a:cubicBezTo>
                    <a:cubicBezTo>
                      <a:pt x="271" y="39"/>
                      <a:pt x="271" y="38"/>
                      <a:pt x="271" y="37"/>
                    </a:cubicBezTo>
                    <a:cubicBezTo>
                      <a:pt x="267" y="37"/>
                      <a:pt x="267" y="38"/>
                      <a:pt x="264" y="37"/>
                    </a:cubicBezTo>
                    <a:close/>
                    <a:moveTo>
                      <a:pt x="293" y="38"/>
                    </a:moveTo>
                    <a:cubicBezTo>
                      <a:pt x="293" y="38"/>
                      <a:pt x="294" y="39"/>
                      <a:pt x="294" y="39"/>
                    </a:cubicBezTo>
                    <a:cubicBezTo>
                      <a:pt x="294" y="39"/>
                      <a:pt x="296" y="37"/>
                      <a:pt x="293" y="38"/>
                    </a:cubicBezTo>
                    <a:close/>
                    <a:moveTo>
                      <a:pt x="297" y="39"/>
                    </a:moveTo>
                    <a:cubicBezTo>
                      <a:pt x="297" y="39"/>
                      <a:pt x="296" y="42"/>
                      <a:pt x="297" y="42"/>
                    </a:cubicBezTo>
                    <a:cubicBezTo>
                      <a:pt x="297" y="42"/>
                      <a:pt x="300" y="42"/>
                      <a:pt x="299" y="41"/>
                    </a:cubicBezTo>
                    <a:cubicBezTo>
                      <a:pt x="300" y="42"/>
                      <a:pt x="299" y="40"/>
                      <a:pt x="299" y="40"/>
                    </a:cubicBezTo>
                    <a:cubicBezTo>
                      <a:pt x="298" y="39"/>
                      <a:pt x="298" y="40"/>
                      <a:pt x="297" y="39"/>
                    </a:cubicBezTo>
                    <a:close/>
                    <a:moveTo>
                      <a:pt x="331" y="40"/>
                    </a:moveTo>
                    <a:cubicBezTo>
                      <a:pt x="329" y="40"/>
                      <a:pt x="330" y="45"/>
                      <a:pt x="330" y="48"/>
                    </a:cubicBezTo>
                    <a:cubicBezTo>
                      <a:pt x="331" y="49"/>
                      <a:pt x="332" y="48"/>
                      <a:pt x="333" y="48"/>
                    </a:cubicBezTo>
                    <a:cubicBezTo>
                      <a:pt x="334" y="49"/>
                      <a:pt x="334" y="50"/>
                      <a:pt x="335" y="50"/>
                    </a:cubicBezTo>
                    <a:cubicBezTo>
                      <a:pt x="337" y="46"/>
                      <a:pt x="337" y="47"/>
                      <a:pt x="341" y="44"/>
                    </a:cubicBezTo>
                    <a:cubicBezTo>
                      <a:pt x="341" y="44"/>
                      <a:pt x="341" y="43"/>
                      <a:pt x="341" y="42"/>
                    </a:cubicBezTo>
                    <a:cubicBezTo>
                      <a:pt x="339" y="42"/>
                      <a:pt x="338" y="42"/>
                      <a:pt x="336" y="42"/>
                    </a:cubicBezTo>
                    <a:cubicBezTo>
                      <a:pt x="335" y="42"/>
                      <a:pt x="332" y="40"/>
                      <a:pt x="331" y="40"/>
                    </a:cubicBezTo>
                    <a:close/>
                    <a:moveTo>
                      <a:pt x="289" y="42"/>
                    </a:moveTo>
                    <a:cubicBezTo>
                      <a:pt x="289" y="42"/>
                      <a:pt x="288" y="44"/>
                      <a:pt x="288" y="44"/>
                    </a:cubicBezTo>
                    <a:cubicBezTo>
                      <a:pt x="287" y="45"/>
                      <a:pt x="285" y="44"/>
                      <a:pt x="284" y="44"/>
                    </a:cubicBezTo>
                    <a:cubicBezTo>
                      <a:pt x="284" y="44"/>
                      <a:pt x="284" y="47"/>
                      <a:pt x="285" y="47"/>
                    </a:cubicBezTo>
                    <a:cubicBezTo>
                      <a:pt x="287" y="48"/>
                      <a:pt x="291" y="48"/>
                      <a:pt x="294" y="49"/>
                    </a:cubicBezTo>
                    <a:cubicBezTo>
                      <a:pt x="294" y="48"/>
                      <a:pt x="295" y="47"/>
                      <a:pt x="295" y="45"/>
                    </a:cubicBezTo>
                    <a:cubicBezTo>
                      <a:pt x="294" y="44"/>
                      <a:pt x="291" y="42"/>
                      <a:pt x="289" y="42"/>
                    </a:cubicBezTo>
                    <a:close/>
                    <a:moveTo>
                      <a:pt x="324" y="44"/>
                    </a:moveTo>
                    <a:cubicBezTo>
                      <a:pt x="323" y="44"/>
                      <a:pt x="320" y="46"/>
                      <a:pt x="319" y="46"/>
                    </a:cubicBezTo>
                    <a:cubicBezTo>
                      <a:pt x="313" y="51"/>
                      <a:pt x="324" y="51"/>
                      <a:pt x="327" y="51"/>
                    </a:cubicBezTo>
                    <a:cubicBezTo>
                      <a:pt x="326" y="51"/>
                      <a:pt x="327" y="50"/>
                      <a:pt x="327" y="50"/>
                    </a:cubicBezTo>
                    <a:cubicBezTo>
                      <a:pt x="326" y="49"/>
                      <a:pt x="326" y="49"/>
                      <a:pt x="325" y="48"/>
                    </a:cubicBezTo>
                    <a:cubicBezTo>
                      <a:pt x="327" y="47"/>
                      <a:pt x="332" y="43"/>
                      <a:pt x="324" y="44"/>
                    </a:cubicBezTo>
                    <a:close/>
                    <a:moveTo>
                      <a:pt x="306" y="45"/>
                    </a:moveTo>
                    <a:cubicBezTo>
                      <a:pt x="306" y="45"/>
                      <a:pt x="306" y="48"/>
                      <a:pt x="307" y="48"/>
                    </a:cubicBezTo>
                    <a:cubicBezTo>
                      <a:pt x="309" y="48"/>
                      <a:pt x="308" y="46"/>
                      <a:pt x="309" y="45"/>
                    </a:cubicBezTo>
                    <a:cubicBezTo>
                      <a:pt x="308" y="45"/>
                      <a:pt x="307" y="45"/>
                      <a:pt x="306" y="45"/>
                    </a:cubicBezTo>
                    <a:close/>
                    <a:moveTo>
                      <a:pt x="297" y="46"/>
                    </a:moveTo>
                    <a:cubicBezTo>
                      <a:pt x="298" y="48"/>
                      <a:pt x="298" y="48"/>
                      <a:pt x="298" y="48"/>
                    </a:cubicBezTo>
                    <a:cubicBezTo>
                      <a:pt x="298" y="47"/>
                      <a:pt x="299" y="46"/>
                      <a:pt x="297" y="46"/>
                    </a:cubicBezTo>
                    <a:close/>
                    <a:moveTo>
                      <a:pt x="266" y="49"/>
                    </a:moveTo>
                    <a:cubicBezTo>
                      <a:pt x="259" y="52"/>
                      <a:pt x="263" y="52"/>
                      <a:pt x="268" y="53"/>
                    </a:cubicBezTo>
                    <a:cubicBezTo>
                      <a:pt x="268" y="49"/>
                      <a:pt x="268" y="49"/>
                      <a:pt x="268" y="49"/>
                    </a:cubicBezTo>
                    <a:cubicBezTo>
                      <a:pt x="268" y="49"/>
                      <a:pt x="266" y="49"/>
                      <a:pt x="266" y="49"/>
                    </a:cubicBezTo>
                    <a:close/>
                    <a:moveTo>
                      <a:pt x="343" y="50"/>
                    </a:moveTo>
                    <a:cubicBezTo>
                      <a:pt x="342" y="51"/>
                      <a:pt x="341" y="53"/>
                      <a:pt x="339" y="54"/>
                    </a:cubicBezTo>
                    <a:cubicBezTo>
                      <a:pt x="341" y="55"/>
                      <a:pt x="344" y="59"/>
                      <a:pt x="347" y="57"/>
                    </a:cubicBezTo>
                    <a:cubicBezTo>
                      <a:pt x="349" y="56"/>
                      <a:pt x="347" y="53"/>
                      <a:pt x="347" y="52"/>
                    </a:cubicBezTo>
                    <a:cubicBezTo>
                      <a:pt x="346" y="52"/>
                      <a:pt x="347" y="52"/>
                      <a:pt x="346" y="50"/>
                    </a:cubicBezTo>
                    <a:cubicBezTo>
                      <a:pt x="345" y="50"/>
                      <a:pt x="344" y="51"/>
                      <a:pt x="343" y="50"/>
                    </a:cubicBezTo>
                    <a:close/>
                    <a:moveTo>
                      <a:pt x="275" y="52"/>
                    </a:moveTo>
                    <a:cubicBezTo>
                      <a:pt x="273" y="53"/>
                      <a:pt x="272" y="55"/>
                      <a:pt x="271" y="56"/>
                    </a:cubicBezTo>
                    <a:cubicBezTo>
                      <a:pt x="268" y="58"/>
                      <a:pt x="276" y="57"/>
                      <a:pt x="278" y="57"/>
                    </a:cubicBezTo>
                    <a:cubicBezTo>
                      <a:pt x="278" y="55"/>
                      <a:pt x="277" y="54"/>
                      <a:pt x="277" y="52"/>
                    </a:cubicBezTo>
                    <a:cubicBezTo>
                      <a:pt x="277" y="52"/>
                      <a:pt x="275" y="52"/>
                      <a:pt x="275" y="52"/>
                    </a:cubicBezTo>
                    <a:close/>
                    <a:moveTo>
                      <a:pt x="710" y="58"/>
                    </a:moveTo>
                    <a:cubicBezTo>
                      <a:pt x="710" y="60"/>
                      <a:pt x="710" y="60"/>
                      <a:pt x="710" y="60"/>
                    </a:cubicBezTo>
                    <a:cubicBezTo>
                      <a:pt x="710" y="61"/>
                      <a:pt x="709" y="61"/>
                      <a:pt x="709" y="61"/>
                    </a:cubicBezTo>
                    <a:cubicBezTo>
                      <a:pt x="708" y="60"/>
                      <a:pt x="708" y="60"/>
                      <a:pt x="708" y="60"/>
                    </a:cubicBezTo>
                    <a:cubicBezTo>
                      <a:pt x="708" y="60"/>
                      <a:pt x="707" y="60"/>
                      <a:pt x="706" y="60"/>
                    </a:cubicBezTo>
                    <a:cubicBezTo>
                      <a:pt x="706" y="62"/>
                      <a:pt x="707" y="64"/>
                      <a:pt x="706" y="67"/>
                    </a:cubicBezTo>
                    <a:cubicBezTo>
                      <a:pt x="705" y="68"/>
                      <a:pt x="702" y="69"/>
                      <a:pt x="702" y="71"/>
                    </a:cubicBezTo>
                    <a:cubicBezTo>
                      <a:pt x="702" y="72"/>
                      <a:pt x="704" y="73"/>
                      <a:pt x="703" y="74"/>
                    </a:cubicBezTo>
                    <a:cubicBezTo>
                      <a:pt x="703" y="75"/>
                      <a:pt x="701" y="74"/>
                      <a:pt x="701" y="74"/>
                    </a:cubicBezTo>
                    <a:cubicBezTo>
                      <a:pt x="699" y="80"/>
                      <a:pt x="697" y="82"/>
                      <a:pt x="692" y="85"/>
                    </a:cubicBezTo>
                    <a:cubicBezTo>
                      <a:pt x="692" y="85"/>
                      <a:pt x="692" y="87"/>
                      <a:pt x="692" y="87"/>
                    </a:cubicBezTo>
                    <a:cubicBezTo>
                      <a:pt x="698" y="87"/>
                      <a:pt x="701" y="86"/>
                      <a:pt x="705" y="82"/>
                    </a:cubicBezTo>
                    <a:cubicBezTo>
                      <a:pt x="705" y="82"/>
                      <a:pt x="706" y="80"/>
                      <a:pt x="706" y="80"/>
                    </a:cubicBezTo>
                    <a:cubicBezTo>
                      <a:pt x="707" y="80"/>
                      <a:pt x="717" y="84"/>
                      <a:pt x="718" y="84"/>
                    </a:cubicBezTo>
                    <a:cubicBezTo>
                      <a:pt x="719" y="83"/>
                      <a:pt x="720" y="82"/>
                      <a:pt x="722" y="81"/>
                    </a:cubicBezTo>
                    <a:cubicBezTo>
                      <a:pt x="722" y="81"/>
                      <a:pt x="723" y="81"/>
                      <a:pt x="724" y="81"/>
                    </a:cubicBezTo>
                    <a:cubicBezTo>
                      <a:pt x="728" y="80"/>
                      <a:pt x="726" y="79"/>
                      <a:pt x="733" y="79"/>
                    </a:cubicBezTo>
                    <a:cubicBezTo>
                      <a:pt x="733" y="78"/>
                      <a:pt x="734" y="76"/>
                      <a:pt x="734" y="75"/>
                    </a:cubicBezTo>
                    <a:cubicBezTo>
                      <a:pt x="733" y="70"/>
                      <a:pt x="728" y="70"/>
                      <a:pt x="724" y="68"/>
                    </a:cubicBezTo>
                    <a:cubicBezTo>
                      <a:pt x="722" y="67"/>
                      <a:pt x="720" y="67"/>
                      <a:pt x="720" y="64"/>
                    </a:cubicBezTo>
                    <a:cubicBezTo>
                      <a:pt x="720" y="64"/>
                      <a:pt x="720" y="64"/>
                      <a:pt x="720" y="64"/>
                    </a:cubicBezTo>
                    <a:cubicBezTo>
                      <a:pt x="719" y="63"/>
                      <a:pt x="719" y="64"/>
                      <a:pt x="719" y="64"/>
                    </a:cubicBezTo>
                    <a:cubicBezTo>
                      <a:pt x="715" y="65"/>
                      <a:pt x="719" y="61"/>
                      <a:pt x="713" y="66"/>
                    </a:cubicBezTo>
                    <a:cubicBezTo>
                      <a:pt x="713" y="65"/>
                      <a:pt x="712" y="64"/>
                      <a:pt x="712" y="64"/>
                    </a:cubicBezTo>
                    <a:cubicBezTo>
                      <a:pt x="715" y="63"/>
                      <a:pt x="712" y="59"/>
                      <a:pt x="710" y="58"/>
                    </a:cubicBezTo>
                    <a:close/>
                    <a:moveTo>
                      <a:pt x="410" y="104"/>
                    </a:moveTo>
                    <a:cubicBezTo>
                      <a:pt x="409" y="104"/>
                      <a:pt x="408" y="107"/>
                      <a:pt x="407" y="107"/>
                    </a:cubicBezTo>
                    <a:cubicBezTo>
                      <a:pt x="406" y="107"/>
                      <a:pt x="405" y="107"/>
                      <a:pt x="404" y="107"/>
                    </a:cubicBezTo>
                    <a:cubicBezTo>
                      <a:pt x="403" y="108"/>
                      <a:pt x="402" y="110"/>
                      <a:pt x="401" y="112"/>
                    </a:cubicBezTo>
                    <a:cubicBezTo>
                      <a:pt x="400" y="111"/>
                      <a:pt x="399" y="110"/>
                      <a:pt x="399" y="110"/>
                    </a:cubicBezTo>
                    <a:cubicBezTo>
                      <a:pt x="396" y="110"/>
                      <a:pt x="395" y="113"/>
                      <a:pt x="393" y="114"/>
                    </a:cubicBezTo>
                    <a:cubicBezTo>
                      <a:pt x="391" y="114"/>
                      <a:pt x="392" y="112"/>
                      <a:pt x="391" y="113"/>
                    </a:cubicBezTo>
                    <a:cubicBezTo>
                      <a:pt x="389" y="113"/>
                      <a:pt x="386" y="117"/>
                      <a:pt x="384" y="117"/>
                    </a:cubicBezTo>
                    <a:cubicBezTo>
                      <a:pt x="381" y="117"/>
                      <a:pt x="381" y="116"/>
                      <a:pt x="379" y="116"/>
                    </a:cubicBezTo>
                    <a:cubicBezTo>
                      <a:pt x="379" y="116"/>
                      <a:pt x="378" y="118"/>
                      <a:pt x="377" y="118"/>
                    </a:cubicBezTo>
                    <a:cubicBezTo>
                      <a:pt x="377" y="118"/>
                      <a:pt x="370" y="118"/>
                      <a:pt x="370" y="118"/>
                    </a:cubicBezTo>
                    <a:cubicBezTo>
                      <a:pt x="370" y="117"/>
                      <a:pt x="370" y="117"/>
                      <a:pt x="370" y="117"/>
                    </a:cubicBezTo>
                    <a:cubicBezTo>
                      <a:pt x="366" y="116"/>
                      <a:pt x="365" y="115"/>
                      <a:pt x="361" y="116"/>
                    </a:cubicBezTo>
                    <a:cubicBezTo>
                      <a:pt x="361" y="117"/>
                      <a:pt x="361" y="119"/>
                      <a:pt x="361" y="121"/>
                    </a:cubicBezTo>
                    <a:cubicBezTo>
                      <a:pt x="358" y="121"/>
                      <a:pt x="354" y="121"/>
                      <a:pt x="354" y="121"/>
                    </a:cubicBezTo>
                    <a:cubicBezTo>
                      <a:pt x="354" y="121"/>
                      <a:pt x="352" y="121"/>
                      <a:pt x="353" y="122"/>
                    </a:cubicBezTo>
                    <a:cubicBezTo>
                      <a:pt x="352" y="121"/>
                      <a:pt x="350" y="121"/>
                      <a:pt x="350" y="121"/>
                    </a:cubicBezTo>
                    <a:cubicBezTo>
                      <a:pt x="349" y="121"/>
                      <a:pt x="347" y="123"/>
                      <a:pt x="346" y="124"/>
                    </a:cubicBezTo>
                    <a:cubicBezTo>
                      <a:pt x="344" y="124"/>
                      <a:pt x="343" y="123"/>
                      <a:pt x="341" y="124"/>
                    </a:cubicBezTo>
                    <a:cubicBezTo>
                      <a:pt x="341" y="125"/>
                      <a:pt x="340" y="127"/>
                      <a:pt x="339" y="127"/>
                    </a:cubicBezTo>
                    <a:cubicBezTo>
                      <a:pt x="337" y="128"/>
                      <a:pt x="335" y="127"/>
                      <a:pt x="333" y="128"/>
                    </a:cubicBezTo>
                    <a:cubicBezTo>
                      <a:pt x="333" y="128"/>
                      <a:pt x="333" y="130"/>
                      <a:pt x="333" y="130"/>
                    </a:cubicBezTo>
                    <a:cubicBezTo>
                      <a:pt x="332" y="131"/>
                      <a:pt x="330" y="131"/>
                      <a:pt x="329" y="132"/>
                    </a:cubicBezTo>
                    <a:cubicBezTo>
                      <a:pt x="329" y="132"/>
                      <a:pt x="329" y="132"/>
                      <a:pt x="329" y="132"/>
                    </a:cubicBezTo>
                    <a:cubicBezTo>
                      <a:pt x="327" y="133"/>
                      <a:pt x="323" y="130"/>
                      <a:pt x="319" y="132"/>
                    </a:cubicBezTo>
                    <a:cubicBezTo>
                      <a:pt x="319" y="132"/>
                      <a:pt x="319" y="134"/>
                      <a:pt x="318" y="134"/>
                    </a:cubicBezTo>
                    <a:cubicBezTo>
                      <a:pt x="316" y="137"/>
                      <a:pt x="313" y="135"/>
                      <a:pt x="311" y="134"/>
                    </a:cubicBezTo>
                    <a:cubicBezTo>
                      <a:pt x="309" y="137"/>
                      <a:pt x="309" y="137"/>
                      <a:pt x="309" y="137"/>
                    </a:cubicBezTo>
                    <a:cubicBezTo>
                      <a:pt x="309" y="137"/>
                      <a:pt x="309" y="137"/>
                      <a:pt x="311" y="138"/>
                    </a:cubicBezTo>
                    <a:cubicBezTo>
                      <a:pt x="309" y="140"/>
                      <a:pt x="307" y="139"/>
                      <a:pt x="311" y="142"/>
                    </a:cubicBezTo>
                    <a:cubicBezTo>
                      <a:pt x="309" y="142"/>
                      <a:pt x="308" y="142"/>
                      <a:pt x="306" y="142"/>
                    </a:cubicBezTo>
                    <a:cubicBezTo>
                      <a:pt x="307" y="140"/>
                      <a:pt x="304" y="142"/>
                      <a:pt x="304" y="142"/>
                    </a:cubicBezTo>
                    <a:cubicBezTo>
                      <a:pt x="304" y="143"/>
                      <a:pt x="304" y="145"/>
                      <a:pt x="304" y="146"/>
                    </a:cubicBezTo>
                    <a:cubicBezTo>
                      <a:pt x="304" y="146"/>
                      <a:pt x="302" y="145"/>
                      <a:pt x="301" y="145"/>
                    </a:cubicBezTo>
                    <a:cubicBezTo>
                      <a:pt x="301" y="146"/>
                      <a:pt x="300" y="149"/>
                      <a:pt x="301" y="148"/>
                    </a:cubicBezTo>
                    <a:cubicBezTo>
                      <a:pt x="300" y="147"/>
                      <a:pt x="300" y="148"/>
                      <a:pt x="300" y="147"/>
                    </a:cubicBezTo>
                    <a:cubicBezTo>
                      <a:pt x="298" y="146"/>
                      <a:pt x="298" y="148"/>
                      <a:pt x="301" y="148"/>
                    </a:cubicBezTo>
                    <a:cubicBezTo>
                      <a:pt x="301" y="150"/>
                      <a:pt x="301" y="150"/>
                      <a:pt x="301" y="150"/>
                    </a:cubicBezTo>
                    <a:cubicBezTo>
                      <a:pt x="299" y="150"/>
                      <a:pt x="300" y="148"/>
                      <a:pt x="297" y="149"/>
                    </a:cubicBezTo>
                    <a:cubicBezTo>
                      <a:pt x="296" y="149"/>
                      <a:pt x="294" y="154"/>
                      <a:pt x="292" y="154"/>
                    </a:cubicBezTo>
                    <a:cubicBezTo>
                      <a:pt x="290" y="154"/>
                      <a:pt x="289" y="154"/>
                      <a:pt x="288" y="154"/>
                    </a:cubicBezTo>
                    <a:cubicBezTo>
                      <a:pt x="288" y="154"/>
                      <a:pt x="288" y="157"/>
                      <a:pt x="288" y="157"/>
                    </a:cubicBezTo>
                    <a:cubicBezTo>
                      <a:pt x="292" y="158"/>
                      <a:pt x="294" y="157"/>
                      <a:pt x="299" y="157"/>
                    </a:cubicBezTo>
                    <a:cubicBezTo>
                      <a:pt x="293" y="158"/>
                      <a:pt x="293" y="159"/>
                      <a:pt x="292" y="164"/>
                    </a:cubicBezTo>
                    <a:cubicBezTo>
                      <a:pt x="293" y="164"/>
                      <a:pt x="292" y="165"/>
                      <a:pt x="293" y="165"/>
                    </a:cubicBezTo>
                    <a:cubicBezTo>
                      <a:pt x="294" y="165"/>
                      <a:pt x="295" y="164"/>
                      <a:pt x="296" y="164"/>
                    </a:cubicBezTo>
                    <a:cubicBezTo>
                      <a:pt x="295" y="165"/>
                      <a:pt x="293" y="168"/>
                      <a:pt x="292" y="169"/>
                    </a:cubicBezTo>
                    <a:cubicBezTo>
                      <a:pt x="292" y="169"/>
                      <a:pt x="291" y="168"/>
                      <a:pt x="290" y="168"/>
                    </a:cubicBezTo>
                    <a:cubicBezTo>
                      <a:pt x="288" y="168"/>
                      <a:pt x="286" y="170"/>
                      <a:pt x="284" y="170"/>
                    </a:cubicBezTo>
                    <a:cubicBezTo>
                      <a:pt x="285" y="174"/>
                      <a:pt x="284" y="174"/>
                      <a:pt x="286" y="178"/>
                    </a:cubicBezTo>
                    <a:cubicBezTo>
                      <a:pt x="285" y="178"/>
                      <a:pt x="284" y="178"/>
                      <a:pt x="283" y="178"/>
                    </a:cubicBezTo>
                    <a:cubicBezTo>
                      <a:pt x="282" y="179"/>
                      <a:pt x="283" y="181"/>
                      <a:pt x="283" y="182"/>
                    </a:cubicBezTo>
                    <a:cubicBezTo>
                      <a:pt x="282" y="182"/>
                      <a:pt x="282" y="182"/>
                      <a:pt x="281" y="183"/>
                    </a:cubicBezTo>
                    <a:cubicBezTo>
                      <a:pt x="280" y="183"/>
                      <a:pt x="281" y="184"/>
                      <a:pt x="282" y="184"/>
                    </a:cubicBezTo>
                    <a:cubicBezTo>
                      <a:pt x="282" y="184"/>
                      <a:pt x="282" y="185"/>
                      <a:pt x="283" y="185"/>
                    </a:cubicBezTo>
                    <a:cubicBezTo>
                      <a:pt x="282" y="185"/>
                      <a:pt x="282" y="187"/>
                      <a:pt x="282" y="187"/>
                    </a:cubicBezTo>
                    <a:cubicBezTo>
                      <a:pt x="280" y="188"/>
                      <a:pt x="279" y="188"/>
                      <a:pt x="276" y="187"/>
                    </a:cubicBezTo>
                    <a:cubicBezTo>
                      <a:pt x="273" y="192"/>
                      <a:pt x="274" y="194"/>
                      <a:pt x="276" y="200"/>
                    </a:cubicBezTo>
                    <a:cubicBezTo>
                      <a:pt x="277" y="200"/>
                      <a:pt x="278" y="200"/>
                      <a:pt x="279" y="200"/>
                    </a:cubicBezTo>
                    <a:cubicBezTo>
                      <a:pt x="279" y="200"/>
                      <a:pt x="279" y="198"/>
                      <a:pt x="279" y="198"/>
                    </a:cubicBezTo>
                    <a:cubicBezTo>
                      <a:pt x="279" y="198"/>
                      <a:pt x="281" y="198"/>
                      <a:pt x="282" y="198"/>
                    </a:cubicBezTo>
                    <a:cubicBezTo>
                      <a:pt x="282" y="198"/>
                      <a:pt x="281" y="196"/>
                      <a:pt x="282" y="195"/>
                    </a:cubicBezTo>
                    <a:cubicBezTo>
                      <a:pt x="282" y="196"/>
                      <a:pt x="284" y="196"/>
                      <a:pt x="284" y="197"/>
                    </a:cubicBezTo>
                    <a:cubicBezTo>
                      <a:pt x="284" y="198"/>
                      <a:pt x="284" y="198"/>
                      <a:pt x="284" y="198"/>
                    </a:cubicBezTo>
                    <a:cubicBezTo>
                      <a:pt x="286" y="199"/>
                      <a:pt x="287" y="197"/>
                      <a:pt x="287" y="197"/>
                    </a:cubicBezTo>
                    <a:cubicBezTo>
                      <a:pt x="288" y="196"/>
                      <a:pt x="290" y="196"/>
                      <a:pt x="292" y="195"/>
                    </a:cubicBezTo>
                    <a:cubicBezTo>
                      <a:pt x="291" y="196"/>
                      <a:pt x="291" y="197"/>
                      <a:pt x="291" y="197"/>
                    </a:cubicBezTo>
                    <a:cubicBezTo>
                      <a:pt x="291" y="197"/>
                      <a:pt x="289" y="199"/>
                      <a:pt x="290" y="199"/>
                    </a:cubicBezTo>
                    <a:cubicBezTo>
                      <a:pt x="290" y="199"/>
                      <a:pt x="291" y="201"/>
                      <a:pt x="292" y="202"/>
                    </a:cubicBezTo>
                    <a:cubicBezTo>
                      <a:pt x="295" y="202"/>
                      <a:pt x="295" y="202"/>
                      <a:pt x="298" y="201"/>
                    </a:cubicBezTo>
                    <a:cubicBezTo>
                      <a:pt x="298" y="202"/>
                      <a:pt x="298" y="205"/>
                      <a:pt x="298" y="205"/>
                    </a:cubicBezTo>
                    <a:cubicBezTo>
                      <a:pt x="296" y="206"/>
                      <a:pt x="297" y="204"/>
                      <a:pt x="295" y="205"/>
                    </a:cubicBezTo>
                    <a:cubicBezTo>
                      <a:pt x="295" y="207"/>
                      <a:pt x="295" y="207"/>
                      <a:pt x="295" y="207"/>
                    </a:cubicBezTo>
                    <a:cubicBezTo>
                      <a:pt x="293" y="206"/>
                      <a:pt x="293" y="206"/>
                      <a:pt x="292" y="207"/>
                    </a:cubicBezTo>
                    <a:cubicBezTo>
                      <a:pt x="289" y="208"/>
                      <a:pt x="294" y="209"/>
                      <a:pt x="294" y="209"/>
                    </a:cubicBezTo>
                    <a:cubicBezTo>
                      <a:pt x="294" y="209"/>
                      <a:pt x="295" y="212"/>
                      <a:pt x="293" y="211"/>
                    </a:cubicBezTo>
                    <a:cubicBezTo>
                      <a:pt x="293" y="212"/>
                      <a:pt x="292" y="212"/>
                      <a:pt x="291" y="212"/>
                    </a:cubicBezTo>
                    <a:cubicBezTo>
                      <a:pt x="292" y="215"/>
                      <a:pt x="292" y="215"/>
                      <a:pt x="292" y="215"/>
                    </a:cubicBezTo>
                    <a:cubicBezTo>
                      <a:pt x="294" y="214"/>
                      <a:pt x="298" y="213"/>
                      <a:pt x="300" y="213"/>
                    </a:cubicBezTo>
                    <a:cubicBezTo>
                      <a:pt x="301" y="213"/>
                      <a:pt x="303" y="216"/>
                      <a:pt x="304" y="217"/>
                    </a:cubicBezTo>
                    <a:cubicBezTo>
                      <a:pt x="305" y="217"/>
                      <a:pt x="305" y="217"/>
                      <a:pt x="305" y="217"/>
                    </a:cubicBezTo>
                    <a:cubicBezTo>
                      <a:pt x="306" y="216"/>
                      <a:pt x="305" y="215"/>
                      <a:pt x="305" y="214"/>
                    </a:cubicBezTo>
                    <a:cubicBezTo>
                      <a:pt x="305" y="214"/>
                      <a:pt x="307" y="213"/>
                      <a:pt x="307" y="212"/>
                    </a:cubicBezTo>
                    <a:cubicBezTo>
                      <a:pt x="311" y="215"/>
                      <a:pt x="313" y="215"/>
                      <a:pt x="318" y="213"/>
                    </a:cubicBezTo>
                    <a:cubicBezTo>
                      <a:pt x="319" y="215"/>
                      <a:pt x="318" y="215"/>
                      <a:pt x="319" y="215"/>
                    </a:cubicBezTo>
                    <a:cubicBezTo>
                      <a:pt x="319" y="215"/>
                      <a:pt x="320" y="214"/>
                      <a:pt x="319" y="213"/>
                    </a:cubicBezTo>
                    <a:cubicBezTo>
                      <a:pt x="319" y="213"/>
                      <a:pt x="318" y="212"/>
                      <a:pt x="317" y="212"/>
                    </a:cubicBezTo>
                    <a:cubicBezTo>
                      <a:pt x="318" y="212"/>
                      <a:pt x="317" y="210"/>
                      <a:pt x="317" y="209"/>
                    </a:cubicBezTo>
                    <a:cubicBezTo>
                      <a:pt x="320" y="210"/>
                      <a:pt x="321" y="209"/>
                      <a:pt x="323" y="210"/>
                    </a:cubicBezTo>
                    <a:cubicBezTo>
                      <a:pt x="324" y="210"/>
                      <a:pt x="324" y="212"/>
                      <a:pt x="327" y="212"/>
                    </a:cubicBezTo>
                    <a:cubicBezTo>
                      <a:pt x="327" y="212"/>
                      <a:pt x="330" y="210"/>
                      <a:pt x="331" y="209"/>
                    </a:cubicBezTo>
                    <a:cubicBezTo>
                      <a:pt x="322" y="207"/>
                      <a:pt x="316" y="204"/>
                      <a:pt x="313" y="197"/>
                    </a:cubicBezTo>
                    <a:cubicBezTo>
                      <a:pt x="312" y="197"/>
                      <a:pt x="313" y="195"/>
                      <a:pt x="312" y="195"/>
                    </a:cubicBezTo>
                    <a:cubicBezTo>
                      <a:pt x="310" y="194"/>
                      <a:pt x="310" y="194"/>
                      <a:pt x="310" y="194"/>
                    </a:cubicBezTo>
                    <a:cubicBezTo>
                      <a:pt x="310" y="192"/>
                      <a:pt x="313" y="190"/>
                      <a:pt x="309" y="188"/>
                    </a:cubicBezTo>
                    <a:cubicBezTo>
                      <a:pt x="309" y="187"/>
                      <a:pt x="309" y="187"/>
                      <a:pt x="309" y="187"/>
                    </a:cubicBezTo>
                    <a:cubicBezTo>
                      <a:pt x="310" y="186"/>
                      <a:pt x="311" y="186"/>
                      <a:pt x="311" y="186"/>
                    </a:cubicBezTo>
                    <a:cubicBezTo>
                      <a:pt x="311" y="185"/>
                      <a:pt x="311" y="185"/>
                      <a:pt x="311" y="185"/>
                    </a:cubicBezTo>
                    <a:cubicBezTo>
                      <a:pt x="312" y="186"/>
                      <a:pt x="312" y="182"/>
                      <a:pt x="312" y="182"/>
                    </a:cubicBezTo>
                    <a:cubicBezTo>
                      <a:pt x="312" y="182"/>
                      <a:pt x="311" y="182"/>
                      <a:pt x="311" y="181"/>
                    </a:cubicBezTo>
                    <a:cubicBezTo>
                      <a:pt x="311" y="180"/>
                      <a:pt x="311" y="180"/>
                      <a:pt x="311" y="180"/>
                    </a:cubicBezTo>
                    <a:cubicBezTo>
                      <a:pt x="311" y="180"/>
                      <a:pt x="313" y="179"/>
                      <a:pt x="313" y="179"/>
                    </a:cubicBezTo>
                    <a:cubicBezTo>
                      <a:pt x="314" y="177"/>
                      <a:pt x="313" y="174"/>
                      <a:pt x="313" y="173"/>
                    </a:cubicBezTo>
                    <a:cubicBezTo>
                      <a:pt x="314" y="172"/>
                      <a:pt x="316" y="172"/>
                      <a:pt x="316" y="171"/>
                    </a:cubicBezTo>
                    <a:cubicBezTo>
                      <a:pt x="316" y="171"/>
                      <a:pt x="316" y="170"/>
                      <a:pt x="316" y="169"/>
                    </a:cubicBezTo>
                    <a:cubicBezTo>
                      <a:pt x="316" y="169"/>
                      <a:pt x="315" y="168"/>
                      <a:pt x="315" y="168"/>
                    </a:cubicBezTo>
                    <a:cubicBezTo>
                      <a:pt x="314" y="168"/>
                      <a:pt x="312" y="168"/>
                      <a:pt x="311" y="168"/>
                    </a:cubicBezTo>
                    <a:cubicBezTo>
                      <a:pt x="310" y="168"/>
                      <a:pt x="309" y="166"/>
                      <a:pt x="309" y="166"/>
                    </a:cubicBezTo>
                    <a:cubicBezTo>
                      <a:pt x="306" y="165"/>
                      <a:pt x="303" y="167"/>
                      <a:pt x="302" y="167"/>
                    </a:cubicBezTo>
                    <a:cubicBezTo>
                      <a:pt x="301" y="163"/>
                      <a:pt x="301" y="163"/>
                      <a:pt x="301" y="163"/>
                    </a:cubicBezTo>
                    <a:cubicBezTo>
                      <a:pt x="302" y="164"/>
                      <a:pt x="306" y="167"/>
                      <a:pt x="309" y="165"/>
                    </a:cubicBezTo>
                    <a:cubicBezTo>
                      <a:pt x="309" y="165"/>
                      <a:pt x="308" y="164"/>
                      <a:pt x="310" y="164"/>
                    </a:cubicBezTo>
                    <a:cubicBezTo>
                      <a:pt x="310" y="164"/>
                      <a:pt x="311" y="166"/>
                      <a:pt x="311" y="167"/>
                    </a:cubicBezTo>
                    <a:cubicBezTo>
                      <a:pt x="313" y="167"/>
                      <a:pt x="316" y="166"/>
                      <a:pt x="316" y="166"/>
                    </a:cubicBezTo>
                    <a:cubicBezTo>
                      <a:pt x="317" y="165"/>
                      <a:pt x="319" y="165"/>
                      <a:pt x="319" y="163"/>
                    </a:cubicBezTo>
                    <a:cubicBezTo>
                      <a:pt x="320" y="163"/>
                      <a:pt x="319" y="162"/>
                      <a:pt x="319" y="161"/>
                    </a:cubicBezTo>
                    <a:cubicBezTo>
                      <a:pt x="318" y="162"/>
                      <a:pt x="319" y="160"/>
                      <a:pt x="319" y="159"/>
                    </a:cubicBezTo>
                    <a:cubicBezTo>
                      <a:pt x="319" y="159"/>
                      <a:pt x="320" y="161"/>
                      <a:pt x="321" y="161"/>
                    </a:cubicBezTo>
                    <a:cubicBezTo>
                      <a:pt x="321" y="161"/>
                      <a:pt x="322" y="160"/>
                      <a:pt x="323" y="161"/>
                    </a:cubicBezTo>
                    <a:cubicBezTo>
                      <a:pt x="325" y="159"/>
                      <a:pt x="322" y="159"/>
                      <a:pt x="323" y="157"/>
                    </a:cubicBezTo>
                    <a:cubicBezTo>
                      <a:pt x="324" y="157"/>
                      <a:pt x="326" y="157"/>
                      <a:pt x="327" y="157"/>
                    </a:cubicBezTo>
                    <a:cubicBezTo>
                      <a:pt x="327" y="156"/>
                      <a:pt x="327" y="156"/>
                      <a:pt x="327" y="156"/>
                    </a:cubicBezTo>
                    <a:cubicBezTo>
                      <a:pt x="327" y="155"/>
                      <a:pt x="326" y="152"/>
                      <a:pt x="325" y="151"/>
                    </a:cubicBezTo>
                    <a:cubicBezTo>
                      <a:pt x="326" y="151"/>
                      <a:pt x="327" y="150"/>
                      <a:pt x="328" y="151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2" y="152"/>
                      <a:pt x="332" y="152"/>
                      <a:pt x="332" y="152"/>
                    </a:cubicBezTo>
                    <a:cubicBezTo>
                      <a:pt x="333" y="150"/>
                      <a:pt x="332" y="149"/>
                      <a:pt x="333" y="148"/>
                    </a:cubicBezTo>
                    <a:cubicBezTo>
                      <a:pt x="334" y="148"/>
                      <a:pt x="335" y="148"/>
                      <a:pt x="335" y="148"/>
                    </a:cubicBezTo>
                    <a:cubicBezTo>
                      <a:pt x="335" y="147"/>
                      <a:pt x="336" y="145"/>
                      <a:pt x="335" y="146"/>
                    </a:cubicBezTo>
                    <a:cubicBezTo>
                      <a:pt x="334" y="145"/>
                      <a:pt x="335" y="144"/>
                      <a:pt x="334" y="144"/>
                    </a:cubicBezTo>
                    <a:cubicBezTo>
                      <a:pt x="336" y="144"/>
                      <a:pt x="337" y="144"/>
                      <a:pt x="339" y="143"/>
                    </a:cubicBezTo>
                    <a:cubicBezTo>
                      <a:pt x="339" y="142"/>
                      <a:pt x="339" y="141"/>
                      <a:pt x="339" y="141"/>
                    </a:cubicBezTo>
                    <a:cubicBezTo>
                      <a:pt x="340" y="141"/>
                      <a:pt x="343" y="141"/>
                      <a:pt x="345" y="142"/>
                    </a:cubicBezTo>
                    <a:cubicBezTo>
                      <a:pt x="345" y="140"/>
                      <a:pt x="344" y="139"/>
                      <a:pt x="346" y="139"/>
                    </a:cubicBezTo>
                    <a:cubicBezTo>
                      <a:pt x="347" y="139"/>
                      <a:pt x="349" y="141"/>
                      <a:pt x="351" y="140"/>
                    </a:cubicBezTo>
                    <a:cubicBezTo>
                      <a:pt x="352" y="140"/>
                      <a:pt x="351" y="137"/>
                      <a:pt x="351" y="137"/>
                    </a:cubicBezTo>
                    <a:cubicBezTo>
                      <a:pt x="352" y="136"/>
                      <a:pt x="353" y="137"/>
                      <a:pt x="354" y="137"/>
                    </a:cubicBezTo>
                    <a:cubicBezTo>
                      <a:pt x="355" y="137"/>
                      <a:pt x="355" y="134"/>
                      <a:pt x="356" y="134"/>
                    </a:cubicBezTo>
                    <a:cubicBezTo>
                      <a:pt x="357" y="133"/>
                      <a:pt x="358" y="134"/>
                      <a:pt x="359" y="134"/>
                    </a:cubicBezTo>
                    <a:cubicBezTo>
                      <a:pt x="360" y="132"/>
                      <a:pt x="360" y="132"/>
                      <a:pt x="360" y="132"/>
                    </a:cubicBezTo>
                    <a:cubicBezTo>
                      <a:pt x="360" y="132"/>
                      <a:pt x="367" y="130"/>
                      <a:pt x="367" y="130"/>
                    </a:cubicBezTo>
                    <a:cubicBezTo>
                      <a:pt x="369" y="129"/>
                      <a:pt x="369" y="131"/>
                      <a:pt x="372" y="130"/>
                    </a:cubicBezTo>
                    <a:cubicBezTo>
                      <a:pt x="374" y="130"/>
                      <a:pt x="378" y="126"/>
                      <a:pt x="380" y="126"/>
                    </a:cubicBezTo>
                    <a:cubicBezTo>
                      <a:pt x="381" y="126"/>
                      <a:pt x="382" y="128"/>
                      <a:pt x="383" y="128"/>
                    </a:cubicBezTo>
                    <a:cubicBezTo>
                      <a:pt x="383" y="128"/>
                      <a:pt x="384" y="126"/>
                      <a:pt x="384" y="126"/>
                    </a:cubicBezTo>
                    <a:cubicBezTo>
                      <a:pt x="385" y="126"/>
                      <a:pt x="386" y="126"/>
                      <a:pt x="387" y="126"/>
                    </a:cubicBezTo>
                    <a:cubicBezTo>
                      <a:pt x="387" y="126"/>
                      <a:pt x="389" y="124"/>
                      <a:pt x="389" y="124"/>
                    </a:cubicBezTo>
                    <a:cubicBezTo>
                      <a:pt x="393" y="123"/>
                      <a:pt x="396" y="124"/>
                      <a:pt x="401" y="123"/>
                    </a:cubicBezTo>
                    <a:cubicBezTo>
                      <a:pt x="401" y="123"/>
                      <a:pt x="403" y="121"/>
                      <a:pt x="404" y="121"/>
                    </a:cubicBezTo>
                    <a:cubicBezTo>
                      <a:pt x="405" y="121"/>
                      <a:pt x="407" y="121"/>
                      <a:pt x="408" y="121"/>
                    </a:cubicBezTo>
                    <a:cubicBezTo>
                      <a:pt x="408" y="121"/>
                      <a:pt x="409" y="119"/>
                      <a:pt x="410" y="119"/>
                    </a:cubicBezTo>
                    <a:cubicBezTo>
                      <a:pt x="411" y="119"/>
                      <a:pt x="412" y="119"/>
                      <a:pt x="412" y="119"/>
                    </a:cubicBezTo>
                    <a:cubicBezTo>
                      <a:pt x="413" y="119"/>
                      <a:pt x="413" y="117"/>
                      <a:pt x="413" y="117"/>
                    </a:cubicBezTo>
                    <a:cubicBezTo>
                      <a:pt x="415" y="116"/>
                      <a:pt x="415" y="117"/>
                      <a:pt x="416" y="116"/>
                    </a:cubicBezTo>
                    <a:cubicBezTo>
                      <a:pt x="417" y="115"/>
                      <a:pt x="418" y="111"/>
                      <a:pt x="418" y="109"/>
                    </a:cubicBezTo>
                    <a:cubicBezTo>
                      <a:pt x="418" y="108"/>
                      <a:pt x="415" y="108"/>
                      <a:pt x="415" y="108"/>
                    </a:cubicBezTo>
                    <a:cubicBezTo>
                      <a:pt x="415" y="107"/>
                      <a:pt x="415" y="105"/>
                      <a:pt x="414" y="105"/>
                    </a:cubicBezTo>
                    <a:cubicBezTo>
                      <a:pt x="414" y="104"/>
                      <a:pt x="411" y="104"/>
                      <a:pt x="410" y="104"/>
                    </a:cubicBezTo>
                    <a:close/>
                    <a:moveTo>
                      <a:pt x="1027" y="120"/>
                    </a:moveTo>
                    <a:cubicBezTo>
                      <a:pt x="1025" y="121"/>
                      <a:pt x="1021" y="127"/>
                      <a:pt x="1019" y="128"/>
                    </a:cubicBezTo>
                    <a:cubicBezTo>
                      <a:pt x="1019" y="128"/>
                      <a:pt x="1019" y="128"/>
                      <a:pt x="1019" y="128"/>
                    </a:cubicBezTo>
                    <a:cubicBezTo>
                      <a:pt x="1018" y="129"/>
                      <a:pt x="1019" y="130"/>
                      <a:pt x="1019" y="132"/>
                    </a:cubicBezTo>
                    <a:cubicBezTo>
                      <a:pt x="1018" y="132"/>
                      <a:pt x="1016" y="133"/>
                      <a:pt x="1016" y="134"/>
                    </a:cubicBezTo>
                    <a:cubicBezTo>
                      <a:pt x="1016" y="137"/>
                      <a:pt x="1017" y="138"/>
                      <a:pt x="1017" y="140"/>
                    </a:cubicBezTo>
                    <a:cubicBezTo>
                      <a:pt x="1017" y="140"/>
                      <a:pt x="1016" y="139"/>
                      <a:pt x="1016" y="140"/>
                    </a:cubicBezTo>
                    <a:cubicBezTo>
                      <a:pt x="1016" y="141"/>
                      <a:pt x="1018" y="141"/>
                      <a:pt x="1018" y="142"/>
                    </a:cubicBezTo>
                    <a:cubicBezTo>
                      <a:pt x="1018" y="142"/>
                      <a:pt x="1018" y="143"/>
                      <a:pt x="1018" y="144"/>
                    </a:cubicBezTo>
                    <a:cubicBezTo>
                      <a:pt x="1019" y="144"/>
                      <a:pt x="1019" y="144"/>
                      <a:pt x="1019" y="144"/>
                    </a:cubicBezTo>
                    <a:cubicBezTo>
                      <a:pt x="1018" y="144"/>
                      <a:pt x="1020" y="146"/>
                      <a:pt x="1017" y="146"/>
                    </a:cubicBezTo>
                    <a:cubicBezTo>
                      <a:pt x="1017" y="146"/>
                      <a:pt x="1017" y="146"/>
                      <a:pt x="1017" y="146"/>
                    </a:cubicBezTo>
                    <a:cubicBezTo>
                      <a:pt x="1018" y="147"/>
                      <a:pt x="1019" y="146"/>
                      <a:pt x="1020" y="147"/>
                    </a:cubicBezTo>
                    <a:cubicBezTo>
                      <a:pt x="1021" y="147"/>
                      <a:pt x="1021" y="150"/>
                      <a:pt x="1021" y="150"/>
                    </a:cubicBezTo>
                    <a:cubicBezTo>
                      <a:pt x="1023" y="152"/>
                      <a:pt x="1026" y="152"/>
                      <a:pt x="1029" y="153"/>
                    </a:cubicBezTo>
                    <a:cubicBezTo>
                      <a:pt x="1030" y="152"/>
                      <a:pt x="1033" y="149"/>
                      <a:pt x="1034" y="147"/>
                    </a:cubicBezTo>
                    <a:cubicBezTo>
                      <a:pt x="1034" y="146"/>
                      <a:pt x="1034" y="145"/>
                      <a:pt x="1034" y="144"/>
                    </a:cubicBezTo>
                    <a:cubicBezTo>
                      <a:pt x="1035" y="144"/>
                      <a:pt x="1035" y="144"/>
                      <a:pt x="1035" y="144"/>
                    </a:cubicBezTo>
                    <a:cubicBezTo>
                      <a:pt x="1040" y="138"/>
                      <a:pt x="1040" y="138"/>
                      <a:pt x="1040" y="138"/>
                    </a:cubicBezTo>
                    <a:cubicBezTo>
                      <a:pt x="1040" y="137"/>
                      <a:pt x="1039" y="132"/>
                      <a:pt x="1039" y="132"/>
                    </a:cubicBezTo>
                    <a:cubicBezTo>
                      <a:pt x="1038" y="131"/>
                      <a:pt x="1036" y="130"/>
                      <a:pt x="1035" y="130"/>
                    </a:cubicBezTo>
                    <a:cubicBezTo>
                      <a:pt x="1035" y="129"/>
                      <a:pt x="1035" y="127"/>
                      <a:pt x="1035" y="126"/>
                    </a:cubicBezTo>
                    <a:cubicBezTo>
                      <a:pt x="1034" y="126"/>
                      <a:pt x="1033" y="126"/>
                      <a:pt x="1032" y="126"/>
                    </a:cubicBezTo>
                    <a:cubicBezTo>
                      <a:pt x="1031" y="126"/>
                      <a:pt x="1030" y="123"/>
                      <a:pt x="1029" y="123"/>
                    </a:cubicBezTo>
                    <a:cubicBezTo>
                      <a:pt x="1028" y="122"/>
                      <a:pt x="1028" y="123"/>
                      <a:pt x="1027" y="122"/>
                    </a:cubicBezTo>
                    <a:cubicBezTo>
                      <a:pt x="1027" y="122"/>
                      <a:pt x="1028" y="119"/>
                      <a:pt x="1027" y="120"/>
                    </a:cubicBezTo>
                    <a:close/>
                    <a:moveTo>
                      <a:pt x="727" y="122"/>
                    </a:moveTo>
                    <a:cubicBezTo>
                      <a:pt x="731" y="123"/>
                      <a:pt x="728" y="125"/>
                      <a:pt x="730" y="126"/>
                    </a:cubicBezTo>
                    <a:cubicBezTo>
                      <a:pt x="731" y="126"/>
                      <a:pt x="731" y="125"/>
                      <a:pt x="732" y="126"/>
                    </a:cubicBezTo>
                    <a:cubicBezTo>
                      <a:pt x="732" y="127"/>
                      <a:pt x="732" y="127"/>
                      <a:pt x="732" y="127"/>
                    </a:cubicBezTo>
                    <a:cubicBezTo>
                      <a:pt x="731" y="127"/>
                      <a:pt x="729" y="129"/>
                      <a:pt x="728" y="129"/>
                    </a:cubicBezTo>
                    <a:cubicBezTo>
                      <a:pt x="727" y="129"/>
                      <a:pt x="726" y="129"/>
                      <a:pt x="726" y="129"/>
                    </a:cubicBezTo>
                    <a:cubicBezTo>
                      <a:pt x="725" y="129"/>
                      <a:pt x="724" y="131"/>
                      <a:pt x="724" y="132"/>
                    </a:cubicBezTo>
                    <a:cubicBezTo>
                      <a:pt x="722" y="132"/>
                      <a:pt x="720" y="132"/>
                      <a:pt x="718" y="133"/>
                    </a:cubicBezTo>
                    <a:cubicBezTo>
                      <a:pt x="718" y="133"/>
                      <a:pt x="718" y="135"/>
                      <a:pt x="718" y="136"/>
                    </a:cubicBezTo>
                    <a:cubicBezTo>
                      <a:pt x="716" y="137"/>
                      <a:pt x="714" y="136"/>
                      <a:pt x="714" y="138"/>
                    </a:cubicBezTo>
                    <a:cubicBezTo>
                      <a:pt x="713" y="138"/>
                      <a:pt x="714" y="139"/>
                      <a:pt x="714" y="140"/>
                    </a:cubicBezTo>
                    <a:cubicBezTo>
                      <a:pt x="713" y="140"/>
                      <a:pt x="712" y="140"/>
                      <a:pt x="712" y="140"/>
                    </a:cubicBezTo>
                    <a:cubicBezTo>
                      <a:pt x="710" y="137"/>
                      <a:pt x="712" y="137"/>
                      <a:pt x="706" y="136"/>
                    </a:cubicBezTo>
                    <a:cubicBezTo>
                      <a:pt x="708" y="133"/>
                      <a:pt x="707" y="132"/>
                      <a:pt x="708" y="129"/>
                    </a:cubicBezTo>
                    <a:cubicBezTo>
                      <a:pt x="708" y="129"/>
                      <a:pt x="709" y="128"/>
                      <a:pt x="710" y="128"/>
                    </a:cubicBezTo>
                    <a:cubicBezTo>
                      <a:pt x="710" y="129"/>
                      <a:pt x="711" y="130"/>
                      <a:pt x="712" y="131"/>
                    </a:cubicBezTo>
                    <a:cubicBezTo>
                      <a:pt x="715" y="130"/>
                      <a:pt x="719" y="130"/>
                      <a:pt x="722" y="129"/>
                    </a:cubicBezTo>
                    <a:cubicBezTo>
                      <a:pt x="724" y="128"/>
                      <a:pt x="726" y="127"/>
                      <a:pt x="728" y="126"/>
                    </a:cubicBezTo>
                    <a:cubicBezTo>
                      <a:pt x="727" y="126"/>
                      <a:pt x="728" y="124"/>
                      <a:pt x="726" y="125"/>
                    </a:cubicBezTo>
                    <a:cubicBezTo>
                      <a:pt x="726" y="124"/>
                      <a:pt x="726" y="122"/>
                      <a:pt x="727" y="122"/>
                    </a:cubicBezTo>
                    <a:close/>
                    <a:moveTo>
                      <a:pt x="1063" y="127"/>
                    </a:moveTo>
                    <a:cubicBezTo>
                      <a:pt x="1063" y="128"/>
                      <a:pt x="1065" y="129"/>
                      <a:pt x="1065" y="130"/>
                    </a:cubicBezTo>
                    <a:cubicBezTo>
                      <a:pt x="1066" y="132"/>
                      <a:pt x="1064" y="136"/>
                      <a:pt x="1065" y="138"/>
                    </a:cubicBezTo>
                    <a:cubicBezTo>
                      <a:pt x="1065" y="139"/>
                      <a:pt x="1067" y="141"/>
                      <a:pt x="1067" y="142"/>
                    </a:cubicBezTo>
                    <a:cubicBezTo>
                      <a:pt x="1068" y="142"/>
                      <a:pt x="1069" y="142"/>
                      <a:pt x="1070" y="142"/>
                    </a:cubicBezTo>
                    <a:cubicBezTo>
                      <a:pt x="1071" y="141"/>
                      <a:pt x="1072" y="140"/>
                      <a:pt x="1073" y="139"/>
                    </a:cubicBezTo>
                    <a:cubicBezTo>
                      <a:pt x="1074" y="138"/>
                      <a:pt x="1075" y="138"/>
                      <a:pt x="1077" y="138"/>
                    </a:cubicBezTo>
                    <a:cubicBezTo>
                      <a:pt x="1078" y="134"/>
                      <a:pt x="1078" y="129"/>
                      <a:pt x="1072" y="130"/>
                    </a:cubicBezTo>
                    <a:cubicBezTo>
                      <a:pt x="1072" y="130"/>
                      <a:pt x="1071" y="131"/>
                      <a:pt x="1069" y="131"/>
                    </a:cubicBezTo>
                    <a:cubicBezTo>
                      <a:pt x="1068" y="131"/>
                      <a:pt x="1067" y="128"/>
                      <a:pt x="1066" y="128"/>
                    </a:cubicBezTo>
                    <a:cubicBezTo>
                      <a:pt x="1065" y="127"/>
                      <a:pt x="1064" y="127"/>
                      <a:pt x="1063" y="127"/>
                    </a:cubicBezTo>
                    <a:close/>
                    <a:moveTo>
                      <a:pt x="1101" y="128"/>
                    </a:moveTo>
                    <a:cubicBezTo>
                      <a:pt x="1101" y="130"/>
                      <a:pt x="1101" y="133"/>
                      <a:pt x="1100" y="136"/>
                    </a:cubicBezTo>
                    <a:cubicBezTo>
                      <a:pt x="1101" y="136"/>
                      <a:pt x="1106" y="139"/>
                      <a:pt x="1106" y="140"/>
                    </a:cubicBezTo>
                    <a:cubicBezTo>
                      <a:pt x="1108" y="140"/>
                      <a:pt x="1111" y="139"/>
                      <a:pt x="1112" y="140"/>
                    </a:cubicBezTo>
                    <a:cubicBezTo>
                      <a:pt x="1113" y="140"/>
                      <a:pt x="1113" y="141"/>
                      <a:pt x="1114" y="142"/>
                    </a:cubicBezTo>
                    <a:cubicBezTo>
                      <a:pt x="1115" y="142"/>
                      <a:pt x="1121" y="141"/>
                      <a:pt x="1123" y="140"/>
                    </a:cubicBezTo>
                    <a:cubicBezTo>
                      <a:pt x="1124" y="140"/>
                      <a:pt x="1123" y="139"/>
                      <a:pt x="1124" y="138"/>
                    </a:cubicBezTo>
                    <a:cubicBezTo>
                      <a:pt x="1125" y="137"/>
                      <a:pt x="1128" y="136"/>
                      <a:pt x="1131" y="136"/>
                    </a:cubicBezTo>
                    <a:cubicBezTo>
                      <a:pt x="1130" y="133"/>
                      <a:pt x="1130" y="133"/>
                      <a:pt x="1130" y="133"/>
                    </a:cubicBezTo>
                    <a:cubicBezTo>
                      <a:pt x="1130" y="133"/>
                      <a:pt x="1128" y="131"/>
                      <a:pt x="1128" y="131"/>
                    </a:cubicBezTo>
                    <a:cubicBezTo>
                      <a:pt x="1126" y="130"/>
                      <a:pt x="1121" y="130"/>
                      <a:pt x="1118" y="130"/>
                    </a:cubicBezTo>
                    <a:cubicBezTo>
                      <a:pt x="1118" y="129"/>
                      <a:pt x="1116" y="128"/>
                      <a:pt x="1116" y="128"/>
                    </a:cubicBezTo>
                    <a:cubicBezTo>
                      <a:pt x="1114" y="127"/>
                      <a:pt x="1111" y="129"/>
                      <a:pt x="1110" y="129"/>
                    </a:cubicBezTo>
                    <a:cubicBezTo>
                      <a:pt x="1106" y="129"/>
                      <a:pt x="1104" y="128"/>
                      <a:pt x="1101" y="128"/>
                    </a:cubicBezTo>
                    <a:close/>
                    <a:moveTo>
                      <a:pt x="1040" y="152"/>
                    </a:moveTo>
                    <a:cubicBezTo>
                      <a:pt x="1040" y="152"/>
                      <a:pt x="1039" y="153"/>
                      <a:pt x="1039" y="154"/>
                    </a:cubicBezTo>
                    <a:cubicBezTo>
                      <a:pt x="1038" y="156"/>
                      <a:pt x="1040" y="155"/>
                      <a:pt x="1040" y="156"/>
                    </a:cubicBezTo>
                    <a:cubicBezTo>
                      <a:pt x="1039" y="156"/>
                      <a:pt x="1042" y="157"/>
                      <a:pt x="1042" y="157"/>
                    </a:cubicBezTo>
                    <a:cubicBezTo>
                      <a:pt x="1042" y="157"/>
                      <a:pt x="1043" y="157"/>
                      <a:pt x="1043" y="156"/>
                    </a:cubicBezTo>
                    <a:cubicBezTo>
                      <a:pt x="1043" y="156"/>
                      <a:pt x="1043" y="155"/>
                      <a:pt x="1043" y="154"/>
                    </a:cubicBezTo>
                    <a:cubicBezTo>
                      <a:pt x="1043" y="154"/>
                      <a:pt x="1042" y="152"/>
                      <a:pt x="1043" y="152"/>
                    </a:cubicBezTo>
                    <a:cubicBezTo>
                      <a:pt x="1042" y="152"/>
                      <a:pt x="1040" y="152"/>
                      <a:pt x="1040" y="152"/>
                    </a:cubicBezTo>
                    <a:close/>
                    <a:moveTo>
                      <a:pt x="1053" y="155"/>
                    </a:moveTo>
                    <a:cubicBezTo>
                      <a:pt x="1052" y="155"/>
                      <a:pt x="1051" y="157"/>
                      <a:pt x="1051" y="157"/>
                    </a:cubicBezTo>
                    <a:cubicBezTo>
                      <a:pt x="1049" y="158"/>
                      <a:pt x="1046" y="158"/>
                      <a:pt x="1045" y="159"/>
                    </a:cubicBezTo>
                    <a:cubicBezTo>
                      <a:pt x="1043" y="161"/>
                      <a:pt x="1044" y="163"/>
                      <a:pt x="1041" y="164"/>
                    </a:cubicBezTo>
                    <a:cubicBezTo>
                      <a:pt x="1040" y="165"/>
                      <a:pt x="1039" y="165"/>
                      <a:pt x="1037" y="165"/>
                    </a:cubicBezTo>
                    <a:cubicBezTo>
                      <a:pt x="1038" y="167"/>
                      <a:pt x="1038" y="167"/>
                      <a:pt x="1038" y="167"/>
                    </a:cubicBezTo>
                    <a:cubicBezTo>
                      <a:pt x="1039" y="168"/>
                      <a:pt x="1041" y="167"/>
                      <a:pt x="1043" y="167"/>
                    </a:cubicBezTo>
                    <a:cubicBezTo>
                      <a:pt x="1043" y="168"/>
                      <a:pt x="1045" y="169"/>
                      <a:pt x="1046" y="169"/>
                    </a:cubicBezTo>
                    <a:cubicBezTo>
                      <a:pt x="1049" y="170"/>
                      <a:pt x="1049" y="168"/>
                      <a:pt x="1052" y="168"/>
                    </a:cubicBezTo>
                    <a:cubicBezTo>
                      <a:pt x="1052" y="168"/>
                      <a:pt x="1054" y="170"/>
                      <a:pt x="1055" y="170"/>
                    </a:cubicBezTo>
                    <a:cubicBezTo>
                      <a:pt x="1059" y="171"/>
                      <a:pt x="1064" y="171"/>
                      <a:pt x="1068" y="171"/>
                    </a:cubicBezTo>
                    <a:cubicBezTo>
                      <a:pt x="1068" y="169"/>
                      <a:pt x="1069" y="166"/>
                      <a:pt x="1068" y="163"/>
                    </a:cubicBezTo>
                    <a:cubicBezTo>
                      <a:pt x="1067" y="162"/>
                      <a:pt x="1065" y="162"/>
                      <a:pt x="1064" y="161"/>
                    </a:cubicBezTo>
                    <a:cubicBezTo>
                      <a:pt x="1063" y="161"/>
                      <a:pt x="1063" y="160"/>
                      <a:pt x="1063" y="159"/>
                    </a:cubicBezTo>
                    <a:cubicBezTo>
                      <a:pt x="1060" y="157"/>
                      <a:pt x="1059" y="157"/>
                      <a:pt x="1055" y="156"/>
                    </a:cubicBezTo>
                    <a:cubicBezTo>
                      <a:pt x="1055" y="156"/>
                      <a:pt x="1053" y="155"/>
                      <a:pt x="1053" y="155"/>
                    </a:cubicBezTo>
                    <a:close/>
                    <a:moveTo>
                      <a:pt x="1387" y="202"/>
                    </a:moveTo>
                    <a:cubicBezTo>
                      <a:pt x="1385" y="204"/>
                      <a:pt x="1385" y="205"/>
                      <a:pt x="1382" y="206"/>
                    </a:cubicBezTo>
                    <a:cubicBezTo>
                      <a:pt x="1382" y="206"/>
                      <a:pt x="1381" y="206"/>
                      <a:pt x="1380" y="206"/>
                    </a:cubicBezTo>
                    <a:cubicBezTo>
                      <a:pt x="1376" y="211"/>
                      <a:pt x="1376" y="211"/>
                      <a:pt x="1376" y="211"/>
                    </a:cubicBezTo>
                    <a:cubicBezTo>
                      <a:pt x="1375" y="212"/>
                      <a:pt x="1376" y="213"/>
                      <a:pt x="1376" y="213"/>
                    </a:cubicBezTo>
                    <a:cubicBezTo>
                      <a:pt x="1379" y="214"/>
                      <a:pt x="1384" y="215"/>
                      <a:pt x="1387" y="215"/>
                    </a:cubicBezTo>
                    <a:cubicBezTo>
                      <a:pt x="1388" y="214"/>
                      <a:pt x="1389" y="212"/>
                      <a:pt x="1392" y="212"/>
                    </a:cubicBezTo>
                    <a:cubicBezTo>
                      <a:pt x="1392" y="213"/>
                      <a:pt x="1392" y="213"/>
                      <a:pt x="1392" y="213"/>
                    </a:cubicBezTo>
                    <a:cubicBezTo>
                      <a:pt x="1395" y="214"/>
                      <a:pt x="1402" y="214"/>
                      <a:pt x="1405" y="215"/>
                    </a:cubicBezTo>
                    <a:cubicBezTo>
                      <a:pt x="1405" y="212"/>
                      <a:pt x="1406" y="211"/>
                      <a:pt x="1405" y="209"/>
                    </a:cubicBezTo>
                    <a:cubicBezTo>
                      <a:pt x="1404" y="209"/>
                      <a:pt x="1403" y="207"/>
                      <a:pt x="1403" y="207"/>
                    </a:cubicBezTo>
                    <a:cubicBezTo>
                      <a:pt x="1400" y="205"/>
                      <a:pt x="1396" y="206"/>
                      <a:pt x="1393" y="205"/>
                    </a:cubicBezTo>
                    <a:cubicBezTo>
                      <a:pt x="1391" y="205"/>
                      <a:pt x="1389" y="203"/>
                      <a:pt x="1387" y="202"/>
                    </a:cubicBezTo>
                    <a:close/>
                    <a:moveTo>
                      <a:pt x="1285" y="219"/>
                    </a:moveTo>
                    <a:cubicBezTo>
                      <a:pt x="1284" y="220"/>
                      <a:pt x="1284" y="219"/>
                      <a:pt x="1283" y="220"/>
                    </a:cubicBezTo>
                    <a:cubicBezTo>
                      <a:pt x="1282" y="221"/>
                      <a:pt x="1283" y="222"/>
                      <a:pt x="1283" y="223"/>
                    </a:cubicBezTo>
                    <a:cubicBezTo>
                      <a:pt x="1285" y="225"/>
                      <a:pt x="1287" y="227"/>
                      <a:pt x="1291" y="225"/>
                    </a:cubicBezTo>
                    <a:cubicBezTo>
                      <a:pt x="1291" y="225"/>
                      <a:pt x="1291" y="224"/>
                      <a:pt x="1292" y="223"/>
                    </a:cubicBezTo>
                    <a:lnTo>
                      <a:pt x="1285" y="219"/>
                    </a:lnTo>
                    <a:close/>
                    <a:moveTo>
                      <a:pt x="133" y="335"/>
                    </a:moveTo>
                    <a:cubicBezTo>
                      <a:pt x="134" y="335"/>
                      <a:pt x="136" y="336"/>
                      <a:pt x="136" y="336"/>
                    </a:cubicBezTo>
                    <a:cubicBezTo>
                      <a:pt x="137" y="337"/>
                      <a:pt x="139" y="336"/>
                      <a:pt x="141" y="336"/>
                    </a:cubicBezTo>
                    <a:cubicBezTo>
                      <a:pt x="141" y="337"/>
                      <a:pt x="142" y="338"/>
                      <a:pt x="143" y="338"/>
                    </a:cubicBezTo>
                    <a:cubicBezTo>
                      <a:pt x="143" y="341"/>
                      <a:pt x="141" y="344"/>
                      <a:pt x="143" y="347"/>
                    </a:cubicBezTo>
                    <a:cubicBezTo>
                      <a:pt x="143" y="348"/>
                      <a:pt x="145" y="349"/>
                      <a:pt x="146" y="350"/>
                    </a:cubicBezTo>
                    <a:cubicBezTo>
                      <a:pt x="146" y="350"/>
                      <a:pt x="149" y="354"/>
                      <a:pt x="148" y="354"/>
                    </a:cubicBezTo>
                    <a:cubicBezTo>
                      <a:pt x="146" y="355"/>
                      <a:pt x="147" y="356"/>
                      <a:pt x="147" y="358"/>
                    </a:cubicBezTo>
                    <a:cubicBezTo>
                      <a:pt x="146" y="359"/>
                      <a:pt x="145" y="359"/>
                      <a:pt x="145" y="360"/>
                    </a:cubicBezTo>
                    <a:cubicBezTo>
                      <a:pt x="145" y="360"/>
                      <a:pt x="144" y="361"/>
                      <a:pt x="144" y="361"/>
                    </a:cubicBezTo>
                    <a:cubicBezTo>
                      <a:pt x="144" y="360"/>
                      <a:pt x="142" y="358"/>
                      <a:pt x="141" y="357"/>
                    </a:cubicBezTo>
                    <a:cubicBezTo>
                      <a:pt x="141" y="356"/>
                      <a:pt x="139" y="353"/>
                      <a:pt x="138" y="353"/>
                    </a:cubicBezTo>
                    <a:cubicBezTo>
                      <a:pt x="138" y="353"/>
                      <a:pt x="136" y="353"/>
                      <a:pt x="136" y="353"/>
                    </a:cubicBezTo>
                    <a:cubicBezTo>
                      <a:pt x="135" y="352"/>
                      <a:pt x="136" y="351"/>
                      <a:pt x="135" y="350"/>
                    </a:cubicBezTo>
                    <a:cubicBezTo>
                      <a:pt x="135" y="349"/>
                      <a:pt x="132" y="349"/>
                      <a:pt x="131" y="348"/>
                    </a:cubicBezTo>
                    <a:cubicBezTo>
                      <a:pt x="131" y="348"/>
                      <a:pt x="131" y="346"/>
                      <a:pt x="131" y="346"/>
                    </a:cubicBezTo>
                    <a:cubicBezTo>
                      <a:pt x="132" y="347"/>
                      <a:pt x="133" y="346"/>
                      <a:pt x="134" y="346"/>
                    </a:cubicBezTo>
                    <a:cubicBezTo>
                      <a:pt x="134" y="347"/>
                      <a:pt x="134" y="348"/>
                      <a:pt x="135" y="348"/>
                    </a:cubicBezTo>
                    <a:cubicBezTo>
                      <a:pt x="136" y="354"/>
                      <a:pt x="136" y="348"/>
                      <a:pt x="134" y="346"/>
                    </a:cubicBezTo>
                    <a:cubicBezTo>
                      <a:pt x="135" y="346"/>
                      <a:pt x="135" y="346"/>
                      <a:pt x="135" y="346"/>
                    </a:cubicBezTo>
                    <a:cubicBezTo>
                      <a:pt x="135" y="346"/>
                      <a:pt x="135" y="346"/>
                      <a:pt x="135" y="345"/>
                    </a:cubicBezTo>
                    <a:cubicBezTo>
                      <a:pt x="140" y="344"/>
                      <a:pt x="138" y="349"/>
                      <a:pt x="139" y="339"/>
                    </a:cubicBezTo>
                    <a:cubicBezTo>
                      <a:pt x="138" y="339"/>
                      <a:pt x="137" y="339"/>
                      <a:pt x="135" y="340"/>
                    </a:cubicBezTo>
                    <a:cubicBezTo>
                      <a:pt x="135" y="340"/>
                      <a:pt x="135" y="340"/>
                      <a:pt x="135" y="340"/>
                    </a:cubicBezTo>
                    <a:cubicBezTo>
                      <a:pt x="134" y="340"/>
                      <a:pt x="134" y="338"/>
                      <a:pt x="133" y="338"/>
                    </a:cubicBezTo>
                    <a:cubicBezTo>
                      <a:pt x="133" y="338"/>
                      <a:pt x="134" y="336"/>
                      <a:pt x="133" y="336"/>
                    </a:cubicBezTo>
                    <a:cubicBezTo>
                      <a:pt x="132" y="336"/>
                      <a:pt x="132" y="335"/>
                      <a:pt x="133" y="335"/>
                    </a:cubicBezTo>
                    <a:close/>
                    <a:moveTo>
                      <a:pt x="99" y="347"/>
                    </a:moveTo>
                    <a:cubicBezTo>
                      <a:pt x="101" y="347"/>
                      <a:pt x="99" y="348"/>
                      <a:pt x="100" y="348"/>
                    </a:cubicBezTo>
                    <a:cubicBezTo>
                      <a:pt x="101" y="349"/>
                      <a:pt x="103" y="348"/>
                      <a:pt x="104" y="348"/>
                    </a:cubicBezTo>
                    <a:cubicBezTo>
                      <a:pt x="104" y="349"/>
                      <a:pt x="105" y="351"/>
                      <a:pt x="105" y="352"/>
                    </a:cubicBezTo>
                    <a:cubicBezTo>
                      <a:pt x="106" y="352"/>
                      <a:pt x="107" y="352"/>
                      <a:pt x="108" y="352"/>
                    </a:cubicBezTo>
                    <a:cubicBezTo>
                      <a:pt x="113" y="356"/>
                      <a:pt x="114" y="360"/>
                      <a:pt x="117" y="366"/>
                    </a:cubicBezTo>
                    <a:cubicBezTo>
                      <a:pt x="115" y="366"/>
                      <a:pt x="115" y="365"/>
                      <a:pt x="113" y="365"/>
                    </a:cubicBezTo>
                    <a:cubicBezTo>
                      <a:pt x="113" y="367"/>
                      <a:pt x="114" y="368"/>
                      <a:pt x="113" y="369"/>
                    </a:cubicBezTo>
                    <a:cubicBezTo>
                      <a:pt x="112" y="369"/>
                      <a:pt x="111" y="368"/>
                      <a:pt x="111" y="368"/>
                    </a:cubicBezTo>
                    <a:cubicBezTo>
                      <a:pt x="108" y="368"/>
                      <a:pt x="108" y="369"/>
                      <a:pt x="105" y="372"/>
                    </a:cubicBezTo>
                    <a:cubicBezTo>
                      <a:pt x="104" y="371"/>
                      <a:pt x="103" y="371"/>
                      <a:pt x="101" y="371"/>
                    </a:cubicBezTo>
                    <a:cubicBezTo>
                      <a:pt x="101" y="370"/>
                      <a:pt x="102" y="368"/>
                      <a:pt x="101" y="367"/>
                    </a:cubicBezTo>
                    <a:cubicBezTo>
                      <a:pt x="101" y="365"/>
                      <a:pt x="97" y="364"/>
                      <a:pt x="97" y="362"/>
                    </a:cubicBezTo>
                    <a:cubicBezTo>
                      <a:pt x="96" y="360"/>
                      <a:pt x="97" y="359"/>
                      <a:pt x="96" y="357"/>
                    </a:cubicBezTo>
                    <a:cubicBezTo>
                      <a:pt x="96" y="356"/>
                      <a:pt x="93" y="356"/>
                      <a:pt x="93" y="355"/>
                    </a:cubicBezTo>
                    <a:cubicBezTo>
                      <a:pt x="92" y="354"/>
                      <a:pt x="92" y="353"/>
                      <a:pt x="91" y="352"/>
                    </a:cubicBezTo>
                    <a:cubicBezTo>
                      <a:pt x="93" y="352"/>
                      <a:pt x="93" y="352"/>
                      <a:pt x="93" y="352"/>
                    </a:cubicBezTo>
                    <a:cubicBezTo>
                      <a:pt x="93" y="351"/>
                      <a:pt x="94" y="349"/>
                      <a:pt x="94" y="349"/>
                    </a:cubicBezTo>
                    <a:cubicBezTo>
                      <a:pt x="94" y="349"/>
                      <a:pt x="95" y="349"/>
                      <a:pt x="95" y="350"/>
                    </a:cubicBezTo>
                    <a:cubicBezTo>
                      <a:pt x="96" y="350"/>
                      <a:pt x="97" y="350"/>
                      <a:pt x="97" y="350"/>
                    </a:cubicBezTo>
                    <a:cubicBezTo>
                      <a:pt x="98" y="348"/>
                      <a:pt x="97" y="347"/>
                      <a:pt x="99" y="347"/>
                    </a:cubicBezTo>
                    <a:close/>
                    <a:moveTo>
                      <a:pt x="1245" y="386"/>
                    </a:moveTo>
                    <a:cubicBezTo>
                      <a:pt x="1245" y="387"/>
                      <a:pt x="1244" y="388"/>
                      <a:pt x="1243" y="389"/>
                    </a:cubicBezTo>
                    <a:cubicBezTo>
                      <a:pt x="1242" y="389"/>
                      <a:pt x="1240" y="390"/>
                      <a:pt x="1239" y="391"/>
                    </a:cubicBezTo>
                    <a:cubicBezTo>
                      <a:pt x="1239" y="392"/>
                      <a:pt x="1239" y="395"/>
                      <a:pt x="1239" y="397"/>
                    </a:cubicBezTo>
                    <a:cubicBezTo>
                      <a:pt x="1237" y="396"/>
                      <a:pt x="1240" y="399"/>
                      <a:pt x="1240" y="399"/>
                    </a:cubicBezTo>
                    <a:cubicBezTo>
                      <a:pt x="1242" y="396"/>
                      <a:pt x="1244" y="394"/>
                      <a:pt x="1247" y="391"/>
                    </a:cubicBezTo>
                    <a:cubicBezTo>
                      <a:pt x="1247" y="390"/>
                      <a:pt x="1247" y="388"/>
                      <a:pt x="1247" y="386"/>
                    </a:cubicBezTo>
                    <a:lnTo>
                      <a:pt x="1245" y="386"/>
                    </a:lnTo>
                    <a:close/>
                    <a:moveTo>
                      <a:pt x="75" y="403"/>
                    </a:moveTo>
                    <a:cubicBezTo>
                      <a:pt x="76" y="404"/>
                      <a:pt x="76" y="405"/>
                      <a:pt x="75" y="405"/>
                    </a:cubicBezTo>
                    <a:cubicBezTo>
                      <a:pt x="75" y="405"/>
                      <a:pt x="73" y="403"/>
                      <a:pt x="75" y="403"/>
                    </a:cubicBezTo>
                    <a:close/>
                    <a:moveTo>
                      <a:pt x="775" y="439"/>
                    </a:moveTo>
                    <a:cubicBezTo>
                      <a:pt x="776" y="439"/>
                      <a:pt x="776" y="439"/>
                      <a:pt x="776" y="439"/>
                    </a:cubicBezTo>
                    <a:cubicBezTo>
                      <a:pt x="776" y="439"/>
                      <a:pt x="777" y="441"/>
                      <a:pt x="777" y="441"/>
                    </a:cubicBezTo>
                    <a:cubicBezTo>
                      <a:pt x="777" y="443"/>
                      <a:pt x="775" y="443"/>
                      <a:pt x="775" y="444"/>
                    </a:cubicBezTo>
                    <a:cubicBezTo>
                      <a:pt x="775" y="445"/>
                      <a:pt x="775" y="453"/>
                      <a:pt x="775" y="453"/>
                    </a:cubicBezTo>
                    <a:cubicBezTo>
                      <a:pt x="775" y="454"/>
                      <a:pt x="777" y="455"/>
                      <a:pt x="776" y="457"/>
                    </a:cubicBezTo>
                    <a:cubicBezTo>
                      <a:pt x="776" y="458"/>
                      <a:pt x="774" y="460"/>
                      <a:pt x="773" y="460"/>
                    </a:cubicBezTo>
                    <a:cubicBezTo>
                      <a:pt x="773" y="461"/>
                      <a:pt x="773" y="463"/>
                      <a:pt x="772" y="465"/>
                    </a:cubicBezTo>
                    <a:cubicBezTo>
                      <a:pt x="771" y="464"/>
                      <a:pt x="771" y="463"/>
                      <a:pt x="770" y="463"/>
                    </a:cubicBezTo>
                    <a:cubicBezTo>
                      <a:pt x="770" y="463"/>
                      <a:pt x="769" y="464"/>
                      <a:pt x="768" y="464"/>
                    </a:cubicBezTo>
                    <a:cubicBezTo>
                      <a:pt x="768" y="465"/>
                      <a:pt x="768" y="465"/>
                      <a:pt x="768" y="466"/>
                    </a:cubicBezTo>
                    <a:cubicBezTo>
                      <a:pt x="768" y="466"/>
                      <a:pt x="764" y="469"/>
                      <a:pt x="767" y="469"/>
                    </a:cubicBezTo>
                    <a:cubicBezTo>
                      <a:pt x="767" y="469"/>
                      <a:pt x="769" y="468"/>
                      <a:pt x="769" y="468"/>
                    </a:cubicBezTo>
                    <a:cubicBezTo>
                      <a:pt x="769" y="468"/>
                      <a:pt x="769" y="470"/>
                      <a:pt x="769" y="470"/>
                    </a:cubicBezTo>
                    <a:cubicBezTo>
                      <a:pt x="768" y="471"/>
                      <a:pt x="766" y="471"/>
                      <a:pt x="765" y="472"/>
                    </a:cubicBezTo>
                    <a:cubicBezTo>
                      <a:pt x="765" y="472"/>
                      <a:pt x="764" y="476"/>
                      <a:pt x="763" y="477"/>
                    </a:cubicBezTo>
                    <a:cubicBezTo>
                      <a:pt x="762" y="477"/>
                      <a:pt x="759" y="476"/>
                      <a:pt x="758" y="477"/>
                    </a:cubicBezTo>
                    <a:cubicBezTo>
                      <a:pt x="758" y="477"/>
                      <a:pt x="758" y="479"/>
                      <a:pt x="758" y="479"/>
                    </a:cubicBezTo>
                    <a:cubicBezTo>
                      <a:pt x="758" y="480"/>
                      <a:pt x="753" y="484"/>
                      <a:pt x="753" y="484"/>
                    </a:cubicBezTo>
                    <a:cubicBezTo>
                      <a:pt x="751" y="484"/>
                      <a:pt x="751" y="483"/>
                      <a:pt x="749" y="483"/>
                    </a:cubicBezTo>
                    <a:cubicBezTo>
                      <a:pt x="747" y="485"/>
                      <a:pt x="745" y="487"/>
                      <a:pt x="744" y="489"/>
                    </a:cubicBezTo>
                    <a:cubicBezTo>
                      <a:pt x="743" y="490"/>
                      <a:pt x="744" y="492"/>
                      <a:pt x="743" y="493"/>
                    </a:cubicBezTo>
                    <a:cubicBezTo>
                      <a:pt x="741" y="493"/>
                      <a:pt x="741" y="493"/>
                      <a:pt x="741" y="493"/>
                    </a:cubicBezTo>
                    <a:cubicBezTo>
                      <a:pt x="741" y="493"/>
                      <a:pt x="740" y="495"/>
                      <a:pt x="740" y="495"/>
                    </a:cubicBezTo>
                    <a:cubicBezTo>
                      <a:pt x="738" y="498"/>
                      <a:pt x="734" y="501"/>
                      <a:pt x="728" y="500"/>
                    </a:cubicBezTo>
                    <a:cubicBezTo>
                      <a:pt x="727" y="500"/>
                      <a:pt x="724" y="498"/>
                      <a:pt x="723" y="497"/>
                    </a:cubicBezTo>
                    <a:cubicBezTo>
                      <a:pt x="723" y="496"/>
                      <a:pt x="723" y="496"/>
                      <a:pt x="723" y="496"/>
                    </a:cubicBezTo>
                    <a:cubicBezTo>
                      <a:pt x="731" y="495"/>
                      <a:pt x="733" y="493"/>
                      <a:pt x="737" y="488"/>
                    </a:cubicBezTo>
                    <a:cubicBezTo>
                      <a:pt x="738" y="487"/>
                      <a:pt x="739" y="486"/>
                      <a:pt x="740" y="485"/>
                    </a:cubicBezTo>
                    <a:cubicBezTo>
                      <a:pt x="742" y="482"/>
                      <a:pt x="742" y="479"/>
                      <a:pt x="744" y="478"/>
                    </a:cubicBezTo>
                    <a:cubicBezTo>
                      <a:pt x="746" y="477"/>
                      <a:pt x="748" y="477"/>
                      <a:pt x="749" y="475"/>
                    </a:cubicBezTo>
                    <a:cubicBezTo>
                      <a:pt x="750" y="474"/>
                      <a:pt x="750" y="473"/>
                      <a:pt x="751" y="472"/>
                    </a:cubicBezTo>
                    <a:cubicBezTo>
                      <a:pt x="752" y="471"/>
                      <a:pt x="754" y="471"/>
                      <a:pt x="755" y="470"/>
                    </a:cubicBezTo>
                    <a:cubicBezTo>
                      <a:pt x="757" y="468"/>
                      <a:pt x="758" y="466"/>
                      <a:pt x="759" y="464"/>
                    </a:cubicBezTo>
                    <a:cubicBezTo>
                      <a:pt x="760" y="463"/>
                      <a:pt x="763" y="462"/>
                      <a:pt x="763" y="461"/>
                    </a:cubicBezTo>
                    <a:cubicBezTo>
                      <a:pt x="764" y="459"/>
                      <a:pt x="764" y="457"/>
                      <a:pt x="765" y="456"/>
                    </a:cubicBezTo>
                    <a:cubicBezTo>
                      <a:pt x="765" y="455"/>
                      <a:pt x="767" y="455"/>
                      <a:pt x="767" y="454"/>
                    </a:cubicBezTo>
                    <a:cubicBezTo>
                      <a:pt x="768" y="453"/>
                      <a:pt x="767" y="451"/>
                      <a:pt x="768" y="449"/>
                    </a:cubicBezTo>
                    <a:cubicBezTo>
                      <a:pt x="768" y="449"/>
                      <a:pt x="770" y="448"/>
                      <a:pt x="770" y="448"/>
                    </a:cubicBezTo>
                    <a:cubicBezTo>
                      <a:pt x="772" y="446"/>
                      <a:pt x="771" y="444"/>
                      <a:pt x="772" y="441"/>
                    </a:cubicBezTo>
                    <a:cubicBezTo>
                      <a:pt x="772" y="441"/>
                      <a:pt x="774" y="439"/>
                      <a:pt x="775" y="439"/>
                    </a:cubicBezTo>
                    <a:close/>
                    <a:moveTo>
                      <a:pt x="1016" y="449"/>
                    </a:moveTo>
                    <a:cubicBezTo>
                      <a:pt x="1012" y="453"/>
                      <a:pt x="1013" y="454"/>
                      <a:pt x="1018" y="456"/>
                    </a:cubicBezTo>
                    <a:cubicBezTo>
                      <a:pt x="1019" y="455"/>
                      <a:pt x="1019" y="453"/>
                      <a:pt x="1021" y="452"/>
                    </a:cubicBezTo>
                    <a:cubicBezTo>
                      <a:pt x="1019" y="451"/>
                      <a:pt x="1018" y="450"/>
                      <a:pt x="1016" y="449"/>
                    </a:cubicBezTo>
                    <a:close/>
                    <a:moveTo>
                      <a:pt x="1063" y="459"/>
                    </a:moveTo>
                    <a:cubicBezTo>
                      <a:pt x="1062" y="460"/>
                      <a:pt x="1062" y="461"/>
                      <a:pt x="1062" y="463"/>
                    </a:cubicBezTo>
                    <a:cubicBezTo>
                      <a:pt x="1061" y="463"/>
                      <a:pt x="1060" y="462"/>
                      <a:pt x="1059" y="463"/>
                    </a:cubicBezTo>
                    <a:cubicBezTo>
                      <a:pt x="1060" y="467"/>
                      <a:pt x="1060" y="469"/>
                      <a:pt x="1061" y="474"/>
                    </a:cubicBezTo>
                    <a:cubicBezTo>
                      <a:pt x="1059" y="475"/>
                      <a:pt x="1058" y="476"/>
                      <a:pt x="1056" y="477"/>
                    </a:cubicBezTo>
                    <a:cubicBezTo>
                      <a:pt x="1056" y="477"/>
                      <a:pt x="1056" y="479"/>
                      <a:pt x="1056" y="480"/>
                    </a:cubicBezTo>
                    <a:cubicBezTo>
                      <a:pt x="1056" y="480"/>
                      <a:pt x="1054" y="481"/>
                      <a:pt x="1054" y="481"/>
                    </a:cubicBezTo>
                    <a:cubicBezTo>
                      <a:pt x="1053" y="484"/>
                      <a:pt x="1055" y="485"/>
                      <a:pt x="1055" y="487"/>
                    </a:cubicBezTo>
                    <a:cubicBezTo>
                      <a:pt x="1054" y="489"/>
                      <a:pt x="1053" y="490"/>
                      <a:pt x="1053" y="493"/>
                    </a:cubicBezTo>
                    <a:cubicBezTo>
                      <a:pt x="1053" y="494"/>
                      <a:pt x="1055" y="497"/>
                      <a:pt x="1055" y="498"/>
                    </a:cubicBezTo>
                    <a:cubicBezTo>
                      <a:pt x="1056" y="502"/>
                      <a:pt x="1055" y="503"/>
                      <a:pt x="1055" y="507"/>
                    </a:cubicBezTo>
                    <a:cubicBezTo>
                      <a:pt x="1055" y="507"/>
                      <a:pt x="1057" y="512"/>
                      <a:pt x="1057" y="512"/>
                    </a:cubicBezTo>
                    <a:cubicBezTo>
                      <a:pt x="1057" y="516"/>
                      <a:pt x="1055" y="521"/>
                      <a:pt x="1055" y="524"/>
                    </a:cubicBezTo>
                    <a:cubicBezTo>
                      <a:pt x="1055" y="526"/>
                      <a:pt x="1056" y="530"/>
                      <a:pt x="1056" y="531"/>
                    </a:cubicBezTo>
                    <a:cubicBezTo>
                      <a:pt x="1056" y="531"/>
                      <a:pt x="1055" y="532"/>
                      <a:pt x="1055" y="532"/>
                    </a:cubicBezTo>
                    <a:cubicBezTo>
                      <a:pt x="1055" y="535"/>
                      <a:pt x="1056" y="538"/>
                      <a:pt x="1057" y="540"/>
                    </a:cubicBezTo>
                    <a:cubicBezTo>
                      <a:pt x="1057" y="542"/>
                      <a:pt x="1057" y="546"/>
                      <a:pt x="1056" y="548"/>
                    </a:cubicBezTo>
                    <a:cubicBezTo>
                      <a:pt x="1055" y="550"/>
                      <a:pt x="1055" y="550"/>
                      <a:pt x="1055" y="550"/>
                    </a:cubicBezTo>
                    <a:cubicBezTo>
                      <a:pt x="1054" y="553"/>
                      <a:pt x="1055" y="554"/>
                      <a:pt x="1055" y="556"/>
                    </a:cubicBezTo>
                    <a:cubicBezTo>
                      <a:pt x="1054" y="558"/>
                      <a:pt x="1054" y="558"/>
                      <a:pt x="1054" y="558"/>
                    </a:cubicBezTo>
                    <a:cubicBezTo>
                      <a:pt x="1053" y="560"/>
                      <a:pt x="1053" y="563"/>
                      <a:pt x="1053" y="566"/>
                    </a:cubicBezTo>
                    <a:cubicBezTo>
                      <a:pt x="1053" y="566"/>
                      <a:pt x="1054" y="566"/>
                      <a:pt x="1055" y="566"/>
                    </a:cubicBezTo>
                    <a:cubicBezTo>
                      <a:pt x="1055" y="565"/>
                      <a:pt x="1055" y="565"/>
                      <a:pt x="1055" y="564"/>
                    </a:cubicBezTo>
                    <a:cubicBezTo>
                      <a:pt x="1056" y="562"/>
                      <a:pt x="1056" y="558"/>
                      <a:pt x="1058" y="558"/>
                    </a:cubicBezTo>
                    <a:cubicBezTo>
                      <a:pt x="1058" y="557"/>
                      <a:pt x="1059" y="558"/>
                      <a:pt x="1060" y="558"/>
                    </a:cubicBezTo>
                    <a:cubicBezTo>
                      <a:pt x="1060" y="559"/>
                      <a:pt x="1060" y="559"/>
                      <a:pt x="1061" y="560"/>
                    </a:cubicBezTo>
                    <a:cubicBezTo>
                      <a:pt x="1061" y="561"/>
                      <a:pt x="1062" y="561"/>
                      <a:pt x="1063" y="562"/>
                    </a:cubicBezTo>
                    <a:cubicBezTo>
                      <a:pt x="1063" y="562"/>
                      <a:pt x="1064" y="563"/>
                      <a:pt x="1064" y="563"/>
                    </a:cubicBezTo>
                    <a:cubicBezTo>
                      <a:pt x="1065" y="564"/>
                      <a:pt x="1064" y="565"/>
                      <a:pt x="1065" y="567"/>
                    </a:cubicBezTo>
                    <a:cubicBezTo>
                      <a:pt x="1067" y="566"/>
                      <a:pt x="1067" y="566"/>
                      <a:pt x="1067" y="566"/>
                    </a:cubicBezTo>
                    <a:cubicBezTo>
                      <a:pt x="1066" y="563"/>
                      <a:pt x="1067" y="559"/>
                      <a:pt x="1066" y="557"/>
                    </a:cubicBezTo>
                    <a:cubicBezTo>
                      <a:pt x="1063" y="556"/>
                      <a:pt x="1063" y="556"/>
                      <a:pt x="1063" y="556"/>
                    </a:cubicBezTo>
                    <a:cubicBezTo>
                      <a:pt x="1062" y="552"/>
                      <a:pt x="1060" y="549"/>
                      <a:pt x="1060" y="544"/>
                    </a:cubicBezTo>
                    <a:cubicBezTo>
                      <a:pt x="1060" y="540"/>
                      <a:pt x="1062" y="536"/>
                      <a:pt x="1063" y="532"/>
                    </a:cubicBezTo>
                    <a:cubicBezTo>
                      <a:pt x="1064" y="530"/>
                      <a:pt x="1063" y="528"/>
                      <a:pt x="1064" y="525"/>
                    </a:cubicBezTo>
                    <a:cubicBezTo>
                      <a:pt x="1067" y="516"/>
                      <a:pt x="1073" y="524"/>
                      <a:pt x="1076" y="527"/>
                    </a:cubicBezTo>
                    <a:cubicBezTo>
                      <a:pt x="1076" y="525"/>
                      <a:pt x="1076" y="523"/>
                      <a:pt x="1075" y="522"/>
                    </a:cubicBezTo>
                    <a:cubicBezTo>
                      <a:pt x="1074" y="522"/>
                      <a:pt x="1074" y="522"/>
                      <a:pt x="1074" y="522"/>
                    </a:cubicBezTo>
                    <a:cubicBezTo>
                      <a:pt x="1073" y="520"/>
                      <a:pt x="1074" y="519"/>
                      <a:pt x="1072" y="517"/>
                    </a:cubicBezTo>
                    <a:cubicBezTo>
                      <a:pt x="1072" y="517"/>
                      <a:pt x="1071" y="517"/>
                      <a:pt x="1070" y="517"/>
                    </a:cubicBezTo>
                    <a:cubicBezTo>
                      <a:pt x="1067" y="513"/>
                      <a:pt x="1067" y="513"/>
                      <a:pt x="1067" y="513"/>
                    </a:cubicBezTo>
                    <a:cubicBezTo>
                      <a:pt x="1066" y="510"/>
                      <a:pt x="1069" y="510"/>
                      <a:pt x="1069" y="508"/>
                    </a:cubicBezTo>
                    <a:cubicBezTo>
                      <a:pt x="1069" y="506"/>
                      <a:pt x="1067" y="501"/>
                      <a:pt x="1067" y="501"/>
                    </a:cubicBezTo>
                    <a:cubicBezTo>
                      <a:pt x="1066" y="498"/>
                      <a:pt x="1067" y="494"/>
                      <a:pt x="1068" y="491"/>
                    </a:cubicBezTo>
                    <a:cubicBezTo>
                      <a:pt x="1068" y="491"/>
                      <a:pt x="1065" y="491"/>
                      <a:pt x="1067" y="490"/>
                    </a:cubicBezTo>
                    <a:cubicBezTo>
                      <a:pt x="1067" y="490"/>
                      <a:pt x="1068" y="485"/>
                      <a:pt x="1069" y="485"/>
                    </a:cubicBezTo>
                    <a:cubicBezTo>
                      <a:pt x="1069" y="479"/>
                      <a:pt x="1065" y="478"/>
                      <a:pt x="1065" y="474"/>
                    </a:cubicBezTo>
                    <a:cubicBezTo>
                      <a:pt x="1064" y="469"/>
                      <a:pt x="1067" y="469"/>
                      <a:pt x="1066" y="464"/>
                    </a:cubicBezTo>
                    <a:cubicBezTo>
                      <a:pt x="1066" y="463"/>
                      <a:pt x="1064" y="461"/>
                      <a:pt x="1063" y="459"/>
                    </a:cubicBezTo>
                    <a:close/>
                    <a:moveTo>
                      <a:pt x="1176" y="505"/>
                    </a:moveTo>
                    <a:cubicBezTo>
                      <a:pt x="1175" y="505"/>
                      <a:pt x="1174" y="507"/>
                      <a:pt x="1174" y="507"/>
                    </a:cubicBezTo>
                    <a:cubicBezTo>
                      <a:pt x="1171" y="508"/>
                      <a:pt x="1169" y="507"/>
                      <a:pt x="1170" y="509"/>
                    </a:cubicBezTo>
                    <a:cubicBezTo>
                      <a:pt x="1171" y="510"/>
                      <a:pt x="1170" y="511"/>
                      <a:pt x="1172" y="510"/>
                    </a:cubicBezTo>
                    <a:cubicBezTo>
                      <a:pt x="1172" y="510"/>
                      <a:pt x="1180" y="504"/>
                      <a:pt x="1176" y="505"/>
                    </a:cubicBezTo>
                    <a:close/>
                    <a:moveTo>
                      <a:pt x="1164" y="518"/>
                    </a:moveTo>
                    <a:cubicBezTo>
                      <a:pt x="1164" y="520"/>
                      <a:pt x="1164" y="520"/>
                      <a:pt x="1164" y="520"/>
                    </a:cubicBezTo>
                    <a:cubicBezTo>
                      <a:pt x="1164" y="520"/>
                      <a:pt x="1164" y="521"/>
                      <a:pt x="1165" y="521"/>
                    </a:cubicBezTo>
                    <a:cubicBezTo>
                      <a:pt x="1165" y="521"/>
                      <a:pt x="1167" y="517"/>
                      <a:pt x="1164" y="518"/>
                    </a:cubicBezTo>
                    <a:close/>
                    <a:moveTo>
                      <a:pt x="1158" y="528"/>
                    </a:moveTo>
                    <a:cubicBezTo>
                      <a:pt x="1159" y="529"/>
                      <a:pt x="1159" y="529"/>
                      <a:pt x="1159" y="529"/>
                    </a:cubicBezTo>
                    <a:cubicBezTo>
                      <a:pt x="1159" y="528"/>
                      <a:pt x="1159" y="528"/>
                      <a:pt x="1158" y="528"/>
                    </a:cubicBezTo>
                    <a:close/>
                    <a:moveTo>
                      <a:pt x="1140" y="550"/>
                    </a:moveTo>
                    <a:cubicBezTo>
                      <a:pt x="1139" y="551"/>
                      <a:pt x="1138" y="553"/>
                      <a:pt x="1138" y="554"/>
                    </a:cubicBezTo>
                    <a:cubicBezTo>
                      <a:pt x="1132" y="562"/>
                      <a:pt x="1141" y="552"/>
                      <a:pt x="1141" y="552"/>
                    </a:cubicBezTo>
                    <a:cubicBezTo>
                      <a:pt x="1141" y="552"/>
                      <a:pt x="1141" y="551"/>
                      <a:pt x="1141" y="550"/>
                    </a:cubicBezTo>
                    <a:lnTo>
                      <a:pt x="1140" y="550"/>
                    </a:lnTo>
                    <a:close/>
                    <a:moveTo>
                      <a:pt x="1125" y="562"/>
                    </a:moveTo>
                    <a:cubicBezTo>
                      <a:pt x="1124" y="562"/>
                      <a:pt x="1122" y="564"/>
                      <a:pt x="1121" y="565"/>
                    </a:cubicBezTo>
                    <a:cubicBezTo>
                      <a:pt x="1120" y="565"/>
                      <a:pt x="1120" y="565"/>
                      <a:pt x="1120" y="565"/>
                    </a:cubicBezTo>
                    <a:cubicBezTo>
                      <a:pt x="1120" y="566"/>
                      <a:pt x="1121" y="567"/>
                      <a:pt x="1120" y="568"/>
                    </a:cubicBezTo>
                    <a:cubicBezTo>
                      <a:pt x="1120" y="568"/>
                      <a:pt x="1117" y="572"/>
                      <a:pt x="1120" y="571"/>
                    </a:cubicBezTo>
                    <a:cubicBezTo>
                      <a:pt x="1122" y="570"/>
                      <a:pt x="1125" y="566"/>
                      <a:pt x="1126" y="564"/>
                    </a:cubicBezTo>
                    <a:cubicBezTo>
                      <a:pt x="1126" y="563"/>
                      <a:pt x="1126" y="561"/>
                      <a:pt x="1125" y="562"/>
                    </a:cubicBezTo>
                    <a:close/>
                    <a:moveTo>
                      <a:pt x="1111" y="570"/>
                    </a:moveTo>
                    <a:cubicBezTo>
                      <a:pt x="1110" y="572"/>
                      <a:pt x="1110" y="574"/>
                      <a:pt x="1109" y="576"/>
                    </a:cubicBezTo>
                    <a:cubicBezTo>
                      <a:pt x="1109" y="577"/>
                      <a:pt x="1107" y="577"/>
                      <a:pt x="1107" y="577"/>
                    </a:cubicBezTo>
                    <a:cubicBezTo>
                      <a:pt x="1106" y="576"/>
                      <a:pt x="1107" y="576"/>
                      <a:pt x="1105" y="575"/>
                    </a:cubicBezTo>
                    <a:cubicBezTo>
                      <a:pt x="1104" y="575"/>
                      <a:pt x="1104" y="577"/>
                      <a:pt x="1104" y="578"/>
                    </a:cubicBezTo>
                    <a:cubicBezTo>
                      <a:pt x="1103" y="578"/>
                      <a:pt x="1101" y="577"/>
                      <a:pt x="1101" y="578"/>
                    </a:cubicBezTo>
                    <a:cubicBezTo>
                      <a:pt x="1101" y="580"/>
                      <a:pt x="1101" y="580"/>
                      <a:pt x="1101" y="580"/>
                    </a:cubicBezTo>
                    <a:cubicBezTo>
                      <a:pt x="1100" y="581"/>
                      <a:pt x="1098" y="582"/>
                      <a:pt x="1097" y="583"/>
                    </a:cubicBezTo>
                    <a:cubicBezTo>
                      <a:pt x="1096" y="584"/>
                      <a:pt x="1098" y="584"/>
                      <a:pt x="1098" y="584"/>
                    </a:cubicBezTo>
                    <a:cubicBezTo>
                      <a:pt x="1099" y="584"/>
                      <a:pt x="1100" y="582"/>
                      <a:pt x="1101" y="582"/>
                    </a:cubicBezTo>
                    <a:cubicBezTo>
                      <a:pt x="1102" y="581"/>
                      <a:pt x="1104" y="581"/>
                      <a:pt x="1105" y="580"/>
                    </a:cubicBezTo>
                    <a:cubicBezTo>
                      <a:pt x="1106" y="580"/>
                      <a:pt x="1106" y="579"/>
                      <a:pt x="1106" y="578"/>
                    </a:cubicBezTo>
                    <a:cubicBezTo>
                      <a:pt x="1108" y="577"/>
                      <a:pt x="1110" y="578"/>
                      <a:pt x="1111" y="577"/>
                    </a:cubicBezTo>
                    <a:cubicBezTo>
                      <a:pt x="1113" y="575"/>
                      <a:pt x="1112" y="573"/>
                      <a:pt x="1112" y="570"/>
                    </a:cubicBezTo>
                    <a:lnTo>
                      <a:pt x="1111" y="570"/>
                    </a:lnTo>
                    <a:close/>
                    <a:moveTo>
                      <a:pt x="1090" y="586"/>
                    </a:moveTo>
                    <a:cubicBezTo>
                      <a:pt x="1089" y="588"/>
                      <a:pt x="1088" y="589"/>
                      <a:pt x="1087" y="590"/>
                    </a:cubicBezTo>
                    <a:cubicBezTo>
                      <a:pt x="1087" y="590"/>
                      <a:pt x="1084" y="597"/>
                      <a:pt x="1086" y="595"/>
                    </a:cubicBezTo>
                    <a:cubicBezTo>
                      <a:pt x="1088" y="594"/>
                      <a:pt x="1087" y="592"/>
                      <a:pt x="1088" y="591"/>
                    </a:cubicBezTo>
                    <a:cubicBezTo>
                      <a:pt x="1089" y="590"/>
                      <a:pt x="1091" y="589"/>
                      <a:pt x="1092" y="588"/>
                    </a:cubicBezTo>
                    <a:cubicBezTo>
                      <a:pt x="1093" y="588"/>
                      <a:pt x="1093" y="588"/>
                      <a:pt x="1093" y="588"/>
                    </a:cubicBezTo>
                    <a:cubicBezTo>
                      <a:pt x="1093" y="586"/>
                      <a:pt x="1093" y="586"/>
                      <a:pt x="1093" y="586"/>
                    </a:cubicBezTo>
                    <a:cubicBezTo>
                      <a:pt x="1092" y="586"/>
                      <a:pt x="1091" y="586"/>
                      <a:pt x="1090" y="586"/>
                    </a:cubicBezTo>
                    <a:close/>
                    <a:moveTo>
                      <a:pt x="1094" y="594"/>
                    </a:moveTo>
                    <a:cubicBezTo>
                      <a:pt x="1094" y="594"/>
                      <a:pt x="1095" y="596"/>
                      <a:pt x="1095" y="596"/>
                    </a:cubicBezTo>
                    <a:cubicBezTo>
                      <a:pt x="1096" y="596"/>
                      <a:pt x="1096" y="595"/>
                      <a:pt x="1096" y="595"/>
                    </a:cubicBezTo>
                    <a:cubicBezTo>
                      <a:pt x="1098" y="594"/>
                      <a:pt x="1096" y="594"/>
                      <a:pt x="1094" y="594"/>
                    </a:cubicBezTo>
                    <a:close/>
                    <a:moveTo>
                      <a:pt x="256" y="229"/>
                    </a:moveTo>
                    <a:cubicBezTo>
                      <a:pt x="255" y="230"/>
                      <a:pt x="253" y="230"/>
                      <a:pt x="253" y="231"/>
                    </a:cubicBezTo>
                    <a:cubicBezTo>
                      <a:pt x="253" y="232"/>
                      <a:pt x="253" y="233"/>
                      <a:pt x="253" y="234"/>
                    </a:cubicBezTo>
                    <a:cubicBezTo>
                      <a:pt x="251" y="234"/>
                      <a:pt x="253" y="236"/>
                      <a:pt x="253" y="236"/>
                    </a:cubicBezTo>
                    <a:cubicBezTo>
                      <a:pt x="253" y="237"/>
                      <a:pt x="253" y="238"/>
                      <a:pt x="253" y="239"/>
                    </a:cubicBezTo>
                    <a:cubicBezTo>
                      <a:pt x="253" y="239"/>
                      <a:pt x="255" y="239"/>
                      <a:pt x="256" y="240"/>
                    </a:cubicBezTo>
                    <a:cubicBezTo>
                      <a:pt x="257" y="240"/>
                      <a:pt x="257" y="241"/>
                      <a:pt x="259" y="241"/>
                    </a:cubicBezTo>
                    <a:cubicBezTo>
                      <a:pt x="260" y="240"/>
                      <a:pt x="265" y="233"/>
                      <a:pt x="262" y="231"/>
                    </a:cubicBezTo>
                    <a:cubicBezTo>
                      <a:pt x="261" y="230"/>
                      <a:pt x="257" y="230"/>
                      <a:pt x="256" y="229"/>
                    </a:cubicBezTo>
                    <a:close/>
                    <a:moveTo>
                      <a:pt x="167" y="302"/>
                    </a:moveTo>
                    <a:cubicBezTo>
                      <a:pt x="168" y="302"/>
                      <a:pt x="167" y="304"/>
                      <a:pt x="167" y="304"/>
                    </a:cubicBezTo>
                    <a:cubicBezTo>
                      <a:pt x="165" y="305"/>
                      <a:pt x="166" y="303"/>
                      <a:pt x="167" y="302"/>
                    </a:cubicBezTo>
                    <a:close/>
                    <a:moveTo>
                      <a:pt x="128" y="319"/>
                    </a:moveTo>
                    <a:cubicBezTo>
                      <a:pt x="130" y="319"/>
                      <a:pt x="132" y="321"/>
                      <a:pt x="134" y="322"/>
                    </a:cubicBezTo>
                    <a:cubicBezTo>
                      <a:pt x="135" y="323"/>
                      <a:pt x="135" y="323"/>
                      <a:pt x="136" y="324"/>
                    </a:cubicBezTo>
                    <a:cubicBezTo>
                      <a:pt x="139" y="323"/>
                      <a:pt x="137" y="326"/>
                      <a:pt x="137" y="326"/>
                    </a:cubicBezTo>
                    <a:cubicBezTo>
                      <a:pt x="131" y="326"/>
                      <a:pt x="131" y="326"/>
                      <a:pt x="131" y="326"/>
                    </a:cubicBezTo>
                    <a:cubicBezTo>
                      <a:pt x="130" y="324"/>
                      <a:pt x="130" y="323"/>
                      <a:pt x="129" y="322"/>
                    </a:cubicBezTo>
                    <a:cubicBezTo>
                      <a:pt x="129" y="322"/>
                      <a:pt x="126" y="319"/>
                      <a:pt x="128" y="319"/>
                    </a:cubicBezTo>
                    <a:close/>
                    <a:moveTo>
                      <a:pt x="155" y="366"/>
                    </a:moveTo>
                    <a:cubicBezTo>
                      <a:pt x="159" y="366"/>
                      <a:pt x="160" y="371"/>
                      <a:pt x="154" y="370"/>
                    </a:cubicBezTo>
                    <a:cubicBezTo>
                      <a:pt x="151" y="369"/>
                      <a:pt x="151" y="365"/>
                      <a:pt x="155" y="366"/>
                    </a:cubicBezTo>
                    <a:close/>
                    <a:moveTo>
                      <a:pt x="158" y="382"/>
                    </a:moveTo>
                    <a:cubicBezTo>
                      <a:pt x="158" y="382"/>
                      <a:pt x="162" y="388"/>
                      <a:pt x="159" y="387"/>
                    </a:cubicBezTo>
                    <a:cubicBezTo>
                      <a:pt x="158" y="387"/>
                      <a:pt x="158" y="385"/>
                      <a:pt x="157" y="385"/>
                    </a:cubicBezTo>
                    <a:cubicBezTo>
                      <a:pt x="156" y="384"/>
                      <a:pt x="155" y="385"/>
                      <a:pt x="154" y="386"/>
                    </a:cubicBezTo>
                    <a:cubicBezTo>
                      <a:pt x="154" y="384"/>
                      <a:pt x="154" y="384"/>
                      <a:pt x="154" y="384"/>
                    </a:cubicBezTo>
                    <a:cubicBezTo>
                      <a:pt x="155" y="384"/>
                      <a:pt x="156" y="385"/>
                      <a:pt x="157" y="384"/>
                    </a:cubicBezTo>
                    <a:cubicBezTo>
                      <a:pt x="157" y="384"/>
                      <a:pt x="157" y="383"/>
                      <a:pt x="158" y="382"/>
                    </a:cubicBezTo>
                    <a:close/>
                    <a:moveTo>
                      <a:pt x="161" y="387"/>
                    </a:moveTo>
                    <a:cubicBezTo>
                      <a:pt x="164" y="390"/>
                      <a:pt x="164" y="390"/>
                      <a:pt x="169" y="391"/>
                    </a:cubicBezTo>
                    <a:cubicBezTo>
                      <a:pt x="168" y="393"/>
                      <a:pt x="168" y="393"/>
                      <a:pt x="167" y="393"/>
                    </a:cubicBezTo>
                    <a:cubicBezTo>
                      <a:pt x="167" y="395"/>
                      <a:pt x="168" y="396"/>
                      <a:pt x="168" y="397"/>
                    </a:cubicBezTo>
                    <a:cubicBezTo>
                      <a:pt x="168" y="398"/>
                      <a:pt x="166" y="396"/>
                      <a:pt x="165" y="397"/>
                    </a:cubicBezTo>
                    <a:cubicBezTo>
                      <a:pt x="165" y="397"/>
                      <a:pt x="165" y="399"/>
                      <a:pt x="165" y="399"/>
                    </a:cubicBezTo>
                    <a:cubicBezTo>
                      <a:pt x="164" y="399"/>
                      <a:pt x="162" y="400"/>
                      <a:pt x="162" y="400"/>
                    </a:cubicBezTo>
                    <a:cubicBezTo>
                      <a:pt x="160" y="400"/>
                      <a:pt x="156" y="396"/>
                      <a:pt x="155" y="395"/>
                    </a:cubicBezTo>
                    <a:cubicBezTo>
                      <a:pt x="154" y="394"/>
                      <a:pt x="154" y="392"/>
                      <a:pt x="153" y="391"/>
                    </a:cubicBezTo>
                    <a:cubicBezTo>
                      <a:pt x="148" y="387"/>
                      <a:pt x="157" y="392"/>
                      <a:pt x="157" y="392"/>
                    </a:cubicBezTo>
                    <a:cubicBezTo>
                      <a:pt x="157" y="392"/>
                      <a:pt x="158" y="391"/>
                      <a:pt x="160" y="391"/>
                    </a:cubicBezTo>
                    <a:cubicBezTo>
                      <a:pt x="160" y="390"/>
                      <a:pt x="160" y="388"/>
                      <a:pt x="161" y="387"/>
                    </a:cubicBezTo>
                    <a:close/>
                    <a:moveTo>
                      <a:pt x="754" y="473"/>
                    </a:moveTo>
                    <a:cubicBezTo>
                      <a:pt x="753" y="473"/>
                      <a:pt x="753" y="474"/>
                      <a:pt x="755" y="474"/>
                    </a:cubicBezTo>
                    <a:cubicBezTo>
                      <a:pt x="755" y="474"/>
                      <a:pt x="756" y="472"/>
                      <a:pt x="754" y="473"/>
                    </a:cubicBezTo>
                    <a:close/>
                    <a:moveTo>
                      <a:pt x="1126" y="199"/>
                    </a:moveTo>
                    <a:cubicBezTo>
                      <a:pt x="1126" y="199"/>
                      <a:pt x="1125" y="202"/>
                      <a:pt x="1126" y="201"/>
                    </a:cubicBezTo>
                    <a:cubicBezTo>
                      <a:pt x="1127" y="201"/>
                      <a:pt x="1127" y="198"/>
                      <a:pt x="1126" y="199"/>
                    </a:cubicBezTo>
                    <a:close/>
                    <a:moveTo>
                      <a:pt x="1129" y="199"/>
                    </a:moveTo>
                    <a:cubicBezTo>
                      <a:pt x="1129" y="199"/>
                      <a:pt x="1129" y="201"/>
                      <a:pt x="1128" y="201"/>
                    </a:cubicBezTo>
                    <a:cubicBezTo>
                      <a:pt x="1127" y="203"/>
                      <a:pt x="1125" y="204"/>
                      <a:pt x="1123" y="205"/>
                    </a:cubicBezTo>
                    <a:cubicBezTo>
                      <a:pt x="1118" y="209"/>
                      <a:pt x="1118" y="211"/>
                      <a:pt x="1118" y="211"/>
                    </a:cubicBezTo>
                    <a:cubicBezTo>
                      <a:pt x="1117" y="212"/>
                      <a:pt x="1120" y="212"/>
                      <a:pt x="1120" y="212"/>
                    </a:cubicBezTo>
                    <a:cubicBezTo>
                      <a:pt x="1121" y="212"/>
                      <a:pt x="1128" y="204"/>
                      <a:pt x="1130" y="203"/>
                    </a:cubicBezTo>
                    <a:cubicBezTo>
                      <a:pt x="1130" y="203"/>
                      <a:pt x="1131" y="198"/>
                      <a:pt x="1129" y="199"/>
                    </a:cubicBezTo>
                    <a:close/>
                    <a:moveTo>
                      <a:pt x="1136" y="202"/>
                    </a:moveTo>
                    <a:cubicBezTo>
                      <a:pt x="1135" y="205"/>
                      <a:pt x="1134" y="208"/>
                      <a:pt x="1133" y="211"/>
                    </a:cubicBezTo>
                    <a:cubicBezTo>
                      <a:pt x="1135" y="211"/>
                      <a:pt x="1140" y="212"/>
                      <a:pt x="1144" y="211"/>
                    </a:cubicBezTo>
                    <a:cubicBezTo>
                      <a:pt x="1145" y="211"/>
                      <a:pt x="1146" y="208"/>
                      <a:pt x="1144" y="209"/>
                    </a:cubicBezTo>
                    <a:cubicBezTo>
                      <a:pt x="1141" y="203"/>
                      <a:pt x="1142" y="205"/>
                      <a:pt x="1136" y="202"/>
                    </a:cubicBezTo>
                    <a:close/>
                    <a:moveTo>
                      <a:pt x="1130" y="205"/>
                    </a:moveTo>
                    <a:cubicBezTo>
                      <a:pt x="1130" y="205"/>
                      <a:pt x="1129" y="206"/>
                      <a:pt x="1128" y="207"/>
                    </a:cubicBezTo>
                    <a:cubicBezTo>
                      <a:pt x="1127" y="209"/>
                      <a:pt x="1127" y="209"/>
                      <a:pt x="1127" y="209"/>
                    </a:cubicBezTo>
                    <a:cubicBezTo>
                      <a:pt x="1129" y="209"/>
                      <a:pt x="1131" y="209"/>
                      <a:pt x="1132" y="209"/>
                    </a:cubicBezTo>
                    <a:cubicBezTo>
                      <a:pt x="1131" y="208"/>
                      <a:pt x="1132" y="205"/>
                      <a:pt x="1132" y="205"/>
                    </a:cubicBezTo>
                    <a:cubicBezTo>
                      <a:pt x="1132" y="205"/>
                      <a:pt x="1131" y="205"/>
                      <a:pt x="1130" y="205"/>
                    </a:cubicBezTo>
                    <a:close/>
                    <a:moveTo>
                      <a:pt x="1126" y="209"/>
                    </a:moveTo>
                    <a:cubicBezTo>
                      <a:pt x="1125" y="210"/>
                      <a:pt x="1123" y="212"/>
                      <a:pt x="1126" y="211"/>
                    </a:cubicBezTo>
                    <a:cubicBezTo>
                      <a:pt x="1126" y="211"/>
                      <a:pt x="1127" y="209"/>
                      <a:pt x="1126" y="209"/>
                    </a:cubicBezTo>
                    <a:close/>
                    <a:moveTo>
                      <a:pt x="1217" y="227"/>
                    </a:moveTo>
                    <a:cubicBezTo>
                      <a:pt x="1218" y="228"/>
                      <a:pt x="1218" y="228"/>
                      <a:pt x="1218" y="228"/>
                    </a:cubicBezTo>
                    <a:cubicBezTo>
                      <a:pt x="1218" y="227"/>
                      <a:pt x="1219" y="227"/>
                      <a:pt x="1217" y="227"/>
                    </a:cubicBezTo>
                    <a:close/>
                    <a:moveTo>
                      <a:pt x="1219" y="232"/>
                    </a:moveTo>
                    <a:cubicBezTo>
                      <a:pt x="1219" y="232"/>
                      <a:pt x="1219" y="234"/>
                      <a:pt x="1219" y="234"/>
                    </a:cubicBezTo>
                    <a:cubicBezTo>
                      <a:pt x="1221" y="235"/>
                      <a:pt x="1220" y="232"/>
                      <a:pt x="1219" y="232"/>
                    </a:cubicBezTo>
                    <a:close/>
                    <a:moveTo>
                      <a:pt x="803" y="151"/>
                    </a:moveTo>
                    <a:cubicBezTo>
                      <a:pt x="803" y="152"/>
                      <a:pt x="803" y="152"/>
                      <a:pt x="803" y="152"/>
                    </a:cubicBezTo>
                    <a:cubicBezTo>
                      <a:pt x="802" y="152"/>
                      <a:pt x="800" y="152"/>
                      <a:pt x="799" y="152"/>
                    </a:cubicBezTo>
                    <a:cubicBezTo>
                      <a:pt x="799" y="154"/>
                      <a:pt x="799" y="154"/>
                      <a:pt x="799" y="154"/>
                    </a:cubicBezTo>
                    <a:cubicBezTo>
                      <a:pt x="799" y="154"/>
                      <a:pt x="798" y="155"/>
                      <a:pt x="798" y="157"/>
                    </a:cubicBezTo>
                    <a:cubicBezTo>
                      <a:pt x="799" y="157"/>
                      <a:pt x="801" y="157"/>
                      <a:pt x="802" y="157"/>
                    </a:cubicBezTo>
                    <a:cubicBezTo>
                      <a:pt x="803" y="157"/>
                      <a:pt x="803" y="155"/>
                      <a:pt x="804" y="155"/>
                    </a:cubicBezTo>
                    <a:cubicBezTo>
                      <a:pt x="804" y="154"/>
                      <a:pt x="804" y="153"/>
                      <a:pt x="804" y="153"/>
                    </a:cubicBezTo>
                    <a:cubicBezTo>
                      <a:pt x="804" y="153"/>
                      <a:pt x="806" y="151"/>
                      <a:pt x="803" y="151"/>
                    </a:cubicBezTo>
                    <a:close/>
                    <a:moveTo>
                      <a:pt x="785" y="166"/>
                    </a:moveTo>
                    <a:cubicBezTo>
                      <a:pt x="785" y="166"/>
                      <a:pt x="784" y="168"/>
                      <a:pt x="784" y="168"/>
                    </a:cubicBezTo>
                    <a:cubicBezTo>
                      <a:pt x="783" y="169"/>
                      <a:pt x="784" y="166"/>
                      <a:pt x="785" y="166"/>
                    </a:cubicBezTo>
                    <a:close/>
                    <a:moveTo>
                      <a:pt x="925" y="169"/>
                    </a:moveTo>
                    <a:cubicBezTo>
                      <a:pt x="925" y="172"/>
                      <a:pt x="925" y="172"/>
                      <a:pt x="925" y="172"/>
                    </a:cubicBezTo>
                    <a:cubicBezTo>
                      <a:pt x="926" y="172"/>
                      <a:pt x="927" y="172"/>
                      <a:pt x="928" y="172"/>
                    </a:cubicBezTo>
                    <a:cubicBezTo>
                      <a:pt x="927" y="169"/>
                      <a:pt x="927" y="169"/>
                      <a:pt x="927" y="169"/>
                    </a:cubicBezTo>
                    <a:cubicBezTo>
                      <a:pt x="927" y="169"/>
                      <a:pt x="925" y="170"/>
                      <a:pt x="925" y="169"/>
                    </a:cubicBezTo>
                    <a:close/>
                    <a:moveTo>
                      <a:pt x="808" y="173"/>
                    </a:moveTo>
                    <a:cubicBezTo>
                      <a:pt x="808" y="173"/>
                      <a:pt x="810" y="174"/>
                      <a:pt x="810" y="174"/>
                    </a:cubicBezTo>
                    <a:cubicBezTo>
                      <a:pt x="810" y="175"/>
                      <a:pt x="810" y="176"/>
                      <a:pt x="811" y="177"/>
                    </a:cubicBezTo>
                    <a:cubicBezTo>
                      <a:pt x="809" y="179"/>
                      <a:pt x="807" y="182"/>
                      <a:pt x="805" y="184"/>
                    </a:cubicBezTo>
                    <a:cubicBezTo>
                      <a:pt x="804" y="184"/>
                      <a:pt x="806" y="185"/>
                      <a:pt x="805" y="186"/>
                    </a:cubicBezTo>
                    <a:cubicBezTo>
                      <a:pt x="804" y="186"/>
                      <a:pt x="804" y="186"/>
                      <a:pt x="804" y="186"/>
                    </a:cubicBezTo>
                    <a:cubicBezTo>
                      <a:pt x="804" y="186"/>
                      <a:pt x="804" y="183"/>
                      <a:pt x="803" y="183"/>
                    </a:cubicBezTo>
                    <a:cubicBezTo>
                      <a:pt x="803" y="183"/>
                      <a:pt x="805" y="181"/>
                      <a:pt x="805" y="181"/>
                    </a:cubicBezTo>
                    <a:cubicBezTo>
                      <a:pt x="807" y="176"/>
                      <a:pt x="801" y="178"/>
                      <a:pt x="808" y="175"/>
                    </a:cubicBezTo>
                    <a:cubicBezTo>
                      <a:pt x="808" y="174"/>
                      <a:pt x="807" y="174"/>
                      <a:pt x="808" y="173"/>
                    </a:cubicBezTo>
                    <a:close/>
                    <a:moveTo>
                      <a:pt x="918" y="173"/>
                    </a:moveTo>
                    <a:cubicBezTo>
                      <a:pt x="918" y="173"/>
                      <a:pt x="916" y="176"/>
                      <a:pt x="918" y="175"/>
                    </a:cubicBezTo>
                    <a:cubicBezTo>
                      <a:pt x="919" y="175"/>
                      <a:pt x="921" y="172"/>
                      <a:pt x="918" y="173"/>
                    </a:cubicBezTo>
                    <a:close/>
                    <a:moveTo>
                      <a:pt x="921" y="173"/>
                    </a:moveTo>
                    <a:cubicBezTo>
                      <a:pt x="920" y="173"/>
                      <a:pt x="922" y="174"/>
                      <a:pt x="922" y="174"/>
                    </a:cubicBezTo>
                    <a:cubicBezTo>
                      <a:pt x="921" y="174"/>
                      <a:pt x="923" y="172"/>
                      <a:pt x="921" y="173"/>
                    </a:cubicBezTo>
                    <a:close/>
                    <a:moveTo>
                      <a:pt x="929" y="173"/>
                    </a:moveTo>
                    <a:cubicBezTo>
                      <a:pt x="928" y="174"/>
                      <a:pt x="926" y="176"/>
                      <a:pt x="929" y="175"/>
                    </a:cubicBezTo>
                    <a:cubicBezTo>
                      <a:pt x="929" y="175"/>
                      <a:pt x="931" y="173"/>
                      <a:pt x="929" y="173"/>
                    </a:cubicBezTo>
                    <a:close/>
                    <a:moveTo>
                      <a:pt x="895" y="174"/>
                    </a:moveTo>
                    <a:cubicBezTo>
                      <a:pt x="894" y="176"/>
                      <a:pt x="894" y="176"/>
                      <a:pt x="894" y="176"/>
                    </a:cubicBezTo>
                    <a:cubicBezTo>
                      <a:pt x="898" y="176"/>
                      <a:pt x="897" y="174"/>
                      <a:pt x="895" y="174"/>
                    </a:cubicBezTo>
                    <a:close/>
                    <a:moveTo>
                      <a:pt x="931" y="175"/>
                    </a:moveTo>
                    <a:cubicBezTo>
                      <a:pt x="930" y="175"/>
                      <a:pt x="931" y="176"/>
                      <a:pt x="932" y="176"/>
                    </a:cubicBezTo>
                    <a:cubicBezTo>
                      <a:pt x="935" y="176"/>
                      <a:pt x="936" y="174"/>
                      <a:pt x="931" y="175"/>
                    </a:cubicBezTo>
                    <a:close/>
                    <a:moveTo>
                      <a:pt x="912" y="175"/>
                    </a:moveTo>
                    <a:cubicBezTo>
                      <a:pt x="912" y="177"/>
                      <a:pt x="910" y="181"/>
                      <a:pt x="912" y="181"/>
                    </a:cubicBezTo>
                    <a:cubicBezTo>
                      <a:pt x="912" y="181"/>
                      <a:pt x="913" y="179"/>
                      <a:pt x="913" y="179"/>
                    </a:cubicBezTo>
                    <a:cubicBezTo>
                      <a:pt x="914" y="179"/>
                      <a:pt x="915" y="179"/>
                      <a:pt x="916" y="179"/>
                    </a:cubicBezTo>
                    <a:cubicBezTo>
                      <a:pt x="915" y="178"/>
                      <a:pt x="915" y="177"/>
                      <a:pt x="914" y="175"/>
                    </a:cubicBezTo>
                    <a:cubicBezTo>
                      <a:pt x="914" y="175"/>
                      <a:pt x="912" y="176"/>
                      <a:pt x="912" y="175"/>
                    </a:cubicBezTo>
                    <a:close/>
                    <a:moveTo>
                      <a:pt x="938" y="176"/>
                    </a:moveTo>
                    <a:cubicBezTo>
                      <a:pt x="938" y="176"/>
                      <a:pt x="936" y="177"/>
                      <a:pt x="936" y="177"/>
                    </a:cubicBezTo>
                    <a:cubicBezTo>
                      <a:pt x="936" y="178"/>
                      <a:pt x="936" y="178"/>
                      <a:pt x="936" y="178"/>
                    </a:cubicBezTo>
                    <a:cubicBezTo>
                      <a:pt x="938" y="179"/>
                      <a:pt x="939" y="179"/>
                      <a:pt x="942" y="179"/>
                    </a:cubicBezTo>
                    <a:cubicBezTo>
                      <a:pt x="942" y="179"/>
                      <a:pt x="942" y="178"/>
                      <a:pt x="942" y="177"/>
                    </a:cubicBezTo>
                    <a:cubicBezTo>
                      <a:pt x="943" y="178"/>
                      <a:pt x="943" y="177"/>
                      <a:pt x="943" y="176"/>
                    </a:cubicBezTo>
                    <a:cubicBezTo>
                      <a:pt x="941" y="176"/>
                      <a:pt x="938" y="176"/>
                      <a:pt x="938" y="176"/>
                    </a:cubicBezTo>
                    <a:close/>
                    <a:moveTo>
                      <a:pt x="926" y="178"/>
                    </a:moveTo>
                    <a:cubicBezTo>
                      <a:pt x="926" y="178"/>
                      <a:pt x="920" y="185"/>
                      <a:pt x="925" y="183"/>
                    </a:cubicBezTo>
                    <a:cubicBezTo>
                      <a:pt x="925" y="181"/>
                      <a:pt x="925" y="181"/>
                      <a:pt x="925" y="181"/>
                    </a:cubicBezTo>
                    <a:cubicBezTo>
                      <a:pt x="927" y="180"/>
                      <a:pt x="930" y="176"/>
                      <a:pt x="926" y="178"/>
                    </a:cubicBezTo>
                    <a:close/>
                    <a:moveTo>
                      <a:pt x="889" y="179"/>
                    </a:moveTo>
                    <a:cubicBezTo>
                      <a:pt x="891" y="180"/>
                      <a:pt x="891" y="180"/>
                      <a:pt x="891" y="180"/>
                    </a:cubicBezTo>
                    <a:cubicBezTo>
                      <a:pt x="893" y="180"/>
                      <a:pt x="892" y="179"/>
                      <a:pt x="893" y="179"/>
                    </a:cubicBezTo>
                    <a:cubicBezTo>
                      <a:pt x="892" y="179"/>
                      <a:pt x="890" y="179"/>
                      <a:pt x="889" y="179"/>
                    </a:cubicBezTo>
                    <a:close/>
                    <a:moveTo>
                      <a:pt x="919" y="181"/>
                    </a:moveTo>
                    <a:cubicBezTo>
                      <a:pt x="919" y="182"/>
                      <a:pt x="918" y="183"/>
                      <a:pt x="918" y="183"/>
                    </a:cubicBezTo>
                    <a:cubicBezTo>
                      <a:pt x="919" y="184"/>
                      <a:pt x="919" y="185"/>
                      <a:pt x="920" y="185"/>
                    </a:cubicBezTo>
                    <a:cubicBezTo>
                      <a:pt x="923" y="186"/>
                      <a:pt x="919" y="181"/>
                      <a:pt x="919" y="181"/>
                    </a:cubicBezTo>
                    <a:close/>
                    <a:moveTo>
                      <a:pt x="933" y="181"/>
                    </a:moveTo>
                    <a:cubicBezTo>
                      <a:pt x="934" y="183"/>
                      <a:pt x="934" y="183"/>
                      <a:pt x="934" y="183"/>
                    </a:cubicBezTo>
                    <a:cubicBezTo>
                      <a:pt x="934" y="183"/>
                      <a:pt x="935" y="181"/>
                      <a:pt x="933" y="181"/>
                    </a:cubicBezTo>
                    <a:close/>
                    <a:moveTo>
                      <a:pt x="939" y="182"/>
                    </a:moveTo>
                    <a:cubicBezTo>
                      <a:pt x="939" y="184"/>
                      <a:pt x="938" y="185"/>
                      <a:pt x="939" y="186"/>
                    </a:cubicBezTo>
                    <a:cubicBezTo>
                      <a:pt x="940" y="187"/>
                      <a:pt x="940" y="187"/>
                      <a:pt x="940" y="187"/>
                    </a:cubicBezTo>
                    <a:cubicBezTo>
                      <a:pt x="943" y="187"/>
                      <a:pt x="943" y="187"/>
                      <a:pt x="943" y="187"/>
                    </a:cubicBezTo>
                    <a:cubicBezTo>
                      <a:pt x="943" y="187"/>
                      <a:pt x="943" y="185"/>
                      <a:pt x="943" y="185"/>
                    </a:cubicBezTo>
                    <a:cubicBezTo>
                      <a:pt x="942" y="184"/>
                      <a:pt x="941" y="183"/>
                      <a:pt x="941" y="182"/>
                    </a:cubicBezTo>
                    <a:cubicBezTo>
                      <a:pt x="940" y="182"/>
                      <a:pt x="939" y="182"/>
                      <a:pt x="939" y="182"/>
                    </a:cubicBezTo>
                    <a:close/>
                    <a:moveTo>
                      <a:pt x="931" y="183"/>
                    </a:moveTo>
                    <a:cubicBezTo>
                      <a:pt x="930" y="185"/>
                      <a:pt x="929" y="186"/>
                      <a:pt x="928" y="187"/>
                    </a:cubicBezTo>
                    <a:cubicBezTo>
                      <a:pt x="936" y="189"/>
                      <a:pt x="940" y="188"/>
                      <a:pt x="931" y="183"/>
                    </a:cubicBezTo>
                    <a:close/>
                    <a:moveTo>
                      <a:pt x="922" y="186"/>
                    </a:moveTo>
                    <a:cubicBezTo>
                      <a:pt x="921" y="186"/>
                      <a:pt x="920" y="189"/>
                      <a:pt x="920" y="189"/>
                    </a:cubicBezTo>
                    <a:cubicBezTo>
                      <a:pt x="921" y="189"/>
                      <a:pt x="921" y="190"/>
                      <a:pt x="922" y="191"/>
                    </a:cubicBezTo>
                    <a:cubicBezTo>
                      <a:pt x="922" y="190"/>
                      <a:pt x="923" y="190"/>
                      <a:pt x="924" y="190"/>
                    </a:cubicBezTo>
                    <a:cubicBezTo>
                      <a:pt x="924" y="189"/>
                      <a:pt x="924" y="189"/>
                      <a:pt x="924" y="189"/>
                    </a:cubicBezTo>
                    <a:cubicBezTo>
                      <a:pt x="923" y="188"/>
                      <a:pt x="922" y="186"/>
                      <a:pt x="922" y="186"/>
                    </a:cubicBezTo>
                    <a:close/>
                    <a:moveTo>
                      <a:pt x="932" y="189"/>
                    </a:moveTo>
                    <a:cubicBezTo>
                      <a:pt x="933" y="191"/>
                      <a:pt x="933" y="191"/>
                      <a:pt x="933" y="191"/>
                    </a:cubicBezTo>
                    <a:cubicBezTo>
                      <a:pt x="934" y="191"/>
                      <a:pt x="936" y="191"/>
                      <a:pt x="936" y="191"/>
                    </a:cubicBezTo>
                    <a:cubicBezTo>
                      <a:pt x="936" y="189"/>
                      <a:pt x="936" y="189"/>
                      <a:pt x="936" y="189"/>
                    </a:cubicBezTo>
                    <a:cubicBezTo>
                      <a:pt x="935" y="189"/>
                      <a:pt x="933" y="190"/>
                      <a:pt x="932" y="189"/>
                    </a:cubicBezTo>
                    <a:close/>
                    <a:moveTo>
                      <a:pt x="938" y="191"/>
                    </a:moveTo>
                    <a:cubicBezTo>
                      <a:pt x="938" y="191"/>
                      <a:pt x="935" y="194"/>
                      <a:pt x="938" y="193"/>
                    </a:cubicBezTo>
                    <a:cubicBezTo>
                      <a:pt x="938" y="193"/>
                      <a:pt x="940" y="190"/>
                      <a:pt x="938" y="191"/>
                    </a:cubicBezTo>
                    <a:close/>
                    <a:moveTo>
                      <a:pt x="619" y="28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13" y="31"/>
                      <a:pt x="616" y="33"/>
                      <a:pt x="620" y="33"/>
                    </a:cubicBezTo>
                    <a:cubicBezTo>
                      <a:pt x="622" y="33"/>
                      <a:pt x="624" y="31"/>
                      <a:pt x="626" y="30"/>
                    </a:cubicBezTo>
                    <a:cubicBezTo>
                      <a:pt x="626" y="30"/>
                      <a:pt x="624" y="30"/>
                      <a:pt x="625" y="29"/>
                    </a:cubicBezTo>
                    <a:cubicBezTo>
                      <a:pt x="624" y="29"/>
                      <a:pt x="622" y="29"/>
                      <a:pt x="621" y="29"/>
                    </a:cubicBezTo>
                    <a:cubicBezTo>
                      <a:pt x="620" y="29"/>
                      <a:pt x="620" y="28"/>
                      <a:pt x="619" y="28"/>
                    </a:cubicBezTo>
                    <a:close/>
                    <a:moveTo>
                      <a:pt x="626" y="52"/>
                    </a:moveTo>
                    <a:cubicBezTo>
                      <a:pt x="625" y="53"/>
                      <a:pt x="627" y="55"/>
                      <a:pt x="626" y="56"/>
                    </a:cubicBezTo>
                    <a:cubicBezTo>
                      <a:pt x="626" y="56"/>
                      <a:pt x="624" y="57"/>
                      <a:pt x="624" y="57"/>
                    </a:cubicBezTo>
                    <a:cubicBezTo>
                      <a:pt x="624" y="59"/>
                      <a:pt x="624" y="60"/>
                      <a:pt x="625" y="61"/>
                    </a:cubicBezTo>
                    <a:cubicBezTo>
                      <a:pt x="626" y="62"/>
                      <a:pt x="626" y="62"/>
                      <a:pt x="626" y="62"/>
                    </a:cubicBezTo>
                    <a:cubicBezTo>
                      <a:pt x="626" y="63"/>
                      <a:pt x="625" y="62"/>
                      <a:pt x="625" y="64"/>
                    </a:cubicBezTo>
                    <a:cubicBezTo>
                      <a:pt x="628" y="64"/>
                      <a:pt x="638" y="64"/>
                      <a:pt x="642" y="62"/>
                    </a:cubicBezTo>
                    <a:cubicBezTo>
                      <a:pt x="648" y="59"/>
                      <a:pt x="637" y="56"/>
                      <a:pt x="635" y="55"/>
                    </a:cubicBezTo>
                    <a:cubicBezTo>
                      <a:pt x="634" y="55"/>
                      <a:pt x="634" y="53"/>
                      <a:pt x="633" y="52"/>
                    </a:cubicBezTo>
                    <a:cubicBezTo>
                      <a:pt x="632" y="52"/>
                      <a:pt x="627" y="52"/>
                      <a:pt x="626" y="52"/>
                    </a:cubicBezTo>
                    <a:close/>
                    <a:moveTo>
                      <a:pt x="668" y="113"/>
                    </a:moveTo>
                    <a:cubicBezTo>
                      <a:pt x="668" y="113"/>
                      <a:pt x="668" y="114"/>
                      <a:pt x="668" y="114"/>
                    </a:cubicBezTo>
                    <a:cubicBezTo>
                      <a:pt x="666" y="114"/>
                      <a:pt x="665" y="114"/>
                      <a:pt x="664" y="114"/>
                    </a:cubicBezTo>
                    <a:cubicBezTo>
                      <a:pt x="664" y="114"/>
                      <a:pt x="661" y="114"/>
                      <a:pt x="660" y="114"/>
                    </a:cubicBezTo>
                    <a:cubicBezTo>
                      <a:pt x="659" y="116"/>
                      <a:pt x="659" y="116"/>
                      <a:pt x="659" y="116"/>
                    </a:cubicBezTo>
                    <a:cubicBezTo>
                      <a:pt x="661" y="116"/>
                      <a:pt x="664" y="119"/>
                      <a:pt x="668" y="118"/>
                    </a:cubicBezTo>
                    <a:cubicBezTo>
                      <a:pt x="668" y="118"/>
                      <a:pt x="675" y="113"/>
                      <a:pt x="668" y="113"/>
                    </a:cubicBezTo>
                    <a:close/>
                    <a:moveTo>
                      <a:pt x="636" y="119"/>
                    </a:moveTo>
                    <a:cubicBezTo>
                      <a:pt x="636" y="121"/>
                      <a:pt x="636" y="121"/>
                      <a:pt x="636" y="121"/>
                    </a:cubicBezTo>
                    <a:cubicBezTo>
                      <a:pt x="639" y="121"/>
                      <a:pt x="639" y="119"/>
                      <a:pt x="636" y="119"/>
                    </a:cubicBezTo>
                    <a:close/>
                    <a:moveTo>
                      <a:pt x="575" y="165"/>
                    </a:moveTo>
                    <a:cubicBezTo>
                      <a:pt x="578" y="164"/>
                      <a:pt x="577" y="166"/>
                      <a:pt x="577" y="166"/>
                    </a:cubicBezTo>
                    <a:cubicBezTo>
                      <a:pt x="576" y="166"/>
                      <a:pt x="575" y="166"/>
                      <a:pt x="575" y="166"/>
                    </a:cubicBezTo>
                    <a:cubicBezTo>
                      <a:pt x="574" y="167"/>
                      <a:pt x="574" y="168"/>
                      <a:pt x="573" y="169"/>
                    </a:cubicBezTo>
                    <a:cubicBezTo>
                      <a:pt x="571" y="170"/>
                      <a:pt x="574" y="165"/>
                      <a:pt x="575" y="165"/>
                    </a:cubicBezTo>
                    <a:close/>
                    <a:moveTo>
                      <a:pt x="724" y="184"/>
                    </a:moveTo>
                    <a:cubicBezTo>
                      <a:pt x="727" y="184"/>
                      <a:pt x="733" y="186"/>
                      <a:pt x="726" y="187"/>
                    </a:cubicBezTo>
                    <a:cubicBezTo>
                      <a:pt x="723" y="187"/>
                      <a:pt x="721" y="184"/>
                      <a:pt x="724" y="184"/>
                    </a:cubicBezTo>
                    <a:close/>
                    <a:moveTo>
                      <a:pt x="712" y="192"/>
                    </a:moveTo>
                    <a:cubicBezTo>
                      <a:pt x="712" y="192"/>
                      <a:pt x="713" y="193"/>
                      <a:pt x="713" y="194"/>
                    </a:cubicBezTo>
                    <a:cubicBezTo>
                      <a:pt x="711" y="194"/>
                      <a:pt x="710" y="192"/>
                      <a:pt x="712" y="192"/>
                    </a:cubicBezTo>
                    <a:close/>
                    <a:moveTo>
                      <a:pt x="442" y="160"/>
                    </a:moveTo>
                    <a:cubicBezTo>
                      <a:pt x="442" y="161"/>
                      <a:pt x="440" y="161"/>
                      <a:pt x="440" y="161"/>
                    </a:cubicBezTo>
                    <a:cubicBezTo>
                      <a:pt x="440" y="163"/>
                      <a:pt x="441" y="164"/>
                      <a:pt x="440" y="165"/>
                    </a:cubicBezTo>
                    <a:cubicBezTo>
                      <a:pt x="440" y="166"/>
                      <a:pt x="438" y="167"/>
                      <a:pt x="438" y="167"/>
                    </a:cubicBezTo>
                    <a:cubicBezTo>
                      <a:pt x="438" y="167"/>
                      <a:pt x="439" y="168"/>
                      <a:pt x="438" y="169"/>
                    </a:cubicBezTo>
                    <a:cubicBezTo>
                      <a:pt x="439" y="169"/>
                      <a:pt x="442" y="169"/>
                      <a:pt x="441" y="169"/>
                    </a:cubicBezTo>
                    <a:cubicBezTo>
                      <a:pt x="447" y="167"/>
                      <a:pt x="446" y="168"/>
                      <a:pt x="446" y="161"/>
                    </a:cubicBezTo>
                    <a:cubicBezTo>
                      <a:pt x="445" y="161"/>
                      <a:pt x="444" y="161"/>
                      <a:pt x="442" y="160"/>
                    </a:cubicBezTo>
                    <a:close/>
                    <a:moveTo>
                      <a:pt x="515" y="166"/>
                    </a:moveTo>
                    <a:cubicBezTo>
                      <a:pt x="514" y="167"/>
                      <a:pt x="513" y="168"/>
                      <a:pt x="512" y="169"/>
                    </a:cubicBezTo>
                    <a:cubicBezTo>
                      <a:pt x="512" y="170"/>
                      <a:pt x="511" y="171"/>
                      <a:pt x="512" y="171"/>
                    </a:cubicBezTo>
                    <a:cubicBezTo>
                      <a:pt x="512" y="172"/>
                      <a:pt x="513" y="172"/>
                      <a:pt x="514" y="173"/>
                    </a:cubicBezTo>
                    <a:cubicBezTo>
                      <a:pt x="514" y="173"/>
                      <a:pt x="515" y="174"/>
                      <a:pt x="515" y="174"/>
                    </a:cubicBezTo>
                    <a:cubicBezTo>
                      <a:pt x="516" y="174"/>
                      <a:pt x="517" y="174"/>
                      <a:pt x="518" y="174"/>
                    </a:cubicBezTo>
                    <a:cubicBezTo>
                      <a:pt x="519" y="172"/>
                      <a:pt x="520" y="169"/>
                      <a:pt x="518" y="167"/>
                    </a:cubicBezTo>
                    <a:cubicBezTo>
                      <a:pt x="518" y="166"/>
                      <a:pt x="516" y="167"/>
                      <a:pt x="515" y="166"/>
                    </a:cubicBezTo>
                    <a:close/>
                    <a:moveTo>
                      <a:pt x="470" y="171"/>
                    </a:moveTo>
                    <a:cubicBezTo>
                      <a:pt x="470" y="172"/>
                      <a:pt x="470" y="174"/>
                      <a:pt x="471" y="174"/>
                    </a:cubicBezTo>
                    <a:cubicBezTo>
                      <a:pt x="472" y="174"/>
                      <a:pt x="471" y="174"/>
                      <a:pt x="472" y="173"/>
                    </a:cubicBezTo>
                    <a:cubicBezTo>
                      <a:pt x="473" y="173"/>
                      <a:pt x="472" y="171"/>
                      <a:pt x="472" y="171"/>
                    </a:cubicBezTo>
                    <a:cubicBezTo>
                      <a:pt x="471" y="171"/>
                      <a:pt x="470" y="172"/>
                      <a:pt x="470" y="171"/>
                    </a:cubicBezTo>
                    <a:close/>
                    <a:moveTo>
                      <a:pt x="506" y="177"/>
                    </a:moveTo>
                    <a:cubicBezTo>
                      <a:pt x="505" y="178"/>
                      <a:pt x="503" y="181"/>
                      <a:pt x="502" y="181"/>
                    </a:cubicBezTo>
                    <a:cubicBezTo>
                      <a:pt x="501" y="182"/>
                      <a:pt x="501" y="181"/>
                      <a:pt x="500" y="182"/>
                    </a:cubicBezTo>
                    <a:cubicBezTo>
                      <a:pt x="500" y="183"/>
                      <a:pt x="501" y="184"/>
                      <a:pt x="500" y="185"/>
                    </a:cubicBezTo>
                    <a:cubicBezTo>
                      <a:pt x="502" y="185"/>
                      <a:pt x="502" y="185"/>
                      <a:pt x="502" y="185"/>
                    </a:cubicBezTo>
                    <a:cubicBezTo>
                      <a:pt x="503" y="185"/>
                      <a:pt x="504" y="183"/>
                      <a:pt x="505" y="183"/>
                    </a:cubicBezTo>
                    <a:cubicBezTo>
                      <a:pt x="507" y="182"/>
                      <a:pt x="508" y="183"/>
                      <a:pt x="509" y="183"/>
                    </a:cubicBezTo>
                    <a:cubicBezTo>
                      <a:pt x="510" y="182"/>
                      <a:pt x="511" y="181"/>
                      <a:pt x="512" y="181"/>
                    </a:cubicBezTo>
                    <a:cubicBezTo>
                      <a:pt x="512" y="180"/>
                      <a:pt x="512" y="179"/>
                      <a:pt x="512" y="179"/>
                    </a:cubicBezTo>
                    <a:cubicBezTo>
                      <a:pt x="510" y="178"/>
                      <a:pt x="508" y="177"/>
                      <a:pt x="506" y="177"/>
                    </a:cubicBezTo>
                    <a:close/>
                    <a:moveTo>
                      <a:pt x="505" y="211"/>
                    </a:moveTo>
                    <a:cubicBezTo>
                      <a:pt x="506" y="212"/>
                      <a:pt x="506" y="212"/>
                      <a:pt x="506" y="212"/>
                    </a:cubicBezTo>
                    <a:cubicBezTo>
                      <a:pt x="509" y="213"/>
                      <a:pt x="508" y="213"/>
                      <a:pt x="505" y="214"/>
                    </a:cubicBezTo>
                    <a:cubicBezTo>
                      <a:pt x="505" y="214"/>
                      <a:pt x="503" y="210"/>
                      <a:pt x="505" y="211"/>
                    </a:cubicBezTo>
                    <a:close/>
                    <a:moveTo>
                      <a:pt x="321" y="211"/>
                    </a:moveTo>
                    <a:cubicBezTo>
                      <a:pt x="322" y="212"/>
                      <a:pt x="322" y="213"/>
                      <a:pt x="322" y="213"/>
                    </a:cubicBezTo>
                    <a:cubicBezTo>
                      <a:pt x="323" y="214"/>
                      <a:pt x="325" y="214"/>
                      <a:pt x="324" y="213"/>
                    </a:cubicBezTo>
                    <a:cubicBezTo>
                      <a:pt x="323" y="212"/>
                      <a:pt x="322" y="212"/>
                      <a:pt x="321" y="211"/>
                    </a:cubicBezTo>
                    <a:close/>
                    <a:moveTo>
                      <a:pt x="338" y="216"/>
                    </a:moveTo>
                    <a:cubicBezTo>
                      <a:pt x="338" y="216"/>
                      <a:pt x="338" y="219"/>
                      <a:pt x="338" y="219"/>
                    </a:cubicBezTo>
                    <a:cubicBezTo>
                      <a:pt x="338" y="219"/>
                      <a:pt x="337" y="219"/>
                      <a:pt x="337" y="219"/>
                    </a:cubicBezTo>
                    <a:cubicBezTo>
                      <a:pt x="337" y="219"/>
                      <a:pt x="337" y="222"/>
                      <a:pt x="337" y="221"/>
                    </a:cubicBezTo>
                    <a:cubicBezTo>
                      <a:pt x="338" y="222"/>
                      <a:pt x="337" y="223"/>
                      <a:pt x="337" y="223"/>
                    </a:cubicBezTo>
                    <a:cubicBezTo>
                      <a:pt x="338" y="224"/>
                      <a:pt x="339" y="225"/>
                      <a:pt x="339" y="225"/>
                    </a:cubicBezTo>
                    <a:cubicBezTo>
                      <a:pt x="340" y="226"/>
                      <a:pt x="343" y="224"/>
                      <a:pt x="345" y="225"/>
                    </a:cubicBezTo>
                    <a:cubicBezTo>
                      <a:pt x="345" y="225"/>
                      <a:pt x="347" y="229"/>
                      <a:pt x="347" y="229"/>
                    </a:cubicBezTo>
                    <a:cubicBezTo>
                      <a:pt x="348" y="229"/>
                      <a:pt x="350" y="229"/>
                      <a:pt x="351" y="229"/>
                    </a:cubicBezTo>
                    <a:cubicBezTo>
                      <a:pt x="351" y="229"/>
                      <a:pt x="353" y="230"/>
                      <a:pt x="354" y="229"/>
                    </a:cubicBezTo>
                    <a:cubicBezTo>
                      <a:pt x="354" y="229"/>
                      <a:pt x="355" y="228"/>
                      <a:pt x="355" y="228"/>
                    </a:cubicBezTo>
                    <a:cubicBezTo>
                      <a:pt x="354" y="225"/>
                      <a:pt x="353" y="224"/>
                      <a:pt x="349" y="222"/>
                    </a:cubicBezTo>
                    <a:cubicBezTo>
                      <a:pt x="348" y="221"/>
                      <a:pt x="346" y="221"/>
                      <a:pt x="345" y="220"/>
                    </a:cubicBezTo>
                    <a:cubicBezTo>
                      <a:pt x="344" y="219"/>
                      <a:pt x="342" y="216"/>
                      <a:pt x="341" y="216"/>
                    </a:cubicBezTo>
                    <a:cubicBezTo>
                      <a:pt x="340" y="216"/>
                      <a:pt x="339" y="216"/>
                      <a:pt x="338" y="216"/>
                    </a:cubicBezTo>
                    <a:close/>
                    <a:moveTo>
                      <a:pt x="0" y="456"/>
                    </a:moveTo>
                    <a:cubicBezTo>
                      <a:pt x="0" y="456"/>
                      <a:pt x="3" y="459"/>
                      <a:pt x="10" y="461"/>
                    </a:cubicBezTo>
                    <a:cubicBezTo>
                      <a:pt x="16" y="463"/>
                      <a:pt x="18" y="462"/>
                      <a:pt x="21" y="462"/>
                    </a:cubicBezTo>
                    <a:cubicBezTo>
                      <a:pt x="25" y="462"/>
                      <a:pt x="26" y="463"/>
                      <a:pt x="26" y="463"/>
                    </a:cubicBezTo>
                    <a:cubicBezTo>
                      <a:pt x="30" y="461"/>
                      <a:pt x="30" y="461"/>
                      <a:pt x="30" y="461"/>
                    </a:cubicBezTo>
                    <a:cubicBezTo>
                      <a:pt x="28" y="453"/>
                      <a:pt x="28" y="453"/>
                      <a:pt x="28" y="453"/>
                    </a:cubicBezTo>
                    <a:cubicBezTo>
                      <a:pt x="28" y="453"/>
                      <a:pt x="20" y="453"/>
                      <a:pt x="18" y="451"/>
                    </a:cubicBezTo>
                    <a:cubicBezTo>
                      <a:pt x="16" y="449"/>
                      <a:pt x="11" y="443"/>
                      <a:pt x="11" y="443"/>
                    </a:cubicBezTo>
                    <a:cubicBezTo>
                      <a:pt x="10" y="444"/>
                      <a:pt x="9" y="445"/>
                      <a:pt x="8" y="445"/>
                    </a:cubicBezTo>
                    <a:cubicBezTo>
                      <a:pt x="8" y="445"/>
                      <a:pt x="10" y="440"/>
                      <a:pt x="8" y="441"/>
                    </a:cubicBezTo>
                    <a:cubicBezTo>
                      <a:pt x="8" y="441"/>
                      <a:pt x="6" y="442"/>
                      <a:pt x="8" y="442"/>
                    </a:cubicBezTo>
                    <a:cubicBezTo>
                      <a:pt x="7" y="443"/>
                      <a:pt x="6" y="443"/>
                      <a:pt x="5" y="444"/>
                    </a:cubicBezTo>
                    <a:cubicBezTo>
                      <a:pt x="4" y="444"/>
                      <a:pt x="4" y="444"/>
                      <a:pt x="4" y="444"/>
                    </a:cubicBezTo>
                    <a:cubicBezTo>
                      <a:pt x="3" y="445"/>
                      <a:pt x="3" y="447"/>
                      <a:pt x="2" y="449"/>
                    </a:cubicBezTo>
                    <a:cubicBezTo>
                      <a:pt x="3" y="449"/>
                      <a:pt x="4" y="448"/>
                      <a:pt x="4" y="449"/>
                    </a:cubicBezTo>
                    <a:cubicBezTo>
                      <a:pt x="4" y="449"/>
                      <a:pt x="3" y="450"/>
                      <a:pt x="2" y="450"/>
                    </a:cubicBezTo>
                    <a:cubicBezTo>
                      <a:pt x="2" y="451"/>
                      <a:pt x="3" y="452"/>
                      <a:pt x="2" y="453"/>
                    </a:cubicBezTo>
                    <a:cubicBezTo>
                      <a:pt x="2" y="453"/>
                      <a:pt x="1" y="454"/>
                      <a:pt x="0" y="454"/>
                    </a:cubicBezTo>
                    <a:cubicBezTo>
                      <a:pt x="0" y="455"/>
                      <a:pt x="0" y="455"/>
                      <a:pt x="0" y="456"/>
                    </a:cubicBezTo>
                    <a:close/>
                    <a:moveTo>
                      <a:pt x="354" y="46"/>
                    </a:moveTo>
                    <a:cubicBezTo>
                      <a:pt x="356" y="47"/>
                      <a:pt x="358" y="49"/>
                      <a:pt x="360" y="48"/>
                    </a:cubicBezTo>
                    <a:cubicBezTo>
                      <a:pt x="362" y="47"/>
                      <a:pt x="360" y="41"/>
                      <a:pt x="359" y="40"/>
                    </a:cubicBezTo>
                    <a:cubicBezTo>
                      <a:pt x="361" y="40"/>
                      <a:pt x="363" y="41"/>
                      <a:pt x="365" y="40"/>
                    </a:cubicBezTo>
                    <a:cubicBezTo>
                      <a:pt x="366" y="39"/>
                      <a:pt x="366" y="39"/>
                      <a:pt x="366" y="39"/>
                    </a:cubicBezTo>
                    <a:cubicBezTo>
                      <a:pt x="367" y="39"/>
                      <a:pt x="368" y="39"/>
                      <a:pt x="369" y="40"/>
                    </a:cubicBezTo>
                    <a:cubicBezTo>
                      <a:pt x="369" y="39"/>
                      <a:pt x="369" y="38"/>
                      <a:pt x="369" y="37"/>
                    </a:cubicBezTo>
                    <a:cubicBezTo>
                      <a:pt x="369" y="36"/>
                      <a:pt x="367" y="34"/>
                      <a:pt x="366" y="33"/>
                    </a:cubicBezTo>
                    <a:cubicBezTo>
                      <a:pt x="365" y="33"/>
                      <a:pt x="364" y="34"/>
                      <a:pt x="363" y="34"/>
                    </a:cubicBezTo>
                    <a:cubicBezTo>
                      <a:pt x="361" y="32"/>
                      <a:pt x="366" y="31"/>
                      <a:pt x="359" y="31"/>
                    </a:cubicBezTo>
                    <a:cubicBezTo>
                      <a:pt x="357" y="32"/>
                      <a:pt x="357" y="32"/>
                      <a:pt x="357" y="32"/>
                    </a:cubicBezTo>
                    <a:cubicBezTo>
                      <a:pt x="355" y="32"/>
                      <a:pt x="355" y="31"/>
                      <a:pt x="353" y="31"/>
                    </a:cubicBezTo>
                    <a:cubicBezTo>
                      <a:pt x="353" y="32"/>
                      <a:pt x="352" y="35"/>
                      <a:pt x="351" y="36"/>
                    </a:cubicBezTo>
                    <a:cubicBezTo>
                      <a:pt x="350" y="38"/>
                      <a:pt x="347" y="38"/>
                      <a:pt x="347" y="41"/>
                    </a:cubicBezTo>
                    <a:cubicBezTo>
                      <a:pt x="346" y="46"/>
                      <a:pt x="348" y="48"/>
                      <a:pt x="353" y="47"/>
                    </a:cubicBezTo>
                    <a:lnTo>
                      <a:pt x="354" y="4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1" name="Freeform 91">
                <a:extLst>
                  <a:ext uri="{FF2B5EF4-FFF2-40B4-BE49-F238E27FC236}">
                    <a16:creationId xmlns:a16="http://schemas.microsoft.com/office/drawing/2014/main" id="{21FF8226-039F-4943-88D0-4DFD7B3ED1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9" y="129"/>
                <a:ext cx="2879" cy="1229"/>
              </a:xfrm>
              <a:custGeom>
                <a:avLst/>
                <a:gdLst>
                  <a:gd name="T0" fmla="*/ 1394 w 1468"/>
                  <a:gd name="T1" fmla="*/ 299 h 626"/>
                  <a:gd name="T2" fmla="*/ 1455 w 1468"/>
                  <a:gd name="T3" fmla="*/ 286 h 626"/>
                  <a:gd name="T4" fmla="*/ 1302 w 1468"/>
                  <a:gd name="T5" fmla="*/ 219 h 626"/>
                  <a:gd name="T6" fmla="*/ 1197 w 1468"/>
                  <a:gd name="T7" fmla="*/ 210 h 626"/>
                  <a:gd name="T8" fmla="*/ 1084 w 1468"/>
                  <a:gd name="T9" fmla="*/ 187 h 626"/>
                  <a:gd name="T10" fmla="*/ 983 w 1468"/>
                  <a:gd name="T11" fmla="*/ 201 h 626"/>
                  <a:gd name="T12" fmla="*/ 904 w 1468"/>
                  <a:gd name="T13" fmla="*/ 185 h 626"/>
                  <a:gd name="T14" fmla="*/ 850 w 1468"/>
                  <a:gd name="T15" fmla="*/ 162 h 626"/>
                  <a:gd name="T16" fmla="*/ 765 w 1468"/>
                  <a:gd name="T17" fmla="*/ 170 h 626"/>
                  <a:gd name="T18" fmla="*/ 719 w 1468"/>
                  <a:gd name="T19" fmla="*/ 94 h 626"/>
                  <a:gd name="T20" fmla="*/ 615 w 1468"/>
                  <a:gd name="T21" fmla="*/ 127 h 626"/>
                  <a:gd name="T22" fmla="*/ 553 w 1468"/>
                  <a:gd name="T23" fmla="*/ 196 h 626"/>
                  <a:gd name="T24" fmla="*/ 496 w 1468"/>
                  <a:gd name="T25" fmla="*/ 204 h 626"/>
                  <a:gd name="T26" fmla="*/ 507 w 1468"/>
                  <a:gd name="T27" fmla="*/ 251 h 626"/>
                  <a:gd name="T28" fmla="*/ 450 w 1468"/>
                  <a:gd name="T29" fmla="*/ 276 h 626"/>
                  <a:gd name="T30" fmla="*/ 417 w 1468"/>
                  <a:gd name="T31" fmla="*/ 233 h 626"/>
                  <a:gd name="T32" fmla="*/ 329 w 1468"/>
                  <a:gd name="T33" fmla="*/ 247 h 626"/>
                  <a:gd name="T34" fmla="*/ 223 w 1468"/>
                  <a:gd name="T35" fmla="*/ 269 h 626"/>
                  <a:gd name="T36" fmla="*/ 157 w 1468"/>
                  <a:gd name="T37" fmla="*/ 297 h 626"/>
                  <a:gd name="T38" fmla="*/ 130 w 1468"/>
                  <a:gd name="T39" fmla="*/ 276 h 626"/>
                  <a:gd name="T40" fmla="*/ 104 w 1468"/>
                  <a:gd name="T41" fmla="*/ 222 h 626"/>
                  <a:gd name="T42" fmla="*/ 83 w 1468"/>
                  <a:gd name="T43" fmla="*/ 377 h 626"/>
                  <a:gd name="T44" fmla="*/ 151 w 1468"/>
                  <a:gd name="T45" fmla="*/ 505 h 626"/>
                  <a:gd name="T46" fmla="*/ 178 w 1468"/>
                  <a:gd name="T47" fmla="*/ 592 h 626"/>
                  <a:gd name="T48" fmla="*/ 250 w 1468"/>
                  <a:gd name="T49" fmla="*/ 562 h 626"/>
                  <a:gd name="T50" fmla="*/ 325 w 1468"/>
                  <a:gd name="T51" fmla="*/ 500 h 626"/>
                  <a:gd name="T52" fmla="*/ 453 w 1468"/>
                  <a:gd name="T53" fmla="*/ 460 h 626"/>
                  <a:gd name="T54" fmla="*/ 645 w 1468"/>
                  <a:gd name="T55" fmla="*/ 508 h 626"/>
                  <a:gd name="T56" fmla="*/ 817 w 1468"/>
                  <a:gd name="T57" fmla="*/ 512 h 626"/>
                  <a:gd name="T58" fmla="*/ 950 w 1468"/>
                  <a:gd name="T59" fmla="*/ 521 h 626"/>
                  <a:gd name="T60" fmla="*/ 957 w 1468"/>
                  <a:gd name="T61" fmla="*/ 604 h 626"/>
                  <a:gd name="T62" fmla="*/ 1045 w 1468"/>
                  <a:gd name="T63" fmla="*/ 496 h 626"/>
                  <a:gd name="T64" fmla="*/ 1030 w 1468"/>
                  <a:gd name="T65" fmla="*/ 417 h 626"/>
                  <a:gd name="T66" fmla="*/ 1154 w 1468"/>
                  <a:gd name="T67" fmla="*/ 392 h 626"/>
                  <a:gd name="T68" fmla="*/ 1223 w 1468"/>
                  <a:gd name="T69" fmla="*/ 359 h 626"/>
                  <a:gd name="T70" fmla="*/ 1177 w 1468"/>
                  <a:gd name="T71" fmla="*/ 425 h 626"/>
                  <a:gd name="T72" fmla="*/ 1234 w 1468"/>
                  <a:gd name="T73" fmla="*/ 391 h 626"/>
                  <a:gd name="T74" fmla="*/ 335 w 1468"/>
                  <a:gd name="T75" fmla="*/ 0 h 626"/>
                  <a:gd name="T76" fmla="*/ 313 w 1468"/>
                  <a:gd name="T77" fmla="*/ 23 h 626"/>
                  <a:gd name="T78" fmla="*/ 323 w 1468"/>
                  <a:gd name="T79" fmla="*/ 33 h 626"/>
                  <a:gd name="T80" fmla="*/ 695 w 1468"/>
                  <a:gd name="T81" fmla="*/ 65 h 626"/>
                  <a:gd name="T82" fmla="*/ 222 w 1468"/>
                  <a:gd name="T83" fmla="*/ 35 h 626"/>
                  <a:gd name="T84" fmla="*/ 336 w 1468"/>
                  <a:gd name="T85" fmla="*/ 42 h 626"/>
                  <a:gd name="T86" fmla="*/ 706 w 1468"/>
                  <a:gd name="T87" fmla="*/ 67 h 626"/>
                  <a:gd name="T88" fmla="*/ 329 w 1468"/>
                  <a:gd name="T89" fmla="*/ 132 h 626"/>
                  <a:gd name="T90" fmla="*/ 287 w 1468"/>
                  <a:gd name="T91" fmla="*/ 197 h 626"/>
                  <a:gd name="T92" fmla="*/ 311 w 1468"/>
                  <a:gd name="T93" fmla="*/ 168 h 626"/>
                  <a:gd name="T94" fmla="*/ 404 w 1468"/>
                  <a:gd name="T95" fmla="*/ 121 h 626"/>
                  <a:gd name="T96" fmla="*/ 724 w 1468"/>
                  <a:gd name="T97" fmla="*/ 132 h 626"/>
                  <a:gd name="T98" fmla="*/ 1042 w 1468"/>
                  <a:gd name="T99" fmla="*/ 157 h 626"/>
                  <a:gd name="T100" fmla="*/ 141 w 1468"/>
                  <a:gd name="T101" fmla="*/ 336 h 626"/>
                  <a:gd name="T102" fmla="*/ 94 w 1468"/>
                  <a:gd name="T103" fmla="*/ 349 h 626"/>
                  <a:gd name="T104" fmla="*/ 737 w 1468"/>
                  <a:gd name="T105" fmla="*/ 488 h 626"/>
                  <a:gd name="T106" fmla="*/ 1060 w 1468"/>
                  <a:gd name="T107" fmla="*/ 558 h 626"/>
                  <a:gd name="T108" fmla="*/ 1125 w 1468"/>
                  <a:gd name="T109" fmla="*/ 562 h 626"/>
                  <a:gd name="T110" fmla="*/ 256 w 1468"/>
                  <a:gd name="T111" fmla="*/ 229 h 626"/>
                  <a:gd name="T112" fmla="*/ 1118 w 1468"/>
                  <a:gd name="T113" fmla="*/ 211 h 626"/>
                  <a:gd name="T114" fmla="*/ 810 w 1468"/>
                  <a:gd name="T115" fmla="*/ 174 h 626"/>
                  <a:gd name="T116" fmla="*/ 891 w 1468"/>
                  <a:gd name="T117" fmla="*/ 180 h 626"/>
                  <a:gd name="T118" fmla="*/ 626 w 1468"/>
                  <a:gd name="T119" fmla="*/ 56 h 626"/>
                  <a:gd name="T120" fmla="*/ 515 w 1468"/>
                  <a:gd name="T121" fmla="*/ 174 h 626"/>
                  <a:gd name="T122" fmla="*/ 0 w 1468"/>
                  <a:gd name="T123" fmla="*/ 456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68" h="626">
                    <a:moveTo>
                      <a:pt x="1333" y="349"/>
                    </a:moveTo>
                    <a:cubicBezTo>
                      <a:pt x="1336" y="347"/>
                      <a:pt x="1339" y="348"/>
                      <a:pt x="1342" y="346"/>
                    </a:cubicBezTo>
                    <a:cubicBezTo>
                      <a:pt x="1342" y="346"/>
                      <a:pt x="1343" y="345"/>
                      <a:pt x="1343" y="345"/>
                    </a:cubicBezTo>
                    <a:cubicBezTo>
                      <a:pt x="1346" y="343"/>
                      <a:pt x="1350" y="342"/>
                      <a:pt x="1354" y="341"/>
                    </a:cubicBezTo>
                    <a:cubicBezTo>
                      <a:pt x="1356" y="340"/>
                      <a:pt x="1356" y="340"/>
                      <a:pt x="1356" y="340"/>
                    </a:cubicBezTo>
                    <a:cubicBezTo>
                      <a:pt x="1357" y="339"/>
                      <a:pt x="1357" y="341"/>
                      <a:pt x="1358" y="341"/>
                    </a:cubicBezTo>
                    <a:cubicBezTo>
                      <a:pt x="1359" y="341"/>
                      <a:pt x="1363" y="339"/>
                      <a:pt x="1364" y="340"/>
                    </a:cubicBezTo>
                    <a:cubicBezTo>
                      <a:pt x="1365" y="340"/>
                      <a:pt x="1367" y="342"/>
                      <a:pt x="1368" y="342"/>
                    </a:cubicBezTo>
                    <a:cubicBezTo>
                      <a:pt x="1373" y="344"/>
                      <a:pt x="1375" y="341"/>
                      <a:pt x="1378" y="339"/>
                    </a:cubicBezTo>
                    <a:cubicBezTo>
                      <a:pt x="1377" y="338"/>
                      <a:pt x="1376" y="338"/>
                      <a:pt x="1376" y="338"/>
                    </a:cubicBezTo>
                    <a:cubicBezTo>
                      <a:pt x="1375" y="335"/>
                      <a:pt x="1378" y="334"/>
                      <a:pt x="1376" y="333"/>
                    </a:cubicBezTo>
                    <a:cubicBezTo>
                      <a:pt x="1374" y="332"/>
                      <a:pt x="1373" y="333"/>
                      <a:pt x="1372" y="332"/>
                    </a:cubicBezTo>
                    <a:cubicBezTo>
                      <a:pt x="1372" y="331"/>
                      <a:pt x="1373" y="330"/>
                      <a:pt x="1373" y="330"/>
                    </a:cubicBezTo>
                    <a:cubicBezTo>
                      <a:pt x="1372" y="328"/>
                      <a:pt x="1372" y="328"/>
                      <a:pt x="1372" y="328"/>
                    </a:cubicBezTo>
                    <a:cubicBezTo>
                      <a:pt x="1371" y="327"/>
                      <a:pt x="1372" y="326"/>
                      <a:pt x="1371" y="324"/>
                    </a:cubicBezTo>
                    <a:cubicBezTo>
                      <a:pt x="1371" y="324"/>
                      <a:pt x="1370" y="324"/>
                      <a:pt x="1370" y="324"/>
                    </a:cubicBezTo>
                    <a:cubicBezTo>
                      <a:pt x="1368" y="321"/>
                      <a:pt x="1367" y="319"/>
                      <a:pt x="1366" y="316"/>
                    </a:cubicBezTo>
                    <a:cubicBezTo>
                      <a:pt x="1363" y="317"/>
                      <a:pt x="1362" y="317"/>
                      <a:pt x="1360" y="317"/>
                    </a:cubicBezTo>
                    <a:cubicBezTo>
                      <a:pt x="1360" y="316"/>
                      <a:pt x="1360" y="314"/>
                      <a:pt x="1361" y="314"/>
                    </a:cubicBezTo>
                    <a:cubicBezTo>
                      <a:pt x="1361" y="313"/>
                      <a:pt x="1362" y="313"/>
                      <a:pt x="1363" y="313"/>
                    </a:cubicBezTo>
                    <a:cubicBezTo>
                      <a:pt x="1363" y="312"/>
                      <a:pt x="1362" y="310"/>
                      <a:pt x="1362" y="310"/>
                    </a:cubicBezTo>
                    <a:cubicBezTo>
                      <a:pt x="1358" y="312"/>
                      <a:pt x="1359" y="313"/>
                      <a:pt x="1355" y="310"/>
                    </a:cubicBezTo>
                    <a:cubicBezTo>
                      <a:pt x="1350" y="310"/>
                      <a:pt x="1350" y="310"/>
                      <a:pt x="1350" y="310"/>
                    </a:cubicBezTo>
                    <a:cubicBezTo>
                      <a:pt x="1351" y="310"/>
                      <a:pt x="1351" y="308"/>
                      <a:pt x="1352" y="308"/>
                    </a:cubicBezTo>
                    <a:cubicBezTo>
                      <a:pt x="1354" y="308"/>
                      <a:pt x="1357" y="309"/>
                      <a:pt x="1360" y="309"/>
                    </a:cubicBezTo>
                    <a:cubicBezTo>
                      <a:pt x="1360" y="308"/>
                      <a:pt x="1360" y="308"/>
                      <a:pt x="1360" y="308"/>
                    </a:cubicBezTo>
                    <a:cubicBezTo>
                      <a:pt x="1365" y="310"/>
                      <a:pt x="1370" y="312"/>
                      <a:pt x="1376" y="311"/>
                    </a:cubicBezTo>
                    <a:cubicBezTo>
                      <a:pt x="1378" y="311"/>
                      <a:pt x="1384" y="309"/>
                      <a:pt x="1386" y="307"/>
                    </a:cubicBezTo>
                    <a:cubicBezTo>
                      <a:pt x="1387" y="306"/>
                      <a:pt x="1385" y="305"/>
                      <a:pt x="1386" y="304"/>
                    </a:cubicBezTo>
                    <a:cubicBezTo>
                      <a:pt x="1386" y="303"/>
                      <a:pt x="1388" y="301"/>
                      <a:pt x="1389" y="300"/>
                    </a:cubicBezTo>
                    <a:cubicBezTo>
                      <a:pt x="1389" y="299"/>
                      <a:pt x="1388" y="298"/>
                      <a:pt x="1389" y="298"/>
                    </a:cubicBezTo>
                    <a:cubicBezTo>
                      <a:pt x="1387" y="297"/>
                      <a:pt x="1386" y="296"/>
                      <a:pt x="1384" y="295"/>
                    </a:cubicBezTo>
                    <a:cubicBezTo>
                      <a:pt x="1385" y="294"/>
                      <a:pt x="1385" y="294"/>
                      <a:pt x="1385" y="292"/>
                    </a:cubicBezTo>
                    <a:cubicBezTo>
                      <a:pt x="1386" y="292"/>
                      <a:pt x="1386" y="292"/>
                      <a:pt x="1386" y="292"/>
                    </a:cubicBezTo>
                    <a:cubicBezTo>
                      <a:pt x="1387" y="291"/>
                      <a:pt x="1386" y="289"/>
                      <a:pt x="1386" y="289"/>
                    </a:cubicBezTo>
                    <a:cubicBezTo>
                      <a:pt x="1386" y="288"/>
                      <a:pt x="1386" y="288"/>
                      <a:pt x="1386" y="288"/>
                    </a:cubicBezTo>
                    <a:cubicBezTo>
                      <a:pt x="1387" y="287"/>
                      <a:pt x="1387" y="286"/>
                      <a:pt x="1388" y="286"/>
                    </a:cubicBezTo>
                    <a:cubicBezTo>
                      <a:pt x="1389" y="286"/>
                      <a:pt x="1390" y="286"/>
                      <a:pt x="1392" y="286"/>
                    </a:cubicBezTo>
                    <a:cubicBezTo>
                      <a:pt x="1387" y="290"/>
                      <a:pt x="1392" y="290"/>
                      <a:pt x="1392" y="292"/>
                    </a:cubicBezTo>
                    <a:cubicBezTo>
                      <a:pt x="1392" y="293"/>
                      <a:pt x="1392" y="293"/>
                      <a:pt x="1392" y="293"/>
                    </a:cubicBezTo>
                    <a:cubicBezTo>
                      <a:pt x="1390" y="295"/>
                      <a:pt x="1391" y="296"/>
                      <a:pt x="1390" y="298"/>
                    </a:cubicBezTo>
                    <a:cubicBezTo>
                      <a:pt x="1391" y="299"/>
                      <a:pt x="1393" y="298"/>
                      <a:pt x="1394" y="299"/>
                    </a:cubicBezTo>
                    <a:cubicBezTo>
                      <a:pt x="1395" y="299"/>
                      <a:pt x="1396" y="302"/>
                      <a:pt x="1396" y="302"/>
                    </a:cubicBezTo>
                    <a:cubicBezTo>
                      <a:pt x="1398" y="302"/>
                      <a:pt x="1403" y="300"/>
                      <a:pt x="1404" y="299"/>
                    </a:cubicBezTo>
                    <a:cubicBezTo>
                      <a:pt x="1405" y="299"/>
                      <a:pt x="1405" y="297"/>
                      <a:pt x="1405" y="296"/>
                    </a:cubicBezTo>
                    <a:cubicBezTo>
                      <a:pt x="1407" y="296"/>
                      <a:pt x="1407" y="296"/>
                      <a:pt x="1407" y="296"/>
                    </a:cubicBezTo>
                    <a:cubicBezTo>
                      <a:pt x="1407" y="296"/>
                      <a:pt x="1407" y="298"/>
                      <a:pt x="1407" y="298"/>
                    </a:cubicBezTo>
                    <a:cubicBezTo>
                      <a:pt x="1409" y="298"/>
                      <a:pt x="1412" y="297"/>
                      <a:pt x="1413" y="298"/>
                    </a:cubicBezTo>
                    <a:cubicBezTo>
                      <a:pt x="1414" y="298"/>
                      <a:pt x="1414" y="298"/>
                      <a:pt x="1414" y="298"/>
                    </a:cubicBezTo>
                    <a:cubicBezTo>
                      <a:pt x="1415" y="301"/>
                      <a:pt x="1419" y="303"/>
                      <a:pt x="1418" y="306"/>
                    </a:cubicBezTo>
                    <a:cubicBezTo>
                      <a:pt x="1418" y="307"/>
                      <a:pt x="1417" y="308"/>
                      <a:pt x="1417" y="308"/>
                    </a:cubicBezTo>
                    <a:cubicBezTo>
                      <a:pt x="1418" y="309"/>
                      <a:pt x="1421" y="312"/>
                      <a:pt x="1422" y="312"/>
                    </a:cubicBezTo>
                    <a:cubicBezTo>
                      <a:pt x="1424" y="313"/>
                      <a:pt x="1425" y="311"/>
                      <a:pt x="1425" y="311"/>
                    </a:cubicBezTo>
                    <a:cubicBezTo>
                      <a:pt x="1427" y="311"/>
                      <a:pt x="1434" y="315"/>
                      <a:pt x="1435" y="316"/>
                    </a:cubicBezTo>
                    <a:cubicBezTo>
                      <a:pt x="1435" y="316"/>
                      <a:pt x="1435" y="318"/>
                      <a:pt x="1435" y="318"/>
                    </a:cubicBezTo>
                    <a:cubicBezTo>
                      <a:pt x="1437" y="318"/>
                      <a:pt x="1438" y="318"/>
                      <a:pt x="1439" y="318"/>
                    </a:cubicBezTo>
                    <a:cubicBezTo>
                      <a:pt x="1439" y="318"/>
                      <a:pt x="1439" y="316"/>
                      <a:pt x="1439" y="316"/>
                    </a:cubicBezTo>
                    <a:cubicBezTo>
                      <a:pt x="1441" y="316"/>
                      <a:pt x="1441" y="316"/>
                      <a:pt x="1441" y="316"/>
                    </a:cubicBezTo>
                    <a:cubicBezTo>
                      <a:pt x="1440" y="315"/>
                      <a:pt x="1442" y="315"/>
                      <a:pt x="1442" y="315"/>
                    </a:cubicBezTo>
                    <a:cubicBezTo>
                      <a:pt x="1442" y="315"/>
                      <a:pt x="1442" y="318"/>
                      <a:pt x="1442" y="318"/>
                    </a:cubicBezTo>
                    <a:cubicBezTo>
                      <a:pt x="1443" y="318"/>
                      <a:pt x="1443" y="318"/>
                      <a:pt x="1443" y="318"/>
                    </a:cubicBezTo>
                    <a:cubicBezTo>
                      <a:pt x="1445" y="320"/>
                      <a:pt x="1444" y="318"/>
                      <a:pt x="1446" y="319"/>
                    </a:cubicBezTo>
                    <a:cubicBezTo>
                      <a:pt x="1446" y="318"/>
                      <a:pt x="1446" y="318"/>
                      <a:pt x="1446" y="318"/>
                    </a:cubicBezTo>
                    <a:cubicBezTo>
                      <a:pt x="1448" y="318"/>
                      <a:pt x="1448" y="318"/>
                      <a:pt x="1451" y="318"/>
                    </a:cubicBezTo>
                    <a:cubicBezTo>
                      <a:pt x="1450" y="318"/>
                      <a:pt x="1449" y="316"/>
                      <a:pt x="1449" y="316"/>
                    </a:cubicBezTo>
                    <a:cubicBezTo>
                      <a:pt x="1448" y="315"/>
                      <a:pt x="1448" y="314"/>
                      <a:pt x="1447" y="314"/>
                    </a:cubicBezTo>
                    <a:cubicBezTo>
                      <a:pt x="1447" y="313"/>
                      <a:pt x="1448" y="312"/>
                      <a:pt x="1447" y="311"/>
                    </a:cubicBezTo>
                    <a:cubicBezTo>
                      <a:pt x="1447" y="311"/>
                      <a:pt x="1446" y="311"/>
                      <a:pt x="1445" y="310"/>
                    </a:cubicBezTo>
                    <a:cubicBezTo>
                      <a:pt x="1447" y="309"/>
                      <a:pt x="1449" y="309"/>
                      <a:pt x="1451" y="308"/>
                    </a:cubicBezTo>
                    <a:cubicBezTo>
                      <a:pt x="1451" y="308"/>
                      <a:pt x="1451" y="304"/>
                      <a:pt x="1451" y="304"/>
                    </a:cubicBezTo>
                    <a:cubicBezTo>
                      <a:pt x="1449" y="304"/>
                      <a:pt x="1449" y="305"/>
                      <a:pt x="1447" y="304"/>
                    </a:cubicBezTo>
                    <a:cubicBezTo>
                      <a:pt x="1447" y="301"/>
                      <a:pt x="1447" y="301"/>
                      <a:pt x="1447" y="301"/>
                    </a:cubicBezTo>
                    <a:cubicBezTo>
                      <a:pt x="1451" y="302"/>
                      <a:pt x="1453" y="301"/>
                      <a:pt x="1456" y="301"/>
                    </a:cubicBezTo>
                    <a:cubicBezTo>
                      <a:pt x="1456" y="301"/>
                      <a:pt x="1457" y="302"/>
                      <a:pt x="1458" y="302"/>
                    </a:cubicBezTo>
                    <a:cubicBezTo>
                      <a:pt x="1458" y="303"/>
                      <a:pt x="1458" y="303"/>
                      <a:pt x="1458" y="303"/>
                    </a:cubicBezTo>
                    <a:cubicBezTo>
                      <a:pt x="1459" y="303"/>
                      <a:pt x="1460" y="303"/>
                      <a:pt x="1461" y="303"/>
                    </a:cubicBezTo>
                    <a:cubicBezTo>
                      <a:pt x="1462" y="302"/>
                      <a:pt x="1462" y="301"/>
                      <a:pt x="1462" y="299"/>
                    </a:cubicBezTo>
                    <a:cubicBezTo>
                      <a:pt x="1462" y="299"/>
                      <a:pt x="1465" y="299"/>
                      <a:pt x="1465" y="299"/>
                    </a:cubicBezTo>
                    <a:cubicBezTo>
                      <a:pt x="1466" y="299"/>
                      <a:pt x="1464" y="296"/>
                      <a:pt x="1465" y="295"/>
                    </a:cubicBezTo>
                    <a:cubicBezTo>
                      <a:pt x="1466" y="294"/>
                      <a:pt x="1467" y="295"/>
                      <a:pt x="1468" y="294"/>
                    </a:cubicBezTo>
                    <a:cubicBezTo>
                      <a:pt x="1468" y="293"/>
                      <a:pt x="1468" y="293"/>
                      <a:pt x="1468" y="293"/>
                    </a:cubicBezTo>
                    <a:cubicBezTo>
                      <a:pt x="1467" y="293"/>
                      <a:pt x="1466" y="293"/>
                      <a:pt x="1465" y="293"/>
                    </a:cubicBezTo>
                    <a:cubicBezTo>
                      <a:pt x="1465" y="293"/>
                      <a:pt x="1464" y="291"/>
                      <a:pt x="1464" y="291"/>
                    </a:cubicBezTo>
                    <a:cubicBezTo>
                      <a:pt x="1461" y="289"/>
                      <a:pt x="1458" y="289"/>
                      <a:pt x="1455" y="286"/>
                    </a:cubicBezTo>
                    <a:cubicBezTo>
                      <a:pt x="1455" y="286"/>
                      <a:pt x="1455" y="285"/>
                      <a:pt x="1455" y="284"/>
                    </a:cubicBezTo>
                    <a:cubicBezTo>
                      <a:pt x="1454" y="284"/>
                      <a:pt x="1452" y="283"/>
                      <a:pt x="1451" y="282"/>
                    </a:cubicBezTo>
                    <a:cubicBezTo>
                      <a:pt x="1451" y="281"/>
                      <a:pt x="1451" y="280"/>
                      <a:pt x="1450" y="279"/>
                    </a:cubicBezTo>
                    <a:cubicBezTo>
                      <a:pt x="1449" y="278"/>
                      <a:pt x="1447" y="278"/>
                      <a:pt x="1445" y="278"/>
                    </a:cubicBezTo>
                    <a:cubicBezTo>
                      <a:pt x="1444" y="276"/>
                      <a:pt x="1444" y="276"/>
                      <a:pt x="1444" y="276"/>
                    </a:cubicBezTo>
                    <a:cubicBezTo>
                      <a:pt x="1440" y="276"/>
                      <a:pt x="1433" y="277"/>
                      <a:pt x="1429" y="278"/>
                    </a:cubicBezTo>
                    <a:cubicBezTo>
                      <a:pt x="1430" y="281"/>
                      <a:pt x="1430" y="282"/>
                      <a:pt x="1431" y="285"/>
                    </a:cubicBezTo>
                    <a:cubicBezTo>
                      <a:pt x="1429" y="284"/>
                      <a:pt x="1428" y="284"/>
                      <a:pt x="1427" y="284"/>
                    </a:cubicBezTo>
                    <a:cubicBezTo>
                      <a:pt x="1427" y="282"/>
                      <a:pt x="1428" y="276"/>
                      <a:pt x="1427" y="274"/>
                    </a:cubicBezTo>
                    <a:cubicBezTo>
                      <a:pt x="1427" y="273"/>
                      <a:pt x="1424" y="273"/>
                      <a:pt x="1423" y="272"/>
                    </a:cubicBezTo>
                    <a:cubicBezTo>
                      <a:pt x="1423" y="271"/>
                      <a:pt x="1423" y="269"/>
                      <a:pt x="1423" y="269"/>
                    </a:cubicBezTo>
                    <a:cubicBezTo>
                      <a:pt x="1421" y="268"/>
                      <a:pt x="1419" y="269"/>
                      <a:pt x="1417" y="268"/>
                    </a:cubicBezTo>
                    <a:cubicBezTo>
                      <a:pt x="1417" y="268"/>
                      <a:pt x="1417" y="266"/>
                      <a:pt x="1416" y="265"/>
                    </a:cubicBezTo>
                    <a:cubicBezTo>
                      <a:pt x="1415" y="264"/>
                      <a:pt x="1413" y="265"/>
                      <a:pt x="1411" y="264"/>
                    </a:cubicBezTo>
                    <a:cubicBezTo>
                      <a:pt x="1411" y="263"/>
                      <a:pt x="1410" y="262"/>
                      <a:pt x="1409" y="261"/>
                    </a:cubicBezTo>
                    <a:cubicBezTo>
                      <a:pt x="1409" y="261"/>
                      <a:pt x="1408" y="261"/>
                      <a:pt x="1407" y="261"/>
                    </a:cubicBezTo>
                    <a:cubicBezTo>
                      <a:pt x="1404" y="259"/>
                      <a:pt x="1402" y="256"/>
                      <a:pt x="1400" y="255"/>
                    </a:cubicBezTo>
                    <a:cubicBezTo>
                      <a:pt x="1398" y="255"/>
                      <a:pt x="1398" y="255"/>
                      <a:pt x="1398" y="255"/>
                    </a:cubicBezTo>
                    <a:cubicBezTo>
                      <a:pt x="1397" y="254"/>
                      <a:pt x="1399" y="254"/>
                      <a:pt x="1399" y="253"/>
                    </a:cubicBezTo>
                    <a:cubicBezTo>
                      <a:pt x="1399" y="252"/>
                      <a:pt x="1397" y="250"/>
                      <a:pt x="1397" y="250"/>
                    </a:cubicBezTo>
                    <a:cubicBezTo>
                      <a:pt x="1395" y="250"/>
                      <a:pt x="1395" y="251"/>
                      <a:pt x="1393" y="251"/>
                    </a:cubicBezTo>
                    <a:cubicBezTo>
                      <a:pt x="1392" y="249"/>
                      <a:pt x="1392" y="249"/>
                      <a:pt x="1392" y="249"/>
                    </a:cubicBezTo>
                    <a:cubicBezTo>
                      <a:pt x="1389" y="248"/>
                      <a:pt x="1388" y="248"/>
                      <a:pt x="1386" y="247"/>
                    </a:cubicBezTo>
                    <a:cubicBezTo>
                      <a:pt x="1385" y="244"/>
                      <a:pt x="1384" y="242"/>
                      <a:pt x="1381" y="240"/>
                    </a:cubicBezTo>
                    <a:cubicBezTo>
                      <a:pt x="1380" y="239"/>
                      <a:pt x="1379" y="239"/>
                      <a:pt x="1378" y="239"/>
                    </a:cubicBezTo>
                    <a:cubicBezTo>
                      <a:pt x="1378" y="238"/>
                      <a:pt x="1378" y="237"/>
                      <a:pt x="1378" y="236"/>
                    </a:cubicBezTo>
                    <a:cubicBezTo>
                      <a:pt x="1378" y="235"/>
                      <a:pt x="1377" y="234"/>
                      <a:pt x="1376" y="233"/>
                    </a:cubicBezTo>
                    <a:cubicBezTo>
                      <a:pt x="1374" y="233"/>
                      <a:pt x="1371" y="234"/>
                      <a:pt x="1369" y="233"/>
                    </a:cubicBezTo>
                    <a:cubicBezTo>
                      <a:pt x="1368" y="233"/>
                      <a:pt x="1367" y="231"/>
                      <a:pt x="1366" y="231"/>
                    </a:cubicBezTo>
                    <a:cubicBezTo>
                      <a:pt x="1361" y="230"/>
                      <a:pt x="1361" y="234"/>
                      <a:pt x="1356" y="232"/>
                    </a:cubicBezTo>
                    <a:cubicBezTo>
                      <a:pt x="1355" y="231"/>
                      <a:pt x="1354" y="228"/>
                      <a:pt x="1353" y="227"/>
                    </a:cubicBezTo>
                    <a:cubicBezTo>
                      <a:pt x="1351" y="225"/>
                      <a:pt x="1348" y="226"/>
                      <a:pt x="1345" y="225"/>
                    </a:cubicBezTo>
                    <a:cubicBezTo>
                      <a:pt x="1342" y="223"/>
                      <a:pt x="1342" y="223"/>
                      <a:pt x="1342" y="223"/>
                    </a:cubicBezTo>
                    <a:cubicBezTo>
                      <a:pt x="1342" y="221"/>
                      <a:pt x="1342" y="221"/>
                      <a:pt x="1342" y="221"/>
                    </a:cubicBezTo>
                    <a:cubicBezTo>
                      <a:pt x="1340" y="221"/>
                      <a:pt x="1340" y="222"/>
                      <a:pt x="1340" y="223"/>
                    </a:cubicBezTo>
                    <a:cubicBezTo>
                      <a:pt x="1337" y="223"/>
                      <a:pt x="1333" y="223"/>
                      <a:pt x="1330" y="223"/>
                    </a:cubicBezTo>
                    <a:cubicBezTo>
                      <a:pt x="1329" y="222"/>
                      <a:pt x="1326" y="221"/>
                      <a:pt x="1324" y="221"/>
                    </a:cubicBezTo>
                    <a:cubicBezTo>
                      <a:pt x="1323" y="221"/>
                      <a:pt x="1323" y="223"/>
                      <a:pt x="1320" y="223"/>
                    </a:cubicBezTo>
                    <a:cubicBezTo>
                      <a:pt x="1320" y="223"/>
                      <a:pt x="1319" y="221"/>
                      <a:pt x="1318" y="221"/>
                    </a:cubicBezTo>
                    <a:cubicBezTo>
                      <a:pt x="1315" y="220"/>
                      <a:pt x="1311" y="222"/>
                      <a:pt x="1307" y="221"/>
                    </a:cubicBezTo>
                    <a:cubicBezTo>
                      <a:pt x="1306" y="221"/>
                      <a:pt x="1305" y="219"/>
                      <a:pt x="1304" y="219"/>
                    </a:cubicBezTo>
                    <a:cubicBezTo>
                      <a:pt x="1304" y="219"/>
                      <a:pt x="1303" y="220"/>
                      <a:pt x="1302" y="219"/>
                    </a:cubicBezTo>
                    <a:cubicBezTo>
                      <a:pt x="1303" y="224"/>
                      <a:pt x="1303" y="224"/>
                      <a:pt x="1302" y="228"/>
                    </a:cubicBezTo>
                    <a:cubicBezTo>
                      <a:pt x="1302" y="228"/>
                      <a:pt x="1303" y="228"/>
                      <a:pt x="1304" y="228"/>
                    </a:cubicBezTo>
                    <a:cubicBezTo>
                      <a:pt x="1304" y="229"/>
                      <a:pt x="1306" y="229"/>
                      <a:pt x="1306" y="230"/>
                    </a:cubicBezTo>
                    <a:cubicBezTo>
                      <a:pt x="1307" y="232"/>
                      <a:pt x="1306" y="235"/>
                      <a:pt x="1306" y="237"/>
                    </a:cubicBezTo>
                    <a:cubicBezTo>
                      <a:pt x="1306" y="238"/>
                      <a:pt x="1304" y="237"/>
                      <a:pt x="1304" y="237"/>
                    </a:cubicBezTo>
                    <a:cubicBezTo>
                      <a:pt x="1304" y="237"/>
                      <a:pt x="1302" y="240"/>
                      <a:pt x="1302" y="241"/>
                    </a:cubicBezTo>
                    <a:cubicBezTo>
                      <a:pt x="1301" y="241"/>
                      <a:pt x="1300" y="240"/>
                      <a:pt x="1300" y="241"/>
                    </a:cubicBezTo>
                    <a:cubicBezTo>
                      <a:pt x="1300" y="241"/>
                      <a:pt x="1300" y="243"/>
                      <a:pt x="1300" y="243"/>
                    </a:cubicBezTo>
                    <a:cubicBezTo>
                      <a:pt x="1299" y="244"/>
                      <a:pt x="1296" y="243"/>
                      <a:pt x="1295" y="243"/>
                    </a:cubicBezTo>
                    <a:cubicBezTo>
                      <a:pt x="1295" y="243"/>
                      <a:pt x="1295" y="244"/>
                      <a:pt x="1294" y="245"/>
                    </a:cubicBezTo>
                    <a:cubicBezTo>
                      <a:pt x="1293" y="245"/>
                      <a:pt x="1291" y="245"/>
                      <a:pt x="1289" y="245"/>
                    </a:cubicBezTo>
                    <a:cubicBezTo>
                      <a:pt x="1288" y="243"/>
                      <a:pt x="1287" y="238"/>
                      <a:pt x="1287" y="236"/>
                    </a:cubicBezTo>
                    <a:cubicBezTo>
                      <a:pt x="1286" y="235"/>
                      <a:pt x="1284" y="236"/>
                      <a:pt x="1283" y="235"/>
                    </a:cubicBezTo>
                    <a:cubicBezTo>
                      <a:pt x="1282" y="233"/>
                      <a:pt x="1283" y="228"/>
                      <a:pt x="1283" y="227"/>
                    </a:cubicBezTo>
                    <a:cubicBezTo>
                      <a:pt x="1281" y="228"/>
                      <a:pt x="1279" y="230"/>
                      <a:pt x="1279" y="231"/>
                    </a:cubicBezTo>
                    <a:cubicBezTo>
                      <a:pt x="1277" y="231"/>
                      <a:pt x="1279" y="230"/>
                      <a:pt x="1277" y="230"/>
                    </a:cubicBezTo>
                    <a:cubicBezTo>
                      <a:pt x="1275" y="230"/>
                      <a:pt x="1271" y="233"/>
                      <a:pt x="1269" y="233"/>
                    </a:cubicBezTo>
                    <a:cubicBezTo>
                      <a:pt x="1268" y="233"/>
                      <a:pt x="1269" y="230"/>
                      <a:pt x="1269" y="230"/>
                    </a:cubicBezTo>
                    <a:cubicBezTo>
                      <a:pt x="1267" y="229"/>
                      <a:pt x="1263" y="228"/>
                      <a:pt x="1262" y="228"/>
                    </a:cubicBezTo>
                    <a:cubicBezTo>
                      <a:pt x="1261" y="228"/>
                      <a:pt x="1257" y="228"/>
                      <a:pt x="1255" y="229"/>
                    </a:cubicBezTo>
                    <a:cubicBezTo>
                      <a:pt x="1255" y="229"/>
                      <a:pt x="1254" y="231"/>
                      <a:pt x="1254" y="231"/>
                    </a:cubicBezTo>
                    <a:cubicBezTo>
                      <a:pt x="1252" y="231"/>
                      <a:pt x="1251" y="230"/>
                      <a:pt x="1250" y="229"/>
                    </a:cubicBezTo>
                    <a:cubicBezTo>
                      <a:pt x="1250" y="229"/>
                      <a:pt x="1250" y="227"/>
                      <a:pt x="1250" y="227"/>
                    </a:cubicBezTo>
                    <a:cubicBezTo>
                      <a:pt x="1246" y="227"/>
                      <a:pt x="1240" y="228"/>
                      <a:pt x="1235" y="227"/>
                    </a:cubicBezTo>
                    <a:cubicBezTo>
                      <a:pt x="1234" y="227"/>
                      <a:pt x="1234" y="226"/>
                      <a:pt x="1233" y="227"/>
                    </a:cubicBezTo>
                    <a:cubicBezTo>
                      <a:pt x="1232" y="227"/>
                      <a:pt x="1229" y="230"/>
                      <a:pt x="1228" y="230"/>
                    </a:cubicBezTo>
                    <a:cubicBezTo>
                      <a:pt x="1226" y="230"/>
                      <a:pt x="1225" y="230"/>
                      <a:pt x="1223" y="231"/>
                    </a:cubicBezTo>
                    <a:cubicBezTo>
                      <a:pt x="1223" y="233"/>
                      <a:pt x="1222" y="237"/>
                      <a:pt x="1221" y="240"/>
                    </a:cubicBezTo>
                    <a:cubicBezTo>
                      <a:pt x="1221" y="240"/>
                      <a:pt x="1219" y="242"/>
                      <a:pt x="1219" y="242"/>
                    </a:cubicBezTo>
                    <a:cubicBezTo>
                      <a:pt x="1219" y="241"/>
                      <a:pt x="1220" y="240"/>
                      <a:pt x="1219" y="239"/>
                    </a:cubicBezTo>
                    <a:cubicBezTo>
                      <a:pt x="1218" y="238"/>
                      <a:pt x="1218" y="238"/>
                      <a:pt x="1218" y="238"/>
                    </a:cubicBezTo>
                    <a:cubicBezTo>
                      <a:pt x="1218" y="237"/>
                      <a:pt x="1218" y="236"/>
                      <a:pt x="1218" y="235"/>
                    </a:cubicBezTo>
                    <a:cubicBezTo>
                      <a:pt x="1218" y="234"/>
                      <a:pt x="1216" y="233"/>
                      <a:pt x="1216" y="233"/>
                    </a:cubicBezTo>
                    <a:cubicBezTo>
                      <a:pt x="1215" y="231"/>
                      <a:pt x="1216" y="230"/>
                      <a:pt x="1215" y="229"/>
                    </a:cubicBezTo>
                    <a:cubicBezTo>
                      <a:pt x="1214" y="229"/>
                      <a:pt x="1212" y="229"/>
                      <a:pt x="1211" y="229"/>
                    </a:cubicBezTo>
                    <a:cubicBezTo>
                      <a:pt x="1211" y="228"/>
                      <a:pt x="1212" y="225"/>
                      <a:pt x="1212" y="225"/>
                    </a:cubicBezTo>
                    <a:cubicBezTo>
                      <a:pt x="1211" y="223"/>
                      <a:pt x="1211" y="225"/>
                      <a:pt x="1211" y="223"/>
                    </a:cubicBezTo>
                    <a:cubicBezTo>
                      <a:pt x="1212" y="222"/>
                      <a:pt x="1213" y="221"/>
                      <a:pt x="1213" y="221"/>
                    </a:cubicBezTo>
                    <a:cubicBezTo>
                      <a:pt x="1212" y="219"/>
                      <a:pt x="1210" y="216"/>
                      <a:pt x="1208" y="215"/>
                    </a:cubicBezTo>
                    <a:cubicBezTo>
                      <a:pt x="1208" y="215"/>
                      <a:pt x="1206" y="216"/>
                      <a:pt x="1206" y="215"/>
                    </a:cubicBezTo>
                    <a:cubicBezTo>
                      <a:pt x="1205" y="214"/>
                      <a:pt x="1205" y="212"/>
                      <a:pt x="1203" y="211"/>
                    </a:cubicBezTo>
                    <a:cubicBezTo>
                      <a:pt x="1202" y="210"/>
                      <a:pt x="1200" y="211"/>
                      <a:pt x="1197" y="210"/>
                    </a:cubicBezTo>
                    <a:cubicBezTo>
                      <a:pt x="1196" y="210"/>
                      <a:pt x="1195" y="208"/>
                      <a:pt x="1193" y="207"/>
                    </a:cubicBezTo>
                    <a:cubicBezTo>
                      <a:pt x="1193" y="208"/>
                      <a:pt x="1191" y="209"/>
                      <a:pt x="1191" y="209"/>
                    </a:cubicBezTo>
                    <a:cubicBezTo>
                      <a:pt x="1191" y="210"/>
                      <a:pt x="1191" y="210"/>
                      <a:pt x="1191" y="210"/>
                    </a:cubicBezTo>
                    <a:cubicBezTo>
                      <a:pt x="1190" y="210"/>
                      <a:pt x="1189" y="208"/>
                      <a:pt x="1187" y="209"/>
                    </a:cubicBezTo>
                    <a:cubicBezTo>
                      <a:pt x="1185" y="209"/>
                      <a:pt x="1184" y="211"/>
                      <a:pt x="1181" y="211"/>
                    </a:cubicBezTo>
                    <a:cubicBezTo>
                      <a:pt x="1180" y="209"/>
                      <a:pt x="1180" y="209"/>
                      <a:pt x="1180" y="209"/>
                    </a:cubicBezTo>
                    <a:cubicBezTo>
                      <a:pt x="1179" y="209"/>
                      <a:pt x="1177" y="210"/>
                      <a:pt x="1174" y="209"/>
                    </a:cubicBezTo>
                    <a:cubicBezTo>
                      <a:pt x="1173" y="209"/>
                      <a:pt x="1171" y="208"/>
                      <a:pt x="1169" y="208"/>
                    </a:cubicBezTo>
                    <a:cubicBezTo>
                      <a:pt x="1166" y="208"/>
                      <a:pt x="1164" y="212"/>
                      <a:pt x="1160" y="211"/>
                    </a:cubicBezTo>
                    <a:cubicBezTo>
                      <a:pt x="1157" y="211"/>
                      <a:pt x="1157" y="209"/>
                      <a:pt x="1153" y="209"/>
                    </a:cubicBezTo>
                    <a:cubicBezTo>
                      <a:pt x="1150" y="210"/>
                      <a:pt x="1146" y="213"/>
                      <a:pt x="1142" y="213"/>
                    </a:cubicBezTo>
                    <a:cubicBezTo>
                      <a:pt x="1139" y="213"/>
                      <a:pt x="1136" y="212"/>
                      <a:pt x="1132" y="213"/>
                    </a:cubicBezTo>
                    <a:cubicBezTo>
                      <a:pt x="1130" y="213"/>
                      <a:pt x="1127" y="214"/>
                      <a:pt x="1124" y="213"/>
                    </a:cubicBezTo>
                    <a:cubicBezTo>
                      <a:pt x="1123" y="213"/>
                      <a:pt x="1122" y="214"/>
                      <a:pt x="1122" y="214"/>
                    </a:cubicBezTo>
                    <a:cubicBezTo>
                      <a:pt x="1118" y="213"/>
                      <a:pt x="1117" y="213"/>
                      <a:pt x="1113" y="214"/>
                    </a:cubicBezTo>
                    <a:cubicBezTo>
                      <a:pt x="1115" y="210"/>
                      <a:pt x="1117" y="208"/>
                      <a:pt x="1121" y="205"/>
                    </a:cubicBezTo>
                    <a:cubicBezTo>
                      <a:pt x="1120" y="203"/>
                      <a:pt x="1120" y="203"/>
                      <a:pt x="1120" y="203"/>
                    </a:cubicBezTo>
                    <a:cubicBezTo>
                      <a:pt x="1119" y="203"/>
                      <a:pt x="1118" y="203"/>
                      <a:pt x="1116" y="203"/>
                    </a:cubicBezTo>
                    <a:cubicBezTo>
                      <a:pt x="1117" y="202"/>
                      <a:pt x="1116" y="200"/>
                      <a:pt x="1116" y="199"/>
                    </a:cubicBezTo>
                    <a:cubicBezTo>
                      <a:pt x="1118" y="199"/>
                      <a:pt x="1118" y="199"/>
                      <a:pt x="1118" y="199"/>
                    </a:cubicBezTo>
                    <a:cubicBezTo>
                      <a:pt x="1116" y="198"/>
                      <a:pt x="1119" y="197"/>
                      <a:pt x="1119" y="197"/>
                    </a:cubicBezTo>
                    <a:cubicBezTo>
                      <a:pt x="1120" y="198"/>
                      <a:pt x="1120" y="200"/>
                      <a:pt x="1120" y="201"/>
                    </a:cubicBezTo>
                    <a:cubicBezTo>
                      <a:pt x="1121" y="200"/>
                      <a:pt x="1123" y="199"/>
                      <a:pt x="1124" y="199"/>
                    </a:cubicBezTo>
                    <a:cubicBezTo>
                      <a:pt x="1124" y="198"/>
                      <a:pt x="1124" y="197"/>
                      <a:pt x="1125" y="195"/>
                    </a:cubicBezTo>
                    <a:cubicBezTo>
                      <a:pt x="1123" y="193"/>
                      <a:pt x="1120" y="190"/>
                      <a:pt x="1118" y="190"/>
                    </a:cubicBezTo>
                    <a:cubicBezTo>
                      <a:pt x="1116" y="190"/>
                      <a:pt x="1116" y="191"/>
                      <a:pt x="1114" y="191"/>
                    </a:cubicBezTo>
                    <a:cubicBezTo>
                      <a:pt x="1114" y="191"/>
                      <a:pt x="1112" y="188"/>
                      <a:pt x="1111" y="188"/>
                    </a:cubicBezTo>
                    <a:cubicBezTo>
                      <a:pt x="1107" y="187"/>
                      <a:pt x="1103" y="188"/>
                      <a:pt x="1099" y="189"/>
                    </a:cubicBezTo>
                    <a:cubicBezTo>
                      <a:pt x="1097" y="194"/>
                      <a:pt x="1094" y="196"/>
                      <a:pt x="1092" y="201"/>
                    </a:cubicBezTo>
                    <a:cubicBezTo>
                      <a:pt x="1092" y="201"/>
                      <a:pt x="1091" y="203"/>
                      <a:pt x="1091" y="203"/>
                    </a:cubicBezTo>
                    <a:cubicBezTo>
                      <a:pt x="1091" y="203"/>
                      <a:pt x="1083" y="205"/>
                      <a:pt x="1083" y="205"/>
                    </a:cubicBezTo>
                    <a:cubicBezTo>
                      <a:pt x="1082" y="204"/>
                      <a:pt x="1082" y="204"/>
                      <a:pt x="1082" y="204"/>
                    </a:cubicBezTo>
                    <a:cubicBezTo>
                      <a:pt x="1080" y="203"/>
                      <a:pt x="1084" y="202"/>
                      <a:pt x="1085" y="201"/>
                    </a:cubicBezTo>
                    <a:cubicBezTo>
                      <a:pt x="1085" y="200"/>
                      <a:pt x="1083" y="200"/>
                      <a:pt x="1083" y="199"/>
                    </a:cubicBezTo>
                    <a:cubicBezTo>
                      <a:pt x="1083" y="199"/>
                      <a:pt x="1084" y="198"/>
                      <a:pt x="1083" y="197"/>
                    </a:cubicBezTo>
                    <a:cubicBezTo>
                      <a:pt x="1088" y="196"/>
                      <a:pt x="1087" y="196"/>
                      <a:pt x="1089" y="191"/>
                    </a:cubicBezTo>
                    <a:cubicBezTo>
                      <a:pt x="1090" y="192"/>
                      <a:pt x="1091" y="192"/>
                      <a:pt x="1091" y="192"/>
                    </a:cubicBezTo>
                    <a:cubicBezTo>
                      <a:pt x="1091" y="193"/>
                      <a:pt x="1091" y="193"/>
                      <a:pt x="1091" y="193"/>
                    </a:cubicBezTo>
                    <a:cubicBezTo>
                      <a:pt x="1090" y="193"/>
                      <a:pt x="1089" y="195"/>
                      <a:pt x="1092" y="196"/>
                    </a:cubicBezTo>
                    <a:cubicBezTo>
                      <a:pt x="1093" y="194"/>
                      <a:pt x="1093" y="193"/>
                      <a:pt x="1094" y="190"/>
                    </a:cubicBezTo>
                    <a:cubicBezTo>
                      <a:pt x="1088" y="190"/>
                      <a:pt x="1081" y="191"/>
                      <a:pt x="1076" y="191"/>
                    </a:cubicBezTo>
                    <a:cubicBezTo>
                      <a:pt x="1074" y="183"/>
                      <a:pt x="1075" y="186"/>
                      <a:pt x="1084" y="187"/>
                    </a:cubicBezTo>
                    <a:cubicBezTo>
                      <a:pt x="1084" y="185"/>
                      <a:pt x="1084" y="185"/>
                      <a:pt x="1084" y="185"/>
                    </a:cubicBezTo>
                    <a:cubicBezTo>
                      <a:pt x="1081" y="185"/>
                      <a:pt x="1078" y="184"/>
                      <a:pt x="1074" y="183"/>
                    </a:cubicBezTo>
                    <a:cubicBezTo>
                      <a:pt x="1072" y="182"/>
                      <a:pt x="1072" y="182"/>
                      <a:pt x="1072" y="182"/>
                    </a:cubicBezTo>
                    <a:cubicBezTo>
                      <a:pt x="1070" y="182"/>
                      <a:pt x="1069" y="183"/>
                      <a:pt x="1066" y="183"/>
                    </a:cubicBezTo>
                    <a:cubicBezTo>
                      <a:pt x="1064" y="183"/>
                      <a:pt x="1061" y="181"/>
                      <a:pt x="1060" y="181"/>
                    </a:cubicBezTo>
                    <a:cubicBezTo>
                      <a:pt x="1058" y="180"/>
                      <a:pt x="1057" y="181"/>
                      <a:pt x="1055" y="181"/>
                    </a:cubicBezTo>
                    <a:cubicBezTo>
                      <a:pt x="1055" y="181"/>
                      <a:pt x="1050" y="179"/>
                      <a:pt x="1049" y="179"/>
                    </a:cubicBezTo>
                    <a:cubicBezTo>
                      <a:pt x="1049" y="178"/>
                      <a:pt x="1048" y="176"/>
                      <a:pt x="1047" y="176"/>
                    </a:cubicBezTo>
                    <a:cubicBezTo>
                      <a:pt x="1046" y="176"/>
                      <a:pt x="1043" y="176"/>
                      <a:pt x="1041" y="176"/>
                    </a:cubicBezTo>
                    <a:cubicBezTo>
                      <a:pt x="1042" y="176"/>
                      <a:pt x="1041" y="178"/>
                      <a:pt x="1042" y="178"/>
                    </a:cubicBezTo>
                    <a:cubicBezTo>
                      <a:pt x="1043" y="178"/>
                      <a:pt x="1043" y="178"/>
                      <a:pt x="1044" y="178"/>
                    </a:cubicBezTo>
                    <a:cubicBezTo>
                      <a:pt x="1044" y="178"/>
                      <a:pt x="1044" y="179"/>
                      <a:pt x="1045" y="179"/>
                    </a:cubicBezTo>
                    <a:cubicBezTo>
                      <a:pt x="1045" y="179"/>
                      <a:pt x="1045" y="180"/>
                      <a:pt x="1045" y="180"/>
                    </a:cubicBezTo>
                    <a:cubicBezTo>
                      <a:pt x="1045" y="182"/>
                      <a:pt x="1045" y="182"/>
                      <a:pt x="1045" y="182"/>
                    </a:cubicBezTo>
                    <a:cubicBezTo>
                      <a:pt x="1042" y="182"/>
                      <a:pt x="1039" y="182"/>
                      <a:pt x="1036" y="182"/>
                    </a:cubicBezTo>
                    <a:cubicBezTo>
                      <a:pt x="1036" y="182"/>
                      <a:pt x="1036" y="185"/>
                      <a:pt x="1035" y="186"/>
                    </a:cubicBezTo>
                    <a:cubicBezTo>
                      <a:pt x="1036" y="186"/>
                      <a:pt x="1041" y="187"/>
                      <a:pt x="1040" y="187"/>
                    </a:cubicBezTo>
                    <a:cubicBezTo>
                      <a:pt x="1041" y="187"/>
                      <a:pt x="1042" y="187"/>
                      <a:pt x="1043" y="187"/>
                    </a:cubicBezTo>
                    <a:cubicBezTo>
                      <a:pt x="1044" y="189"/>
                      <a:pt x="1044" y="189"/>
                      <a:pt x="1044" y="189"/>
                    </a:cubicBezTo>
                    <a:cubicBezTo>
                      <a:pt x="1037" y="187"/>
                      <a:pt x="1032" y="188"/>
                      <a:pt x="1035" y="197"/>
                    </a:cubicBezTo>
                    <a:cubicBezTo>
                      <a:pt x="1035" y="198"/>
                      <a:pt x="1036" y="199"/>
                      <a:pt x="1037" y="199"/>
                    </a:cubicBezTo>
                    <a:cubicBezTo>
                      <a:pt x="1036" y="200"/>
                      <a:pt x="1037" y="201"/>
                      <a:pt x="1037" y="203"/>
                    </a:cubicBezTo>
                    <a:cubicBezTo>
                      <a:pt x="1036" y="203"/>
                      <a:pt x="1034" y="204"/>
                      <a:pt x="1033" y="203"/>
                    </a:cubicBezTo>
                    <a:cubicBezTo>
                      <a:pt x="1032" y="203"/>
                      <a:pt x="1032" y="202"/>
                      <a:pt x="1030" y="202"/>
                    </a:cubicBezTo>
                    <a:cubicBezTo>
                      <a:pt x="1030" y="202"/>
                      <a:pt x="1029" y="203"/>
                      <a:pt x="1028" y="203"/>
                    </a:cubicBezTo>
                    <a:cubicBezTo>
                      <a:pt x="1028" y="202"/>
                      <a:pt x="1028" y="202"/>
                      <a:pt x="1029" y="200"/>
                    </a:cubicBezTo>
                    <a:cubicBezTo>
                      <a:pt x="1028" y="200"/>
                      <a:pt x="1028" y="199"/>
                      <a:pt x="1027" y="198"/>
                    </a:cubicBezTo>
                    <a:cubicBezTo>
                      <a:pt x="1027" y="198"/>
                      <a:pt x="1024" y="199"/>
                      <a:pt x="1025" y="199"/>
                    </a:cubicBezTo>
                    <a:cubicBezTo>
                      <a:pt x="1025" y="199"/>
                      <a:pt x="1024" y="199"/>
                      <a:pt x="1023" y="199"/>
                    </a:cubicBezTo>
                    <a:cubicBezTo>
                      <a:pt x="1023" y="200"/>
                      <a:pt x="1024" y="200"/>
                      <a:pt x="1023" y="200"/>
                    </a:cubicBezTo>
                    <a:cubicBezTo>
                      <a:pt x="1023" y="200"/>
                      <a:pt x="1022" y="202"/>
                      <a:pt x="1022" y="203"/>
                    </a:cubicBezTo>
                    <a:cubicBezTo>
                      <a:pt x="1023" y="203"/>
                      <a:pt x="1024" y="204"/>
                      <a:pt x="1024" y="205"/>
                    </a:cubicBezTo>
                    <a:cubicBezTo>
                      <a:pt x="1021" y="206"/>
                      <a:pt x="1019" y="207"/>
                      <a:pt x="1015" y="207"/>
                    </a:cubicBezTo>
                    <a:cubicBezTo>
                      <a:pt x="1015" y="205"/>
                      <a:pt x="1015" y="205"/>
                      <a:pt x="1015" y="205"/>
                    </a:cubicBezTo>
                    <a:cubicBezTo>
                      <a:pt x="1014" y="205"/>
                      <a:pt x="1012" y="206"/>
                      <a:pt x="1011" y="205"/>
                    </a:cubicBezTo>
                    <a:cubicBezTo>
                      <a:pt x="1011" y="205"/>
                      <a:pt x="1011" y="204"/>
                      <a:pt x="1011" y="203"/>
                    </a:cubicBezTo>
                    <a:cubicBezTo>
                      <a:pt x="1008" y="201"/>
                      <a:pt x="1005" y="199"/>
                      <a:pt x="1002" y="198"/>
                    </a:cubicBezTo>
                    <a:cubicBezTo>
                      <a:pt x="1002" y="197"/>
                      <a:pt x="1002" y="197"/>
                      <a:pt x="1002" y="197"/>
                    </a:cubicBezTo>
                    <a:cubicBezTo>
                      <a:pt x="1001" y="197"/>
                      <a:pt x="1000" y="198"/>
                      <a:pt x="999" y="197"/>
                    </a:cubicBezTo>
                    <a:cubicBezTo>
                      <a:pt x="998" y="197"/>
                      <a:pt x="997" y="195"/>
                      <a:pt x="997" y="195"/>
                    </a:cubicBezTo>
                    <a:cubicBezTo>
                      <a:pt x="992" y="195"/>
                      <a:pt x="989" y="200"/>
                      <a:pt x="986" y="201"/>
                    </a:cubicBezTo>
                    <a:cubicBezTo>
                      <a:pt x="985" y="202"/>
                      <a:pt x="984" y="201"/>
                      <a:pt x="983" y="201"/>
                    </a:cubicBezTo>
                    <a:cubicBezTo>
                      <a:pt x="982" y="201"/>
                      <a:pt x="980" y="203"/>
                      <a:pt x="979" y="203"/>
                    </a:cubicBezTo>
                    <a:cubicBezTo>
                      <a:pt x="980" y="201"/>
                      <a:pt x="980" y="199"/>
                      <a:pt x="980" y="197"/>
                    </a:cubicBezTo>
                    <a:cubicBezTo>
                      <a:pt x="980" y="197"/>
                      <a:pt x="979" y="197"/>
                      <a:pt x="979" y="196"/>
                    </a:cubicBezTo>
                    <a:cubicBezTo>
                      <a:pt x="978" y="196"/>
                      <a:pt x="977" y="196"/>
                      <a:pt x="977" y="195"/>
                    </a:cubicBezTo>
                    <a:cubicBezTo>
                      <a:pt x="976" y="194"/>
                      <a:pt x="977" y="193"/>
                      <a:pt x="977" y="192"/>
                    </a:cubicBezTo>
                    <a:cubicBezTo>
                      <a:pt x="977" y="192"/>
                      <a:pt x="975" y="192"/>
                      <a:pt x="975" y="191"/>
                    </a:cubicBezTo>
                    <a:cubicBezTo>
                      <a:pt x="972" y="197"/>
                      <a:pt x="972" y="197"/>
                      <a:pt x="972" y="197"/>
                    </a:cubicBezTo>
                    <a:cubicBezTo>
                      <a:pt x="972" y="199"/>
                      <a:pt x="973" y="201"/>
                      <a:pt x="973" y="202"/>
                    </a:cubicBezTo>
                    <a:cubicBezTo>
                      <a:pt x="973" y="202"/>
                      <a:pt x="970" y="203"/>
                      <a:pt x="970" y="203"/>
                    </a:cubicBezTo>
                    <a:cubicBezTo>
                      <a:pt x="970" y="211"/>
                      <a:pt x="969" y="211"/>
                      <a:pt x="966" y="215"/>
                    </a:cubicBezTo>
                    <a:cubicBezTo>
                      <a:pt x="966" y="216"/>
                      <a:pt x="965" y="218"/>
                      <a:pt x="965" y="219"/>
                    </a:cubicBezTo>
                    <a:cubicBezTo>
                      <a:pt x="964" y="219"/>
                      <a:pt x="963" y="219"/>
                      <a:pt x="962" y="219"/>
                    </a:cubicBezTo>
                    <a:cubicBezTo>
                      <a:pt x="962" y="218"/>
                      <a:pt x="961" y="218"/>
                      <a:pt x="961" y="218"/>
                    </a:cubicBezTo>
                    <a:cubicBezTo>
                      <a:pt x="962" y="215"/>
                      <a:pt x="962" y="214"/>
                      <a:pt x="963" y="211"/>
                    </a:cubicBezTo>
                    <a:cubicBezTo>
                      <a:pt x="962" y="211"/>
                      <a:pt x="961" y="211"/>
                      <a:pt x="961" y="211"/>
                    </a:cubicBezTo>
                    <a:cubicBezTo>
                      <a:pt x="961" y="213"/>
                      <a:pt x="961" y="213"/>
                      <a:pt x="961" y="213"/>
                    </a:cubicBezTo>
                    <a:cubicBezTo>
                      <a:pt x="958" y="213"/>
                      <a:pt x="955" y="209"/>
                      <a:pt x="954" y="208"/>
                    </a:cubicBezTo>
                    <a:cubicBezTo>
                      <a:pt x="951" y="209"/>
                      <a:pt x="950" y="208"/>
                      <a:pt x="948" y="209"/>
                    </a:cubicBezTo>
                    <a:cubicBezTo>
                      <a:pt x="946" y="207"/>
                      <a:pt x="945" y="206"/>
                      <a:pt x="944" y="203"/>
                    </a:cubicBezTo>
                    <a:cubicBezTo>
                      <a:pt x="943" y="204"/>
                      <a:pt x="942" y="204"/>
                      <a:pt x="940" y="205"/>
                    </a:cubicBezTo>
                    <a:cubicBezTo>
                      <a:pt x="940" y="204"/>
                      <a:pt x="941" y="203"/>
                      <a:pt x="940" y="203"/>
                    </a:cubicBezTo>
                    <a:cubicBezTo>
                      <a:pt x="940" y="203"/>
                      <a:pt x="940" y="201"/>
                      <a:pt x="941" y="201"/>
                    </a:cubicBezTo>
                    <a:cubicBezTo>
                      <a:pt x="945" y="198"/>
                      <a:pt x="946" y="202"/>
                      <a:pt x="943" y="196"/>
                    </a:cubicBezTo>
                    <a:cubicBezTo>
                      <a:pt x="942" y="196"/>
                      <a:pt x="942" y="196"/>
                      <a:pt x="942" y="196"/>
                    </a:cubicBezTo>
                    <a:cubicBezTo>
                      <a:pt x="941" y="197"/>
                      <a:pt x="942" y="198"/>
                      <a:pt x="942" y="198"/>
                    </a:cubicBezTo>
                    <a:cubicBezTo>
                      <a:pt x="942" y="198"/>
                      <a:pt x="942" y="199"/>
                      <a:pt x="942" y="199"/>
                    </a:cubicBezTo>
                    <a:cubicBezTo>
                      <a:pt x="941" y="199"/>
                      <a:pt x="939" y="199"/>
                      <a:pt x="938" y="199"/>
                    </a:cubicBezTo>
                    <a:cubicBezTo>
                      <a:pt x="936" y="194"/>
                      <a:pt x="932" y="192"/>
                      <a:pt x="928" y="189"/>
                    </a:cubicBezTo>
                    <a:cubicBezTo>
                      <a:pt x="927" y="189"/>
                      <a:pt x="926" y="189"/>
                      <a:pt x="925" y="189"/>
                    </a:cubicBezTo>
                    <a:cubicBezTo>
                      <a:pt x="922" y="192"/>
                      <a:pt x="926" y="196"/>
                      <a:pt x="926" y="197"/>
                    </a:cubicBezTo>
                    <a:cubicBezTo>
                      <a:pt x="926" y="197"/>
                      <a:pt x="926" y="199"/>
                      <a:pt x="926" y="198"/>
                    </a:cubicBezTo>
                    <a:cubicBezTo>
                      <a:pt x="925" y="198"/>
                      <a:pt x="926" y="200"/>
                      <a:pt x="925" y="199"/>
                    </a:cubicBezTo>
                    <a:cubicBezTo>
                      <a:pt x="923" y="197"/>
                      <a:pt x="923" y="192"/>
                      <a:pt x="920" y="190"/>
                    </a:cubicBezTo>
                    <a:cubicBezTo>
                      <a:pt x="919" y="190"/>
                      <a:pt x="918" y="190"/>
                      <a:pt x="917" y="190"/>
                    </a:cubicBezTo>
                    <a:cubicBezTo>
                      <a:pt x="916" y="190"/>
                      <a:pt x="909" y="187"/>
                      <a:pt x="912" y="187"/>
                    </a:cubicBezTo>
                    <a:cubicBezTo>
                      <a:pt x="914" y="188"/>
                      <a:pt x="915" y="188"/>
                      <a:pt x="918" y="188"/>
                    </a:cubicBezTo>
                    <a:cubicBezTo>
                      <a:pt x="917" y="186"/>
                      <a:pt x="917" y="185"/>
                      <a:pt x="916" y="183"/>
                    </a:cubicBezTo>
                    <a:cubicBezTo>
                      <a:pt x="915" y="184"/>
                      <a:pt x="914" y="184"/>
                      <a:pt x="912" y="184"/>
                    </a:cubicBezTo>
                    <a:cubicBezTo>
                      <a:pt x="911" y="187"/>
                      <a:pt x="911" y="187"/>
                      <a:pt x="911" y="187"/>
                    </a:cubicBezTo>
                    <a:cubicBezTo>
                      <a:pt x="910" y="187"/>
                      <a:pt x="910" y="187"/>
                      <a:pt x="910" y="187"/>
                    </a:cubicBezTo>
                    <a:cubicBezTo>
                      <a:pt x="909" y="187"/>
                      <a:pt x="908" y="185"/>
                      <a:pt x="907" y="185"/>
                    </a:cubicBezTo>
                    <a:cubicBezTo>
                      <a:pt x="905" y="184"/>
                      <a:pt x="904" y="185"/>
                      <a:pt x="904" y="185"/>
                    </a:cubicBezTo>
                    <a:cubicBezTo>
                      <a:pt x="904" y="185"/>
                      <a:pt x="905" y="185"/>
                      <a:pt x="906" y="184"/>
                    </a:cubicBezTo>
                    <a:cubicBezTo>
                      <a:pt x="906" y="184"/>
                      <a:pt x="907" y="183"/>
                      <a:pt x="908" y="182"/>
                    </a:cubicBezTo>
                    <a:cubicBezTo>
                      <a:pt x="908" y="182"/>
                      <a:pt x="906" y="180"/>
                      <a:pt x="906" y="180"/>
                    </a:cubicBezTo>
                    <a:cubicBezTo>
                      <a:pt x="906" y="180"/>
                      <a:pt x="903" y="181"/>
                      <a:pt x="904" y="181"/>
                    </a:cubicBezTo>
                    <a:cubicBezTo>
                      <a:pt x="898" y="182"/>
                      <a:pt x="904" y="180"/>
                      <a:pt x="904" y="179"/>
                    </a:cubicBezTo>
                    <a:cubicBezTo>
                      <a:pt x="906" y="178"/>
                      <a:pt x="905" y="178"/>
                      <a:pt x="905" y="176"/>
                    </a:cubicBezTo>
                    <a:cubicBezTo>
                      <a:pt x="906" y="176"/>
                      <a:pt x="907" y="176"/>
                      <a:pt x="908" y="176"/>
                    </a:cubicBezTo>
                    <a:cubicBezTo>
                      <a:pt x="909" y="176"/>
                      <a:pt x="911" y="174"/>
                      <a:pt x="911" y="174"/>
                    </a:cubicBezTo>
                    <a:cubicBezTo>
                      <a:pt x="912" y="174"/>
                      <a:pt x="913" y="174"/>
                      <a:pt x="914" y="174"/>
                    </a:cubicBezTo>
                    <a:cubicBezTo>
                      <a:pt x="916" y="173"/>
                      <a:pt x="917" y="170"/>
                      <a:pt x="919" y="169"/>
                    </a:cubicBezTo>
                    <a:cubicBezTo>
                      <a:pt x="920" y="169"/>
                      <a:pt x="920" y="169"/>
                      <a:pt x="920" y="169"/>
                    </a:cubicBezTo>
                    <a:cubicBezTo>
                      <a:pt x="920" y="168"/>
                      <a:pt x="919" y="166"/>
                      <a:pt x="920" y="165"/>
                    </a:cubicBezTo>
                    <a:cubicBezTo>
                      <a:pt x="918" y="165"/>
                      <a:pt x="916" y="166"/>
                      <a:pt x="914" y="165"/>
                    </a:cubicBezTo>
                    <a:cubicBezTo>
                      <a:pt x="913" y="165"/>
                      <a:pt x="912" y="162"/>
                      <a:pt x="911" y="161"/>
                    </a:cubicBezTo>
                    <a:cubicBezTo>
                      <a:pt x="910" y="161"/>
                      <a:pt x="909" y="162"/>
                      <a:pt x="908" y="161"/>
                    </a:cubicBezTo>
                    <a:cubicBezTo>
                      <a:pt x="907" y="161"/>
                      <a:pt x="907" y="160"/>
                      <a:pt x="907" y="159"/>
                    </a:cubicBezTo>
                    <a:cubicBezTo>
                      <a:pt x="905" y="158"/>
                      <a:pt x="900" y="158"/>
                      <a:pt x="898" y="159"/>
                    </a:cubicBezTo>
                    <a:cubicBezTo>
                      <a:pt x="889" y="161"/>
                      <a:pt x="888" y="162"/>
                      <a:pt x="889" y="169"/>
                    </a:cubicBezTo>
                    <a:cubicBezTo>
                      <a:pt x="891" y="170"/>
                      <a:pt x="891" y="169"/>
                      <a:pt x="892" y="170"/>
                    </a:cubicBezTo>
                    <a:cubicBezTo>
                      <a:pt x="892" y="170"/>
                      <a:pt x="892" y="173"/>
                      <a:pt x="892" y="173"/>
                    </a:cubicBezTo>
                    <a:cubicBezTo>
                      <a:pt x="894" y="174"/>
                      <a:pt x="897" y="172"/>
                      <a:pt x="899" y="173"/>
                    </a:cubicBezTo>
                    <a:cubicBezTo>
                      <a:pt x="899" y="173"/>
                      <a:pt x="901" y="175"/>
                      <a:pt x="902" y="175"/>
                    </a:cubicBezTo>
                    <a:cubicBezTo>
                      <a:pt x="904" y="176"/>
                      <a:pt x="901" y="176"/>
                      <a:pt x="900" y="177"/>
                    </a:cubicBezTo>
                    <a:cubicBezTo>
                      <a:pt x="900" y="177"/>
                      <a:pt x="900" y="180"/>
                      <a:pt x="901" y="179"/>
                    </a:cubicBezTo>
                    <a:cubicBezTo>
                      <a:pt x="896" y="180"/>
                      <a:pt x="896" y="180"/>
                      <a:pt x="896" y="180"/>
                    </a:cubicBezTo>
                    <a:cubicBezTo>
                      <a:pt x="895" y="181"/>
                      <a:pt x="895" y="182"/>
                      <a:pt x="896" y="183"/>
                    </a:cubicBezTo>
                    <a:cubicBezTo>
                      <a:pt x="892" y="183"/>
                      <a:pt x="889" y="183"/>
                      <a:pt x="886" y="182"/>
                    </a:cubicBezTo>
                    <a:cubicBezTo>
                      <a:pt x="885" y="182"/>
                      <a:pt x="884" y="179"/>
                      <a:pt x="882" y="179"/>
                    </a:cubicBezTo>
                    <a:cubicBezTo>
                      <a:pt x="881" y="178"/>
                      <a:pt x="881" y="180"/>
                      <a:pt x="880" y="179"/>
                    </a:cubicBezTo>
                    <a:cubicBezTo>
                      <a:pt x="879" y="179"/>
                      <a:pt x="876" y="177"/>
                      <a:pt x="875" y="177"/>
                    </a:cubicBezTo>
                    <a:cubicBezTo>
                      <a:pt x="874" y="177"/>
                      <a:pt x="873" y="178"/>
                      <a:pt x="873" y="178"/>
                    </a:cubicBezTo>
                    <a:cubicBezTo>
                      <a:pt x="870" y="179"/>
                      <a:pt x="868" y="176"/>
                      <a:pt x="865" y="177"/>
                    </a:cubicBezTo>
                    <a:cubicBezTo>
                      <a:pt x="865" y="177"/>
                      <a:pt x="865" y="179"/>
                      <a:pt x="865" y="179"/>
                    </a:cubicBezTo>
                    <a:cubicBezTo>
                      <a:pt x="865" y="179"/>
                      <a:pt x="864" y="179"/>
                      <a:pt x="863" y="179"/>
                    </a:cubicBezTo>
                    <a:cubicBezTo>
                      <a:pt x="862" y="178"/>
                      <a:pt x="861" y="176"/>
                      <a:pt x="860" y="175"/>
                    </a:cubicBezTo>
                    <a:cubicBezTo>
                      <a:pt x="859" y="175"/>
                      <a:pt x="858" y="176"/>
                      <a:pt x="857" y="175"/>
                    </a:cubicBezTo>
                    <a:cubicBezTo>
                      <a:pt x="856" y="174"/>
                      <a:pt x="856" y="174"/>
                      <a:pt x="856" y="174"/>
                    </a:cubicBezTo>
                    <a:cubicBezTo>
                      <a:pt x="855" y="173"/>
                      <a:pt x="854" y="174"/>
                      <a:pt x="852" y="173"/>
                    </a:cubicBezTo>
                    <a:cubicBezTo>
                      <a:pt x="851" y="173"/>
                      <a:pt x="850" y="172"/>
                      <a:pt x="848" y="171"/>
                    </a:cubicBezTo>
                    <a:cubicBezTo>
                      <a:pt x="849" y="170"/>
                      <a:pt x="848" y="170"/>
                      <a:pt x="848" y="169"/>
                    </a:cubicBezTo>
                    <a:cubicBezTo>
                      <a:pt x="850" y="169"/>
                      <a:pt x="850" y="169"/>
                      <a:pt x="850" y="169"/>
                    </a:cubicBezTo>
                    <a:cubicBezTo>
                      <a:pt x="850" y="166"/>
                      <a:pt x="850" y="164"/>
                      <a:pt x="850" y="162"/>
                    </a:cubicBezTo>
                    <a:cubicBezTo>
                      <a:pt x="847" y="162"/>
                      <a:pt x="844" y="161"/>
                      <a:pt x="839" y="161"/>
                    </a:cubicBezTo>
                    <a:cubicBezTo>
                      <a:pt x="839" y="162"/>
                      <a:pt x="837" y="162"/>
                      <a:pt x="835" y="162"/>
                    </a:cubicBezTo>
                    <a:cubicBezTo>
                      <a:pt x="834" y="160"/>
                      <a:pt x="834" y="160"/>
                      <a:pt x="834" y="160"/>
                    </a:cubicBezTo>
                    <a:cubicBezTo>
                      <a:pt x="833" y="160"/>
                      <a:pt x="831" y="161"/>
                      <a:pt x="829" y="161"/>
                    </a:cubicBezTo>
                    <a:cubicBezTo>
                      <a:pt x="827" y="161"/>
                      <a:pt x="824" y="158"/>
                      <a:pt x="821" y="158"/>
                    </a:cubicBezTo>
                    <a:cubicBezTo>
                      <a:pt x="820" y="158"/>
                      <a:pt x="819" y="160"/>
                      <a:pt x="819" y="161"/>
                    </a:cubicBezTo>
                    <a:cubicBezTo>
                      <a:pt x="814" y="164"/>
                      <a:pt x="810" y="165"/>
                      <a:pt x="807" y="170"/>
                    </a:cubicBezTo>
                    <a:cubicBezTo>
                      <a:pt x="807" y="171"/>
                      <a:pt x="807" y="172"/>
                      <a:pt x="807" y="173"/>
                    </a:cubicBezTo>
                    <a:cubicBezTo>
                      <a:pt x="807" y="172"/>
                      <a:pt x="806" y="172"/>
                      <a:pt x="805" y="172"/>
                    </a:cubicBezTo>
                    <a:cubicBezTo>
                      <a:pt x="805" y="172"/>
                      <a:pt x="806" y="170"/>
                      <a:pt x="805" y="169"/>
                    </a:cubicBezTo>
                    <a:cubicBezTo>
                      <a:pt x="805" y="168"/>
                      <a:pt x="807" y="167"/>
                      <a:pt x="807" y="164"/>
                    </a:cubicBezTo>
                    <a:cubicBezTo>
                      <a:pt x="807" y="164"/>
                      <a:pt x="805" y="162"/>
                      <a:pt x="805" y="162"/>
                    </a:cubicBezTo>
                    <a:cubicBezTo>
                      <a:pt x="805" y="162"/>
                      <a:pt x="802" y="161"/>
                      <a:pt x="803" y="161"/>
                    </a:cubicBezTo>
                    <a:cubicBezTo>
                      <a:pt x="803" y="163"/>
                      <a:pt x="803" y="165"/>
                      <a:pt x="803" y="166"/>
                    </a:cubicBezTo>
                    <a:cubicBezTo>
                      <a:pt x="790" y="166"/>
                      <a:pt x="793" y="168"/>
                      <a:pt x="789" y="159"/>
                    </a:cubicBezTo>
                    <a:cubicBezTo>
                      <a:pt x="787" y="159"/>
                      <a:pt x="787" y="159"/>
                      <a:pt x="787" y="159"/>
                    </a:cubicBezTo>
                    <a:cubicBezTo>
                      <a:pt x="787" y="160"/>
                      <a:pt x="787" y="160"/>
                      <a:pt x="787" y="161"/>
                    </a:cubicBezTo>
                    <a:cubicBezTo>
                      <a:pt x="785" y="161"/>
                      <a:pt x="787" y="162"/>
                      <a:pt x="785" y="162"/>
                    </a:cubicBezTo>
                    <a:cubicBezTo>
                      <a:pt x="783" y="162"/>
                      <a:pt x="784" y="158"/>
                      <a:pt x="780" y="161"/>
                    </a:cubicBezTo>
                    <a:cubicBezTo>
                      <a:pt x="780" y="161"/>
                      <a:pt x="779" y="163"/>
                      <a:pt x="779" y="163"/>
                    </a:cubicBezTo>
                    <a:cubicBezTo>
                      <a:pt x="779" y="164"/>
                      <a:pt x="778" y="164"/>
                      <a:pt x="777" y="165"/>
                    </a:cubicBezTo>
                    <a:cubicBezTo>
                      <a:pt x="777" y="166"/>
                      <a:pt x="777" y="166"/>
                      <a:pt x="777" y="166"/>
                    </a:cubicBezTo>
                    <a:cubicBezTo>
                      <a:pt x="776" y="165"/>
                      <a:pt x="776" y="168"/>
                      <a:pt x="776" y="168"/>
                    </a:cubicBezTo>
                    <a:cubicBezTo>
                      <a:pt x="776" y="168"/>
                      <a:pt x="777" y="170"/>
                      <a:pt x="777" y="170"/>
                    </a:cubicBezTo>
                    <a:cubicBezTo>
                      <a:pt x="778" y="170"/>
                      <a:pt x="781" y="171"/>
                      <a:pt x="781" y="171"/>
                    </a:cubicBezTo>
                    <a:cubicBezTo>
                      <a:pt x="781" y="171"/>
                      <a:pt x="780" y="173"/>
                      <a:pt x="779" y="173"/>
                    </a:cubicBezTo>
                    <a:cubicBezTo>
                      <a:pt x="776" y="174"/>
                      <a:pt x="775" y="172"/>
                      <a:pt x="773" y="171"/>
                    </a:cubicBezTo>
                    <a:cubicBezTo>
                      <a:pt x="773" y="172"/>
                      <a:pt x="774" y="172"/>
                      <a:pt x="774" y="173"/>
                    </a:cubicBezTo>
                    <a:cubicBezTo>
                      <a:pt x="773" y="174"/>
                      <a:pt x="772" y="176"/>
                      <a:pt x="771" y="176"/>
                    </a:cubicBezTo>
                    <a:cubicBezTo>
                      <a:pt x="769" y="177"/>
                      <a:pt x="767" y="176"/>
                      <a:pt x="765" y="177"/>
                    </a:cubicBezTo>
                    <a:cubicBezTo>
                      <a:pt x="764" y="178"/>
                      <a:pt x="766" y="179"/>
                      <a:pt x="764" y="179"/>
                    </a:cubicBezTo>
                    <a:cubicBezTo>
                      <a:pt x="761" y="179"/>
                      <a:pt x="758" y="176"/>
                      <a:pt x="753" y="178"/>
                    </a:cubicBezTo>
                    <a:cubicBezTo>
                      <a:pt x="753" y="179"/>
                      <a:pt x="753" y="179"/>
                      <a:pt x="753" y="179"/>
                    </a:cubicBezTo>
                    <a:cubicBezTo>
                      <a:pt x="752" y="179"/>
                      <a:pt x="754" y="180"/>
                      <a:pt x="753" y="181"/>
                    </a:cubicBezTo>
                    <a:cubicBezTo>
                      <a:pt x="749" y="183"/>
                      <a:pt x="749" y="183"/>
                      <a:pt x="749" y="183"/>
                    </a:cubicBezTo>
                    <a:cubicBezTo>
                      <a:pt x="745" y="184"/>
                      <a:pt x="738" y="184"/>
                      <a:pt x="733" y="184"/>
                    </a:cubicBezTo>
                    <a:cubicBezTo>
                      <a:pt x="734" y="183"/>
                      <a:pt x="734" y="183"/>
                      <a:pt x="734" y="183"/>
                    </a:cubicBezTo>
                    <a:cubicBezTo>
                      <a:pt x="739" y="181"/>
                      <a:pt x="746" y="182"/>
                      <a:pt x="749" y="179"/>
                    </a:cubicBezTo>
                    <a:cubicBezTo>
                      <a:pt x="751" y="178"/>
                      <a:pt x="750" y="175"/>
                      <a:pt x="753" y="174"/>
                    </a:cubicBezTo>
                    <a:cubicBezTo>
                      <a:pt x="755" y="173"/>
                      <a:pt x="756" y="174"/>
                      <a:pt x="758" y="173"/>
                    </a:cubicBezTo>
                    <a:cubicBezTo>
                      <a:pt x="759" y="173"/>
                      <a:pt x="760" y="172"/>
                      <a:pt x="760" y="171"/>
                    </a:cubicBezTo>
                    <a:cubicBezTo>
                      <a:pt x="762" y="171"/>
                      <a:pt x="764" y="171"/>
                      <a:pt x="765" y="170"/>
                    </a:cubicBezTo>
                    <a:cubicBezTo>
                      <a:pt x="767" y="169"/>
                      <a:pt x="767" y="165"/>
                      <a:pt x="769" y="164"/>
                    </a:cubicBezTo>
                    <a:cubicBezTo>
                      <a:pt x="771" y="163"/>
                      <a:pt x="772" y="164"/>
                      <a:pt x="773" y="163"/>
                    </a:cubicBezTo>
                    <a:cubicBezTo>
                      <a:pt x="772" y="161"/>
                      <a:pt x="772" y="160"/>
                      <a:pt x="772" y="157"/>
                    </a:cubicBezTo>
                    <a:cubicBezTo>
                      <a:pt x="773" y="157"/>
                      <a:pt x="774" y="157"/>
                      <a:pt x="775" y="156"/>
                    </a:cubicBezTo>
                    <a:cubicBezTo>
                      <a:pt x="775" y="155"/>
                      <a:pt x="775" y="153"/>
                      <a:pt x="775" y="153"/>
                    </a:cubicBezTo>
                    <a:cubicBezTo>
                      <a:pt x="777" y="152"/>
                      <a:pt x="779" y="153"/>
                      <a:pt x="780" y="153"/>
                    </a:cubicBezTo>
                    <a:cubicBezTo>
                      <a:pt x="781" y="153"/>
                      <a:pt x="786" y="152"/>
                      <a:pt x="788" y="151"/>
                    </a:cubicBezTo>
                    <a:cubicBezTo>
                      <a:pt x="788" y="151"/>
                      <a:pt x="790" y="149"/>
                      <a:pt x="790" y="149"/>
                    </a:cubicBezTo>
                    <a:cubicBezTo>
                      <a:pt x="791" y="148"/>
                      <a:pt x="793" y="149"/>
                      <a:pt x="795" y="149"/>
                    </a:cubicBezTo>
                    <a:cubicBezTo>
                      <a:pt x="797" y="149"/>
                      <a:pt x="811" y="145"/>
                      <a:pt x="813" y="144"/>
                    </a:cubicBezTo>
                    <a:cubicBezTo>
                      <a:pt x="817" y="140"/>
                      <a:pt x="809" y="134"/>
                      <a:pt x="807" y="134"/>
                    </a:cubicBezTo>
                    <a:cubicBezTo>
                      <a:pt x="807" y="133"/>
                      <a:pt x="807" y="131"/>
                      <a:pt x="808" y="131"/>
                    </a:cubicBezTo>
                    <a:cubicBezTo>
                      <a:pt x="808" y="131"/>
                      <a:pt x="809" y="132"/>
                      <a:pt x="809" y="132"/>
                    </a:cubicBezTo>
                    <a:cubicBezTo>
                      <a:pt x="810" y="133"/>
                      <a:pt x="811" y="132"/>
                      <a:pt x="813" y="133"/>
                    </a:cubicBezTo>
                    <a:cubicBezTo>
                      <a:pt x="813" y="130"/>
                      <a:pt x="815" y="127"/>
                      <a:pt x="813" y="124"/>
                    </a:cubicBezTo>
                    <a:cubicBezTo>
                      <a:pt x="812" y="124"/>
                      <a:pt x="810" y="124"/>
                      <a:pt x="810" y="124"/>
                    </a:cubicBezTo>
                    <a:cubicBezTo>
                      <a:pt x="809" y="122"/>
                      <a:pt x="808" y="120"/>
                      <a:pt x="808" y="117"/>
                    </a:cubicBezTo>
                    <a:cubicBezTo>
                      <a:pt x="805" y="116"/>
                      <a:pt x="799" y="116"/>
                      <a:pt x="798" y="114"/>
                    </a:cubicBezTo>
                    <a:cubicBezTo>
                      <a:pt x="796" y="111"/>
                      <a:pt x="798" y="108"/>
                      <a:pt x="795" y="106"/>
                    </a:cubicBezTo>
                    <a:cubicBezTo>
                      <a:pt x="794" y="106"/>
                      <a:pt x="794" y="106"/>
                      <a:pt x="794" y="106"/>
                    </a:cubicBezTo>
                    <a:cubicBezTo>
                      <a:pt x="793" y="106"/>
                      <a:pt x="792" y="107"/>
                      <a:pt x="792" y="107"/>
                    </a:cubicBezTo>
                    <a:cubicBezTo>
                      <a:pt x="790" y="107"/>
                      <a:pt x="789" y="107"/>
                      <a:pt x="787" y="107"/>
                    </a:cubicBezTo>
                    <a:cubicBezTo>
                      <a:pt x="787" y="107"/>
                      <a:pt x="785" y="109"/>
                      <a:pt x="785" y="109"/>
                    </a:cubicBezTo>
                    <a:cubicBezTo>
                      <a:pt x="783" y="109"/>
                      <a:pt x="783" y="107"/>
                      <a:pt x="782" y="107"/>
                    </a:cubicBezTo>
                    <a:cubicBezTo>
                      <a:pt x="780" y="106"/>
                      <a:pt x="768" y="109"/>
                      <a:pt x="767" y="110"/>
                    </a:cubicBezTo>
                    <a:cubicBezTo>
                      <a:pt x="766" y="110"/>
                      <a:pt x="765" y="112"/>
                      <a:pt x="765" y="113"/>
                    </a:cubicBezTo>
                    <a:cubicBezTo>
                      <a:pt x="763" y="115"/>
                      <a:pt x="759" y="116"/>
                      <a:pt x="756" y="116"/>
                    </a:cubicBezTo>
                    <a:cubicBezTo>
                      <a:pt x="757" y="113"/>
                      <a:pt x="758" y="110"/>
                      <a:pt x="759" y="107"/>
                    </a:cubicBezTo>
                    <a:cubicBezTo>
                      <a:pt x="758" y="107"/>
                      <a:pt x="755" y="107"/>
                      <a:pt x="753" y="106"/>
                    </a:cubicBezTo>
                    <a:cubicBezTo>
                      <a:pt x="752" y="104"/>
                      <a:pt x="752" y="104"/>
                      <a:pt x="752" y="104"/>
                    </a:cubicBezTo>
                    <a:cubicBezTo>
                      <a:pt x="749" y="104"/>
                      <a:pt x="748" y="106"/>
                      <a:pt x="745" y="106"/>
                    </a:cubicBezTo>
                    <a:cubicBezTo>
                      <a:pt x="744" y="105"/>
                      <a:pt x="745" y="105"/>
                      <a:pt x="745" y="105"/>
                    </a:cubicBezTo>
                    <a:cubicBezTo>
                      <a:pt x="747" y="102"/>
                      <a:pt x="742" y="104"/>
                      <a:pt x="741" y="104"/>
                    </a:cubicBezTo>
                    <a:cubicBezTo>
                      <a:pt x="741" y="103"/>
                      <a:pt x="743" y="100"/>
                      <a:pt x="744" y="100"/>
                    </a:cubicBezTo>
                    <a:cubicBezTo>
                      <a:pt x="745" y="99"/>
                      <a:pt x="746" y="100"/>
                      <a:pt x="746" y="100"/>
                    </a:cubicBezTo>
                    <a:cubicBezTo>
                      <a:pt x="745" y="99"/>
                      <a:pt x="746" y="97"/>
                      <a:pt x="745" y="96"/>
                    </a:cubicBezTo>
                    <a:cubicBezTo>
                      <a:pt x="743" y="96"/>
                      <a:pt x="741" y="97"/>
                      <a:pt x="740" y="96"/>
                    </a:cubicBezTo>
                    <a:cubicBezTo>
                      <a:pt x="739" y="96"/>
                      <a:pt x="740" y="94"/>
                      <a:pt x="739" y="93"/>
                    </a:cubicBezTo>
                    <a:cubicBezTo>
                      <a:pt x="738" y="93"/>
                      <a:pt x="737" y="94"/>
                      <a:pt x="734" y="94"/>
                    </a:cubicBezTo>
                    <a:cubicBezTo>
                      <a:pt x="734" y="94"/>
                      <a:pt x="732" y="92"/>
                      <a:pt x="730" y="92"/>
                    </a:cubicBezTo>
                    <a:cubicBezTo>
                      <a:pt x="729" y="93"/>
                      <a:pt x="728" y="96"/>
                      <a:pt x="726" y="96"/>
                    </a:cubicBezTo>
                    <a:cubicBezTo>
                      <a:pt x="723" y="96"/>
                      <a:pt x="723" y="94"/>
                      <a:pt x="719" y="94"/>
                    </a:cubicBezTo>
                    <a:cubicBezTo>
                      <a:pt x="718" y="96"/>
                      <a:pt x="718" y="96"/>
                      <a:pt x="718" y="96"/>
                    </a:cubicBezTo>
                    <a:cubicBezTo>
                      <a:pt x="716" y="97"/>
                      <a:pt x="715" y="96"/>
                      <a:pt x="713" y="97"/>
                    </a:cubicBezTo>
                    <a:cubicBezTo>
                      <a:pt x="711" y="98"/>
                      <a:pt x="713" y="99"/>
                      <a:pt x="712" y="101"/>
                    </a:cubicBezTo>
                    <a:cubicBezTo>
                      <a:pt x="711" y="101"/>
                      <a:pt x="705" y="105"/>
                      <a:pt x="704" y="106"/>
                    </a:cubicBezTo>
                    <a:cubicBezTo>
                      <a:pt x="704" y="106"/>
                      <a:pt x="704" y="106"/>
                      <a:pt x="704" y="106"/>
                    </a:cubicBezTo>
                    <a:cubicBezTo>
                      <a:pt x="703" y="107"/>
                      <a:pt x="704" y="109"/>
                      <a:pt x="704" y="110"/>
                    </a:cubicBezTo>
                    <a:cubicBezTo>
                      <a:pt x="706" y="112"/>
                      <a:pt x="707" y="113"/>
                      <a:pt x="709" y="116"/>
                    </a:cubicBezTo>
                    <a:cubicBezTo>
                      <a:pt x="708" y="115"/>
                      <a:pt x="707" y="116"/>
                      <a:pt x="706" y="116"/>
                    </a:cubicBezTo>
                    <a:cubicBezTo>
                      <a:pt x="705" y="115"/>
                      <a:pt x="703" y="113"/>
                      <a:pt x="703" y="113"/>
                    </a:cubicBezTo>
                    <a:cubicBezTo>
                      <a:pt x="701" y="113"/>
                      <a:pt x="700" y="114"/>
                      <a:pt x="700" y="114"/>
                    </a:cubicBezTo>
                    <a:cubicBezTo>
                      <a:pt x="696" y="115"/>
                      <a:pt x="691" y="114"/>
                      <a:pt x="687" y="114"/>
                    </a:cubicBezTo>
                    <a:cubicBezTo>
                      <a:pt x="687" y="114"/>
                      <a:pt x="687" y="116"/>
                      <a:pt x="688" y="116"/>
                    </a:cubicBezTo>
                    <a:cubicBezTo>
                      <a:pt x="689" y="117"/>
                      <a:pt x="689" y="116"/>
                      <a:pt x="690" y="117"/>
                    </a:cubicBezTo>
                    <a:cubicBezTo>
                      <a:pt x="692" y="118"/>
                      <a:pt x="692" y="122"/>
                      <a:pt x="693" y="125"/>
                    </a:cubicBezTo>
                    <a:cubicBezTo>
                      <a:pt x="693" y="125"/>
                      <a:pt x="691" y="125"/>
                      <a:pt x="691" y="126"/>
                    </a:cubicBezTo>
                    <a:cubicBezTo>
                      <a:pt x="690" y="128"/>
                      <a:pt x="690" y="128"/>
                      <a:pt x="690" y="128"/>
                    </a:cubicBezTo>
                    <a:cubicBezTo>
                      <a:pt x="688" y="128"/>
                      <a:pt x="692" y="121"/>
                      <a:pt x="690" y="120"/>
                    </a:cubicBezTo>
                    <a:cubicBezTo>
                      <a:pt x="685" y="116"/>
                      <a:pt x="684" y="119"/>
                      <a:pt x="681" y="122"/>
                    </a:cubicBezTo>
                    <a:cubicBezTo>
                      <a:pt x="680" y="123"/>
                      <a:pt x="678" y="124"/>
                      <a:pt x="677" y="125"/>
                    </a:cubicBezTo>
                    <a:cubicBezTo>
                      <a:pt x="677" y="125"/>
                      <a:pt x="676" y="124"/>
                      <a:pt x="674" y="124"/>
                    </a:cubicBezTo>
                    <a:cubicBezTo>
                      <a:pt x="674" y="124"/>
                      <a:pt x="673" y="126"/>
                      <a:pt x="673" y="127"/>
                    </a:cubicBezTo>
                    <a:cubicBezTo>
                      <a:pt x="672" y="127"/>
                      <a:pt x="672" y="127"/>
                      <a:pt x="672" y="127"/>
                    </a:cubicBezTo>
                    <a:cubicBezTo>
                      <a:pt x="671" y="126"/>
                      <a:pt x="672" y="125"/>
                      <a:pt x="672" y="124"/>
                    </a:cubicBezTo>
                    <a:cubicBezTo>
                      <a:pt x="670" y="124"/>
                      <a:pt x="670" y="124"/>
                      <a:pt x="670" y="124"/>
                    </a:cubicBezTo>
                    <a:cubicBezTo>
                      <a:pt x="669" y="124"/>
                      <a:pt x="670" y="126"/>
                      <a:pt x="669" y="126"/>
                    </a:cubicBezTo>
                    <a:cubicBezTo>
                      <a:pt x="667" y="127"/>
                      <a:pt x="665" y="127"/>
                      <a:pt x="664" y="128"/>
                    </a:cubicBezTo>
                    <a:cubicBezTo>
                      <a:pt x="664" y="126"/>
                      <a:pt x="664" y="126"/>
                      <a:pt x="664" y="126"/>
                    </a:cubicBezTo>
                    <a:cubicBezTo>
                      <a:pt x="666" y="125"/>
                      <a:pt x="667" y="124"/>
                      <a:pt x="668" y="122"/>
                    </a:cubicBezTo>
                    <a:cubicBezTo>
                      <a:pt x="670" y="123"/>
                      <a:pt x="669" y="120"/>
                      <a:pt x="667" y="119"/>
                    </a:cubicBezTo>
                    <a:cubicBezTo>
                      <a:pt x="664" y="117"/>
                      <a:pt x="663" y="120"/>
                      <a:pt x="660" y="120"/>
                    </a:cubicBezTo>
                    <a:cubicBezTo>
                      <a:pt x="659" y="120"/>
                      <a:pt x="658" y="118"/>
                      <a:pt x="656" y="118"/>
                    </a:cubicBezTo>
                    <a:cubicBezTo>
                      <a:pt x="655" y="120"/>
                      <a:pt x="655" y="120"/>
                      <a:pt x="655" y="120"/>
                    </a:cubicBezTo>
                    <a:cubicBezTo>
                      <a:pt x="653" y="120"/>
                      <a:pt x="653" y="119"/>
                      <a:pt x="652" y="118"/>
                    </a:cubicBezTo>
                    <a:cubicBezTo>
                      <a:pt x="651" y="118"/>
                      <a:pt x="647" y="118"/>
                      <a:pt x="648" y="118"/>
                    </a:cubicBezTo>
                    <a:cubicBezTo>
                      <a:pt x="646" y="118"/>
                      <a:pt x="646" y="118"/>
                      <a:pt x="646" y="118"/>
                    </a:cubicBezTo>
                    <a:cubicBezTo>
                      <a:pt x="646" y="118"/>
                      <a:pt x="647" y="119"/>
                      <a:pt x="645" y="120"/>
                    </a:cubicBezTo>
                    <a:cubicBezTo>
                      <a:pt x="644" y="120"/>
                      <a:pt x="643" y="118"/>
                      <a:pt x="642" y="118"/>
                    </a:cubicBezTo>
                    <a:cubicBezTo>
                      <a:pt x="636" y="118"/>
                      <a:pt x="643" y="122"/>
                      <a:pt x="638" y="123"/>
                    </a:cubicBezTo>
                    <a:cubicBezTo>
                      <a:pt x="635" y="123"/>
                      <a:pt x="633" y="122"/>
                      <a:pt x="630" y="123"/>
                    </a:cubicBezTo>
                    <a:cubicBezTo>
                      <a:pt x="629" y="123"/>
                      <a:pt x="626" y="125"/>
                      <a:pt x="626" y="125"/>
                    </a:cubicBezTo>
                    <a:cubicBezTo>
                      <a:pt x="623" y="126"/>
                      <a:pt x="622" y="124"/>
                      <a:pt x="619" y="125"/>
                    </a:cubicBezTo>
                    <a:cubicBezTo>
                      <a:pt x="619" y="125"/>
                      <a:pt x="615" y="127"/>
                      <a:pt x="615" y="127"/>
                    </a:cubicBezTo>
                    <a:cubicBezTo>
                      <a:pt x="613" y="127"/>
                      <a:pt x="613" y="125"/>
                      <a:pt x="611" y="126"/>
                    </a:cubicBezTo>
                    <a:cubicBezTo>
                      <a:pt x="608" y="126"/>
                      <a:pt x="607" y="128"/>
                      <a:pt x="605" y="129"/>
                    </a:cubicBezTo>
                    <a:cubicBezTo>
                      <a:pt x="604" y="130"/>
                      <a:pt x="603" y="129"/>
                      <a:pt x="602" y="130"/>
                    </a:cubicBezTo>
                    <a:cubicBezTo>
                      <a:pt x="601" y="131"/>
                      <a:pt x="601" y="131"/>
                      <a:pt x="601" y="131"/>
                    </a:cubicBezTo>
                    <a:cubicBezTo>
                      <a:pt x="600" y="131"/>
                      <a:pt x="598" y="131"/>
                      <a:pt x="597" y="131"/>
                    </a:cubicBezTo>
                    <a:cubicBezTo>
                      <a:pt x="595" y="132"/>
                      <a:pt x="595" y="132"/>
                      <a:pt x="595" y="132"/>
                    </a:cubicBezTo>
                    <a:cubicBezTo>
                      <a:pt x="592" y="133"/>
                      <a:pt x="591" y="132"/>
                      <a:pt x="587" y="132"/>
                    </a:cubicBezTo>
                    <a:cubicBezTo>
                      <a:pt x="588" y="132"/>
                      <a:pt x="587" y="133"/>
                      <a:pt x="588" y="134"/>
                    </a:cubicBezTo>
                    <a:cubicBezTo>
                      <a:pt x="589" y="134"/>
                      <a:pt x="590" y="133"/>
                      <a:pt x="591" y="134"/>
                    </a:cubicBezTo>
                    <a:cubicBezTo>
                      <a:pt x="591" y="134"/>
                      <a:pt x="591" y="135"/>
                      <a:pt x="592" y="135"/>
                    </a:cubicBezTo>
                    <a:cubicBezTo>
                      <a:pt x="591" y="135"/>
                      <a:pt x="592" y="136"/>
                      <a:pt x="591" y="137"/>
                    </a:cubicBezTo>
                    <a:cubicBezTo>
                      <a:pt x="591" y="137"/>
                      <a:pt x="589" y="137"/>
                      <a:pt x="589" y="137"/>
                    </a:cubicBezTo>
                    <a:cubicBezTo>
                      <a:pt x="587" y="139"/>
                      <a:pt x="587" y="141"/>
                      <a:pt x="587" y="144"/>
                    </a:cubicBezTo>
                    <a:cubicBezTo>
                      <a:pt x="584" y="142"/>
                      <a:pt x="582" y="142"/>
                      <a:pt x="579" y="140"/>
                    </a:cubicBezTo>
                    <a:cubicBezTo>
                      <a:pt x="579" y="141"/>
                      <a:pt x="578" y="143"/>
                      <a:pt x="578" y="144"/>
                    </a:cubicBezTo>
                    <a:cubicBezTo>
                      <a:pt x="579" y="144"/>
                      <a:pt x="581" y="143"/>
                      <a:pt x="583" y="144"/>
                    </a:cubicBezTo>
                    <a:cubicBezTo>
                      <a:pt x="584" y="145"/>
                      <a:pt x="583" y="147"/>
                      <a:pt x="585" y="148"/>
                    </a:cubicBezTo>
                    <a:cubicBezTo>
                      <a:pt x="585" y="149"/>
                      <a:pt x="585" y="149"/>
                      <a:pt x="585" y="149"/>
                    </a:cubicBezTo>
                    <a:cubicBezTo>
                      <a:pt x="581" y="148"/>
                      <a:pt x="581" y="148"/>
                      <a:pt x="577" y="149"/>
                    </a:cubicBezTo>
                    <a:cubicBezTo>
                      <a:pt x="577" y="149"/>
                      <a:pt x="577" y="151"/>
                      <a:pt x="577" y="151"/>
                    </a:cubicBezTo>
                    <a:cubicBezTo>
                      <a:pt x="579" y="152"/>
                      <a:pt x="581" y="152"/>
                      <a:pt x="582" y="154"/>
                    </a:cubicBezTo>
                    <a:cubicBezTo>
                      <a:pt x="583" y="154"/>
                      <a:pt x="589" y="164"/>
                      <a:pt x="586" y="165"/>
                    </a:cubicBezTo>
                    <a:cubicBezTo>
                      <a:pt x="585" y="166"/>
                      <a:pt x="578" y="165"/>
                      <a:pt x="581" y="163"/>
                    </a:cubicBezTo>
                    <a:cubicBezTo>
                      <a:pt x="585" y="162"/>
                      <a:pt x="581" y="159"/>
                      <a:pt x="579" y="158"/>
                    </a:cubicBezTo>
                    <a:cubicBezTo>
                      <a:pt x="576" y="158"/>
                      <a:pt x="574" y="160"/>
                      <a:pt x="571" y="160"/>
                    </a:cubicBezTo>
                    <a:cubicBezTo>
                      <a:pt x="570" y="160"/>
                      <a:pt x="569" y="159"/>
                      <a:pt x="568" y="159"/>
                    </a:cubicBezTo>
                    <a:cubicBezTo>
                      <a:pt x="567" y="161"/>
                      <a:pt x="567" y="161"/>
                      <a:pt x="567" y="161"/>
                    </a:cubicBezTo>
                    <a:cubicBezTo>
                      <a:pt x="564" y="162"/>
                      <a:pt x="564" y="159"/>
                      <a:pt x="562" y="159"/>
                    </a:cubicBezTo>
                    <a:cubicBezTo>
                      <a:pt x="558" y="158"/>
                      <a:pt x="555" y="161"/>
                      <a:pt x="553" y="161"/>
                    </a:cubicBezTo>
                    <a:cubicBezTo>
                      <a:pt x="551" y="161"/>
                      <a:pt x="550" y="160"/>
                      <a:pt x="547" y="160"/>
                    </a:cubicBezTo>
                    <a:cubicBezTo>
                      <a:pt x="545" y="161"/>
                      <a:pt x="545" y="161"/>
                      <a:pt x="545" y="161"/>
                    </a:cubicBezTo>
                    <a:cubicBezTo>
                      <a:pt x="543" y="162"/>
                      <a:pt x="541" y="161"/>
                      <a:pt x="539" y="161"/>
                    </a:cubicBezTo>
                    <a:cubicBezTo>
                      <a:pt x="537" y="163"/>
                      <a:pt x="537" y="163"/>
                      <a:pt x="537" y="163"/>
                    </a:cubicBezTo>
                    <a:cubicBezTo>
                      <a:pt x="536" y="163"/>
                      <a:pt x="535" y="162"/>
                      <a:pt x="534" y="163"/>
                    </a:cubicBezTo>
                    <a:cubicBezTo>
                      <a:pt x="534" y="163"/>
                      <a:pt x="531" y="167"/>
                      <a:pt x="531" y="167"/>
                    </a:cubicBezTo>
                    <a:cubicBezTo>
                      <a:pt x="531" y="169"/>
                      <a:pt x="532" y="169"/>
                      <a:pt x="532" y="171"/>
                    </a:cubicBezTo>
                    <a:cubicBezTo>
                      <a:pt x="532" y="172"/>
                      <a:pt x="530" y="175"/>
                      <a:pt x="530" y="176"/>
                    </a:cubicBezTo>
                    <a:cubicBezTo>
                      <a:pt x="529" y="184"/>
                      <a:pt x="532" y="186"/>
                      <a:pt x="537" y="188"/>
                    </a:cubicBezTo>
                    <a:cubicBezTo>
                      <a:pt x="538" y="189"/>
                      <a:pt x="538" y="189"/>
                      <a:pt x="538" y="189"/>
                    </a:cubicBezTo>
                    <a:cubicBezTo>
                      <a:pt x="540" y="190"/>
                      <a:pt x="542" y="189"/>
                      <a:pt x="544" y="189"/>
                    </a:cubicBezTo>
                    <a:cubicBezTo>
                      <a:pt x="545" y="190"/>
                      <a:pt x="546" y="193"/>
                      <a:pt x="547" y="193"/>
                    </a:cubicBezTo>
                    <a:cubicBezTo>
                      <a:pt x="548" y="194"/>
                      <a:pt x="552" y="195"/>
                      <a:pt x="553" y="196"/>
                    </a:cubicBezTo>
                    <a:cubicBezTo>
                      <a:pt x="553" y="198"/>
                      <a:pt x="554" y="199"/>
                      <a:pt x="554" y="201"/>
                    </a:cubicBezTo>
                    <a:cubicBezTo>
                      <a:pt x="554" y="201"/>
                      <a:pt x="551" y="205"/>
                      <a:pt x="551" y="206"/>
                    </a:cubicBezTo>
                    <a:cubicBezTo>
                      <a:pt x="550" y="209"/>
                      <a:pt x="553" y="212"/>
                      <a:pt x="553" y="215"/>
                    </a:cubicBezTo>
                    <a:cubicBezTo>
                      <a:pt x="554" y="216"/>
                      <a:pt x="553" y="218"/>
                      <a:pt x="553" y="219"/>
                    </a:cubicBezTo>
                    <a:cubicBezTo>
                      <a:pt x="552" y="220"/>
                      <a:pt x="550" y="220"/>
                      <a:pt x="547" y="221"/>
                    </a:cubicBezTo>
                    <a:cubicBezTo>
                      <a:pt x="548" y="225"/>
                      <a:pt x="548" y="225"/>
                      <a:pt x="548" y="225"/>
                    </a:cubicBezTo>
                    <a:cubicBezTo>
                      <a:pt x="550" y="225"/>
                      <a:pt x="556" y="230"/>
                      <a:pt x="557" y="230"/>
                    </a:cubicBezTo>
                    <a:cubicBezTo>
                      <a:pt x="559" y="230"/>
                      <a:pt x="561" y="227"/>
                      <a:pt x="563" y="227"/>
                    </a:cubicBezTo>
                    <a:cubicBezTo>
                      <a:pt x="563" y="227"/>
                      <a:pt x="564" y="226"/>
                      <a:pt x="565" y="227"/>
                    </a:cubicBezTo>
                    <a:cubicBezTo>
                      <a:pt x="565" y="227"/>
                      <a:pt x="565" y="229"/>
                      <a:pt x="566" y="229"/>
                    </a:cubicBezTo>
                    <a:cubicBezTo>
                      <a:pt x="567" y="230"/>
                      <a:pt x="567" y="229"/>
                      <a:pt x="569" y="230"/>
                    </a:cubicBezTo>
                    <a:cubicBezTo>
                      <a:pt x="571" y="231"/>
                      <a:pt x="572" y="234"/>
                      <a:pt x="572" y="237"/>
                    </a:cubicBezTo>
                    <a:cubicBezTo>
                      <a:pt x="571" y="236"/>
                      <a:pt x="569" y="237"/>
                      <a:pt x="569" y="236"/>
                    </a:cubicBezTo>
                    <a:cubicBezTo>
                      <a:pt x="568" y="236"/>
                      <a:pt x="568" y="232"/>
                      <a:pt x="568" y="232"/>
                    </a:cubicBezTo>
                    <a:cubicBezTo>
                      <a:pt x="567" y="232"/>
                      <a:pt x="566" y="232"/>
                      <a:pt x="565" y="231"/>
                    </a:cubicBezTo>
                    <a:cubicBezTo>
                      <a:pt x="565" y="231"/>
                      <a:pt x="565" y="230"/>
                      <a:pt x="565" y="230"/>
                    </a:cubicBezTo>
                    <a:cubicBezTo>
                      <a:pt x="561" y="229"/>
                      <a:pt x="561" y="232"/>
                      <a:pt x="560" y="232"/>
                    </a:cubicBezTo>
                    <a:cubicBezTo>
                      <a:pt x="558" y="232"/>
                      <a:pt x="549" y="231"/>
                      <a:pt x="547" y="230"/>
                    </a:cubicBezTo>
                    <a:cubicBezTo>
                      <a:pt x="547" y="230"/>
                      <a:pt x="548" y="227"/>
                      <a:pt x="547" y="227"/>
                    </a:cubicBezTo>
                    <a:cubicBezTo>
                      <a:pt x="544" y="225"/>
                      <a:pt x="544" y="225"/>
                      <a:pt x="544" y="225"/>
                    </a:cubicBezTo>
                    <a:cubicBezTo>
                      <a:pt x="544" y="224"/>
                      <a:pt x="544" y="223"/>
                      <a:pt x="543" y="223"/>
                    </a:cubicBezTo>
                    <a:cubicBezTo>
                      <a:pt x="543" y="223"/>
                      <a:pt x="542" y="222"/>
                      <a:pt x="542" y="222"/>
                    </a:cubicBezTo>
                    <a:cubicBezTo>
                      <a:pt x="541" y="223"/>
                      <a:pt x="540" y="224"/>
                      <a:pt x="539" y="225"/>
                    </a:cubicBezTo>
                    <a:cubicBezTo>
                      <a:pt x="538" y="226"/>
                      <a:pt x="537" y="226"/>
                      <a:pt x="535" y="227"/>
                    </a:cubicBezTo>
                    <a:cubicBezTo>
                      <a:pt x="539" y="223"/>
                      <a:pt x="539" y="222"/>
                      <a:pt x="541" y="217"/>
                    </a:cubicBezTo>
                    <a:cubicBezTo>
                      <a:pt x="542" y="215"/>
                      <a:pt x="542" y="215"/>
                      <a:pt x="542" y="215"/>
                    </a:cubicBezTo>
                    <a:cubicBezTo>
                      <a:pt x="543" y="209"/>
                      <a:pt x="541" y="208"/>
                      <a:pt x="545" y="203"/>
                    </a:cubicBezTo>
                    <a:cubicBezTo>
                      <a:pt x="545" y="203"/>
                      <a:pt x="552" y="198"/>
                      <a:pt x="547" y="197"/>
                    </a:cubicBezTo>
                    <a:cubicBezTo>
                      <a:pt x="543" y="195"/>
                      <a:pt x="537" y="198"/>
                      <a:pt x="533" y="196"/>
                    </a:cubicBezTo>
                    <a:cubicBezTo>
                      <a:pt x="531" y="195"/>
                      <a:pt x="531" y="192"/>
                      <a:pt x="529" y="191"/>
                    </a:cubicBezTo>
                    <a:cubicBezTo>
                      <a:pt x="528" y="190"/>
                      <a:pt x="527" y="191"/>
                      <a:pt x="527" y="191"/>
                    </a:cubicBezTo>
                    <a:cubicBezTo>
                      <a:pt x="526" y="190"/>
                      <a:pt x="525" y="188"/>
                      <a:pt x="525" y="188"/>
                    </a:cubicBezTo>
                    <a:cubicBezTo>
                      <a:pt x="524" y="188"/>
                      <a:pt x="518" y="185"/>
                      <a:pt x="517" y="185"/>
                    </a:cubicBezTo>
                    <a:cubicBezTo>
                      <a:pt x="511" y="184"/>
                      <a:pt x="507" y="189"/>
                      <a:pt x="504" y="191"/>
                    </a:cubicBezTo>
                    <a:cubicBezTo>
                      <a:pt x="505" y="191"/>
                      <a:pt x="506" y="191"/>
                      <a:pt x="507" y="191"/>
                    </a:cubicBezTo>
                    <a:cubicBezTo>
                      <a:pt x="508" y="192"/>
                      <a:pt x="509" y="192"/>
                      <a:pt x="510" y="193"/>
                    </a:cubicBezTo>
                    <a:cubicBezTo>
                      <a:pt x="509" y="194"/>
                      <a:pt x="508" y="198"/>
                      <a:pt x="506" y="198"/>
                    </a:cubicBezTo>
                    <a:cubicBezTo>
                      <a:pt x="506" y="198"/>
                      <a:pt x="503" y="198"/>
                      <a:pt x="504" y="197"/>
                    </a:cubicBezTo>
                    <a:cubicBezTo>
                      <a:pt x="501" y="195"/>
                      <a:pt x="499" y="194"/>
                      <a:pt x="493" y="193"/>
                    </a:cubicBezTo>
                    <a:cubicBezTo>
                      <a:pt x="492" y="196"/>
                      <a:pt x="492" y="198"/>
                      <a:pt x="491" y="201"/>
                    </a:cubicBezTo>
                    <a:cubicBezTo>
                      <a:pt x="492" y="201"/>
                      <a:pt x="494" y="200"/>
                      <a:pt x="495" y="201"/>
                    </a:cubicBezTo>
                    <a:cubicBezTo>
                      <a:pt x="496" y="202"/>
                      <a:pt x="495" y="204"/>
                      <a:pt x="496" y="204"/>
                    </a:cubicBezTo>
                    <a:cubicBezTo>
                      <a:pt x="497" y="204"/>
                      <a:pt x="499" y="204"/>
                      <a:pt x="500" y="204"/>
                    </a:cubicBezTo>
                    <a:cubicBezTo>
                      <a:pt x="500" y="204"/>
                      <a:pt x="500" y="206"/>
                      <a:pt x="501" y="206"/>
                    </a:cubicBezTo>
                    <a:cubicBezTo>
                      <a:pt x="502" y="207"/>
                      <a:pt x="503" y="206"/>
                      <a:pt x="504" y="207"/>
                    </a:cubicBezTo>
                    <a:cubicBezTo>
                      <a:pt x="504" y="207"/>
                      <a:pt x="504" y="209"/>
                      <a:pt x="505" y="209"/>
                    </a:cubicBezTo>
                    <a:cubicBezTo>
                      <a:pt x="504" y="209"/>
                      <a:pt x="504" y="211"/>
                      <a:pt x="504" y="211"/>
                    </a:cubicBezTo>
                    <a:cubicBezTo>
                      <a:pt x="503" y="209"/>
                      <a:pt x="503" y="209"/>
                      <a:pt x="503" y="209"/>
                    </a:cubicBezTo>
                    <a:cubicBezTo>
                      <a:pt x="499" y="210"/>
                      <a:pt x="497" y="211"/>
                      <a:pt x="494" y="211"/>
                    </a:cubicBezTo>
                    <a:cubicBezTo>
                      <a:pt x="494" y="209"/>
                      <a:pt x="494" y="209"/>
                      <a:pt x="494" y="209"/>
                    </a:cubicBezTo>
                    <a:cubicBezTo>
                      <a:pt x="492" y="209"/>
                      <a:pt x="489" y="209"/>
                      <a:pt x="489" y="209"/>
                    </a:cubicBezTo>
                    <a:cubicBezTo>
                      <a:pt x="488" y="210"/>
                      <a:pt x="488" y="212"/>
                      <a:pt x="486" y="211"/>
                    </a:cubicBezTo>
                    <a:cubicBezTo>
                      <a:pt x="484" y="211"/>
                      <a:pt x="482" y="209"/>
                      <a:pt x="481" y="208"/>
                    </a:cubicBezTo>
                    <a:cubicBezTo>
                      <a:pt x="481" y="207"/>
                      <a:pt x="481" y="207"/>
                      <a:pt x="481" y="207"/>
                    </a:cubicBezTo>
                    <a:cubicBezTo>
                      <a:pt x="485" y="205"/>
                      <a:pt x="479" y="200"/>
                      <a:pt x="479" y="199"/>
                    </a:cubicBezTo>
                    <a:cubicBezTo>
                      <a:pt x="479" y="197"/>
                      <a:pt x="479" y="196"/>
                      <a:pt x="479" y="195"/>
                    </a:cubicBezTo>
                    <a:cubicBezTo>
                      <a:pt x="478" y="195"/>
                      <a:pt x="478" y="195"/>
                      <a:pt x="478" y="195"/>
                    </a:cubicBezTo>
                    <a:cubicBezTo>
                      <a:pt x="478" y="195"/>
                      <a:pt x="479" y="191"/>
                      <a:pt x="479" y="191"/>
                    </a:cubicBezTo>
                    <a:cubicBezTo>
                      <a:pt x="479" y="191"/>
                      <a:pt x="481" y="189"/>
                      <a:pt x="481" y="189"/>
                    </a:cubicBezTo>
                    <a:cubicBezTo>
                      <a:pt x="480" y="187"/>
                      <a:pt x="477" y="186"/>
                      <a:pt x="478" y="183"/>
                    </a:cubicBezTo>
                    <a:cubicBezTo>
                      <a:pt x="478" y="182"/>
                      <a:pt x="480" y="182"/>
                      <a:pt x="480" y="181"/>
                    </a:cubicBezTo>
                    <a:cubicBezTo>
                      <a:pt x="480" y="181"/>
                      <a:pt x="476" y="176"/>
                      <a:pt x="476" y="176"/>
                    </a:cubicBezTo>
                    <a:cubicBezTo>
                      <a:pt x="476" y="176"/>
                      <a:pt x="475" y="177"/>
                      <a:pt x="474" y="177"/>
                    </a:cubicBezTo>
                    <a:cubicBezTo>
                      <a:pt x="476" y="182"/>
                      <a:pt x="477" y="187"/>
                      <a:pt x="476" y="193"/>
                    </a:cubicBezTo>
                    <a:cubicBezTo>
                      <a:pt x="475" y="195"/>
                      <a:pt x="472" y="199"/>
                      <a:pt x="471" y="200"/>
                    </a:cubicBezTo>
                    <a:cubicBezTo>
                      <a:pt x="470" y="201"/>
                      <a:pt x="469" y="201"/>
                      <a:pt x="468" y="201"/>
                    </a:cubicBezTo>
                    <a:cubicBezTo>
                      <a:pt x="468" y="202"/>
                      <a:pt x="469" y="204"/>
                      <a:pt x="468" y="205"/>
                    </a:cubicBezTo>
                    <a:cubicBezTo>
                      <a:pt x="468" y="207"/>
                      <a:pt x="466" y="208"/>
                      <a:pt x="466" y="209"/>
                    </a:cubicBezTo>
                    <a:cubicBezTo>
                      <a:pt x="466" y="210"/>
                      <a:pt x="465" y="211"/>
                      <a:pt x="466" y="211"/>
                    </a:cubicBezTo>
                    <a:cubicBezTo>
                      <a:pt x="466" y="212"/>
                      <a:pt x="468" y="213"/>
                      <a:pt x="469" y="214"/>
                    </a:cubicBezTo>
                    <a:cubicBezTo>
                      <a:pt x="470" y="216"/>
                      <a:pt x="472" y="220"/>
                      <a:pt x="472" y="222"/>
                    </a:cubicBezTo>
                    <a:cubicBezTo>
                      <a:pt x="471" y="223"/>
                      <a:pt x="469" y="225"/>
                      <a:pt x="469" y="227"/>
                    </a:cubicBezTo>
                    <a:cubicBezTo>
                      <a:pt x="469" y="227"/>
                      <a:pt x="470" y="231"/>
                      <a:pt x="470" y="233"/>
                    </a:cubicBezTo>
                    <a:cubicBezTo>
                      <a:pt x="471" y="233"/>
                      <a:pt x="471" y="233"/>
                      <a:pt x="471" y="233"/>
                    </a:cubicBezTo>
                    <a:cubicBezTo>
                      <a:pt x="471" y="235"/>
                      <a:pt x="471" y="237"/>
                      <a:pt x="471" y="239"/>
                    </a:cubicBezTo>
                    <a:cubicBezTo>
                      <a:pt x="472" y="238"/>
                      <a:pt x="472" y="240"/>
                      <a:pt x="474" y="239"/>
                    </a:cubicBezTo>
                    <a:cubicBezTo>
                      <a:pt x="474" y="238"/>
                      <a:pt x="474" y="238"/>
                      <a:pt x="474" y="238"/>
                    </a:cubicBezTo>
                    <a:cubicBezTo>
                      <a:pt x="474" y="238"/>
                      <a:pt x="476" y="237"/>
                      <a:pt x="476" y="237"/>
                    </a:cubicBezTo>
                    <a:cubicBezTo>
                      <a:pt x="477" y="237"/>
                      <a:pt x="479" y="238"/>
                      <a:pt x="481" y="237"/>
                    </a:cubicBezTo>
                    <a:cubicBezTo>
                      <a:pt x="482" y="237"/>
                      <a:pt x="484" y="235"/>
                      <a:pt x="486" y="235"/>
                    </a:cubicBezTo>
                    <a:cubicBezTo>
                      <a:pt x="489" y="234"/>
                      <a:pt x="500" y="237"/>
                      <a:pt x="502" y="239"/>
                    </a:cubicBezTo>
                    <a:cubicBezTo>
                      <a:pt x="503" y="240"/>
                      <a:pt x="502" y="244"/>
                      <a:pt x="504" y="246"/>
                    </a:cubicBezTo>
                    <a:cubicBezTo>
                      <a:pt x="504" y="247"/>
                      <a:pt x="506" y="247"/>
                      <a:pt x="506" y="247"/>
                    </a:cubicBezTo>
                    <a:cubicBezTo>
                      <a:pt x="507" y="248"/>
                      <a:pt x="506" y="250"/>
                      <a:pt x="507" y="251"/>
                    </a:cubicBezTo>
                    <a:cubicBezTo>
                      <a:pt x="507" y="252"/>
                      <a:pt x="508" y="253"/>
                      <a:pt x="509" y="254"/>
                    </a:cubicBezTo>
                    <a:cubicBezTo>
                      <a:pt x="506" y="255"/>
                      <a:pt x="501" y="257"/>
                      <a:pt x="504" y="262"/>
                    </a:cubicBezTo>
                    <a:cubicBezTo>
                      <a:pt x="504" y="262"/>
                      <a:pt x="505" y="262"/>
                      <a:pt x="506" y="263"/>
                    </a:cubicBezTo>
                    <a:cubicBezTo>
                      <a:pt x="506" y="263"/>
                      <a:pt x="507" y="265"/>
                      <a:pt x="508" y="265"/>
                    </a:cubicBezTo>
                    <a:cubicBezTo>
                      <a:pt x="512" y="267"/>
                      <a:pt x="516" y="266"/>
                      <a:pt x="519" y="268"/>
                    </a:cubicBezTo>
                    <a:cubicBezTo>
                      <a:pt x="520" y="268"/>
                      <a:pt x="520" y="270"/>
                      <a:pt x="521" y="270"/>
                    </a:cubicBezTo>
                    <a:cubicBezTo>
                      <a:pt x="518" y="270"/>
                      <a:pt x="513" y="270"/>
                      <a:pt x="510" y="269"/>
                    </a:cubicBezTo>
                    <a:cubicBezTo>
                      <a:pt x="510" y="268"/>
                      <a:pt x="509" y="267"/>
                      <a:pt x="509" y="267"/>
                    </a:cubicBezTo>
                    <a:cubicBezTo>
                      <a:pt x="507" y="267"/>
                      <a:pt x="506" y="267"/>
                      <a:pt x="505" y="268"/>
                    </a:cubicBezTo>
                    <a:cubicBezTo>
                      <a:pt x="505" y="268"/>
                      <a:pt x="505" y="270"/>
                      <a:pt x="505" y="271"/>
                    </a:cubicBezTo>
                    <a:cubicBezTo>
                      <a:pt x="505" y="271"/>
                      <a:pt x="506" y="272"/>
                      <a:pt x="505" y="272"/>
                    </a:cubicBezTo>
                    <a:cubicBezTo>
                      <a:pt x="505" y="272"/>
                      <a:pt x="502" y="270"/>
                      <a:pt x="502" y="269"/>
                    </a:cubicBezTo>
                    <a:cubicBezTo>
                      <a:pt x="500" y="268"/>
                      <a:pt x="499" y="267"/>
                      <a:pt x="498" y="266"/>
                    </a:cubicBezTo>
                    <a:cubicBezTo>
                      <a:pt x="498" y="260"/>
                      <a:pt x="500" y="255"/>
                      <a:pt x="499" y="249"/>
                    </a:cubicBezTo>
                    <a:cubicBezTo>
                      <a:pt x="499" y="248"/>
                      <a:pt x="497" y="247"/>
                      <a:pt x="497" y="247"/>
                    </a:cubicBezTo>
                    <a:cubicBezTo>
                      <a:pt x="496" y="245"/>
                      <a:pt x="495" y="241"/>
                      <a:pt x="494" y="239"/>
                    </a:cubicBezTo>
                    <a:cubicBezTo>
                      <a:pt x="493" y="239"/>
                      <a:pt x="491" y="239"/>
                      <a:pt x="489" y="239"/>
                    </a:cubicBezTo>
                    <a:cubicBezTo>
                      <a:pt x="489" y="239"/>
                      <a:pt x="488" y="241"/>
                      <a:pt x="488" y="241"/>
                    </a:cubicBezTo>
                    <a:cubicBezTo>
                      <a:pt x="484" y="243"/>
                      <a:pt x="480" y="242"/>
                      <a:pt x="477" y="245"/>
                    </a:cubicBezTo>
                    <a:cubicBezTo>
                      <a:pt x="476" y="246"/>
                      <a:pt x="476" y="248"/>
                      <a:pt x="476" y="249"/>
                    </a:cubicBezTo>
                    <a:cubicBezTo>
                      <a:pt x="476" y="249"/>
                      <a:pt x="474" y="251"/>
                      <a:pt x="474" y="252"/>
                    </a:cubicBezTo>
                    <a:cubicBezTo>
                      <a:pt x="474" y="253"/>
                      <a:pt x="477" y="254"/>
                      <a:pt x="477" y="255"/>
                    </a:cubicBezTo>
                    <a:cubicBezTo>
                      <a:pt x="477" y="256"/>
                      <a:pt x="476" y="260"/>
                      <a:pt x="476" y="261"/>
                    </a:cubicBezTo>
                    <a:cubicBezTo>
                      <a:pt x="475" y="262"/>
                      <a:pt x="474" y="264"/>
                      <a:pt x="474" y="265"/>
                    </a:cubicBezTo>
                    <a:cubicBezTo>
                      <a:pt x="474" y="265"/>
                      <a:pt x="474" y="267"/>
                      <a:pt x="474" y="267"/>
                    </a:cubicBezTo>
                    <a:cubicBezTo>
                      <a:pt x="474" y="267"/>
                      <a:pt x="475" y="268"/>
                      <a:pt x="474" y="269"/>
                    </a:cubicBezTo>
                    <a:cubicBezTo>
                      <a:pt x="469" y="276"/>
                      <a:pt x="469" y="276"/>
                      <a:pt x="469" y="276"/>
                    </a:cubicBezTo>
                    <a:cubicBezTo>
                      <a:pt x="467" y="277"/>
                      <a:pt x="464" y="276"/>
                      <a:pt x="462" y="277"/>
                    </a:cubicBezTo>
                    <a:cubicBezTo>
                      <a:pt x="461" y="277"/>
                      <a:pt x="457" y="279"/>
                      <a:pt x="456" y="279"/>
                    </a:cubicBezTo>
                    <a:cubicBezTo>
                      <a:pt x="456" y="280"/>
                      <a:pt x="455" y="281"/>
                      <a:pt x="454" y="282"/>
                    </a:cubicBezTo>
                    <a:cubicBezTo>
                      <a:pt x="456" y="282"/>
                      <a:pt x="457" y="282"/>
                      <a:pt x="459" y="282"/>
                    </a:cubicBezTo>
                    <a:cubicBezTo>
                      <a:pt x="460" y="287"/>
                      <a:pt x="460" y="290"/>
                      <a:pt x="462" y="294"/>
                    </a:cubicBezTo>
                    <a:cubicBezTo>
                      <a:pt x="461" y="294"/>
                      <a:pt x="461" y="293"/>
                      <a:pt x="460" y="292"/>
                    </a:cubicBezTo>
                    <a:cubicBezTo>
                      <a:pt x="459" y="292"/>
                      <a:pt x="459" y="293"/>
                      <a:pt x="458" y="293"/>
                    </a:cubicBezTo>
                    <a:cubicBezTo>
                      <a:pt x="457" y="292"/>
                      <a:pt x="457" y="290"/>
                      <a:pt x="456" y="288"/>
                    </a:cubicBezTo>
                    <a:cubicBezTo>
                      <a:pt x="456" y="288"/>
                      <a:pt x="454" y="288"/>
                      <a:pt x="454" y="287"/>
                    </a:cubicBezTo>
                    <a:cubicBezTo>
                      <a:pt x="453" y="287"/>
                      <a:pt x="453" y="285"/>
                      <a:pt x="453" y="284"/>
                    </a:cubicBezTo>
                    <a:cubicBezTo>
                      <a:pt x="452" y="284"/>
                      <a:pt x="447" y="283"/>
                      <a:pt x="445" y="284"/>
                    </a:cubicBezTo>
                    <a:cubicBezTo>
                      <a:pt x="444" y="285"/>
                      <a:pt x="444" y="285"/>
                      <a:pt x="444" y="285"/>
                    </a:cubicBezTo>
                    <a:cubicBezTo>
                      <a:pt x="439" y="285"/>
                      <a:pt x="435" y="282"/>
                      <a:pt x="432" y="280"/>
                    </a:cubicBezTo>
                    <a:cubicBezTo>
                      <a:pt x="433" y="280"/>
                      <a:pt x="432" y="277"/>
                      <a:pt x="432" y="277"/>
                    </a:cubicBezTo>
                    <a:cubicBezTo>
                      <a:pt x="438" y="276"/>
                      <a:pt x="446" y="279"/>
                      <a:pt x="450" y="276"/>
                    </a:cubicBezTo>
                    <a:cubicBezTo>
                      <a:pt x="450" y="276"/>
                      <a:pt x="451" y="273"/>
                      <a:pt x="452" y="272"/>
                    </a:cubicBezTo>
                    <a:cubicBezTo>
                      <a:pt x="454" y="274"/>
                      <a:pt x="455" y="273"/>
                      <a:pt x="458" y="274"/>
                    </a:cubicBezTo>
                    <a:cubicBezTo>
                      <a:pt x="458" y="273"/>
                      <a:pt x="459" y="273"/>
                      <a:pt x="460" y="272"/>
                    </a:cubicBezTo>
                    <a:cubicBezTo>
                      <a:pt x="459" y="270"/>
                      <a:pt x="459" y="270"/>
                      <a:pt x="459" y="270"/>
                    </a:cubicBezTo>
                    <a:cubicBezTo>
                      <a:pt x="459" y="269"/>
                      <a:pt x="461" y="269"/>
                      <a:pt x="462" y="269"/>
                    </a:cubicBezTo>
                    <a:cubicBezTo>
                      <a:pt x="462" y="268"/>
                      <a:pt x="462" y="265"/>
                      <a:pt x="462" y="265"/>
                    </a:cubicBezTo>
                    <a:cubicBezTo>
                      <a:pt x="464" y="264"/>
                      <a:pt x="464" y="265"/>
                      <a:pt x="466" y="264"/>
                    </a:cubicBezTo>
                    <a:cubicBezTo>
                      <a:pt x="462" y="256"/>
                      <a:pt x="464" y="256"/>
                      <a:pt x="466" y="248"/>
                    </a:cubicBezTo>
                    <a:cubicBezTo>
                      <a:pt x="462" y="245"/>
                      <a:pt x="461" y="244"/>
                      <a:pt x="459" y="239"/>
                    </a:cubicBezTo>
                    <a:cubicBezTo>
                      <a:pt x="458" y="238"/>
                      <a:pt x="458" y="238"/>
                      <a:pt x="458" y="238"/>
                    </a:cubicBezTo>
                    <a:cubicBezTo>
                      <a:pt x="457" y="237"/>
                      <a:pt x="458" y="235"/>
                      <a:pt x="458" y="235"/>
                    </a:cubicBezTo>
                    <a:cubicBezTo>
                      <a:pt x="458" y="233"/>
                      <a:pt x="458" y="233"/>
                      <a:pt x="458" y="233"/>
                    </a:cubicBezTo>
                    <a:cubicBezTo>
                      <a:pt x="457" y="233"/>
                      <a:pt x="458" y="230"/>
                      <a:pt x="458" y="229"/>
                    </a:cubicBezTo>
                    <a:cubicBezTo>
                      <a:pt x="458" y="228"/>
                      <a:pt x="460" y="226"/>
                      <a:pt x="460" y="225"/>
                    </a:cubicBezTo>
                    <a:cubicBezTo>
                      <a:pt x="460" y="225"/>
                      <a:pt x="461" y="220"/>
                      <a:pt x="460" y="219"/>
                    </a:cubicBezTo>
                    <a:cubicBezTo>
                      <a:pt x="460" y="219"/>
                      <a:pt x="458" y="218"/>
                      <a:pt x="458" y="218"/>
                    </a:cubicBezTo>
                    <a:cubicBezTo>
                      <a:pt x="458" y="217"/>
                      <a:pt x="459" y="215"/>
                      <a:pt x="459" y="213"/>
                    </a:cubicBezTo>
                    <a:cubicBezTo>
                      <a:pt x="456" y="212"/>
                      <a:pt x="453" y="211"/>
                      <a:pt x="453" y="207"/>
                    </a:cubicBezTo>
                    <a:cubicBezTo>
                      <a:pt x="453" y="202"/>
                      <a:pt x="456" y="202"/>
                      <a:pt x="458" y="199"/>
                    </a:cubicBezTo>
                    <a:cubicBezTo>
                      <a:pt x="459" y="195"/>
                      <a:pt x="458" y="193"/>
                      <a:pt x="458" y="189"/>
                    </a:cubicBezTo>
                    <a:cubicBezTo>
                      <a:pt x="458" y="188"/>
                      <a:pt x="460" y="187"/>
                      <a:pt x="460" y="186"/>
                    </a:cubicBezTo>
                    <a:cubicBezTo>
                      <a:pt x="461" y="185"/>
                      <a:pt x="459" y="184"/>
                      <a:pt x="460" y="182"/>
                    </a:cubicBezTo>
                    <a:cubicBezTo>
                      <a:pt x="460" y="182"/>
                      <a:pt x="461" y="181"/>
                      <a:pt x="460" y="181"/>
                    </a:cubicBezTo>
                    <a:cubicBezTo>
                      <a:pt x="460" y="180"/>
                      <a:pt x="458" y="179"/>
                      <a:pt x="458" y="178"/>
                    </a:cubicBezTo>
                    <a:cubicBezTo>
                      <a:pt x="458" y="177"/>
                      <a:pt x="459" y="175"/>
                      <a:pt x="458" y="175"/>
                    </a:cubicBezTo>
                    <a:cubicBezTo>
                      <a:pt x="458" y="175"/>
                      <a:pt x="457" y="175"/>
                      <a:pt x="456" y="175"/>
                    </a:cubicBezTo>
                    <a:cubicBezTo>
                      <a:pt x="456" y="175"/>
                      <a:pt x="452" y="172"/>
                      <a:pt x="452" y="172"/>
                    </a:cubicBezTo>
                    <a:cubicBezTo>
                      <a:pt x="451" y="172"/>
                      <a:pt x="448" y="173"/>
                      <a:pt x="448" y="173"/>
                    </a:cubicBezTo>
                    <a:cubicBezTo>
                      <a:pt x="444" y="173"/>
                      <a:pt x="440" y="173"/>
                      <a:pt x="437" y="173"/>
                    </a:cubicBezTo>
                    <a:cubicBezTo>
                      <a:pt x="437" y="173"/>
                      <a:pt x="438" y="172"/>
                      <a:pt x="436" y="172"/>
                    </a:cubicBezTo>
                    <a:cubicBezTo>
                      <a:pt x="436" y="174"/>
                      <a:pt x="436" y="174"/>
                      <a:pt x="436" y="174"/>
                    </a:cubicBezTo>
                    <a:cubicBezTo>
                      <a:pt x="434" y="175"/>
                      <a:pt x="432" y="175"/>
                      <a:pt x="431" y="177"/>
                    </a:cubicBezTo>
                    <a:cubicBezTo>
                      <a:pt x="429" y="179"/>
                      <a:pt x="429" y="183"/>
                      <a:pt x="428" y="185"/>
                    </a:cubicBezTo>
                    <a:cubicBezTo>
                      <a:pt x="426" y="189"/>
                      <a:pt x="422" y="191"/>
                      <a:pt x="420" y="194"/>
                    </a:cubicBezTo>
                    <a:cubicBezTo>
                      <a:pt x="419" y="196"/>
                      <a:pt x="419" y="198"/>
                      <a:pt x="417" y="199"/>
                    </a:cubicBezTo>
                    <a:cubicBezTo>
                      <a:pt x="416" y="200"/>
                      <a:pt x="413" y="201"/>
                      <a:pt x="411" y="202"/>
                    </a:cubicBezTo>
                    <a:cubicBezTo>
                      <a:pt x="411" y="205"/>
                      <a:pt x="411" y="207"/>
                      <a:pt x="411" y="209"/>
                    </a:cubicBezTo>
                    <a:cubicBezTo>
                      <a:pt x="411" y="209"/>
                      <a:pt x="414" y="213"/>
                      <a:pt x="414" y="214"/>
                    </a:cubicBezTo>
                    <a:cubicBezTo>
                      <a:pt x="414" y="217"/>
                      <a:pt x="413" y="218"/>
                      <a:pt x="414" y="221"/>
                    </a:cubicBezTo>
                    <a:cubicBezTo>
                      <a:pt x="409" y="224"/>
                      <a:pt x="410" y="224"/>
                      <a:pt x="410" y="231"/>
                    </a:cubicBezTo>
                    <a:cubicBezTo>
                      <a:pt x="411" y="231"/>
                      <a:pt x="411" y="230"/>
                      <a:pt x="412" y="230"/>
                    </a:cubicBezTo>
                    <a:cubicBezTo>
                      <a:pt x="414" y="230"/>
                      <a:pt x="416" y="233"/>
                      <a:pt x="417" y="233"/>
                    </a:cubicBezTo>
                    <a:cubicBezTo>
                      <a:pt x="418" y="233"/>
                      <a:pt x="417" y="232"/>
                      <a:pt x="418" y="233"/>
                    </a:cubicBezTo>
                    <a:cubicBezTo>
                      <a:pt x="417" y="232"/>
                      <a:pt x="420" y="233"/>
                      <a:pt x="420" y="233"/>
                    </a:cubicBezTo>
                    <a:cubicBezTo>
                      <a:pt x="420" y="233"/>
                      <a:pt x="420" y="235"/>
                      <a:pt x="420" y="235"/>
                    </a:cubicBezTo>
                    <a:cubicBezTo>
                      <a:pt x="420" y="236"/>
                      <a:pt x="417" y="236"/>
                      <a:pt x="418" y="239"/>
                    </a:cubicBezTo>
                    <a:cubicBezTo>
                      <a:pt x="418" y="239"/>
                      <a:pt x="419" y="240"/>
                      <a:pt x="418" y="241"/>
                    </a:cubicBezTo>
                    <a:cubicBezTo>
                      <a:pt x="419" y="241"/>
                      <a:pt x="420" y="244"/>
                      <a:pt x="420" y="245"/>
                    </a:cubicBezTo>
                    <a:cubicBezTo>
                      <a:pt x="420" y="245"/>
                      <a:pt x="422" y="244"/>
                      <a:pt x="422" y="244"/>
                    </a:cubicBezTo>
                    <a:cubicBezTo>
                      <a:pt x="424" y="244"/>
                      <a:pt x="424" y="244"/>
                      <a:pt x="424" y="244"/>
                    </a:cubicBezTo>
                    <a:cubicBezTo>
                      <a:pt x="423" y="247"/>
                      <a:pt x="422" y="251"/>
                      <a:pt x="420" y="254"/>
                    </a:cubicBezTo>
                    <a:cubicBezTo>
                      <a:pt x="419" y="255"/>
                      <a:pt x="418" y="255"/>
                      <a:pt x="416" y="256"/>
                    </a:cubicBezTo>
                    <a:cubicBezTo>
                      <a:pt x="416" y="255"/>
                      <a:pt x="416" y="253"/>
                      <a:pt x="416" y="252"/>
                    </a:cubicBezTo>
                    <a:cubicBezTo>
                      <a:pt x="415" y="251"/>
                      <a:pt x="414" y="252"/>
                      <a:pt x="413" y="251"/>
                    </a:cubicBezTo>
                    <a:cubicBezTo>
                      <a:pt x="413" y="251"/>
                      <a:pt x="413" y="249"/>
                      <a:pt x="412" y="249"/>
                    </a:cubicBezTo>
                    <a:cubicBezTo>
                      <a:pt x="410" y="245"/>
                      <a:pt x="407" y="243"/>
                      <a:pt x="401" y="242"/>
                    </a:cubicBezTo>
                    <a:cubicBezTo>
                      <a:pt x="400" y="240"/>
                      <a:pt x="400" y="240"/>
                      <a:pt x="400" y="240"/>
                    </a:cubicBezTo>
                    <a:cubicBezTo>
                      <a:pt x="401" y="240"/>
                      <a:pt x="401" y="239"/>
                      <a:pt x="401" y="239"/>
                    </a:cubicBezTo>
                    <a:cubicBezTo>
                      <a:pt x="398" y="238"/>
                      <a:pt x="396" y="237"/>
                      <a:pt x="394" y="236"/>
                    </a:cubicBezTo>
                    <a:cubicBezTo>
                      <a:pt x="392" y="241"/>
                      <a:pt x="392" y="241"/>
                      <a:pt x="392" y="241"/>
                    </a:cubicBezTo>
                    <a:cubicBezTo>
                      <a:pt x="391" y="241"/>
                      <a:pt x="391" y="241"/>
                      <a:pt x="391" y="241"/>
                    </a:cubicBezTo>
                    <a:cubicBezTo>
                      <a:pt x="391" y="239"/>
                      <a:pt x="390" y="237"/>
                      <a:pt x="391" y="233"/>
                    </a:cubicBezTo>
                    <a:cubicBezTo>
                      <a:pt x="388" y="232"/>
                      <a:pt x="385" y="233"/>
                      <a:pt x="382" y="232"/>
                    </a:cubicBezTo>
                    <a:cubicBezTo>
                      <a:pt x="381" y="232"/>
                      <a:pt x="381" y="229"/>
                      <a:pt x="381" y="229"/>
                    </a:cubicBezTo>
                    <a:cubicBezTo>
                      <a:pt x="380" y="229"/>
                      <a:pt x="379" y="230"/>
                      <a:pt x="378" y="230"/>
                    </a:cubicBezTo>
                    <a:cubicBezTo>
                      <a:pt x="378" y="230"/>
                      <a:pt x="377" y="225"/>
                      <a:pt x="373" y="227"/>
                    </a:cubicBezTo>
                    <a:cubicBezTo>
                      <a:pt x="371" y="227"/>
                      <a:pt x="373" y="231"/>
                      <a:pt x="365" y="230"/>
                    </a:cubicBezTo>
                    <a:cubicBezTo>
                      <a:pt x="364" y="230"/>
                      <a:pt x="361" y="227"/>
                      <a:pt x="359" y="228"/>
                    </a:cubicBezTo>
                    <a:cubicBezTo>
                      <a:pt x="359" y="228"/>
                      <a:pt x="358" y="231"/>
                      <a:pt x="358" y="231"/>
                    </a:cubicBezTo>
                    <a:cubicBezTo>
                      <a:pt x="356" y="231"/>
                      <a:pt x="354" y="232"/>
                      <a:pt x="353" y="232"/>
                    </a:cubicBezTo>
                    <a:cubicBezTo>
                      <a:pt x="354" y="233"/>
                      <a:pt x="353" y="233"/>
                      <a:pt x="353" y="234"/>
                    </a:cubicBezTo>
                    <a:cubicBezTo>
                      <a:pt x="353" y="234"/>
                      <a:pt x="355" y="235"/>
                      <a:pt x="355" y="235"/>
                    </a:cubicBezTo>
                    <a:cubicBezTo>
                      <a:pt x="357" y="239"/>
                      <a:pt x="357" y="244"/>
                      <a:pt x="357" y="248"/>
                    </a:cubicBezTo>
                    <a:cubicBezTo>
                      <a:pt x="356" y="248"/>
                      <a:pt x="356" y="249"/>
                      <a:pt x="355" y="249"/>
                    </a:cubicBezTo>
                    <a:cubicBezTo>
                      <a:pt x="352" y="250"/>
                      <a:pt x="350" y="247"/>
                      <a:pt x="349" y="247"/>
                    </a:cubicBezTo>
                    <a:cubicBezTo>
                      <a:pt x="349" y="247"/>
                      <a:pt x="347" y="249"/>
                      <a:pt x="347" y="249"/>
                    </a:cubicBezTo>
                    <a:cubicBezTo>
                      <a:pt x="347" y="250"/>
                      <a:pt x="346" y="254"/>
                      <a:pt x="346" y="255"/>
                    </a:cubicBezTo>
                    <a:cubicBezTo>
                      <a:pt x="346" y="255"/>
                      <a:pt x="341" y="251"/>
                      <a:pt x="341" y="251"/>
                    </a:cubicBezTo>
                    <a:cubicBezTo>
                      <a:pt x="341" y="250"/>
                      <a:pt x="342" y="244"/>
                      <a:pt x="342" y="243"/>
                    </a:cubicBezTo>
                    <a:cubicBezTo>
                      <a:pt x="341" y="243"/>
                      <a:pt x="340" y="243"/>
                      <a:pt x="339" y="243"/>
                    </a:cubicBezTo>
                    <a:cubicBezTo>
                      <a:pt x="336" y="244"/>
                      <a:pt x="333" y="247"/>
                      <a:pt x="330" y="247"/>
                    </a:cubicBezTo>
                    <a:cubicBezTo>
                      <a:pt x="330" y="247"/>
                      <a:pt x="331" y="245"/>
                      <a:pt x="331" y="245"/>
                    </a:cubicBezTo>
                    <a:cubicBezTo>
                      <a:pt x="330" y="245"/>
                      <a:pt x="329" y="245"/>
                      <a:pt x="329" y="245"/>
                    </a:cubicBezTo>
                    <a:cubicBezTo>
                      <a:pt x="329" y="247"/>
                      <a:pt x="329" y="247"/>
                      <a:pt x="329" y="247"/>
                    </a:cubicBezTo>
                    <a:cubicBezTo>
                      <a:pt x="329" y="245"/>
                      <a:pt x="330" y="248"/>
                      <a:pt x="330" y="248"/>
                    </a:cubicBezTo>
                    <a:cubicBezTo>
                      <a:pt x="330" y="249"/>
                      <a:pt x="329" y="249"/>
                      <a:pt x="329" y="250"/>
                    </a:cubicBezTo>
                    <a:cubicBezTo>
                      <a:pt x="328" y="250"/>
                      <a:pt x="327" y="250"/>
                      <a:pt x="326" y="250"/>
                    </a:cubicBezTo>
                    <a:cubicBezTo>
                      <a:pt x="324" y="248"/>
                      <a:pt x="321" y="245"/>
                      <a:pt x="316" y="246"/>
                    </a:cubicBezTo>
                    <a:cubicBezTo>
                      <a:pt x="313" y="246"/>
                      <a:pt x="309" y="249"/>
                      <a:pt x="305" y="250"/>
                    </a:cubicBezTo>
                    <a:cubicBezTo>
                      <a:pt x="306" y="251"/>
                      <a:pt x="307" y="252"/>
                      <a:pt x="307" y="253"/>
                    </a:cubicBezTo>
                    <a:cubicBezTo>
                      <a:pt x="307" y="254"/>
                      <a:pt x="306" y="254"/>
                      <a:pt x="306" y="255"/>
                    </a:cubicBezTo>
                    <a:cubicBezTo>
                      <a:pt x="306" y="254"/>
                      <a:pt x="304" y="253"/>
                      <a:pt x="303" y="253"/>
                    </a:cubicBezTo>
                    <a:cubicBezTo>
                      <a:pt x="304" y="253"/>
                      <a:pt x="302" y="251"/>
                      <a:pt x="302" y="251"/>
                    </a:cubicBezTo>
                    <a:cubicBezTo>
                      <a:pt x="302" y="252"/>
                      <a:pt x="299" y="254"/>
                      <a:pt x="299" y="255"/>
                    </a:cubicBezTo>
                    <a:cubicBezTo>
                      <a:pt x="297" y="255"/>
                      <a:pt x="292" y="254"/>
                      <a:pt x="290" y="255"/>
                    </a:cubicBezTo>
                    <a:cubicBezTo>
                      <a:pt x="290" y="254"/>
                      <a:pt x="290" y="253"/>
                      <a:pt x="290" y="253"/>
                    </a:cubicBezTo>
                    <a:cubicBezTo>
                      <a:pt x="291" y="252"/>
                      <a:pt x="291" y="251"/>
                      <a:pt x="292" y="251"/>
                    </a:cubicBezTo>
                    <a:cubicBezTo>
                      <a:pt x="292" y="251"/>
                      <a:pt x="297" y="251"/>
                      <a:pt x="297" y="251"/>
                    </a:cubicBezTo>
                    <a:cubicBezTo>
                      <a:pt x="297" y="251"/>
                      <a:pt x="297" y="249"/>
                      <a:pt x="297" y="249"/>
                    </a:cubicBezTo>
                    <a:cubicBezTo>
                      <a:pt x="296" y="249"/>
                      <a:pt x="294" y="248"/>
                      <a:pt x="294" y="248"/>
                    </a:cubicBezTo>
                    <a:cubicBezTo>
                      <a:pt x="294" y="247"/>
                      <a:pt x="295" y="246"/>
                      <a:pt x="294" y="245"/>
                    </a:cubicBezTo>
                    <a:cubicBezTo>
                      <a:pt x="293" y="245"/>
                      <a:pt x="289" y="246"/>
                      <a:pt x="292" y="244"/>
                    </a:cubicBezTo>
                    <a:cubicBezTo>
                      <a:pt x="292" y="243"/>
                      <a:pt x="291" y="243"/>
                      <a:pt x="292" y="243"/>
                    </a:cubicBezTo>
                    <a:cubicBezTo>
                      <a:pt x="291" y="243"/>
                      <a:pt x="293" y="240"/>
                      <a:pt x="291" y="241"/>
                    </a:cubicBezTo>
                    <a:cubicBezTo>
                      <a:pt x="289" y="242"/>
                      <a:pt x="289" y="244"/>
                      <a:pt x="288" y="245"/>
                    </a:cubicBezTo>
                    <a:cubicBezTo>
                      <a:pt x="288" y="245"/>
                      <a:pt x="283" y="247"/>
                      <a:pt x="283" y="247"/>
                    </a:cubicBezTo>
                    <a:cubicBezTo>
                      <a:pt x="282" y="248"/>
                      <a:pt x="285" y="249"/>
                      <a:pt x="282" y="251"/>
                    </a:cubicBezTo>
                    <a:cubicBezTo>
                      <a:pt x="282" y="251"/>
                      <a:pt x="282" y="251"/>
                      <a:pt x="282" y="251"/>
                    </a:cubicBezTo>
                    <a:cubicBezTo>
                      <a:pt x="281" y="251"/>
                      <a:pt x="282" y="250"/>
                      <a:pt x="282" y="249"/>
                    </a:cubicBezTo>
                    <a:cubicBezTo>
                      <a:pt x="279" y="249"/>
                      <a:pt x="278" y="248"/>
                      <a:pt x="276" y="249"/>
                    </a:cubicBezTo>
                    <a:cubicBezTo>
                      <a:pt x="275" y="249"/>
                      <a:pt x="274" y="251"/>
                      <a:pt x="274" y="251"/>
                    </a:cubicBezTo>
                    <a:cubicBezTo>
                      <a:pt x="272" y="252"/>
                      <a:pt x="271" y="251"/>
                      <a:pt x="270" y="251"/>
                    </a:cubicBezTo>
                    <a:cubicBezTo>
                      <a:pt x="268" y="252"/>
                      <a:pt x="268" y="253"/>
                      <a:pt x="267" y="254"/>
                    </a:cubicBezTo>
                    <a:cubicBezTo>
                      <a:pt x="266" y="255"/>
                      <a:pt x="265" y="254"/>
                      <a:pt x="264" y="255"/>
                    </a:cubicBezTo>
                    <a:cubicBezTo>
                      <a:pt x="263" y="255"/>
                      <a:pt x="262" y="256"/>
                      <a:pt x="262" y="257"/>
                    </a:cubicBezTo>
                    <a:cubicBezTo>
                      <a:pt x="258" y="258"/>
                      <a:pt x="255" y="259"/>
                      <a:pt x="251" y="259"/>
                    </a:cubicBezTo>
                    <a:cubicBezTo>
                      <a:pt x="251" y="259"/>
                      <a:pt x="251" y="261"/>
                      <a:pt x="251" y="261"/>
                    </a:cubicBezTo>
                    <a:cubicBezTo>
                      <a:pt x="249" y="262"/>
                      <a:pt x="248" y="263"/>
                      <a:pt x="246" y="263"/>
                    </a:cubicBezTo>
                    <a:cubicBezTo>
                      <a:pt x="245" y="263"/>
                      <a:pt x="245" y="262"/>
                      <a:pt x="244" y="263"/>
                    </a:cubicBezTo>
                    <a:cubicBezTo>
                      <a:pt x="243" y="267"/>
                      <a:pt x="242" y="270"/>
                      <a:pt x="242" y="276"/>
                    </a:cubicBezTo>
                    <a:cubicBezTo>
                      <a:pt x="242" y="276"/>
                      <a:pt x="239" y="276"/>
                      <a:pt x="239" y="276"/>
                    </a:cubicBezTo>
                    <a:cubicBezTo>
                      <a:pt x="238" y="276"/>
                      <a:pt x="239" y="278"/>
                      <a:pt x="238" y="278"/>
                    </a:cubicBezTo>
                    <a:cubicBezTo>
                      <a:pt x="238" y="278"/>
                      <a:pt x="235" y="279"/>
                      <a:pt x="234" y="279"/>
                    </a:cubicBezTo>
                    <a:cubicBezTo>
                      <a:pt x="231" y="280"/>
                      <a:pt x="230" y="279"/>
                      <a:pt x="226" y="280"/>
                    </a:cubicBezTo>
                    <a:cubicBezTo>
                      <a:pt x="226" y="279"/>
                      <a:pt x="226" y="275"/>
                      <a:pt x="225" y="273"/>
                    </a:cubicBezTo>
                    <a:cubicBezTo>
                      <a:pt x="225" y="272"/>
                      <a:pt x="222" y="272"/>
                      <a:pt x="223" y="269"/>
                    </a:cubicBezTo>
                    <a:cubicBezTo>
                      <a:pt x="223" y="268"/>
                      <a:pt x="225" y="267"/>
                      <a:pt x="225" y="267"/>
                    </a:cubicBezTo>
                    <a:cubicBezTo>
                      <a:pt x="226" y="266"/>
                      <a:pt x="226" y="265"/>
                      <a:pt x="226" y="264"/>
                    </a:cubicBezTo>
                    <a:cubicBezTo>
                      <a:pt x="230" y="264"/>
                      <a:pt x="231" y="264"/>
                      <a:pt x="236" y="263"/>
                    </a:cubicBezTo>
                    <a:cubicBezTo>
                      <a:pt x="236" y="261"/>
                      <a:pt x="236" y="261"/>
                      <a:pt x="236" y="261"/>
                    </a:cubicBezTo>
                    <a:cubicBezTo>
                      <a:pt x="236" y="261"/>
                      <a:pt x="235" y="260"/>
                      <a:pt x="234" y="259"/>
                    </a:cubicBezTo>
                    <a:cubicBezTo>
                      <a:pt x="234" y="259"/>
                      <a:pt x="235" y="258"/>
                      <a:pt x="234" y="257"/>
                    </a:cubicBezTo>
                    <a:cubicBezTo>
                      <a:pt x="234" y="257"/>
                      <a:pt x="233" y="256"/>
                      <a:pt x="232" y="256"/>
                    </a:cubicBezTo>
                    <a:cubicBezTo>
                      <a:pt x="231" y="254"/>
                      <a:pt x="229" y="248"/>
                      <a:pt x="226" y="247"/>
                    </a:cubicBezTo>
                    <a:cubicBezTo>
                      <a:pt x="224" y="246"/>
                      <a:pt x="221" y="247"/>
                      <a:pt x="218" y="247"/>
                    </a:cubicBezTo>
                    <a:cubicBezTo>
                      <a:pt x="217" y="245"/>
                      <a:pt x="217" y="245"/>
                      <a:pt x="217" y="245"/>
                    </a:cubicBezTo>
                    <a:cubicBezTo>
                      <a:pt x="213" y="244"/>
                      <a:pt x="211" y="244"/>
                      <a:pt x="208" y="242"/>
                    </a:cubicBezTo>
                    <a:cubicBezTo>
                      <a:pt x="209" y="243"/>
                      <a:pt x="208" y="244"/>
                      <a:pt x="208" y="245"/>
                    </a:cubicBezTo>
                    <a:cubicBezTo>
                      <a:pt x="209" y="246"/>
                      <a:pt x="213" y="249"/>
                      <a:pt x="215" y="250"/>
                    </a:cubicBezTo>
                    <a:cubicBezTo>
                      <a:pt x="214" y="253"/>
                      <a:pt x="215" y="254"/>
                      <a:pt x="214" y="257"/>
                    </a:cubicBezTo>
                    <a:cubicBezTo>
                      <a:pt x="214" y="257"/>
                      <a:pt x="212" y="257"/>
                      <a:pt x="212" y="257"/>
                    </a:cubicBezTo>
                    <a:cubicBezTo>
                      <a:pt x="212" y="258"/>
                      <a:pt x="213" y="259"/>
                      <a:pt x="212" y="259"/>
                    </a:cubicBezTo>
                    <a:cubicBezTo>
                      <a:pt x="212" y="260"/>
                      <a:pt x="211" y="259"/>
                      <a:pt x="210" y="260"/>
                    </a:cubicBezTo>
                    <a:cubicBezTo>
                      <a:pt x="209" y="263"/>
                      <a:pt x="211" y="262"/>
                      <a:pt x="208" y="264"/>
                    </a:cubicBezTo>
                    <a:cubicBezTo>
                      <a:pt x="207" y="265"/>
                      <a:pt x="212" y="270"/>
                      <a:pt x="212" y="270"/>
                    </a:cubicBezTo>
                    <a:cubicBezTo>
                      <a:pt x="212" y="270"/>
                      <a:pt x="212" y="272"/>
                      <a:pt x="212" y="272"/>
                    </a:cubicBezTo>
                    <a:cubicBezTo>
                      <a:pt x="212" y="272"/>
                      <a:pt x="213" y="272"/>
                      <a:pt x="212" y="273"/>
                    </a:cubicBezTo>
                    <a:cubicBezTo>
                      <a:pt x="212" y="274"/>
                      <a:pt x="210" y="275"/>
                      <a:pt x="209" y="276"/>
                    </a:cubicBezTo>
                    <a:cubicBezTo>
                      <a:pt x="207" y="279"/>
                      <a:pt x="207" y="282"/>
                      <a:pt x="206" y="287"/>
                    </a:cubicBezTo>
                    <a:cubicBezTo>
                      <a:pt x="205" y="287"/>
                      <a:pt x="204" y="287"/>
                      <a:pt x="202" y="287"/>
                    </a:cubicBezTo>
                    <a:cubicBezTo>
                      <a:pt x="203" y="285"/>
                      <a:pt x="203" y="285"/>
                      <a:pt x="203" y="285"/>
                    </a:cubicBezTo>
                    <a:cubicBezTo>
                      <a:pt x="204" y="286"/>
                      <a:pt x="200" y="281"/>
                      <a:pt x="200" y="281"/>
                    </a:cubicBezTo>
                    <a:cubicBezTo>
                      <a:pt x="199" y="281"/>
                      <a:pt x="198" y="281"/>
                      <a:pt x="197" y="281"/>
                    </a:cubicBezTo>
                    <a:cubicBezTo>
                      <a:pt x="197" y="281"/>
                      <a:pt x="196" y="279"/>
                      <a:pt x="195" y="278"/>
                    </a:cubicBezTo>
                    <a:cubicBezTo>
                      <a:pt x="191" y="278"/>
                      <a:pt x="191" y="281"/>
                      <a:pt x="188" y="282"/>
                    </a:cubicBezTo>
                    <a:cubicBezTo>
                      <a:pt x="187" y="283"/>
                      <a:pt x="186" y="282"/>
                      <a:pt x="184" y="283"/>
                    </a:cubicBezTo>
                    <a:cubicBezTo>
                      <a:pt x="184" y="284"/>
                      <a:pt x="184" y="286"/>
                      <a:pt x="183" y="286"/>
                    </a:cubicBezTo>
                    <a:cubicBezTo>
                      <a:pt x="182" y="288"/>
                      <a:pt x="176" y="291"/>
                      <a:pt x="176" y="292"/>
                    </a:cubicBezTo>
                    <a:cubicBezTo>
                      <a:pt x="176" y="292"/>
                      <a:pt x="176" y="294"/>
                      <a:pt x="176" y="294"/>
                    </a:cubicBezTo>
                    <a:cubicBezTo>
                      <a:pt x="176" y="297"/>
                      <a:pt x="180" y="298"/>
                      <a:pt x="181" y="300"/>
                    </a:cubicBezTo>
                    <a:cubicBezTo>
                      <a:pt x="183" y="302"/>
                      <a:pt x="183" y="304"/>
                      <a:pt x="184" y="306"/>
                    </a:cubicBezTo>
                    <a:cubicBezTo>
                      <a:pt x="181" y="306"/>
                      <a:pt x="179" y="306"/>
                      <a:pt x="175" y="305"/>
                    </a:cubicBezTo>
                    <a:cubicBezTo>
                      <a:pt x="175" y="305"/>
                      <a:pt x="173" y="303"/>
                      <a:pt x="173" y="303"/>
                    </a:cubicBezTo>
                    <a:cubicBezTo>
                      <a:pt x="171" y="302"/>
                      <a:pt x="169" y="303"/>
                      <a:pt x="168" y="302"/>
                    </a:cubicBezTo>
                    <a:cubicBezTo>
                      <a:pt x="168" y="302"/>
                      <a:pt x="168" y="301"/>
                      <a:pt x="169" y="300"/>
                    </a:cubicBezTo>
                    <a:cubicBezTo>
                      <a:pt x="167" y="300"/>
                      <a:pt x="165" y="299"/>
                      <a:pt x="163" y="298"/>
                    </a:cubicBezTo>
                    <a:cubicBezTo>
                      <a:pt x="162" y="298"/>
                      <a:pt x="161" y="296"/>
                      <a:pt x="160" y="295"/>
                    </a:cubicBezTo>
                    <a:cubicBezTo>
                      <a:pt x="156" y="294"/>
                      <a:pt x="155" y="298"/>
                      <a:pt x="157" y="297"/>
                    </a:cubicBezTo>
                    <a:cubicBezTo>
                      <a:pt x="157" y="297"/>
                      <a:pt x="158" y="300"/>
                      <a:pt x="157" y="300"/>
                    </a:cubicBezTo>
                    <a:cubicBezTo>
                      <a:pt x="157" y="301"/>
                      <a:pt x="155" y="301"/>
                      <a:pt x="155" y="301"/>
                    </a:cubicBezTo>
                    <a:cubicBezTo>
                      <a:pt x="156" y="303"/>
                      <a:pt x="157" y="307"/>
                      <a:pt x="159" y="308"/>
                    </a:cubicBezTo>
                    <a:cubicBezTo>
                      <a:pt x="160" y="309"/>
                      <a:pt x="162" y="309"/>
                      <a:pt x="163" y="310"/>
                    </a:cubicBezTo>
                    <a:cubicBezTo>
                      <a:pt x="163" y="317"/>
                      <a:pt x="163" y="317"/>
                      <a:pt x="163" y="317"/>
                    </a:cubicBezTo>
                    <a:cubicBezTo>
                      <a:pt x="163" y="317"/>
                      <a:pt x="163" y="319"/>
                      <a:pt x="163" y="319"/>
                    </a:cubicBezTo>
                    <a:cubicBezTo>
                      <a:pt x="162" y="319"/>
                      <a:pt x="161" y="319"/>
                      <a:pt x="160" y="319"/>
                    </a:cubicBezTo>
                    <a:cubicBezTo>
                      <a:pt x="159" y="320"/>
                      <a:pt x="161" y="321"/>
                      <a:pt x="158" y="321"/>
                    </a:cubicBezTo>
                    <a:cubicBezTo>
                      <a:pt x="158" y="320"/>
                      <a:pt x="158" y="320"/>
                      <a:pt x="158" y="320"/>
                    </a:cubicBezTo>
                    <a:cubicBezTo>
                      <a:pt x="157" y="319"/>
                      <a:pt x="156" y="319"/>
                      <a:pt x="155" y="318"/>
                    </a:cubicBezTo>
                    <a:cubicBezTo>
                      <a:pt x="152" y="317"/>
                      <a:pt x="149" y="318"/>
                      <a:pt x="147" y="318"/>
                    </a:cubicBezTo>
                    <a:cubicBezTo>
                      <a:pt x="146" y="318"/>
                      <a:pt x="146" y="315"/>
                      <a:pt x="146" y="314"/>
                    </a:cubicBezTo>
                    <a:cubicBezTo>
                      <a:pt x="146" y="313"/>
                      <a:pt x="144" y="312"/>
                      <a:pt x="144" y="312"/>
                    </a:cubicBezTo>
                    <a:cubicBezTo>
                      <a:pt x="144" y="312"/>
                      <a:pt x="141" y="312"/>
                      <a:pt x="142" y="312"/>
                    </a:cubicBezTo>
                    <a:cubicBezTo>
                      <a:pt x="141" y="313"/>
                      <a:pt x="141" y="313"/>
                      <a:pt x="141" y="313"/>
                    </a:cubicBezTo>
                    <a:cubicBezTo>
                      <a:pt x="140" y="313"/>
                      <a:pt x="140" y="312"/>
                      <a:pt x="139" y="312"/>
                    </a:cubicBezTo>
                    <a:cubicBezTo>
                      <a:pt x="138" y="307"/>
                      <a:pt x="138" y="306"/>
                      <a:pt x="137" y="300"/>
                    </a:cubicBezTo>
                    <a:cubicBezTo>
                      <a:pt x="137" y="299"/>
                      <a:pt x="135" y="297"/>
                      <a:pt x="135" y="296"/>
                    </a:cubicBezTo>
                    <a:cubicBezTo>
                      <a:pt x="135" y="295"/>
                      <a:pt x="137" y="292"/>
                      <a:pt x="137" y="292"/>
                    </a:cubicBezTo>
                    <a:cubicBezTo>
                      <a:pt x="138" y="290"/>
                      <a:pt x="136" y="291"/>
                      <a:pt x="137" y="289"/>
                    </a:cubicBezTo>
                    <a:cubicBezTo>
                      <a:pt x="136" y="289"/>
                      <a:pt x="135" y="289"/>
                      <a:pt x="135" y="289"/>
                    </a:cubicBezTo>
                    <a:cubicBezTo>
                      <a:pt x="134" y="289"/>
                      <a:pt x="134" y="286"/>
                      <a:pt x="133" y="286"/>
                    </a:cubicBezTo>
                    <a:cubicBezTo>
                      <a:pt x="131" y="285"/>
                      <a:pt x="129" y="286"/>
                      <a:pt x="128" y="286"/>
                    </a:cubicBezTo>
                    <a:cubicBezTo>
                      <a:pt x="127" y="284"/>
                      <a:pt x="127" y="284"/>
                      <a:pt x="127" y="284"/>
                    </a:cubicBezTo>
                    <a:cubicBezTo>
                      <a:pt x="124" y="284"/>
                      <a:pt x="123" y="284"/>
                      <a:pt x="120" y="283"/>
                    </a:cubicBezTo>
                    <a:cubicBezTo>
                      <a:pt x="120" y="283"/>
                      <a:pt x="118" y="282"/>
                      <a:pt x="118" y="282"/>
                    </a:cubicBezTo>
                    <a:cubicBezTo>
                      <a:pt x="119" y="281"/>
                      <a:pt x="120" y="282"/>
                      <a:pt x="121" y="282"/>
                    </a:cubicBezTo>
                    <a:cubicBezTo>
                      <a:pt x="122" y="279"/>
                      <a:pt x="122" y="279"/>
                      <a:pt x="122" y="279"/>
                    </a:cubicBezTo>
                    <a:cubicBezTo>
                      <a:pt x="121" y="279"/>
                      <a:pt x="120" y="280"/>
                      <a:pt x="118" y="280"/>
                    </a:cubicBezTo>
                    <a:cubicBezTo>
                      <a:pt x="117" y="279"/>
                      <a:pt x="118" y="278"/>
                      <a:pt x="117" y="278"/>
                    </a:cubicBezTo>
                    <a:cubicBezTo>
                      <a:pt x="117" y="276"/>
                      <a:pt x="117" y="276"/>
                      <a:pt x="117" y="276"/>
                    </a:cubicBezTo>
                    <a:cubicBezTo>
                      <a:pt x="122" y="273"/>
                      <a:pt x="116" y="273"/>
                      <a:pt x="113" y="274"/>
                    </a:cubicBezTo>
                    <a:cubicBezTo>
                      <a:pt x="117" y="273"/>
                      <a:pt x="113" y="269"/>
                      <a:pt x="111" y="267"/>
                    </a:cubicBezTo>
                    <a:cubicBezTo>
                      <a:pt x="110" y="267"/>
                      <a:pt x="110" y="267"/>
                      <a:pt x="110" y="267"/>
                    </a:cubicBezTo>
                    <a:cubicBezTo>
                      <a:pt x="110" y="266"/>
                      <a:pt x="111" y="265"/>
                      <a:pt x="111" y="265"/>
                    </a:cubicBezTo>
                    <a:cubicBezTo>
                      <a:pt x="112" y="265"/>
                      <a:pt x="114" y="266"/>
                      <a:pt x="115" y="267"/>
                    </a:cubicBezTo>
                    <a:cubicBezTo>
                      <a:pt x="116" y="267"/>
                      <a:pt x="116" y="269"/>
                      <a:pt x="118" y="271"/>
                    </a:cubicBezTo>
                    <a:cubicBezTo>
                      <a:pt x="121" y="272"/>
                      <a:pt x="122" y="270"/>
                      <a:pt x="124" y="271"/>
                    </a:cubicBezTo>
                    <a:cubicBezTo>
                      <a:pt x="125" y="271"/>
                      <a:pt x="125" y="273"/>
                      <a:pt x="126" y="274"/>
                    </a:cubicBezTo>
                    <a:cubicBezTo>
                      <a:pt x="127" y="274"/>
                      <a:pt x="128" y="274"/>
                      <a:pt x="129" y="274"/>
                    </a:cubicBezTo>
                    <a:cubicBezTo>
                      <a:pt x="129" y="275"/>
                      <a:pt x="129" y="276"/>
                      <a:pt x="129" y="276"/>
                    </a:cubicBezTo>
                    <a:cubicBezTo>
                      <a:pt x="130" y="276"/>
                      <a:pt x="130" y="276"/>
                      <a:pt x="130" y="276"/>
                    </a:cubicBezTo>
                    <a:cubicBezTo>
                      <a:pt x="130" y="276"/>
                      <a:pt x="130" y="274"/>
                      <a:pt x="130" y="273"/>
                    </a:cubicBezTo>
                    <a:cubicBezTo>
                      <a:pt x="132" y="272"/>
                      <a:pt x="132" y="272"/>
                      <a:pt x="132" y="272"/>
                    </a:cubicBezTo>
                    <a:cubicBezTo>
                      <a:pt x="132" y="274"/>
                      <a:pt x="134" y="277"/>
                      <a:pt x="134" y="278"/>
                    </a:cubicBezTo>
                    <a:cubicBezTo>
                      <a:pt x="136" y="278"/>
                      <a:pt x="138" y="278"/>
                      <a:pt x="140" y="278"/>
                    </a:cubicBezTo>
                    <a:cubicBezTo>
                      <a:pt x="141" y="280"/>
                      <a:pt x="141" y="280"/>
                      <a:pt x="141" y="280"/>
                    </a:cubicBezTo>
                    <a:cubicBezTo>
                      <a:pt x="142" y="280"/>
                      <a:pt x="144" y="279"/>
                      <a:pt x="146" y="280"/>
                    </a:cubicBezTo>
                    <a:cubicBezTo>
                      <a:pt x="147" y="280"/>
                      <a:pt x="149" y="282"/>
                      <a:pt x="150" y="282"/>
                    </a:cubicBezTo>
                    <a:cubicBezTo>
                      <a:pt x="156" y="284"/>
                      <a:pt x="160" y="283"/>
                      <a:pt x="166" y="284"/>
                    </a:cubicBezTo>
                    <a:cubicBezTo>
                      <a:pt x="166" y="284"/>
                      <a:pt x="168" y="285"/>
                      <a:pt x="169" y="284"/>
                    </a:cubicBezTo>
                    <a:cubicBezTo>
                      <a:pt x="170" y="284"/>
                      <a:pt x="171" y="283"/>
                      <a:pt x="171" y="282"/>
                    </a:cubicBezTo>
                    <a:cubicBezTo>
                      <a:pt x="173" y="282"/>
                      <a:pt x="174" y="282"/>
                      <a:pt x="176" y="281"/>
                    </a:cubicBezTo>
                    <a:cubicBezTo>
                      <a:pt x="177" y="281"/>
                      <a:pt x="178" y="279"/>
                      <a:pt x="179" y="278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80" y="278"/>
                      <a:pt x="180" y="276"/>
                      <a:pt x="181" y="276"/>
                    </a:cubicBezTo>
                    <a:cubicBezTo>
                      <a:pt x="181" y="275"/>
                      <a:pt x="183" y="275"/>
                      <a:pt x="184" y="274"/>
                    </a:cubicBezTo>
                    <a:cubicBezTo>
                      <a:pt x="186" y="272"/>
                      <a:pt x="187" y="266"/>
                      <a:pt x="185" y="263"/>
                    </a:cubicBezTo>
                    <a:cubicBezTo>
                      <a:pt x="178" y="256"/>
                      <a:pt x="178" y="256"/>
                      <a:pt x="178" y="256"/>
                    </a:cubicBezTo>
                    <a:cubicBezTo>
                      <a:pt x="177" y="256"/>
                      <a:pt x="175" y="256"/>
                      <a:pt x="175" y="256"/>
                    </a:cubicBezTo>
                    <a:cubicBezTo>
                      <a:pt x="173" y="255"/>
                      <a:pt x="173" y="252"/>
                      <a:pt x="172" y="251"/>
                    </a:cubicBezTo>
                    <a:cubicBezTo>
                      <a:pt x="172" y="251"/>
                      <a:pt x="170" y="252"/>
                      <a:pt x="170" y="253"/>
                    </a:cubicBezTo>
                    <a:cubicBezTo>
                      <a:pt x="167" y="250"/>
                      <a:pt x="163" y="246"/>
                      <a:pt x="160" y="245"/>
                    </a:cubicBezTo>
                    <a:cubicBezTo>
                      <a:pt x="158" y="244"/>
                      <a:pt x="157" y="245"/>
                      <a:pt x="156" y="244"/>
                    </a:cubicBezTo>
                    <a:cubicBezTo>
                      <a:pt x="155" y="244"/>
                      <a:pt x="155" y="242"/>
                      <a:pt x="154" y="241"/>
                    </a:cubicBezTo>
                    <a:cubicBezTo>
                      <a:pt x="152" y="241"/>
                      <a:pt x="151" y="241"/>
                      <a:pt x="149" y="241"/>
                    </a:cubicBezTo>
                    <a:cubicBezTo>
                      <a:pt x="148" y="240"/>
                      <a:pt x="145" y="238"/>
                      <a:pt x="143" y="237"/>
                    </a:cubicBezTo>
                    <a:cubicBezTo>
                      <a:pt x="142" y="237"/>
                      <a:pt x="142" y="238"/>
                      <a:pt x="141" y="238"/>
                    </a:cubicBezTo>
                    <a:cubicBezTo>
                      <a:pt x="140" y="237"/>
                      <a:pt x="139" y="235"/>
                      <a:pt x="138" y="235"/>
                    </a:cubicBezTo>
                    <a:cubicBezTo>
                      <a:pt x="136" y="234"/>
                      <a:pt x="135" y="235"/>
                      <a:pt x="135" y="235"/>
                    </a:cubicBezTo>
                    <a:cubicBezTo>
                      <a:pt x="134" y="235"/>
                      <a:pt x="132" y="233"/>
                      <a:pt x="132" y="233"/>
                    </a:cubicBezTo>
                    <a:cubicBezTo>
                      <a:pt x="129" y="231"/>
                      <a:pt x="126" y="231"/>
                      <a:pt x="123" y="231"/>
                    </a:cubicBezTo>
                    <a:cubicBezTo>
                      <a:pt x="123" y="231"/>
                      <a:pt x="123" y="229"/>
                      <a:pt x="123" y="229"/>
                    </a:cubicBezTo>
                    <a:cubicBezTo>
                      <a:pt x="122" y="229"/>
                      <a:pt x="121" y="230"/>
                      <a:pt x="120" y="230"/>
                    </a:cubicBezTo>
                    <a:cubicBezTo>
                      <a:pt x="121" y="230"/>
                      <a:pt x="119" y="229"/>
                      <a:pt x="118" y="229"/>
                    </a:cubicBezTo>
                    <a:cubicBezTo>
                      <a:pt x="115" y="229"/>
                      <a:pt x="115" y="230"/>
                      <a:pt x="111" y="229"/>
                    </a:cubicBezTo>
                    <a:cubicBezTo>
                      <a:pt x="111" y="229"/>
                      <a:pt x="111" y="227"/>
                      <a:pt x="111" y="227"/>
                    </a:cubicBezTo>
                    <a:cubicBezTo>
                      <a:pt x="114" y="226"/>
                      <a:pt x="114" y="226"/>
                      <a:pt x="117" y="225"/>
                    </a:cubicBezTo>
                    <a:cubicBezTo>
                      <a:pt x="116" y="224"/>
                      <a:pt x="109" y="221"/>
                      <a:pt x="109" y="221"/>
                    </a:cubicBezTo>
                    <a:cubicBezTo>
                      <a:pt x="109" y="221"/>
                      <a:pt x="109" y="221"/>
                      <a:pt x="108" y="221"/>
                    </a:cubicBezTo>
                    <a:cubicBezTo>
                      <a:pt x="108" y="221"/>
                      <a:pt x="109" y="222"/>
                      <a:pt x="109" y="223"/>
                    </a:cubicBezTo>
                    <a:cubicBezTo>
                      <a:pt x="108" y="223"/>
                      <a:pt x="107" y="222"/>
                      <a:pt x="106" y="223"/>
                    </a:cubicBezTo>
                    <a:cubicBezTo>
                      <a:pt x="106" y="224"/>
                      <a:pt x="106" y="224"/>
                      <a:pt x="106" y="224"/>
                    </a:cubicBezTo>
                    <a:cubicBezTo>
                      <a:pt x="104" y="224"/>
                      <a:pt x="105" y="222"/>
                      <a:pt x="104" y="222"/>
                    </a:cubicBezTo>
                    <a:cubicBezTo>
                      <a:pt x="103" y="221"/>
                      <a:pt x="105" y="224"/>
                      <a:pt x="103" y="225"/>
                    </a:cubicBezTo>
                    <a:cubicBezTo>
                      <a:pt x="101" y="225"/>
                      <a:pt x="100" y="223"/>
                      <a:pt x="97" y="222"/>
                    </a:cubicBezTo>
                    <a:cubicBezTo>
                      <a:pt x="96" y="222"/>
                      <a:pt x="97" y="225"/>
                      <a:pt x="96" y="225"/>
                    </a:cubicBezTo>
                    <a:cubicBezTo>
                      <a:pt x="95" y="226"/>
                      <a:pt x="92" y="227"/>
                      <a:pt x="92" y="227"/>
                    </a:cubicBezTo>
                    <a:cubicBezTo>
                      <a:pt x="92" y="227"/>
                      <a:pt x="90" y="229"/>
                      <a:pt x="88" y="230"/>
                    </a:cubicBezTo>
                    <a:cubicBezTo>
                      <a:pt x="87" y="232"/>
                      <a:pt x="84" y="234"/>
                      <a:pt x="84" y="234"/>
                    </a:cubicBezTo>
                    <a:cubicBezTo>
                      <a:pt x="84" y="234"/>
                      <a:pt x="82" y="236"/>
                      <a:pt x="80" y="237"/>
                    </a:cubicBezTo>
                    <a:cubicBezTo>
                      <a:pt x="78" y="237"/>
                      <a:pt x="81" y="239"/>
                      <a:pt x="81" y="239"/>
                    </a:cubicBezTo>
                    <a:cubicBezTo>
                      <a:pt x="81" y="239"/>
                      <a:pt x="78" y="242"/>
                      <a:pt x="78" y="242"/>
                    </a:cubicBezTo>
                    <a:cubicBezTo>
                      <a:pt x="79" y="243"/>
                      <a:pt x="82" y="242"/>
                      <a:pt x="82" y="242"/>
                    </a:cubicBezTo>
                    <a:cubicBezTo>
                      <a:pt x="82" y="244"/>
                      <a:pt x="81" y="247"/>
                      <a:pt x="82" y="248"/>
                    </a:cubicBezTo>
                    <a:cubicBezTo>
                      <a:pt x="83" y="250"/>
                      <a:pt x="87" y="251"/>
                      <a:pt x="87" y="251"/>
                    </a:cubicBezTo>
                    <a:cubicBezTo>
                      <a:pt x="87" y="251"/>
                      <a:pt x="87" y="255"/>
                      <a:pt x="92" y="257"/>
                    </a:cubicBezTo>
                    <a:cubicBezTo>
                      <a:pt x="98" y="261"/>
                      <a:pt x="86" y="266"/>
                      <a:pt x="86" y="268"/>
                    </a:cubicBezTo>
                    <a:cubicBezTo>
                      <a:pt x="86" y="269"/>
                      <a:pt x="87" y="274"/>
                      <a:pt x="88" y="277"/>
                    </a:cubicBezTo>
                    <a:cubicBezTo>
                      <a:pt x="89" y="280"/>
                      <a:pt x="91" y="282"/>
                      <a:pt x="91" y="282"/>
                    </a:cubicBezTo>
                    <a:cubicBezTo>
                      <a:pt x="91" y="282"/>
                      <a:pt x="95" y="287"/>
                      <a:pt x="94" y="288"/>
                    </a:cubicBezTo>
                    <a:cubicBezTo>
                      <a:pt x="94" y="290"/>
                      <a:pt x="92" y="287"/>
                      <a:pt x="91" y="289"/>
                    </a:cubicBezTo>
                    <a:cubicBezTo>
                      <a:pt x="90" y="291"/>
                      <a:pt x="90" y="295"/>
                      <a:pt x="91" y="297"/>
                    </a:cubicBezTo>
                    <a:cubicBezTo>
                      <a:pt x="92" y="298"/>
                      <a:pt x="93" y="302"/>
                      <a:pt x="93" y="302"/>
                    </a:cubicBezTo>
                    <a:cubicBezTo>
                      <a:pt x="93" y="302"/>
                      <a:pt x="93" y="303"/>
                      <a:pt x="95" y="305"/>
                    </a:cubicBezTo>
                    <a:cubicBezTo>
                      <a:pt x="97" y="307"/>
                      <a:pt x="99" y="309"/>
                      <a:pt x="98" y="311"/>
                    </a:cubicBezTo>
                    <a:cubicBezTo>
                      <a:pt x="97" y="313"/>
                      <a:pt x="95" y="312"/>
                      <a:pt x="94" y="314"/>
                    </a:cubicBezTo>
                    <a:cubicBezTo>
                      <a:pt x="93" y="318"/>
                      <a:pt x="99" y="319"/>
                      <a:pt x="100" y="322"/>
                    </a:cubicBezTo>
                    <a:cubicBezTo>
                      <a:pt x="101" y="324"/>
                      <a:pt x="104" y="324"/>
                      <a:pt x="106" y="326"/>
                    </a:cubicBezTo>
                    <a:cubicBezTo>
                      <a:pt x="108" y="327"/>
                      <a:pt x="107" y="330"/>
                      <a:pt x="105" y="332"/>
                    </a:cubicBezTo>
                    <a:cubicBezTo>
                      <a:pt x="104" y="334"/>
                      <a:pt x="97" y="340"/>
                      <a:pt x="97" y="342"/>
                    </a:cubicBezTo>
                    <a:cubicBezTo>
                      <a:pt x="97" y="344"/>
                      <a:pt x="81" y="354"/>
                      <a:pt x="81" y="354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0" y="363"/>
                      <a:pt x="70" y="363"/>
                      <a:pt x="70" y="363"/>
                    </a:cubicBezTo>
                    <a:cubicBezTo>
                      <a:pt x="71" y="363"/>
                      <a:pt x="71" y="363"/>
                      <a:pt x="71" y="363"/>
                    </a:cubicBezTo>
                    <a:cubicBezTo>
                      <a:pt x="71" y="362"/>
                      <a:pt x="71" y="362"/>
                      <a:pt x="71" y="362"/>
                    </a:cubicBezTo>
                    <a:cubicBezTo>
                      <a:pt x="73" y="361"/>
                      <a:pt x="75" y="360"/>
                      <a:pt x="77" y="360"/>
                    </a:cubicBezTo>
                    <a:cubicBezTo>
                      <a:pt x="76" y="362"/>
                      <a:pt x="76" y="361"/>
                      <a:pt x="76" y="362"/>
                    </a:cubicBezTo>
                    <a:cubicBezTo>
                      <a:pt x="76" y="362"/>
                      <a:pt x="76" y="362"/>
                      <a:pt x="75" y="363"/>
                    </a:cubicBezTo>
                    <a:cubicBezTo>
                      <a:pt x="77" y="365"/>
                      <a:pt x="80" y="367"/>
                      <a:pt x="83" y="370"/>
                    </a:cubicBezTo>
                    <a:cubicBezTo>
                      <a:pt x="84" y="369"/>
                      <a:pt x="88" y="368"/>
                      <a:pt x="89" y="368"/>
                    </a:cubicBezTo>
                    <a:cubicBezTo>
                      <a:pt x="91" y="369"/>
                      <a:pt x="92" y="372"/>
                      <a:pt x="93" y="373"/>
                    </a:cubicBezTo>
                    <a:cubicBezTo>
                      <a:pt x="94" y="373"/>
                      <a:pt x="96" y="373"/>
                      <a:pt x="96" y="374"/>
                    </a:cubicBezTo>
                    <a:cubicBezTo>
                      <a:pt x="96" y="374"/>
                      <a:pt x="94" y="375"/>
                      <a:pt x="92" y="375"/>
                    </a:cubicBezTo>
                    <a:cubicBezTo>
                      <a:pt x="91" y="375"/>
                      <a:pt x="90" y="373"/>
                      <a:pt x="87" y="374"/>
                    </a:cubicBezTo>
                    <a:cubicBezTo>
                      <a:pt x="86" y="374"/>
                      <a:pt x="85" y="376"/>
                      <a:pt x="83" y="377"/>
                    </a:cubicBezTo>
                    <a:cubicBezTo>
                      <a:pt x="81" y="377"/>
                      <a:pt x="81" y="376"/>
                      <a:pt x="79" y="376"/>
                    </a:cubicBezTo>
                    <a:cubicBezTo>
                      <a:pt x="78" y="376"/>
                      <a:pt x="78" y="377"/>
                      <a:pt x="77" y="378"/>
                    </a:cubicBezTo>
                    <a:cubicBezTo>
                      <a:pt x="77" y="377"/>
                      <a:pt x="77" y="376"/>
                      <a:pt x="76" y="376"/>
                    </a:cubicBezTo>
                    <a:cubicBezTo>
                      <a:pt x="76" y="377"/>
                      <a:pt x="75" y="380"/>
                      <a:pt x="74" y="382"/>
                    </a:cubicBezTo>
                    <a:cubicBezTo>
                      <a:pt x="74" y="382"/>
                      <a:pt x="76" y="384"/>
                      <a:pt x="76" y="385"/>
                    </a:cubicBezTo>
                    <a:cubicBezTo>
                      <a:pt x="76" y="387"/>
                      <a:pt x="74" y="389"/>
                      <a:pt x="74" y="389"/>
                    </a:cubicBezTo>
                    <a:cubicBezTo>
                      <a:pt x="73" y="390"/>
                      <a:pt x="73" y="390"/>
                      <a:pt x="73" y="390"/>
                    </a:cubicBezTo>
                    <a:cubicBezTo>
                      <a:pt x="74" y="394"/>
                      <a:pt x="74" y="396"/>
                      <a:pt x="73" y="401"/>
                    </a:cubicBezTo>
                    <a:cubicBezTo>
                      <a:pt x="73" y="401"/>
                      <a:pt x="71" y="401"/>
                      <a:pt x="71" y="401"/>
                    </a:cubicBezTo>
                    <a:cubicBezTo>
                      <a:pt x="71" y="401"/>
                      <a:pt x="69" y="404"/>
                      <a:pt x="67" y="405"/>
                    </a:cubicBezTo>
                    <a:cubicBezTo>
                      <a:pt x="65" y="405"/>
                      <a:pt x="65" y="410"/>
                      <a:pt x="65" y="410"/>
                    </a:cubicBezTo>
                    <a:cubicBezTo>
                      <a:pt x="65" y="410"/>
                      <a:pt x="66" y="411"/>
                      <a:pt x="66" y="413"/>
                    </a:cubicBezTo>
                    <a:cubicBezTo>
                      <a:pt x="67" y="415"/>
                      <a:pt x="71" y="413"/>
                      <a:pt x="71" y="413"/>
                    </a:cubicBezTo>
                    <a:cubicBezTo>
                      <a:pt x="71" y="413"/>
                      <a:pt x="72" y="418"/>
                      <a:pt x="72" y="420"/>
                    </a:cubicBezTo>
                    <a:cubicBezTo>
                      <a:pt x="72" y="422"/>
                      <a:pt x="74" y="420"/>
                      <a:pt x="75" y="422"/>
                    </a:cubicBezTo>
                    <a:cubicBezTo>
                      <a:pt x="76" y="424"/>
                      <a:pt x="78" y="426"/>
                      <a:pt x="78" y="426"/>
                    </a:cubicBezTo>
                    <a:cubicBezTo>
                      <a:pt x="79" y="430"/>
                      <a:pt x="79" y="430"/>
                      <a:pt x="79" y="430"/>
                    </a:cubicBezTo>
                    <a:cubicBezTo>
                      <a:pt x="80" y="427"/>
                      <a:pt x="79" y="434"/>
                      <a:pt x="81" y="432"/>
                    </a:cubicBezTo>
                    <a:cubicBezTo>
                      <a:pt x="83" y="431"/>
                      <a:pt x="85" y="431"/>
                      <a:pt x="85" y="431"/>
                    </a:cubicBezTo>
                    <a:cubicBezTo>
                      <a:pt x="85" y="431"/>
                      <a:pt x="87" y="431"/>
                      <a:pt x="89" y="432"/>
                    </a:cubicBezTo>
                    <a:cubicBezTo>
                      <a:pt x="91" y="433"/>
                      <a:pt x="94" y="433"/>
                      <a:pt x="94" y="436"/>
                    </a:cubicBezTo>
                    <a:cubicBezTo>
                      <a:pt x="94" y="438"/>
                      <a:pt x="97" y="436"/>
                      <a:pt x="97" y="440"/>
                    </a:cubicBezTo>
                    <a:cubicBezTo>
                      <a:pt x="97" y="443"/>
                      <a:pt x="99" y="443"/>
                      <a:pt x="99" y="447"/>
                    </a:cubicBezTo>
                    <a:cubicBezTo>
                      <a:pt x="99" y="451"/>
                      <a:pt x="98" y="453"/>
                      <a:pt x="100" y="454"/>
                    </a:cubicBezTo>
                    <a:cubicBezTo>
                      <a:pt x="102" y="456"/>
                      <a:pt x="105" y="456"/>
                      <a:pt x="106" y="459"/>
                    </a:cubicBezTo>
                    <a:cubicBezTo>
                      <a:pt x="107" y="462"/>
                      <a:pt x="108" y="465"/>
                      <a:pt x="106" y="466"/>
                    </a:cubicBezTo>
                    <a:cubicBezTo>
                      <a:pt x="103" y="466"/>
                      <a:pt x="102" y="463"/>
                      <a:pt x="100" y="466"/>
                    </a:cubicBezTo>
                    <a:cubicBezTo>
                      <a:pt x="99" y="469"/>
                      <a:pt x="103" y="469"/>
                      <a:pt x="103" y="471"/>
                    </a:cubicBezTo>
                    <a:cubicBezTo>
                      <a:pt x="103" y="482"/>
                      <a:pt x="103" y="482"/>
                      <a:pt x="103" y="482"/>
                    </a:cubicBezTo>
                    <a:cubicBezTo>
                      <a:pt x="103" y="482"/>
                      <a:pt x="106" y="487"/>
                      <a:pt x="109" y="482"/>
                    </a:cubicBezTo>
                    <a:cubicBezTo>
                      <a:pt x="110" y="480"/>
                      <a:pt x="110" y="482"/>
                      <a:pt x="112" y="483"/>
                    </a:cubicBezTo>
                    <a:cubicBezTo>
                      <a:pt x="115" y="484"/>
                      <a:pt x="117" y="482"/>
                      <a:pt x="117" y="484"/>
                    </a:cubicBezTo>
                    <a:cubicBezTo>
                      <a:pt x="117" y="486"/>
                      <a:pt x="118" y="488"/>
                      <a:pt x="118" y="488"/>
                    </a:cubicBezTo>
                    <a:cubicBezTo>
                      <a:pt x="118" y="488"/>
                      <a:pt x="118" y="492"/>
                      <a:pt x="120" y="492"/>
                    </a:cubicBezTo>
                    <a:cubicBezTo>
                      <a:pt x="121" y="492"/>
                      <a:pt x="120" y="496"/>
                      <a:pt x="122" y="496"/>
                    </a:cubicBezTo>
                    <a:cubicBezTo>
                      <a:pt x="124" y="496"/>
                      <a:pt x="127" y="495"/>
                      <a:pt x="128" y="496"/>
                    </a:cubicBezTo>
                    <a:cubicBezTo>
                      <a:pt x="131" y="498"/>
                      <a:pt x="132" y="498"/>
                      <a:pt x="134" y="497"/>
                    </a:cubicBezTo>
                    <a:cubicBezTo>
                      <a:pt x="136" y="497"/>
                      <a:pt x="136" y="500"/>
                      <a:pt x="137" y="501"/>
                    </a:cubicBezTo>
                    <a:cubicBezTo>
                      <a:pt x="140" y="502"/>
                      <a:pt x="139" y="502"/>
                      <a:pt x="141" y="502"/>
                    </a:cubicBezTo>
                    <a:cubicBezTo>
                      <a:pt x="143" y="503"/>
                      <a:pt x="143" y="508"/>
                      <a:pt x="143" y="508"/>
                    </a:cubicBezTo>
                    <a:cubicBezTo>
                      <a:pt x="143" y="508"/>
                      <a:pt x="146" y="507"/>
                      <a:pt x="148" y="507"/>
                    </a:cubicBezTo>
                    <a:cubicBezTo>
                      <a:pt x="150" y="506"/>
                      <a:pt x="151" y="505"/>
                      <a:pt x="151" y="505"/>
                    </a:cubicBezTo>
                    <a:cubicBezTo>
                      <a:pt x="151" y="505"/>
                      <a:pt x="155" y="505"/>
                      <a:pt x="156" y="506"/>
                    </a:cubicBezTo>
                    <a:cubicBezTo>
                      <a:pt x="157" y="508"/>
                      <a:pt x="155" y="508"/>
                      <a:pt x="158" y="508"/>
                    </a:cubicBezTo>
                    <a:cubicBezTo>
                      <a:pt x="161" y="508"/>
                      <a:pt x="160" y="510"/>
                      <a:pt x="163" y="511"/>
                    </a:cubicBezTo>
                    <a:cubicBezTo>
                      <a:pt x="165" y="511"/>
                      <a:pt x="172" y="514"/>
                      <a:pt x="174" y="516"/>
                    </a:cubicBezTo>
                    <a:cubicBezTo>
                      <a:pt x="177" y="518"/>
                      <a:pt x="173" y="519"/>
                      <a:pt x="175" y="520"/>
                    </a:cubicBezTo>
                    <a:cubicBezTo>
                      <a:pt x="176" y="522"/>
                      <a:pt x="179" y="521"/>
                      <a:pt x="178" y="523"/>
                    </a:cubicBezTo>
                    <a:cubicBezTo>
                      <a:pt x="177" y="525"/>
                      <a:pt x="175" y="526"/>
                      <a:pt x="177" y="526"/>
                    </a:cubicBezTo>
                    <a:cubicBezTo>
                      <a:pt x="181" y="527"/>
                      <a:pt x="177" y="531"/>
                      <a:pt x="178" y="533"/>
                    </a:cubicBezTo>
                    <a:cubicBezTo>
                      <a:pt x="179" y="534"/>
                      <a:pt x="179" y="535"/>
                      <a:pt x="179" y="537"/>
                    </a:cubicBezTo>
                    <a:cubicBezTo>
                      <a:pt x="179" y="539"/>
                      <a:pt x="178" y="541"/>
                      <a:pt x="178" y="543"/>
                    </a:cubicBezTo>
                    <a:cubicBezTo>
                      <a:pt x="177" y="545"/>
                      <a:pt x="173" y="546"/>
                      <a:pt x="171" y="546"/>
                    </a:cubicBezTo>
                    <a:cubicBezTo>
                      <a:pt x="169" y="548"/>
                      <a:pt x="169" y="548"/>
                      <a:pt x="169" y="548"/>
                    </a:cubicBezTo>
                    <a:cubicBezTo>
                      <a:pt x="168" y="551"/>
                      <a:pt x="168" y="551"/>
                      <a:pt x="168" y="551"/>
                    </a:cubicBezTo>
                    <a:cubicBezTo>
                      <a:pt x="168" y="552"/>
                      <a:pt x="170" y="551"/>
                      <a:pt x="171" y="551"/>
                    </a:cubicBezTo>
                    <a:cubicBezTo>
                      <a:pt x="171" y="550"/>
                      <a:pt x="171" y="550"/>
                      <a:pt x="171" y="550"/>
                    </a:cubicBezTo>
                    <a:cubicBezTo>
                      <a:pt x="172" y="549"/>
                      <a:pt x="172" y="551"/>
                      <a:pt x="173" y="550"/>
                    </a:cubicBezTo>
                    <a:cubicBezTo>
                      <a:pt x="173" y="552"/>
                      <a:pt x="173" y="552"/>
                      <a:pt x="173" y="552"/>
                    </a:cubicBezTo>
                    <a:cubicBezTo>
                      <a:pt x="171" y="553"/>
                      <a:pt x="170" y="553"/>
                      <a:pt x="168" y="554"/>
                    </a:cubicBezTo>
                    <a:cubicBezTo>
                      <a:pt x="167" y="554"/>
                      <a:pt x="166" y="556"/>
                      <a:pt x="165" y="556"/>
                    </a:cubicBezTo>
                    <a:cubicBezTo>
                      <a:pt x="164" y="556"/>
                      <a:pt x="165" y="555"/>
                      <a:pt x="163" y="556"/>
                    </a:cubicBezTo>
                    <a:cubicBezTo>
                      <a:pt x="163" y="557"/>
                      <a:pt x="163" y="560"/>
                      <a:pt x="163" y="560"/>
                    </a:cubicBezTo>
                    <a:cubicBezTo>
                      <a:pt x="162" y="560"/>
                      <a:pt x="157" y="560"/>
                      <a:pt x="156" y="560"/>
                    </a:cubicBezTo>
                    <a:cubicBezTo>
                      <a:pt x="156" y="561"/>
                      <a:pt x="157" y="563"/>
                      <a:pt x="158" y="563"/>
                    </a:cubicBezTo>
                    <a:cubicBezTo>
                      <a:pt x="159" y="563"/>
                      <a:pt x="161" y="563"/>
                      <a:pt x="161" y="564"/>
                    </a:cubicBezTo>
                    <a:cubicBezTo>
                      <a:pt x="161" y="565"/>
                      <a:pt x="162" y="566"/>
                      <a:pt x="161" y="568"/>
                    </a:cubicBezTo>
                    <a:cubicBezTo>
                      <a:pt x="160" y="568"/>
                      <a:pt x="158" y="569"/>
                      <a:pt x="158" y="569"/>
                    </a:cubicBezTo>
                    <a:cubicBezTo>
                      <a:pt x="158" y="570"/>
                      <a:pt x="158" y="571"/>
                      <a:pt x="158" y="572"/>
                    </a:cubicBezTo>
                    <a:cubicBezTo>
                      <a:pt x="157" y="572"/>
                      <a:pt x="153" y="572"/>
                      <a:pt x="153" y="572"/>
                    </a:cubicBezTo>
                    <a:cubicBezTo>
                      <a:pt x="152" y="572"/>
                      <a:pt x="153" y="575"/>
                      <a:pt x="153" y="575"/>
                    </a:cubicBezTo>
                    <a:cubicBezTo>
                      <a:pt x="151" y="576"/>
                      <a:pt x="150" y="575"/>
                      <a:pt x="149" y="576"/>
                    </a:cubicBezTo>
                    <a:cubicBezTo>
                      <a:pt x="149" y="576"/>
                      <a:pt x="149" y="578"/>
                      <a:pt x="149" y="578"/>
                    </a:cubicBezTo>
                    <a:cubicBezTo>
                      <a:pt x="151" y="577"/>
                      <a:pt x="152" y="576"/>
                      <a:pt x="155" y="576"/>
                    </a:cubicBezTo>
                    <a:cubicBezTo>
                      <a:pt x="155" y="576"/>
                      <a:pt x="154" y="578"/>
                      <a:pt x="155" y="578"/>
                    </a:cubicBezTo>
                    <a:cubicBezTo>
                      <a:pt x="155" y="579"/>
                      <a:pt x="157" y="581"/>
                      <a:pt x="157" y="582"/>
                    </a:cubicBezTo>
                    <a:cubicBezTo>
                      <a:pt x="158" y="582"/>
                      <a:pt x="159" y="581"/>
                      <a:pt x="160" y="582"/>
                    </a:cubicBezTo>
                    <a:cubicBezTo>
                      <a:pt x="160" y="582"/>
                      <a:pt x="161" y="584"/>
                      <a:pt x="161" y="585"/>
                    </a:cubicBezTo>
                    <a:cubicBezTo>
                      <a:pt x="162" y="586"/>
                      <a:pt x="164" y="586"/>
                      <a:pt x="165" y="586"/>
                    </a:cubicBezTo>
                    <a:cubicBezTo>
                      <a:pt x="165" y="587"/>
                      <a:pt x="165" y="589"/>
                      <a:pt x="166" y="590"/>
                    </a:cubicBezTo>
                    <a:cubicBezTo>
                      <a:pt x="167" y="591"/>
                      <a:pt x="168" y="590"/>
                      <a:pt x="169" y="591"/>
                    </a:cubicBezTo>
                    <a:cubicBezTo>
                      <a:pt x="171" y="592"/>
                      <a:pt x="172" y="595"/>
                      <a:pt x="174" y="597"/>
                    </a:cubicBezTo>
                    <a:cubicBezTo>
                      <a:pt x="174" y="597"/>
                      <a:pt x="174" y="597"/>
                      <a:pt x="175" y="598"/>
                    </a:cubicBezTo>
                    <a:cubicBezTo>
                      <a:pt x="176" y="598"/>
                      <a:pt x="176" y="593"/>
                      <a:pt x="178" y="592"/>
                    </a:cubicBezTo>
                    <a:cubicBezTo>
                      <a:pt x="180" y="591"/>
                      <a:pt x="183" y="590"/>
                      <a:pt x="184" y="592"/>
                    </a:cubicBezTo>
                    <a:cubicBezTo>
                      <a:pt x="185" y="593"/>
                      <a:pt x="187" y="593"/>
                      <a:pt x="190" y="594"/>
                    </a:cubicBezTo>
                    <a:cubicBezTo>
                      <a:pt x="193" y="595"/>
                      <a:pt x="195" y="594"/>
                      <a:pt x="197" y="594"/>
                    </a:cubicBezTo>
                    <a:cubicBezTo>
                      <a:pt x="199" y="594"/>
                      <a:pt x="199" y="595"/>
                      <a:pt x="201" y="597"/>
                    </a:cubicBezTo>
                    <a:cubicBezTo>
                      <a:pt x="204" y="598"/>
                      <a:pt x="205" y="602"/>
                      <a:pt x="208" y="602"/>
                    </a:cubicBezTo>
                    <a:cubicBezTo>
                      <a:pt x="211" y="602"/>
                      <a:pt x="213" y="599"/>
                      <a:pt x="215" y="601"/>
                    </a:cubicBezTo>
                    <a:cubicBezTo>
                      <a:pt x="216" y="603"/>
                      <a:pt x="216" y="601"/>
                      <a:pt x="218" y="600"/>
                    </a:cubicBezTo>
                    <a:cubicBezTo>
                      <a:pt x="221" y="599"/>
                      <a:pt x="222" y="599"/>
                      <a:pt x="223" y="601"/>
                    </a:cubicBezTo>
                    <a:cubicBezTo>
                      <a:pt x="224" y="602"/>
                      <a:pt x="224" y="604"/>
                      <a:pt x="226" y="605"/>
                    </a:cubicBezTo>
                    <a:cubicBezTo>
                      <a:pt x="228" y="606"/>
                      <a:pt x="228" y="606"/>
                      <a:pt x="230" y="607"/>
                    </a:cubicBezTo>
                    <a:cubicBezTo>
                      <a:pt x="231" y="607"/>
                      <a:pt x="228" y="610"/>
                      <a:pt x="230" y="611"/>
                    </a:cubicBezTo>
                    <a:cubicBezTo>
                      <a:pt x="232" y="611"/>
                      <a:pt x="234" y="610"/>
                      <a:pt x="235" y="611"/>
                    </a:cubicBezTo>
                    <a:cubicBezTo>
                      <a:pt x="236" y="613"/>
                      <a:pt x="238" y="615"/>
                      <a:pt x="238" y="615"/>
                    </a:cubicBezTo>
                    <a:cubicBezTo>
                      <a:pt x="238" y="615"/>
                      <a:pt x="240" y="616"/>
                      <a:pt x="241" y="618"/>
                    </a:cubicBezTo>
                    <a:cubicBezTo>
                      <a:pt x="243" y="620"/>
                      <a:pt x="244" y="620"/>
                      <a:pt x="245" y="622"/>
                    </a:cubicBezTo>
                    <a:cubicBezTo>
                      <a:pt x="246" y="625"/>
                      <a:pt x="247" y="626"/>
                      <a:pt x="249" y="626"/>
                    </a:cubicBezTo>
                    <a:cubicBezTo>
                      <a:pt x="250" y="626"/>
                      <a:pt x="253" y="620"/>
                      <a:pt x="253" y="620"/>
                    </a:cubicBezTo>
                    <a:cubicBezTo>
                      <a:pt x="253" y="619"/>
                      <a:pt x="252" y="618"/>
                      <a:pt x="252" y="617"/>
                    </a:cubicBezTo>
                    <a:cubicBezTo>
                      <a:pt x="251" y="616"/>
                      <a:pt x="247" y="613"/>
                      <a:pt x="246" y="613"/>
                    </a:cubicBezTo>
                    <a:cubicBezTo>
                      <a:pt x="245" y="611"/>
                      <a:pt x="246" y="610"/>
                      <a:pt x="245" y="608"/>
                    </a:cubicBezTo>
                    <a:cubicBezTo>
                      <a:pt x="244" y="606"/>
                      <a:pt x="241" y="605"/>
                      <a:pt x="240" y="602"/>
                    </a:cubicBezTo>
                    <a:cubicBezTo>
                      <a:pt x="240" y="601"/>
                      <a:pt x="240" y="594"/>
                      <a:pt x="240" y="594"/>
                    </a:cubicBezTo>
                    <a:cubicBezTo>
                      <a:pt x="238" y="593"/>
                      <a:pt x="238" y="593"/>
                      <a:pt x="238" y="593"/>
                    </a:cubicBezTo>
                    <a:cubicBezTo>
                      <a:pt x="239" y="590"/>
                      <a:pt x="239" y="589"/>
                      <a:pt x="239" y="586"/>
                    </a:cubicBezTo>
                    <a:cubicBezTo>
                      <a:pt x="238" y="586"/>
                      <a:pt x="234" y="586"/>
                      <a:pt x="232" y="586"/>
                    </a:cubicBezTo>
                    <a:cubicBezTo>
                      <a:pt x="234" y="584"/>
                      <a:pt x="232" y="584"/>
                      <a:pt x="232" y="581"/>
                    </a:cubicBezTo>
                    <a:cubicBezTo>
                      <a:pt x="232" y="581"/>
                      <a:pt x="234" y="580"/>
                      <a:pt x="234" y="580"/>
                    </a:cubicBezTo>
                    <a:cubicBezTo>
                      <a:pt x="235" y="579"/>
                      <a:pt x="234" y="577"/>
                      <a:pt x="234" y="576"/>
                    </a:cubicBezTo>
                    <a:cubicBezTo>
                      <a:pt x="235" y="574"/>
                      <a:pt x="236" y="571"/>
                      <a:pt x="237" y="569"/>
                    </a:cubicBezTo>
                    <a:cubicBezTo>
                      <a:pt x="237" y="569"/>
                      <a:pt x="239" y="567"/>
                      <a:pt x="239" y="566"/>
                    </a:cubicBezTo>
                    <a:cubicBezTo>
                      <a:pt x="239" y="566"/>
                      <a:pt x="238" y="565"/>
                      <a:pt x="238" y="566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8" y="564"/>
                      <a:pt x="238" y="564"/>
                      <a:pt x="238" y="564"/>
                    </a:cubicBezTo>
                    <a:cubicBezTo>
                      <a:pt x="237" y="564"/>
                      <a:pt x="238" y="562"/>
                      <a:pt x="238" y="562"/>
                    </a:cubicBezTo>
                    <a:cubicBezTo>
                      <a:pt x="238" y="562"/>
                      <a:pt x="239" y="562"/>
                      <a:pt x="240" y="563"/>
                    </a:cubicBezTo>
                    <a:cubicBezTo>
                      <a:pt x="241" y="563"/>
                      <a:pt x="241" y="562"/>
                      <a:pt x="242" y="562"/>
                    </a:cubicBezTo>
                    <a:cubicBezTo>
                      <a:pt x="242" y="562"/>
                      <a:pt x="242" y="560"/>
                      <a:pt x="242" y="560"/>
                    </a:cubicBezTo>
                    <a:cubicBezTo>
                      <a:pt x="244" y="560"/>
                      <a:pt x="244" y="560"/>
                      <a:pt x="244" y="560"/>
                    </a:cubicBezTo>
                    <a:cubicBezTo>
                      <a:pt x="244" y="560"/>
                      <a:pt x="243" y="562"/>
                      <a:pt x="244" y="563"/>
                    </a:cubicBezTo>
                    <a:cubicBezTo>
                      <a:pt x="244" y="563"/>
                      <a:pt x="246" y="563"/>
                      <a:pt x="246" y="563"/>
                    </a:cubicBezTo>
                    <a:cubicBezTo>
                      <a:pt x="245" y="564"/>
                      <a:pt x="246" y="564"/>
                      <a:pt x="246" y="565"/>
                    </a:cubicBezTo>
                    <a:cubicBezTo>
                      <a:pt x="247" y="565"/>
                      <a:pt x="249" y="563"/>
                      <a:pt x="250" y="562"/>
                    </a:cubicBezTo>
                    <a:cubicBezTo>
                      <a:pt x="250" y="562"/>
                      <a:pt x="249" y="561"/>
                      <a:pt x="250" y="560"/>
                    </a:cubicBezTo>
                    <a:cubicBezTo>
                      <a:pt x="249" y="560"/>
                      <a:pt x="248" y="560"/>
                      <a:pt x="247" y="560"/>
                    </a:cubicBezTo>
                    <a:cubicBezTo>
                      <a:pt x="247" y="560"/>
                      <a:pt x="246" y="559"/>
                      <a:pt x="246" y="559"/>
                    </a:cubicBezTo>
                    <a:cubicBezTo>
                      <a:pt x="247" y="559"/>
                      <a:pt x="247" y="558"/>
                      <a:pt x="247" y="558"/>
                    </a:cubicBezTo>
                    <a:cubicBezTo>
                      <a:pt x="248" y="558"/>
                      <a:pt x="248" y="558"/>
                      <a:pt x="248" y="560"/>
                    </a:cubicBezTo>
                    <a:cubicBezTo>
                      <a:pt x="249" y="559"/>
                      <a:pt x="250" y="560"/>
                      <a:pt x="250" y="560"/>
                    </a:cubicBezTo>
                    <a:cubicBezTo>
                      <a:pt x="251" y="559"/>
                      <a:pt x="250" y="558"/>
                      <a:pt x="251" y="558"/>
                    </a:cubicBezTo>
                    <a:cubicBezTo>
                      <a:pt x="251" y="558"/>
                      <a:pt x="249" y="554"/>
                      <a:pt x="250" y="553"/>
                    </a:cubicBezTo>
                    <a:cubicBezTo>
                      <a:pt x="251" y="552"/>
                      <a:pt x="250" y="549"/>
                      <a:pt x="250" y="549"/>
                    </a:cubicBezTo>
                    <a:cubicBezTo>
                      <a:pt x="246" y="541"/>
                      <a:pt x="246" y="541"/>
                      <a:pt x="246" y="541"/>
                    </a:cubicBezTo>
                    <a:cubicBezTo>
                      <a:pt x="246" y="541"/>
                      <a:pt x="242" y="543"/>
                      <a:pt x="242" y="541"/>
                    </a:cubicBezTo>
                    <a:cubicBezTo>
                      <a:pt x="241" y="539"/>
                      <a:pt x="243" y="535"/>
                      <a:pt x="240" y="534"/>
                    </a:cubicBezTo>
                    <a:cubicBezTo>
                      <a:pt x="238" y="533"/>
                      <a:pt x="236" y="531"/>
                      <a:pt x="237" y="530"/>
                    </a:cubicBezTo>
                    <a:cubicBezTo>
                      <a:pt x="239" y="528"/>
                      <a:pt x="241" y="524"/>
                      <a:pt x="241" y="524"/>
                    </a:cubicBezTo>
                    <a:cubicBezTo>
                      <a:pt x="241" y="524"/>
                      <a:pt x="243" y="523"/>
                      <a:pt x="243" y="521"/>
                    </a:cubicBezTo>
                    <a:cubicBezTo>
                      <a:pt x="242" y="519"/>
                      <a:pt x="240" y="518"/>
                      <a:pt x="240" y="518"/>
                    </a:cubicBezTo>
                    <a:cubicBezTo>
                      <a:pt x="240" y="518"/>
                      <a:pt x="244" y="514"/>
                      <a:pt x="243" y="510"/>
                    </a:cubicBezTo>
                    <a:cubicBezTo>
                      <a:pt x="242" y="509"/>
                      <a:pt x="246" y="510"/>
                      <a:pt x="247" y="508"/>
                    </a:cubicBezTo>
                    <a:cubicBezTo>
                      <a:pt x="247" y="506"/>
                      <a:pt x="250" y="503"/>
                      <a:pt x="251" y="505"/>
                    </a:cubicBezTo>
                    <a:cubicBezTo>
                      <a:pt x="252" y="507"/>
                      <a:pt x="254" y="511"/>
                      <a:pt x="254" y="511"/>
                    </a:cubicBezTo>
                    <a:cubicBezTo>
                      <a:pt x="260" y="508"/>
                      <a:pt x="260" y="508"/>
                      <a:pt x="260" y="508"/>
                    </a:cubicBezTo>
                    <a:cubicBezTo>
                      <a:pt x="260" y="508"/>
                      <a:pt x="255" y="505"/>
                      <a:pt x="256" y="503"/>
                    </a:cubicBezTo>
                    <a:cubicBezTo>
                      <a:pt x="256" y="501"/>
                      <a:pt x="256" y="497"/>
                      <a:pt x="258" y="497"/>
                    </a:cubicBezTo>
                    <a:cubicBezTo>
                      <a:pt x="260" y="497"/>
                      <a:pt x="260" y="493"/>
                      <a:pt x="262" y="494"/>
                    </a:cubicBezTo>
                    <a:cubicBezTo>
                      <a:pt x="264" y="495"/>
                      <a:pt x="268" y="494"/>
                      <a:pt x="268" y="494"/>
                    </a:cubicBezTo>
                    <a:cubicBezTo>
                      <a:pt x="268" y="494"/>
                      <a:pt x="274" y="489"/>
                      <a:pt x="275" y="487"/>
                    </a:cubicBezTo>
                    <a:cubicBezTo>
                      <a:pt x="276" y="485"/>
                      <a:pt x="274" y="484"/>
                      <a:pt x="274" y="484"/>
                    </a:cubicBezTo>
                    <a:cubicBezTo>
                      <a:pt x="281" y="483"/>
                      <a:pt x="281" y="483"/>
                      <a:pt x="281" y="483"/>
                    </a:cubicBezTo>
                    <a:cubicBezTo>
                      <a:pt x="281" y="485"/>
                      <a:pt x="281" y="485"/>
                      <a:pt x="281" y="485"/>
                    </a:cubicBezTo>
                    <a:cubicBezTo>
                      <a:pt x="286" y="485"/>
                      <a:pt x="286" y="485"/>
                      <a:pt x="286" y="485"/>
                    </a:cubicBezTo>
                    <a:cubicBezTo>
                      <a:pt x="286" y="485"/>
                      <a:pt x="284" y="483"/>
                      <a:pt x="286" y="483"/>
                    </a:cubicBezTo>
                    <a:cubicBezTo>
                      <a:pt x="287" y="483"/>
                      <a:pt x="289" y="483"/>
                      <a:pt x="290" y="485"/>
                    </a:cubicBezTo>
                    <a:cubicBezTo>
                      <a:pt x="291" y="487"/>
                      <a:pt x="291" y="489"/>
                      <a:pt x="291" y="489"/>
                    </a:cubicBezTo>
                    <a:cubicBezTo>
                      <a:pt x="291" y="489"/>
                      <a:pt x="294" y="489"/>
                      <a:pt x="296" y="490"/>
                    </a:cubicBezTo>
                    <a:cubicBezTo>
                      <a:pt x="298" y="491"/>
                      <a:pt x="299" y="492"/>
                      <a:pt x="301" y="494"/>
                    </a:cubicBezTo>
                    <a:cubicBezTo>
                      <a:pt x="302" y="496"/>
                      <a:pt x="302" y="498"/>
                      <a:pt x="304" y="498"/>
                    </a:cubicBezTo>
                    <a:cubicBezTo>
                      <a:pt x="306" y="498"/>
                      <a:pt x="308" y="497"/>
                      <a:pt x="309" y="499"/>
                    </a:cubicBezTo>
                    <a:cubicBezTo>
                      <a:pt x="310" y="501"/>
                      <a:pt x="307" y="504"/>
                      <a:pt x="307" y="504"/>
                    </a:cubicBezTo>
                    <a:cubicBezTo>
                      <a:pt x="312" y="505"/>
                      <a:pt x="312" y="505"/>
                      <a:pt x="312" y="505"/>
                    </a:cubicBezTo>
                    <a:cubicBezTo>
                      <a:pt x="312" y="505"/>
                      <a:pt x="312" y="499"/>
                      <a:pt x="313" y="499"/>
                    </a:cubicBezTo>
                    <a:cubicBezTo>
                      <a:pt x="314" y="499"/>
                      <a:pt x="314" y="497"/>
                      <a:pt x="317" y="498"/>
                    </a:cubicBezTo>
                    <a:cubicBezTo>
                      <a:pt x="321" y="500"/>
                      <a:pt x="323" y="502"/>
                      <a:pt x="325" y="500"/>
                    </a:cubicBezTo>
                    <a:cubicBezTo>
                      <a:pt x="327" y="499"/>
                      <a:pt x="329" y="497"/>
                      <a:pt x="332" y="496"/>
                    </a:cubicBezTo>
                    <a:cubicBezTo>
                      <a:pt x="335" y="495"/>
                      <a:pt x="335" y="499"/>
                      <a:pt x="337" y="499"/>
                    </a:cubicBezTo>
                    <a:cubicBezTo>
                      <a:pt x="339" y="498"/>
                      <a:pt x="338" y="496"/>
                      <a:pt x="340" y="498"/>
                    </a:cubicBezTo>
                    <a:cubicBezTo>
                      <a:pt x="342" y="499"/>
                      <a:pt x="345" y="504"/>
                      <a:pt x="345" y="504"/>
                    </a:cubicBezTo>
                    <a:cubicBezTo>
                      <a:pt x="350" y="506"/>
                      <a:pt x="350" y="506"/>
                      <a:pt x="350" y="506"/>
                    </a:cubicBezTo>
                    <a:cubicBezTo>
                      <a:pt x="354" y="506"/>
                      <a:pt x="354" y="506"/>
                      <a:pt x="354" y="506"/>
                    </a:cubicBezTo>
                    <a:cubicBezTo>
                      <a:pt x="354" y="506"/>
                      <a:pt x="358" y="504"/>
                      <a:pt x="358" y="500"/>
                    </a:cubicBezTo>
                    <a:cubicBezTo>
                      <a:pt x="355" y="498"/>
                      <a:pt x="352" y="497"/>
                      <a:pt x="352" y="497"/>
                    </a:cubicBezTo>
                    <a:cubicBezTo>
                      <a:pt x="349" y="494"/>
                      <a:pt x="349" y="494"/>
                      <a:pt x="349" y="494"/>
                    </a:cubicBezTo>
                    <a:cubicBezTo>
                      <a:pt x="352" y="488"/>
                      <a:pt x="352" y="488"/>
                      <a:pt x="352" y="488"/>
                    </a:cubicBezTo>
                    <a:cubicBezTo>
                      <a:pt x="352" y="485"/>
                      <a:pt x="352" y="485"/>
                      <a:pt x="352" y="485"/>
                    </a:cubicBezTo>
                    <a:cubicBezTo>
                      <a:pt x="348" y="480"/>
                      <a:pt x="348" y="480"/>
                      <a:pt x="348" y="480"/>
                    </a:cubicBezTo>
                    <a:cubicBezTo>
                      <a:pt x="348" y="476"/>
                      <a:pt x="348" y="476"/>
                      <a:pt x="348" y="476"/>
                    </a:cubicBezTo>
                    <a:cubicBezTo>
                      <a:pt x="349" y="472"/>
                      <a:pt x="349" y="472"/>
                      <a:pt x="349" y="472"/>
                    </a:cubicBezTo>
                    <a:cubicBezTo>
                      <a:pt x="349" y="467"/>
                      <a:pt x="349" y="467"/>
                      <a:pt x="349" y="467"/>
                    </a:cubicBezTo>
                    <a:cubicBezTo>
                      <a:pt x="354" y="463"/>
                      <a:pt x="354" y="463"/>
                      <a:pt x="354" y="463"/>
                    </a:cubicBezTo>
                    <a:cubicBezTo>
                      <a:pt x="354" y="459"/>
                      <a:pt x="354" y="459"/>
                      <a:pt x="354" y="459"/>
                    </a:cubicBezTo>
                    <a:cubicBezTo>
                      <a:pt x="353" y="456"/>
                      <a:pt x="353" y="456"/>
                      <a:pt x="353" y="456"/>
                    </a:cubicBezTo>
                    <a:cubicBezTo>
                      <a:pt x="357" y="454"/>
                      <a:pt x="357" y="454"/>
                      <a:pt x="357" y="454"/>
                    </a:cubicBezTo>
                    <a:cubicBezTo>
                      <a:pt x="361" y="456"/>
                      <a:pt x="361" y="456"/>
                      <a:pt x="361" y="456"/>
                    </a:cubicBezTo>
                    <a:cubicBezTo>
                      <a:pt x="367" y="456"/>
                      <a:pt x="367" y="456"/>
                      <a:pt x="367" y="456"/>
                    </a:cubicBezTo>
                    <a:cubicBezTo>
                      <a:pt x="370" y="458"/>
                      <a:pt x="370" y="458"/>
                      <a:pt x="370" y="458"/>
                    </a:cubicBezTo>
                    <a:cubicBezTo>
                      <a:pt x="378" y="457"/>
                      <a:pt x="378" y="457"/>
                      <a:pt x="378" y="457"/>
                    </a:cubicBezTo>
                    <a:cubicBezTo>
                      <a:pt x="384" y="455"/>
                      <a:pt x="384" y="455"/>
                      <a:pt x="384" y="455"/>
                    </a:cubicBezTo>
                    <a:cubicBezTo>
                      <a:pt x="393" y="455"/>
                      <a:pt x="393" y="455"/>
                      <a:pt x="393" y="455"/>
                    </a:cubicBezTo>
                    <a:cubicBezTo>
                      <a:pt x="401" y="453"/>
                      <a:pt x="401" y="453"/>
                      <a:pt x="401" y="453"/>
                    </a:cubicBezTo>
                    <a:cubicBezTo>
                      <a:pt x="404" y="453"/>
                      <a:pt x="404" y="453"/>
                      <a:pt x="404" y="453"/>
                    </a:cubicBezTo>
                    <a:cubicBezTo>
                      <a:pt x="412" y="448"/>
                      <a:pt x="412" y="448"/>
                      <a:pt x="412" y="448"/>
                    </a:cubicBezTo>
                    <a:cubicBezTo>
                      <a:pt x="418" y="446"/>
                      <a:pt x="418" y="446"/>
                      <a:pt x="418" y="446"/>
                    </a:cubicBezTo>
                    <a:cubicBezTo>
                      <a:pt x="422" y="446"/>
                      <a:pt x="422" y="446"/>
                      <a:pt x="422" y="446"/>
                    </a:cubicBezTo>
                    <a:cubicBezTo>
                      <a:pt x="424" y="448"/>
                      <a:pt x="424" y="448"/>
                      <a:pt x="424" y="448"/>
                    </a:cubicBezTo>
                    <a:cubicBezTo>
                      <a:pt x="427" y="449"/>
                      <a:pt x="427" y="449"/>
                      <a:pt x="427" y="449"/>
                    </a:cubicBezTo>
                    <a:cubicBezTo>
                      <a:pt x="427" y="452"/>
                      <a:pt x="427" y="452"/>
                      <a:pt x="427" y="452"/>
                    </a:cubicBezTo>
                    <a:cubicBezTo>
                      <a:pt x="426" y="456"/>
                      <a:pt x="426" y="456"/>
                      <a:pt x="426" y="456"/>
                    </a:cubicBezTo>
                    <a:cubicBezTo>
                      <a:pt x="429" y="456"/>
                      <a:pt x="429" y="456"/>
                      <a:pt x="429" y="456"/>
                    </a:cubicBezTo>
                    <a:cubicBezTo>
                      <a:pt x="433" y="461"/>
                      <a:pt x="433" y="461"/>
                      <a:pt x="433" y="461"/>
                    </a:cubicBezTo>
                    <a:cubicBezTo>
                      <a:pt x="436" y="459"/>
                      <a:pt x="436" y="459"/>
                      <a:pt x="436" y="459"/>
                    </a:cubicBezTo>
                    <a:cubicBezTo>
                      <a:pt x="440" y="455"/>
                      <a:pt x="440" y="455"/>
                      <a:pt x="440" y="455"/>
                    </a:cubicBezTo>
                    <a:cubicBezTo>
                      <a:pt x="446" y="458"/>
                      <a:pt x="446" y="458"/>
                      <a:pt x="446" y="458"/>
                    </a:cubicBezTo>
                    <a:cubicBezTo>
                      <a:pt x="447" y="460"/>
                      <a:pt x="447" y="460"/>
                      <a:pt x="447" y="460"/>
                    </a:cubicBezTo>
                    <a:cubicBezTo>
                      <a:pt x="450" y="458"/>
                      <a:pt x="450" y="458"/>
                      <a:pt x="450" y="458"/>
                    </a:cubicBezTo>
                    <a:cubicBezTo>
                      <a:pt x="450" y="458"/>
                      <a:pt x="452" y="457"/>
                      <a:pt x="453" y="460"/>
                    </a:cubicBezTo>
                    <a:cubicBezTo>
                      <a:pt x="454" y="463"/>
                      <a:pt x="453" y="463"/>
                      <a:pt x="453" y="463"/>
                    </a:cubicBezTo>
                    <a:cubicBezTo>
                      <a:pt x="461" y="464"/>
                      <a:pt x="461" y="464"/>
                      <a:pt x="461" y="464"/>
                    </a:cubicBezTo>
                    <a:cubicBezTo>
                      <a:pt x="468" y="461"/>
                      <a:pt x="468" y="461"/>
                      <a:pt x="468" y="461"/>
                    </a:cubicBezTo>
                    <a:cubicBezTo>
                      <a:pt x="476" y="457"/>
                      <a:pt x="476" y="457"/>
                      <a:pt x="476" y="457"/>
                    </a:cubicBezTo>
                    <a:cubicBezTo>
                      <a:pt x="483" y="454"/>
                      <a:pt x="483" y="454"/>
                      <a:pt x="483" y="454"/>
                    </a:cubicBezTo>
                    <a:cubicBezTo>
                      <a:pt x="490" y="453"/>
                      <a:pt x="490" y="453"/>
                      <a:pt x="490" y="453"/>
                    </a:cubicBezTo>
                    <a:cubicBezTo>
                      <a:pt x="491" y="454"/>
                      <a:pt x="491" y="454"/>
                      <a:pt x="491" y="454"/>
                    </a:cubicBezTo>
                    <a:cubicBezTo>
                      <a:pt x="491" y="459"/>
                      <a:pt x="491" y="459"/>
                      <a:pt x="491" y="459"/>
                    </a:cubicBezTo>
                    <a:cubicBezTo>
                      <a:pt x="497" y="468"/>
                      <a:pt x="497" y="468"/>
                      <a:pt x="497" y="468"/>
                    </a:cubicBezTo>
                    <a:cubicBezTo>
                      <a:pt x="503" y="483"/>
                      <a:pt x="503" y="483"/>
                      <a:pt x="503" y="483"/>
                    </a:cubicBezTo>
                    <a:cubicBezTo>
                      <a:pt x="508" y="493"/>
                      <a:pt x="508" y="493"/>
                      <a:pt x="508" y="493"/>
                    </a:cubicBezTo>
                    <a:cubicBezTo>
                      <a:pt x="508" y="493"/>
                      <a:pt x="511" y="499"/>
                      <a:pt x="514" y="499"/>
                    </a:cubicBezTo>
                    <a:cubicBezTo>
                      <a:pt x="516" y="499"/>
                      <a:pt x="522" y="497"/>
                      <a:pt x="522" y="497"/>
                    </a:cubicBezTo>
                    <a:cubicBezTo>
                      <a:pt x="531" y="497"/>
                      <a:pt x="531" y="497"/>
                      <a:pt x="531" y="497"/>
                    </a:cubicBezTo>
                    <a:cubicBezTo>
                      <a:pt x="534" y="497"/>
                      <a:pt x="539" y="504"/>
                      <a:pt x="539" y="504"/>
                    </a:cubicBezTo>
                    <a:cubicBezTo>
                      <a:pt x="541" y="510"/>
                      <a:pt x="541" y="510"/>
                      <a:pt x="541" y="510"/>
                    </a:cubicBezTo>
                    <a:cubicBezTo>
                      <a:pt x="543" y="516"/>
                      <a:pt x="543" y="516"/>
                      <a:pt x="543" y="516"/>
                    </a:cubicBezTo>
                    <a:cubicBezTo>
                      <a:pt x="544" y="519"/>
                      <a:pt x="544" y="519"/>
                      <a:pt x="544" y="519"/>
                    </a:cubicBezTo>
                    <a:cubicBezTo>
                      <a:pt x="549" y="521"/>
                      <a:pt x="549" y="521"/>
                      <a:pt x="549" y="521"/>
                    </a:cubicBezTo>
                    <a:cubicBezTo>
                      <a:pt x="555" y="520"/>
                      <a:pt x="555" y="520"/>
                      <a:pt x="555" y="520"/>
                    </a:cubicBezTo>
                    <a:cubicBezTo>
                      <a:pt x="566" y="515"/>
                      <a:pt x="566" y="515"/>
                      <a:pt x="566" y="515"/>
                    </a:cubicBezTo>
                    <a:cubicBezTo>
                      <a:pt x="572" y="514"/>
                      <a:pt x="572" y="514"/>
                      <a:pt x="572" y="514"/>
                    </a:cubicBezTo>
                    <a:cubicBezTo>
                      <a:pt x="577" y="514"/>
                      <a:pt x="577" y="514"/>
                      <a:pt x="577" y="514"/>
                    </a:cubicBezTo>
                    <a:cubicBezTo>
                      <a:pt x="579" y="518"/>
                      <a:pt x="579" y="518"/>
                      <a:pt x="579" y="518"/>
                    </a:cubicBezTo>
                    <a:cubicBezTo>
                      <a:pt x="582" y="522"/>
                      <a:pt x="582" y="522"/>
                      <a:pt x="582" y="522"/>
                    </a:cubicBezTo>
                    <a:cubicBezTo>
                      <a:pt x="584" y="524"/>
                      <a:pt x="584" y="524"/>
                      <a:pt x="584" y="524"/>
                    </a:cubicBezTo>
                    <a:cubicBezTo>
                      <a:pt x="590" y="525"/>
                      <a:pt x="590" y="525"/>
                      <a:pt x="590" y="525"/>
                    </a:cubicBezTo>
                    <a:cubicBezTo>
                      <a:pt x="593" y="523"/>
                      <a:pt x="593" y="523"/>
                      <a:pt x="593" y="523"/>
                    </a:cubicBezTo>
                    <a:cubicBezTo>
                      <a:pt x="598" y="522"/>
                      <a:pt x="598" y="522"/>
                      <a:pt x="598" y="522"/>
                    </a:cubicBezTo>
                    <a:cubicBezTo>
                      <a:pt x="601" y="520"/>
                      <a:pt x="601" y="520"/>
                      <a:pt x="601" y="520"/>
                    </a:cubicBezTo>
                    <a:cubicBezTo>
                      <a:pt x="603" y="517"/>
                      <a:pt x="603" y="517"/>
                      <a:pt x="603" y="517"/>
                    </a:cubicBezTo>
                    <a:cubicBezTo>
                      <a:pt x="603" y="515"/>
                      <a:pt x="603" y="515"/>
                      <a:pt x="603" y="515"/>
                    </a:cubicBezTo>
                    <a:cubicBezTo>
                      <a:pt x="605" y="512"/>
                      <a:pt x="605" y="512"/>
                      <a:pt x="605" y="512"/>
                    </a:cubicBezTo>
                    <a:cubicBezTo>
                      <a:pt x="609" y="510"/>
                      <a:pt x="609" y="510"/>
                      <a:pt x="609" y="510"/>
                    </a:cubicBezTo>
                    <a:cubicBezTo>
                      <a:pt x="613" y="508"/>
                      <a:pt x="613" y="508"/>
                      <a:pt x="613" y="508"/>
                    </a:cubicBezTo>
                    <a:cubicBezTo>
                      <a:pt x="619" y="506"/>
                      <a:pt x="619" y="506"/>
                      <a:pt x="619" y="506"/>
                    </a:cubicBezTo>
                    <a:cubicBezTo>
                      <a:pt x="622" y="503"/>
                      <a:pt x="622" y="503"/>
                      <a:pt x="622" y="503"/>
                    </a:cubicBezTo>
                    <a:cubicBezTo>
                      <a:pt x="627" y="503"/>
                      <a:pt x="627" y="503"/>
                      <a:pt x="627" y="503"/>
                    </a:cubicBezTo>
                    <a:cubicBezTo>
                      <a:pt x="632" y="504"/>
                      <a:pt x="632" y="504"/>
                      <a:pt x="632" y="504"/>
                    </a:cubicBezTo>
                    <a:cubicBezTo>
                      <a:pt x="634" y="507"/>
                      <a:pt x="634" y="507"/>
                      <a:pt x="634" y="507"/>
                    </a:cubicBezTo>
                    <a:cubicBezTo>
                      <a:pt x="639" y="504"/>
                      <a:pt x="639" y="504"/>
                      <a:pt x="639" y="504"/>
                    </a:cubicBezTo>
                    <a:cubicBezTo>
                      <a:pt x="645" y="508"/>
                      <a:pt x="645" y="508"/>
                      <a:pt x="645" y="508"/>
                    </a:cubicBezTo>
                    <a:cubicBezTo>
                      <a:pt x="650" y="510"/>
                      <a:pt x="650" y="510"/>
                      <a:pt x="650" y="510"/>
                    </a:cubicBezTo>
                    <a:cubicBezTo>
                      <a:pt x="656" y="511"/>
                      <a:pt x="656" y="511"/>
                      <a:pt x="656" y="511"/>
                    </a:cubicBezTo>
                    <a:cubicBezTo>
                      <a:pt x="662" y="512"/>
                      <a:pt x="662" y="512"/>
                      <a:pt x="662" y="512"/>
                    </a:cubicBezTo>
                    <a:cubicBezTo>
                      <a:pt x="670" y="511"/>
                      <a:pt x="670" y="511"/>
                      <a:pt x="670" y="511"/>
                    </a:cubicBezTo>
                    <a:cubicBezTo>
                      <a:pt x="677" y="511"/>
                      <a:pt x="677" y="511"/>
                      <a:pt x="677" y="511"/>
                    </a:cubicBezTo>
                    <a:cubicBezTo>
                      <a:pt x="679" y="509"/>
                      <a:pt x="679" y="509"/>
                      <a:pt x="679" y="509"/>
                    </a:cubicBezTo>
                    <a:cubicBezTo>
                      <a:pt x="678" y="503"/>
                      <a:pt x="678" y="503"/>
                      <a:pt x="678" y="503"/>
                    </a:cubicBezTo>
                    <a:cubicBezTo>
                      <a:pt x="676" y="499"/>
                      <a:pt x="676" y="499"/>
                      <a:pt x="676" y="499"/>
                    </a:cubicBezTo>
                    <a:cubicBezTo>
                      <a:pt x="671" y="497"/>
                      <a:pt x="671" y="497"/>
                      <a:pt x="671" y="497"/>
                    </a:cubicBezTo>
                    <a:cubicBezTo>
                      <a:pt x="673" y="493"/>
                      <a:pt x="673" y="493"/>
                      <a:pt x="673" y="493"/>
                    </a:cubicBezTo>
                    <a:cubicBezTo>
                      <a:pt x="675" y="490"/>
                      <a:pt x="675" y="490"/>
                      <a:pt x="675" y="490"/>
                    </a:cubicBezTo>
                    <a:cubicBezTo>
                      <a:pt x="677" y="486"/>
                      <a:pt x="677" y="486"/>
                      <a:pt x="677" y="486"/>
                    </a:cubicBezTo>
                    <a:cubicBezTo>
                      <a:pt x="683" y="487"/>
                      <a:pt x="683" y="487"/>
                      <a:pt x="683" y="487"/>
                    </a:cubicBezTo>
                    <a:cubicBezTo>
                      <a:pt x="687" y="488"/>
                      <a:pt x="687" y="488"/>
                      <a:pt x="687" y="488"/>
                    </a:cubicBezTo>
                    <a:cubicBezTo>
                      <a:pt x="693" y="488"/>
                      <a:pt x="693" y="488"/>
                      <a:pt x="693" y="488"/>
                    </a:cubicBezTo>
                    <a:cubicBezTo>
                      <a:pt x="696" y="491"/>
                      <a:pt x="696" y="491"/>
                      <a:pt x="696" y="491"/>
                    </a:cubicBezTo>
                    <a:cubicBezTo>
                      <a:pt x="702" y="491"/>
                      <a:pt x="702" y="491"/>
                      <a:pt x="702" y="491"/>
                    </a:cubicBezTo>
                    <a:cubicBezTo>
                      <a:pt x="710" y="498"/>
                      <a:pt x="710" y="498"/>
                      <a:pt x="710" y="498"/>
                    </a:cubicBezTo>
                    <a:cubicBezTo>
                      <a:pt x="715" y="502"/>
                      <a:pt x="715" y="502"/>
                      <a:pt x="715" y="502"/>
                    </a:cubicBezTo>
                    <a:cubicBezTo>
                      <a:pt x="718" y="508"/>
                      <a:pt x="718" y="508"/>
                      <a:pt x="718" y="508"/>
                    </a:cubicBezTo>
                    <a:cubicBezTo>
                      <a:pt x="721" y="510"/>
                      <a:pt x="721" y="510"/>
                      <a:pt x="721" y="510"/>
                    </a:cubicBezTo>
                    <a:cubicBezTo>
                      <a:pt x="727" y="514"/>
                      <a:pt x="727" y="514"/>
                      <a:pt x="727" y="514"/>
                    </a:cubicBezTo>
                    <a:cubicBezTo>
                      <a:pt x="731" y="513"/>
                      <a:pt x="731" y="513"/>
                      <a:pt x="731" y="513"/>
                    </a:cubicBezTo>
                    <a:cubicBezTo>
                      <a:pt x="734" y="513"/>
                      <a:pt x="734" y="513"/>
                      <a:pt x="734" y="513"/>
                    </a:cubicBezTo>
                    <a:cubicBezTo>
                      <a:pt x="739" y="512"/>
                      <a:pt x="739" y="512"/>
                      <a:pt x="739" y="512"/>
                    </a:cubicBezTo>
                    <a:cubicBezTo>
                      <a:pt x="742" y="509"/>
                      <a:pt x="742" y="509"/>
                      <a:pt x="742" y="509"/>
                    </a:cubicBezTo>
                    <a:cubicBezTo>
                      <a:pt x="748" y="511"/>
                      <a:pt x="748" y="511"/>
                      <a:pt x="748" y="511"/>
                    </a:cubicBezTo>
                    <a:cubicBezTo>
                      <a:pt x="756" y="513"/>
                      <a:pt x="756" y="513"/>
                      <a:pt x="756" y="513"/>
                    </a:cubicBezTo>
                    <a:cubicBezTo>
                      <a:pt x="759" y="514"/>
                      <a:pt x="759" y="514"/>
                      <a:pt x="759" y="514"/>
                    </a:cubicBezTo>
                    <a:cubicBezTo>
                      <a:pt x="759" y="517"/>
                      <a:pt x="759" y="517"/>
                      <a:pt x="759" y="517"/>
                    </a:cubicBezTo>
                    <a:cubicBezTo>
                      <a:pt x="762" y="520"/>
                      <a:pt x="762" y="520"/>
                      <a:pt x="762" y="520"/>
                    </a:cubicBezTo>
                    <a:cubicBezTo>
                      <a:pt x="767" y="520"/>
                      <a:pt x="767" y="520"/>
                      <a:pt x="767" y="520"/>
                    </a:cubicBezTo>
                    <a:cubicBezTo>
                      <a:pt x="771" y="523"/>
                      <a:pt x="771" y="523"/>
                      <a:pt x="771" y="523"/>
                    </a:cubicBezTo>
                    <a:cubicBezTo>
                      <a:pt x="775" y="523"/>
                      <a:pt x="775" y="523"/>
                      <a:pt x="775" y="523"/>
                    </a:cubicBezTo>
                    <a:cubicBezTo>
                      <a:pt x="779" y="521"/>
                      <a:pt x="779" y="521"/>
                      <a:pt x="779" y="521"/>
                    </a:cubicBezTo>
                    <a:cubicBezTo>
                      <a:pt x="783" y="522"/>
                      <a:pt x="783" y="522"/>
                      <a:pt x="783" y="522"/>
                    </a:cubicBezTo>
                    <a:cubicBezTo>
                      <a:pt x="788" y="524"/>
                      <a:pt x="788" y="524"/>
                      <a:pt x="788" y="524"/>
                    </a:cubicBezTo>
                    <a:cubicBezTo>
                      <a:pt x="795" y="522"/>
                      <a:pt x="795" y="522"/>
                      <a:pt x="795" y="522"/>
                    </a:cubicBezTo>
                    <a:cubicBezTo>
                      <a:pt x="799" y="520"/>
                      <a:pt x="799" y="520"/>
                      <a:pt x="799" y="520"/>
                    </a:cubicBezTo>
                    <a:cubicBezTo>
                      <a:pt x="807" y="519"/>
                      <a:pt x="807" y="519"/>
                      <a:pt x="807" y="519"/>
                    </a:cubicBezTo>
                    <a:cubicBezTo>
                      <a:pt x="815" y="513"/>
                      <a:pt x="815" y="513"/>
                      <a:pt x="815" y="513"/>
                    </a:cubicBezTo>
                    <a:cubicBezTo>
                      <a:pt x="817" y="512"/>
                      <a:pt x="817" y="512"/>
                      <a:pt x="817" y="512"/>
                    </a:cubicBezTo>
                    <a:cubicBezTo>
                      <a:pt x="823" y="517"/>
                      <a:pt x="823" y="517"/>
                      <a:pt x="823" y="517"/>
                    </a:cubicBezTo>
                    <a:cubicBezTo>
                      <a:pt x="828" y="516"/>
                      <a:pt x="828" y="516"/>
                      <a:pt x="828" y="516"/>
                    </a:cubicBezTo>
                    <a:cubicBezTo>
                      <a:pt x="834" y="518"/>
                      <a:pt x="834" y="518"/>
                      <a:pt x="834" y="518"/>
                    </a:cubicBezTo>
                    <a:cubicBezTo>
                      <a:pt x="838" y="516"/>
                      <a:pt x="838" y="516"/>
                      <a:pt x="838" y="516"/>
                    </a:cubicBezTo>
                    <a:cubicBezTo>
                      <a:pt x="844" y="519"/>
                      <a:pt x="844" y="519"/>
                      <a:pt x="844" y="519"/>
                    </a:cubicBezTo>
                    <a:cubicBezTo>
                      <a:pt x="847" y="522"/>
                      <a:pt x="847" y="522"/>
                      <a:pt x="847" y="522"/>
                    </a:cubicBezTo>
                    <a:cubicBezTo>
                      <a:pt x="853" y="517"/>
                      <a:pt x="853" y="517"/>
                      <a:pt x="853" y="517"/>
                    </a:cubicBezTo>
                    <a:cubicBezTo>
                      <a:pt x="853" y="517"/>
                      <a:pt x="859" y="515"/>
                      <a:pt x="859" y="513"/>
                    </a:cubicBezTo>
                    <a:cubicBezTo>
                      <a:pt x="856" y="512"/>
                      <a:pt x="863" y="507"/>
                      <a:pt x="863" y="507"/>
                    </a:cubicBezTo>
                    <a:cubicBezTo>
                      <a:pt x="865" y="503"/>
                      <a:pt x="865" y="503"/>
                      <a:pt x="865" y="503"/>
                    </a:cubicBezTo>
                    <a:cubicBezTo>
                      <a:pt x="868" y="499"/>
                      <a:pt x="868" y="499"/>
                      <a:pt x="868" y="499"/>
                    </a:cubicBezTo>
                    <a:cubicBezTo>
                      <a:pt x="867" y="494"/>
                      <a:pt x="867" y="494"/>
                      <a:pt x="867" y="494"/>
                    </a:cubicBezTo>
                    <a:cubicBezTo>
                      <a:pt x="869" y="492"/>
                      <a:pt x="869" y="492"/>
                      <a:pt x="869" y="492"/>
                    </a:cubicBezTo>
                    <a:cubicBezTo>
                      <a:pt x="870" y="488"/>
                      <a:pt x="870" y="488"/>
                      <a:pt x="870" y="488"/>
                    </a:cubicBezTo>
                    <a:cubicBezTo>
                      <a:pt x="869" y="483"/>
                      <a:pt x="869" y="483"/>
                      <a:pt x="869" y="483"/>
                    </a:cubicBezTo>
                    <a:cubicBezTo>
                      <a:pt x="867" y="484"/>
                      <a:pt x="867" y="484"/>
                      <a:pt x="867" y="484"/>
                    </a:cubicBezTo>
                    <a:cubicBezTo>
                      <a:pt x="867" y="481"/>
                      <a:pt x="867" y="481"/>
                      <a:pt x="867" y="481"/>
                    </a:cubicBezTo>
                    <a:cubicBezTo>
                      <a:pt x="869" y="480"/>
                      <a:pt x="869" y="480"/>
                      <a:pt x="869" y="480"/>
                    </a:cubicBezTo>
                    <a:cubicBezTo>
                      <a:pt x="872" y="476"/>
                      <a:pt x="872" y="476"/>
                      <a:pt x="872" y="476"/>
                    </a:cubicBezTo>
                    <a:cubicBezTo>
                      <a:pt x="876" y="473"/>
                      <a:pt x="876" y="473"/>
                      <a:pt x="876" y="473"/>
                    </a:cubicBezTo>
                    <a:cubicBezTo>
                      <a:pt x="879" y="470"/>
                      <a:pt x="879" y="470"/>
                      <a:pt x="879" y="470"/>
                    </a:cubicBezTo>
                    <a:cubicBezTo>
                      <a:pt x="884" y="470"/>
                      <a:pt x="884" y="470"/>
                      <a:pt x="884" y="470"/>
                    </a:cubicBezTo>
                    <a:cubicBezTo>
                      <a:pt x="889" y="468"/>
                      <a:pt x="889" y="468"/>
                      <a:pt x="889" y="468"/>
                    </a:cubicBezTo>
                    <a:cubicBezTo>
                      <a:pt x="891" y="467"/>
                      <a:pt x="891" y="467"/>
                      <a:pt x="891" y="467"/>
                    </a:cubicBezTo>
                    <a:cubicBezTo>
                      <a:pt x="897" y="468"/>
                      <a:pt x="897" y="468"/>
                      <a:pt x="897" y="468"/>
                    </a:cubicBezTo>
                    <a:cubicBezTo>
                      <a:pt x="900" y="471"/>
                      <a:pt x="900" y="471"/>
                      <a:pt x="900" y="471"/>
                    </a:cubicBezTo>
                    <a:cubicBezTo>
                      <a:pt x="903" y="474"/>
                      <a:pt x="903" y="474"/>
                      <a:pt x="903" y="474"/>
                    </a:cubicBezTo>
                    <a:cubicBezTo>
                      <a:pt x="907" y="477"/>
                      <a:pt x="907" y="477"/>
                      <a:pt x="907" y="477"/>
                    </a:cubicBezTo>
                    <a:cubicBezTo>
                      <a:pt x="913" y="478"/>
                      <a:pt x="913" y="478"/>
                      <a:pt x="913" y="478"/>
                    </a:cubicBezTo>
                    <a:cubicBezTo>
                      <a:pt x="917" y="482"/>
                      <a:pt x="917" y="482"/>
                      <a:pt x="917" y="482"/>
                    </a:cubicBezTo>
                    <a:cubicBezTo>
                      <a:pt x="920" y="485"/>
                      <a:pt x="920" y="485"/>
                      <a:pt x="920" y="485"/>
                    </a:cubicBezTo>
                    <a:cubicBezTo>
                      <a:pt x="923" y="490"/>
                      <a:pt x="923" y="490"/>
                      <a:pt x="923" y="490"/>
                    </a:cubicBezTo>
                    <a:cubicBezTo>
                      <a:pt x="923" y="493"/>
                      <a:pt x="923" y="493"/>
                      <a:pt x="923" y="493"/>
                    </a:cubicBezTo>
                    <a:cubicBezTo>
                      <a:pt x="924" y="499"/>
                      <a:pt x="924" y="499"/>
                      <a:pt x="924" y="499"/>
                    </a:cubicBezTo>
                    <a:cubicBezTo>
                      <a:pt x="928" y="505"/>
                      <a:pt x="928" y="505"/>
                      <a:pt x="928" y="505"/>
                    </a:cubicBezTo>
                    <a:cubicBezTo>
                      <a:pt x="931" y="510"/>
                      <a:pt x="931" y="510"/>
                      <a:pt x="931" y="510"/>
                    </a:cubicBezTo>
                    <a:cubicBezTo>
                      <a:pt x="934" y="513"/>
                      <a:pt x="934" y="513"/>
                      <a:pt x="934" y="513"/>
                    </a:cubicBezTo>
                    <a:cubicBezTo>
                      <a:pt x="937" y="513"/>
                      <a:pt x="937" y="513"/>
                      <a:pt x="937" y="513"/>
                    </a:cubicBezTo>
                    <a:cubicBezTo>
                      <a:pt x="941" y="513"/>
                      <a:pt x="941" y="513"/>
                      <a:pt x="941" y="513"/>
                    </a:cubicBezTo>
                    <a:cubicBezTo>
                      <a:pt x="946" y="515"/>
                      <a:pt x="946" y="515"/>
                      <a:pt x="946" y="515"/>
                    </a:cubicBezTo>
                    <a:cubicBezTo>
                      <a:pt x="949" y="518"/>
                      <a:pt x="949" y="518"/>
                      <a:pt x="949" y="518"/>
                    </a:cubicBezTo>
                    <a:cubicBezTo>
                      <a:pt x="950" y="521"/>
                      <a:pt x="950" y="521"/>
                      <a:pt x="950" y="521"/>
                    </a:cubicBezTo>
                    <a:cubicBezTo>
                      <a:pt x="952" y="526"/>
                      <a:pt x="952" y="526"/>
                      <a:pt x="952" y="526"/>
                    </a:cubicBezTo>
                    <a:cubicBezTo>
                      <a:pt x="955" y="530"/>
                      <a:pt x="955" y="530"/>
                      <a:pt x="955" y="530"/>
                    </a:cubicBezTo>
                    <a:cubicBezTo>
                      <a:pt x="957" y="533"/>
                      <a:pt x="957" y="533"/>
                      <a:pt x="957" y="533"/>
                    </a:cubicBezTo>
                    <a:cubicBezTo>
                      <a:pt x="956" y="537"/>
                      <a:pt x="956" y="537"/>
                      <a:pt x="956" y="537"/>
                    </a:cubicBezTo>
                    <a:cubicBezTo>
                      <a:pt x="958" y="541"/>
                      <a:pt x="958" y="541"/>
                      <a:pt x="958" y="541"/>
                    </a:cubicBezTo>
                    <a:cubicBezTo>
                      <a:pt x="962" y="543"/>
                      <a:pt x="962" y="543"/>
                      <a:pt x="962" y="543"/>
                    </a:cubicBezTo>
                    <a:cubicBezTo>
                      <a:pt x="966" y="545"/>
                      <a:pt x="966" y="545"/>
                      <a:pt x="966" y="545"/>
                    </a:cubicBezTo>
                    <a:cubicBezTo>
                      <a:pt x="969" y="544"/>
                      <a:pt x="969" y="544"/>
                      <a:pt x="969" y="544"/>
                    </a:cubicBezTo>
                    <a:cubicBezTo>
                      <a:pt x="972" y="542"/>
                      <a:pt x="972" y="542"/>
                      <a:pt x="972" y="542"/>
                    </a:cubicBezTo>
                    <a:cubicBezTo>
                      <a:pt x="975" y="539"/>
                      <a:pt x="975" y="539"/>
                      <a:pt x="975" y="539"/>
                    </a:cubicBezTo>
                    <a:cubicBezTo>
                      <a:pt x="978" y="537"/>
                      <a:pt x="978" y="537"/>
                      <a:pt x="978" y="537"/>
                    </a:cubicBezTo>
                    <a:cubicBezTo>
                      <a:pt x="981" y="537"/>
                      <a:pt x="981" y="537"/>
                      <a:pt x="981" y="537"/>
                    </a:cubicBezTo>
                    <a:cubicBezTo>
                      <a:pt x="985" y="536"/>
                      <a:pt x="985" y="536"/>
                      <a:pt x="985" y="536"/>
                    </a:cubicBezTo>
                    <a:cubicBezTo>
                      <a:pt x="987" y="533"/>
                      <a:pt x="987" y="533"/>
                      <a:pt x="987" y="533"/>
                    </a:cubicBezTo>
                    <a:cubicBezTo>
                      <a:pt x="991" y="531"/>
                      <a:pt x="991" y="531"/>
                      <a:pt x="991" y="531"/>
                    </a:cubicBezTo>
                    <a:cubicBezTo>
                      <a:pt x="989" y="537"/>
                      <a:pt x="989" y="537"/>
                      <a:pt x="989" y="537"/>
                    </a:cubicBezTo>
                    <a:cubicBezTo>
                      <a:pt x="989" y="540"/>
                      <a:pt x="989" y="540"/>
                      <a:pt x="989" y="540"/>
                    </a:cubicBezTo>
                    <a:cubicBezTo>
                      <a:pt x="991" y="542"/>
                      <a:pt x="991" y="542"/>
                      <a:pt x="991" y="542"/>
                    </a:cubicBezTo>
                    <a:cubicBezTo>
                      <a:pt x="991" y="547"/>
                      <a:pt x="991" y="547"/>
                      <a:pt x="991" y="547"/>
                    </a:cubicBezTo>
                    <a:cubicBezTo>
                      <a:pt x="988" y="549"/>
                      <a:pt x="988" y="549"/>
                      <a:pt x="988" y="549"/>
                    </a:cubicBezTo>
                    <a:cubicBezTo>
                      <a:pt x="989" y="552"/>
                      <a:pt x="989" y="552"/>
                      <a:pt x="989" y="552"/>
                    </a:cubicBezTo>
                    <a:cubicBezTo>
                      <a:pt x="988" y="559"/>
                      <a:pt x="988" y="559"/>
                      <a:pt x="988" y="559"/>
                    </a:cubicBezTo>
                    <a:cubicBezTo>
                      <a:pt x="986" y="563"/>
                      <a:pt x="986" y="563"/>
                      <a:pt x="986" y="563"/>
                    </a:cubicBezTo>
                    <a:cubicBezTo>
                      <a:pt x="982" y="566"/>
                      <a:pt x="982" y="566"/>
                      <a:pt x="982" y="566"/>
                    </a:cubicBezTo>
                    <a:cubicBezTo>
                      <a:pt x="979" y="568"/>
                      <a:pt x="979" y="568"/>
                      <a:pt x="979" y="568"/>
                    </a:cubicBezTo>
                    <a:cubicBezTo>
                      <a:pt x="978" y="571"/>
                      <a:pt x="978" y="571"/>
                      <a:pt x="978" y="571"/>
                    </a:cubicBezTo>
                    <a:cubicBezTo>
                      <a:pt x="974" y="573"/>
                      <a:pt x="974" y="573"/>
                      <a:pt x="974" y="573"/>
                    </a:cubicBezTo>
                    <a:cubicBezTo>
                      <a:pt x="974" y="574"/>
                      <a:pt x="972" y="576"/>
                      <a:pt x="972" y="576"/>
                    </a:cubicBezTo>
                    <a:cubicBezTo>
                      <a:pt x="972" y="578"/>
                      <a:pt x="972" y="581"/>
                      <a:pt x="971" y="584"/>
                    </a:cubicBezTo>
                    <a:cubicBezTo>
                      <a:pt x="971" y="584"/>
                      <a:pt x="969" y="583"/>
                      <a:pt x="969" y="584"/>
                    </a:cubicBezTo>
                    <a:cubicBezTo>
                      <a:pt x="969" y="582"/>
                      <a:pt x="967" y="582"/>
                      <a:pt x="967" y="580"/>
                    </a:cubicBezTo>
                    <a:cubicBezTo>
                      <a:pt x="968" y="579"/>
                      <a:pt x="969" y="578"/>
                      <a:pt x="969" y="576"/>
                    </a:cubicBezTo>
                    <a:cubicBezTo>
                      <a:pt x="969" y="576"/>
                      <a:pt x="967" y="574"/>
                      <a:pt x="967" y="574"/>
                    </a:cubicBezTo>
                    <a:cubicBezTo>
                      <a:pt x="965" y="576"/>
                      <a:pt x="965" y="576"/>
                      <a:pt x="965" y="576"/>
                    </a:cubicBezTo>
                    <a:cubicBezTo>
                      <a:pt x="962" y="578"/>
                      <a:pt x="962" y="578"/>
                      <a:pt x="962" y="578"/>
                    </a:cubicBezTo>
                    <a:cubicBezTo>
                      <a:pt x="962" y="582"/>
                      <a:pt x="962" y="582"/>
                      <a:pt x="962" y="582"/>
                    </a:cubicBezTo>
                    <a:cubicBezTo>
                      <a:pt x="961" y="586"/>
                      <a:pt x="961" y="586"/>
                      <a:pt x="961" y="586"/>
                    </a:cubicBezTo>
                    <a:cubicBezTo>
                      <a:pt x="961" y="592"/>
                      <a:pt x="961" y="592"/>
                      <a:pt x="961" y="592"/>
                    </a:cubicBezTo>
                    <a:cubicBezTo>
                      <a:pt x="961" y="596"/>
                      <a:pt x="961" y="596"/>
                      <a:pt x="961" y="596"/>
                    </a:cubicBezTo>
                    <a:cubicBezTo>
                      <a:pt x="958" y="598"/>
                      <a:pt x="958" y="598"/>
                      <a:pt x="958" y="598"/>
                    </a:cubicBezTo>
                    <a:cubicBezTo>
                      <a:pt x="959" y="601"/>
                      <a:pt x="959" y="601"/>
                      <a:pt x="959" y="601"/>
                    </a:cubicBezTo>
                    <a:cubicBezTo>
                      <a:pt x="957" y="604"/>
                      <a:pt x="957" y="604"/>
                      <a:pt x="957" y="604"/>
                    </a:cubicBezTo>
                    <a:cubicBezTo>
                      <a:pt x="958" y="605"/>
                      <a:pt x="958" y="605"/>
                      <a:pt x="958" y="605"/>
                    </a:cubicBezTo>
                    <a:cubicBezTo>
                      <a:pt x="958" y="605"/>
                      <a:pt x="960" y="605"/>
                      <a:pt x="961" y="605"/>
                    </a:cubicBezTo>
                    <a:cubicBezTo>
                      <a:pt x="961" y="604"/>
                      <a:pt x="961" y="602"/>
                      <a:pt x="961" y="602"/>
                    </a:cubicBezTo>
                    <a:cubicBezTo>
                      <a:pt x="962" y="601"/>
                      <a:pt x="963" y="602"/>
                      <a:pt x="963" y="602"/>
                    </a:cubicBezTo>
                    <a:cubicBezTo>
                      <a:pt x="965" y="601"/>
                      <a:pt x="967" y="598"/>
                      <a:pt x="967" y="596"/>
                    </a:cubicBezTo>
                    <a:cubicBezTo>
                      <a:pt x="968" y="596"/>
                      <a:pt x="969" y="595"/>
                      <a:pt x="969" y="596"/>
                    </a:cubicBezTo>
                    <a:cubicBezTo>
                      <a:pt x="971" y="596"/>
                      <a:pt x="968" y="600"/>
                      <a:pt x="972" y="598"/>
                    </a:cubicBezTo>
                    <a:cubicBezTo>
                      <a:pt x="973" y="597"/>
                      <a:pt x="973" y="597"/>
                      <a:pt x="974" y="596"/>
                    </a:cubicBezTo>
                    <a:cubicBezTo>
                      <a:pt x="973" y="600"/>
                      <a:pt x="973" y="600"/>
                      <a:pt x="975" y="603"/>
                    </a:cubicBezTo>
                    <a:cubicBezTo>
                      <a:pt x="976" y="603"/>
                      <a:pt x="976" y="603"/>
                      <a:pt x="976" y="603"/>
                    </a:cubicBezTo>
                    <a:cubicBezTo>
                      <a:pt x="977" y="604"/>
                      <a:pt x="976" y="605"/>
                      <a:pt x="977" y="606"/>
                    </a:cubicBezTo>
                    <a:cubicBezTo>
                      <a:pt x="979" y="605"/>
                      <a:pt x="979" y="605"/>
                      <a:pt x="979" y="605"/>
                    </a:cubicBezTo>
                    <a:cubicBezTo>
                      <a:pt x="982" y="606"/>
                      <a:pt x="981" y="609"/>
                      <a:pt x="985" y="607"/>
                    </a:cubicBezTo>
                    <a:cubicBezTo>
                      <a:pt x="987" y="606"/>
                      <a:pt x="991" y="598"/>
                      <a:pt x="993" y="597"/>
                    </a:cubicBezTo>
                    <a:cubicBezTo>
                      <a:pt x="994" y="597"/>
                      <a:pt x="994" y="597"/>
                      <a:pt x="994" y="597"/>
                    </a:cubicBezTo>
                    <a:cubicBezTo>
                      <a:pt x="994" y="596"/>
                      <a:pt x="994" y="594"/>
                      <a:pt x="995" y="594"/>
                    </a:cubicBezTo>
                    <a:cubicBezTo>
                      <a:pt x="995" y="594"/>
                      <a:pt x="998" y="594"/>
                      <a:pt x="998" y="594"/>
                    </a:cubicBezTo>
                    <a:cubicBezTo>
                      <a:pt x="999" y="591"/>
                      <a:pt x="998" y="589"/>
                      <a:pt x="999" y="587"/>
                    </a:cubicBezTo>
                    <a:cubicBezTo>
                      <a:pt x="1000" y="586"/>
                      <a:pt x="1001" y="586"/>
                      <a:pt x="1001" y="586"/>
                    </a:cubicBezTo>
                    <a:cubicBezTo>
                      <a:pt x="1002" y="585"/>
                      <a:pt x="1002" y="583"/>
                      <a:pt x="1002" y="583"/>
                    </a:cubicBezTo>
                    <a:cubicBezTo>
                      <a:pt x="1003" y="582"/>
                      <a:pt x="1003" y="584"/>
                      <a:pt x="1004" y="582"/>
                    </a:cubicBezTo>
                    <a:cubicBezTo>
                      <a:pt x="1005" y="582"/>
                      <a:pt x="1006" y="579"/>
                      <a:pt x="1006" y="578"/>
                    </a:cubicBezTo>
                    <a:cubicBezTo>
                      <a:pt x="1011" y="572"/>
                      <a:pt x="1011" y="572"/>
                      <a:pt x="1011" y="572"/>
                    </a:cubicBezTo>
                    <a:cubicBezTo>
                      <a:pt x="1012" y="572"/>
                      <a:pt x="1013" y="572"/>
                      <a:pt x="1014" y="572"/>
                    </a:cubicBezTo>
                    <a:cubicBezTo>
                      <a:pt x="1015" y="571"/>
                      <a:pt x="1015" y="569"/>
                      <a:pt x="1015" y="568"/>
                    </a:cubicBezTo>
                    <a:cubicBezTo>
                      <a:pt x="1016" y="567"/>
                      <a:pt x="1019" y="566"/>
                      <a:pt x="1019" y="565"/>
                    </a:cubicBezTo>
                    <a:cubicBezTo>
                      <a:pt x="1023" y="558"/>
                      <a:pt x="1023" y="558"/>
                      <a:pt x="1023" y="558"/>
                    </a:cubicBezTo>
                    <a:cubicBezTo>
                      <a:pt x="1023" y="557"/>
                      <a:pt x="1022" y="557"/>
                      <a:pt x="1023" y="555"/>
                    </a:cubicBezTo>
                    <a:cubicBezTo>
                      <a:pt x="1023" y="553"/>
                      <a:pt x="1026" y="548"/>
                      <a:pt x="1027" y="547"/>
                    </a:cubicBezTo>
                    <a:cubicBezTo>
                      <a:pt x="1028" y="547"/>
                      <a:pt x="1029" y="547"/>
                      <a:pt x="1029" y="546"/>
                    </a:cubicBezTo>
                    <a:cubicBezTo>
                      <a:pt x="1030" y="545"/>
                      <a:pt x="1030" y="543"/>
                      <a:pt x="1031" y="541"/>
                    </a:cubicBezTo>
                    <a:cubicBezTo>
                      <a:pt x="1032" y="538"/>
                      <a:pt x="1037" y="537"/>
                      <a:pt x="1038" y="534"/>
                    </a:cubicBezTo>
                    <a:cubicBezTo>
                      <a:pt x="1039" y="533"/>
                      <a:pt x="1038" y="531"/>
                      <a:pt x="1039" y="529"/>
                    </a:cubicBezTo>
                    <a:cubicBezTo>
                      <a:pt x="1039" y="529"/>
                      <a:pt x="1041" y="529"/>
                      <a:pt x="1041" y="528"/>
                    </a:cubicBezTo>
                    <a:cubicBezTo>
                      <a:pt x="1041" y="528"/>
                      <a:pt x="1039" y="525"/>
                      <a:pt x="1039" y="525"/>
                    </a:cubicBezTo>
                    <a:cubicBezTo>
                      <a:pt x="1039" y="524"/>
                      <a:pt x="1042" y="521"/>
                      <a:pt x="1042" y="520"/>
                    </a:cubicBezTo>
                    <a:cubicBezTo>
                      <a:pt x="1042" y="517"/>
                      <a:pt x="1041" y="515"/>
                      <a:pt x="1041" y="514"/>
                    </a:cubicBezTo>
                    <a:cubicBezTo>
                      <a:pt x="1041" y="514"/>
                      <a:pt x="1042" y="512"/>
                      <a:pt x="1042" y="510"/>
                    </a:cubicBezTo>
                    <a:cubicBezTo>
                      <a:pt x="1040" y="510"/>
                      <a:pt x="1040" y="510"/>
                      <a:pt x="1040" y="510"/>
                    </a:cubicBezTo>
                    <a:cubicBezTo>
                      <a:pt x="1040" y="509"/>
                      <a:pt x="1040" y="508"/>
                      <a:pt x="1040" y="507"/>
                    </a:cubicBezTo>
                    <a:cubicBezTo>
                      <a:pt x="1043" y="503"/>
                      <a:pt x="1043" y="505"/>
                      <a:pt x="1041" y="501"/>
                    </a:cubicBezTo>
                    <a:cubicBezTo>
                      <a:pt x="1042" y="499"/>
                      <a:pt x="1045" y="497"/>
                      <a:pt x="1045" y="496"/>
                    </a:cubicBezTo>
                    <a:cubicBezTo>
                      <a:pt x="1045" y="495"/>
                      <a:pt x="1045" y="494"/>
                      <a:pt x="1045" y="493"/>
                    </a:cubicBezTo>
                    <a:cubicBezTo>
                      <a:pt x="1045" y="493"/>
                      <a:pt x="1047" y="492"/>
                      <a:pt x="1047" y="492"/>
                    </a:cubicBezTo>
                    <a:cubicBezTo>
                      <a:pt x="1047" y="490"/>
                      <a:pt x="1046" y="490"/>
                      <a:pt x="1045" y="490"/>
                    </a:cubicBezTo>
                    <a:cubicBezTo>
                      <a:pt x="1045" y="490"/>
                      <a:pt x="1045" y="487"/>
                      <a:pt x="1046" y="489"/>
                    </a:cubicBezTo>
                    <a:cubicBezTo>
                      <a:pt x="1046" y="487"/>
                      <a:pt x="1046" y="487"/>
                      <a:pt x="1046" y="487"/>
                    </a:cubicBezTo>
                    <a:cubicBezTo>
                      <a:pt x="1046" y="488"/>
                      <a:pt x="1047" y="486"/>
                      <a:pt x="1045" y="485"/>
                    </a:cubicBezTo>
                    <a:cubicBezTo>
                      <a:pt x="1045" y="485"/>
                      <a:pt x="1045" y="481"/>
                      <a:pt x="1045" y="481"/>
                    </a:cubicBezTo>
                    <a:cubicBezTo>
                      <a:pt x="1048" y="479"/>
                      <a:pt x="1050" y="481"/>
                      <a:pt x="1052" y="482"/>
                    </a:cubicBezTo>
                    <a:cubicBezTo>
                      <a:pt x="1052" y="478"/>
                      <a:pt x="1052" y="478"/>
                      <a:pt x="1052" y="478"/>
                    </a:cubicBezTo>
                    <a:cubicBezTo>
                      <a:pt x="1051" y="478"/>
                      <a:pt x="1051" y="479"/>
                      <a:pt x="1051" y="479"/>
                    </a:cubicBezTo>
                    <a:cubicBezTo>
                      <a:pt x="1049" y="479"/>
                      <a:pt x="1047" y="478"/>
                      <a:pt x="1046" y="477"/>
                    </a:cubicBezTo>
                    <a:cubicBezTo>
                      <a:pt x="1046" y="477"/>
                      <a:pt x="1046" y="475"/>
                      <a:pt x="1046" y="475"/>
                    </a:cubicBezTo>
                    <a:cubicBezTo>
                      <a:pt x="1046" y="475"/>
                      <a:pt x="1044" y="476"/>
                      <a:pt x="1044" y="476"/>
                    </a:cubicBezTo>
                    <a:cubicBezTo>
                      <a:pt x="1039" y="472"/>
                      <a:pt x="1039" y="472"/>
                      <a:pt x="1039" y="472"/>
                    </a:cubicBezTo>
                    <a:cubicBezTo>
                      <a:pt x="1038" y="470"/>
                      <a:pt x="1040" y="469"/>
                      <a:pt x="1039" y="468"/>
                    </a:cubicBezTo>
                    <a:cubicBezTo>
                      <a:pt x="1038" y="467"/>
                      <a:pt x="1035" y="467"/>
                      <a:pt x="1034" y="467"/>
                    </a:cubicBezTo>
                    <a:cubicBezTo>
                      <a:pt x="1034" y="467"/>
                      <a:pt x="1033" y="465"/>
                      <a:pt x="1033" y="465"/>
                    </a:cubicBezTo>
                    <a:cubicBezTo>
                      <a:pt x="1030" y="464"/>
                      <a:pt x="1027" y="464"/>
                      <a:pt x="1025" y="464"/>
                    </a:cubicBezTo>
                    <a:cubicBezTo>
                      <a:pt x="1025" y="466"/>
                      <a:pt x="1025" y="468"/>
                      <a:pt x="1025" y="470"/>
                    </a:cubicBezTo>
                    <a:cubicBezTo>
                      <a:pt x="1024" y="470"/>
                      <a:pt x="1022" y="469"/>
                      <a:pt x="1021" y="469"/>
                    </a:cubicBezTo>
                    <a:cubicBezTo>
                      <a:pt x="1020" y="470"/>
                      <a:pt x="1019" y="473"/>
                      <a:pt x="1017" y="474"/>
                    </a:cubicBezTo>
                    <a:cubicBezTo>
                      <a:pt x="1017" y="474"/>
                      <a:pt x="1015" y="474"/>
                      <a:pt x="1015" y="474"/>
                    </a:cubicBezTo>
                    <a:cubicBezTo>
                      <a:pt x="1017" y="468"/>
                      <a:pt x="1019" y="468"/>
                      <a:pt x="1013" y="465"/>
                    </a:cubicBezTo>
                    <a:cubicBezTo>
                      <a:pt x="1013" y="466"/>
                      <a:pt x="1012" y="468"/>
                      <a:pt x="1012" y="470"/>
                    </a:cubicBezTo>
                    <a:cubicBezTo>
                      <a:pt x="1012" y="470"/>
                      <a:pt x="1010" y="470"/>
                      <a:pt x="1009" y="470"/>
                    </a:cubicBezTo>
                    <a:cubicBezTo>
                      <a:pt x="1010" y="464"/>
                      <a:pt x="1010" y="462"/>
                      <a:pt x="1009" y="457"/>
                    </a:cubicBezTo>
                    <a:cubicBezTo>
                      <a:pt x="1004" y="457"/>
                      <a:pt x="1001" y="458"/>
                      <a:pt x="996" y="457"/>
                    </a:cubicBezTo>
                    <a:cubicBezTo>
                      <a:pt x="997" y="454"/>
                      <a:pt x="999" y="450"/>
                      <a:pt x="1001" y="449"/>
                    </a:cubicBezTo>
                    <a:cubicBezTo>
                      <a:pt x="1001" y="448"/>
                      <a:pt x="1002" y="449"/>
                      <a:pt x="1003" y="448"/>
                    </a:cubicBezTo>
                    <a:cubicBezTo>
                      <a:pt x="1004" y="446"/>
                      <a:pt x="1005" y="444"/>
                      <a:pt x="1007" y="443"/>
                    </a:cubicBezTo>
                    <a:cubicBezTo>
                      <a:pt x="1008" y="442"/>
                      <a:pt x="1008" y="443"/>
                      <a:pt x="1009" y="442"/>
                    </a:cubicBezTo>
                    <a:cubicBezTo>
                      <a:pt x="1011" y="441"/>
                      <a:pt x="1012" y="438"/>
                      <a:pt x="1014" y="437"/>
                    </a:cubicBezTo>
                    <a:cubicBezTo>
                      <a:pt x="1015" y="436"/>
                      <a:pt x="1017" y="436"/>
                      <a:pt x="1017" y="435"/>
                    </a:cubicBezTo>
                    <a:cubicBezTo>
                      <a:pt x="1018" y="435"/>
                      <a:pt x="1017" y="433"/>
                      <a:pt x="1017" y="432"/>
                    </a:cubicBezTo>
                    <a:cubicBezTo>
                      <a:pt x="1018" y="431"/>
                      <a:pt x="1021" y="431"/>
                      <a:pt x="1022" y="429"/>
                    </a:cubicBezTo>
                    <a:cubicBezTo>
                      <a:pt x="1022" y="429"/>
                      <a:pt x="1022" y="427"/>
                      <a:pt x="1022" y="426"/>
                    </a:cubicBezTo>
                    <a:cubicBezTo>
                      <a:pt x="1022" y="426"/>
                      <a:pt x="1024" y="424"/>
                      <a:pt x="1024" y="423"/>
                    </a:cubicBezTo>
                    <a:cubicBezTo>
                      <a:pt x="1024" y="423"/>
                      <a:pt x="1023" y="422"/>
                      <a:pt x="1023" y="421"/>
                    </a:cubicBezTo>
                    <a:cubicBezTo>
                      <a:pt x="1024" y="421"/>
                      <a:pt x="1024" y="420"/>
                      <a:pt x="1025" y="420"/>
                    </a:cubicBezTo>
                    <a:cubicBezTo>
                      <a:pt x="1026" y="421"/>
                      <a:pt x="1025" y="421"/>
                      <a:pt x="1026" y="421"/>
                    </a:cubicBezTo>
                    <a:cubicBezTo>
                      <a:pt x="1027" y="420"/>
                      <a:pt x="1027" y="418"/>
                      <a:pt x="1029" y="417"/>
                    </a:cubicBezTo>
                    <a:cubicBezTo>
                      <a:pt x="1030" y="417"/>
                      <a:pt x="1030" y="417"/>
                      <a:pt x="1030" y="417"/>
                    </a:cubicBezTo>
                    <a:cubicBezTo>
                      <a:pt x="1030" y="417"/>
                      <a:pt x="1030" y="416"/>
                      <a:pt x="1031" y="415"/>
                    </a:cubicBezTo>
                    <a:cubicBezTo>
                      <a:pt x="1032" y="415"/>
                      <a:pt x="1033" y="415"/>
                      <a:pt x="1034" y="414"/>
                    </a:cubicBezTo>
                    <a:cubicBezTo>
                      <a:pt x="1035" y="414"/>
                      <a:pt x="1035" y="412"/>
                      <a:pt x="1036" y="411"/>
                    </a:cubicBezTo>
                    <a:cubicBezTo>
                      <a:pt x="1036" y="411"/>
                      <a:pt x="1038" y="412"/>
                      <a:pt x="1038" y="411"/>
                    </a:cubicBezTo>
                    <a:cubicBezTo>
                      <a:pt x="1039" y="411"/>
                      <a:pt x="1038" y="409"/>
                      <a:pt x="1039" y="408"/>
                    </a:cubicBezTo>
                    <a:cubicBezTo>
                      <a:pt x="1041" y="408"/>
                      <a:pt x="1042" y="407"/>
                      <a:pt x="1044" y="407"/>
                    </a:cubicBezTo>
                    <a:cubicBezTo>
                      <a:pt x="1045" y="401"/>
                      <a:pt x="1047" y="397"/>
                      <a:pt x="1050" y="393"/>
                    </a:cubicBezTo>
                    <a:cubicBezTo>
                      <a:pt x="1051" y="392"/>
                      <a:pt x="1054" y="391"/>
                      <a:pt x="1054" y="389"/>
                    </a:cubicBezTo>
                    <a:cubicBezTo>
                      <a:pt x="1054" y="388"/>
                      <a:pt x="1053" y="388"/>
                      <a:pt x="1053" y="386"/>
                    </a:cubicBezTo>
                    <a:cubicBezTo>
                      <a:pt x="1055" y="386"/>
                      <a:pt x="1055" y="387"/>
                      <a:pt x="1057" y="387"/>
                    </a:cubicBezTo>
                    <a:cubicBezTo>
                      <a:pt x="1058" y="387"/>
                      <a:pt x="1059" y="384"/>
                      <a:pt x="1060" y="383"/>
                    </a:cubicBezTo>
                    <a:cubicBezTo>
                      <a:pt x="1062" y="382"/>
                      <a:pt x="1063" y="382"/>
                      <a:pt x="1065" y="382"/>
                    </a:cubicBezTo>
                    <a:cubicBezTo>
                      <a:pt x="1065" y="381"/>
                      <a:pt x="1065" y="378"/>
                      <a:pt x="1065" y="378"/>
                    </a:cubicBezTo>
                    <a:cubicBezTo>
                      <a:pt x="1066" y="378"/>
                      <a:pt x="1067" y="379"/>
                      <a:pt x="1069" y="380"/>
                    </a:cubicBezTo>
                    <a:cubicBezTo>
                      <a:pt x="1069" y="378"/>
                      <a:pt x="1069" y="378"/>
                      <a:pt x="1069" y="378"/>
                    </a:cubicBezTo>
                    <a:cubicBezTo>
                      <a:pt x="1071" y="379"/>
                      <a:pt x="1069" y="380"/>
                      <a:pt x="1069" y="382"/>
                    </a:cubicBezTo>
                    <a:cubicBezTo>
                      <a:pt x="1078" y="380"/>
                      <a:pt x="1086" y="380"/>
                      <a:pt x="1092" y="382"/>
                    </a:cubicBezTo>
                    <a:cubicBezTo>
                      <a:pt x="1092" y="382"/>
                      <a:pt x="1091" y="385"/>
                      <a:pt x="1092" y="386"/>
                    </a:cubicBezTo>
                    <a:cubicBezTo>
                      <a:pt x="1092" y="387"/>
                      <a:pt x="1092" y="387"/>
                      <a:pt x="1092" y="387"/>
                    </a:cubicBezTo>
                    <a:cubicBezTo>
                      <a:pt x="1094" y="387"/>
                      <a:pt x="1095" y="387"/>
                      <a:pt x="1096" y="386"/>
                    </a:cubicBezTo>
                    <a:cubicBezTo>
                      <a:pt x="1098" y="382"/>
                      <a:pt x="1098" y="382"/>
                      <a:pt x="1098" y="382"/>
                    </a:cubicBezTo>
                    <a:cubicBezTo>
                      <a:pt x="1099" y="382"/>
                      <a:pt x="1099" y="381"/>
                      <a:pt x="1100" y="382"/>
                    </a:cubicBezTo>
                    <a:cubicBezTo>
                      <a:pt x="1100" y="384"/>
                      <a:pt x="1100" y="384"/>
                      <a:pt x="1100" y="384"/>
                    </a:cubicBezTo>
                    <a:cubicBezTo>
                      <a:pt x="1101" y="385"/>
                      <a:pt x="1106" y="386"/>
                      <a:pt x="1108" y="386"/>
                    </a:cubicBezTo>
                    <a:cubicBezTo>
                      <a:pt x="1110" y="386"/>
                      <a:pt x="1112" y="384"/>
                      <a:pt x="1114" y="385"/>
                    </a:cubicBezTo>
                    <a:cubicBezTo>
                      <a:pt x="1115" y="385"/>
                      <a:pt x="1114" y="387"/>
                      <a:pt x="1117" y="388"/>
                    </a:cubicBezTo>
                    <a:cubicBezTo>
                      <a:pt x="1119" y="388"/>
                      <a:pt x="1119" y="384"/>
                      <a:pt x="1118" y="385"/>
                    </a:cubicBezTo>
                    <a:cubicBezTo>
                      <a:pt x="1118" y="383"/>
                      <a:pt x="1117" y="384"/>
                      <a:pt x="1119" y="383"/>
                    </a:cubicBezTo>
                    <a:cubicBezTo>
                      <a:pt x="1119" y="382"/>
                      <a:pt x="1118" y="380"/>
                      <a:pt x="1118" y="380"/>
                    </a:cubicBezTo>
                    <a:cubicBezTo>
                      <a:pt x="1122" y="377"/>
                      <a:pt x="1124" y="380"/>
                      <a:pt x="1127" y="380"/>
                    </a:cubicBezTo>
                    <a:cubicBezTo>
                      <a:pt x="1130" y="381"/>
                      <a:pt x="1131" y="380"/>
                      <a:pt x="1134" y="380"/>
                    </a:cubicBezTo>
                    <a:cubicBezTo>
                      <a:pt x="1134" y="380"/>
                      <a:pt x="1133" y="381"/>
                      <a:pt x="1134" y="381"/>
                    </a:cubicBezTo>
                    <a:cubicBezTo>
                      <a:pt x="1133" y="381"/>
                      <a:pt x="1136" y="382"/>
                      <a:pt x="1136" y="382"/>
                    </a:cubicBezTo>
                    <a:cubicBezTo>
                      <a:pt x="1137" y="381"/>
                      <a:pt x="1137" y="380"/>
                      <a:pt x="1138" y="380"/>
                    </a:cubicBezTo>
                    <a:cubicBezTo>
                      <a:pt x="1139" y="379"/>
                      <a:pt x="1140" y="379"/>
                      <a:pt x="1142" y="378"/>
                    </a:cubicBezTo>
                    <a:cubicBezTo>
                      <a:pt x="1142" y="379"/>
                      <a:pt x="1142" y="380"/>
                      <a:pt x="1142" y="381"/>
                    </a:cubicBezTo>
                    <a:cubicBezTo>
                      <a:pt x="1143" y="382"/>
                      <a:pt x="1146" y="384"/>
                      <a:pt x="1147" y="385"/>
                    </a:cubicBezTo>
                    <a:cubicBezTo>
                      <a:pt x="1146" y="387"/>
                      <a:pt x="1146" y="387"/>
                      <a:pt x="1146" y="387"/>
                    </a:cubicBezTo>
                    <a:cubicBezTo>
                      <a:pt x="1143" y="387"/>
                      <a:pt x="1141" y="387"/>
                      <a:pt x="1138" y="387"/>
                    </a:cubicBezTo>
                    <a:cubicBezTo>
                      <a:pt x="1140" y="395"/>
                      <a:pt x="1138" y="393"/>
                      <a:pt x="1148" y="393"/>
                    </a:cubicBezTo>
                    <a:cubicBezTo>
                      <a:pt x="1148" y="390"/>
                      <a:pt x="1148" y="390"/>
                      <a:pt x="1148" y="390"/>
                    </a:cubicBezTo>
                    <a:cubicBezTo>
                      <a:pt x="1151" y="391"/>
                      <a:pt x="1152" y="391"/>
                      <a:pt x="1154" y="392"/>
                    </a:cubicBezTo>
                    <a:cubicBezTo>
                      <a:pt x="1155" y="392"/>
                      <a:pt x="1155" y="390"/>
                      <a:pt x="1155" y="389"/>
                    </a:cubicBezTo>
                    <a:cubicBezTo>
                      <a:pt x="1156" y="389"/>
                      <a:pt x="1157" y="389"/>
                      <a:pt x="1158" y="389"/>
                    </a:cubicBezTo>
                    <a:cubicBezTo>
                      <a:pt x="1158" y="388"/>
                      <a:pt x="1158" y="387"/>
                      <a:pt x="1159" y="387"/>
                    </a:cubicBezTo>
                    <a:cubicBezTo>
                      <a:pt x="1159" y="387"/>
                      <a:pt x="1160" y="387"/>
                      <a:pt x="1161" y="387"/>
                    </a:cubicBezTo>
                    <a:cubicBezTo>
                      <a:pt x="1162" y="387"/>
                      <a:pt x="1161" y="388"/>
                      <a:pt x="1162" y="389"/>
                    </a:cubicBezTo>
                    <a:cubicBezTo>
                      <a:pt x="1166" y="388"/>
                      <a:pt x="1166" y="388"/>
                      <a:pt x="1171" y="387"/>
                    </a:cubicBezTo>
                    <a:cubicBezTo>
                      <a:pt x="1170" y="385"/>
                      <a:pt x="1170" y="384"/>
                      <a:pt x="1170" y="383"/>
                    </a:cubicBezTo>
                    <a:cubicBezTo>
                      <a:pt x="1169" y="383"/>
                      <a:pt x="1169" y="383"/>
                      <a:pt x="1169" y="383"/>
                    </a:cubicBezTo>
                    <a:cubicBezTo>
                      <a:pt x="1169" y="383"/>
                      <a:pt x="1167" y="382"/>
                      <a:pt x="1166" y="382"/>
                    </a:cubicBezTo>
                    <a:cubicBezTo>
                      <a:pt x="1166" y="382"/>
                      <a:pt x="1164" y="384"/>
                      <a:pt x="1164" y="384"/>
                    </a:cubicBezTo>
                    <a:cubicBezTo>
                      <a:pt x="1162" y="384"/>
                      <a:pt x="1162" y="383"/>
                      <a:pt x="1161" y="383"/>
                    </a:cubicBezTo>
                    <a:cubicBezTo>
                      <a:pt x="1161" y="382"/>
                      <a:pt x="1163" y="376"/>
                      <a:pt x="1162" y="376"/>
                    </a:cubicBezTo>
                    <a:cubicBezTo>
                      <a:pt x="1163" y="375"/>
                      <a:pt x="1163" y="376"/>
                      <a:pt x="1164" y="376"/>
                    </a:cubicBezTo>
                    <a:cubicBezTo>
                      <a:pt x="1164" y="374"/>
                      <a:pt x="1165" y="370"/>
                      <a:pt x="1168" y="369"/>
                    </a:cubicBezTo>
                    <a:cubicBezTo>
                      <a:pt x="1169" y="368"/>
                      <a:pt x="1170" y="369"/>
                      <a:pt x="1171" y="368"/>
                    </a:cubicBezTo>
                    <a:cubicBezTo>
                      <a:pt x="1171" y="368"/>
                      <a:pt x="1172" y="366"/>
                      <a:pt x="1173" y="366"/>
                    </a:cubicBezTo>
                    <a:cubicBezTo>
                      <a:pt x="1173" y="365"/>
                      <a:pt x="1175" y="366"/>
                      <a:pt x="1177" y="366"/>
                    </a:cubicBezTo>
                    <a:cubicBezTo>
                      <a:pt x="1177" y="365"/>
                      <a:pt x="1177" y="363"/>
                      <a:pt x="1178" y="363"/>
                    </a:cubicBezTo>
                    <a:cubicBezTo>
                      <a:pt x="1180" y="362"/>
                      <a:pt x="1180" y="362"/>
                      <a:pt x="1180" y="362"/>
                    </a:cubicBezTo>
                    <a:cubicBezTo>
                      <a:pt x="1180" y="360"/>
                      <a:pt x="1178" y="360"/>
                      <a:pt x="1179" y="358"/>
                    </a:cubicBezTo>
                    <a:cubicBezTo>
                      <a:pt x="1180" y="358"/>
                      <a:pt x="1180" y="358"/>
                      <a:pt x="1180" y="358"/>
                    </a:cubicBezTo>
                    <a:cubicBezTo>
                      <a:pt x="1184" y="357"/>
                      <a:pt x="1183" y="354"/>
                      <a:pt x="1184" y="353"/>
                    </a:cubicBezTo>
                    <a:cubicBezTo>
                      <a:pt x="1185" y="352"/>
                      <a:pt x="1185" y="354"/>
                      <a:pt x="1186" y="354"/>
                    </a:cubicBezTo>
                    <a:cubicBezTo>
                      <a:pt x="1187" y="353"/>
                      <a:pt x="1188" y="351"/>
                      <a:pt x="1189" y="351"/>
                    </a:cubicBezTo>
                    <a:cubicBezTo>
                      <a:pt x="1192" y="350"/>
                      <a:pt x="1194" y="351"/>
                      <a:pt x="1197" y="350"/>
                    </a:cubicBezTo>
                    <a:cubicBezTo>
                      <a:pt x="1199" y="350"/>
                      <a:pt x="1203" y="348"/>
                      <a:pt x="1205" y="348"/>
                    </a:cubicBezTo>
                    <a:cubicBezTo>
                      <a:pt x="1206" y="349"/>
                      <a:pt x="1207" y="353"/>
                      <a:pt x="1209" y="353"/>
                    </a:cubicBezTo>
                    <a:cubicBezTo>
                      <a:pt x="1209" y="353"/>
                      <a:pt x="1211" y="353"/>
                      <a:pt x="1211" y="352"/>
                    </a:cubicBezTo>
                    <a:cubicBezTo>
                      <a:pt x="1213" y="351"/>
                      <a:pt x="1214" y="350"/>
                      <a:pt x="1215" y="349"/>
                    </a:cubicBezTo>
                    <a:cubicBezTo>
                      <a:pt x="1215" y="349"/>
                      <a:pt x="1216" y="354"/>
                      <a:pt x="1215" y="355"/>
                    </a:cubicBezTo>
                    <a:cubicBezTo>
                      <a:pt x="1215" y="356"/>
                      <a:pt x="1214" y="355"/>
                      <a:pt x="1213" y="356"/>
                    </a:cubicBezTo>
                    <a:cubicBezTo>
                      <a:pt x="1212" y="357"/>
                      <a:pt x="1212" y="360"/>
                      <a:pt x="1211" y="363"/>
                    </a:cubicBezTo>
                    <a:cubicBezTo>
                      <a:pt x="1213" y="362"/>
                      <a:pt x="1214" y="363"/>
                      <a:pt x="1215" y="362"/>
                    </a:cubicBezTo>
                    <a:cubicBezTo>
                      <a:pt x="1215" y="362"/>
                      <a:pt x="1217" y="357"/>
                      <a:pt x="1217" y="361"/>
                    </a:cubicBezTo>
                    <a:cubicBezTo>
                      <a:pt x="1216" y="362"/>
                      <a:pt x="1216" y="362"/>
                      <a:pt x="1216" y="362"/>
                    </a:cubicBezTo>
                    <a:cubicBezTo>
                      <a:pt x="1216" y="362"/>
                      <a:pt x="1216" y="363"/>
                      <a:pt x="1216" y="364"/>
                    </a:cubicBezTo>
                    <a:cubicBezTo>
                      <a:pt x="1215" y="364"/>
                      <a:pt x="1214" y="364"/>
                      <a:pt x="1214" y="364"/>
                    </a:cubicBezTo>
                    <a:cubicBezTo>
                      <a:pt x="1214" y="365"/>
                      <a:pt x="1214" y="366"/>
                      <a:pt x="1214" y="366"/>
                    </a:cubicBezTo>
                    <a:cubicBezTo>
                      <a:pt x="1216" y="368"/>
                      <a:pt x="1216" y="368"/>
                      <a:pt x="1216" y="368"/>
                    </a:cubicBezTo>
                    <a:cubicBezTo>
                      <a:pt x="1218" y="366"/>
                      <a:pt x="1219" y="364"/>
                      <a:pt x="1220" y="363"/>
                    </a:cubicBezTo>
                    <a:cubicBezTo>
                      <a:pt x="1221" y="362"/>
                      <a:pt x="1222" y="362"/>
                      <a:pt x="1223" y="361"/>
                    </a:cubicBezTo>
                    <a:cubicBezTo>
                      <a:pt x="1224" y="361"/>
                      <a:pt x="1223" y="359"/>
                      <a:pt x="1223" y="359"/>
                    </a:cubicBezTo>
                    <a:cubicBezTo>
                      <a:pt x="1224" y="358"/>
                      <a:pt x="1225" y="359"/>
                      <a:pt x="1225" y="358"/>
                    </a:cubicBezTo>
                    <a:cubicBezTo>
                      <a:pt x="1226" y="358"/>
                      <a:pt x="1226" y="356"/>
                      <a:pt x="1227" y="356"/>
                    </a:cubicBezTo>
                    <a:cubicBezTo>
                      <a:pt x="1228" y="354"/>
                      <a:pt x="1232" y="350"/>
                      <a:pt x="1235" y="350"/>
                    </a:cubicBezTo>
                    <a:cubicBezTo>
                      <a:pt x="1240" y="350"/>
                      <a:pt x="1235" y="355"/>
                      <a:pt x="1243" y="352"/>
                    </a:cubicBezTo>
                    <a:cubicBezTo>
                      <a:pt x="1242" y="351"/>
                      <a:pt x="1243" y="348"/>
                      <a:pt x="1241" y="350"/>
                    </a:cubicBezTo>
                    <a:cubicBezTo>
                      <a:pt x="1241" y="348"/>
                      <a:pt x="1240" y="345"/>
                      <a:pt x="1240" y="343"/>
                    </a:cubicBezTo>
                    <a:cubicBezTo>
                      <a:pt x="1241" y="343"/>
                      <a:pt x="1242" y="343"/>
                      <a:pt x="1243" y="342"/>
                    </a:cubicBezTo>
                    <a:cubicBezTo>
                      <a:pt x="1243" y="341"/>
                      <a:pt x="1242" y="340"/>
                      <a:pt x="1243" y="339"/>
                    </a:cubicBezTo>
                    <a:cubicBezTo>
                      <a:pt x="1243" y="339"/>
                      <a:pt x="1245" y="338"/>
                      <a:pt x="1246" y="338"/>
                    </a:cubicBezTo>
                    <a:cubicBezTo>
                      <a:pt x="1247" y="338"/>
                      <a:pt x="1249" y="336"/>
                      <a:pt x="1250" y="336"/>
                    </a:cubicBezTo>
                    <a:cubicBezTo>
                      <a:pt x="1253" y="336"/>
                      <a:pt x="1255" y="340"/>
                      <a:pt x="1259" y="341"/>
                    </a:cubicBezTo>
                    <a:cubicBezTo>
                      <a:pt x="1259" y="341"/>
                      <a:pt x="1257" y="342"/>
                      <a:pt x="1256" y="342"/>
                    </a:cubicBezTo>
                    <a:cubicBezTo>
                      <a:pt x="1251" y="341"/>
                      <a:pt x="1253" y="339"/>
                      <a:pt x="1249" y="343"/>
                    </a:cubicBezTo>
                    <a:cubicBezTo>
                      <a:pt x="1249" y="343"/>
                      <a:pt x="1247" y="344"/>
                      <a:pt x="1247" y="344"/>
                    </a:cubicBezTo>
                    <a:cubicBezTo>
                      <a:pt x="1247" y="347"/>
                      <a:pt x="1249" y="349"/>
                      <a:pt x="1249" y="352"/>
                    </a:cubicBezTo>
                    <a:cubicBezTo>
                      <a:pt x="1249" y="352"/>
                      <a:pt x="1247" y="353"/>
                      <a:pt x="1247" y="354"/>
                    </a:cubicBezTo>
                    <a:cubicBezTo>
                      <a:pt x="1245" y="357"/>
                      <a:pt x="1246" y="358"/>
                      <a:pt x="1247" y="361"/>
                    </a:cubicBezTo>
                    <a:cubicBezTo>
                      <a:pt x="1245" y="362"/>
                      <a:pt x="1245" y="362"/>
                      <a:pt x="1245" y="362"/>
                    </a:cubicBezTo>
                    <a:cubicBezTo>
                      <a:pt x="1244" y="362"/>
                      <a:pt x="1245" y="364"/>
                      <a:pt x="1245" y="364"/>
                    </a:cubicBezTo>
                    <a:cubicBezTo>
                      <a:pt x="1241" y="365"/>
                      <a:pt x="1238" y="364"/>
                      <a:pt x="1235" y="364"/>
                    </a:cubicBezTo>
                    <a:cubicBezTo>
                      <a:pt x="1235" y="364"/>
                      <a:pt x="1234" y="366"/>
                      <a:pt x="1233" y="366"/>
                    </a:cubicBezTo>
                    <a:cubicBezTo>
                      <a:pt x="1232" y="367"/>
                      <a:pt x="1230" y="366"/>
                      <a:pt x="1229" y="366"/>
                    </a:cubicBezTo>
                    <a:cubicBezTo>
                      <a:pt x="1228" y="366"/>
                      <a:pt x="1228" y="367"/>
                      <a:pt x="1227" y="368"/>
                    </a:cubicBezTo>
                    <a:cubicBezTo>
                      <a:pt x="1227" y="374"/>
                      <a:pt x="1227" y="374"/>
                      <a:pt x="1227" y="374"/>
                    </a:cubicBezTo>
                    <a:cubicBezTo>
                      <a:pt x="1227" y="374"/>
                      <a:pt x="1224" y="374"/>
                      <a:pt x="1224" y="375"/>
                    </a:cubicBezTo>
                    <a:cubicBezTo>
                      <a:pt x="1224" y="375"/>
                      <a:pt x="1224" y="377"/>
                      <a:pt x="1224" y="378"/>
                    </a:cubicBezTo>
                    <a:cubicBezTo>
                      <a:pt x="1221" y="382"/>
                      <a:pt x="1221" y="382"/>
                      <a:pt x="1221" y="382"/>
                    </a:cubicBezTo>
                    <a:cubicBezTo>
                      <a:pt x="1220" y="382"/>
                      <a:pt x="1219" y="382"/>
                      <a:pt x="1217" y="383"/>
                    </a:cubicBezTo>
                    <a:cubicBezTo>
                      <a:pt x="1216" y="384"/>
                      <a:pt x="1217" y="385"/>
                      <a:pt x="1216" y="387"/>
                    </a:cubicBezTo>
                    <a:cubicBezTo>
                      <a:pt x="1216" y="388"/>
                      <a:pt x="1213" y="388"/>
                      <a:pt x="1212" y="389"/>
                    </a:cubicBezTo>
                    <a:cubicBezTo>
                      <a:pt x="1212" y="389"/>
                      <a:pt x="1210" y="392"/>
                      <a:pt x="1209" y="392"/>
                    </a:cubicBezTo>
                    <a:cubicBezTo>
                      <a:pt x="1209" y="393"/>
                      <a:pt x="1210" y="394"/>
                      <a:pt x="1209" y="394"/>
                    </a:cubicBezTo>
                    <a:cubicBezTo>
                      <a:pt x="1208" y="396"/>
                      <a:pt x="1203" y="399"/>
                      <a:pt x="1201" y="401"/>
                    </a:cubicBezTo>
                    <a:cubicBezTo>
                      <a:pt x="1201" y="402"/>
                      <a:pt x="1200" y="404"/>
                      <a:pt x="1199" y="405"/>
                    </a:cubicBezTo>
                    <a:cubicBezTo>
                      <a:pt x="1197" y="406"/>
                      <a:pt x="1196" y="404"/>
                      <a:pt x="1195" y="404"/>
                    </a:cubicBezTo>
                    <a:cubicBezTo>
                      <a:pt x="1193" y="404"/>
                      <a:pt x="1193" y="408"/>
                      <a:pt x="1191" y="408"/>
                    </a:cubicBezTo>
                    <a:cubicBezTo>
                      <a:pt x="1190" y="408"/>
                      <a:pt x="1185" y="408"/>
                      <a:pt x="1184" y="408"/>
                    </a:cubicBezTo>
                    <a:cubicBezTo>
                      <a:pt x="1184" y="409"/>
                      <a:pt x="1184" y="409"/>
                      <a:pt x="1184" y="409"/>
                    </a:cubicBezTo>
                    <a:cubicBezTo>
                      <a:pt x="1184" y="410"/>
                      <a:pt x="1186" y="411"/>
                      <a:pt x="1187" y="411"/>
                    </a:cubicBezTo>
                    <a:cubicBezTo>
                      <a:pt x="1186" y="415"/>
                      <a:pt x="1185" y="418"/>
                      <a:pt x="1185" y="422"/>
                    </a:cubicBezTo>
                    <a:cubicBezTo>
                      <a:pt x="1180" y="422"/>
                      <a:pt x="1182" y="423"/>
                      <a:pt x="1179" y="425"/>
                    </a:cubicBezTo>
                    <a:cubicBezTo>
                      <a:pt x="1178" y="425"/>
                      <a:pt x="1177" y="425"/>
                      <a:pt x="1177" y="425"/>
                    </a:cubicBezTo>
                    <a:cubicBezTo>
                      <a:pt x="1176" y="428"/>
                      <a:pt x="1177" y="430"/>
                      <a:pt x="1176" y="433"/>
                    </a:cubicBezTo>
                    <a:cubicBezTo>
                      <a:pt x="1176" y="434"/>
                      <a:pt x="1174" y="437"/>
                      <a:pt x="1174" y="438"/>
                    </a:cubicBezTo>
                    <a:cubicBezTo>
                      <a:pt x="1173" y="443"/>
                      <a:pt x="1173" y="448"/>
                      <a:pt x="1174" y="452"/>
                    </a:cubicBezTo>
                    <a:cubicBezTo>
                      <a:pt x="1175" y="455"/>
                      <a:pt x="1177" y="458"/>
                      <a:pt x="1178" y="461"/>
                    </a:cubicBezTo>
                    <a:cubicBezTo>
                      <a:pt x="1178" y="466"/>
                      <a:pt x="1177" y="471"/>
                      <a:pt x="1178" y="477"/>
                    </a:cubicBezTo>
                    <a:cubicBezTo>
                      <a:pt x="1178" y="477"/>
                      <a:pt x="1179" y="484"/>
                      <a:pt x="1179" y="485"/>
                    </a:cubicBezTo>
                    <a:cubicBezTo>
                      <a:pt x="1179" y="486"/>
                      <a:pt x="1181" y="487"/>
                      <a:pt x="1181" y="489"/>
                    </a:cubicBezTo>
                    <a:cubicBezTo>
                      <a:pt x="1183" y="492"/>
                      <a:pt x="1181" y="495"/>
                      <a:pt x="1181" y="499"/>
                    </a:cubicBezTo>
                    <a:cubicBezTo>
                      <a:pt x="1181" y="499"/>
                      <a:pt x="1183" y="500"/>
                      <a:pt x="1183" y="501"/>
                    </a:cubicBezTo>
                    <a:cubicBezTo>
                      <a:pt x="1184" y="502"/>
                      <a:pt x="1183" y="503"/>
                      <a:pt x="1183" y="504"/>
                    </a:cubicBezTo>
                    <a:cubicBezTo>
                      <a:pt x="1184" y="504"/>
                      <a:pt x="1185" y="504"/>
                      <a:pt x="1185" y="504"/>
                    </a:cubicBezTo>
                    <a:cubicBezTo>
                      <a:pt x="1186" y="504"/>
                      <a:pt x="1197" y="493"/>
                      <a:pt x="1197" y="493"/>
                    </a:cubicBezTo>
                    <a:cubicBezTo>
                      <a:pt x="1199" y="489"/>
                      <a:pt x="1196" y="485"/>
                      <a:pt x="1198" y="481"/>
                    </a:cubicBezTo>
                    <a:cubicBezTo>
                      <a:pt x="1198" y="481"/>
                      <a:pt x="1200" y="481"/>
                      <a:pt x="1200" y="481"/>
                    </a:cubicBezTo>
                    <a:cubicBezTo>
                      <a:pt x="1201" y="481"/>
                      <a:pt x="1202" y="479"/>
                      <a:pt x="1203" y="479"/>
                    </a:cubicBezTo>
                    <a:cubicBezTo>
                      <a:pt x="1205" y="478"/>
                      <a:pt x="1207" y="479"/>
                      <a:pt x="1209" y="479"/>
                    </a:cubicBezTo>
                    <a:cubicBezTo>
                      <a:pt x="1209" y="477"/>
                      <a:pt x="1209" y="477"/>
                      <a:pt x="1209" y="477"/>
                    </a:cubicBezTo>
                    <a:cubicBezTo>
                      <a:pt x="1208" y="476"/>
                      <a:pt x="1207" y="471"/>
                      <a:pt x="1208" y="468"/>
                    </a:cubicBezTo>
                    <a:cubicBezTo>
                      <a:pt x="1208" y="468"/>
                      <a:pt x="1213" y="461"/>
                      <a:pt x="1213" y="461"/>
                    </a:cubicBezTo>
                    <a:cubicBezTo>
                      <a:pt x="1217" y="457"/>
                      <a:pt x="1220" y="457"/>
                      <a:pt x="1225" y="459"/>
                    </a:cubicBezTo>
                    <a:cubicBezTo>
                      <a:pt x="1226" y="458"/>
                      <a:pt x="1227" y="455"/>
                      <a:pt x="1228" y="455"/>
                    </a:cubicBezTo>
                    <a:cubicBezTo>
                      <a:pt x="1229" y="455"/>
                      <a:pt x="1229" y="455"/>
                      <a:pt x="1229" y="455"/>
                    </a:cubicBezTo>
                    <a:cubicBezTo>
                      <a:pt x="1229" y="454"/>
                      <a:pt x="1230" y="453"/>
                      <a:pt x="1229" y="452"/>
                    </a:cubicBezTo>
                    <a:cubicBezTo>
                      <a:pt x="1229" y="451"/>
                      <a:pt x="1225" y="448"/>
                      <a:pt x="1224" y="447"/>
                    </a:cubicBezTo>
                    <a:cubicBezTo>
                      <a:pt x="1225" y="444"/>
                      <a:pt x="1226" y="439"/>
                      <a:pt x="1226" y="436"/>
                    </a:cubicBezTo>
                    <a:cubicBezTo>
                      <a:pt x="1228" y="435"/>
                      <a:pt x="1229" y="435"/>
                      <a:pt x="1231" y="435"/>
                    </a:cubicBezTo>
                    <a:cubicBezTo>
                      <a:pt x="1231" y="435"/>
                      <a:pt x="1232" y="433"/>
                      <a:pt x="1233" y="433"/>
                    </a:cubicBezTo>
                    <a:cubicBezTo>
                      <a:pt x="1234" y="433"/>
                      <a:pt x="1236" y="434"/>
                      <a:pt x="1237" y="435"/>
                    </a:cubicBezTo>
                    <a:cubicBezTo>
                      <a:pt x="1238" y="434"/>
                      <a:pt x="1238" y="433"/>
                      <a:pt x="1239" y="433"/>
                    </a:cubicBezTo>
                    <a:cubicBezTo>
                      <a:pt x="1239" y="431"/>
                      <a:pt x="1239" y="430"/>
                      <a:pt x="1239" y="428"/>
                    </a:cubicBezTo>
                    <a:cubicBezTo>
                      <a:pt x="1237" y="428"/>
                      <a:pt x="1236" y="428"/>
                      <a:pt x="1234" y="429"/>
                    </a:cubicBezTo>
                    <a:cubicBezTo>
                      <a:pt x="1234" y="428"/>
                      <a:pt x="1234" y="427"/>
                      <a:pt x="1234" y="426"/>
                    </a:cubicBezTo>
                    <a:cubicBezTo>
                      <a:pt x="1234" y="425"/>
                      <a:pt x="1231" y="424"/>
                      <a:pt x="1231" y="423"/>
                    </a:cubicBezTo>
                    <a:cubicBezTo>
                      <a:pt x="1231" y="421"/>
                      <a:pt x="1232" y="420"/>
                      <a:pt x="1233" y="419"/>
                    </a:cubicBezTo>
                    <a:cubicBezTo>
                      <a:pt x="1233" y="418"/>
                      <a:pt x="1233" y="416"/>
                      <a:pt x="1233" y="415"/>
                    </a:cubicBezTo>
                    <a:cubicBezTo>
                      <a:pt x="1234" y="414"/>
                      <a:pt x="1235" y="414"/>
                      <a:pt x="1236" y="413"/>
                    </a:cubicBezTo>
                    <a:cubicBezTo>
                      <a:pt x="1237" y="413"/>
                      <a:pt x="1238" y="409"/>
                      <a:pt x="1238" y="409"/>
                    </a:cubicBezTo>
                    <a:cubicBezTo>
                      <a:pt x="1238" y="409"/>
                      <a:pt x="1238" y="407"/>
                      <a:pt x="1238" y="407"/>
                    </a:cubicBezTo>
                    <a:cubicBezTo>
                      <a:pt x="1236" y="406"/>
                      <a:pt x="1235" y="406"/>
                      <a:pt x="1232" y="405"/>
                    </a:cubicBezTo>
                    <a:cubicBezTo>
                      <a:pt x="1232" y="406"/>
                      <a:pt x="1232" y="406"/>
                      <a:pt x="1232" y="406"/>
                    </a:cubicBezTo>
                    <a:cubicBezTo>
                      <a:pt x="1231" y="406"/>
                      <a:pt x="1230" y="405"/>
                      <a:pt x="1230" y="405"/>
                    </a:cubicBezTo>
                    <a:cubicBezTo>
                      <a:pt x="1228" y="398"/>
                      <a:pt x="1229" y="395"/>
                      <a:pt x="1234" y="391"/>
                    </a:cubicBezTo>
                    <a:cubicBezTo>
                      <a:pt x="1234" y="391"/>
                      <a:pt x="1236" y="390"/>
                      <a:pt x="1236" y="389"/>
                    </a:cubicBezTo>
                    <a:cubicBezTo>
                      <a:pt x="1236" y="389"/>
                      <a:pt x="1236" y="388"/>
                      <a:pt x="1236" y="388"/>
                    </a:cubicBezTo>
                    <a:cubicBezTo>
                      <a:pt x="1237" y="387"/>
                      <a:pt x="1238" y="388"/>
                      <a:pt x="1239" y="387"/>
                    </a:cubicBezTo>
                    <a:cubicBezTo>
                      <a:pt x="1239" y="386"/>
                      <a:pt x="1238" y="384"/>
                      <a:pt x="1239" y="384"/>
                    </a:cubicBezTo>
                    <a:cubicBezTo>
                      <a:pt x="1239" y="384"/>
                      <a:pt x="1241" y="384"/>
                      <a:pt x="1241" y="384"/>
                    </a:cubicBezTo>
                    <a:cubicBezTo>
                      <a:pt x="1241" y="382"/>
                      <a:pt x="1239" y="382"/>
                      <a:pt x="1240" y="380"/>
                    </a:cubicBezTo>
                    <a:cubicBezTo>
                      <a:pt x="1241" y="380"/>
                      <a:pt x="1241" y="380"/>
                      <a:pt x="1241" y="380"/>
                    </a:cubicBezTo>
                    <a:cubicBezTo>
                      <a:pt x="1243" y="379"/>
                      <a:pt x="1243" y="376"/>
                      <a:pt x="1244" y="374"/>
                    </a:cubicBezTo>
                    <a:cubicBezTo>
                      <a:pt x="1244" y="374"/>
                      <a:pt x="1246" y="374"/>
                      <a:pt x="1246" y="374"/>
                    </a:cubicBezTo>
                    <a:cubicBezTo>
                      <a:pt x="1246" y="374"/>
                      <a:pt x="1247" y="376"/>
                      <a:pt x="1247" y="376"/>
                    </a:cubicBezTo>
                    <a:cubicBezTo>
                      <a:pt x="1249" y="377"/>
                      <a:pt x="1249" y="375"/>
                      <a:pt x="1251" y="376"/>
                    </a:cubicBezTo>
                    <a:cubicBezTo>
                      <a:pt x="1252" y="376"/>
                      <a:pt x="1252" y="377"/>
                      <a:pt x="1253" y="378"/>
                    </a:cubicBezTo>
                    <a:cubicBezTo>
                      <a:pt x="1253" y="378"/>
                      <a:pt x="1254" y="377"/>
                      <a:pt x="1255" y="378"/>
                    </a:cubicBezTo>
                    <a:cubicBezTo>
                      <a:pt x="1255" y="377"/>
                      <a:pt x="1255" y="375"/>
                      <a:pt x="1255" y="374"/>
                    </a:cubicBezTo>
                    <a:cubicBezTo>
                      <a:pt x="1255" y="374"/>
                      <a:pt x="1262" y="371"/>
                      <a:pt x="1263" y="370"/>
                    </a:cubicBezTo>
                    <a:cubicBezTo>
                      <a:pt x="1263" y="370"/>
                      <a:pt x="1265" y="367"/>
                      <a:pt x="1265" y="367"/>
                    </a:cubicBezTo>
                    <a:cubicBezTo>
                      <a:pt x="1268" y="365"/>
                      <a:pt x="1264" y="372"/>
                      <a:pt x="1264" y="374"/>
                    </a:cubicBezTo>
                    <a:cubicBezTo>
                      <a:pt x="1264" y="378"/>
                      <a:pt x="1265" y="380"/>
                      <a:pt x="1269" y="378"/>
                    </a:cubicBezTo>
                    <a:cubicBezTo>
                      <a:pt x="1274" y="371"/>
                      <a:pt x="1274" y="371"/>
                      <a:pt x="1274" y="371"/>
                    </a:cubicBezTo>
                    <a:cubicBezTo>
                      <a:pt x="1274" y="370"/>
                      <a:pt x="1274" y="369"/>
                      <a:pt x="1274" y="368"/>
                    </a:cubicBezTo>
                    <a:cubicBezTo>
                      <a:pt x="1275" y="367"/>
                      <a:pt x="1275" y="368"/>
                      <a:pt x="1276" y="368"/>
                    </a:cubicBezTo>
                    <a:cubicBezTo>
                      <a:pt x="1276" y="368"/>
                      <a:pt x="1276" y="367"/>
                      <a:pt x="1277" y="367"/>
                    </a:cubicBezTo>
                    <a:cubicBezTo>
                      <a:pt x="1277" y="367"/>
                      <a:pt x="1278" y="367"/>
                      <a:pt x="1279" y="367"/>
                    </a:cubicBezTo>
                    <a:cubicBezTo>
                      <a:pt x="1279" y="367"/>
                      <a:pt x="1280" y="364"/>
                      <a:pt x="1283" y="364"/>
                    </a:cubicBezTo>
                    <a:cubicBezTo>
                      <a:pt x="1285" y="364"/>
                      <a:pt x="1289" y="368"/>
                      <a:pt x="1290" y="369"/>
                    </a:cubicBezTo>
                    <a:cubicBezTo>
                      <a:pt x="1292" y="370"/>
                      <a:pt x="1293" y="368"/>
                      <a:pt x="1294" y="370"/>
                    </a:cubicBezTo>
                    <a:cubicBezTo>
                      <a:pt x="1294" y="370"/>
                      <a:pt x="1293" y="373"/>
                      <a:pt x="1294" y="374"/>
                    </a:cubicBezTo>
                    <a:cubicBezTo>
                      <a:pt x="1294" y="374"/>
                      <a:pt x="1300" y="377"/>
                      <a:pt x="1301" y="378"/>
                    </a:cubicBezTo>
                    <a:cubicBezTo>
                      <a:pt x="1302" y="376"/>
                      <a:pt x="1302" y="372"/>
                      <a:pt x="1303" y="370"/>
                    </a:cubicBezTo>
                    <a:cubicBezTo>
                      <a:pt x="1304" y="369"/>
                      <a:pt x="1306" y="368"/>
                      <a:pt x="1306" y="368"/>
                    </a:cubicBezTo>
                    <a:cubicBezTo>
                      <a:pt x="1306" y="366"/>
                      <a:pt x="1306" y="366"/>
                      <a:pt x="1306" y="366"/>
                    </a:cubicBezTo>
                    <a:cubicBezTo>
                      <a:pt x="1308" y="365"/>
                      <a:pt x="1310" y="366"/>
                      <a:pt x="1311" y="365"/>
                    </a:cubicBezTo>
                    <a:cubicBezTo>
                      <a:pt x="1312" y="364"/>
                      <a:pt x="1312" y="362"/>
                      <a:pt x="1312" y="362"/>
                    </a:cubicBezTo>
                    <a:cubicBezTo>
                      <a:pt x="1311" y="361"/>
                      <a:pt x="1311" y="361"/>
                      <a:pt x="1311" y="361"/>
                    </a:cubicBezTo>
                    <a:cubicBezTo>
                      <a:pt x="1313" y="360"/>
                      <a:pt x="1315" y="360"/>
                      <a:pt x="1315" y="360"/>
                    </a:cubicBezTo>
                    <a:cubicBezTo>
                      <a:pt x="1315" y="360"/>
                      <a:pt x="1317" y="361"/>
                      <a:pt x="1318" y="360"/>
                    </a:cubicBezTo>
                    <a:cubicBezTo>
                      <a:pt x="1319" y="360"/>
                      <a:pt x="1320" y="358"/>
                      <a:pt x="1320" y="357"/>
                    </a:cubicBezTo>
                    <a:cubicBezTo>
                      <a:pt x="1320" y="356"/>
                      <a:pt x="1319" y="356"/>
                      <a:pt x="1318" y="354"/>
                    </a:cubicBezTo>
                    <a:cubicBezTo>
                      <a:pt x="1324" y="357"/>
                      <a:pt x="1327" y="357"/>
                      <a:pt x="1325" y="350"/>
                    </a:cubicBezTo>
                    <a:cubicBezTo>
                      <a:pt x="1327" y="351"/>
                      <a:pt x="1328" y="351"/>
                      <a:pt x="1330" y="352"/>
                    </a:cubicBezTo>
                    <a:cubicBezTo>
                      <a:pt x="1331" y="351"/>
                      <a:pt x="1332" y="350"/>
                      <a:pt x="1333" y="349"/>
                    </a:cubicBezTo>
                    <a:close/>
                    <a:moveTo>
                      <a:pt x="335" y="0"/>
                    </a:moveTo>
                    <a:cubicBezTo>
                      <a:pt x="335" y="2"/>
                      <a:pt x="335" y="2"/>
                      <a:pt x="335" y="2"/>
                    </a:cubicBezTo>
                    <a:cubicBezTo>
                      <a:pt x="337" y="2"/>
                      <a:pt x="341" y="2"/>
                      <a:pt x="341" y="2"/>
                    </a:cubicBezTo>
                    <a:cubicBezTo>
                      <a:pt x="343" y="3"/>
                      <a:pt x="341" y="0"/>
                      <a:pt x="341" y="0"/>
                    </a:cubicBezTo>
                    <a:cubicBezTo>
                      <a:pt x="340" y="0"/>
                      <a:pt x="337" y="0"/>
                      <a:pt x="335" y="0"/>
                    </a:cubicBezTo>
                    <a:close/>
                    <a:moveTo>
                      <a:pt x="327" y="5"/>
                    </a:moveTo>
                    <a:cubicBezTo>
                      <a:pt x="327" y="5"/>
                      <a:pt x="327" y="8"/>
                      <a:pt x="327" y="9"/>
                    </a:cubicBezTo>
                    <a:cubicBezTo>
                      <a:pt x="328" y="9"/>
                      <a:pt x="327" y="9"/>
                      <a:pt x="328" y="10"/>
                    </a:cubicBezTo>
                    <a:cubicBezTo>
                      <a:pt x="329" y="10"/>
                      <a:pt x="335" y="9"/>
                      <a:pt x="331" y="7"/>
                    </a:cubicBezTo>
                    <a:cubicBezTo>
                      <a:pt x="330" y="7"/>
                      <a:pt x="328" y="6"/>
                      <a:pt x="327" y="5"/>
                    </a:cubicBezTo>
                    <a:close/>
                    <a:moveTo>
                      <a:pt x="318" y="9"/>
                    </a:moveTo>
                    <a:cubicBezTo>
                      <a:pt x="318" y="9"/>
                      <a:pt x="317" y="12"/>
                      <a:pt x="317" y="13"/>
                    </a:cubicBezTo>
                    <a:cubicBezTo>
                      <a:pt x="305" y="13"/>
                      <a:pt x="314" y="16"/>
                      <a:pt x="319" y="15"/>
                    </a:cubicBezTo>
                    <a:cubicBezTo>
                      <a:pt x="320" y="14"/>
                      <a:pt x="323" y="12"/>
                      <a:pt x="324" y="12"/>
                    </a:cubicBezTo>
                    <a:cubicBezTo>
                      <a:pt x="324" y="11"/>
                      <a:pt x="324" y="11"/>
                      <a:pt x="324" y="11"/>
                    </a:cubicBezTo>
                    <a:cubicBezTo>
                      <a:pt x="323" y="11"/>
                      <a:pt x="321" y="11"/>
                      <a:pt x="320" y="11"/>
                    </a:cubicBezTo>
                    <a:cubicBezTo>
                      <a:pt x="319" y="10"/>
                      <a:pt x="320" y="9"/>
                      <a:pt x="318" y="9"/>
                    </a:cubicBezTo>
                    <a:close/>
                    <a:moveTo>
                      <a:pt x="334" y="11"/>
                    </a:moveTo>
                    <a:cubicBezTo>
                      <a:pt x="334" y="11"/>
                      <a:pt x="332" y="13"/>
                      <a:pt x="334" y="13"/>
                    </a:cubicBezTo>
                    <a:cubicBezTo>
                      <a:pt x="336" y="13"/>
                      <a:pt x="338" y="10"/>
                      <a:pt x="334" y="11"/>
                    </a:cubicBezTo>
                    <a:close/>
                    <a:moveTo>
                      <a:pt x="325" y="14"/>
                    </a:moveTo>
                    <a:cubicBezTo>
                      <a:pt x="325" y="14"/>
                      <a:pt x="323" y="16"/>
                      <a:pt x="323" y="16"/>
                    </a:cubicBezTo>
                    <a:cubicBezTo>
                      <a:pt x="323" y="16"/>
                      <a:pt x="325" y="16"/>
                      <a:pt x="325" y="17"/>
                    </a:cubicBezTo>
                    <a:cubicBezTo>
                      <a:pt x="326" y="16"/>
                      <a:pt x="326" y="14"/>
                      <a:pt x="327" y="14"/>
                    </a:cubicBezTo>
                    <a:cubicBezTo>
                      <a:pt x="326" y="14"/>
                      <a:pt x="325" y="14"/>
                      <a:pt x="325" y="14"/>
                    </a:cubicBezTo>
                    <a:close/>
                    <a:moveTo>
                      <a:pt x="331" y="19"/>
                    </a:moveTo>
                    <a:cubicBezTo>
                      <a:pt x="332" y="19"/>
                      <a:pt x="332" y="21"/>
                      <a:pt x="333" y="21"/>
                    </a:cubicBezTo>
                    <a:cubicBezTo>
                      <a:pt x="334" y="22"/>
                      <a:pt x="333" y="19"/>
                      <a:pt x="333" y="19"/>
                    </a:cubicBezTo>
                    <a:cubicBezTo>
                      <a:pt x="333" y="19"/>
                      <a:pt x="332" y="19"/>
                      <a:pt x="331" y="19"/>
                    </a:cubicBezTo>
                    <a:close/>
                    <a:moveTo>
                      <a:pt x="306" y="19"/>
                    </a:moveTo>
                    <a:cubicBezTo>
                      <a:pt x="307" y="20"/>
                      <a:pt x="305" y="20"/>
                      <a:pt x="308" y="22"/>
                    </a:cubicBezTo>
                    <a:cubicBezTo>
                      <a:pt x="308" y="23"/>
                      <a:pt x="308" y="23"/>
                      <a:pt x="308" y="23"/>
                    </a:cubicBezTo>
                    <a:cubicBezTo>
                      <a:pt x="309" y="22"/>
                      <a:pt x="312" y="22"/>
                      <a:pt x="311" y="22"/>
                    </a:cubicBezTo>
                    <a:cubicBezTo>
                      <a:pt x="313" y="23"/>
                      <a:pt x="312" y="20"/>
                      <a:pt x="310" y="19"/>
                    </a:cubicBezTo>
                    <a:cubicBezTo>
                      <a:pt x="309" y="19"/>
                      <a:pt x="307" y="19"/>
                      <a:pt x="306" y="19"/>
                    </a:cubicBezTo>
                    <a:close/>
                    <a:moveTo>
                      <a:pt x="319" y="19"/>
                    </a:moveTo>
                    <a:cubicBezTo>
                      <a:pt x="320" y="20"/>
                      <a:pt x="320" y="22"/>
                      <a:pt x="321" y="22"/>
                    </a:cubicBezTo>
                    <a:cubicBezTo>
                      <a:pt x="322" y="23"/>
                      <a:pt x="324" y="22"/>
                      <a:pt x="325" y="23"/>
                    </a:cubicBezTo>
                    <a:cubicBezTo>
                      <a:pt x="326" y="24"/>
                      <a:pt x="326" y="25"/>
                      <a:pt x="327" y="25"/>
                    </a:cubicBezTo>
                    <a:cubicBezTo>
                      <a:pt x="328" y="25"/>
                      <a:pt x="328" y="25"/>
                      <a:pt x="329" y="25"/>
                    </a:cubicBezTo>
                    <a:cubicBezTo>
                      <a:pt x="335" y="21"/>
                      <a:pt x="322" y="20"/>
                      <a:pt x="319" y="19"/>
                    </a:cubicBezTo>
                    <a:close/>
                    <a:moveTo>
                      <a:pt x="315" y="20"/>
                    </a:moveTo>
                    <a:cubicBezTo>
                      <a:pt x="313" y="23"/>
                      <a:pt x="313" y="23"/>
                      <a:pt x="313" y="23"/>
                    </a:cubicBezTo>
                    <a:cubicBezTo>
                      <a:pt x="314" y="23"/>
                      <a:pt x="314" y="24"/>
                      <a:pt x="314" y="25"/>
                    </a:cubicBezTo>
                    <a:cubicBezTo>
                      <a:pt x="315" y="24"/>
                      <a:pt x="316" y="24"/>
                      <a:pt x="316" y="24"/>
                    </a:cubicBezTo>
                    <a:cubicBezTo>
                      <a:pt x="317" y="24"/>
                      <a:pt x="317" y="26"/>
                      <a:pt x="317" y="27"/>
                    </a:cubicBezTo>
                    <a:cubicBezTo>
                      <a:pt x="319" y="27"/>
                      <a:pt x="319" y="26"/>
                      <a:pt x="320" y="26"/>
                    </a:cubicBezTo>
                    <a:cubicBezTo>
                      <a:pt x="322" y="26"/>
                      <a:pt x="324" y="28"/>
                      <a:pt x="325" y="29"/>
                    </a:cubicBezTo>
                    <a:cubicBezTo>
                      <a:pt x="327" y="29"/>
                      <a:pt x="328" y="27"/>
                      <a:pt x="329" y="27"/>
                    </a:cubicBezTo>
                    <a:cubicBezTo>
                      <a:pt x="327" y="26"/>
                      <a:pt x="323" y="25"/>
                      <a:pt x="321" y="24"/>
                    </a:cubicBezTo>
                    <a:cubicBezTo>
                      <a:pt x="320" y="23"/>
                      <a:pt x="318" y="20"/>
                      <a:pt x="317" y="20"/>
                    </a:cubicBezTo>
                    <a:cubicBezTo>
                      <a:pt x="316" y="20"/>
                      <a:pt x="315" y="20"/>
                      <a:pt x="315" y="20"/>
                    </a:cubicBezTo>
                    <a:close/>
                    <a:moveTo>
                      <a:pt x="334" y="23"/>
                    </a:moveTo>
                    <a:cubicBezTo>
                      <a:pt x="334" y="23"/>
                      <a:pt x="332" y="24"/>
                      <a:pt x="332" y="24"/>
                    </a:cubicBezTo>
                    <a:cubicBezTo>
                      <a:pt x="332" y="24"/>
                      <a:pt x="331" y="26"/>
                      <a:pt x="331" y="26"/>
                    </a:cubicBezTo>
                    <a:cubicBezTo>
                      <a:pt x="332" y="26"/>
                      <a:pt x="333" y="27"/>
                      <a:pt x="334" y="27"/>
                    </a:cubicBezTo>
                    <a:cubicBezTo>
                      <a:pt x="334" y="27"/>
                      <a:pt x="337" y="22"/>
                      <a:pt x="334" y="23"/>
                    </a:cubicBezTo>
                    <a:close/>
                    <a:moveTo>
                      <a:pt x="306" y="26"/>
                    </a:moveTo>
                    <a:cubicBezTo>
                      <a:pt x="306" y="26"/>
                      <a:pt x="305" y="27"/>
                      <a:pt x="305" y="27"/>
                    </a:cubicBezTo>
                    <a:cubicBezTo>
                      <a:pt x="303" y="29"/>
                      <a:pt x="306" y="27"/>
                      <a:pt x="307" y="28"/>
                    </a:cubicBezTo>
                    <a:cubicBezTo>
                      <a:pt x="309" y="28"/>
                      <a:pt x="307" y="30"/>
                      <a:pt x="309" y="30"/>
                    </a:cubicBezTo>
                    <a:cubicBezTo>
                      <a:pt x="310" y="29"/>
                      <a:pt x="310" y="29"/>
                      <a:pt x="310" y="29"/>
                    </a:cubicBezTo>
                    <a:cubicBezTo>
                      <a:pt x="311" y="28"/>
                      <a:pt x="313" y="29"/>
                      <a:pt x="313" y="29"/>
                    </a:cubicBezTo>
                    <a:cubicBezTo>
                      <a:pt x="313" y="27"/>
                      <a:pt x="313" y="27"/>
                      <a:pt x="313" y="27"/>
                    </a:cubicBezTo>
                    <a:cubicBezTo>
                      <a:pt x="312" y="27"/>
                      <a:pt x="307" y="26"/>
                      <a:pt x="306" y="26"/>
                    </a:cubicBezTo>
                    <a:close/>
                    <a:moveTo>
                      <a:pt x="391" y="26"/>
                    </a:moveTo>
                    <a:cubicBezTo>
                      <a:pt x="389" y="26"/>
                      <a:pt x="387" y="30"/>
                      <a:pt x="385" y="31"/>
                    </a:cubicBezTo>
                    <a:cubicBezTo>
                      <a:pt x="383" y="31"/>
                      <a:pt x="381" y="30"/>
                      <a:pt x="379" y="31"/>
                    </a:cubicBezTo>
                    <a:cubicBezTo>
                      <a:pt x="379" y="31"/>
                      <a:pt x="381" y="33"/>
                      <a:pt x="381" y="33"/>
                    </a:cubicBezTo>
                    <a:cubicBezTo>
                      <a:pt x="380" y="33"/>
                      <a:pt x="379" y="33"/>
                      <a:pt x="378" y="33"/>
                    </a:cubicBezTo>
                    <a:cubicBezTo>
                      <a:pt x="378" y="33"/>
                      <a:pt x="378" y="35"/>
                      <a:pt x="378" y="35"/>
                    </a:cubicBezTo>
                    <a:cubicBezTo>
                      <a:pt x="378" y="36"/>
                      <a:pt x="379" y="35"/>
                      <a:pt x="380" y="36"/>
                    </a:cubicBezTo>
                    <a:cubicBezTo>
                      <a:pt x="381" y="37"/>
                      <a:pt x="381" y="39"/>
                      <a:pt x="382" y="39"/>
                    </a:cubicBezTo>
                    <a:cubicBezTo>
                      <a:pt x="383" y="40"/>
                      <a:pt x="384" y="39"/>
                      <a:pt x="385" y="40"/>
                    </a:cubicBezTo>
                    <a:cubicBezTo>
                      <a:pt x="386" y="38"/>
                      <a:pt x="388" y="35"/>
                      <a:pt x="390" y="35"/>
                    </a:cubicBezTo>
                    <a:cubicBezTo>
                      <a:pt x="391" y="34"/>
                      <a:pt x="393" y="35"/>
                      <a:pt x="394" y="35"/>
                    </a:cubicBezTo>
                    <a:cubicBezTo>
                      <a:pt x="395" y="34"/>
                      <a:pt x="395" y="31"/>
                      <a:pt x="397" y="31"/>
                    </a:cubicBezTo>
                    <a:cubicBezTo>
                      <a:pt x="397" y="30"/>
                      <a:pt x="398" y="31"/>
                      <a:pt x="399" y="31"/>
                    </a:cubicBezTo>
                    <a:cubicBezTo>
                      <a:pt x="399" y="30"/>
                      <a:pt x="399" y="28"/>
                      <a:pt x="399" y="28"/>
                    </a:cubicBezTo>
                    <a:cubicBezTo>
                      <a:pt x="397" y="27"/>
                      <a:pt x="394" y="25"/>
                      <a:pt x="391" y="26"/>
                    </a:cubicBezTo>
                    <a:close/>
                    <a:moveTo>
                      <a:pt x="319" y="28"/>
                    </a:moveTo>
                    <a:cubicBezTo>
                      <a:pt x="318" y="28"/>
                      <a:pt x="316" y="29"/>
                      <a:pt x="315" y="29"/>
                    </a:cubicBezTo>
                    <a:cubicBezTo>
                      <a:pt x="315" y="29"/>
                      <a:pt x="315" y="32"/>
                      <a:pt x="315" y="32"/>
                    </a:cubicBezTo>
                    <a:cubicBezTo>
                      <a:pt x="316" y="32"/>
                      <a:pt x="319" y="30"/>
                      <a:pt x="320" y="31"/>
                    </a:cubicBezTo>
                    <a:cubicBezTo>
                      <a:pt x="320" y="31"/>
                      <a:pt x="322" y="33"/>
                      <a:pt x="323" y="33"/>
                    </a:cubicBezTo>
                    <a:cubicBezTo>
                      <a:pt x="326" y="32"/>
                      <a:pt x="324" y="30"/>
                      <a:pt x="324" y="29"/>
                    </a:cubicBezTo>
                    <a:cubicBezTo>
                      <a:pt x="324" y="29"/>
                      <a:pt x="324" y="29"/>
                      <a:pt x="324" y="29"/>
                    </a:cubicBezTo>
                    <a:cubicBezTo>
                      <a:pt x="322" y="28"/>
                      <a:pt x="320" y="28"/>
                      <a:pt x="319" y="28"/>
                    </a:cubicBezTo>
                    <a:close/>
                    <a:moveTo>
                      <a:pt x="661" y="30"/>
                    </a:moveTo>
                    <a:cubicBezTo>
                      <a:pt x="659" y="33"/>
                      <a:pt x="658" y="34"/>
                      <a:pt x="654" y="35"/>
                    </a:cubicBezTo>
                    <a:cubicBezTo>
                      <a:pt x="652" y="37"/>
                      <a:pt x="652" y="37"/>
                      <a:pt x="652" y="37"/>
                    </a:cubicBezTo>
                    <a:cubicBezTo>
                      <a:pt x="651" y="37"/>
                      <a:pt x="651" y="35"/>
                      <a:pt x="650" y="36"/>
                    </a:cubicBezTo>
                    <a:cubicBezTo>
                      <a:pt x="649" y="36"/>
                      <a:pt x="650" y="37"/>
                      <a:pt x="650" y="38"/>
                    </a:cubicBezTo>
                    <a:cubicBezTo>
                      <a:pt x="646" y="40"/>
                      <a:pt x="646" y="40"/>
                      <a:pt x="646" y="40"/>
                    </a:cubicBezTo>
                    <a:cubicBezTo>
                      <a:pt x="646" y="41"/>
                      <a:pt x="647" y="43"/>
                      <a:pt x="647" y="42"/>
                    </a:cubicBezTo>
                    <a:cubicBezTo>
                      <a:pt x="647" y="43"/>
                      <a:pt x="647" y="44"/>
                      <a:pt x="647" y="44"/>
                    </a:cubicBezTo>
                    <a:cubicBezTo>
                      <a:pt x="645" y="46"/>
                      <a:pt x="642" y="45"/>
                      <a:pt x="639" y="46"/>
                    </a:cubicBezTo>
                    <a:cubicBezTo>
                      <a:pt x="638" y="46"/>
                      <a:pt x="636" y="49"/>
                      <a:pt x="635" y="49"/>
                    </a:cubicBezTo>
                    <a:cubicBezTo>
                      <a:pt x="637" y="49"/>
                      <a:pt x="640" y="49"/>
                      <a:pt x="642" y="49"/>
                    </a:cubicBezTo>
                    <a:cubicBezTo>
                      <a:pt x="642" y="49"/>
                      <a:pt x="642" y="51"/>
                      <a:pt x="642" y="51"/>
                    </a:cubicBezTo>
                    <a:cubicBezTo>
                      <a:pt x="651" y="54"/>
                      <a:pt x="651" y="54"/>
                      <a:pt x="651" y="54"/>
                    </a:cubicBezTo>
                    <a:cubicBezTo>
                      <a:pt x="655" y="54"/>
                      <a:pt x="657" y="51"/>
                      <a:pt x="660" y="50"/>
                    </a:cubicBezTo>
                    <a:cubicBezTo>
                      <a:pt x="660" y="50"/>
                      <a:pt x="662" y="51"/>
                      <a:pt x="661" y="51"/>
                    </a:cubicBezTo>
                    <a:cubicBezTo>
                      <a:pt x="664" y="52"/>
                      <a:pt x="665" y="51"/>
                      <a:pt x="668" y="52"/>
                    </a:cubicBezTo>
                    <a:cubicBezTo>
                      <a:pt x="666" y="52"/>
                      <a:pt x="663" y="54"/>
                      <a:pt x="662" y="54"/>
                    </a:cubicBezTo>
                    <a:cubicBezTo>
                      <a:pt x="660" y="55"/>
                      <a:pt x="660" y="53"/>
                      <a:pt x="658" y="54"/>
                    </a:cubicBezTo>
                    <a:cubicBezTo>
                      <a:pt x="658" y="54"/>
                      <a:pt x="657" y="56"/>
                      <a:pt x="657" y="56"/>
                    </a:cubicBezTo>
                    <a:cubicBezTo>
                      <a:pt x="656" y="57"/>
                      <a:pt x="654" y="57"/>
                      <a:pt x="652" y="58"/>
                    </a:cubicBezTo>
                    <a:cubicBezTo>
                      <a:pt x="652" y="59"/>
                      <a:pt x="653" y="60"/>
                      <a:pt x="652" y="61"/>
                    </a:cubicBezTo>
                    <a:cubicBezTo>
                      <a:pt x="646" y="62"/>
                      <a:pt x="651" y="60"/>
                      <a:pt x="646" y="63"/>
                    </a:cubicBezTo>
                    <a:cubicBezTo>
                      <a:pt x="646" y="64"/>
                      <a:pt x="645" y="63"/>
                      <a:pt x="644" y="64"/>
                    </a:cubicBezTo>
                    <a:cubicBezTo>
                      <a:pt x="644" y="64"/>
                      <a:pt x="645" y="65"/>
                      <a:pt x="644" y="66"/>
                    </a:cubicBezTo>
                    <a:cubicBezTo>
                      <a:pt x="648" y="66"/>
                      <a:pt x="649" y="65"/>
                      <a:pt x="652" y="64"/>
                    </a:cubicBezTo>
                    <a:cubicBezTo>
                      <a:pt x="653" y="66"/>
                      <a:pt x="652" y="66"/>
                      <a:pt x="652" y="67"/>
                    </a:cubicBezTo>
                    <a:cubicBezTo>
                      <a:pt x="652" y="68"/>
                      <a:pt x="653" y="67"/>
                      <a:pt x="653" y="68"/>
                    </a:cubicBezTo>
                    <a:cubicBezTo>
                      <a:pt x="655" y="68"/>
                      <a:pt x="658" y="67"/>
                      <a:pt x="660" y="67"/>
                    </a:cubicBezTo>
                    <a:cubicBezTo>
                      <a:pt x="661" y="69"/>
                      <a:pt x="661" y="69"/>
                      <a:pt x="661" y="69"/>
                    </a:cubicBezTo>
                    <a:cubicBezTo>
                      <a:pt x="662" y="69"/>
                      <a:pt x="663" y="68"/>
                      <a:pt x="664" y="68"/>
                    </a:cubicBezTo>
                    <a:cubicBezTo>
                      <a:pt x="667" y="69"/>
                      <a:pt x="675" y="73"/>
                      <a:pt x="678" y="72"/>
                    </a:cubicBezTo>
                    <a:cubicBezTo>
                      <a:pt x="678" y="70"/>
                      <a:pt x="678" y="70"/>
                      <a:pt x="678" y="70"/>
                    </a:cubicBezTo>
                    <a:cubicBezTo>
                      <a:pt x="680" y="70"/>
                      <a:pt x="680" y="70"/>
                      <a:pt x="680" y="70"/>
                    </a:cubicBezTo>
                    <a:cubicBezTo>
                      <a:pt x="681" y="70"/>
                      <a:pt x="682" y="72"/>
                      <a:pt x="683" y="72"/>
                    </a:cubicBezTo>
                    <a:cubicBezTo>
                      <a:pt x="684" y="72"/>
                      <a:pt x="684" y="71"/>
                      <a:pt x="684" y="70"/>
                    </a:cubicBezTo>
                    <a:cubicBezTo>
                      <a:pt x="687" y="69"/>
                      <a:pt x="690" y="69"/>
                      <a:pt x="692" y="68"/>
                    </a:cubicBezTo>
                    <a:cubicBezTo>
                      <a:pt x="692" y="68"/>
                      <a:pt x="693" y="67"/>
                      <a:pt x="693" y="67"/>
                    </a:cubicBezTo>
                    <a:cubicBezTo>
                      <a:pt x="692" y="67"/>
                      <a:pt x="692" y="66"/>
                      <a:pt x="692" y="65"/>
                    </a:cubicBezTo>
                    <a:cubicBezTo>
                      <a:pt x="692" y="65"/>
                      <a:pt x="694" y="65"/>
                      <a:pt x="695" y="65"/>
                    </a:cubicBezTo>
                    <a:cubicBezTo>
                      <a:pt x="697" y="61"/>
                      <a:pt x="698" y="62"/>
                      <a:pt x="695" y="58"/>
                    </a:cubicBezTo>
                    <a:cubicBezTo>
                      <a:pt x="691" y="52"/>
                      <a:pt x="691" y="56"/>
                      <a:pt x="689" y="60"/>
                    </a:cubicBezTo>
                    <a:cubicBezTo>
                      <a:pt x="687" y="60"/>
                      <a:pt x="686" y="60"/>
                      <a:pt x="684" y="60"/>
                    </a:cubicBezTo>
                    <a:cubicBezTo>
                      <a:pt x="685" y="60"/>
                      <a:pt x="686" y="60"/>
                      <a:pt x="686" y="59"/>
                    </a:cubicBezTo>
                    <a:cubicBezTo>
                      <a:pt x="687" y="58"/>
                      <a:pt x="686" y="55"/>
                      <a:pt x="686" y="55"/>
                    </a:cubicBezTo>
                    <a:cubicBezTo>
                      <a:pt x="686" y="55"/>
                      <a:pt x="686" y="53"/>
                      <a:pt x="686" y="53"/>
                    </a:cubicBezTo>
                    <a:cubicBezTo>
                      <a:pt x="684" y="52"/>
                      <a:pt x="683" y="52"/>
                      <a:pt x="680" y="51"/>
                    </a:cubicBezTo>
                    <a:cubicBezTo>
                      <a:pt x="680" y="51"/>
                      <a:pt x="679" y="53"/>
                      <a:pt x="679" y="53"/>
                    </a:cubicBezTo>
                    <a:cubicBezTo>
                      <a:pt x="677" y="54"/>
                      <a:pt x="674" y="53"/>
                      <a:pt x="672" y="53"/>
                    </a:cubicBezTo>
                    <a:cubicBezTo>
                      <a:pt x="674" y="52"/>
                      <a:pt x="674" y="52"/>
                      <a:pt x="674" y="52"/>
                    </a:cubicBezTo>
                    <a:cubicBezTo>
                      <a:pt x="680" y="50"/>
                      <a:pt x="679" y="50"/>
                      <a:pt x="680" y="44"/>
                    </a:cubicBezTo>
                    <a:cubicBezTo>
                      <a:pt x="677" y="43"/>
                      <a:pt x="673" y="41"/>
                      <a:pt x="672" y="39"/>
                    </a:cubicBezTo>
                    <a:cubicBezTo>
                      <a:pt x="671" y="38"/>
                      <a:pt x="672" y="37"/>
                      <a:pt x="671" y="37"/>
                    </a:cubicBezTo>
                    <a:cubicBezTo>
                      <a:pt x="670" y="35"/>
                      <a:pt x="667" y="35"/>
                      <a:pt x="666" y="34"/>
                    </a:cubicBezTo>
                    <a:cubicBezTo>
                      <a:pt x="666" y="34"/>
                      <a:pt x="666" y="32"/>
                      <a:pt x="666" y="32"/>
                    </a:cubicBezTo>
                    <a:cubicBezTo>
                      <a:pt x="665" y="31"/>
                      <a:pt x="664" y="31"/>
                      <a:pt x="662" y="31"/>
                    </a:cubicBezTo>
                    <a:lnTo>
                      <a:pt x="661" y="30"/>
                    </a:lnTo>
                    <a:close/>
                    <a:moveTo>
                      <a:pt x="222" y="35"/>
                    </a:moveTo>
                    <a:cubicBezTo>
                      <a:pt x="221" y="35"/>
                      <a:pt x="219" y="36"/>
                      <a:pt x="219" y="37"/>
                    </a:cubicBezTo>
                    <a:cubicBezTo>
                      <a:pt x="216" y="37"/>
                      <a:pt x="214" y="36"/>
                      <a:pt x="212" y="37"/>
                    </a:cubicBezTo>
                    <a:cubicBezTo>
                      <a:pt x="211" y="37"/>
                      <a:pt x="210" y="39"/>
                      <a:pt x="209" y="39"/>
                    </a:cubicBezTo>
                    <a:cubicBezTo>
                      <a:pt x="207" y="40"/>
                      <a:pt x="206" y="38"/>
                      <a:pt x="203" y="39"/>
                    </a:cubicBezTo>
                    <a:cubicBezTo>
                      <a:pt x="202" y="39"/>
                      <a:pt x="201" y="42"/>
                      <a:pt x="200" y="42"/>
                    </a:cubicBezTo>
                    <a:cubicBezTo>
                      <a:pt x="199" y="42"/>
                      <a:pt x="199" y="45"/>
                      <a:pt x="199" y="45"/>
                    </a:cubicBezTo>
                    <a:cubicBezTo>
                      <a:pt x="200" y="45"/>
                      <a:pt x="204" y="44"/>
                      <a:pt x="204" y="44"/>
                    </a:cubicBezTo>
                    <a:cubicBezTo>
                      <a:pt x="205" y="45"/>
                      <a:pt x="211" y="47"/>
                      <a:pt x="211" y="47"/>
                    </a:cubicBezTo>
                    <a:cubicBezTo>
                      <a:pt x="211" y="47"/>
                      <a:pt x="217" y="43"/>
                      <a:pt x="218" y="43"/>
                    </a:cubicBezTo>
                    <a:cubicBezTo>
                      <a:pt x="222" y="43"/>
                      <a:pt x="221" y="45"/>
                      <a:pt x="223" y="46"/>
                    </a:cubicBezTo>
                    <a:cubicBezTo>
                      <a:pt x="224" y="46"/>
                      <a:pt x="225" y="47"/>
                      <a:pt x="226" y="46"/>
                    </a:cubicBezTo>
                    <a:cubicBezTo>
                      <a:pt x="226" y="45"/>
                      <a:pt x="226" y="45"/>
                      <a:pt x="226" y="45"/>
                    </a:cubicBezTo>
                    <a:cubicBezTo>
                      <a:pt x="230" y="44"/>
                      <a:pt x="230" y="44"/>
                      <a:pt x="232" y="40"/>
                    </a:cubicBezTo>
                    <a:cubicBezTo>
                      <a:pt x="234" y="40"/>
                      <a:pt x="236" y="42"/>
                      <a:pt x="238" y="41"/>
                    </a:cubicBezTo>
                    <a:cubicBezTo>
                      <a:pt x="238" y="41"/>
                      <a:pt x="240" y="39"/>
                      <a:pt x="240" y="39"/>
                    </a:cubicBezTo>
                    <a:cubicBezTo>
                      <a:pt x="244" y="39"/>
                      <a:pt x="248" y="41"/>
                      <a:pt x="250" y="41"/>
                    </a:cubicBezTo>
                    <a:cubicBezTo>
                      <a:pt x="251" y="41"/>
                      <a:pt x="254" y="41"/>
                      <a:pt x="256" y="40"/>
                    </a:cubicBezTo>
                    <a:cubicBezTo>
                      <a:pt x="254" y="40"/>
                      <a:pt x="251" y="38"/>
                      <a:pt x="249" y="37"/>
                    </a:cubicBezTo>
                    <a:cubicBezTo>
                      <a:pt x="248" y="36"/>
                      <a:pt x="248" y="36"/>
                      <a:pt x="248" y="36"/>
                    </a:cubicBezTo>
                    <a:cubicBezTo>
                      <a:pt x="247" y="35"/>
                      <a:pt x="245" y="36"/>
                      <a:pt x="244" y="36"/>
                    </a:cubicBezTo>
                    <a:cubicBezTo>
                      <a:pt x="242" y="35"/>
                      <a:pt x="242" y="35"/>
                      <a:pt x="242" y="35"/>
                    </a:cubicBezTo>
                    <a:cubicBezTo>
                      <a:pt x="240" y="34"/>
                      <a:pt x="234" y="35"/>
                      <a:pt x="232" y="35"/>
                    </a:cubicBezTo>
                    <a:cubicBezTo>
                      <a:pt x="232" y="34"/>
                      <a:pt x="229" y="35"/>
                      <a:pt x="230" y="35"/>
                    </a:cubicBezTo>
                    <a:cubicBezTo>
                      <a:pt x="227" y="35"/>
                      <a:pt x="224" y="34"/>
                      <a:pt x="222" y="35"/>
                    </a:cubicBezTo>
                    <a:close/>
                    <a:moveTo>
                      <a:pt x="264" y="37"/>
                    </a:moveTo>
                    <a:cubicBezTo>
                      <a:pt x="265" y="37"/>
                      <a:pt x="262" y="37"/>
                      <a:pt x="262" y="37"/>
                    </a:cubicBezTo>
                    <a:cubicBezTo>
                      <a:pt x="263" y="38"/>
                      <a:pt x="265" y="42"/>
                      <a:pt x="263" y="40"/>
                    </a:cubicBezTo>
                    <a:cubicBezTo>
                      <a:pt x="261" y="41"/>
                      <a:pt x="258" y="43"/>
                      <a:pt x="255" y="44"/>
                    </a:cubicBezTo>
                    <a:cubicBezTo>
                      <a:pt x="251" y="44"/>
                      <a:pt x="247" y="42"/>
                      <a:pt x="244" y="42"/>
                    </a:cubicBezTo>
                    <a:cubicBezTo>
                      <a:pt x="241" y="41"/>
                      <a:pt x="239" y="42"/>
                      <a:pt x="236" y="42"/>
                    </a:cubicBezTo>
                    <a:cubicBezTo>
                      <a:pt x="236" y="44"/>
                      <a:pt x="236" y="44"/>
                      <a:pt x="236" y="44"/>
                    </a:cubicBezTo>
                    <a:cubicBezTo>
                      <a:pt x="237" y="44"/>
                      <a:pt x="239" y="44"/>
                      <a:pt x="240" y="44"/>
                    </a:cubicBezTo>
                    <a:cubicBezTo>
                      <a:pt x="240" y="44"/>
                      <a:pt x="241" y="47"/>
                      <a:pt x="240" y="46"/>
                    </a:cubicBezTo>
                    <a:cubicBezTo>
                      <a:pt x="235" y="49"/>
                      <a:pt x="243" y="50"/>
                      <a:pt x="246" y="50"/>
                    </a:cubicBezTo>
                    <a:cubicBezTo>
                      <a:pt x="245" y="51"/>
                      <a:pt x="244" y="53"/>
                      <a:pt x="244" y="53"/>
                    </a:cubicBezTo>
                    <a:cubicBezTo>
                      <a:pt x="246" y="53"/>
                      <a:pt x="247" y="51"/>
                      <a:pt x="248" y="50"/>
                    </a:cubicBezTo>
                    <a:cubicBezTo>
                      <a:pt x="249" y="50"/>
                      <a:pt x="250" y="51"/>
                      <a:pt x="251" y="51"/>
                    </a:cubicBezTo>
                    <a:cubicBezTo>
                      <a:pt x="251" y="51"/>
                      <a:pt x="253" y="50"/>
                      <a:pt x="254" y="50"/>
                    </a:cubicBezTo>
                    <a:cubicBezTo>
                      <a:pt x="254" y="50"/>
                      <a:pt x="253" y="47"/>
                      <a:pt x="254" y="47"/>
                    </a:cubicBezTo>
                    <a:cubicBezTo>
                      <a:pt x="257" y="46"/>
                      <a:pt x="261" y="48"/>
                      <a:pt x="264" y="48"/>
                    </a:cubicBezTo>
                    <a:cubicBezTo>
                      <a:pt x="265" y="48"/>
                      <a:pt x="264" y="48"/>
                      <a:pt x="266" y="48"/>
                    </a:cubicBezTo>
                    <a:cubicBezTo>
                      <a:pt x="265" y="47"/>
                      <a:pt x="265" y="45"/>
                      <a:pt x="264" y="44"/>
                    </a:cubicBezTo>
                    <a:cubicBezTo>
                      <a:pt x="267" y="44"/>
                      <a:pt x="270" y="45"/>
                      <a:pt x="272" y="44"/>
                    </a:cubicBezTo>
                    <a:cubicBezTo>
                      <a:pt x="274" y="43"/>
                      <a:pt x="274" y="43"/>
                      <a:pt x="274" y="43"/>
                    </a:cubicBezTo>
                    <a:cubicBezTo>
                      <a:pt x="276" y="42"/>
                      <a:pt x="276" y="42"/>
                      <a:pt x="276" y="42"/>
                    </a:cubicBezTo>
                    <a:cubicBezTo>
                      <a:pt x="276" y="42"/>
                      <a:pt x="276" y="40"/>
                      <a:pt x="276" y="40"/>
                    </a:cubicBezTo>
                    <a:cubicBezTo>
                      <a:pt x="275" y="40"/>
                      <a:pt x="276" y="39"/>
                      <a:pt x="275" y="39"/>
                    </a:cubicBezTo>
                    <a:cubicBezTo>
                      <a:pt x="273" y="39"/>
                      <a:pt x="272" y="40"/>
                      <a:pt x="270" y="40"/>
                    </a:cubicBezTo>
                    <a:cubicBezTo>
                      <a:pt x="270" y="39"/>
                      <a:pt x="270" y="39"/>
                      <a:pt x="270" y="39"/>
                    </a:cubicBezTo>
                    <a:cubicBezTo>
                      <a:pt x="271" y="39"/>
                      <a:pt x="271" y="38"/>
                      <a:pt x="271" y="37"/>
                    </a:cubicBezTo>
                    <a:cubicBezTo>
                      <a:pt x="267" y="37"/>
                      <a:pt x="267" y="38"/>
                      <a:pt x="264" y="37"/>
                    </a:cubicBezTo>
                    <a:close/>
                    <a:moveTo>
                      <a:pt x="293" y="38"/>
                    </a:moveTo>
                    <a:cubicBezTo>
                      <a:pt x="293" y="38"/>
                      <a:pt x="294" y="39"/>
                      <a:pt x="294" y="39"/>
                    </a:cubicBezTo>
                    <a:cubicBezTo>
                      <a:pt x="294" y="39"/>
                      <a:pt x="296" y="37"/>
                      <a:pt x="293" y="38"/>
                    </a:cubicBezTo>
                    <a:close/>
                    <a:moveTo>
                      <a:pt x="297" y="39"/>
                    </a:moveTo>
                    <a:cubicBezTo>
                      <a:pt x="297" y="39"/>
                      <a:pt x="296" y="42"/>
                      <a:pt x="297" y="42"/>
                    </a:cubicBezTo>
                    <a:cubicBezTo>
                      <a:pt x="297" y="42"/>
                      <a:pt x="300" y="42"/>
                      <a:pt x="299" y="41"/>
                    </a:cubicBezTo>
                    <a:cubicBezTo>
                      <a:pt x="300" y="42"/>
                      <a:pt x="299" y="40"/>
                      <a:pt x="299" y="40"/>
                    </a:cubicBezTo>
                    <a:cubicBezTo>
                      <a:pt x="298" y="39"/>
                      <a:pt x="298" y="40"/>
                      <a:pt x="297" y="39"/>
                    </a:cubicBezTo>
                    <a:close/>
                    <a:moveTo>
                      <a:pt x="331" y="40"/>
                    </a:moveTo>
                    <a:cubicBezTo>
                      <a:pt x="329" y="40"/>
                      <a:pt x="330" y="45"/>
                      <a:pt x="330" y="48"/>
                    </a:cubicBezTo>
                    <a:cubicBezTo>
                      <a:pt x="331" y="49"/>
                      <a:pt x="332" y="48"/>
                      <a:pt x="333" y="48"/>
                    </a:cubicBezTo>
                    <a:cubicBezTo>
                      <a:pt x="334" y="49"/>
                      <a:pt x="334" y="50"/>
                      <a:pt x="335" y="50"/>
                    </a:cubicBezTo>
                    <a:cubicBezTo>
                      <a:pt x="337" y="46"/>
                      <a:pt x="337" y="47"/>
                      <a:pt x="341" y="44"/>
                    </a:cubicBezTo>
                    <a:cubicBezTo>
                      <a:pt x="341" y="44"/>
                      <a:pt x="341" y="43"/>
                      <a:pt x="341" y="42"/>
                    </a:cubicBezTo>
                    <a:cubicBezTo>
                      <a:pt x="339" y="42"/>
                      <a:pt x="338" y="42"/>
                      <a:pt x="336" y="42"/>
                    </a:cubicBezTo>
                    <a:cubicBezTo>
                      <a:pt x="335" y="42"/>
                      <a:pt x="332" y="40"/>
                      <a:pt x="331" y="40"/>
                    </a:cubicBezTo>
                    <a:close/>
                    <a:moveTo>
                      <a:pt x="289" y="42"/>
                    </a:moveTo>
                    <a:cubicBezTo>
                      <a:pt x="289" y="42"/>
                      <a:pt x="288" y="44"/>
                      <a:pt x="288" y="44"/>
                    </a:cubicBezTo>
                    <a:cubicBezTo>
                      <a:pt x="287" y="45"/>
                      <a:pt x="285" y="44"/>
                      <a:pt x="284" y="44"/>
                    </a:cubicBezTo>
                    <a:cubicBezTo>
                      <a:pt x="284" y="44"/>
                      <a:pt x="284" y="47"/>
                      <a:pt x="285" y="47"/>
                    </a:cubicBezTo>
                    <a:cubicBezTo>
                      <a:pt x="287" y="48"/>
                      <a:pt x="291" y="48"/>
                      <a:pt x="294" y="49"/>
                    </a:cubicBezTo>
                    <a:cubicBezTo>
                      <a:pt x="294" y="48"/>
                      <a:pt x="295" y="47"/>
                      <a:pt x="295" y="45"/>
                    </a:cubicBezTo>
                    <a:cubicBezTo>
                      <a:pt x="294" y="44"/>
                      <a:pt x="291" y="42"/>
                      <a:pt x="289" y="42"/>
                    </a:cubicBezTo>
                    <a:close/>
                    <a:moveTo>
                      <a:pt x="324" y="44"/>
                    </a:moveTo>
                    <a:cubicBezTo>
                      <a:pt x="323" y="44"/>
                      <a:pt x="320" y="46"/>
                      <a:pt x="319" y="46"/>
                    </a:cubicBezTo>
                    <a:cubicBezTo>
                      <a:pt x="313" y="51"/>
                      <a:pt x="324" y="51"/>
                      <a:pt x="327" y="51"/>
                    </a:cubicBezTo>
                    <a:cubicBezTo>
                      <a:pt x="326" y="51"/>
                      <a:pt x="327" y="50"/>
                      <a:pt x="327" y="50"/>
                    </a:cubicBezTo>
                    <a:cubicBezTo>
                      <a:pt x="326" y="49"/>
                      <a:pt x="326" y="49"/>
                      <a:pt x="325" y="48"/>
                    </a:cubicBezTo>
                    <a:cubicBezTo>
                      <a:pt x="327" y="47"/>
                      <a:pt x="332" y="43"/>
                      <a:pt x="324" y="44"/>
                    </a:cubicBezTo>
                    <a:close/>
                    <a:moveTo>
                      <a:pt x="306" y="45"/>
                    </a:moveTo>
                    <a:cubicBezTo>
                      <a:pt x="306" y="45"/>
                      <a:pt x="306" y="48"/>
                      <a:pt x="307" y="48"/>
                    </a:cubicBezTo>
                    <a:cubicBezTo>
                      <a:pt x="309" y="48"/>
                      <a:pt x="308" y="46"/>
                      <a:pt x="309" y="45"/>
                    </a:cubicBezTo>
                    <a:cubicBezTo>
                      <a:pt x="308" y="45"/>
                      <a:pt x="307" y="45"/>
                      <a:pt x="306" y="45"/>
                    </a:cubicBezTo>
                    <a:close/>
                    <a:moveTo>
                      <a:pt x="297" y="46"/>
                    </a:moveTo>
                    <a:cubicBezTo>
                      <a:pt x="298" y="48"/>
                      <a:pt x="298" y="48"/>
                      <a:pt x="298" y="48"/>
                    </a:cubicBezTo>
                    <a:cubicBezTo>
                      <a:pt x="298" y="47"/>
                      <a:pt x="299" y="46"/>
                      <a:pt x="297" y="46"/>
                    </a:cubicBezTo>
                    <a:close/>
                    <a:moveTo>
                      <a:pt x="266" y="49"/>
                    </a:moveTo>
                    <a:cubicBezTo>
                      <a:pt x="259" y="52"/>
                      <a:pt x="263" y="52"/>
                      <a:pt x="268" y="53"/>
                    </a:cubicBezTo>
                    <a:cubicBezTo>
                      <a:pt x="268" y="49"/>
                      <a:pt x="268" y="49"/>
                      <a:pt x="268" y="49"/>
                    </a:cubicBezTo>
                    <a:cubicBezTo>
                      <a:pt x="268" y="49"/>
                      <a:pt x="266" y="49"/>
                      <a:pt x="266" y="49"/>
                    </a:cubicBezTo>
                    <a:close/>
                    <a:moveTo>
                      <a:pt x="343" y="50"/>
                    </a:moveTo>
                    <a:cubicBezTo>
                      <a:pt x="342" y="51"/>
                      <a:pt x="341" y="53"/>
                      <a:pt x="339" y="54"/>
                    </a:cubicBezTo>
                    <a:cubicBezTo>
                      <a:pt x="341" y="55"/>
                      <a:pt x="344" y="59"/>
                      <a:pt x="347" y="57"/>
                    </a:cubicBezTo>
                    <a:cubicBezTo>
                      <a:pt x="349" y="56"/>
                      <a:pt x="347" y="53"/>
                      <a:pt x="347" y="52"/>
                    </a:cubicBezTo>
                    <a:cubicBezTo>
                      <a:pt x="346" y="52"/>
                      <a:pt x="347" y="52"/>
                      <a:pt x="346" y="50"/>
                    </a:cubicBezTo>
                    <a:cubicBezTo>
                      <a:pt x="345" y="50"/>
                      <a:pt x="344" y="51"/>
                      <a:pt x="343" y="50"/>
                    </a:cubicBezTo>
                    <a:close/>
                    <a:moveTo>
                      <a:pt x="275" y="52"/>
                    </a:moveTo>
                    <a:cubicBezTo>
                      <a:pt x="273" y="53"/>
                      <a:pt x="272" y="55"/>
                      <a:pt x="271" y="56"/>
                    </a:cubicBezTo>
                    <a:cubicBezTo>
                      <a:pt x="268" y="58"/>
                      <a:pt x="276" y="57"/>
                      <a:pt x="278" y="57"/>
                    </a:cubicBezTo>
                    <a:cubicBezTo>
                      <a:pt x="278" y="55"/>
                      <a:pt x="277" y="54"/>
                      <a:pt x="277" y="52"/>
                    </a:cubicBezTo>
                    <a:cubicBezTo>
                      <a:pt x="277" y="52"/>
                      <a:pt x="275" y="52"/>
                      <a:pt x="275" y="52"/>
                    </a:cubicBezTo>
                    <a:close/>
                    <a:moveTo>
                      <a:pt x="710" y="58"/>
                    </a:moveTo>
                    <a:cubicBezTo>
                      <a:pt x="710" y="60"/>
                      <a:pt x="710" y="60"/>
                      <a:pt x="710" y="60"/>
                    </a:cubicBezTo>
                    <a:cubicBezTo>
                      <a:pt x="710" y="61"/>
                      <a:pt x="709" y="61"/>
                      <a:pt x="709" y="61"/>
                    </a:cubicBezTo>
                    <a:cubicBezTo>
                      <a:pt x="708" y="60"/>
                      <a:pt x="708" y="60"/>
                      <a:pt x="708" y="60"/>
                    </a:cubicBezTo>
                    <a:cubicBezTo>
                      <a:pt x="708" y="60"/>
                      <a:pt x="707" y="60"/>
                      <a:pt x="706" y="60"/>
                    </a:cubicBezTo>
                    <a:cubicBezTo>
                      <a:pt x="706" y="62"/>
                      <a:pt x="707" y="64"/>
                      <a:pt x="706" y="67"/>
                    </a:cubicBezTo>
                    <a:cubicBezTo>
                      <a:pt x="705" y="68"/>
                      <a:pt x="702" y="69"/>
                      <a:pt x="702" y="71"/>
                    </a:cubicBezTo>
                    <a:cubicBezTo>
                      <a:pt x="702" y="72"/>
                      <a:pt x="704" y="73"/>
                      <a:pt x="703" y="74"/>
                    </a:cubicBezTo>
                    <a:cubicBezTo>
                      <a:pt x="703" y="75"/>
                      <a:pt x="701" y="74"/>
                      <a:pt x="701" y="74"/>
                    </a:cubicBezTo>
                    <a:cubicBezTo>
                      <a:pt x="699" y="80"/>
                      <a:pt x="697" y="82"/>
                      <a:pt x="692" y="85"/>
                    </a:cubicBezTo>
                    <a:cubicBezTo>
                      <a:pt x="692" y="85"/>
                      <a:pt x="692" y="87"/>
                      <a:pt x="692" y="87"/>
                    </a:cubicBezTo>
                    <a:cubicBezTo>
                      <a:pt x="698" y="87"/>
                      <a:pt x="701" y="86"/>
                      <a:pt x="705" y="82"/>
                    </a:cubicBezTo>
                    <a:cubicBezTo>
                      <a:pt x="705" y="82"/>
                      <a:pt x="706" y="80"/>
                      <a:pt x="706" y="80"/>
                    </a:cubicBezTo>
                    <a:cubicBezTo>
                      <a:pt x="707" y="80"/>
                      <a:pt x="717" y="84"/>
                      <a:pt x="718" y="84"/>
                    </a:cubicBezTo>
                    <a:cubicBezTo>
                      <a:pt x="719" y="83"/>
                      <a:pt x="720" y="82"/>
                      <a:pt x="722" y="81"/>
                    </a:cubicBezTo>
                    <a:cubicBezTo>
                      <a:pt x="722" y="81"/>
                      <a:pt x="723" y="81"/>
                      <a:pt x="724" y="81"/>
                    </a:cubicBezTo>
                    <a:cubicBezTo>
                      <a:pt x="728" y="80"/>
                      <a:pt x="726" y="79"/>
                      <a:pt x="733" y="79"/>
                    </a:cubicBezTo>
                    <a:cubicBezTo>
                      <a:pt x="733" y="78"/>
                      <a:pt x="734" y="76"/>
                      <a:pt x="734" y="75"/>
                    </a:cubicBezTo>
                    <a:cubicBezTo>
                      <a:pt x="733" y="70"/>
                      <a:pt x="728" y="70"/>
                      <a:pt x="724" y="68"/>
                    </a:cubicBezTo>
                    <a:cubicBezTo>
                      <a:pt x="722" y="67"/>
                      <a:pt x="720" y="67"/>
                      <a:pt x="720" y="64"/>
                    </a:cubicBezTo>
                    <a:cubicBezTo>
                      <a:pt x="720" y="64"/>
                      <a:pt x="720" y="64"/>
                      <a:pt x="720" y="64"/>
                    </a:cubicBezTo>
                    <a:cubicBezTo>
                      <a:pt x="719" y="63"/>
                      <a:pt x="719" y="64"/>
                      <a:pt x="719" y="64"/>
                    </a:cubicBezTo>
                    <a:cubicBezTo>
                      <a:pt x="715" y="65"/>
                      <a:pt x="719" y="61"/>
                      <a:pt x="713" y="66"/>
                    </a:cubicBezTo>
                    <a:cubicBezTo>
                      <a:pt x="713" y="65"/>
                      <a:pt x="712" y="64"/>
                      <a:pt x="712" y="64"/>
                    </a:cubicBezTo>
                    <a:cubicBezTo>
                      <a:pt x="715" y="63"/>
                      <a:pt x="712" y="59"/>
                      <a:pt x="710" y="58"/>
                    </a:cubicBezTo>
                    <a:close/>
                    <a:moveTo>
                      <a:pt x="410" y="104"/>
                    </a:moveTo>
                    <a:cubicBezTo>
                      <a:pt x="409" y="104"/>
                      <a:pt x="408" y="107"/>
                      <a:pt x="407" y="107"/>
                    </a:cubicBezTo>
                    <a:cubicBezTo>
                      <a:pt x="406" y="107"/>
                      <a:pt x="405" y="107"/>
                      <a:pt x="404" y="107"/>
                    </a:cubicBezTo>
                    <a:cubicBezTo>
                      <a:pt x="403" y="108"/>
                      <a:pt x="402" y="110"/>
                      <a:pt x="401" y="112"/>
                    </a:cubicBezTo>
                    <a:cubicBezTo>
                      <a:pt x="400" y="111"/>
                      <a:pt x="399" y="110"/>
                      <a:pt x="399" y="110"/>
                    </a:cubicBezTo>
                    <a:cubicBezTo>
                      <a:pt x="396" y="110"/>
                      <a:pt x="395" y="113"/>
                      <a:pt x="393" y="114"/>
                    </a:cubicBezTo>
                    <a:cubicBezTo>
                      <a:pt x="391" y="114"/>
                      <a:pt x="392" y="112"/>
                      <a:pt x="391" y="113"/>
                    </a:cubicBezTo>
                    <a:cubicBezTo>
                      <a:pt x="389" y="113"/>
                      <a:pt x="386" y="117"/>
                      <a:pt x="384" y="117"/>
                    </a:cubicBezTo>
                    <a:cubicBezTo>
                      <a:pt x="381" y="117"/>
                      <a:pt x="381" y="116"/>
                      <a:pt x="379" y="116"/>
                    </a:cubicBezTo>
                    <a:cubicBezTo>
                      <a:pt x="379" y="116"/>
                      <a:pt x="378" y="118"/>
                      <a:pt x="377" y="118"/>
                    </a:cubicBezTo>
                    <a:cubicBezTo>
                      <a:pt x="377" y="118"/>
                      <a:pt x="370" y="118"/>
                      <a:pt x="370" y="118"/>
                    </a:cubicBezTo>
                    <a:cubicBezTo>
                      <a:pt x="370" y="117"/>
                      <a:pt x="370" y="117"/>
                      <a:pt x="370" y="117"/>
                    </a:cubicBezTo>
                    <a:cubicBezTo>
                      <a:pt x="366" y="116"/>
                      <a:pt x="365" y="115"/>
                      <a:pt x="361" y="116"/>
                    </a:cubicBezTo>
                    <a:cubicBezTo>
                      <a:pt x="361" y="117"/>
                      <a:pt x="361" y="119"/>
                      <a:pt x="361" y="121"/>
                    </a:cubicBezTo>
                    <a:cubicBezTo>
                      <a:pt x="358" y="121"/>
                      <a:pt x="354" y="121"/>
                      <a:pt x="354" y="121"/>
                    </a:cubicBezTo>
                    <a:cubicBezTo>
                      <a:pt x="354" y="121"/>
                      <a:pt x="352" y="121"/>
                      <a:pt x="353" y="122"/>
                    </a:cubicBezTo>
                    <a:cubicBezTo>
                      <a:pt x="352" y="121"/>
                      <a:pt x="350" y="121"/>
                      <a:pt x="350" y="121"/>
                    </a:cubicBezTo>
                    <a:cubicBezTo>
                      <a:pt x="349" y="121"/>
                      <a:pt x="347" y="123"/>
                      <a:pt x="346" y="124"/>
                    </a:cubicBezTo>
                    <a:cubicBezTo>
                      <a:pt x="344" y="124"/>
                      <a:pt x="343" y="123"/>
                      <a:pt x="341" y="124"/>
                    </a:cubicBezTo>
                    <a:cubicBezTo>
                      <a:pt x="341" y="125"/>
                      <a:pt x="340" y="127"/>
                      <a:pt x="339" y="127"/>
                    </a:cubicBezTo>
                    <a:cubicBezTo>
                      <a:pt x="337" y="128"/>
                      <a:pt x="335" y="127"/>
                      <a:pt x="333" y="128"/>
                    </a:cubicBezTo>
                    <a:cubicBezTo>
                      <a:pt x="333" y="128"/>
                      <a:pt x="333" y="130"/>
                      <a:pt x="333" y="130"/>
                    </a:cubicBezTo>
                    <a:cubicBezTo>
                      <a:pt x="332" y="131"/>
                      <a:pt x="330" y="131"/>
                      <a:pt x="329" y="132"/>
                    </a:cubicBezTo>
                    <a:cubicBezTo>
                      <a:pt x="329" y="132"/>
                      <a:pt x="329" y="132"/>
                      <a:pt x="329" y="132"/>
                    </a:cubicBezTo>
                    <a:cubicBezTo>
                      <a:pt x="327" y="133"/>
                      <a:pt x="323" y="130"/>
                      <a:pt x="319" y="132"/>
                    </a:cubicBezTo>
                    <a:cubicBezTo>
                      <a:pt x="319" y="132"/>
                      <a:pt x="319" y="134"/>
                      <a:pt x="318" y="134"/>
                    </a:cubicBezTo>
                    <a:cubicBezTo>
                      <a:pt x="316" y="137"/>
                      <a:pt x="313" y="135"/>
                      <a:pt x="311" y="134"/>
                    </a:cubicBezTo>
                    <a:cubicBezTo>
                      <a:pt x="309" y="137"/>
                      <a:pt x="309" y="137"/>
                      <a:pt x="309" y="137"/>
                    </a:cubicBezTo>
                    <a:cubicBezTo>
                      <a:pt x="309" y="137"/>
                      <a:pt x="309" y="137"/>
                      <a:pt x="311" y="138"/>
                    </a:cubicBezTo>
                    <a:cubicBezTo>
                      <a:pt x="309" y="140"/>
                      <a:pt x="307" y="139"/>
                      <a:pt x="311" y="142"/>
                    </a:cubicBezTo>
                    <a:cubicBezTo>
                      <a:pt x="309" y="142"/>
                      <a:pt x="308" y="142"/>
                      <a:pt x="306" y="142"/>
                    </a:cubicBezTo>
                    <a:cubicBezTo>
                      <a:pt x="307" y="140"/>
                      <a:pt x="304" y="142"/>
                      <a:pt x="304" y="142"/>
                    </a:cubicBezTo>
                    <a:cubicBezTo>
                      <a:pt x="304" y="143"/>
                      <a:pt x="304" y="145"/>
                      <a:pt x="304" y="146"/>
                    </a:cubicBezTo>
                    <a:cubicBezTo>
                      <a:pt x="304" y="146"/>
                      <a:pt x="302" y="145"/>
                      <a:pt x="301" y="145"/>
                    </a:cubicBezTo>
                    <a:cubicBezTo>
                      <a:pt x="301" y="146"/>
                      <a:pt x="300" y="149"/>
                      <a:pt x="301" y="148"/>
                    </a:cubicBezTo>
                    <a:cubicBezTo>
                      <a:pt x="300" y="147"/>
                      <a:pt x="300" y="148"/>
                      <a:pt x="300" y="147"/>
                    </a:cubicBezTo>
                    <a:cubicBezTo>
                      <a:pt x="298" y="146"/>
                      <a:pt x="298" y="148"/>
                      <a:pt x="301" y="148"/>
                    </a:cubicBezTo>
                    <a:cubicBezTo>
                      <a:pt x="301" y="150"/>
                      <a:pt x="301" y="150"/>
                      <a:pt x="301" y="150"/>
                    </a:cubicBezTo>
                    <a:cubicBezTo>
                      <a:pt x="299" y="150"/>
                      <a:pt x="300" y="148"/>
                      <a:pt x="297" y="149"/>
                    </a:cubicBezTo>
                    <a:cubicBezTo>
                      <a:pt x="296" y="149"/>
                      <a:pt x="294" y="154"/>
                      <a:pt x="292" y="154"/>
                    </a:cubicBezTo>
                    <a:cubicBezTo>
                      <a:pt x="290" y="154"/>
                      <a:pt x="289" y="154"/>
                      <a:pt x="288" y="154"/>
                    </a:cubicBezTo>
                    <a:cubicBezTo>
                      <a:pt x="288" y="154"/>
                      <a:pt x="288" y="157"/>
                      <a:pt x="288" y="157"/>
                    </a:cubicBezTo>
                    <a:cubicBezTo>
                      <a:pt x="292" y="158"/>
                      <a:pt x="294" y="157"/>
                      <a:pt x="299" y="157"/>
                    </a:cubicBezTo>
                    <a:cubicBezTo>
                      <a:pt x="293" y="158"/>
                      <a:pt x="293" y="159"/>
                      <a:pt x="292" y="164"/>
                    </a:cubicBezTo>
                    <a:cubicBezTo>
                      <a:pt x="293" y="164"/>
                      <a:pt x="292" y="165"/>
                      <a:pt x="293" y="165"/>
                    </a:cubicBezTo>
                    <a:cubicBezTo>
                      <a:pt x="294" y="165"/>
                      <a:pt x="295" y="164"/>
                      <a:pt x="296" y="164"/>
                    </a:cubicBezTo>
                    <a:cubicBezTo>
                      <a:pt x="295" y="165"/>
                      <a:pt x="293" y="168"/>
                      <a:pt x="292" y="169"/>
                    </a:cubicBezTo>
                    <a:cubicBezTo>
                      <a:pt x="292" y="169"/>
                      <a:pt x="291" y="168"/>
                      <a:pt x="290" y="168"/>
                    </a:cubicBezTo>
                    <a:cubicBezTo>
                      <a:pt x="288" y="168"/>
                      <a:pt x="286" y="170"/>
                      <a:pt x="284" y="170"/>
                    </a:cubicBezTo>
                    <a:cubicBezTo>
                      <a:pt x="285" y="174"/>
                      <a:pt x="284" y="174"/>
                      <a:pt x="286" y="178"/>
                    </a:cubicBezTo>
                    <a:cubicBezTo>
                      <a:pt x="285" y="178"/>
                      <a:pt x="284" y="178"/>
                      <a:pt x="283" y="178"/>
                    </a:cubicBezTo>
                    <a:cubicBezTo>
                      <a:pt x="282" y="179"/>
                      <a:pt x="283" y="181"/>
                      <a:pt x="283" y="182"/>
                    </a:cubicBezTo>
                    <a:cubicBezTo>
                      <a:pt x="282" y="182"/>
                      <a:pt x="282" y="182"/>
                      <a:pt x="281" y="183"/>
                    </a:cubicBezTo>
                    <a:cubicBezTo>
                      <a:pt x="280" y="183"/>
                      <a:pt x="281" y="184"/>
                      <a:pt x="282" y="184"/>
                    </a:cubicBezTo>
                    <a:cubicBezTo>
                      <a:pt x="282" y="184"/>
                      <a:pt x="282" y="185"/>
                      <a:pt x="283" y="185"/>
                    </a:cubicBezTo>
                    <a:cubicBezTo>
                      <a:pt x="282" y="185"/>
                      <a:pt x="282" y="187"/>
                      <a:pt x="282" y="187"/>
                    </a:cubicBezTo>
                    <a:cubicBezTo>
                      <a:pt x="280" y="188"/>
                      <a:pt x="279" y="188"/>
                      <a:pt x="276" y="187"/>
                    </a:cubicBezTo>
                    <a:cubicBezTo>
                      <a:pt x="273" y="192"/>
                      <a:pt x="274" y="194"/>
                      <a:pt x="276" y="200"/>
                    </a:cubicBezTo>
                    <a:cubicBezTo>
                      <a:pt x="277" y="200"/>
                      <a:pt x="278" y="200"/>
                      <a:pt x="279" y="200"/>
                    </a:cubicBezTo>
                    <a:cubicBezTo>
                      <a:pt x="279" y="200"/>
                      <a:pt x="279" y="198"/>
                      <a:pt x="279" y="198"/>
                    </a:cubicBezTo>
                    <a:cubicBezTo>
                      <a:pt x="279" y="198"/>
                      <a:pt x="281" y="198"/>
                      <a:pt x="282" y="198"/>
                    </a:cubicBezTo>
                    <a:cubicBezTo>
                      <a:pt x="282" y="198"/>
                      <a:pt x="281" y="196"/>
                      <a:pt x="282" y="195"/>
                    </a:cubicBezTo>
                    <a:cubicBezTo>
                      <a:pt x="282" y="196"/>
                      <a:pt x="284" y="196"/>
                      <a:pt x="284" y="197"/>
                    </a:cubicBezTo>
                    <a:cubicBezTo>
                      <a:pt x="284" y="198"/>
                      <a:pt x="284" y="198"/>
                      <a:pt x="284" y="198"/>
                    </a:cubicBezTo>
                    <a:cubicBezTo>
                      <a:pt x="286" y="199"/>
                      <a:pt x="287" y="197"/>
                      <a:pt x="287" y="197"/>
                    </a:cubicBezTo>
                    <a:cubicBezTo>
                      <a:pt x="288" y="196"/>
                      <a:pt x="290" y="196"/>
                      <a:pt x="292" y="195"/>
                    </a:cubicBezTo>
                    <a:cubicBezTo>
                      <a:pt x="291" y="196"/>
                      <a:pt x="291" y="197"/>
                      <a:pt x="291" y="197"/>
                    </a:cubicBezTo>
                    <a:cubicBezTo>
                      <a:pt x="291" y="197"/>
                      <a:pt x="289" y="199"/>
                      <a:pt x="290" y="199"/>
                    </a:cubicBezTo>
                    <a:cubicBezTo>
                      <a:pt x="290" y="199"/>
                      <a:pt x="291" y="201"/>
                      <a:pt x="292" y="202"/>
                    </a:cubicBezTo>
                    <a:cubicBezTo>
                      <a:pt x="295" y="202"/>
                      <a:pt x="295" y="202"/>
                      <a:pt x="298" y="201"/>
                    </a:cubicBezTo>
                    <a:cubicBezTo>
                      <a:pt x="298" y="202"/>
                      <a:pt x="298" y="205"/>
                      <a:pt x="298" y="205"/>
                    </a:cubicBezTo>
                    <a:cubicBezTo>
                      <a:pt x="296" y="206"/>
                      <a:pt x="297" y="204"/>
                      <a:pt x="295" y="205"/>
                    </a:cubicBezTo>
                    <a:cubicBezTo>
                      <a:pt x="295" y="207"/>
                      <a:pt x="295" y="207"/>
                      <a:pt x="295" y="207"/>
                    </a:cubicBezTo>
                    <a:cubicBezTo>
                      <a:pt x="293" y="206"/>
                      <a:pt x="293" y="206"/>
                      <a:pt x="292" y="207"/>
                    </a:cubicBezTo>
                    <a:cubicBezTo>
                      <a:pt x="289" y="208"/>
                      <a:pt x="294" y="209"/>
                      <a:pt x="294" y="209"/>
                    </a:cubicBezTo>
                    <a:cubicBezTo>
                      <a:pt x="294" y="209"/>
                      <a:pt x="295" y="212"/>
                      <a:pt x="293" y="211"/>
                    </a:cubicBezTo>
                    <a:cubicBezTo>
                      <a:pt x="293" y="212"/>
                      <a:pt x="292" y="212"/>
                      <a:pt x="291" y="212"/>
                    </a:cubicBezTo>
                    <a:cubicBezTo>
                      <a:pt x="292" y="215"/>
                      <a:pt x="292" y="215"/>
                      <a:pt x="292" y="215"/>
                    </a:cubicBezTo>
                    <a:cubicBezTo>
                      <a:pt x="294" y="214"/>
                      <a:pt x="298" y="213"/>
                      <a:pt x="300" y="213"/>
                    </a:cubicBezTo>
                    <a:cubicBezTo>
                      <a:pt x="301" y="213"/>
                      <a:pt x="303" y="216"/>
                      <a:pt x="304" y="217"/>
                    </a:cubicBezTo>
                    <a:cubicBezTo>
                      <a:pt x="305" y="217"/>
                      <a:pt x="305" y="217"/>
                      <a:pt x="305" y="217"/>
                    </a:cubicBezTo>
                    <a:cubicBezTo>
                      <a:pt x="306" y="216"/>
                      <a:pt x="305" y="215"/>
                      <a:pt x="305" y="214"/>
                    </a:cubicBezTo>
                    <a:cubicBezTo>
                      <a:pt x="305" y="214"/>
                      <a:pt x="307" y="213"/>
                      <a:pt x="307" y="212"/>
                    </a:cubicBezTo>
                    <a:cubicBezTo>
                      <a:pt x="311" y="215"/>
                      <a:pt x="313" y="215"/>
                      <a:pt x="318" y="213"/>
                    </a:cubicBezTo>
                    <a:cubicBezTo>
                      <a:pt x="319" y="215"/>
                      <a:pt x="318" y="215"/>
                      <a:pt x="319" y="215"/>
                    </a:cubicBezTo>
                    <a:cubicBezTo>
                      <a:pt x="319" y="215"/>
                      <a:pt x="320" y="214"/>
                      <a:pt x="319" y="213"/>
                    </a:cubicBezTo>
                    <a:cubicBezTo>
                      <a:pt x="319" y="213"/>
                      <a:pt x="318" y="212"/>
                      <a:pt x="317" y="212"/>
                    </a:cubicBezTo>
                    <a:cubicBezTo>
                      <a:pt x="318" y="212"/>
                      <a:pt x="317" y="210"/>
                      <a:pt x="317" y="209"/>
                    </a:cubicBezTo>
                    <a:cubicBezTo>
                      <a:pt x="320" y="210"/>
                      <a:pt x="321" y="209"/>
                      <a:pt x="323" y="210"/>
                    </a:cubicBezTo>
                    <a:cubicBezTo>
                      <a:pt x="324" y="210"/>
                      <a:pt x="324" y="212"/>
                      <a:pt x="327" y="212"/>
                    </a:cubicBezTo>
                    <a:cubicBezTo>
                      <a:pt x="327" y="212"/>
                      <a:pt x="330" y="210"/>
                      <a:pt x="331" y="209"/>
                    </a:cubicBezTo>
                    <a:cubicBezTo>
                      <a:pt x="322" y="207"/>
                      <a:pt x="316" y="204"/>
                      <a:pt x="313" y="197"/>
                    </a:cubicBezTo>
                    <a:cubicBezTo>
                      <a:pt x="312" y="197"/>
                      <a:pt x="313" y="195"/>
                      <a:pt x="312" y="195"/>
                    </a:cubicBezTo>
                    <a:cubicBezTo>
                      <a:pt x="310" y="194"/>
                      <a:pt x="310" y="194"/>
                      <a:pt x="310" y="194"/>
                    </a:cubicBezTo>
                    <a:cubicBezTo>
                      <a:pt x="310" y="192"/>
                      <a:pt x="313" y="190"/>
                      <a:pt x="309" y="188"/>
                    </a:cubicBezTo>
                    <a:cubicBezTo>
                      <a:pt x="309" y="187"/>
                      <a:pt x="309" y="187"/>
                      <a:pt x="309" y="187"/>
                    </a:cubicBezTo>
                    <a:cubicBezTo>
                      <a:pt x="310" y="186"/>
                      <a:pt x="311" y="186"/>
                      <a:pt x="311" y="186"/>
                    </a:cubicBezTo>
                    <a:cubicBezTo>
                      <a:pt x="311" y="185"/>
                      <a:pt x="311" y="185"/>
                      <a:pt x="311" y="185"/>
                    </a:cubicBezTo>
                    <a:cubicBezTo>
                      <a:pt x="312" y="186"/>
                      <a:pt x="312" y="182"/>
                      <a:pt x="312" y="182"/>
                    </a:cubicBezTo>
                    <a:cubicBezTo>
                      <a:pt x="312" y="182"/>
                      <a:pt x="311" y="182"/>
                      <a:pt x="311" y="181"/>
                    </a:cubicBezTo>
                    <a:cubicBezTo>
                      <a:pt x="311" y="180"/>
                      <a:pt x="311" y="180"/>
                      <a:pt x="311" y="180"/>
                    </a:cubicBezTo>
                    <a:cubicBezTo>
                      <a:pt x="311" y="180"/>
                      <a:pt x="313" y="179"/>
                      <a:pt x="313" y="179"/>
                    </a:cubicBezTo>
                    <a:cubicBezTo>
                      <a:pt x="314" y="177"/>
                      <a:pt x="313" y="174"/>
                      <a:pt x="313" y="173"/>
                    </a:cubicBezTo>
                    <a:cubicBezTo>
                      <a:pt x="314" y="172"/>
                      <a:pt x="316" y="172"/>
                      <a:pt x="316" y="171"/>
                    </a:cubicBezTo>
                    <a:cubicBezTo>
                      <a:pt x="316" y="171"/>
                      <a:pt x="316" y="170"/>
                      <a:pt x="316" y="169"/>
                    </a:cubicBezTo>
                    <a:cubicBezTo>
                      <a:pt x="316" y="169"/>
                      <a:pt x="315" y="168"/>
                      <a:pt x="315" y="168"/>
                    </a:cubicBezTo>
                    <a:cubicBezTo>
                      <a:pt x="314" y="168"/>
                      <a:pt x="312" y="168"/>
                      <a:pt x="311" y="168"/>
                    </a:cubicBezTo>
                    <a:cubicBezTo>
                      <a:pt x="310" y="168"/>
                      <a:pt x="309" y="166"/>
                      <a:pt x="309" y="166"/>
                    </a:cubicBezTo>
                    <a:cubicBezTo>
                      <a:pt x="306" y="165"/>
                      <a:pt x="303" y="167"/>
                      <a:pt x="302" y="167"/>
                    </a:cubicBezTo>
                    <a:cubicBezTo>
                      <a:pt x="301" y="163"/>
                      <a:pt x="301" y="163"/>
                      <a:pt x="301" y="163"/>
                    </a:cubicBezTo>
                    <a:cubicBezTo>
                      <a:pt x="302" y="164"/>
                      <a:pt x="306" y="167"/>
                      <a:pt x="309" y="165"/>
                    </a:cubicBezTo>
                    <a:cubicBezTo>
                      <a:pt x="309" y="165"/>
                      <a:pt x="308" y="164"/>
                      <a:pt x="310" y="164"/>
                    </a:cubicBezTo>
                    <a:cubicBezTo>
                      <a:pt x="310" y="164"/>
                      <a:pt x="311" y="166"/>
                      <a:pt x="311" y="167"/>
                    </a:cubicBezTo>
                    <a:cubicBezTo>
                      <a:pt x="313" y="167"/>
                      <a:pt x="316" y="166"/>
                      <a:pt x="316" y="166"/>
                    </a:cubicBezTo>
                    <a:cubicBezTo>
                      <a:pt x="317" y="165"/>
                      <a:pt x="319" y="165"/>
                      <a:pt x="319" y="163"/>
                    </a:cubicBezTo>
                    <a:cubicBezTo>
                      <a:pt x="320" y="163"/>
                      <a:pt x="319" y="162"/>
                      <a:pt x="319" y="161"/>
                    </a:cubicBezTo>
                    <a:cubicBezTo>
                      <a:pt x="318" y="162"/>
                      <a:pt x="319" y="160"/>
                      <a:pt x="319" y="159"/>
                    </a:cubicBezTo>
                    <a:cubicBezTo>
                      <a:pt x="319" y="159"/>
                      <a:pt x="320" y="161"/>
                      <a:pt x="321" y="161"/>
                    </a:cubicBezTo>
                    <a:cubicBezTo>
                      <a:pt x="321" y="161"/>
                      <a:pt x="322" y="160"/>
                      <a:pt x="323" y="161"/>
                    </a:cubicBezTo>
                    <a:cubicBezTo>
                      <a:pt x="325" y="159"/>
                      <a:pt x="322" y="159"/>
                      <a:pt x="323" y="157"/>
                    </a:cubicBezTo>
                    <a:cubicBezTo>
                      <a:pt x="324" y="157"/>
                      <a:pt x="326" y="157"/>
                      <a:pt x="327" y="157"/>
                    </a:cubicBezTo>
                    <a:cubicBezTo>
                      <a:pt x="327" y="156"/>
                      <a:pt x="327" y="156"/>
                      <a:pt x="327" y="156"/>
                    </a:cubicBezTo>
                    <a:cubicBezTo>
                      <a:pt x="327" y="155"/>
                      <a:pt x="326" y="152"/>
                      <a:pt x="325" y="151"/>
                    </a:cubicBezTo>
                    <a:cubicBezTo>
                      <a:pt x="326" y="151"/>
                      <a:pt x="327" y="150"/>
                      <a:pt x="328" y="151"/>
                    </a:cubicBezTo>
                    <a:cubicBezTo>
                      <a:pt x="329" y="154"/>
                      <a:pt x="329" y="154"/>
                      <a:pt x="329" y="154"/>
                    </a:cubicBezTo>
                    <a:cubicBezTo>
                      <a:pt x="332" y="152"/>
                      <a:pt x="332" y="152"/>
                      <a:pt x="332" y="152"/>
                    </a:cubicBezTo>
                    <a:cubicBezTo>
                      <a:pt x="333" y="150"/>
                      <a:pt x="332" y="149"/>
                      <a:pt x="333" y="148"/>
                    </a:cubicBezTo>
                    <a:cubicBezTo>
                      <a:pt x="334" y="148"/>
                      <a:pt x="335" y="148"/>
                      <a:pt x="335" y="148"/>
                    </a:cubicBezTo>
                    <a:cubicBezTo>
                      <a:pt x="335" y="147"/>
                      <a:pt x="336" y="145"/>
                      <a:pt x="335" y="146"/>
                    </a:cubicBezTo>
                    <a:cubicBezTo>
                      <a:pt x="334" y="145"/>
                      <a:pt x="335" y="144"/>
                      <a:pt x="334" y="144"/>
                    </a:cubicBezTo>
                    <a:cubicBezTo>
                      <a:pt x="336" y="144"/>
                      <a:pt x="337" y="144"/>
                      <a:pt x="339" y="143"/>
                    </a:cubicBezTo>
                    <a:cubicBezTo>
                      <a:pt x="339" y="142"/>
                      <a:pt x="339" y="141"/>
                      <a:pt x="339" y="141"/>
                    </a:cubicBezTo>
                    <a:cubicBezTo>
                      <a:pt x="340" y="141"/>
                      <a:pt x="343" y="141"/>
                      <a:pt x="345" y="142"/>
                    </a:cubicBezTo>
                    <a:cubicBezTo>
                      <a:pt x="345" y="140"/>
                      <a:pt x="344" y="139"/>
                      <a:pt x="346" y="139"/>
                    </a:cubicBezTo>
                    <a:cubicBezTo>
                      <a:pt x="347" y="139"/>
                      <a:pt x="349" y="141"/>
                      <a:pt x="351" y="140"/>
                    </a:cubicBezTo>
                    <a:cubicBezTo>
                      <a:pt x="352" y="140"/>
                      <a:pt x="351" y="137"/>
                      <a:pt x="351" y="137"/>
                    </a:cubicBezTo>
                    <a:cubicBezTo>
                      <a:pt x="352" y="136"/>
                      <a:pt x="353" y="137"/>
                      <a:pt x="354" y="137"/>
                    </a:cubicBezTo>
                    <a:cubicBezTo>
                      <a:pt x="355" y="137"/>
                      <a:pt x="355" y="134"/>
                      <a:pt x="356" y="134"/>
                    </a:cubicBezTo>
                    <a:cubicBezTo>
                      <a:pt x="357" y="133"/>
                      <a:pt x="358" y="134"/>
                      <a:pt x="359" y="134"/>
                    </a:cubicBezTo>
                    <a:cubicBezTo>
                      <a:pt x="360" y="132"/>
                      <a:pt x="360" y="132"/>
                      <a:pt x="360" y="132"/>
                    </a:cubicBezTo>
                    <a:cubicBezTo>
                      <a:pt x="360" y="132"/>
                      <a:pt x="367" y="130"/>
                      <a:pt x="367" y="130"/>
                    </a:cubicBezTo>
                    <a:cubicBezTo>
                      <a:pt x="369" y="129"/>
                      <a:pt x="369" y="131"/>
                      <a:pt x="372" y="130"/>
                    </a:cubicBezTo>
                    <a:cubicBezTo>
                      <a:pt x="374" y="130"/>
                      <a:pt x="378" y="126"/>
                      <a:pt x="380" y="126"/>
                    </a:cubicBezTo>
                    <a:cubicBezTo>
                      <a:pt x="381" y="126"/>
                      <a:pt x="382" y="128"/>
                      <a:pt x="383" y="128"/>
                    </a:cubicBezTo>
                    <a:cubicBezTo>
                      <a:pt x="383" y="128"/>
                      <a:pt x="384" y="126"/>
                      <a:pt x="384" y="126"/>
                    </a:cubicBezTo>
                    <a:cubicBezTo>
                      <a:pt x="385" y="126"/>
                      <a:pt x="386" y="126"/>
                      <a:pt x="387" y="126"/>
                    </a:cubicBezTo>
                    <a:cubicBezTo>
                      <a:pt x="387" y="126"/>
                      <a:pt x="389" y="124"/>
                      <a:pt x="389" y="124"/>
                    </a:cubicBezTo>
                    <a:cubicBezTo>
                      <a:pt x="393" y="123"/>
                      <a:pt x="396" y="124"/>
                      <a:pt x="401" y="123"/>
                    </a:cubicBezTo>
                    <a:cubicBezTo>
                      <a:pt x="401" y="123"/>
                      <a:pt x="403" y="121"/>
                      <a:pt x="404" y="121"/>
                    </a:cubicBezTo>
                    <a:cubicBezTo>
                      <a:pt x="405" y="121"/>
                      <a:pt x="407" y="121"/>
                      <a:pt x="408" y="121"/>
                    </a:cubicBezTo>
                    <a:cubicBezTo>
                      <a:pt x="408" y="121"/>
                      <a:pt x="409" y="119"/>
                      <a:pt x="410" y="119"/>
                    </a:cubicBezTo>
                    <a:cubicBezTo>
                      <a:pt x="411" y="119"/>
                      <a:pt x="412" y="119"/>
                      <a:pt x="412" y="119"/>
                    </a:cubicBezTo>
                    <a:cubicBezTo>
                      <a:pt x="413" y="119"/>
                      <a:pt x="413" y="117"/>
                      <a:pt x="413" y="117"/>
                    </a:cubicBezTo>
                    <a:cubicBezTo>
                      <a:pt x="415" y="116"/>
                      <a:pt x="415" y="117"/>
                      <a:pt x="416" y="116"/>
                    </a:cubicBezTo>
                    <a:cubicBezTo>
                      <a:pt x="417" y="115"/>
                      <a:pt x="418" y="111"/>
                      <a:pt x="418" y="109"/>
                    </a:cubicBezTo>
                    <a:cubicBezTo>
                      <a:pt x="418" y="108"/>
                      <a:pt x="415" y="108"/>
                      <a:pt x="415" y="108"/>
                    </a:cubicBezTo>
                    <a:cubicBezTo>
                      <a:pt x="415" y="107"/>
                      <a:pt x="415" y="105"/>
                      <a:pt x="414" y="105"/>
                    </a:cubicBezTo>
                    <a:cubicBezTo>
                      <a:pt x="414" y="104"/>
                      <a:pt x="411" y="104"/>
                      <a:pt x="410" y="104"/>
                    </a:cubicBezTo>
                    <a:close/>
                    <a:moveTo>
                      <a:pt x="1027" y="120"/>
                    </a:moveTo>
                    <a:cubicBezTo>
                      <a:pt x="1025" y="121"/>
                      <a:pt x="1021" y="127"/>
                      <a:pt x="1019" y="128"/>
                    </a:cubicBezTo>
                    <a:cubicBezTo>
                      <a:pt x="1019" y="128"/>
                      <a:pt x="1019" y="128"/>
                      <a:pt x="1019" y="128"/>
                    </a:cubicBezTo>
                    <a:cubicBezTo>
                      <a:pt x="1018" y="129"/>
                      <a:pt x="1019" y="130"/>
                      <a:pt x="1019" y="132"/>
                    </a:cubicBezTo>
                    <a:cubicBezTo>
                      <a:pt x="1018" y="132"/>
                      <a:pt x="1016" y="133"/>
                      <a:pt x="1016" y="134"/>
                    </a:cubicBezTo>
                    <a:cubicBezTo>
                      <a:pt x="1016" y="137"/>
                      <a:pt x="1017" y="138"/>
                      <a:pt x="1017" y="140"/>
                    </a:cubicBezTo>
                    <a:cubicBezTo>
                      <a:pt x="1017" y="140"/>
                      <a:pt x="1016" y="139"/>
                      <a:pt x="1016" y="140"/>
                    </a:cubicBezTo>
                    <a:cubicBezTo>
                      <a:pt x="1016" y="141"/>
                      <a:pt x="1018" y="141"/>
                      <a:pt x="1018" y="142"/>
                    </a:cubicBezTo>
                    <a:cubicBezTo>
                      <a:pt x="1018" y="142"/>
                      <a:pt x="1018" y="143"/>
                      <a:pt x="1018" y="144"/>
                    </a:cubicBezTo>
                    <a:cubicBezTo>
                      <a:pt x="1019" y="144"/>
                      <a:pt x="1019" y="144"/>
                      <a:pt x="1019" y="144"/>
                    </a:cubicBezTo>
                    <a:cubicBezTo>
                      <a:pt x="1018" y="144"/>
                      <a:pt x="1020" y="146"/>
                      <a:pt x="1017" y="146"/>
                    </a:cubicBezTo>
                    <a:cubicBezTo>
                      <a:pt x="1017" y="146"/>
                      <a:pt x="1017" y="146"/>
                      <a:pt x="1017" y="146"/>
                    </a:cubicBezTo>
                    <a:cubicBezTo>
                      <a:pt x="1018" y="147"/>
                      <a:pt x="1019" y="146"/>
                      <a:pt x="1020" y="147"/>
                    </a:cubicBezTo>
                    <a:cubicBezTo>
                      <a:pt x="1021" y="147"/>
                      <a:pt x="1021" y="150"/>
                      <a:pt x="1021" y="150"/>
                    </a:cubicBezTo>
                    <a:cubicBezTo>
                      <a:pt x="1023" y="152"/>
                      <a:pt x="1026" y="152"/>
                      <a:pt x="1029" y="153"/>
                    </a:cubicBezTo>
                    <a:cubicBezTo>
                      <a:pt x="1030" y="152"/>
                      <a:pt x="1033" y="149"/>
                      <a:pt x="1034" y="147"/>
                    </a:cubicBezTo>
                    <a:cubicBezTo>
                      <a:pt x="1034" y="146"/>
                      <a:pt x="1034" y="145"/>
                      <a:pt x="1034" y="144"/>
                    </a:cubicBezTo>
                    <a:cubicBezTo>
                      <a:pt x="1035" y="144"/>
                      <a:pt x="1035" y="144"/>
                      <a:pt x="1035" y="144"/>
                    </a:cubicBezTo>
                    <a:cubicBezTo>
                      <a:pt x="1040" y="138"/>
                      <a:pt x="1040" y="138"/>
                      <a:pt x="1040" y="138"/>
                    </a:cubicBezTo>
                    <a:cubicBezTo>
                      <a:pt x="1040" y="137"/>
                      <a:pt x="1039" y="132"/>
                      <a:pt x="1039" y="132"/>
                    </a:cubicBezTo>
                    <a:cubicBezTo>
                      <a:pt x="1038" y="131"/>
                      <a:pt x="1036" y="130"/>
                      <a:pt x="1035" y="130"/>
                    </a:cubicBezTo>
                    <a:cubicBezTo>
                      <a:pt x="1035" y="129"/>
                      <a:pt x="1035" y="127"/>
                      <a:pt x="1035" y="126"/>
                    </a:cubicBezTo>
                    <a:cubicBezTo>
                      <a:pt x="1034" y="126"/>
                      <a:pt x="1033" y="126"/>
                      <a:pt x="1032" y="126"/>
                    </a:cubicBezTo>
                    <a:cubicBezTo>
                      <a:pt x="1031" y="126"/>
                      <a:pt x="1030" y="123"/>
                      <a:pt x="1029" y="123"/>
                    </a:cubicBezTo>
                    <a:cubicBezTo>
                      <a:pt x="1028" y="122"/>
                      <a:pt x="1028" y="123"/>
                      <a:pt x="1027" y="122"/>
                    </a:cubicBezTo>
                    <a:cubicBezTo>
                      <a:pt x="1027" y="122"/>
                      <a:pt x="1028" y="119"/>
                      <a:pt x="1027" y="120"/>
                    </a:cubicBezTo>
                    <a:close/>
                    <a:moveTo>
                      <a:pt x="727" y="122"/>
                    </a:moveTo>
                    <a:cubicBezTo>
                      <a:pt x="731" y="123"/>
                      <a:pt x="728" y="125"/>
                      <a:pt x="730" y="126"/>
                    </a:cubicBezTo>
                    <a:cubicBezTo>
                      <a:pt x="731" y="126"/>
                      <a:pt x="731" y="125"/>
                      <a:pt x="732" y="126"/>
                    </a:cubicBezTo>
                    <a:cubicBezTo>
                      <a:pt x="732" y="127"/>
                      <a:pt x="732" y="127"/>
                      <a:pt x="732" y="127"/>
                    </a:cubicBezTo>
                    <a:cubicBezTo>
                      <a:pt x="731" y="127"/>
                      <a:pt x="729" y="129"/>
                      <a:pt x="728" y="129"/>
                    </a:cubicBezTo>
                    <a:cubicBezTo>
                      <a:pt x="727" y="129"/>
                      <a:pt x="726" y="129"/>
                      <a:pt x="726" y="129"/>
                    </a:cubicBezTo>
                    <a:cubicBezTo>
                      <a:pt x="725" y="129"/>
                      <a:pt x="724" y="131"/>
                      <a:pt x="724" y="132"/>
                    </a:cubicBezTo>
                    <a:cubicBezTo>
                      <a:pt x="722" y="132"/>
                      <a:pt x="720" y="132"/>
                      <a:pt x="718" y="133"/>
                    </a:cubicBezTo>
                    <a:cubicBezTo>
                      <a:pt x="718" y="133"/>
                      <a:pt x="718" y="135"/>
                      <a:pt x="718" y="136"/>
                    </a:cubicBezTo>
                    <a:cubicBezTo>
                      <a:pt x="716" y="137"/>
                      <a:pt x="714" y="136"/>
                      <a:pt x="714" y="138"/>
                    </a:cubicBezTo>
                    <a:cubicBezTo>
                      <a:pt x="713" y="138"/>
                      <a:pt x="714" y="139"/>
                      <a:pt x="714" y="140"/>
                    </a:cubicBezTo>
                    <a:cubicBezTo>
                      <a:pt x="713" y="140"/>
                      <a:pt x="712" y="140"/>
                      <a:pt x="712" y="140"/>
                    </a:cubicBezTo>
                    <a:cubicBezTo>
                      <a:pt x="710" y="137"/>
                      <a:pt x="712" y="137"/>
                      <a:pt x="706" y="136"/>
                    </a:cubicBezTo>
                    <a:cubicBezTo>
                      <a:pt x="708" y="133"/>
                      <a:pt x="707" y="132"/>
                      <a:pt x="708" y="129"/>
                    </a:cubicBezTo>
                    <a:cubicBezTo>
                      <a:pt x="708" y="129"/>
                      <a:pt x="709" y="128"/>
                      <a:pt x="710" y="128"/>
                    </a:cubicBezTo>
                    <a:cubicBezTo>
                      <a:pt x="710" y="129"/>
                      <a:pt x="711" y="130"/>
                      <a:pt x="712" y="131"/>
                    </a:cubicBezTo>
                    <a:cubicBezTo>
                      <a:pt x="715" y="130"/>
                      <a:pt x="719" y="130"/>
                      <a:pt x="722" y="129"/>
                    </a:cubicBezTo>
                    <a:cubicBezTo>
                      <a:pt x="724" y="128"/>
                      <a:pt x="726" y="127"/>
                      <a:pt x="728" y="126"/>
                    </a:cubicBezTo>
                    <a:cubicBezTo>
                      <a:pt x="727" y="126"/>
                      <a:pt x="728" y="124"/>
                      <a:pt x="726" y="125"/>
                    </a:cubicBezTo>
                    <a:cubicBezTo>
                      <a:pt x="726" y="124"/>
                      <a:pt x="726" y="122"/>
                      <a:pt x="727" y="122"/>
                    </a:cubicBezTo>
                    <a:close/>
                    <a:moveTo>
                      <a:pt x="1063" y="127"/>
                    </a:moveTo>
                    <a:cubicBezTo>
                      <a:pt x="1063" y="128"/>
                      <a:pt x="1065" y="129"/>
                      <a:pt x="1065" y="130"/>
                    </a:cubicBezTo>
                    <a:cubicBezTo>
                      <a:pt x="1066" y="132"/>
                      <a:pt x="1064" y="136"/>
                      <a:pt x="1065" y="138"/>
                    </a:cubicBezTo>
                    <a:cubicBezTo>
                      <a:pt x="1065" y="139"/>
                      <a:pt x="1067" y="141"/>
                      <a:pt x="1067" y="142"/>
                    </a:cubicBezTo>
                    <a:cubicBezTo>
                      <a:pt x="1068" y="142"/>
                      <a:pt x="1069" y="142"/>
                      <a:pt x="1070" y="142"/>
                    </a:cubicBezTo>
                    <a:cubicBezTo>
                      <a:pt x="1071" y="141"/>
                      <a:pt x="1072" y="140"/>
                      <a:pt x="1073" y="139"/>
                    </a:cubicBezTo>
                    <a:cubicBezTo>
                      <a:pt x="1074" y="138"/>
                      <a:pt x="1075" y="138"/>
                      <a:pt x="1077" y="138"/>
                    </a:cubicBezTo>
                    <a:cubicBezTo>
                      <a:pt x="1078" y="134"/>
                      <a:pt x="1078" y="129"/>
                      <a:pt x="1072" y="130"/>
                    </a:cubicBezTo>
                    <a:cubicBezTo>
                      <a:pt x="1072" y="130"/>
                      <a:pt x="1071" y="131"/>
                      <a:pt x="1069" y="131"/>
                    </a:cubicBezTo>
                    <a:cubicBezTo>
                      <a:pt x="1068" y="131"/>
                      <a:pt x="1067" y="128"/>
                      <a:pt x="1066" y="128"/>
                    </a:cubicBezTo>
                    <a:cubicBezTo>
                      <a:pt x="1065" y="127"/>
                      <a:pt x="1064" y="127"/>
                      <a:pt x="1063" y="127"/>
                    </a:cubicBezTo>
                    <a:close/>
                    <a:moveTo>
                      <a:pt x="1101" y="128"/>
                    </a:moveTo>
                    <a:cubicBezTo>
                      <a:pt x="1101" y="130"/>
                      <a:pt x="1101" y="133"/>
                      <a:pt x="1100" y="136"/>
                    </a:cubicBezTo>
                    <a:cubicBezTo>
                      <a:pt x="1101" y="136"/>
                      <a:pt x="1106" y="139"/>
                      <a:pt x="1106" y="140"/>
                    </a:cubicBezTo>
                    <a:cubicBezTo>
                      <a:pt x="1108" y="140"/>
                      <a:pt x="1111" y="139"/>
                      <a:pt x="1112" y="140"/>
                    </a:cubicBezTo>
                    <a:cubicBezTo>
                      <a:pt x="1113" y="140"/>
                      <a:pt x="1113" y="141"/>
                      <a:pt x="1114" y="142"/>
                    </a:cubicBezTo>
                    <a:cubicBezTo>
                      <a:pt x="1115" y="142"/>
                      <a:pt x="1121" y="141"/>
                      <a:pt x="1123" y="140"/>
                    </a:cubicBezTo>
                    <a:cubicBezTo>
                      <a:pt x="1124" y="140"/>
                      <a:pt x="1123" y="139"/>
                      <a:pt x="1124" y="138"/>
                    </a:cubicBezTo>
                    <a:cubicBezTo>
                      <a:pt x="1125" y="137"/>
                      <a:pt x="1128" y="136"/>
                      <a:pt x="1131" y="136"/>
                    </a:cubicBezTo>
                    <a:cubicBezTo>
                      <a:pt x="1130" y="133"/>
                      <a:pt x="1130" y="133"/>
                      <a:pt x="1130" y="133"/>
                    </a:cubicBezTo>
                    <a:cubicBezTo>
                      <a:pt x="1130" y="133"/>
                      <a:pt x="1128" y="131"/>
                      <a:pt x="1128" y="131"/>
                    </a:cubicBezTo>
                    <a:cubicBezTo>
                      <a:pt x="1126" y="130"/>
                      <a:pt x="1121" y="130"/>
                      <a:pt x="1118" y="130"/>
                    </a:cubicBezTo>
                    <a:cubicBezTo>
                      <a:pt x="1118" y="129"/>
                      <a:pt x="1116" y="128"/>
                      <a:pt x="1116" y="128"/>
                    </a:cubicBezTo>
                    <a:cubicBezTo>
                      <a:pt x="1114" y="127"/>
                      <a:pt x="1111" y="129"/>
                      <a:pt x="1110" y="129"/>
                    </a:cubicBezTo>
                    <a:cubicBezTo>
                      <a:pt x="1106" y="129"/>
                      <a:pt x="1104" y="128"/>
                      <a:pt x="1101" y="128"/>
                    </a:cubicBezTo>
                    <a:close/>
                    <a:moveTo>
                      <a:pt x="1040" y="152"/>
                    </a:moveTo>
                    <a:cubicBezTo>
                      <a:pt x="1040" y="152"/>
                      <a:pt x="1039" y="153"/>
                      <a:pt x="1039" y="154"/>
                    </a:cubicBezTo>
                    <a:cubicBezTo>
                      <a:pt x="1038" y="156"/>
                      <a:pt x="1040" y="155"/>
                      <a:pt x="1040" y="156"/>
                    </a:cubicBezTo>
                    <a:cubicBezTo>
                      <a:pt x="1039" y="156"/>
                      <a:pt x="1042" y="157"/>
                      <a:pt x="1042" y="157"/>
                    </a:cubicBezTo>
                    <a:cubicBezTo>
                      <a:pt x="1042" y="157"/>
                      <a:pt x="1043" y="157"/>
                      <a:pt x="1043" y="156"/>
                    </a:cubicBezTo>
                    <a:cubicBezTo>
                      <a:pt x="1043" y="156"/>
                      <a:pt x="1043" y="155"/>
                      <a:pt x="1043" y="154"/>
                    </a:cubicBezTo>
                    <a:cubicBezTo>
                      <a:pt x="1043" y="154"/>
                      <a:pt x="1042" y="152"/>
                      <a:pt x="1043" y="152"/>
                    </a:cubicBezTo>
                    <a:cubicBezTo>
                      <a:pt x="1042" y="152"/>
                      <a:pt x="1040" y="152"/>
                      <a:pt x="1040" y="152"/>
                    </a:cubicBezTo>
                    <a:close/>
                    <a:moveTo>
                      <a:pt x="1053" y="155"/>
                    </a:moveTo>
                    <a:cubicBezTo>
                      <a:pt x="1052" y="155"/>
                      <a:pt x="1051" y="157"/>
                      <a:pt x="1051" y="157"/>
                    </a:cubicBezTo>
                    <a:cubicBezTo>
                      <a:pt x="1049" y="158"/>
                      <a:pt x="1046" y="158"/>
                      <a:pt x="1045" y="159"/>
                    </a:cubicBezTo>
                    <a:cubicBezTo>
                      <a:pt x="1043" y="161"/>
                      <a:pt x="1044" y="163"/>
                      <a:pt x="1041" y="164"/>
                    </a:cubicBezTo>
                    <a:cubicBezTo>
                      <a:pt x="1040" y="165"/>
                      <a:pt x="1039" y="165"/>
                      <a:pt x="1037" y="165"/>
                    </a:cubicBezTo>
                    <a:cubicBezTo>
                      <a:pt x="1038" y="167"/>
                      <a:pt x="1038" y="167"/>
                      <a:pt x="1038" y="167"/>
                    </a:cubicBezTo>
                    <a:cubicBezTo>
                      <a:pt x="1039" y="168"/>
                      <a:pt x="1041" y="167"/>
                      <a:pt x="1043" y="167"/>
                    </a:cubicBezTo>
                    <a:cubicBezTo>
                      <a:pt x="1043" y="168"/>
                      <a:pt x="1045" y="169"/>
                      <a:pt x="1046" y="169"/>
                    </a:cubicBezTo>
                    <a:cubicBezTo>
                      <a:pt x="1049" y="170"/>
                      <a:pt x="1049" y="168"/>
                      <a:pt x="1052" y="168"/>
                    </a:cubicBezTo>
                    <a:cubicBezTo>
                      <a:pt x="1052" y="168"/>
                      <a:pt x="1054" y="170"/>
                      <a:pt x="1055" y="170"/>
                    </a:cubicBezTo>
                    <a:cubicBezTo>
                      <a:pt x="1059" y="171"/>
                      <a:pt x="1064" y="171"/>
                      <a:pt x="1068" y="171"/>
                    </a:cubicBezTo>
                    <a:cubicBezTo>
                      <a:pt x="1068" y="169"/>
                      <a:pt x="1069" y="166"/>
                      <a:pt x="1068" y="163"/>
                    </a:cubicBezTo>
                    <a:cubicBezTo>
                      <a:pt x="1067" y="162"/>
                      <a:pt x="1065" y="162"/>
                      <a:pt x="1064" y="161"/>
                    </a:cubicBezTo>
                    <a:cubicBezTo>
                      <a:pt x="1063" y="161"/>
                      <a:pt x="1063" y="160"/>
                      <a:pt x="1063" y="159"/>
                    </a:cubicBezTo>
                    <a:cubicBezTo>
                      <a:pt x="1060" y="157"/>
                      <a:pt x="1059" y="157"/>
                      <a:pt x="1055" y="156"/>
                    </a:cubicBezTo>
                    <a:cubicBezTo>
                      <a:pt x="1055" y="156"/>
                      <a:pt x="1053" y="155"/>
                      <a:pt x="1053" y="155"/>
                    </a:cubicBezTo>
                    <a:close/>
                    <a:moveTo>
                      <a:pt x="1387" y="202"/>
                    </a:moveTo>
                    <a:cubicBezTo>
                      <a:pt x="1385" y="204"/>
                      <a:pt x="1385" y="205"/>
                      <a:pt x="1382" y="206"/>
                    </a:cubicBezTo>
                    <a:cubicBezTo>
                      <a:pt x="1382" y="206"/>
                      <a:pt x="1381" y="206"/>
                      <a:pt x="1380" y="206"/>
                    </a:cubicBezTo>
                    <a:cubicBezTo>
                      <a:pt x="1376" y="211"/>
                      <a:pt x="1376" y="211"/>
                      <a:pt x="1376" y="211"/>
                    </a:cubicBezTo>
                    <a:cubicBezTo>
                      <a:pt x="1375" y="212"/>
                      <a:pt x="1376" y="213"/>
                      <a:pt x="1376" y="213"/>
                    </a:cubicBezTo>
                    <a:cubicBezTo>
                      <a:pt x="1379" y="214"/>
                      <a:pt x="1384" y="215"/>
                      <a:pt x="1387" y="215"/>
                    </a:cubicBezTo>
                    <a:cubicBezTo>
                      <a:pt x="1388" y="214"/>
                      <a:pt x="1389" y="212"/>
                      <a:pt x="1392" y="212"/>
                    </a:cubicBezTo>
                    <a:cubicBezTo>
                      <a:pt x="1392" y="213"/>
                      <a:pt x="1392" y="213"/>
                      <a:pt x="1392" y="213"/>
                    </a:cubicBezTo>
                    <a:cubicBezTo>
                      <a:pt x="1395" y="214"/>
                      <a:pt x="1402" y="214"/>
                      <a:pt x="1405" y="215"/>
                    </a:cubicBezTo>
                    <a:cubicBezTo>
                      <a:pt x="1405" y="212"/>
                      <a:pt x="1406" y="211"/>
                      <a:pt x="1405" y="209"/>
                    </a:cubicBezTo>
                    <a:cubicBezTo>
                      <a:pt x="1404" y="209"/>
                      <a:pt x="1403" y="207"/>
                      <a:pt x="1403" y="207"/>
                    </a:cubicBezTo>
                    <a:cubicBezTo>
                      <a:pt x="1400" y="205"/>
                      <a:pt x="1396" y="206"/>
                      <a:pt x="1393" y="205"/>
                    </a:cubicBezTo>
                    <a:cubicBezTo>
                      <a:pt x="1391" y="205"/>
                      <a:pt x="1389" y="203"/>
                      <a:pt x="1387" y="202"/>
                    </a:cubicBezTo>
                    <a:close/>
                    <a:moveTo>
                      <a:pt x="1285" y="219"/>
                    </a:moveTo>
                    <a:cubicBezTo>
                      <a:pt x="1284" y="220"/>
                      <a:pt x="1284" y="219"/>
                      <a:pt x="1283" y="220"/>
                    </a:cubicBezTo>
                    <a:cubicBezTo>
                      <a:pt x="1282" y="221"/>
                      <a:pt x="1283" y="222"/>
                      <a:pt x="1283" y="223"/>
                    </a:cubicBezTo>
                    <a:cubicBezTo>
                      <a:pt x="1285" y="225"/>
                      <a:pt x="1287" y="227"/>
                      <a:pt x="1291" y="225"/>
                    </a:cubicBezTo>
                    <a:cubicBezTo>
                      <a:pt x="1291" y="225"/>
                      <a:pt x="1291" y="224"/>
                      <a:pt x="1292" y="223"/>
                    </a:cubicBezTo>
                    <a:lnTo>
                      <a:pt x="1285" y="219"/>
                    </a:lnTo>
                    <a:close/>
                    <a:moveTo>
                      <a:pt x="133" y="335"/>
                    </a:moveTo>
                    <a:cubicBezTo>
                      <a:pt x="134" y="335"/>
                      <a:pt x="136" y="336"/>
                      <a:pt x="136" y="336"/>
                    </a:cubicBezTo>
                    <a:cubicBezTo>
                      <a:pt x="137" y="337"/>
                      <a:pt x="139" y="336"/>
                      <a:pt x="141" y="336"/>
                    </a:cubicBezTo>
                    <a:cubicBezTo>
                      <a:pt x="141" y="337"/>
                      <a:pt x="142" y="338"/>
                      <a:pt x="143" y="338"/>
                    </a:cubicBezTo>
                    <a:cubicBezTo>
                      <a:pt x="143" y="341"/>
                      <a:pt x="141" y="344"/>
                      <a:pt x="143" y="347"/>
                    </a:cubicBezTo>
                    <a:cubicBezTo>
                      <a:pt x="143" y="348"/>
                      <a:pt x="145" y="349"/>
                      <a:pt x="146" y="350"/>
                    </a:cubicBezTo>
                    <a:cubicBezTo>
                      <a:pt x="146" y="350"/>
                      <a:pt x="149" y="354"/>
                      <a:pt x="148" y="354"/>
                    </a:cubicBezTo>
                    <a:cubicBezTo>
                      <a:pt x="146" y="355"/>
                      <a:pt x="147" y="356"/>
                      <a:pt x="147" y="358"/>
                    </a:cubicBezTo>
                    <a:cubicBezTo>
                      <a:pt x="146" y="359"/>
                      <a:pt x="145" y="359"/>
                      <a:pt x="145" y="360"/>
                    </a:cubicBezTo>
                    <a:cubicBezTo>
                      <a:pt x="145" y="360"/>
                      <a:pt x="144" y="361"/>
                      <a:pt x="144" y="361"/>
                    </a:cubicBezTo>
                    <a:cubicBezTo>
                      <a:pt x="144" y="360"/>
                      <a:pt x="142" y="358"/>
                      <a:pt x="141" y="357"/>
                    </a:cubicBezTo>
                    <a:cubicBezTo>
                      <a:pt x="141" y="356"/>
                      <a:pt x="139" y="353"/>
                      <a:pt x="138" y="353"/>
                    </a:cubicBezTo>
                    <a:cubicBezTo>
                      <a:pt x="138" y="353"/>
                      <a:pt x="136" y="353"/>
                      <a:pt x="136" y="353"/>
                    </a:cubicBezTo>
                    <a:cubicBezTo>
                      <a:pt x="135" y="352"/>
                      <a:pt x="136" y="351"/>
                      <a:pt x="135" y="350"/>
                    </a:cubicBezTo>
                    <a:cubicBezTo>
                      <a:pt x="135" y="349"/>
                      <a:pt x="132" y="349"/>
                      <a:pt x="131" y="348"/>
                    </a:cubicBezTo>
                    <a:cubicBezTo>
                      <a:pt x="131" y="348"/>
                      <a:pt x="131" y="346"/>
                      <a:pt x="131" y="346"/>
                    </a:cubicBezTo>
                    <a:cubicBezTo>
                      <a:pt x="132" y="347"/>
                      <a:pt x="133" y="346"/>
                      <a:pt x="134" y="346"/>
                    </a:cubicBezTo>
                    <a:cubicBezTo>
                      <a:pt x="134" y="347"/>
                      <a:pt x="134" y="348"/>
                      <a:pt x="135" y="348"/>
                    </a:cubicBezTo>
                    <a:cubicBezTo>
                      <a:pt x="136" y="354"/>
                      <a:pt x="136" y="348"/>
                      <a:pt x="134" y="346"/>
                    </a:cubicBezTo>
                    <a:cubicBezTo>
                      <a:pt x="135" y="346"/>
                      <a:pt x="135" y="346"/>
                      <a:pt x="135" y="346"/>
                    </a:cubicBezTo>
                    <a:cubicBezTo>
                      <a:pt x="135" y="346"/>
                      <a:pt x="135" y="346"/>
                      <a:pt x="135" y="345"/>
                    </a:cubicBezTo>
                    <a:cubicBezTo>
                      <a:pt x="140" y="344"/>
                      <a:pt x="138" y="349"/>
                      <a:pt x="139" y="339"/>
                    </a:cubicBezTo>
                    <a:cubicBezTo>
                      <a:pt x="138" y="339"/>
                      <a:pt x="137" y="339"/>
                      <a:pt x="135" y="340"/>
                    </a:cubicBezTo>
                    <a:cubicBezTo>
                      <a:pt x="135" y="340"/>
                      <a:pt x="135" y="340"/>
                      <a:pt x="135" y="340"/>
                    </a:cubicBezTo>
                    <a:cubicBezTo>
                      <a:pt x="134" y="340"/>
                      <a:pt x="134" y="338"/>
                      <a:pt x="133" y="338"/>
                    </a:cubicBezTo>
                    <a:cubicBezTo>
                      <a:pt x="133" y="338"/>
                      <a:pt x="134" y="336"/>
                      <a:pt x="133" y="336"/>
                    </a:cubicBezTo>
                    <a:cubicBezTo>
                      <a:pt x="132" y="336"/>
                      <a:pt x="132" y="335"/>
                      <a:pt x="133" y="335"/>
                    </a:cubicBezTo>
                    <a:close/>
                    <a:moveTo>
                      <a:pt x="99" y="347"/>
                    </a:moveTo>
                    <a:cubicBezTo>
                      <a:pt x="101" y="347"/>
                      <a:pt x="99" y="348"/>
                      <a:pt x="100" y="348"/>
                    </a:cubicBezTo>
                    <a:cubicBezTo>
                      <a:pt x="101" y="349"/>
                      <a:pt x="103" y="348"/>
                      <a:pt x="104" y="348"/>
                    </a:cubicBezTo>
                    <a:cubicBezTo>
                      <a:pt x="104" y="349"/>
                      <a:pt x="105" y="351"/>
                      <a:pt x="105" y="352"/>
                    </a:cubicBezTo>
                    <a:cubicBezTo>
                      <a:pt x="106" y="352"/>
                      <a:pt x="107" y="352"/>
                      <a:pt x="108" y="352"/>
                    </a:cubicBezTo>
                    <a:cubicBezTo>
                      <a:pt x="113" y="356"/>
                      <a:pt x="114" y="360"/>
                      <a:pt x="117" y="366"/>
                    </a:cubicBezTo>
                    <a:cubicBezTo>
                      <a:pt x="115" y="366"/>
                      <a:pt x="115" y="365"/>
                      <a:pt x="113" y="365"/>
                    </a:cubicBezTo>
                    <a:cubicBezTo>
                      <a:pt x="113" y="367"/>
                      <a:pt x="114" y="368"/>
                      <a:pt x="113" y="369"/>
                    </a:cubicBezTo>
                    <a:cubicBezTo>
                      <a:pt x="112" y="369"/>
                      <a:pt x="111" y="368"/>
                      <a:pt x="111" y="368"/>
                    </a:cubicBezTo>
                    <a:cubicBezTo>
                      <a:pt x="108" y="368"/>
                      <a:pt x="108" y="369"/>
                      <a:pt x="105" y="372"/>
                    </a:cubicBezTo>
                    <a:cubicBezTo>
                      <a:pt x="104" y="371"/>
                      <a:pt x="103" y="371"/>
                      <a:pt x="101" y="371"/>
                    </a:cubicBezTo>
                    <a:cubicBezTo>
                      <a:pt x="101" y="370"/>
                      <a:pt x="102" y="368"/>
                      <a:pt x="101" y="367"/>
                    </a:cubicBezTo>
                    <a:cubicBezTo>
                      <a:pt x="101" y="365"/>
                      <a:pt x="97" y="364"/>
                      <a:pt x="97" y="362"/>
                    </a:cubicBezTo>
                    <a:cubicBezTo>
                      <a:pt x="96" y="360"/>
                      <a:pt x="97" y="359"/>
                      <a:pt x="96" y="357"/>
                    </a:cubicBezTo>
                    <a:cubicBezTo>
                      <a:pt x="96" y="356"/>
                      <a:pt x="93" y="356"/>
                      <a:pt x="93" y="355"/>
                    </a:cubicBezTo>
                    <a:cubicBezTo>
                      <a:pt x="92" y="354"/>
                      <a:pt x="92" y="353"/>
                      <a:pt x="91" y="352"/>
                    </a:cubicBezTo>
                    <a:cubicBezTo>
                      <a:pt x="93" y="352"/>
                      <a:pt x="93" y="352"/>
                      <a:pt x="93" y="352"/>
                    </a:cubicBezTo>
                    <a:cubicBezTo>
                      <a:pt x="93" y="351"/>
                      <a:pt x="94" y="349"/>
                      <a:pt x="94" y="349"/>
                    </a:cubicBezTo>
                    <a:cubicBezTo>
                      <a:pt x="94" y="349"/>
                      <a:pt x="95" y="349"/>
                      <a:pt x="95" y="350"/>
                    </a:cubicBezTo>
                    <a:cubicBezTo>
                      <a:pt x="96" y="350"/>
                      <a:pt x="97" y="350"/>
                      <a:pt x="97" y="350"/>
                    </a:cubicBezTo>
                    <a:cubicBezTo>
                      <a:pt x="98" y="348"/>
                      <a:pt x="97" y="347"/>
                      <a:pt x="99" y="347"/>
                    </a:cubicBezTo>
                    <a:close/>
                    <a:moveTo>
                      <a:pt x="1245" y="386"/>
                    </a:moveTo>
                    <a:cubicBezTo>
                      <a:pt x="1245" y="387"/>
                      <a:pt x="1244" y="388"/>
                      <a:pt x="1243" y="389"/>
                    </a:cubicBezTo>
                    <a:cubicBezTo>
                      <a:pt x="1242" y="389"/>
                      <a:pt x="1240" y="390"/>
                      <a:pt x="1239" y="391"/>
                    </a:cubicBezTo>
                    <a:cubicBezTo>
                      <a:pt x="1239" y="392"/>
                      <a:pt x="1239" y="395"/>
                      <a:pt x="1239" y="397"/>
                    </a:cubicBezTo>
                    <a:cubicBezTo>
                      <a:pt x="1237" y="396"/>
                      <a:pt x="1240" y="399"/>
                      <a:pt x="1240" y="399"/>
                    </a:cubicBezTo>
                    <a:cubicBezTo>
                      <a:pt x="1242" y="396"/>
                      <a:pt x="1244" y="394"/>
                      <a:pt x="1247" y="391"/>
                    </a:cubicBezTo>
                    <a:cubicBezTo>
                      <a:pt x="1247" y="390"/>
                      <a:pt x="1247" y="388"/>
                      <a:pt x="1247" y="386"/>
                    </a:cubicBezTo>
                    <a:lnTo>
                      <a:pt x="1245" y="386"/>
                    </a:lnTo>
                    <a:close/>
                    <a:moveTo>
                      <a:pt x="75" y="403"/>
                    </a:moveTo>
                    <a:cubicBezTo>
                      <a:pt x="76" y="404"/>
                      <a:pt x="76" y="405"/>
                      <a:pt x="75" y="405"/>
                    </a:cubicBezTo>
                    <a:cubicBezTo>
                      <a:pt x="75" y="405"/>
                      <a:pt x="73" y="403"/>
                      <a:pt x="75" y="403"/>
                    </a:cubicBezTo>
                    <a:close/>
                    <a:moveTo>
                      <a:pt x="775" y="439"/>
                    </a:moveTo>
                    <a:cubicBezTo>
                      <a:pt x="776" y="439"/>
                      <a:pt x="776" y="439"/>
                      <a:pt x="776" y="439"/>
                    </a:cubicBezTo>
                    <a:cubicBezTo>
                      <a:pt x="776" y="439"/>
                      <a:pt x="777" y="441"/>
                      <a:pt x="777" y="441"/>
                    </a:cubicBezTo>
                    <a:cubicBezTo>
                      <a:pt x="777" y="443"/>
                      <a:pt x="775" y="443"/>
                      <a:pt x="775" y="444"/>
                    </a:cubicBezTo>
                    <a:cubicBezTo>
                      <a:pt x="775" y="445"/>
                      <a:pt x="775" y="453"/>
                      <a:pt x="775" y="453"/>
                    </a:cubicBezTo>
                    <a:cubicBezTo>
                      <a:pt x="775" y="454"/>
                      <a:pt x="777" y="455"/>
                      <a:pt x="776" y="457"/>
                    </a:cubicBezTo>
                    <a:cubicBezTo>
                      <a:pt x="776" y="458"/>
                      <a:pt x="774" y="460"/>
                      <a:pt x="773" y="460"/>
                    </a:cubicBezTo>
                    <a:cubicBezTo>
                      <a:pt x="773" y="461"/>
                      <a:pt x="773" y="463"/>
                      <a:pt x="772" y="465"/>
                    </a:cubicBezTo>
                    <a:cubicBezTo>
                      <a:pt x="771" y="464"/>
                      <a:pt x="771" y="463"/>
                      <a:pt x="770" y="463"/>
                    </a:cubicBezTo>
                    <a:cubicBezTo>
                      <a:pt x="770" y="463"/>
                      <a:pt x="769" y="464"/>
                      <a:pt x="768" y="464"/>
                    </a:cubicBezTo>
                    <a:cubicBezTo>
                      <a:pt x="768" y="465"/>
                      <a:pt x="768" y="465"/>
                      <a:pt x="768" y="466"/>
                    </a:cubicBezTo>
                    <a:cubicBezTo>
                      <a:pt x="768" y="466"/>
                      <a:pt x="764" y="469"/>
                      <a:pt x="767" y="469"/>
                    </a:cubicBezTo>
                    <a:cubicBezTo>
                      <a:pt x="767" y="469"/>
                      <a:pt x="769" y="468"/>
                      <a:pt x="769" y="468"/>
                    </a:cubicBezTo>
                    <a:cubicBezTo>
                      <a:pt x="769" y="468"/>
                      <a:pt x="769" y="470"/>
                      <a:pt x="769" y="470"/>
                    </a:cubicBezTo>
                    <a:cubicBezTo>
                      <a:pt x="768" y="471"/>
                      <a:pt x="766" y="471"/>
                      <a:pt x="765" y="472"/>
                    </a:cubicBezTo>
                    <a:cubicBezTo>
                      <a:pt x="765" y="472"/>
                      <a:pt x="764" y="476"/>
                      <a:pt x="763" y="477"/>
                    </a:cubicBezTo>
                    <a:cubicBezTo>
                      <a:pt x="762" y="477"/>
                      <a:pt x="759" y="476"/>
                      <a:pt x="758" y="477"/>
                    </a:cubicBezTo>
                    <a:cubicBezTo>
                      <a:pt x="758" y="477"/>
                      <a:pt x="758" y="479"/>
                      <a:pt x="758" y="479"/>
                    </a:cubicBezTo>
                    <a:cubicBezTo>
                      <a:pt x="758" y="480"/>
                      <a:pt x="753" y="484"/>
                      <a:pt x="753" y="484"/>
                    </a:cubicBezTo>
                    <a:cubicBezTo>
                      <a:pt x="751" y="484"/>
                      <a:pt x="751" y="483"/>
                      <a:pt x="749" y="483"/>
                    </a:cubicBezTo>
                    <a:cubicBezTo>
                      <a:pt x="747" y="485"/>
                      <a:pt x="745" y="487"/>
                      <a:pt x="744" y="489"/>
                    </a:cubicBezTo>
                    <a:cubicBezTo>
                      <a:pt x="743" y="490"/>
                      <a:pt x="744" y="492"/>
                      <a:pt x="743" y="493"/>
                    </a:cubicBezTo>
                    <a:cubicBezTo>
                      <a:pt x="741" y="493"/>
                      <a:pt x="741" y="493"/>
                      <a:pt x="741" y="493"/>
                    </a:cubicBezTo>
                    <a:cubicBezTo>
                      <a:pt x="741" y="493"/>
                      <a:pt x="740" y="495"/>
                      <a:pt x="740" y="495"/>
                    </a:cubicBezTo>
                    <a:cubicBezTo>
                      <a:pt x="738" y="498"/>
                      <a:pt x="734" y="501"/>
                      <a:pt x="728" y="500"/>
                    </a:cubicBezTo>
                    <a:cubicBezTo>
                      <a:pt x="727" y="500"/>
                      <a:pt x="724" y="498"/>
                      <a:pt x="723" y="497"/>
                    </a:cubicBezTo>
                    <a:cubicBezTo>
                      <a:pt x="723" y="496"/>
                      <a:pt x="723" y="496"/>
                      <a:pt x="723" y="496"/>
                    </a:cubicBezTo>
                    <a:cubicBezTo>
                      <a:pt x="731" y="495"/>
                      <a:pt x="733" y="493"/>
                      <a:pt x="737" y="488"/>
                    </a:cubicBezTo>
                    <a:cubicBezTo>
                      <a:pt x="738" y="487"/>
                      <a:pt x="739" y="486"/>
                      <a:pt x="740" y="485"/>
                    </a:cubicBezTo>
                    <a:cubicBezTo>
                      <a:pt x="742" y="482"/>
                      <a:pt x="742" y="479"/>
                      <a:pt x="744" y="478"/>
                    </a:cubicBezTo>
                    <a:cubicBezTo>
                      <a:pt x="746" y="477"/>
                      <a:pt x="748" y="477"/>
                      <a:pt x="749" y="475"/>
                    </a:cubicBezTo>
                    <a:cubicBezTo>
                      <a:pt x="750" y="474"/>
                      <a:pt x="750" y="473"/>
                      <a:pt x="751" y="472"/>
                    </a:cubicBezTo>
                    <a:cubicBezTo>
                      <a:pt x="752" y="471"/>
                      <a:pt x="754" y="471"/>
                      <a:pt x="755" y="470"/>
                    </a:cubicBezTo>
                    <a:cubicBezTo>
                      <a:pt x="757" y="468"/>
                      <a:pt x="758" y="466"/>
                      <a:pt x="759" y="464"/>
                    </a:cubicBezTo>
                    <a:cubicBezTo>
                      <a:pt x="760" y="463"/>
                      <a:pt x="763" y="462"/>
                      <a:pt x="763" y="461"/>
                    </a:cubicBezTo>
                    <a:cubicBezTo>
                      <a:pt x="764" y="459"/>
                      <a:pt x="764" y="457"/>
                      <a:pt x="765" y="456"/>
                    </a:cubicBezTo>
                    <a:cubicBezTo>
                      <a:pt x="765" y="455"/>
                      <a:pt x="767" y="455"/>
                      <a:pt x="767" y="454"/>
                    </a:cubicBezTo>
                    <a:cubicBezTo>
                      <a:pt x="768" y="453"/>
                      <a:pt x="767" y="451"/>
                      <a:pt x="768" y="449"/>
                    </a:cubicBezTo>
                    <a:cubicBezTo>
                      <a:pt x="768" y="449"/>
                      <a:pt x="770" y="448"/>
                      <a:pt x="770" y="448"/>
                    </a:cubicBezTo>
                    <a:cubicBezTo>
                      <a:pt x="772" y="446"/>
                      <a:pt x="771" y="444"/>
                      <a:pt x="772" y="441"/>
                    </a:cubicBezTo>
                    <a:cubicBezTo>
                      <a:pt x="772" y="441"/>
                      <a:pt x="774" y="439"/>
                      <a:pt x="775" y="439"/>
                    </a:cubicBezTo>
                    <a:close/>
                    <a:moveTo>
                      <a:pt x="1016" y="449"/>
                    </a:moveTo>
                    <a:cubicBezTo>
                      <a:pt x="1012" y="453"/>
                      <a:pt x="1013" y="454"/>
                      <a:pt x="1018" y="456"/>
                    </a:cubicBezTo>
                    <a:cubicBezTo>
                      <a:pt x="1019" y="455"/>
                      <a:pt x="1019" y="453"/>
                      <a:pt x="1021" y="452"/>
                    </a:cubicBezTo>
                    <a:cubicBezTo>
                      <a:pt x="1019" y="451"/>
                      <a:pt x="1018" y="450"/>
                      <a:pt x="1016" y="449"/>
                    </a:cubicBezTo>
                    <a:close/>
                    <a:moveTo>
                      <a:pt x="1063" y="459"/>
                    </a:moveTo>
                    <a:cubicBezTo>
                      <a:pt x="1062" y="460"/>
                      <a:pt x="1062" y="461"/>
                      <a:pt x="1062" y="463"/>
                    </a:cubicBezTo>
                    <a:cubicBezTo>
                      <a:pt x="1061" y="463"/>
                      <a:pt x="1060" y="462"/>
                      <a:pt x="1059" y="463"/>
                    </a:cubicBezTo>
                    <a:cubicBezTo>
                      <a:pt x="1060" y="467"/>
                      <a:pt x="1060" y="469"/>
                      <a:pt x="1061" y="474"/>
                    </a:cubicBezTo>
                    <a:cubicBezTo>
                      <a:pt x="1059" y="475"/>
                      <a:pt x="1058" y="476"/>
                      <a:pt x="1056" y="477"/>
                    </a:cubicBezTo>
                    <a:cubicBezTo>
                      <a:pt x="1056" y="477"/>
                      <a:pt x="1056" y="479"/>
                      <a:pt x="1056" y="480"/>
                    </a:cubicBezTo>
                    <a:cubicBezTo>
                      <a:pt x="1056" y="480"/>
                      <a:pt x="1054" y="481"/>
                      <a:pt x="1054" y="481"/>
                    </a:cubicBezTo>
                    <a:cubicBezTo>
                      <a:pt x="1053" y="484"/>
                      <a:pt x="1055" y="485"/>
                      <a:pt x="1055" y="487"/>
                    </a:cubicBezTo>
                    <a:cubicBezTo>
                      <a:pt x="1054" y="489"/>
                      <a:pt x="1053" y="490"/>
                      <a:pt x="1053" y="493"/>
                    </a:cubicBezTo>
                    <a:cubicBezTo>
                      <a:pt x="1053" y="494"/>
                      <a:pt x="1055" y="497"/>
                      <a:pt x="1055" y="498"/>
                    </a:cubicBezTo>
                    <a:cubicBezTo>
                      <a:pt x="1056" y="502"/>
                      <a:pt x="1055" y="503"/>
                      <a:pt x="1055" y="507"/>
                    </a:cubicBezTo>
                    <a:cubicBezTo>
                      <a:pt x="1055" y="507"/>
                      <a:pt x="1057" y="512"/>
                      <a:pt x="1057" y="512"/>
                    </a:cubicBezTo>
                    <a:cubicBezTo>
                      <a:pt x="1057" y="516"/>
                      <a:pt x="1055" y="521"/>
                      <a:pt x="1055" y="524"/>
                    </a:cubicBezTo>
                    <a:cubicBezTo>
                      <a:pt x="1055" y="526"/>
                      <a:pt x="1056" y="530"/>
                      <a:pt x="1056" y="531"/>
                    </a:cubicBezTo>
                    <a:cubicBezTo>
                      <a:pt x="1056" y="531"/>
                      <a:pt x="1055" y="532"/>
                      <a:pt x="1055" y="532"/>
                    </a:cubicBezTo>
                    <a:cubicBezTo>
                      <a:pt x="1055" y="535"/>
                      <a:pt x="1056" y="538"/>
                      <a:pt x="1057" y="540"/>
                    </a:cubicBezTo>
                    <a:cubicBezTo>
                      <a:pt x="1057" y="542"/>
                      <a:pt x="1057" y="546"/>
                      <a:pt x="1056" y="548"/>
                    </a:cubicBezTo>
                    <a:cubicBezTo>
                      <a:pt x="1055" y="550"/>
                      <a:pt x="1055" y="550"/>
                      <a:pt x="1055" y="550"/>
                    </a:cubicBezTo>
                    <a:cubicBezTo>
                      <a:pt x="1054" y="553"/>
                      <a:pt x="1055" y="554"/>
                      <a:pt x="1055" y="556"/>
                    </a:cubicBezTo>
                    <a:cubicBezTo>
                      <a:pt x="1054" y="558"/>
                      <a:pt x="1054" y="558"/>
                      <a:pt x="1054" y="558"/>
                    </a:cubicBezTo>
                    <a:cubicBezTo>
                      <a:pt x="1053" y="560"/>
                      <a:pt x="1053" y="563"/>
                      <a:pt x="1053" y="566"/>
                    </a:cubicBezTo>
                    <a:cubicBezTo>
                      <a:pt x="1053" y="566"/>
                      <a:pt x="1054" y="566"/>
                      <a:pt x="1055" y="566"/>
                    </a:cubicBezTo>
                    <a:cubicBezTo>
                      <a:pt x="1055" y="565"/>
                      <a:pt x="1055" y="565"/>
                      <a:pt x="1055" y="564"/>
                    </a:cubicBezTo>
                    <a:cubicBezTo>
                      <a:pt x="1056" y="562"/>
                      <a:pt x="1056" y="558"/>
                      <a:pt x="1058" y="558"/>
                    </a:cubicBezTo>
                    <a:cubicBezTo>
                      <a:pt x="1058" y="557"/>
                      <a:pt x="1059" y="558"/>
                      <a:pt x="1060" y="558"/>
                    </a:cubicBezTo>
                    <a:cubicBezTo>
                      <a:pt x="1060" y="559"/>
                      <a:pt x="1060" y="559"/>
                      <a:pt x="1061" y="560"/>
                    </a:cubicBezTo>
                    <a:cubicBezTo>
                      <a:pt x="1061" y="561"/>
                      <a:pt x="1062" y="561"/>
                      <a:pt x="1063" y="562"/>
                    </a:cubicBezTo>
                    <a:cubicBezTo>
                      <a:pt x="1063" y="562"/>
                      <a:pt x="1064" y="563"/>
                      <a:pt x="1064" y="563"/>
                    </a:cubicBezTo>
                    <a:cubicBezTo>
                      <a:pt x="1065" y="564"/>
                      <a:pt x="1064" y="565"/>
                      <a:pt x="1065" y="567"/>
                    </a:cubicBezTo>
                    <a:cubicBezTo>
                      <a:pt x="1067" y="566"/>
                      <a:pt x="1067" y="566"/>
                      <a:pt x="1067" y="566"/>
                    </a:cubicBezTo>
                    <a:cubicBezTo>
                      <a:pt x="1066" y="563"/>
                      <a:pt x="1067" y="559"/>
                      <a:pt x="1066" y="557"/>
                    </a:cubicBezTo>
                    <a:cubicBezTo>
                      <a:pt x="1063" y="556"/>
                      <a:pt x="1063" y="556"/>
                      <a:pt x="1063" y="556"/>
                    </a:cubicBezTo>
                    <a:cubicBezTo>
                      <a:pt x="1062" y="552"/>
                      <a:pt x="1060" y="549"/>
                      <a:pt x="1060" y="544"/>
                    </a:cubicBezTo>
                    <a:cubicBezTo>
                      <a:pt x="1060" y="540"/>
                      <a:pt x="1062" y="536"/>
                      <a:pt x="1063" y="532"/>
                    </a:cubicBezTo>
                    <a:cubicBezTo>
                      <a:pt x="1064" y="530"/>
                      <a:pt x="1063" y="528"/>
                      <a:pt x="1064" y="525"/>
                    </a:cubicBezTo>
                    <a:cubicBezTo>
                      <a:pt x="1067" y="516"/>
                      <a:pt x="1073" y="524"/>
                      <a:pt x="1076" y="527"/>
                    </a:cubicBezTo>
                    <a:cubicBezTo>
                      <a:pt x="1076" y="525"/>
                      <a:pt x="1076" y="523"/>
                      <a:pt x="1075" y="522"/>
                    </a:cubicBezTo>
                    <a:cubicBezTo>
                      <a:pt x="1074" y="522"/>
                      <a:pt x="1074" y="522"/>
                      <a:pt x="1074" y="522"/>
                    </a:cubicBezTo>
                    <a:cubicBezTo>
                      <a:pt x="1073" y="520"/>
                      <a:pt x="1074" y="519"/>
                      <a:pt x="1072" y="517"/>
                    </a:cubicBezTo>
                    <a:cubicBezTo>
                      <a:pt x="1072" y="517"/>
                      <a:pt x="1071" y="517"/>
                      <a:pt x="1070" y="517"/>
                    </a:cubicBezTo>
                    <a:cubicBezTo>
                      <a:pt x="1067" y="513"/>
                      <a:pt x="1067" y="513"/>
                      <a:pt x="1067" y="513"/>
                    </a:cubicBezTo>
                    <a:cubicBezTo>
                      <a:pt x="1066" y="510"/>
                      <a:pt x="1069" y="510"/>
                      <a:pt x="1069" y="508"/>
                    </a:cubicBezTo>
                    <a:cubicBezTo>
                      <a:pt x="1069" y="506"/>
                      <a:pt x="1067" y="501"/>
                      <a:pt x="1067" y="501"/>
                    </a:cubicBezTo>
                    <a:cubicBezTo>
                      <a:pt x="1066" y="498"/>
                      <a:pt x="1067" y="494"/>
                      <a:pt x="1068" y="491"/>
                    </a:cubicBezTo>
                    <a:cubicBezTo>
                      <a:pt x="1068" y="491"/>
                      <a:pt x="1065" y="491"/>
                      <a:pt x="1067" y="490"/>
                    </a:cubicBezTo>
                    <a:cubicBezTo>
                      <a:pt x="1067" y="490"/>
                      <a:pt x="1068" y="485"/>
                      <a:pt x="1069" y="485"/>
                    </a:cubicBezTo>
                    <a:cubicBezTo>
                      <a:pt x="1069" y="479"/>
                      <a:pt x="1065" y="478"/>
                      <a:pt x="1065" y="474"/>
                    </a:cubicBezTo>
                    <a:cubicBezTo>
                      <a:pt x="1064" y="469"/>
                      <a:pt x="1067" y="469"/>
                      <a:pt x="1066" y="464"/>
                    </a:cubicBezTo>
                    <a:cubicBezTo>
                      <a:pt x="1066" y="463"/>
                      <a:pt x="1064" y="461"/>
                      <a:pt x="1063" y="459"/>
                    </a:cubicBezTo>
                    <a:close/>
                    <a:moveTo>
                      <a:pt x="1176" y="505"/>
                    </a:moveTo>
                    <a:cubicBezTo>
                      <a:pt x="1175" y="505"/>
                      <a:pt x="1174" y="507"/>
                      <a:pt x="1174" y="507"/>
                    </a:cubicBezTo>
                    <a:cubicBezTo>
                      <a:pt x="1171" y="508"/>
                      <a:pt x="1169" y="507"/>
                      <a:pt x="1170" y="509"/>
                    </a:cubicBezTo>
                    <a:cubicBezTo>
                      <a:pt x="1171" y="510"/>
                      <a:pt x="1170" y="511"/>
                      <a:pt x="1172" y="510"/>
                    </a:cubicBezTo>
                    <a:cubicBezTo>
                      <a:pt x="1172" y="510"/>
                      <a:pt x="1180" y="504"/>
                      <a:pt x="1176" y="505"/>
                    </a:cubicBezTo>
                    <a:close/>
                    <a:moveTo>
                      <a:pt x="1164" y="518"/>
                    </a:moveTo>
                    <a:cubicBezTo>
                      <a:pt x="1164" y="520"/>
                      <a:pt x="1164" y="520"/>
                      <a:pt x="1164" y="520"/>
                    </a:cubicBezTo>
                    <a:cubicBezTo>
                      <a:pt x="1164" y="520"/>
                      <a:pt x="1164" y="521"/>
                      <a:pt x="1165" y="521"/>
                    </a:cubicBezTo>
                    <a:cubicBezTo>
                      <a:pt x="1165" y="521"/>
                      <a:pt x="1167" y="517"/>
                      <a:pt x="1164" y="518"/>
                    </a:cubicBezTo>
                    <a:close/>
                    <a:moveTo>
                      <a:pt x="1158" y="528"/>
                    </a:moveTo>
                    <a:cubicBezTo>
                      <a:pt x="1159" y="529"/>
                      <a:pt x="1159" y="529"/>
                      <a:pt x="1159" y="529"/>
                    </a:cubicBezTo>
                    <a:cubicBezTo>
                      <a:pt x="1159" y="528"/>
                      <a:pt x="1159" y="528"/>
                      <a:pt x="1158" y="528"/>
                    </a:cubicBezTo>
                    <a:close/>
                    <a:moveTo>
                      <a:pt x="1140" y="550"/>
                    </a:moveTo>
                    <a:cubicBezTo>
                      <a:pt x="1139" y="551"/>
                      <a:pt x="1138" y="553"/>
                      <a:pt x="1138" y="554"/>
                    </a:cubicBezTo>
                    <a:cubicBezTo>
                      <a:pt x="1132" y="562"/>
                      <a:pt x="1141" y="552"/>
                      <a:pt x="1141" y="552"/>
                    </a:cubicBezTo>
                    <a:cubicBezTo>
                      <a:pt x="1141" y="552"/>
                      <a:pt x="1141" y="551"/>
                      <a:pt x="1141" y="550"/>
                    </a:cubicBezTo>
                    <a:lnTo>
                      <a:pt x="1140" y="550"/>
                    </a:lnTo>
                    <a:close/>
                    <a:moveTo>
                      <a:pt x="1125" y="562"/>
                    </a:moveTo>
                    <a:cubicBezTo>
                      <a:pt x="1124" y="562"/>
                      <a:pt x="1122" y="564"/>
                      <a:pt x="1121" y="565"/>
                    </a:cubicBezTo>
                    <a:cubicBezTo>
                      <a:pt x="1120" y="565"/>
                      <a:pt x="1120" y="565"/>
                      <a:pt x="1120" y="565"/>
                    </a:cubicBezTo>
                    <a:cubicBezTo>
                      <a:pt x="1120" y="566"/>
                      <a:pt x="1121" y="567"/>
                      <a:pt x="1120" y="568"/>
                    </a:cubicBezTo>
                    <a:cubicBezTo>
                      <a:pt x="1120" y="568"/>
                      <a:pt x="1117" y="572"/>
                      <a:pt x="1120" y="571"/>
                    </a:cubicBezTo>
                    <a:cubicBezTo>
                      <a:pt x="1122" y="570"/>
                      <a:pt x="1125" y="566"/>
                      <a:pt x="1126" y="564"/>
                    </a:cubicBezTo>
                    <a:cubicBezTo>
                      <a:pt x="1126" y="563"/>
                      <a:pt x="1126" y="561"/>
                      <a:pt x="1125" y="562"/>
                    </a:cubicBezTo>
                    <a:close/>
                    <a:moveTo>
                      <a:pt x="1111" y="570"/>
                    </a:moveTo>
                    <a:cubicBezTo>
                      <a:pt x="1110" y="572"/>
                      <a:pt x="1110" y="574"/>
                      <a:pt x="1109" y="576"/>
                    </a:cubicBezTo>
                    <a:cubicBezTo>
                      <a:pt x="1109" y="577"/>
                      <a:pt x="1107" y="577"/>
                      <a:pt x="1107" y="577"/>
                    </a:cubicBezTo>
                    <a:cubicBezTo>
                      <a:pt x="1106" y="576"/>
                      <a:pt x="1107" y="576"/>
                      <a:pt x="1105" y="575"/>
                    </a:cubicBezTo>
                    <a:cubicBezTo>
                      <a:pt x="1104" y="575"/>
                      <a:pt x="1104" y="577"/>
                      <a:pt x="1104" y="578"/>
                    </a:cubicBezTo>
                    <a:cubicBezTo>
                      <a:pt x="1103" y="578"/>
                      <a:pt x="1101" y="577"/>
                      <a:pt x="1101" y="578"/>
                    </a:cubicBezTo>
                    <a:cubicBezTo>
                      <a:pt x="1101" y="580"/>
                      <a:pt x="1101" y="580"/>
                      <a:pt x="1101" y="580"/>
                    </a:cubicBezTo>
                    <a:cubicBezTo>
                      <a:pt x="1100" y="581"/>
                      <a:pt x="1098" y="582"/>
                      <a:pt x="1097" y="583"/>
                    </a:cubicBezTo>
                    <a:cubicBezTo>
                      <a:pt x="1096" y="584"/>
                      <a:pt x="1098" y="584"/>
                      <a:pt x="1098" y="584"/>
                    </a:cubicBezTo>
                    <a:cubicBezTo>
                      <a:pt x="1099" y="584"/>
                      <a:pt x="1100" y="582"/>
                      <a:pt x="1101" y="582"/>
                    </a:cubicBezTo>
                    <a:cubicBezTo>
                      <a:pt x="1102" y="581"/>
                      <a:pt x="1104" y="581"/>
                      <a:pt x="1105" y="580"/>
                    </a:cubicBezTo>
                    <a:cubicBezTo>
                      <a:pt x="1106" y="580"/>
                      <a:pt x="1106" y="579"/>
                      <a:pt x="1106" y="578"/>
                    </a:cubicBezTo>
                    <a:cubicBezTo>
                      <a:pt x="1108" y="577"/>
                      <a:pt x="1110" y="578"/>
                      <a:pt x="1111" y="577"/>
                    </a:cubicBezTo>
                    <a:cubicBezTo>
                      <a:pt x="1113" y="575"/>
                      <a:pt x="1112" y="573"/>
                      <a:pt x="1112" y="570"/>
                    </a:cubicBezTo>
                    <a:lnTo>
                      <a:pt x="1111" y="570"/>
                    </a:lnTo>
                    <a:close/>
                    <a:moveTo>
                      <a:pt x="1090" y="586"/>
                    </a:moveTo>
                    <a:cubicBezTo>
                      <a:pt x="1089" y="588"/>
                      <a:pt x="1088" y="589"/>
                      <a:pt x="1087" y="590"/>
                    </a:cubicBezTo>
                    <a:cubicBezTo>
                      <a:pt x="1087" y="590"/>
                      <a:pt x="1084" y="597"/>
                      <a:pt x="1086" y="595"/>
                    </a:cubicBezTo>
                    <a:cubicBezTo>
                      <a:pt x="1088" y="594"/>
                      <a:pt x="1087" y="592"/>
                      <a:pt x="1088" y="591"/>
                    </a:cubicBezTo>
                    <a:cubicBezTo>
                      <a:pt x="1089" y="590"/>
                      <a:pt x="1091" y="589"/>
                      <a:pt x="1092" y="588"/>
                    </a:cubicBezTo>
                    <a:cubicBezTo>
                      <a:pt x="1093" y="588"/>
                      <a:pt x="1093" y="588"/>
                      <a:pt x="1093" y="588"/>
                    </a:cubicBezTo>
                    <a:cubicBezTo>
                      <a:pt x="1093" y="586"/>
                      <a:pt x="1093" y="586"/>
                      <a:pt x="1093" y="586"/>
                    </a:cubicBezTo>
                    <a:cubicBezTo>
                      <a:pt x="1092" y="586"/>
                      <a:pt x="1091" y="586"/>
                      <a:pt x="1090" y="586"/>
                    </a:cubicBezTo>
                    <a:close/>
                    <a:moveTo>
                      <a:pt x="1094" y="594"/>
                    </a:moveTo>
                    <a:cubicBezTo>
                      <a:pt x="1094" y="594"/>
                      <a:pt x="1095" y="596"/>
                      <a:pt x="1095" y="596"/>
                    </a:cubicBezTo>
                    <a:cubicBezTo>
                      <a:pt x="1096" y="596"/>
                      <a:pt x="1096" y="595"/>
                      <a:pt x="1096" y="595"/>
                    </a:cubicBezTo>
                    <a:cubicBezTo>
                      <a:pt x="1098" y="594"/>
                      <a:pt x="1096" y="594"/>
                      <a:pt x="1094" y="594"/>
                    </a:cubicBezTo>
                    <a:close/>
                    <a:moveTo>
                      <a:pt x="256" y="229"/>
                    </a:moveTo>
                    <a:cubicBezTo>
                      <a:pt x="255" y="230"/>
                      <a:pt x="253" y="230"/>
                      <a:pt x="253" y="231"/>
                    </a:cubicBezTo>
                    <a:cubicBezTo>
                      <a:pt x="253" y="232"/>
                      <a:pt x="253" y="233"/>
                      <a:pt x="253" y="234"/>
                    </a:cubicBezTo>
                    <a:cubicBezTo>
                      <a:pt x="251" y="234"/>
                      <a:pt x="253" y="236"/>
                      <a:pt x="253" y="236"/>
                    </a:cubicBezTo>
                    <a:cubicBezTo>
                      <a:pt x="253" y="237"/>
                      <a:pt x="253" y="238"/>
                      <a:pt x="253" y="239"/>
                    </a:cubicBezTo>
                    <a:cubicBezTo>
                      <a:pt x="253" y="239"/>
                      <a:pt x="255" y="239"/>
                      <a:pt x="256" y="240"/>
                    </a:cubicBezTo>
                    <a:cubicBezTo>
                      <a:pt x="257" y="240"/>
                      <a:pt x="257" y="241"/>
                      <a:pt x="259" y="241"/>
                    </a:cubicBezTo>
                    <a:cubicBezTo>
                      <a:pt x="260" y="240"/>
                      <a:pt x="265" y="233"/>
                      <a:pt x="262" y="231"/>
                    </a:cubicBezTo>
                    <a:cubicBezTo>
                      <a:pt x="261" y="230"/>
                      <a:pt x="257" y="230"/>
                      <a:pt x="256" y="229"/>
                    </a:cubicBezTo>
                    <a:close/>
                    <a:moveTo>
                      <a:pt x="167" y="302"/>
                    </a:moveTo>
                    <a:cubicBezTo>
                      <a:pt x="168" y="302"/>
                      <a:pt x="167" y="304"/>
                      <a:pt x="167" y="304"/>
                    </a:cubicBezTo>
                    <a:cubicBezTo>
                      <a:pt x="165" y="305"/>
                      <a:pt x="166" y="303"/>
                      <a:pt x="167" y="302"/>
                    </a:cubicBezTo>
                    <a:close/>
                    <a:moveTo>
                      <a:pt x="128" y="319"/>
                    </a:moveTo>
                    <a:cubicBezTo>
                      <a:pt x="130" y="319"/>
                      <a:pt x="132" y="321"/>
                      <a:pt x="134" y="322"/>
                    </a:cubicBezTo>
                    <a:cubicBezTo>
                      <a:pt x="135" y="323"/>
                      <a:pt x="135" y="323"/>
                      <a:pt x="136" y="324"/>
                    </a:cubicBezTo>
                    <a:cubicBezTo>
                      <a:pt x="139" y="323"/>
                      <a:pt x="137" y="326"/>
                      <a:pt x="137" y="326"/>
                    </a:cubicBezTo>
                    <a:cubicBezTo>
                      <a:pt x="131" y="326"/>
                      <a:pt x="131" y="326"/>
                      <a:pt x="131" y="326"/>
                    </a:cubicBezTo>
                    <a:cubicBezTo>
                      <a:pt x="130" y="324"/>
                      <a:pt x="130" y="323"/>
                      <a:pt x="129" y="322"/>
                    </a:cubicBezTo>
                    <a:cubicBezTo>
                      <a:pt x="129" y="322"/>
                      <a:pt x="126" y="319"/>
                      <a:pt x="128" y="319"/>
                    </a:cubicBezTo>
                    <a:close/>
                    <a:moveTo>
                      <a:pt x="155" y="366"/>
                    </a:moveTo>
                    <a:cubicBezTo>
                      <a:pt x="159" y="366"/>
                      <a:pt x="160" y="371"/>
                      <a:pt x="154" y="370"/>
                    </a:cubicBezTo>
                    <a:cubicBezTo>
                      <a:pt x="151" y="369"/>
                      <a:pt x="151" y="365"/>
                      <a:pt x="155" y="366"/>
                    </a:cubicBezTo>
                    <a:close/>
                    <a:moveTo>
                      <a:pt x="158" y="382"/>
                    </a:moveTo>
                    <a:cubicBezTo>
                      <a:pt x="158" y="382"/>
                      <a:pt x="162" y="388"/>
                      <a:pt x="159" y="387"/>
                    </a:cubicBezTo>
                    <a:cubicBezTo>
                      <a:pt x="158" y="387"/>
                      <a:pt x="158" y="385"/>
                      <a:pt x="157" y="385"/>
                    </a:cubicBezTo>
                    <a:cubicBezTo>
                      <a:pt x="156" y="384"/>
                      <a:pt x="155" y="385"/>
                      <a:pt x="154" y="386"/>
                    </a:cubicBezTo>
                    <a:cubicBezTo>
                      <a:pt x="154" y="384"/>
                      <a:pt x="154" y="384"/>
                      <a:pt x="154" y="384"/>
                    </a:cubicBezTo>
                    <a:cubicBezTo>
                      <a:pt x="155" y="384"/>
                      <a:pt x="156" y="385"/>
                      <a:pt x="157" y="384"/>
                    </a:cubicBezTo>
                    <a:cubicBezTo>
                      <a:pt x="157" y="384"/>
                      <a:pt x="157" y="383"/>
                      <a:pt x="158" y="382"/>
                    </a:cubicBezTo>
                    <a:close/>
                    <a:moveTo>
                      <a:pt x="161" y="387"/>
                    </a:moveTo>
                    <a:cubicBezTo>
                      <a:pt x="164" y="390"/>
                      <a:pt x="164" y="390"/>
                      <a:pt x="169" y="391"/>
                    </a:cubicBezTo>
                    <a:cubicBezTo>
                      <a:pt x="168" y="393"/>
                      <a:pt x="168" y="393"/>
                      <a:pt x="167" y="393"/>
                    </a:cubicBezTo>
                    <a:cubicBezTo>
                      <a:pt x="167" y="395"/>
                      <a:pt x="168" y="396"/>
                      <a:pt x="168" y="397"/>
                    </a:cubicBezTo>
                    <a:cubicBezTo>
                      <a:pt x="168" y="398"/>
                      <a:pt x="166" y="396"/>
                      <a:pt x="165" y="397"/>
                    </a:cubicBezTo>
                    <a:cubicBezTo>
                      <a:pt x="165" y="397"/>
                      <a:pt x="165" y="399"/>
                      <a:pt x="165" y="399"/>
                    </a:cubicBezTo>
                    <a:cubicBezTo>
                      <a:pt x="164" y="399"/>
                      <a:pt x="162" y="400"/>
                      <a:pt x="162" y="400"/>
                    </a:cubicBezTo>
                    <a:cubicBezTo>
                      <a:pt x="160" y="400"/>
                      <a:pt x="156" y="396"/>
                      <a:pt x="155" y="395"/>
                    </a:cubicBezTo>
                    <a:cubicBezTo>
                      <a:pt x="154" y="394"/>
                      <a:pt x="154" y="392"/>
                      <a:pt x="153" y="391"/>
                    </a:cubicBezTo>
                    <a:cubicBezTo>
                      <a:pt x="148" y="387"/>
                      <a:pt x="157" y="392"/>
                      <a:pt x="157" y="392"/>
                    </a:cubicBezTo>
                    <a:cubicBezTo>
                      <a:pt x="157" y="392"/>
                      <a:pt x="158" y="391"/>
                      <a:pt x="160" y="391"/>
                    </a:cubicBezTo>
                    <a:cubicBezTo>
                      <a:pt x="160" y="390"/>
                      <a:pt x="160" y="388"/>
                      <a:pt x="161" y="387"/>
                    </a:cubicBezTo>
                    <a:close/>
                    <a:moveTo>
                      <a:pt x="754" y="473"/>
                    </a:moveTo>
                    <a:cubicBezTo>
                      <a:pt x="753" y="473"/>
                      <a:pt x="753" y="474"/>
                      <a:pt x="755" y="474"/>
                    </a:cubicBezTo>
                    <a:cubicBezTo>
                      <a:pt x="755" y="474"/>
                      <a:pt x="756" y="472"/>
                      <a:pt x="754" y="473"/>
                    </a:cubicBezTo>
                    <a:close/>
                    <a:moveTo>
                      <a:pt x="1126" y="199"/>
                    </a:moveTo>
                    <a:cubicBezTo>
                      <a:pt x="1126" y="199"/>
                      <a:pt x="1125" y="202"/>
                      <a:pt x="1126" y="201"/>
                    </a:cubicBezTo>
                    <a:cubicBezTo>
                      <a:pt x="1127" y="201"/>
                      <a:pt x="1127" y="198"/>
                      <a:pt x="1126" y="199"/>
                    </a:cubicBezTo>
                    <a:close/>
                    <a:moveTo>
                      <a:pt x="1129" y="199"/>
                    </a:moveTo>
                    <a:cubicBezTo>
                      <a:pt x="1129" y="199"/>
                      <a:pt x="1129" y="201"/>
                      <a:pt x="1128" y="201"/>
                    </a:cubicBezTo>
                    <a:cubicBezTo>
                      <a:pt x="1127" y="203"/>
                      <a:pt x="1125" y="204"/>
                      <a:pt x="1123" y="205"/>
                    </a:cubicBezTo>
                    <a:cubicBezTo>
                      <a:pt x="1118" y="209"/>
                      <a:pt x="1118" y="211"/>
                      <a:pt x="1118" y="211"/>
                    </a:cubicBezTo>
                    <a:cubicBezTo>
                      <a:pt x="1117" y="212"/>
                      <a:pt x="1120" y="212"/>
                      <a:pt x="1120" y="212"/>
                    </a:cubicBezTo>
                    <a:cubicBezTo>
                      <a:pt x="1121" y="212"/>
                      <a:pt x="1128" y="204"/>
                      <a:pt x="1130" y="203"/>
                    </a:cubicBezTo>
                    <a:cubicBezTo>
                      <a:pt x="1130" y="203"/>
                      <a:pt x="1131" y="198"/>
                      <a:pt x="1129" y="199"/>
                    </a:cubicBezTo>
                    <a:close/>
                    <a:moveTo>
                      <a:pt x="1136" y="202"/>
                    </a:moveTo>
                    <a:cubicBezTo>
                      <a:pt x="1135" y="205"/>
                      <a:pt x="1134" y="208"/>
                      <a:pt x="1133" y="211"/>
                    </a:cubicBezTo>
                    <a:cubicBezTo>
                      <a:pt x="1135" y="211"/>
                      <a:pt x="1140" y="212"/>
                      <a:pt x="1144" y="211"/>
                    </a:cubicBezTo>
                    <a:cubicBezTo>
                      <a:pt x="1145" y="211"/>
                      <a:pt x="1146" y="208"/>
                      <a:pt x="1144" y="209"/>
                    </a:cubicBezTo>
                    <a:cubicBezTo>
                      <a:pt x="1141" y="203"/>
                      <a:pt x="1142" y="205"/>
                      <a:pt x="1136" y="202"/>
                    </a:cubicBezTo>
                    <a:close/>
                    <a:moveTo>
                      <a:pt x="1130" y="205"/>
                    </a:moveTo>
                    <a:cubicBezTo>
                      <a:pt x="1130" y="205"/>
                      <a:pt x="1129" y="206"/>
                      <a:pt x="1128" y="207"/>
                    </a:cubicBezTo>
                    <a:cubicBezTo>
                      <a:pt x="1127" y="209"/>
                      <a:pt x="1127" y="209"/>
                      <a:pt x="1127" y="209"/>
                    </a:cubicBezTo>
                    <a:cubicBezTo>
                      <a:pt x="1129" y="209"/>
                      <a:pt x="1131" y="209"/>
                      <a:pt x="1132" y="209"/>
                    </a:cubicBezTo>
                    <a:cubicBezTo>
                      <a:pt x="1131" y="208"/>
                      <a:pt x="1132" y="205"/>
                      <a:pt x="1132" y="205"/>
                    </a:cubicBezTo>
                    <a:cubicBezTo>
                      <a:pt x="1132" y="205"/>
                      <a:pt x="1131" y="205"/>
                      <a:pt x="1130" y="205"/>
                    </a:cubicBezTo>
                    <a:close/>
                    <a:moveTo>
                      <a:pt x="1126" y="209"/>
                    </a:moveTo>
                    <a:cubicBezTo>
                      <a:pt x="1125" y="210"/>
                      <a:pt x="1123" y="212"/>
                      <a:pt x="1126" y="211"/>
                    </a:cubicBezTo>
                    <a:cubicBezTo>
                      <a:pt x="1126" y="211"/>
                      <a:pt x="1127" y="209"/>
                      <a:pt x="1126" y="209"/>
                    </a:cubicBezTo>
                    <a:close/>
                    <a:moveTo>
                      <a:pt x="1217" y="227"/>
                    </a:moveTo>
                    <a:cubicBezTo>
                      <a:pt x="1218" y="228"/>
                      <a:pt x="1218" y="228"/>
                      <a:pt x="1218" y="228"/>
                    </a:cubicBezTo>
                    <a:cubicBezTo>
                      <a:pt x="1218" y="227"/>
                      <a:pt x="1219" y="227"/>
                      <a:pt x="1217" y="227"/>
                    </a:cubicBezTo>
                    <a:close/>
                    <a:moveTo>
                      <a:pt x="1219" y="232"/>
                    </a:moveTo>
                    <a:cubicBezTo>
                      <a:pt x="1219" y="232"/>
                      <a:pt x="1219" y="234"/>
                      <a:pt x="1219" y="234"/>
                    </a:cubicBezTo>
                    <a:cubicBezTo>
                      <a:pt x="1221" y="235"/>
                      <a:pt x="1220" y="232"/>
                      <a:pt x="1219" y="232"/>
                    </a:cubicBezTo>
                    <a:close/>
                    <a:moveTo>
                      <a:pt x="803" y="151"/>
                    </a:moveTo>
                    <a:cubicBezTo>
                      <a:pt x="803" y="152"/>
                      <a:pt x="803" y="152"/>
                      <a:pt x="803" y="152"/>
                    </a:cubicBezTo>
                    <a:cubicBezTo>
                      <a:pt x="802" y="152"/>
                      <a:pt x="800" y="152"/>
                      <a:pt x="799" y="152"/>
                    </a:cubicBezTo>
                    <a:cubicBezTo>
                      <a:pt x="799" y="154"/>
                      <a:pt x="799" y="154"/>
                      <a:pt x="799" y="154"/>
                    </a:cubicBezTo>
                    <a:cubicBezTo>
                      <a:pt x="799" y="154"/>
                      <a:pt x="798" y="155"/>
                      <a:pt x="798" y="157"/>
                    </a:cubicBezTo>
                    <a:cubicBezTo>
                      <a:pt x="799" y="157"/>
                      <a:pt x="801" y="157"/>
                      <a:pt x="802" y="157"/>
                    </a:cubicBezTo>
                    <a:cubicBezTo>
                      <a:pt x="803" y="157"/>
                      <a:pt x="803" y="155"/>
                      <a:pt x="804" y="155"/>
                    </a:cubicBezTo>
                    <a:cubicBezTo>
                      <a:pt x="804" y="154"/>
                      <a:pt x="804" y="153"/>
                      <a:pt x="804" y="153"/>
                    </a:cubicBezTo>
                    <a:cubicBezTo>
                      <a:pt x="804" y="153"/>
                      <a:pt x="806" y="151"/>
                      <a:pt x="803" y="151"/>
                    </a:cubicBezTo>
                    <a:close/>
                    <a:moveTo>
                      <a:pt x="785" y="166"/>
                    </a:moveTo>
                    <a:cubicBezTo>
                      <a:pt x="785" y="166"/>
                      <a:pt x="784" y="168"/>
                      <a:pt x="784" y="168"/>
                    </a:cubicBezTo>
                    <a:cubicBezTo>
                      <a:pt x="783" y="169"/>
                      <a:pt x="784" y="166"/>
                      <a:pt x="785" y="166"/>
                    </a:cubicBezTo>
                    <a:close/>
                    <a:moveTo>
                      <a:pt x="925" y="169"/>
                    </a:moveTo>
                    <a:cubicBezTo>
                      <a:pt x="925" y="172"/>
                      <a:pt x="925" y="172"/>
                      <a:pt x="925" y="172"/>
                    </a:cubicBezTo>
                    <a:cubicBezTo>
                      <a:pt x="926" y="172"/>
                      <a:pt x="927" y="172"/>
                      <a:pt x="928" y="172"/>
                    </a:cubicBezTo>
                    <a:cubicBezTo>
                      <a:pt x="927" y="169"/>
                      <a:pt x="927" y="169"/>
                      <a:pt x="927" y="169"/>
                    </a:cubicBezTo>
                    <a:cubicBezTo>
                      <a:pt x="927" y="169"/>
                      <a:pt x="925" y="170"/>
                      <a:pt x="925" y="169"/>
                    </a:cubicBezTo>
                    <a:close/>
                    <a:moveTo>
                      <a:pt x="808" y="173"/>
                    </a:moveTo>
                    <a:cubicBezTo>
                      <a:pt x="808" y="173"/>
                      <a:pt x="810" y="174"/>
                      <a:pt x="810" y="174"/>
                    </a:cubicBezTo>
                    <a:cubicBezTo>
                      <a:pt x="810" y="175"/>
                      <a:pt x="810" y="176"/>
                      <a:pt x="811" y="177"/>
                    </a:cubicBezTo>
                    <a:cubicBezTo>
                      <a:pt x="809" y="179"/>
                      <a:pt x="807" y="182"/>
                      <a:pt x="805" y="184"/>
                    </a:cubicBezTo>
                    <a:cubicBezTo>
                      <a:pt x="804" y="184"/>
                      <a:pt x="806" y="185"/>
                      <a:pt x="805" y="186"/>
                    </a:cubicBezTo>
                    <a:cubicBezTo>
                      <a:pt x="804" y="186"/>
                      <a:pt x="804" y="186"/>
                      <a:pt x="804" y="186"/>
                    </a:cubicBezTo>
                    <a:cubicBezTo>
                      <a:pt x="804" y="186"/>
                      <a:pt x="804" y="183"/>
                      <a:pt x="803" y="183"/>
                    </a:cubicBezTo>
                    <a:cubicBezTo>
                      <a:pt x="803" y="183"/>
                      <a:pt x="805" y="181"/>
                      <a:pt x="805" y="181"/>
                    </a:cubicBezTo>
                    <a:cubicBezTo>
                      <a:pt x="807" y="176"/>
                      <a:pt x="801" y="178"/>
                      <a:pt x="808" y="175"/>
                    </a:cubicBezTo>
                    <a:cubicBezTo>
                      <a:pt x="808" y="174"/>
                      <a:pt x="807" y="174"/>
                      <a:pt x="808" y="173"/>
                    </a:cubicBezTo>
                    <a:close/>
                    <a:moveTo>
                      <a:pt x="918" y="173"/>
                    </a:moveTo>
                    <a:cubicBezTo>
                      <a:pt x="918" y="173"/>
                      <a:pt x="916" y="176"/>
                      <a:pt x="918" y="175"/>
                    </a:cubicBezTo>
                    <a:cubicBezTo>
                      <a:pt x="919" y="175"/>
                      <a:pt x="921" y="172"/>
                      <a:pt x="918" y="173"/>
                    </a:cubicBezTo>
                    <a:close/>
                    <a:moveTo>
                      <a:pt x="921" y="173"/>
                    </a:moveTo>
                    <a:cubicBezTo>
                      <a:pt x="920" y="173"/>
                      <a:pt x="922" y="174"/>
                      <a:pt x="922" y="174"/>
                    </a:cubicBezTo>
                    <a:cubicBezTo>
                      <a:pt x="921" y="174"/>
                      <a:pt x="923" y="172"/>
                      <a:pt x="921" y="173"/>
                    </a:cubicBezTo>
                    <a:close/>
                    <a:moveTo>
                      <a:pt x="929" y="173"/>
                    </a:moveTo>
                    <a:cubicBezTo>
                      <a:pt x="928" y="174"/>
                      <a:pt x="926" y="176"/>
                      <a:pt x="929" y="175"/>
                    </a:cubicBezTo>
                    <a:cubicBezTo>
                      <a:pt x="929" y="175"/>
                      <a:pt x="931" y="173"/>
                      <a:pt x="929" y="173"/>
                    </a:cubicBezTo>
                    <a:close/>
                    <a:moveTo>
                      <a:pt x="895" y="174"/>
                    </a:moveTo>
                    <a:cubicBezTo>
                      <a:pt x="894" y="176"/>
                      <a:pt x="894" y="176"/>
                      <a:pt x="894" y="176"/>
                    </a:cubicBezTo>
                    <a:cubicBezTo>
                      <a:pt x="898" y="176"/>
                      <a:pt x="897" y="174"/>
                      <a:pt x="895" y="174"/>
                    </a:cubicBezTo>
                    <a:close/>
                    <a:moveTo>
                      <a:pt x="931" y="175"/>
                    </a:moveTo>
                    <a:cubicBezTo>
                      <a:pt x="930" y="175"/>
                      <a:pt x="931" y="176"/>
                      <a:pt x="932" y="176"/>
                    </a:cubicBezTo>
                    <a:cubicBezTo>
                      <a:pt x="935" y="176"/>
                      <a:pt x="936" y="174"/>
                      <a:pt x="931" y="175"/>
                    </a:cubicBezTo>
                    <a:close/>
                    <a:moveTo>
                      <a:pt x="912" y="175"/>
                    </a:moveTo>
                    <a:cubicBezTo>
                      <a:pt x="912" y="177"/>
                      <a:pt x="910" y="181"/>
                      <a:pt x="912" y="181"/>
                    </a:cubicBezTo>
                    <a:cubicBezTo>
                      <a:pt x="912" y="181"/>
                      <a:pt x="913" y="179"/>
                      <a:pt x="913" y="179"/>
                    </a:cubicBezTo>
                    <a:cubicBezTo>
                      <a:pt x="914" y="179"/>
                      <a:pt x="915" y="179"/>
                      <a:pt x="916" y="179"/>
                    </a:cubicBezTo>
                    <a:cubicBezTo>
                      <a:pt x="915" y="178"/>
                      <a:pt x="915" y="177"/>
                      <a:pt x="914" y="175"/>
                    </a:cubicBezTo>
                    <a:cubicBezTo>
                      <a:pt x="914" y="175"/>
                      <a:pt x="912" y="176"/>
                      <a:pt x="912" y="175"/>
                    </a:cubicBezTo>
                    <a:close/>
                    <a:moveTo>
                      <a:pt x="938" y="176"/>
                    </a:moveTo>
                    <a:cubicBezTo>
                      <a:pt x="938" y="176"/>
                      <a:pt x="936" y="177"/>
                      <a:pt x="936" y="177"/>
                    </a:cubicBezTo>
                    <a:cubicBezTo>
                      <a:pt x="936" y="178"/>
                      <a:pt x="936" y="178"/>
                      <a:pt x="936" y="178"/>
                    </a:cubicBezTo>
                    <a:cubicBezTo>
                      <a:pt x="938" y="179"/>
                      <a:pt x="939" y="179"/>
                      <a:pt x="942" y="179"/>
                    </a:cubicBezTo>
                    <a:cubicBezTo>
                      <a:pt x="942" y="179"/>
                      <a:pt x="942" y="178"/>
                      <a:pt x="942" y="177"/>
                    </a:cubicBezTo>
                    <a:cubicBezTo>
                      <a:pt x="943" y="178"/>
                      <a:pt x="943" y="177"/>
                      <a:pt x="943" y="176"/>
                    </a:cubicBezTo>
                    <a:cubicBezTo>
                      <a:pt x="941" y="176"/>
                      <a:pt x="938" y="176"/>
                      <a:pt x="938" y="176"/>
                    </a:cubicBezTo>
                    <a:close/>
                    <a:moveTo>
                      <a:pt x="926" y="178"/>
                    </a:moveTo>
                    <a:cubicBezTo>
                      <a:pt x="926" y="178"/>
                      <a:pt x="920" y="185"/>
                      <a:pt x="925" y="183"/>
                    </a:cubicBezTo>
                    <a:cubicBezTo>
                      <a:pt x="925" y="181"/>
                      <a:pt x="925" y="181"/>
                      <a:pt x="925" y="181"/>
                    </a:cubicBezTo>
                    <a:cubicBezTo>
                      <a:pt x="927" y="180"/>
                      <a:pt x="930" y="176"/>
                      <a:pt x="926" y="178"/>
                    </a:cubicBezTo>
                    <a:close/>
                    <a:moveTo>
                      <a:pt x="889" y="179"/>
                    </a:moveTo>
                    <a:cubicBezTo>
                      <a:pt x="891" y="180"/>
                      <a:pt x="891" y="180"/>
                      <a:pt x="891" y="180"/>
                    </a:cubicBezTo>
                    <a:cubicBezTo>
                      <a:pt x="893" y="180"/>
                      <a:pt x="892" y="179"/>
                      <a:pt x="893" y="179"/>
                    </a:cubicBezTo>
                    <a:cubicBezTo>
                      <a:pt x="892" y="179"/>
                      <a:pt x="890" y="179"/>
                      <a:pt x="889" y="179"/>
                    </a:cubicBezTo>
                    <a:close/>
                    <a:moveTo>
                      <a:pt x="919" y="181"/>
                    </a:moveTo>
                    <a:cubicBezTo>
                      <a:pt x="919" y="182"/>
                      <a:pt x="918" y="183"/>
                      <a:pt x="918" y="183"/>
                    </a:cubicBezTo>
                    <a:cubicBezTo>
                      <a:pt x="919" y="184"/>
                      <a:pt x="919" y="185"/>
                      <a:pt x="920" y="185"/>
                    </a:cubicBezTo>
                    <a:cubicBezTo>
                      <a:pt x="923" y="186"/>
                      <a:pt x="919" y="181"/>
                      <a:pt x="919" y="181"/>
                    </a:cubicBezTo>
                    <a:close/>
                    <a:moveTo>
                      <a:pt x="933" y="181"/>
                    </a:moveTo>
                    <a:cubicBezTo>
                      <a:pt x="934" y="183"/>
                      <a:pt x="934" y="183"/>
                      <a:pt x="934" y="183"/>
                    </a:cubicBezTo>
                    <a:cubicBezTo>
                      <a:pt x="934" y="183"/>
                      <a:pt x="935" y="181"/>
                      <a:pt x="933" y="181"/>
                    </a:cubicBezTo>
                    <a:close/>
                    <a:moveTo>
                      <a:pt x="939" y="182"/>
                    </a:moveTo>
                    <a:cubicBezTo>
                      <a:pt x="939" y="184"/>
                      <a:pt x="938" y="185"/>
                      <a:pt x="939" y="186"/>
                    </a:cubicBezTo>
                    <a:cubicBezTo>
                      <a:pt x="940" y="187"/>
                      <a:pt x="940" y="187"/>
                      <a:pt x="940" y="187"/>
                    </a:cubicBezTo>
                    <a:cubicBezTo>
                      <a:pt x="943" y="187"/>
                      <a:pt x="943" y="187"/>
                      <a:pt x="943" y="187"/>
                    </a:cubicBezTo>
                    <a:cubicBezTo>
                      <a:pt x="943" y="187"/>
                      <a:pt x="943" y="185"/>
                      <a:pt x="943" y="185"/>
                    </a:cubicBezTo>
                    <a:cubicBezTo>
                      <a:pt x="942" y="184"/>
                      <a:pt x="941" y="183"/>
                      <a:pt x="941" y="182"/>
                    </a:cubicBezTo>
                    <a:cubicBezTo>
                      <a:pt x="940" y="182"/>
                      <a:pt x="939" y="182"/>
                      <a:pt x="939" y="182"/>
                    </a:cubicBezTo>
                    <a:close/>
                    <a:moveTo>
                      <a:pt x="931" y="183"/>
                    </a:moveTo>
                    <a:cubicBezTo>
                      <a:pt x="930" y="185"/>
                      <a:pt x="929" y="186"/>
                      <a:pt x="928" y="187"/>
                    </a:cubicBezTo>
                    <a:cubicBezTo>
                      <a:pt x="936" y="189"/>
                      <a:pt x="940" y="188"/>
                      <a:pt x="931" y="183"/>
                    </a:cubicBezTo>
                    <a:close/>
                    <a:moveTo>
                      <a:pt x="922" y="186"/>
                    </a:moveTo>
                    <a:cubicBezTo>
                      <a:pt x="921" y="186"/>
                      <a:pt x="920" y="189"/>
                      <a:pt x="920" y="189"/>
                    </a:cubicBezTo>
                    <a:cubicBezTo>
                      <a:pt x="921" y="189"/>
                      <a:pt x="921" y="190"/>
                      <a:pt x="922" y="191"/>
                    </a:cubicBezTo>
                    <a:cubicBezTo>
                      <a:pt x="922" y="190"/>
                      <a:pt x="923" y="190"/>
                      <a:pt x="924" y="190"/>
                    </a:cubicBezTo>
                    <a:cubicBezTo>
                      <a:pt x="924" y="189"/>
                      <a:pt x="924" y="189"/>
                      <a:pt x="924" y="189"/>
                    </a:cubicBezTo>
                    <a:cubicBezTo>
                      <a:pt x="923" y="188"/>
                      <a:pt x="922" y="186"/>
                      <a:pt x="922" y="186"/>
                    </a:cubicBezTo>
                    <a:close/>
                    <a:moveTo>
                      <a:pt x="932" y="189"/>
                    </a:moveTo>
                    <a:cubicBezTo>
                      <a:pt x="933" y="191"/>
                      <a:pt x="933" y="191"/>
                      <a:pt x="933" y="191"/>
                    </a:cubicBezTo>
                    <a:cubicBezTo>
                      <a:pt x="934" y="191"/>
                      <a:pt x="936" y="191"/>
                      <a:pt x="936" y="191"/>
                    </a:cubicBezTo>
                    <a:cubicBezTo>
                      <a:pt x="936" y="189"/>
                      <a:pt x="936" y="189"/>
                      <a:pt x="936" y="189"/>
                    </a:cubicBezTo>
                    <a:cubicBezTo>
                      <a:pt x="935" y="189"/>
                      <a:pt x="933" y="190"/>
                      <a:pt x="932" y="189"/>
                    </a:cubicBezTo>
                    <a:close/>
                    <a:moveTo>
                      <a:pt x="938" y="191"/>
                    </a:moveTo>
                    <a:cubicBezTo>
                      <a:pt x="938" y="191"/>
                      <a:pt x="935" y="194"/>
                      <a:pt x="938" y="193"/>
                    </a:cubicBezTo>
                    <a:cubicBezTo>
                      <a:pt x="938" y="193"/>
                      <a:pt x="940" y="190"/>
                      <a:pt x="938" y="191"/>
                    </a:cubicBezTo>
                    <a:close/>
                    <a:moveTo>
                      <a:pt x="619" y="28"/>
                    </a:moveTo>
                    <a:cubicBezTo>
                      <a:pt x="618" y="29"/>
                      <a:pt x="618" y="29"/>
                      <a:pt x="618" y="29"/>
                    </a:cubicBezTo>
                    <a:cubicBezTo>
                      <a:pt x="613" y="31"/>
                      <a:pt x="616" y="33"/>
                      <a:pt x="620" y="33"/>
                    </a:cubicBezTo>
                    <a:cubicBezTo>
                      <a:pt x="622" y="33"/>
                      <a:pt x="624" y="31"/>
                      <a:pt x="626" y="30"/>
                    </a:cubicBezTo>
                    <a:cubicBezTo>
                      <a:pt x="626" y="30"/>
                      <a:pt x="624" y="30"/>
                      <a:pt x="625" y="29"/>
                    </a:cubicBezTo>
                    <a:cubicBezTo>
                      <a:pt x="624" y="29"/>
                      <a:pt x="622" y="29"/>
                      <a:pt x="621" y="29"/>
                    </a:cubicBezTo>
                    <a:cubicBezTo>
                      <a:pt x="620" y="29"/>
                      <a:pt x="620" y="28"/>
                      <a:pt x="619" y="28"/>
                    </a:cubicBezTo>
                    <a:close/>
                    <a:moveTo>
                      <a:pt x="626" y="52"/>
                    </a:moveTo>
                    <a:cubicBezTo>
                      <a:pt x="625" y="53"/>
                      <a:pt x="627" y="55"/>
                      <a:pt x="626" y="56"/>
                    </a:cubicBezTo>
                    <a:cubicBezTo>
                      <a:pt x="626" y="56"/>
                      <a:pt x="624" y="57"/>
                      <a:pt x="624" y="57"/>
                    </a:cubicBezTo>
                    <a:cubicBezTo>
                      <a:pt x="624" y="59"/>
                      <a:pt x="624" y="60"/>
                      <a:pt x="625" y="61"/>
                    </a:cubicBezTo>
                    <a:cubicBezTo>
                      <a:pt x="626" y="62"/>
                      <a:pt x="626" y="62"/>
                      <a:pt x="626" y="62"/>
                    </a:cubicBezTo>
                    <a:cubicBezTo>
                      <a:pt x="626" y="63"/>
                      <a:pt x="625" y="62"/>
                      <a:pt x="625" y="64"/>
                    </a:cubicBezTo>
                    <a:cubicBezTo>
                      <a:pt x="628" y="64"/>
                      <a:pt x="638" y="64"/>
                      <a:pt x="642" y="62"/>
                    </a:cubicBezTo>
                    <a:cubicBezTo>
                      <a:pt x="648" y="59"/>
                      <a:pt x="637" y="56"/>
                      <a:pt x="635" y="55"/>
                    </a:cubicBezTo>
                    <a:cubicBezTo>
                      <a:pt x="634" y="55"/>
                      <a:pt x="634" y="53"/>
                      <a:pt x="633" y="52"/>
                    </a:cubicBezTo>
                    <a:cubicBezTo>
                      <a:pt x="632" y="52"/>
                      <a:pt x="627" y="52"/>
                      <a:pt x="626" y="52"/>
                    </a:cubicBezTo>
                    <a:close/>
                    <a:moveTo>
                      <a:pt x="668" y="113"/>
                    </a:moveTo>
                    <a:cubicBezTo>
                      <a:pt x="668" y="113"/>
                      <a:pt x="668" y="114"/>
                      <a:pt x="668" y="114"/>
                    </a:cubicBezTo>
                    <a:cubicBezTo>
                      <a:pt x="666" y="114"/>
                      <a:pt x="665" y="114"/>
                      <a:pt x="664" y="114"/>
                    </a:cubicBezTo>
                    <a:cubicBezTo>
                      <a:pt x="664" y="114"/>
                      <a:pt x="661" y="114"/>
                      <a:pt x="660" y="114"/>
                    </a:cubicBezTo>
                    <a:cubicBezTo>
                      <a:pt x="659" y="116"/>
                      <a:pt x="659" y="116"/>
                      <a:pt x="659" y="116"/>
                    </a:cubicBezTo>
                    <a:cubicBezTo>
                      <a:pt x="661" y="116"/>
                      <a:pt x="664" y="119"/>
                      <a:pt x="668" y="118"/>
                    </a:cubicBezTo>
                    <a:cubicBezTo>
                      <a:pt x="668" y="118"/>
                      <a:pt x="675" y="113"/>
                      <a:pt x="668" y="113"/>
                    </a:cubicBezTo>
                    <a:close/>
                    <a:moveTo>
                      <a:pt x="636" y="119"/>
                    </a:moveTo>
                    <a:cubicBezTo>
                      <a:pt x="636" y="121"/>
                      <a:pt x="636" y="121"/>
                      <a:pt x="636" y="121"/>
                    </a:cubicBezTo>
                    <a:cubicBezTo>
                      <a:pt x="639" y="121"/>
                      <a:pt x="639" y="119"/>
                      <a:pt x="636" y="119"/>
                    </a:cubicBezTo>
                    <a:close/>
                    <a:moveTo>
                      <a:pt x="575" y="165"/>
                    </a:moveTo>
                    <a:cubicBezTo>
                      <a:pt x="578" y="164"/>
                      <a:pt x="577" y="166"/>
                      <a:pt x="577" y="166"/>
                    </a:cubicBezTo>
                    <a:cubicBezTo>
                      <a:pt x="576" y="166"/>
                      <a:pt x="575" y="166"/>
                      <a:pt x="575" y="166"/>
                    </a:cubicBezTo>
                    <a:cubicBezTo>
                      <a:pt x="574" y="167"/>
                      <a:pt x="574" y="168"/>
                      <a:pt x="573" y="169"/>
                    </a:cubicBezTo>
                    <a:cubicBezTo>
                      <a:pt x="571" y="170"/>
                      <a:pt x="574" y="165"/>
                      <a:pt x="575" y="165"/>
                    </a:cubicBezTo>
                    <a:close/>
                    <a:moveTo>
                      <a:pt x="724" y="184"/>
                    </a:moveTo>
                    <a:cubicBezTo>
                      <a:pt x="727" y="184"/>
                      <a:pt x="733" y="186"/>
                      <a:pt x="726" y="187"/>
                    </a:cubicBezTo>
                    <a:cubicBezTo>
                      <a:pt x="723" y="187"/>
                      <a:pt x="721" y="184"/>
                      <a:pt x="724" y="184"/>
                    </a:cubicBezTo>
                    <a:close/>
                    <a:moveTo>
                      <a:pt x="712" y="192"/>
                    </a:moveTo>
                    <a:cubicBezTo>
                      <a:pt x="712" y="192"/>
                      <a:pt x="713" y="193"/>
                      <a:pt x="713" y="194"/>
                    </a:cubicBezTo>
                    <a:cubicBezTo>
                      <a:pt x="711" y="194"/>
                      <a:pt x="710" y="192"/>
                      <a:pt x="712" y="192"/>
                    </a:cubicBezTo>
                    <a:close/>
                    <a:moveTo>
                      <a:pt x="442" y="160"/>
                    </a:moveTo>
                    <a:cubicBezTo>
                      <a:pt x="442" y="161"/>
                      <a:pt x="440" y="161"/>
                      <a:pt x="440" y="161"/>
                    </a:cubicBezTo>
                    <a:cubicBezTo>
                      <a:pt x="440" y="163"/>
                      <a:pt x="441" y="164"/>
                      <a:pt x="440" y="165"/>
                    </a:cubicBezTo>
                    <a:cubicBezTo>
                      <a:pt x="440" y="166"/>
                      <a:pt x="438" y="167"/>
                      <a:pt x="438" y="167"/>
                    </a:cubicBezTo>
                    <a:cubicBezTo>
                      <a:pt x="438" y="167"/>
                      <a:pt x="439" y="168"/>
                      <a:pt x="438" y="169"/>
                    </a:cubicBezTo>
                    <a:cubicBezTo>
                      <a:pt x="439" y="169"/>
                      <a:pt x="442" y="169"/>
                      <a:pt x="441" y="169"/>
                    </a:cubicBezTo>
                    <a:cubicBezTo>
                      <a:pt x="447" y="167"/>
                      <a:pt x="446" y="168"/>
                      <a:pt x="446" y="161"/>
                    </a:cubicBezTo>
                    <a:cubicBezTo>
                      <a:pt x="445" y="161"/>
                      <a:pt x="444" y="161"/>
                      <a:pt x="442" y="160"/>
                    </a:cubicBezTo>
                    <a:close/>
                    <a:moveTo>
                      <a:pt x="515" y="166"/>
                    </a:moveTo>
                    <a:cubicBezTo>
                      <a:pt x="514" y="167"/>
                      <a:pt x="513" y="168"/>
                      <a:pt x="512" y="169"/>
                    </a:cubicBezTo>
                    <a:cubicBezTo>
                      <a:pt x="512" y="170"/>
                      <a:pt x="511" y="171"/>
                      <a:pt x="512" y="171"/>
                    </a:cubicBezTo>
                    <a:cubicBezTo>
                      <a:pt x="512" y="172"/>
                      <a:pt x="513" y="172"/>
                      <a:pt x="514" y="173"/>
                    </a:cubicBezTo>
                    <a:cubicBezTo>
                      <a:pt x="514" y="173"/>
                      <a:pt x="515" y="174"/>
                      <a:pt x="515" y="174"/>
                    </a:cubicBezTo>
                    <a:cubicBezTo>
                      <a:pt x="516" y="174"/>
                      <a:pt x="517" y="174"/>
                      <a:pt x="518" y="174"/>
                    </a:cubicBezTo>
                    <a:cubicBezTo>
                      <a:pt x="519" y="172"/>
                      <a:pt x="520" y="169"/>
                      <a:pt x="518" y="167"/>
                    </a:cubicBezTo>
                    <a:cubicBezTo>
                      <a:pt x="518" y="166"/>
                      <a:pt x="516" y="167"/>
                      <a:pt x="515" y="166"/>
                    </a:cubicBezTo>
                    <a:close/>
                    <a:moveTo>
                      <a:pt x="470" y="171"/>
                    </a:moveTo>
                    <a:cubicBezTo>
                      <a:pt x="470" y="172"/>
                      <a:pt x="470" y="174"/>
                      <a:pt x="471" y="174"/>
                    </a:cubicBezTo>
                    <a:cubicBezTo>
                      <a:pt x="472" y="174"/>
                      <a:pt x="471" y="174"/>
                      <a:pt x="472" y="173"/>
                    </a:cubicBezTo>
                    <a:cubicBezTo>
                      <a:pt x="473" y="173"/>
                      <a:pt x="472" y="171"/>
                      <a:pt x="472" y="171"/>
                    </a:cubicBezTo>
                    <a:cubicBezTo>
                      <a:pt x="471" y="171"/>
                      <a:pt x="470" y="172"/>
                      <a:pt x="470" y="171"/>
                    </a:cubicBezTo>
                    <a:close/>
                    <a:moveTo>
                      <a:pt x="506" y="177"/>
                    </a:moveTo>
                    <a:cubicBezTo>
                      <a:pt x="505" y="178"/>
                      <a:pt x="503" y="181"/>
                      <a:pt x="502" y="181"/>
                    </a:cubicBezTo>
                    <a:cubicBezTo>
                      <a:pt x="501" y="182"/>
                      <a:pt x="501" y="181"/>
                      <a:pt x="500" y="182"/>
                    </a:cubicBezTo>
                    <a:cubicBezTo>
                      <a:pt x="500" y="183"/>
                      <a:pt x="501" y="184"/>
                      <a:pt x="500" y="185"/>
                    </a:cubicBezTo>
                    <a:cubicBezTo>
                      <a:pt x="502" y="185"/>
                      <a:pt x="502" y="185"/>
                      <a:pt x="502" y="185"/>
                    </a:cubicBezTo>
                    <a:cubicBezTo>
                      <a:pt x="503" y="185"/>
                      <a:pt x="504" y="183"/>
                      <a:pt x="505" y="183"/>
                    </a:cubicBezTo>
                    <a:cubicBezTo>
                      <a:pt x="507" y="182"/>
                      <a:pt x="508" y="183"/>
                      <a:pt x="509" y="183"/>
                    </a:cubicBezTo>
                    <a:cubicBezTo>
                      <a:pt x="510" y="182"/>
                      <a:pt x="511" y="181"/>
                      <a:pt x="512" y="181"/>
                    </a:cubicBezTo>
                    <a:cubicBezTo>
                      <a:pt x="512" y="180"/>
                      <a:pt x="512" y="179"/>
                      <a:pt x="512" y="179"/>
                    </a:cubicBezTo>
                    <a:cubicBezTo>
                      <a:pt x="510" y="178"/>
                      <a:pt x="508" y="177"/>
                      <a:pt x="506" y="177"/>
                    </a:cubicBezTo>
                    <a:close/>
                    <a:moveTo>
                      <a:pt x="505" y="211"/>
                    </a:moveTo>
                    <a:cubicBezTo>
                      <a:pt x="506" y="212"/>
                      <a:pt x="506" y="212"/>
                      <a:pt x="506" y="212"/>
                    </a:cubicBezTo>
                    <a:cubicBezTo>
                      <a:pt x="509" y="213"/>
                      <a:pt x="508" y="213"/>
                      <a:pt x="505" y="214"/>
                    </a:cubicBezTo>
                    <a:cubicBezTo>
                      <a:pt x="505" y="214"/>
                      <a:pt x="503" y="210"/>
                      <a:pt x="505" y="211"/>
                    </a:cubicBezTo>
                    <a:close/>
                    <a:moveTo>
                      <a:pt x="321" y="211"/>
                    </a:moveTo>
                    <a:cubicBezTo>
                      <a:pt x="322" y="212"/>
                      <a:pt x="322" y="213"/>
                      <a:pt x="322" y="213"/>
                    </a:cubicBezTo>
                    <a:cubicBezTo>
                      <a:pt x="323" y="214"/>
                      <a:pt x="325" y="214"/>
                      <a:pt x="324" y="213"/>
                    </a:cubicBezTo>
                    <a:cubicBezTo>
                      <a:pt x="323" y="212"/>
                      <a:pt x="322" y="212"/>
                      <a:pt x="321" y="211"/>
                    </a:cubicBezTo>
                    <a:close/>
                    <a:moveTo>
                      <a:pt x="338" y="216"/>
                    </a:moveTo>
                    <a:cubicBezTo>
                      <a:pt x="338" y="216"/>
                      <a:pt x="338" y="219"/>
                      <a:pt x="338" y="219"/>
                    </a:cubicBezTo>
                    <a:cubicBezTo>
                      <a:pt x="338" y="219"/>
                      <a:pt x="337" y="219"/>
                      <a:pt x="337" y="219"/>
                    </a:cubicBezTo>
                    <a:cubicBezTo>
                      <a:pt x="337" y="219"/>
                      <a:pt x="337" y="222"/>
                      <a:pt x="337" y="221"/>
                    </a:cubicBezTo>
                    <a:cubicBezTo>
                      <a:pt x="338" y="222"/>
                      <a:pt x="337" y="223"/>
                      <a:pt x="337" y="223"/>
                    </a:cubicBezTo>
                    <a:cubicBezTo>
                      <a:pt x="338" y="224"/>
                      <a:pt x="339" y="225"/>
                      <a:pt x="339" y="225"/>
                    </a:cubicBezTo>
                    <a:cubicBezTo>
                      <a:pt x="340" y="226"/>
                      <a:pt x="343" y="224"/>
                      <a:pt x="345" y="225"/>
                    </a:cubicBezTo>
                    <a:cubicBezTo>
                      <a:pt x="345" y="225"/>
                      <a:pt x="347" y="229"/>
                      <a:pt x="347" y="229"/>
                    </a:cubicBezTo>
                    <a:cubicBezTo>
                      <a:pt x="348" y="229"/>
                      <a:pt x="350" y="229"/>
                      <a:pt x="351" y="229"/>
                    </a:cubicBezTo>
                    <a:cubicBezTo>
                      <a:pt x="351" y="229"/>
                      <a:pt x="353" y="230"/>
                      <a:pt x="354" y="229"/>
                    </a:cubicBezTo>
                    <a:cubicBezTo>
                      <a:pt x="354" y="229"/>
                      <a:pt x="355" y="228"/>
                      <a:pt x="355" y="228"/>
                    </a:cubicBezTo>
                    <a:cubicBezTo>
                      <a:pt x="354" y="225"/>
                      <a:pt x="353" y="224"/>
                      <a:pt x="349" y="222"/>
                    </a:cubicBezTo>
                    <a:cubicBezTo>
                      <a:pt x="348" y="221"/>
                      <a:pt x="346" y="221"/>
                      <a:pt x="345" y="220"/>
                    </a:cubicBezTo>
                    <a:cubicBezTo>
                      <a:pt x="344" y="219"/>
                      <a:pt x="342" y="216"/>
                      <a:pt x="341" y="216"/>
                    </a:cubicBezTo>
                    <a:cubicBezTo>
                      <a:pt x="340" y="216"/>
                      <a:pt x="339" y="216"/>
                      <a:pt x="338" y="216"/>
                    </a:cubicBezTo>
                    <a:close/>
                    <a:moveTo>
                      <a:pt x="0" y="456"/>
                    </a:moveTo>
                    <a:cubicBezTo>
                      <a:pt x="0" y="456"/>
                      <a:pt x="3" y="459"/>
                      <a:pt x="10" y="461"/>
                    </a:cubicBezTo>
                    <a:cubicBezTo>
                      <a:pt x="16" y="463"/>
                      <a:pt x="18" y="462"/>
                      <a:pt x="21" y="462"/>
                    </a:cubicBezTo>
                    <a:cubicBezTo>
                      <a:pt x="25" y="462"/>
                      <a:pt x="26" y="463"/>
                      <a:pt x="26" y="463"/>
                    </a:cubicBezTo>
                    <a:cubicBezTo>
                      <a:pt x="30" y="461"/>
                      <a:pt x="30" y="461"/>
                      <a:pt x="30" y="461"/>
                    </a:cubicBezTo>
                    <a:cubicBezTo>
                      <a:pt x="28" y="453"/>
                      <a:pt x="28" y="453"/>
                      <a:pt x="28" y="453"/>
                    </a:cubicBezTo>
                    <a:cubicBezTo>
                      <a:pt x="28" y="453"/>
                      <a:pt x="20" y="453"/>
                      <a:pt x="18" y="451"/>
                    </a:cubicBezTo>
                    <a:cubicBezTo>
                      <a:pt x="16" y="449"/>
                      <a:pt x="11" y="443"/>
                      <a:pt x="11" y="443"/>
                    </a:cubicBezTo>
                    <a:cubicBezTo>
                      <a:pt x="10" y="444"/>
                      <a:pt x="9" y="445"/>
                      <a:pt x="8" y="445"/>
                    </a:cubicBezTo>
                    <a:cubicBezTo>
                      <a:pt x="8" y="445"/>
                      <a:pt x="10" y="440"/>
                      <a:pt x="8" y="441"/>
                    </a:cubicBezTo>
                    <a:cubicBezTo>
                      <a:pt x="8" y="441"/>
                      <a:pt x="6" y="442"/>
                      <a:pt x="8" y="442"/>
                    </a:cubicBezTo>
                    <a:cubicBezTo>
                      <a:pt x="7" y="443"/>
                      <a:pt x="6" y="443"/>
                      <a:pt x="5" y="444"/>
                    </a:cubicBezTo>
                    <a:cubicBezTo>
                      <a:pt x="4" y="444"/>
                      <a:pt x="4" y="444"/>
                      <a:pt x="4" y="444"/>
                    </a:cubicBezTo>
                    <a:cubicBezTo>
                      <a:pt x="3" y="445"/>
                      <a:pt x="3" y="447"/>
                      <a:pt x="2" y="449"/>
                    </a:cubicBezTo>
                    <a:cubicBezTo>
                      <a:pt x="3" y="449"/>
                      <a:pt x="4" y="448"/>
                      <a:pt x="4" y="449"/>
                    </a:cubicBezTo>
                    <a:cubicBezTo>
                      <a:pt x="4" y="449"/>
                      <a:pt x="3" y="450"/>
                      <a:pt x="2" y="450"/>
                    </a:cubicBezTo>
                    <a:cubicBezTo>
                      <a:pt x="2" y="451"/>
                      <a:pt x="3" y="452"/>
                      <a:pt x="2" y="453"/>
                    </a:cubicBezTo>
                    <a:cubicBezTo>
                      <a:pt x="2" y="453"/>
                      <a:pt x="1" y="454"/>
                      <a:pt x="0" y="454"/>
                    </a:cubicBezTo>
                    <a:cubicBezTo>
                      <a:pt x="0" y="455"/>
                      <a:pt x="0" y="455"/>
                      <a:pt x="0" y="456"/>
                    </a:cubicBezTo>
                    <a:close/>
                    <a:moveTo>
                      <a:pt x="354" y="46"/>
                    </a:moveTo>
                    <a:cubicBezTo>
                      <a:pt x="356" y="47"/>
                      <a:pt x="358" y="49"/>
                      <a:pt x="360" y="48"/>
                    </a:cubicBezTo>
                    <a:cubicBezTo>
                      <a:pt x="362" y="47"/>
                      <a:pt x="360" y="41"/>
                      <a:pt x="359" y="40"/>
                    </a:cubicBezTo>
                    <a:cubicBezTo>
                      <a:pt x="361" y="40"/>
                      <a:pt x="363" y="41"/>
                      <a:pt x="365" y="40"/>
                    </a:cubicBezTo>
                    <a:cubicBezTo>
                      <a:pt x="366" y="39"/>
                      <a:pt x="366" y="39"/>
                      <a:pt x="366" y="39"/>
                    </a:cubicBezTo>
                    <a:cubicBezTo>
                      <a:pt x="367" y="39"/>
                      <a:pt x="368" y="39"/>
                      <a:pt x="369" y="40"/>
                    </a:cubicBezTo>
                    <a:cubicBezTo>
                      <a:pt x="369" y="39"/>
                      <a:pt x="369" y="38"/>
                      <a:pt x="369" y="37"/>
                    </a:cubicBezTo>
                    <a:cubicBezTo>
                      <a:pt x="369" y="36"/>
                      <a:pt x="367" y="34"/>
                      <a:pt x="366" y="33"/>
                    </a:cubicBezTo>
                    <a:cubicBezTo>
                      <a:pt x="365" y="33"/>
                      <a:pt x="364" y="34"/>
                      <a:pt x="363" y="34"/>
                    </a:cubicBezTo>
                    <a:cubicBezTo>
                      <a:pt x="361" y="32"/>
                      <a:pt x="366" y="31"/>
                      <a:pt x="359" y="31"/>
                    </a:cubicBezTo>
                    <a:cubicBezTo>
                      <a:pt x="357" y="32"/>
                      <a:pt x="357" y="32"/>
                      <a:pt x="357" y="32"/>
                    </a:cubicBezTo>
                    <a:cubicBezTo>
                      <a:pt x="355" y="32"/>
                      <a:pt x="355" y="31"/>
                      <a:pt x="353" y="31"/>
                    </a:cubicBezTo>
                    <a:cubicBezTo>
                      <a:pt x="353" y="32"/>
                      <a:pt x="352" y="35"/>
                      <a:pt x="351" y="36"/>
                    </a:cubicBezTo>
                    <a:cubicBezTo>
                      <a:pt x="350" y="38"/>
                      <a:pt x="347" y="38"/>
                      <a:pt x="347" y="41"/>
                    </a:cubicBezTo>
                    <a:cubicBezTo>
                      <a:pt x="346" y="46"/>
                      <a:pt x="348" y="48"/>
                      <a:pt x="353" y="47"/>
                    </a:cubicBezTo>
                    <a:lnTo>
                      <a:pt x="354" y="46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2" name="Freeform 92">
                <a:extLst>
                  <a:ext uri="{FF2B5EF4-FFF2-40B4-BE49-F238E27FC236}">
                    <a16:creationId xmlns:a16="http://schemas.microsoft.com/office/drawing/2014/main" id="{DBA2FC24-42E4-4A49-9F88-3F0DA9D8AF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" y="1175"/>
                <a:ext cx="145" cy="116"/>
              </a:xfrm>
              <a:custGeom>
                <a:avLst/>
                <a:gdLst>
                  <a:gd name="T0" fmla="*/ 74 w 74"/>
                  <a:gd name="T1" fmla="*/ 39 h 59"/>
                  <a:gd name="T2" fmla="*/ 69 w 74"/>
                  <a:gd name="T3" fmla="*/ 39 h 59"/>
                  <a:gd name="T4" fmla="*/ 66 w 74"/>
                  <a:gd name="T5" fmla="*/ 39 h 59"/>
                  <a:gd name="T6" fmla="*/ 64 w 74"/>
                  <a:gd name="T7" fmla="*/ 38 h 59"/>
                  <a:gd name="T8" fmla="*/ 62 w 74"/>
                  <a:gd name="T9" fmla="*/ 37 h 59"/>
                  <a:gd name="T10" fmla="*/ 61 w 74"/>
                  <a:gd name="T11" fmla="*/ 32 h 59"/>
                  <a:gd name="T12" fmla="*/ 61 w 74"/>
                  <a:gd name="T13" fmla="*/ 27 h 59"/>
                  <a:gd name="T14" fmla="*/ 61 w 74"/>
                  <a:gd name="T15" fmla="*/ 23 h 59"/>
                  <a:gd name="T16" fmla="*/ 61 w 74"/>
                  <a:gd name="T17" fmla="*/ 18 h 59"/>
                  <a:gd name="T18" fmla="*/ 57 w 74"/>
                  <a:gd name="T19" fmla="*/ 12 h 59"/>
                  <a:gd name="T20" fmla="*/ 54 w 74"/>
                  <a:gd name="T21" fmla="*/ 6 h 59"/>
                  <a:gd name="T22" fmla="*/ 48 w 74"/>
                  <a:gd name="T23" fmla="*/ 0 h 59"/>
                  <a:gd name="T24" fmla="*/ 45 w 74"/>
                  <a:gd name="T25" fmla="*/ 3 h 59"/>
                  <a:gd name="T26" fmla="*/ 41 w 74"/>
                  <a:gd name="T27" fmla="*/ 5 h 59"/>
                  <a:gd name="T28" fmla="*/ 36 w 74"/>
                  <a:gd name="T29" fmla="*/ 8 h 59"/>
                  <a:gd name="T30" fmla="*/ 33 w 74"/>
                  <a:gd name="T31" fmla="*/ 7 h 59"/>
                  <a:gd name="T32" fmla="*/ 27 w 74"/>
                  <a:gd name="T33" fmla="*/ 5 h 59"/>
                  <a:gd name="T34" fmla="*/ 22 w 74"/>
                  <a:gd name="T35" fmla="*/ 3 h 59"/>
                  <a:gd name="T36" fmla="*/ 18 w 74"/>
                  <a:gd name="T37" fmla="*/ 2 h 59"/>
                  <a:gd name="T38" fmla="*/ 17 w 74"/>
                  <a:gd name="T39" fmla="*/ 10 h 59"/>
                  <a:gd name="T40" fmla="*/ 12 w 74"/>
                  <a:gd name="T41" fmla="*/ 14 h 59"/>
                  <a:gd name="T42" fmla="*/ 8 w 74"/>
                  <a:gd name="T43" fmla="*/ 30 h 59"/>
                  <a:gd name="T44" fmla="*/ 2 w 74"/>
                  <a:gd name="T45" fmla="*/ 35 h 59"/>
                  <a:gd name="T46" fmla="*/ 0 w 74"/>
                  <a:gd name="T47" fmla="*/ 35 h 59"/>
                  <a:gd name="T48" fmla="*/ 4 w 74"/>
                  <a:gd name="T49" fmla="*/ 41 h 59"/>
                  <a:gd name="T50" fmla="*/ 5 w 74"/>
                  <a:gd name="T51" fmla="*/ 44 h 59"/>
                  <a:gd name="T52" fmla="*/ 8 w 74"/>
                  <a:gd name="T53" fmla="*/ 46 h 59"/>
                  <a:gd name="T54" fmla="*/ 12 w 74"/>
                  <a:gd name="T55" fmla="*/ 45 h 59"/>
                  <a:gd name="T56" fmla="*/ 17 w 74"/>
                  <a:gd name="T57" fmla="*/ 46 h 59"/>
                  <a:gd name="T58" fmla="*/ 17 w 74"/>
                  <a:gd name="T59" fmla="*/ 48 h 59"/>
                  <a:gd name="T60" fmla="*/ 16 w 74"/>
                  <a:gd name="T61" fmla="*/ 51 h 59"/>
                  <a:gd name="T62" fmla="*/ 20 w 74"/>
                  <a:gd name="T63" fmla="*/ 53 h 59"/>
                  <a:gd name="T64" fmla="*/ 24 w 74"/>
                  <a:gd name="T65" fmla="*/ 55 h 59"/>
                  <a:gd name="T66" fmla="*/ 26 w 74"/>
                  <a:gd name="T67" fmla="*/ 59 h 59"/>
                  <a:gd name="T68" fmla="*/ 31 w 74"/>
                  <a:gd name="T69" fmla="*/ 58 h 59"/>
                  <a:gd name="T70" fmla="*/ 39 w 74"/>
                  <a:gd name="T71" fmla="*/ 58 h 59"/>
                  <a:gd name="T72" fmla="*/ 44 w 74"/>
                  <a:gd name="T73" fmla="*/ 56 h 59"/>
                  <a:gd name="T74" fmla="*/ 49 w 74"/>
                  <a:gd name="T75" fmla="*/ 53 h 59"/>
                  <a:gd name="T76" fmla="*/ 55 w 74"/>
                  <a:gd name="T77" fmla="*/ 55 h 59"/>
                  <a:gd name="T78" fmla="*/ 62 w 74"/>
                  <a:gd name="T79" fmla="*/ 54 h 59"/>
                  <a:gd name="T80" fmla="*/ 65 w 74"/>
                  <a:gd name="T81" fmla="*/ 56 h 59"/>
                  <a:gd name="T82" fmla="*/ 68 w 74"/>
                  <a:gd name="T83" fmla="*/ 54 h 59"/>
                  <a:gd name="T84" fmla="*/ 67 w 74"/>
                  <a:gd name="T85" fmla="*/ 51 h 59"/>
                  <a:gd name="T86" fmla="*/ 69 w 74"/>
                  <a:gd name="T87" fmla="*/ 49 h 59"/>
                  <a:gd name="T88" fmla="*/ 71 w 74"/>
                  <a:gd name="T89" fmla="*/ 51 h 59"/>
                  <a:gd name="T90" fmla="*/ 72 w 74"/>
                  <a:gd name="T91" fmla="*/ 49 h 59"/>
                  <a:gd name="T92" fmla="*/ 72 w 74"/>
                  <a:gd name="T93" fmla="*/ 43 h 59"/>
                  <a:gd name="T94" fmla="*/ 73 w 74"/>
                  <a:gd name="T95" fmla="*/ 42 h 59"/>
                  <a:gd name="T96" fmla="*/ 72 w 74"/>
                  <a:gd name="T97" fmla="*/ 42 h 59"/>
                  <a:gd name="T98" fmla="*/ 72 w 74"/>
                  <a:gd name="T99" fmla="*/ 40 h 59"/>
                  <a:gd name="T100" fmla="*/ 74 w 74"/>
                  <a:gd name="T101" fmla="*/ 41 h 59"/>
                  <a:gd name="T102" fmla="*/ 74 w 74"/>
                  <a:gd name="T103" fmla="*/ 3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" h="59">
                    <a:moveTo>
                      <a:pt x="74" y="39"/>
                    </a:moveTo>
                    <a:cubicBezTo>
                      <a:pt x="74" y="39"/>
                      <a:pt x="70" y="38"/>
                      <a:pt x="69" y="39"/>
                    </a:cubicBezTo>
                    <a:cubicBezTo>
                      <a:pt x="69" y="41"/>
                      <a:pt x="66" y="39"/>
                      <a:pt x="66" y="39"/>
                    </a:cubicBezTo>
                    <a:cubicBezTo>
                      <a:pt x="66" y="39"/>
                      <a:pt x="65" y="39"/>
                      <a:pt x="64" y="38"/>
                    </a:cubicBezTo>
                    <a:cubicBezTo>
                      <a:pt x="64" y="38"/>
                      <a:pt x="63" y="38"/>
                      <a:pt x="62" y="37"/>
                    </a:cubicBezTo>
                    <a:cubicBezTo>
                      <a:pt x="60" y="36"/>
                      <a:pt x="63" y="33"/>
                      <a:pt x="61" y="32"/>
                    </a:cubicBezTo>
                    <a:cubicBezTo>
                      <a:pt x="60" y="32"/>
                      <a:pt x="62" y="29"/>
                      <a:pt x="61" y="27"/>
                    </a:cubicBezTo>
                    <a:cubicBezTo>
                      <a:pt x="61" y="25"/>
                      <a:pt x="63" y="25"/>
                      <a:pt x="61" y="23"/>
                    </a:cubicBezTo>
                    <a:cubicBezTo>
                      <a:pt x="60" y="22"/>
                      <a:pt x="62" y="20"/>
                      <a:pt x="61" y="18"/>
                    </a:cubicBezTo>
                    <a:cubicBezTo>
                      <a:pt x="60" y="16"/>
                      <a:pt x="60" y="15"/>
                      <a:pt x="57" y="12"/>
                    </a:cubicBezTo>
                    <a:cubicBezTo>
                      <a:pt x="55" y="9"/>
                      <a:pt x="55" y="10"/>
                      <a:pt x="54" y="6"/>
                    </a:cubicBezTo>
                    <a:cubicBezTo>
                      <a:pt x="53" y="3"/>
                      <a:pt x="48" y="0"/>
                      <a:pt x="48" y="0"/>
                    </a:cubicBezTo>
                    <a:cubicBezTo>
                      <a:pt x="48" y="0"/>
                      <a:pt x="45" y="1"/>
                      <a:pt x="45" y="3"/>
                    </a:cubicBezTo>
                    <a:cubicBezTo>
                      <a:pt x="44" y="5"/>
                      <a:pt x="43" y="5"/>
                      <a:pt x="41" y="5"/>
                    </a:cubicBezTo>
                    <a:cubicBezTo>
                      <a:pt x="39" y="5"/>
                      <a:pt x="39" y="7"/>
                      <a:pt x="36" y="8"/>
                    </a:cubicBezTo>
                    <a:cubicBezTo>
                      <a:pt x="34" y="9"/>
                      <a:pt x="34" y="9"/>
                      <a:pt x="33" y="7"/>
                    </a:cubicBezTo>
                    <a:cubicBezTo>
                      <a:pt x="31" y="5"/>
                      <a:pt x="30" y="5"/>
                      <a:pt x="27" y="5"/>
                    </a:cubicBezTo>
                    <a:cubicBezTo>
                      <a:pt x="24" y="5"/>
                      <a:pt x="23" y="5"/>
                      <a:pt x="22" y="3"/>
                    </a:cubicBezTo>
                    <a:cubicBezTo>
                      <a:pt x="21" y="1"/>
                      <a:pt x="18" y="2"/>
                      <a:pt x="18" y="2"/>
                    </a:cubicBezTo>
                    <a:cubicBezTo>
                      <a:pt x="18" y="2"/>
                      <a:pt x="18" y="8"/>
                      <a:pt x="17" y="10"/>
                    </a:cubicBezTo>
                    <a:cubicBezTo>
                      <a:pt x="17" y="12"/>
                      <a:pt x="16" y="12"/>
                      <a:pt x="12" y="14"/>
                    </a:cubicBezTo>
                    <a:cubicBezTo>
                      <a:pt x="9" y="17"/>
                      <a:pt x="11" y="24"/>
                      <a:pt x="8" y="30"/>
                    </a:cubicBezTo>
                    <a:cubicBezTo>
                      <a:pt x="5" y="35"/>
                      <a:pt x="2" y="35"/>
                      <a:pt x="2" y="35"/>
                    </a:cubicBezTo>
                    <a:cubicBezTo>
                      <a:pt x="2" y="35"/>
                      <a:pt x="1" y="35"/>
                      <a:pt x="0" y="35"/>
                    </a:cubicBezTo>
                    <a:cubicBezTo>
                      <a:pt x="0" y="35"/>
                      <a:pt x="4" y="39"/>
                      <a:pt x="4" y="41"/>
                    </a:cubicBezTo>
                    <a:cubicBezTo>
                      <a:pt x="4" y="43"/>
                      <a:pt x="3" y="44"/>
                      <a:pt x="5" y="44"/>
                    </a:cubicBezTo>
                    <a:cubicBezTo>
                      <a:pt x="7" y="44"/>
                      <a:pt x="7" y="44"/>
                      <a:pt x="8" y="46"/>
                    </a:cubicBezTo>
                    <a:cubicBezTo>
                      <a:pt x="10" y="49"/>
                      <a:pt x="11" y="46"/>
                      <a:pt x="12" y="45"/>
                    </a:cubicBezTo>
                    <a:cubicBezTo>
                      <a:pt x="13" y="44"/>
                      <a:pt x="15" y="45"/>
                      <a:pt x="17" y="46"/>
                    </a:cubicBezTo>
                    <a:cubicBezTo>
                      <a:pt x="20" y="48"/>
                      <a:pt x="19" y="48"/>
                      <a:pt x="17" y="48"/>
                    </a:cubicBezTo>
                    <a:cubicBezTo>
                      <a:pt x="14" y="48"/>
                      <a:pt x="14" y="50"/>
                      <a:pt x="16" y="51"/>
                    </a:cubicBezTo>
                    <a:cubicBezTo>
                      <a:pt x="17" y="53"/>
                      <a:pt x="20" y="53"/>
                      <a:pt x="20" y="53"/>
                    </a:cubicBezTo>
                    <a:cubicBezTo>
                      <a:pt x="20" y="53"/>
                      <a:pt x="26" y="54"/>
                      <a:pt x="24" y="55"/>
                    </a:cubicBezTo>
                    <a:cubicBezTo>
                      <a:pt x="22" y="57"/>
                      <a:pt x="22" y="59"/>
                      <a:pt x="26" y="59"/>
                    </a:cubicBezTo>
                    <a:cubicBezTo>
                      <a:pt x="31" y="59"/>
                      <a:pt x="28" y="57"/>
                      <a:pt x="31" y="58"/>
                    </a:cubicBezTo>
                    <a:cubicBezTo>
                      <a:pt x="35" y="59"/>
                      <a:pt x="34" y="59"/>
                      <a:pt x="39" y="58"/>
                    </a:cubicBezTo>
                    <a:cubicBezTo>
                      <a:pt x="43" y="57"/>
                      <a:pt x="42" y="58"/>
                      <a:pt x="44" y="56"/>
                    </a:cubicBezTo>
                    <a:cubicBezTo>
                      <a:pt x="46" y="54"/>
                      <a:pt x="47" y="52"/>
                      <a:pt x="49" y="53"/>
                    </a:cubicBezTo>
                    <a:cubicBezTo>
                      <a:pt x="51" y="53"/>
                      <a:pt x="52" y="56"/>
                      <a:pt x="55" y="55"/>
                    </a:cubicBezTo>
                    <a:cubicBezTo>
                      <a:pt x="59" y="53"/>
                      <a:pt x="59" y="53"/>
                      <a:pt x="62" y="54"/>
                    </a:cubicBezTo>
                    <a:cubicBezTo>
                      <a:pt x="63" y="54"/>
                      <a:pt x="65" y="56"/>
                      <a:pt x="65" y="56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9" y="52"/>
                      <a:pt x="67" y="53"/>
                      <a:pt x="67" y="51"/>
                    </a:cubicBezTo>
                    <a:cubicBezTo>
                      <a:pt x="68" y="51"/>
                      <a:pt x="69" y="51"/>
                      <a:pt x="69" y="49"/>
                    </a:cubicBezTo>
                    <a:cubicBezTo>
                      <a:pt x="69" y="49"/>
                      <a:pt x="70" y="50"/>
                      <a:pt x="71" y="51"/>
                    </a:cubicBezTo>
                    <a:cubicBezTo>
                      <a:pt x="71" y="50"/>
                      <a:pt x="71" y="49"/>
                      <a:pt x="72" y="49"/>
                    </a:cubicBezTo>
                    <a:cubicBezTo>
                      <a:pt x="72" y="47"/>
                      <a:pt x="72" y="45"/>
                      <a:pt x="72" y="43"/>
                    </a:cubicBezTo>
                    <a:cubicBezTo>
                      <a:pt x="72" y="43"/>
                      <a:pt x="73" y="43"/>
                      <a:pt x="73" y="42"/>
                    </a:cubicBezTo>
                    <a:cubicBezTo>
                      <a:pt x="72" y="42"/>
                      <a:pt x="72" y="42"/>
                      <a:pt x="72" y="42"/>
                    </a:cubicBezTo>
                    <a:cubicBezTo>
                      <a:pt x="72" y="42"/>
                      <a:pt x="72" y="40"/>
                      <a:pt x="72" y="40"/>
                    </a:cubicBezTo>
                    <a:cubicBezTo>
                      <a:pt x="72" y="40"/>
                      <a:pt x="73" y="40"/>
                      <a:pt x="74" y="41"/>
                    </a:cubicBezTo>
                    <a:cubicBezTo>
                      <a:pt x="74" y="41"/>
                      <a:pt x="74" y="41"/>
                      <a:pt x="74" y="3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3" name="Freeform 93">
                <a:extLst>
                  <a:ext uri="{FF2B5EF4-FFF2-40B4-BE49-F238E27FC236}">
                    <a16:creationId xmlns:a16="http://schemas.microsoft.com/office/drawing/2014/main" id="{A7FD5AEC-1246-A24A-94CC-E678164C9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" y="1175"/>
                <a:ext cx="145" cy="116"/>
              </a:xfrm>
              <a:custGeom>
                <a:avLst/>
                <a:gdLst>
                  <a:gd name="T0" fmla="*/ 74 w 74"/>
                  <a:gd name="T1" fmla="*/ 39 h 59"/>
                  <a:gd name="T2" fmla="*/ 69 w 74"/>
                  <a:gd name="T3" fmla="*/ 39 h 59"/>
                  <a:gd name="T4" fmla="*/ 66 w 74"/>
                  <a:gd name="T5" fmla="*/ 39 h 59"/>
                  <a:gd name="T6" fmla="*/ 64 w 74"/>
                  <a:gd name="T7" fmla="*/ 38 h 59"/>
                  <a:gd name="T8" fmla="*/ 62 w 74"/>
                  <a:gd name="T9" fmla="*/ 37 h 59"/>
                  <a:gd name="T10" fmla="*/ 61 w 74"/>
                  <a:gd name="T11" fmla="*/ 32 h 59"/>
                  <a:gd name="T12" fmla="*/ 61 w 74"/>
                  <a:gd name="T13" fmla="*/ 27 h 59"/>
                  <a:gd name="T14" fmla="*/ 61 w 74"/>
                  <a:gd name="T15" fmla="*/ 23 h 59"/>
                  <a:gd name="T16" fmla="*/ 61 w 74"/>
                  <a:gd name="T17" fmla="*/ 18 h 59"/>
                  <a:gd name="T18" fmla="*/ 57 w 74"/>
                  <a:gd name="T19" fmla="*/ 12 h 59"/>
                  <a:gd name="T20" fmla="*/ 54 w 74"/>
                  <a:gd name="T21" fmla="*/ 6 h 59"/>
                  <a:gd name="T22" fmla="*/ 48 w 74"/>
                  <a:gd name="T23" fmla="*/ 0 h 59"/>
                  <a:gd name="T24" fmla="*/ 45 w 74"/>
                  <a:gd name="T25" fmla="*/ 3 h 59"/>
                  <a:gd name="T26" fmla="*/ 41 w 74"/>
                  <a:gd name="T27" fmla="*/ 5 h 59"/>
                  <a:gd name="T28" fmla="*/ 36 w 74"/>
                  <a:gd name="T29" fmla="*/ 8 h 59"/>
                  <a:gd name="T30" fmla="*/ 33 w 74"/>
                  <a:gd name="T31" fmla="*/ 7 h 59"/>
                  <a:gd name="T32" fmla="*/ 27 w 74"/>
                  <a:gd name="T33" fmla="*/ 5 h 59"/>
                  <a:gd name="T34" fmla="*/ 22 w 74"/>
                  <a:gd name="T35" fmla="*/ 3 h 59"/>
                  <a:gd name="T36" fmla="*/ 18 w 74"/>
                  <a:gd name="T37" fmla="*/ 2 h 59"/>
                  <a:gd name="T38" fmla="*/ 17 w 74"/>
                  <a:gd name="T39" fmla="*/ 10 h 59"/>
                  <a:gd name="T40" fmla="*/ 12 w 74"/>
                  <a:gd name="T41" fmla="*/ 14 h 59"/>
                  <a:gd name="T42" fmla="*/ 8 w 74"/>
                  <a:gd name="T43" fmla="*/ 30 h 59"/>
                  <a:gd name="T44" fmla="*/ 2 w 74"/>
                  <a:gd name="T45" fmla="*/ 35 h 59"/>
                  <a:gd name="T46" fmla="*/ 0 w 74"/>
                  <a:gd name="T47" fmla="*/ 35 h 59"/>
                  <a:gd name="T48" fmla="*/ 4 w 74"/>
                  <a:gd name="T49" fmla="*/ 41 h 59"/>
                  <a:gd name="T50" fmla="*/ 5 w 74"/>
                  <a:gd name="T51" fmla="*/ 44 h 59"/>
                  <a:gd name="T52" fmla="*/ 8 w 74"/>
                  <a:gd name="T53" fmla="*/ 46 h 59"/>
                  <a:gd name="T54" fmla="*/ 12 w 74"/>
                  <a:gd name="T55" fmla="*/ 45 h 59"/>
                  <a:gd name="T56" fmla="*/ 17 w 74"/>
                  <a:gd name="T57" fmla="*/ 46 h 59"/>
                  <a:gd name="T58" fmla="*/ 17 w 74"/>
                  <a:gd name="T59" fmla="*/ 48 h 59"/>
                  <a:gd name="T60" fmla="*/ 16 w 74"/>
                  <a:gd name="T61" fmla="*/ 51 h 59"/>
                  <a:gd name="T62" fmla="*/ 20 w 74"/>
                  <a:gd name="T63" fmla="*/ 53 h 59"/>
                  <a:gd name="T64" fmla="*/ 24 w 74"/>
                  <a:gd name="T65" fmla="*/ 55 h 59"/>
                  <a:gd name="T66" fmla="*/ 26 w 74"/>
                  <a:gd name="T67" fmla="*/ 59 h 59"/>
                  <a:gd name="T68" fmla="*/ 31 w 74"/>
                  <a:gd name="T69" fmla="*/ 58 h 59"/>
                  <a:gd name="T70" fmla="*/ 39 w 74"/>
                  <a:gd name="T71" fmla="*/ 58 h 59"/>
                  <a:gd name="T72" fmla="*/ 44 w 74"/>
                  <a:gd name="T73" fmla="*/ 56 h 59"/>
                  <a:gd name="T74" fmla="*/ 49 w 74"/>
                  <a:gd name="T75" fmla="*/ 53 h 59"/>
                  <a:gd name="T76" fmla="*/ 55 w 74"/>
                  <a:gd name="T77" fmla="*/ 55 h 59"/>
                  <a:gd name="T78" fmla="*/ 62 w 74"/>
                  <a:gd name="T79" fmla="*/ 54 h 59"/>
                  <a:gd name="T80" fmla="*/ 65 w 74"/>
                  <a:gd name="T81" fmla="*/ 56 h 59"/>
                  <a:gd name="T82" fmla="*/ 68 w 74"/>
                  <a:gd name="T83" fmla="*/ 54 h 59"/>
                  <a:gd name="T84" fmla="*/ 67 w 74"/>
                  <a:gd name="T85" fmla="*/ 51 h 59"/>
                  <a:gd name="T86" fmla="*/ 69 w 74"/>
                  <a:gd name="T87" fmla="*/ 49 h 59"/>
                  <a:gd name="T88" fmla="*/ 71 w 74"/>
                  <a:gd name="T89" fmla="*/ 51 h 59"/>
                  <a:gd name="T90" fmla="*/ 72 w 74"/>
                  <a:gd name="T91" fmla="*/ 49 h 59"/>
                  <a:gd name="T92" fmla="*/ 72 w 74"/>
                  <a:gd name="T93" fmla="*/ 43 h 59"/>
                  <a:gd name="T94" fmla="*/ 73 w 74"/>
                  <a:gd name="T95" fmla="*/ 42 h 59"/>
                  <a:gd name="T96" fmla="*/ 72 w 74"/>
                  <a:gd name="T97" fmla="*/ 42 h 59"/>
                  <a:gd name="T98" fmla="*/ 72 w 74"/>
                  <a:gd name="T99" fmla="*/ 40 h 59"/>
                  <a:gd name="T100" fmla="*/ 74 w 74"/>
                  <a:gd name="T101" fmla="*/ 41 h 59"/>
                  <a:gd name="T102" fmla="*/ 74 w 74"/>
                  <a:gd name="T103" fmla="*/ 3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" h="59">
                    <a:moveTo>
                      <a:pt x="74" y="39"/>
                    </a:moveTo>
                    <a:cubicBezTo>
                      <a:pt x="74" y="39"/>
                      <a:pt x="70" y="38"/>
                      <a:pt x="69" y="39"/>
                    </a:cubicBezTo>
                    <a:cubicBezTo>
                      <a:pt x="69" y="41"/>
                      <a:pt x="66" y="39"/>
                      <a:pt x="66" y="39"/>
                    </a:cubicBezTo>
                    <a:cubicBezTo>
                      <a:pt x="66" y="39"/>
                      <a:pt x="65" y="39"/>
                      <a:pt x="64" y="38"/>
                    </a:cubicBezTo>
                    <a:cubicBezTo>
                      <a:pt x="64" y="38"/>
                      <a:pt x="63" y="38"/>
                      <a:pt x="62" y="37"/>
                    </a:cubicBezTo>
                    <a:cubicBezTo>
                      <a:pt x="60" y="36"/>
                      <a:pt x="63" y="33"/>
                      <a:pt x="61" y="32"/>
                    </a:cubicBezTo>
                    <a:cubicBezTo>
                      <a:pt x="60" y="32"/>
                      <a:pt x="62" y="29"/>
                      <a:pt x="61" y="27"/>
                    </a:cubicBezTo>
                    <a:cubicBezTo>
                      <a:pt x="61" y="25"/>
                      <a:pt x="63" y="25"/>
                      <a:pt x="61" y="23"/>
                    </a:cubicBezTo>
                    <a:cubicBezTo>
                      <a:pt x="60" y="22"/>
                      <a:pt x="62" y="20"/>
                      <a:pt x="61" y="18"/>
                    </a:cubicBezTo>
                    <a:cubicBezTo>
                      <a:pt x="60" y="16"/>
                      <a:pt x="60" y="15"/>
                      <a:pt x="57" y="12"/>
                    </a:cubicBezTo>
                    <a:cubicBezTo>
                      <a:pt x="55" y="9"/>
                      <a:pt x="55" y="10"/>
                      <a:pt x="54" y="6"/>
                    </a:cubicBezTo>
                    <a:cubicBezTo>
                      <a:pt x="53" y="3"/>
                      <a:pt x="48" y="0"/>
                      <a:pt x="48" y="0"/>
                    </a:cubicBezTo>
                    <a:cubicBezTo>
                      <a:pt x="48" y="0"/>
                      <a:pt x="45" y="1"/>
                      <a:pt x="45" y="3"/>
                    </a:cubicBezTo>
                    <a:cubicBezTo>
                      <a:pt x="44" y="5"/>
                      <a:pt x="43" y="5"/>
                      <a:pt x="41" y="5"/>
                    </a:cubicBezTo>
                    <a:cubicBezTo>
                      <a:pt x="39" y="5"/>
                      <a:pt x="39" y="7"/>
                      <a:pt x="36" y="8"/>
                    </a:cubicBezTo>
                    <a:cubicBezTo>
                      <a:pt x="34" y="9"/>
                      <a:pt x="34" y="9"/>
                      <a:pt x="33" y="7"/>
                    </a:cubicBezTo>
                    <a:cubicBezTo>
                      <a:pt x="31" y="5"/>
                      <a:pt x="30" y="5"/>
                      <a:pt x="27" y="5"/>
                    </a:cubicBezTo>
                    <a:cubicBezTo>
                      <a:pt x="24" y="5"/>
                      <a:pt x="23" y="5"/>
                      <a:pt x="22" y="3"/>
                    </a:cubicBezTo>
                    <a:cubicBezTo>
                      <a:pt x="21" y="1"/>
                      <a:pt x="18" y="2"/>
                      <a:pt x="18" y="2"/>
                    </a:cubicBezTo>
                    <a:cubicBezTo>
                      <a:pt x="18" y="2"/>
                      <a:pt x="18" y="8"/>
                      <a:pt x="17" y="10"/>
                    </a:cubicBezTo>
                    <a:cubicBezTo>
                      <a:pt x="17" y="12"/>
                      <a:pt x="16" y="12"/>
                      <a:pt x="12" y="14"/>
                    </a:cubicBezTo>
                    <a:cubicBezTo>
                      <a:pt x="9" y="17"/>
                      <a:pt x="11" y="24"/>
                      <a:pt x="8" y="30"/>
                    </a:cubicBezTo>
                    <a:cubicBezTo>
                      <a:pt x="5" y="35"/>
                      <a:pt x="2" y="35"/>
                      <a:pt x="2" y="35"/>
                    </a:cubicBezTo>
                    <a:cubicBezTo>
                      <a:pt x="2" y="35"/>
                      <a:pt x="1" y="35"/>
                      <a:pt x="0" y="35"/>
                    </a:cubicBezTo>
                    <a:cubicBezTo>
                      <a:pt x="0" y="35"/>
                      <a:pt x="4" y="39"/>
                      <a:pt x="4" y="41"/>
                    </a:cubicBezTo>
                    <a:cubicBezTo>
                      <a:pt x="4" y="43"/>
                      <a:pt x="3" y="44"/>
                      <a:pt x="5" y="44"/>
                    </a:cubicBezTo>
                    <a:cubicBezTo>
                      <a:pt x="7" y="44"/>
                      <a:pt x="7" y="44"/>
                      <a:pt x="8" y="46"/>
                    </a:cubicBezTo>
                    <a:cubicBezTo>
                      <a:pt x="10" y="49"/>
                      <a:pt x="11" y="46"/>
                      <a:pt x="12" y="45"/>
                    </a:cubicBezTo>
                    <a:cubicBezTo>
                      <a:pt x="13" y="44"/>
                      <a:pt x="15" y="45"/>
                      <a:pt x="17" y="46"/>
                    </a:cubicBezTo>
                    <a:cubicBezTo>
                      <a:pt x="20" y="48"/>
                      <a:pt x="19" y="48"/>
                      <a:pt x="17" y="48"/>
                    </a:cubicBezTo>
                    <a:cubicBezTo>
                      <a:pt x="14" y="48"/>
                      <a:pt x="14" y="50"/>
                      <a:pt x="16" y="51"/>
                    </a:cubicBezTo>
                    <a:cubicBezTo>
                      <a:pt x="17" y="53"/>
                      <a:pt x="20" y="53"/>
                      <a:pt x="20" y="53"/>
                    </a:cubicBezTo>
                    <a:cubicBezTo>
                      <a:pt x="20" y="53"/>
                      <a:pt x="26" y="54"/>
                      <a:pt x="24" y="55"/>
                    </a:cubicBezTo>
                    <a:cubicBezTo>
                      <a:pt x="22" y="57"/>
                      <a:pt x="22" y="59"/>
                      <a:pt x="26" y="59"/>
                    </a:cubicBezTo>
                    <a:cubicBezTo>
                      <a:pt x="31" y="59"/>
                      <a:pt x="28" y="57"/>
                      <a:pt x="31" y="58"/>
                    </a:cubicBezTo>
                    <a:cubicBezTo>
                      <a:pt x="35" y="59"/>
                      <a:pt x="34" y="59"/>
                      <a:pt x="39" y="58"/>
                    </a:cubicBezTo>
                    <a:cubicBezTo>
                      <a:pt x="43" y="57"/>
                      <a:pt x="42" y="58"/>
                      <a:pt x="44" y="56"/>
                    </a:cubicBezTo>
                    <a:cubicBezTo>
                      <a:pt x="46" y="54"/>
                      <a:pt x="47" y="52"/>
                      <a:pt x="49" y="53"/>
                    </a:cubicBezTo>
                    <a:cubicBezTo>
                      <a:pt x="51" y="53"/>
                      <a:pt x="52" y="56"/>
                      <a:pt x="55" y="55"/>
                    </a:cubicBezTo>
                    <a:cubicBezTo>
                      <a:pt x="59" y="53"/>
                      <a:pt x="59" y="53"/>
                      <a:pt x="62" y="54"/>
                    </a:cubicBezTo>
                    <a:cubicBezTo>
                      <a:pt x="63" y="54"/>
                      <a:pt x="65" y="56"/>
                      <a:pt x="65" y="56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9" y="52"/>
                      <a:pt x="67" y="53"/>
                      <a:pt x="67" y="51"/>
                    </a:cubicBezTo>
                    <a:cubicBezTo>
                      <a:pt x="68" y="51"/>
                      <a:pt x="69" y="51"/>
                      <a:pt x="69" y="49"/>
                    </a:cubicBezTo>
                    <a:cubicBezTo>
                      <a:pt x="69" y="49"/>
                      <a:pt x="70" y="50"/>
                      <a:pt x="71" y="51"/>
                    </a:cubicBezTo>
                    <a:cubicBezTo>
                      <a:pt x="71" y="50"/>
                      <a:pt x="71" y="49"/>
                      <a:pt x="72" y="49"/>
                    </a:cubicBezTo>
                    <a:cubicBezTo>
                      <a:pt x="72" y="47"/>
                      <a:pt x="72" y="45"/>
                      <a:pt x="72" y="43"/>
                    </a:cubicBezTo>
                    <a:cubicBezTo>
                      <a:pt x="72" y="43"/>
                      <a:pt x="73" y="43"/>
                      <a:pt x="73" y="42"/>
                    </a:cubicBezTo>
                    <a:cubicBezTo>
                      <a:pt x="72" y="42"/>
                      <a:pt x="72" y="42"/>
                      <a:pt x="72" y="42"/>
                    </a:cubicBezTo>
                    <a:cubicBezTo>
                      <a:pt x="72" y="42"/>
                      <a:pt x="72" y="40"/>
                      <a:pt x="72" y="40"/>
                    </a:cubicBezTo>
                    <a:cubicBezTo>
                      <a:pt x="72" y="40"/>
                      <a:pt x="73" y="40"/>
                      <a:pt x="74" y="41"/>
                    </a:cubicBezTo>
                    <a:cubicBezTo>
                      <a:pt x="74" y="41"/>
                      <a:pt x="74" y="41"/>
                      <a:pt x="74" y="39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4" name="Freeform 94">
                <a:extLst>
                  <a:ext uri="{FF2B5EF4-FFF2-40B4-BE49-F238E27FC236}">
                    <a16:creationId xmlns:a16="http://schemas.microsoft.com/office/drawing/2014/main" id="{627C16A3-11F5-1540-BEB5-4F66E07AEE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" y="1699"/>
                <a:ext cx="16" cy="24"/>
              </a:xfrm>
              <a:custGeom>
                <a:avLst/>
                <a:gdLst>
                  <a:gd name="T0" fmla="*/ 0 w 8"/>
                  <a:gd name="T1" fmla="*/ 8 h 12"/>
                  <a:gd name="T2" fmla="*/ 0 w 8"/>
                  <a:gd name="T3" fmla="*/ 6 h 12"/>
                  <a:gd name="T4" fmla="*/ 5 w 8"/>
                  <a:gd name="T5" fmla="*/ 0 h 12"/>
                  <a:gd name="T6" fmla="*/ 7 w 8"/>
                  <a:gd name="T7" fmla="*/ 0 h 12"/>
                  <a:gd name="T8" fmla="*/ 7 w 8"/>
                  <a:gd name="T9" fmla="*/ 12 h 12"/>
                  <a:gd name="T10" fmla="*/ 4 w 8"/>
                  <a:gd name="T11" fmla="*/ 11 h 12"/>
                  <a:gd name="T12" fmla="*/ 0 w 8"/>
                  <a:gd name="T1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0" y="8"/>
                    </a:moveTo>
                    <a:cubicBezTo>
                      <a:pt x="0" y="8"/>
                      <a:pt x="0" y="6"/>
                      <a:pt x="0" y="6"/>
                    </a:cubicBezTo>
                    <a:cubicBezTo>
                      <a:pt x="4" y="4"/>
                      <a:pt x="4" y="4"/>
                      <a:pt x="5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8" y="3"/>
                      <a:pt x="8" y="7"/>
                      <a:pt x="7" y="12"/>
                    </a:cubicBezTo>
                    <a:cubicBezTo>
                      <a:pt x="4" y="11"/>
                      <a:pt x="4" y="11"/>
                      <a:pt x="4" y="11"/>
                    </a:cubicBezTo>
                    <a:lnTo>
                      <a:pt x="0" y="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5" name="Freeform 95">
                <a:extLst>
                  <a:ext uri="{FF2B5EF4-FFF2-40B4-BE49-F238E27FC236}">
                    <a16:creationId xmlns:a16="http://schemas.microsoft.com/office/drawing/2014/main" id="{BA076E40-0736-C346-9FDB-D5E54E0280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" y="1699"/>
                <a:ext cx="16" cy="24"/>
              </a:xfrm>
              <a:custGeom>
                <a:avLst/>
                <a:gdLst>
                  <a:gd name="T0" fmla="*/ 0 w 8"/>
                  <a:gd name="T1" fmla="*/ 8 h 12"/>
                  <a:gd name="T2" fmla="*/ 0 w 8"/>
                  <a:gd name="T3" fmla="*/ 6 h 12"/>
                  <a:gd name="T4" fmla="*/ 5 w 8"/>
                  <a:gd name="T5" fmla="*/ 0 h 12"/>
                  <a:gd name="T6" fmla="*/ 7 w 8"/>
                  <a:gd name="T7" fmla="*/ 0 h 12"/>
                  <a:gd name="T8" fmla="*/ 7 w 8"/>
                  <a:gd name="T9" fmla="*/ 12 h 12"/>
                  <a:gd name="T10" fmla="*/ 4 w 8"/>
                  <a:gd name="T11" fmla="*/ 11 h 12"/>
                  <a:gd name="T12" fmla="*/ 0 w 8"/>
                  <a:gd name="T13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2">
                    <a:moveTo>
                      <a:pt x="0" y="8"/>
                    </a:moveTo>
                    <a:cubicBezTo>
                      <a:pt x="0" y="8"/>
                      <a:pt x="0" y="6"/>
                      <a:pt x="0" y="6"/>
                    </a:cubicBezTo>
                    <a:cubicBezTo>
                      <a:pt x="4" y="4"/>
                      <a:pt x="4" y="4"/>
                      <a:pt x="5" y="0"/>
                    </a:cubicBezTo>
                    <a:cubicBezTo>
                      <a:pt x="5" y="0"/>
                      <a:pt x="7" y="0"/>
                      <a:pt x="7" y="0"/>
                    </a:cubicBezTo>
                    <a:cubicBezTo>
                      <a:pt x="8" y="3"/>
                      <a:pt x="8" y="7"/>
                      <a:pt x="7" y="12"/>
                    </a:cubicBezTo>
                    <a:cubicBezTo>
                      <a:pt x="4" y="11"/>
                      <a:pt x="4" y="11"/>
                      <a:pt x="4" y="11"/>
                    </a:cubicBezTo>
                    <a:lnTo>
                      <a:pt x="0" y="8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6" name="Freeform 96">
                <a:extLst>
                  <a:ext uri="{FF2B5EF4-FFF2-40B4-BE49-F238E27FC236}">
                    <a16:creationId xmlns:a16="http://schemas.microsoft.com/office/drawing/2014/main" id="{BD6D1032-961E-C24B-8AB0-40CDF408F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6" y="1854"/>
                <a:ext cx="29" cy="16"/>
              </a:xfrm>
              <a:custGeom>
                <a:avLst/>
                <a:gdLst>
                  <a:gd name="T0" fmla="*/ 1 w 15"/>
                  <a:gd name="T1" fmla="*/ 1 h 8"/>
                  <a:gd name="T2" fmla="*/ 0 w 15"/>
                  <a:gd name="T3" fmla="*/ 4 h 8"/>
                  <a:gd name="T4" fmla="*/ 2 w 15"/>
                  <a:gd name="T5" fmla="*/ 6 h 8"/>
                  <a:gd name="T6" fmla="*/ 11 w 15"/>
                  <a:gd name="T7" fmla="*/ 4 h 8"/>
                  <a:gd name="T8" fmla="*/ 1 w 15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8">
                    <a:moveTo>
                      <a:pt x="1" y="1"/>
                    </a:moveTo>
                    <a:cubicBezTo>
                      <a:pt x="1" y="1"/>
                      <a:pt x="0" y="3"/>
                      <a:pt x="0" y="4"/>
                    </a:cubicBezTo>
                    <a:cubicBezTo>
                      <a:pt x="1" y="4"/>
                      <a:pt x="1" y="6"/>
                      <a:pt x="2" y="6"/>
                    </a:cubicBezTo>
                    <a:cubicBezTo>
                      <a:pt x="6" y="8"/>
                      <a:pt x="9" y="6"/>
                      <a:pt x="11" y="4"/>
                    </a:cubicBezTo>
                    <a:cubicBezTo>
                      <a:pt x="15" y="0"/>
                      <a:pt x="5" y="1"/>
                      <a:pt x="1" y="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7" name="Freeform 97">
                <a:extLst>
                  <a:ext uri="{FF2B5EF4-FFF2-40B4-BE49-F238E27FC236}">
                    <a16:creationId xmlns:a16="http://schemas.microsoft.com/office/drawing/2014/main" id="{8FB7A9A1-631D-4B44-9009-750C7EBC01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6" y="1854"/>
                <a:ext cx="29" cy="16"/>
              </a:xfrm>
              <a:custGeom>
                <a:avLst/>
                <a:gdLst>
                  <a:gd name="T0" fmla="*/ 1 w 15"/>
                  <a:gd name="T1" fmla="*/ 1 h 8"/>
                  <a:gd name="T2" fmla="*/ 0 w 15"/>
                  <a:gd name="T3" fmla="*/ 4 h 8"/>
                  <a:gd name="T4" fmla="*/ 2 w 15"/>
                  <a:gd name="T5" fmla="*/ 6 h 8"/>
                  <a:gd name="T6" fmla="*/ 11 w 15"/>
                  <a:gd name="T7" fmla="*/ 4 h 8"/>
                  <a:gd name="T8" fmla="*/ 1 w 15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8">
                    <a:moveTo>
                      <a:pt x="1" y="1"/>
                    </a:moveTo>
                    <a:cubicBezTo>
                      <a:pt x="1" y="1"/>
                      <a:pt x="0" y="3"/>
                      <a:pt x="0" y="4"/>
                    </a:cubicBezTo>
                    <a:cubicBezTo>
                      <a:pt x="1" y="4"/>
                      <a:pt x="1" y="6"/>
                      <a:pt x="2" y="6"/>
                    </a:cubicBezTo>
                    <a:cubicBezTo>
                      <a:pt x="6" y="8"/>
                      <a:pt x="9" y="6"/>
                      <a:pt x="11" y="4"/>
                    </a:cubicBezTo>
                    <a:cubicBezTo>
                      <a:pt x="15" y="0"/>
                      <a:pt x="5" y="1"/>
                      <a:pt x="1" y="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8" name="Freeform 98">
                <a:extLst>
                  <a:ext uri="{FF2B5EF4-FFF2-40B4-BE49-F238E27FC236}">
                    <a16:creationId xmlns:a16="http://schemas.microsoft.com/office/drawing/2014/main" id="{65766708-19CA-B741-AB0E-EDF0B3D178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" y="1328"/>
                <a:ext cx="53" cy="122"/>
              </a:xfrm>
              <a:custGeom>
                <a:avLst/>
                <a:gdLst>
                  <a:gd name="T0" fmla="*/ 21 w 27"/>
                  <a:gd name="T1" fmla="*/ 59 h 62"/>
                  <a:gd name="T2" fmla="*/ 23 w 27"/>
                  <a:gd name="T3" fmla="*/ 53 h 62"/>
                  <a:gd name="T4" fmla="*/ 20 w 27"/>
                  <a:gd name="T5" fmla="*/ 51 h 62"/>
                  <a:gd name="T6" fmla="*/ 21 w 27"/>
                  <a:gd name="T7" fmla="*/ 45 h 62"/>
                  <a:gd name="T8" fmla="*/ 21 w 27"/>
                  <a:gd name="T9" fmla="*/ 41 h 62"/>
                  <a:gd name="T10" fmla="*/ 22 w 27"/>
                  <a:gd name="T11" fmla="*/ 34 h 62"/>
                  <a:gd name="T12" fmla="*/ 22 w 27"/>
                  <a:gd name="T13" fmla="*/ 28 h 62"/>
                  <a:gd name="T14" fmla="*/ 23 w 27"/>
                  <a:gd name="T15" fmla="*/ 23 h 62"/>
                  <a:gd name="T16" fmla="*/ 22 w 27"/>
                  <a:gd name="T17" fmla="*/ 14 h 62"/>
                  <a:gd name="T18" fmla="*/ 25 w 27"/>
                  <a:gd name="T19" fmla="*/ 8 h 62"/>
                  <a:gd name="T20" fmla="*/ 24 w 27"/>
                  <a:gd name="T21" fmla="*/ 5 h 62"/>
                  <a:gd name="T22" fmla="*/ 21 w 27"/>
                  <a:gd name="T23" fmla="*/ 3 h 62"/>
                  <a:gd name="T24" fmla="*/ 15 w 27"/>
                  <a:gd name="T25" fmla="*/ 4 h 62"/>
                  <a:gd name="T26" fmla="*/ 13 w 27"/>
                  <a:gd name="T27" fmla="*/ 2 h 62"/>
                  <a:gd name="T28" fmla="*/ 8 w 27"/>
                  <a:gd name="T29" fmla="*/ 3 h 62"/>
                  <a:gd name="T30" fmla="*/ 9 w 27"/>
                  <a:gd name="T31" fmla="*/ 20 h 62"/>
                  <a:gd name="T32" fmla="*/ 6 w 27"/>
                  <a:gd name="T33" fmla="*/ 22 h 62"/>
                  <a:gd name="T34" fmla="*/ 7 w 27"/>
                  <a:gd name="T35" fmla="*/ 26 h 62"/>
                  <a:gd name="T36" fmla="*/ 5 w 27"/>
                  <a:gd name="T37" fmla="*/ 28 h 62"/>
                  <a:gd name="T38" fmla="*/ 5 w 27"/>
                  <a:gd name="T39" fmla="*/ 31 h 62"/>
                  <a:gd name="T40" fmla="*/ 3 w 27"/>
                  <a:gd name="T41" fmla="*/ 32 h 62"/>
                  <a:gd name="T42" fmla="*/ 2 w 27"/>
                  <a:gd name="T43" fmla="*/ 36 h 62"/>
                  <a:gd name="T44" fmla="*/ 3 w 27"/>
                  <a:gd name="T45" fmla="*/ 40 h 62"/>
                  <a:gd name="T46" fmla="*/ 5 w 27"/>
                  <a:gd name="T47" fmla="*/ 38 h 62"/>
                  <a:gd name="T48" fmla="*/ 5 w 27"/>
                  <a:gd name="T49" fmla="*/ 41 h 62"/>
                  <a:gd name="T50" fmla="*/ 3 w 27"/>
                  <a:gd name="T51" fmla="*/ 42 h 62"/>
                  <a:gd name="T52" fmla="*/ 3 w 27"/>
                  <a:gd name="T53" fmla="*/ 44 h 62"/>
                  <a:gd name="T54" fmla="*/ 5 w 27"/>
                  <a:gd name="T55" fmla="*/ 44 h 62"/>
                  <a:gd name="T56" fmla="*/ 7 w 27"/>
                  <a:gd name="T57" fmla="*/ 50 h 62"/>
                  <a:gd name="T58" fmla="*/ 7 w 27"/>
                  <a:gd name="T59" fmla="*/ 51 h 62"/>
                  <a:gd name="T60" fmla="*/ 5 w 27"/>
                  <a:gd name="T61" fmla="*/ 60 h 62"/>
                  <a:gd name="T62" fmla="*/ 13 w 27"/>
                  <a:gd name="T63" fmla="*/ 60 h 62"/>
                  <a:gd name="T64" fmla="*/ 15 w 27"/>
                  <a:gd name="T65" fmla="*/ 62 h 62"/>
                  <a:gd name="T66" fmla="*/ 21 w 27"/>
                  <a:gd name="T67" fmla="*/ 5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" h="62">
                    <a:moveTo>
                      <a:pt x="21" y="59"/>
                    </a:moveTo>
                    <a:cubicBezTo>
                      <a:pt x="21" y="59"/>
                      <a:pt x="21" y="56"/>
                      <a:pt x="23" y="53"/>
                    </a:cubicBezTo>
                    <a:cubicBezTo>
                      <a:pt x="24" y="51"/>
                      <a:pt x="22" y="53"/>
                      <a:pt x="20" y="51"/>
                    </a:cubicBezTo>
                    <a:cubicBezTo>
                      <a:pt x="18" y="48"/>
                      <a:pt x="20" y="48"/>
                      <a:pt x="21" y="45"/>
                    </a:cubicBezTo>
                    <a:cubicBezTo>
                      <a:pt x="22" y="41"/>
                      <a:pt x="22" y="44"/>
                      <a:pt x="21" y="41"/>
                    </a:cubicBezTo>
                    <a:cubicBezTo>
                      <a:pt x="17" y="36"/>
                      <a:pt x="20" y="37"/>
                      <a:pt x="22" y="34"/>
                    </a:cubicBezTo>
                    <a:cubicBezTo>
                      <a:pt x="23" y="32"/>
                      <a:pt x="22" y="31"/>
                      <a:pt x="22" y="28"/>
                    </a:cubicBezTo>
                    <a:cubicBezTo>
                      <a:pt x="22" y="25"/>
                      <a:pt x="20" y="26"/>
                      <a:pt x="23" y="23"/>
                    </a:cubicBezTo>
                    <a:cubicBezTo>
                      <a:pt x="25" y="22"/>
                      <a:pt x="24" y="18"/>
                      <a:pt x="22" y="14"/>
                    </a:cubicBezTo>
                    <a:cubicBezTo>
                      <a:pt x="20" y="11"/>
                      <a:pt x="23" y="12"/>
                      <a:pt x="25" y="8"/>
                    </a:cubicBezTo>
                    <a:cubicBezTo>
                      <a:pt x="27" y="4"/>
                      <a:pt x="26" y="5"/>
                      <a:pt x="24" y="5"/>
                    </a:cubicBezTo>
                    <a:cubicBezTo>
                      <a:pt x="22" y="4"/>
                      <a:pt x="24" y="3"/>
                      <a:pt x="21" y="3"/>
                    </a:cubicBezTo>
                    <a:cubicBezTo>
                      <a:pt x="18" y="3"/>
                      <a:pt x="19" y="3"/>
                      <a:pt x="15" y="4"/>
                    </a:cubicBezTo>
                    <a:cubicBezTo>
                      <a:pt x="11" y="4"/>
                      <a:pt x="14" y="4"/>
                      <a:pt x="13" y="2"/>
                    </a:cubicBezTo>
                    <a:cubicBezTo>
                      <a:pt x="12" y="0"/>
                      <a:pt x="8" y="3"/>
                      <a:pt x="8" y="3"/>
                    </a:cubicBezTo>
                    <a:cubicBezTo>
                      <a:pt x="9" y="7"/>
                      <a:pt x="10" y="16"/>
                      <a:pt x="9" y="20"/>
                    </a:cubicBezTo>
                    <a:cubicBezTo>
                      <a:pt x="9" y="21"/>
                      <a:pt x="6" y="22"/>
                      <a:pt x="6" y="22"/>
                    </a:cubicBezTo>
                    <a:cubicBezTo>
                      <a:pt x="6" y="23"/>
                      <a:pt x="7" y="24"/>
                      <a:pt x="7" y="26"/>
                    </a:cubicBezTo>
                    <a:cubicBezTo>
                      <a:pt x="7" y="26"/>
                      <a:pt x="5" y="28"/>
                      <a:pt x="5" y="28"/>
                    </a:cubicBezTo>
                    <a:cubicBezTo>
                      <a:pt x="5" y="29"/>
                      <a:pt x="5" y="30"/>
                      <a:pt x="5" y="31"/>
                    </a:cubicBezTo>
                    <a:cubicBezTo>
                      <a:pt x="5" y="31"/>
                      <a:pt x="3" y="32"/>
                      <a:pt x="3" y="32"/>
                    </a:cubicBezTo>
                    <a:cubicBezTo>
                      <a:pt x="2" y="33"/>
                      <a:pt x="4" y="35"/>
                      <a:pt x="2" y="36"/>
                    </a:cubicBezTo>
                    <a:cubicBezTo>
                      <a:pt x="0" y="37"/>
                      <a:pt x="3" y="40"/>
                      <a:pt x="3" y="40"/>
                    </a:cubicBezTo>
                    <a:cubicBezTo>
                      <a:pt x="3" y="40"/>
                      <a:pt x="5" y="38"/>
                      <a:pt x="5" y="38"/>
                    </a:cubicBezTo>
                    <a:cubicBezTo>
                      <a:pt x="5" y="39"/>
                      <a:pt x="5" y="40"/>
                      <a:pt x="5" y="41"/>
                    </a:cubicBezTo>
                    <a:cubicBezTo>
                      <a:pt x="5" y="41"/>
                      <a:pt x="4" y="41"/>
                      <a:pt x="3" y="42"/>
                    </a:cubicBezTo>
                    <a:cubicBezTo>
                      <a:pt x="4" y="42"/>
                      <a:pt x="3" y="43"/>
                      <a:pt x="3" y="44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6" y="45"/>
                      <a:pt x="5" y="49"/>
                      <a:pt x="7" y="50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4"/>
                      <a:pt x="5" y="56"/>
                      <a:pt x="5" y="60"/>
                    </a:cubicBezTo>
                    <a:cubicBezTo>
                      <a:pt x="7" y="60"/>
                      <a:pt x="10" y="59"/>
                      <a:pt x="13" y="60"/>
                    </a:cubicBezTo>
                    <a:cubicBezTo>
                      <a:pt x="14" y="60"/>
                      <a:pt x="13" y="62"/>
                      <a:pt x="15" y="62"/>
                    </a:cubicBezTo>
                    <a:cubicBezTo>
                      <a:pt x="17" y="62"/>
                      <a:pt x="20" y="59"/>
                      <a:pt x="21" y="5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9" name="Freeform 99">
                <a:extLst>
                  <a:ext uri="{FF2B5EF4-FFF2-40B4-BE49-F238E27FC236}">
                    <a16:creationId xmlns:a16="http://schemas.microsoft.com/office/drawing/2014/main" id="{5287E60B-1287-C742-99CF-A7FA254857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" y="1328"/>
                <a:ext cx="53" cy="122"/>
              </a:xfrm>
              <a:custGeom>
                <a:avLst/>
                <a:gdLst>
                  <a:gd name="T0" fmla="*/ 21 w 27"/>
                  <a:gd name="T1" fmla="*/ 59 h 62"/>
                  <a:gd name="T2" fmla="*/ 23 w 27"/>
                  <a:gd name="T3" fmla="*/ 53 h 62"/>
                  <a:gd name="T4" fmla="*/ 20 w 27"/>
                  <a:gd name="T5" fmla="*/ 51 h 62"/>
                  <a:gd name="T6" fmla="*/ 21 w 27"/>
                  <a:gd name="T7" fmla="*/ 45 h 62"/>
                  <a:gd name="T8" fmla="*/ 21 w 27"/>
                  <a:gd name="T9" fmla="*/ 41 h 62"/>
                  <a:gd name="T10" fmla="*/ 22 w 27"/>
                  <a:gd name="T11" fmla="*/ 34 h 62"/>
                  <a:gd name="T12" fmla="*/ 22 w 27"/>
                  <a:gd name="T13" fmla="*/ 28 h 62"/>
                  <a:gd name="T14" fmla="*/ 23 w 27"/>
                  <a:gd name="T15" fmla="*/ 23 h 62"/>
                  <a:gd name="T16" fmla="*/ 22 w 27"/>
                  <a:gd name="T17" fmla="*/ 14 h 62"/>
                  <a:gd name="T18" fmla="*/ 25 w 27"/>
                  <a:gd name="T19" fmla="*/ 8 h 62"/>
                  <a:gd name="T20" fmla="*/ 24 w 27"/>
                  <a:gd name="T21" fmla="*/ 5 h 62"/>
                  <a:gd name="T22" fmla="*/ 21 w 27"/>
                  <a:gd name="T23" fmla="*/ 3 h 62"/>
                  <a:gd name="T24" fmla="*/ 15 w 27"/>
                  <a:gd name="T25" fmla="*/ 4 h 62"/>
                  <a:gd name="T26" fmla="*/ 13 w 27"/>
                  <a:gd name="T27" fmla="*/ 2 h 62"/>
                  <a:gd name="T28" fmla="*/ 8 w 27"/>
                  <a:gd name="T29" fmla="*/ 3 h 62"/>
                  <a:gd name="T30" fmla="*/ 9 w 27"/>
                  <a:gd name="T31" fmla="*/ 20 h 62"/>
                  <a:gd name="T32" fmla="*/ 6 w 27"/>
                  <a:gd name="T33" fmla="*/ 22 h 62"/>
                  <a:gd name="T34" fmla="*/ 7 w 27"/>
                  <a:gd name="T35" fmla="*/ 26 h 62"/>
                  <a:gd name="T36" fmla="*/ 5 w 27"/>
                  <a:gd name="T37" fmla="*/ 28 h 62"/>
                  <a:gd name="T38" fmla="*/ 5 w 27"/>
                  <a:gd name="T39" fmla="*/ 31 h 62"/>
                  <a:gd name="T40" fmla="*/ 3 w 27"/>
                  <a:gd name="T41" fmla="*/ 32 h 62"/>
                  <a:gd name="T42" fmla="*/ 2 w 27"/>
                  <a:gd name="T43" fmla="*/ 36 h 62"/>
                  <a:gd name="T44" fmla="*/ 3 w 27"/>
                  <a:gd name="T45" fmla="*/ 40 h 62"/>
                  <a:gd name="T46" fmla="*/ 5 w 27"/>
                  <a:gd name="T47" fmla="*/ 38 h 62"/>
                  <a:gd name="T48" fmla="*/ 5 w 27"/>
                  <a:gd name="T49" fmla="*/ 41 h 62"/>
                  <a:gd name="T50" fmla="*/ 3 w 27"/>
                  <a:gd name="T51" fmla="*/ 42 h 62"/>
                  <a:gd name="T52" fmla="*/ 3 w 27"/>
                  <a:gd name="T53" fmla="*/ 44 h 62"/>
                  <a:gd name="T54" fmla="*/ 5 w 27"/>
                  <a:gd name="T55" fmla="*/ 44 h 62"/>
                  <a:gd name="T56" fmla="*/ 7 w 27"/>
                  <a:gd name="T57" fmla="*/ 50 h 62"/>
                  <a:gd name="T58" fmla="*/ 7 w 27"/>
                  <a:gd name="T59" fmla="*/ 51 h 62"/>
                  <a:gd name="T60" fmla="*/ 5 w 27"/>
                  <a:gd name="T61" fmla="*/ 60 h 62"/>
                  <a:gd name="T62" fmla="*/ 13 w 27"/>
                  <a:gd name="T63" fmla="*/ 60 h 62"/>
                  <a:gd name="T64" fmla="*/ 15 w 27"/>
                  <a:gd name="T65" fmla="*/ 62 h 62"/>
                  <a:gd name="T66" fmla="*/ 21 w 27"/>
                  <a:gd name="T67" fmla="*/ 5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" h="62">
                    <a:moveTo>
                      <a:pt x="21" y="59"/>
                    </a:moveTo>
                    <a:cubicBezTo>
                      <a:pt x="21" y="59"/>
                      <a:pt x="21" y="56"/>
                      <a:pt x="23" y="53"/>
                    </a:cubicBezTo>
                    <a:cubicBezTo>
                      <a:pt x="24" y="51"/>
                      <a:pt x="22" y="53"/>
                      <a:pt x="20" y="51"/>
                    </a:cubicBezTo>
                    <a:cubicBezTo>
                      <a:pt x="18" y="48"/>
                      <a:pt x="20" y="48"/>
                      <a:pt x="21" y="45"/>
                    </a:cubicBezTo>
                    <a:cubicBezTo>
                      <a:pt x="22" y="41"/>
                      <a:pt x="22" y="44"/>
                      <a:pt x="21" y="41"/>
                    </a:cubicBezTo>
                    <a:cubicBezTo>
                      <a:pt x="17" y="36"/>
                      <a:pt x="20" y="37"/>
                      <a:pt x="22" y="34"/>
                    </a:cubicBezTo>
                    <a:cubicBezTo>
                      <a:pt x="23" y="32"/>
                      <a:pt x="22" y="31"/>
                      <a:pt x="22" y="28"/>
                    </a:cubicBezTo>
                    <a:cubicBezTo>
                      <a:pt x="22" y="25"/>
                      <a:pt x="20" y="26"/>
                      <a:pt x="23" y="23"/>
                    </a:cubicBezTo>
                    <a:cubicBezTo>
                      <a:pt x="25" y="22"/>
                      <a:pt x="24" y="18"/>
                      <a:pt x="22" y="14"/>
                    </a:cubicBezTo>
                    <a:cubicBezTo>
                      <a:pt x="20" y="11"/>
                      <a:pt x="23" y="12"/>
                      <a:pt x="25" y="8"/>
                    </a:cubicBezTo>
                    <a:cubicBezTo>
                      <a:pt x="27" y="4"/>
                      <a:pt x="26" y="5"/>
                      <a:pt x="24" y="5"/>
                    </a:cubicBezTo>
                    <a:cubicBezTo>
                      <a:pt x="22" y="4"/>
                      <a:pt x="24" y="3"/>
                      <a:pt x="21" y="3"/>
                    </a:cubicBezTo>
                    <a:cubicBezTo>
                      <a:pt x="18" y="3"/>
                      <a:pt x="19" y="3"/>
                      <a:pt x="15" y="4"/>
                    </a:cubicBezTo>
                    <a:cubicBezTo>
                      <a:pt x="11" y="4"/>
                      <a:pt x="14" y="4"/>
                      <a:pt x="13" y="2"/>
                    </a:cubicBezTo>
                    <a:cubicBezTo>
                      <a:pt x="12" y="0"/>
                      <a:pt x="8" y="3"/>
                      <a:pt x="8" y="3"/>
                    </a:cubicBezTo>
                    <a:cubicBezTo>
                      <a:pt x="9" y="7"/>
                      <a:pt x="10" y="16"/>
                      <a:pt x="9" y="20"/>
                    </a:cubicBezTo>
                    <a:cubicBezTo>
                      <a:pt x="9" y="21"/>
                      <a:pt x="6" y="22"/>
                      <a:pt x="6" y="22"/>
                    </a:cubicBezTo>
                    <a:cubicBezTo>
                      <a:pt x="6" y="23"/>
                      <a:pt x="7" y="24"/>
                      <a:pt x="7" y="26"/>
                    </a:cubicBezTo>
                    <a:cubicBezTo>
                      <a:pt x="7" y="26"/>
                      <a:pt x="5" y="28"/>
                      <a:pt x="5" y="28"/>
                    </a:cubicBezTo>
                    <a:cubicBezTo>
                      <a:pt x="5" y="29"/>
                      <a:pt x="5" y="30"/>
                      <a:pt x="5" y="31"/>
                    </a:cubicBezTo>
                    <a:cubicBezTo>
                      <a:pt x="5" y="31"/>
                      <a:pt x="3" y="32"/>
                      <a:pt x="3" y="32"/>
                    </a:cubicBezTo>
                    <a:cubicBezTo>
                      <a:pt x="2" y="33"/>
                      <a:pt x="4" y="35"/>
                      <a:pt x="2" y="36"/>
                    </a:cubicBezTo>
                    <a:cubicBezTo>
                      <a:pt x="0" y="37"/>
                      <a:pt x="3" y="40"/>
                      <a:pt x="3" y="40"/>
                    </a:cubicBezTo>
                    <a:cubicBezTo>
                      <a:pt x="3" y="40"/>
                      <a:pt x="5" y="38"/>
                      <a:pt x="5" y="38"/>
                    </a:cubicBezTo>
                    <a:cubicBezTo>
                      <a:pt x="5" y="39"/>
                      <a:pt x="5" y="40"/>
                      <a:pt x="5" y="41"/>
                    </a:cubicBezTo>
                    <a:cubicBezTo>
                      <a:pt x="5" y="41"/>
                      <a:pt x="4" y="41"/>
                      <a:pt x="3" y="42"/>
                    </a:cubicBezTo>
                    <a:cubicBezTo>
                      <a:pt x="4" y="42"/>
                      <a:pt x="3" y="43"/>
                      <a:pt x="3" y="44"/>
                    </a:cubicBezTo>
                    <a:cubicBezTo>
                      <a:pt x="4" y="44"/>
                      <a:pt x="5" y="44"/>
                      <a:pt x="5" y="44"/>
                    </a:cubicBezTo>
                    <a:cubicBezTo>
                      <a:pt x="6" y="45"/>
                      <a:pt x="5" y="49"/>
                      <a:pt x="7" y="50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6" y="54"/>
                      <a:pt x="5" y="56"/>
                      <a:pt x="5" y="60"/>
                    </a:cubicBezTo>
                    <a:cubicBezTo>
                      <a:pt x="7" y="60"/>
                      <a:pt x="10" y="59"/>
                      <a:pt x="13" y="60"/>
                    </a:cubicBezTo>
                    <a:cubicBezTo>
                      <a:pt x="14" y="60"/>
                      <a:pt x="13" y="62"/>
                      <a:pt x="15" y="62"/>
                    </a:cubicBezTo>
                    <a:cubicBezTo>
                      <a:pt x="17" y="62"/>
                      <a:pt x="20" y="59"/>
                      <a:pt x="21" y="59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0" name="Freeform 100">
                <a:extLst>
                  <a:ext uri="{FF2B5EF4-FFF2-40B4-BE49-F238E27FC236}">
                    <a16:creationId xmlns:a16="http://schemas.microsoft.com/office/drawing/2014/main" id="{A95EBD56-12A3-F44A-A62F-9756DA296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014"/>
                <a:ext cx="188" cy="153"/>
              </a:xfrm>
              <a:custGeom>
                <a:avLst/>
                <a:gdLst>
                  <a:gd name="T0" fmla="*/ 49 w 96"/>
                  <a:gd name="T1" fmla="*/ 6 h 78"/>
                  <a:gd name="T2" fmla="*/ 48 w 96"/>
                  <a:gd name="T3" fmla="*/ 3 h 78"/>
                  <a:gd name="T4" fmla="*/ 45 w 96"/>
                  <a:gd name="T5" fmla="*/ 4 h 78"/>
                  <a:gd name="T6" fmla="*/ 42 w 96"/>
                  <a:gd name="T7" fmla="*/ 6 h 78"/>
                  <a:gd name="T8" fmla="*/ 39 w 96"/>
                  <a:gd name="T9" fmla="*/ 4 h 78"/>
                  <a:gd name="T10" fmla="*/ 39 w 96"/>
                  <a:gd name="T11" fmla="*/ 2 h 78"/>
                  <a:gd name="T12" fmla="*/ 41 w 96"/>
                  <a:gd name="T13" fmla="*/ 3 h 78"/>
                  <a:gd name="T14" fmla="*/ 41 w 96"/>
                  <a:gd name="T15" fmla="*/ 2 h 78"/>
                  <a:gd name="T16" fmla="*/ 39 w 96"/>
                  <a:gd name="T17" fmla="*/ 0 h 78"/>
                  <a:gd name="T18" fmla="*/ 30 w 96"/>
                  <a:gd name="T19" fmla="*/ 2 h 78"/>
                  <a:gd name="T20" fmla="*/ 27 w 96"/>
                  <a:gd name="T21" fmla="*/ 4 h 78"/>
                  <a:gd name="T22" fmla="*/ 23 w 96"/>
                  <a:gd name="T23" fmla="*/ 4 h 78"/>
                  <a:gd name="T24" fmla="*/ 20 w 96"/>
                  <a:gd name="T25" fmla="*/ 8 h 78"/>
                  <a:gd name="T26" fmla="*/ 17 w 96"/>
                  <a:gd name="T27" fmla="*/ 7 h 78"/>
                  <a:gd name="T28" fmla="*/ 15 w 96"/>
                  <a:gd name="T29" fmla="*/ 8 h 78"/>
                  <a:gd name="T30" fmla="*/ 7 w 96"/>
                  <a:gd name="T31" fmla="*/ 10 h 78"/>
                  <a:gd name="T32" fmla="*/ 3 w 96"/>
                  <a:gd name="T33" fmla="*/ 10 h 78"/>
                  <a:gd name="T34" fmla="*/ 1 w 96"/>
                  <a:gd name="T35" fmla="*/ 20 h 78"/>
                  <a:gd name="T36" fmla="*/ 4 w 96"/>
                  <a:gd name="T37" fmla="*/ 26 h 78"/>
                  <a:gd name="T38" fmla="*/ 3 w 96"/>
                  <a:gd name="T39" fmla="*/ 32 h 78"/>
                  <a:gd name="T40" fmla="*/ 5 w 96"/>
                  <a:gd name="T41" fmla="*/ 37 h 78"/>
                  <a:gd name="T42" fmla="*/ 5 w 96"/>
                  <a:gd name="T43" fmla="*/ 48 h 78"/>
                  <a:gd name="T44" fmla="*/ 8 w 96"/>
                  <a:gd name="T45" fmla="*/ 49 h 78"/>
                  <a:gd name="T46" fmla="*/ 13 w 96"/>
                  <a:gd name="T47" fmla="*/ 50 h 78"/>
                  <a:gd name="T48" fmla="*/ 17 w 96"/>
                  <a:gd name="T49" fmla="*/ 52 h 78"/>
                  <a:gd name="T50" fmla="*/ 23 w 96"/>
                  <a:gd name="T51" fmla="*/ 56 h 78"/>
                  <a:gd name="T52" fmla="*/ 28 w 96"/>
                  <a:gd name="T53" fmla="*/ 57 h 78"/>
                  <a:gd name="T54" fmla="*/ 33 w 96"/>
                  <a:gd name="T55" fmla="*/ 61 h 78"/>
                  <a:gd name="T56" fmla="*/ 36 w 96"/>
                  <a:gd name="T57" fmla="*/ 66 h 78"/>
                  <a:gd name="T58" fmla="*/ 40 w 96"/>
                  <a:gd name="T59" fmla="*/ 66 h 78"/>
                  <a:gd name="T60" fmla="*/ 45 w 96"/>
                  <a:gd name="T61" fmla="*/ 66 h 78"/>
                  <a:gd name="T62" fmla="*/ 50 w 96"/>
                  <a:gd name="T63" fmla="*/ 69 h 78"/>
                  <a:gd name="T64" fmla="*/ 56 w 96"/>
                  <a:gd name="T65" fmla="*/ 69 h 78"/>
                  <a:gd name="T66" fmla="*/ 61 w 96"/>
                  <a:gd name="T67" fmla="*/ 67 h 78"/>
                  <a:gd name="T68" fmla="*/ 69 w 96"/>
                  <a:gd name="T69" fmla="*/ 63 h 78"/>
                  <a:gd name="T70" fmla="*/ 75 w 96"/>
                  <a:gd name="T71" fmla="*/ 67 h 78"/>
                  <a:gd name="T72" fmla="*/ 80 w 96"/>
                  <a:gd name="T73" fmla="*/ 70 h 78"/>
                  <a:gd name="T74" fmla="*/ 82 w 96"/>
                  <a:gd name="T75" fmla="*/ 74 h 78"/>
                  <a:gd name="T76" fmla="*/ 86 w 96"/>
                  <a:gd name="T77" fmla="*/ 78 h 78"/>
                  <a:gd name="T78" fmla="*/ 91 w 96"/>
                  <a:gd name="T79" fmla="*/ 74 h 78"/>
                  <a:gd name="T80" fmla="*/ 90 w 96"/>
                  <a:gd name="T81" fmla="*/ 68 h 78"/>
                  <a:gd name="T82" fmla="*/ 92 w 96"/>
                  <a:gd name="T83" fmla="*/ 63 h 78"/>
                  <a:gd name="T84" fmla="*/ 94 w 96"/>
                  <a:gd name="T85" fmla="*/ 58 h 78"/>
                  <a:gd name="T86" fmla="*/ 91 w 96"/>
                  <a:gd name="T87" fmla="*/ 51 h 78"/>
                  <a:gd name="T88" fmla="*/ 93 w 96"/>
                  <a:gd name="T89" fmla="*/ 45 h 78"/>
                  <a:gd name="T90" fmla="*/ 93 w 96"/>
                  <a:gd name="T91" fmla="*/ 42 h 78"/>
                  <a:gd name="T92" fmla="*/ 93 w 96"/>
                  <a:gd name="T93" fmla="*/ 36 h 78"/>
                  <a:gd name="T94" fmla="*/ 92 w 96"/>
                  <a:gd name="T95" fmla="*/ 29 h 78"/>
                  <a:gd name="T96" fmla="*/ 94 w 96"/>
                  <a:gd name="T97" fmla="*/ 21 h 78"/>
                  <a:gd name="T98" fmla="*/ 92 w 96"/>
                  <a:gd name="T99" fmla="*/ 14 h 78"/>
                  <a:gd name="T100" fmla="*/ 90 w 96"/>
                  <a:gd name="T101" fmla="*/ 11 h 78"/>
                  <a:gd name="T102" fmla="*/ 79 w 96"/>
                  <a:gd name="T103" fmla="*/ 10 h 78"/>
                  <a:gd name="T104" fmla="*/ 75 w 96"/>
                  <a:gd name="T105" fmla="*/ 12 h 78"/>
                  <a:gd name="T106" fmla="*/ 70 w 96"/>
                  <a:gd name="T107" fmla="*/ 11 h 78"/>
                  <a:gd name="T108" fmla="*/ 59 w 96"/>
                  <a:gd name="T109" fmla="*/ 10 h 78"/>
                  <a:gd name="T110" fmla="*/ 49 w 96"/>
                  <a:gd name="T111" fmla="*/ 5 h 78"/>
                  <a:gd name="T112" fmla="*/ 49 w 96"/>
                  <a:gd name="T113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96" h="78">
                    <a:moveTo>
                      <a:pt x="49" y="6"/>
                    </a:moveTo>
                    <a:cubicBezTo>
                      <a:pt x="46" y="5"/>
                      <a:pt x="48" y="3"/>
                      <a:pt x="48" y="3"/>
                    </a:cubicBezTo>
                    <a:cubicBezTo>
                      <a:pt x="47" y="3"/>
                      <a:pt x="46" y="3"/>
                      <a:pt x="45" y="4"/>
                    </a:cubicBezTo>
                    <a:cubicBezTo>
                      <a:pt x="44" y="5"/>
                      <a:pt x="43" y="6"/>
                      <a:pt x="42" y="6"/>
                    </a:cubicBezTo>
                    <a:cubicBezTo>
                      <a:pt x="40" y="6"/>
                      <a:pt x="40" y="4"/>
                      <a:pt x="39" y="4"/>
                    </a:cubicBezTo>
                    <a:cubicBezTo>
                      <a:pt x="39" y="4"/>
                      <a:pt x="39" y="2"/>
                      <a:pt x="39" y="2"/>
                    </a:cubicBezTo>
                    <a:cubicBezTo>
                      <a:pt x="40" y="3"/>
                      <a:pt x="41" y="3"/>
                      <a:pt x="41" y="3"/>
                    </a:cubicBezTo>
                    <a:cubicBezTo>
                      <a:pt x="40" y="3"/>
                      <a:pt x="41" y="3"/>
                      <a:pt x="41" y="2"/>
                    </a:cubicBezTo>
                    <a:cubicBezTo>
                      <a:pt x="43" y="1"/>
                      <a:pt x="39" y="0"/>
                      <a:pt x="39" y="0"/>
                    </a:cubicBezTo>
                    <a:cubicBezTo>
                      <a:pt x="38" y="0"/>
                      <a:pt x="31" y="1"/>
                      <a:pt x="30" y="2"/>
                    </a:cubicBezTo>
                    <a:cubicBezTo>
                      <a:pt x="29" y="2"/>
                      <a:pt x="28" y="4"/>
                      <a:pt x="27" y="4"/>
                    </a:cubicBezTo>
                    <a:cubicBezTo>
                      <a:pt x="26" y="5"/>
                      <a:pt x="24" y="4"/>
                      <a:pt x="23" y="4"/>
                    </a:cubicBezTo>
                    <a:cubicBezTo>
                      <a:pt x="22" y="5"/>
                      <a:pt x="22" y="7"/>
                      <a:pt x="20" y="8"/>
                    </a:cubicBezTo>
                    <a:cubicBezTo>
                      <a:pt x="19" y="8"/>
                      <a:pt x="19" y="7"/>
                      <a:pt x="17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3" y="9"/>
                      <a:pt x="9" y="10"/>
                      <a:pt x="7" y="10"/>
                    </a:cubicBezTo>
                    <a:cubicBezTo>
                      <a:pt x="5" y="10"/>
                      <a:pt x="4" y="10"/>
                      <a:pt x="3" y="10"/>
                    </a:cubicBezTo>
                    <a:cubicBezTo>
                      <a:pt x="3" y="10"/>
                      <a:pt x="3" y="18"/>
                      <a:pt x="1" y="20"/>
                    </a:cubicBezTo>
                    <a:cubicBezTo>
                      <a:pt x="0" y="22"/>
                      <a:pt x="4" y="26"/>
                      <a:pt x="4" y="26"/>
                    </a:cubicBezTo>
                    <a:cubicBezTo>
                      <a:pt x="4" y="26"/>
                      <a:pt x="3" y="29"/>
                      <a:pt x="3" y="32"/>
                    </a:cubicBezTo>
                    <a:cubicBezTo>
                      <a:pt x="3" y="35"/>
                      <a:pt x="5" y="35"/>
                      <a:pt x="5" y="37"/>
                    </a:cubicBezTo>
                    <a:cubicBezTo>
                      <a:pt x="5" y="39"/>
                      <a:pt x="5" y="48"/>
                      <a:pt x="5" y="48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49"/>
                      <a:pt x="11" y="50"/>
                      <a:pt x="13" y="50"/>
                    </a:cubicBezTo>
                    <a:cubicBezTo>
                      <a:pt x="15" y="50"/>
                      <a:pt x="15" y="53"/>
                      <a:pt x="17" y="52"/>
                    </a:cubicBezTo>
                    <a:cubicBezTo>
                      <a:pt x="19" y="51"/>
                      <a:pt x="20" y="55"/>
                      <a:pt x="23" y="56"/>
                    </a:cubicBezTo>
                    <a:cubicBezTo>
                      <a:pt x="25" y="58"/>
                      <a:pt x="26" y="58"/>
                      <a:pt x="28" y="57"/>
                    </a:cubicBezTo>
                    <a:cubicBezTo>
                      <a:pt x="30" y="56"/>
                      <a:pt x="32" y="62"/>
                      <a:pt x="33" y="61"/>
                    </a:cubicBezTo>
                    <a:cubicBezTo>
                      <a:pt x="34" y="60"/>
                      <a:pt x="36" y="66"/>
                      <a:pt x="36" y="66"/>
                    </a:cubicBezTo>
                    <a:cubicBezTo>
                      <a:pt x="36" y="66"/>
                      <a:pt x="36" y="66"/>
                      <a:pt x="40" y="66"/>
                    </a:cubicBezTo>
                    <a:cubicBezTo>
                      <a:pt x="43" y="66"/>
                      <a:pt x="41" y="65"/>
                      <a:pt x="45" y="66"/>
                    </a:cubicBezTo>
                    <a:cubicBezTo>
                      <a:pt x="47" y="67"/>
                      <a:pt x="48" y="68"/>
                      <a:pt x="50" y="69"/>
                    </a:cubicBezTo>
                    <a:cubicBezTo>
                      <a:pt x="53" y="70"/>
                      <a:pt x="55" y="72"/>
                      <a:pt x="56" y="69"/>
                    </a:cubicBezTo>
                    <a:cubicBezTo>
                      <a:pt x="57" y="66"/>
                      <a:pt x="59" y="68"/>
                      <a:pt x="61" y="67"/>
                    </a:cubicBezTo>
                    <a:cubicBezTo>
                      <a:pt x="65" y="66"/>
                      <a:pt x="67" y="61"/>
                      <a:pt x="69" y="63"/>
                    </a:cubicBezTo>
                    <a:cubicBezTo>
                      <a:pt x="72" y="65"/>
                      <a:pt x="73" y="67"/>
                      <a:pt x="75" y="67"/>
                    </a:cubicBezTo>
                    <a:cubicBezTo>
                      <a:pt x="77" y="67"/>
                      <a:pt x="77" y="69"/>
                      <a:pt x="80" y="70"/>
                    </a:cubicBezTo>
                    <a:cubicBezTo>
                      <a:pt x="82" y="71"/>
                      <a:pt x="81" y="71"/>
                      <a:pt x="82" y="74"/>
                    </a:cubicBezTo>
                    <a:cubicBezTo>
                      <a:pt x="83" y="76"/>
                      <a:pt x="86" y="78"/>
                      <a:pt x="86" y="78"/>
                    </a:cubicBezTo>
                    <a:cubicBezTo>
                      <a:pt x="86" y="78"/>
                      <a:pt x="91" y="76"/>
                      <a:pt x="91" y="74"/>
                    </a:cubicBezTo>
                    <a:cubicBezTo>
                      <a:pt x="90" y="72"/>
                      <a:pt x="88" y="70"/>
                      <a:pt x="90" y="68"/>
                    </a:cubicBezTo>
                    <a:cubicBezTo>
                      <a:pt x="91" y="66"/>
                      <a:pt x="91" y="65"/>
                      <a:pt x="92" y="63"/>
                    </a:cubicBezTo>
                    <a:cubicBezTo>
                      <a:pt x="93" y="61"/>
                      <a:pt x="94" y="58"/>
                      <a:pt x="94" y="58"/>
                    </a:cubicBezTo>
                    <a:cubicBezTo>
                      <a:pt x="94" y="58"/>
                      <a:pt x="90" y="53"/>
                      <a:pt x="91" y="51"/>
                    </a:cubicBezTo>
                    <a:cubicBezTo>
                      <a:pt x="92" y="49"/>
                      <a:pt x="93" y="48"/>
                      <a:pt x="93" y="45"/>
                    </a:cubicBezTo>
                    <a:cubicBezTo>
                      <a:pt x="92" y="42"/>
                      <a:pt x="94" y="43"/>
                      <a:pt x="93" y="42"/>
                    </a:cubicBezTo>
                    <a:cubicBezTo>
                      <a:pt x="92" y="40"/>
                      <a:pt x="90" y="37"/>
                      <a:pt x="93" y="36"/>
                    </a:cubicBezTo>
                    <a:cubicBezTo>
                      <a:pt x="93" y="36"/>
                      <a:pt x="92" y="31"/>
                      <a:pt x="92" y="29"/>
                    </a:cubicBezTo>
                    <a:cubicBezTo>
                      <a:pt x="92" y="27"/>
                      <a:pt x="96" y="23"/>
                      <a:pt x="94" y="21"/>
                    </a:cubicBezTo>
                    <a:cubicBezTo>
                      <a:pt x="92" y="19"/>
                      <a:pt x="92" y="14"/>
                      <a:pt x="92" y="14"/>
                    </a:cubicBezTo>
                    <a:cubicBezTo>
                      <a:pt x="92" y="14"/>
                      <a:pt x="93" y="12"/>
                      <a:pt x="90" y="11"/>
                    </a:cubicBezTo>
                    <a:cubicBezTo>
                      <a:pt x="88" y="10"/>
                      <a:pt x="79" y="10"/>
                      <a:pt x="79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4" y="11"/>
                      <a:pt x="70" y="11"/>
                    </a:cubicBezTo>
                    <a:cubicBezTo>
                      <a:pt x="67" y="11"/>
                      <a:pt x="65" y="12"/>
                      <a:pt x="59" y="10"/>
                    </a:cubicBezTo>
                    <a:cubicBezTo>
                      <a:pt x="52" y="8"/>
                      <a:pt x="49" y="5"/>
                      <a:pt x="49" y="5"/>
                    </a:cubicBezTo>
                    <a:cubicBezTo>
                      <a:pt x="49" y="5"/>
                      <a:pt x="49" y="6"/>
                      <a:pt x="49" y="6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1" name="Freeform 101">
                <a:extLst>
                  <a:ext uri="{FF2B5EF4-FFF2-40B4-BE49-F238E27FC236}">
                    <a16:creationId xmlns:a16="http://schemas.microsoft.com/office/drawing/2014/main" id="{00AE02C0-B035-7640-B471-46F50028F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014"/>
                <a:ext cx="188" cy="153"/>
              </a:xfrm>
              <a:custGeom>
                <a:avLst/>
                <a:gdLst>
                  <a:gd name="T0" fmla="*/ 49 w 96"/>
                  <a:gd name="T1" fmla="*/ 6 h 78"/>
                  <a:gd name="T2" fmla="*/ 48 w 96"/>
                  <a:gd name="T3" fmla="*/ 3 h 78"/>
                  <a:gd name="T4" fmla="*/ 45 w 96"/>
                  <a:gd name="T5" fmla="*/ 4 h 78"/>
                  <a:gd name="T6" fmla="*/ 42 w 96"/>
                  <a:gd name="T7" fmla="*/ 6 h 78"/>
                  <a:gd name="T8" fmla="*/ 39 w 96"/>
                  <a:gd name="T9" fmla="*/ 4 h 78"/>
                  <a:gd name="T10" fmla="*/ 39 w 96"/>
                  <a:gd name="T11" fmla="*/ 2 h 78"/>
                  <a:gd name="T12" fmla="*/ 41 w 96"/>
                  <a:gd name="T13" fmla="*/ 3 h 78"/>
                  <a:gd name="T14" fmla="*/ 41 w 96"/>
                  <a:gd name="T15" fmla="*/ 2 h 78"/>
                  <a:gd name="T16" fmla="*/ 39 w 96"/>
                  <a:gd name="T17" fmla="*/ 0 h 78"/>
                  <a:gd name="T18" fmla="*/ 30 w 96"/>
                  <a:gd name="T19" fmla="*/ 2 h 78"/>
                  <a:gd name="T20" fmla="*/ 27 w 96"/>
                  <a:gd name="T21" fmla="*/ 4 h 78"/>
                  <a:gd name="T22" fmla="*/ 23 w 96"/>
                  <a:gd name="T23" fmla="*/ 4 h 78"/>
                  <a:gd name="T24" fmla="*/ 20 w 96"/>
                  <a:gd name="T25" fmla="*/ 8 h 78"/>
                  <a:gd name="T26" fmla="*/ 17 w 96"/>
                  <a:gd name="T27" fmla="*/ 7 h 78"/>
                  <a:gd name="T28" fmla="*/ 15 w 96"/>
                  <a:gd name="T29" fmla="*/ 8 h 78"/>
                  <a:gd name="T30" fmla="*/ 7 w 96"/>
                  <a:gd name="T31" fmla="*/ 10 h 78"/>
                  <a:gd name="T32" fmla="*/ 3 w 96"/>
                  <a:gd name="T33" fmla="*/ 10 h 78"/>
                  <a:gd name="T34" fmla="*/ 1 w 96"/>
                  <a:gd name="T35" fmla="*/ 20 h 78"/>
                  <a:gd name="T36" fmla="*/ 4 w 96"/>
                  <a:gd name="T37" fmla="*/ 26 h 78"/>
                  <a:gd name="T38" fmla="*/ 3 w 96"/>
                  <a:gd name="T39" fmla="*/ 32 h 78"/>
                  <a:gd name="T40" fmla="*/ 5 w 96"/>
                  <a:gd name="T41" fmla="*/ 37 h 78"/>
                  <a:gd name="T42" fmla="*/ 5 w 96"/>
                  <a:gd name="T43" fmla="*/ 48 h 78"/>
                  <a:gd name="T44" fmla="*/ 8 w 96"/>
                  <a:gd name="T45" fmla="*/ 49 h 78"/>
                  <a:gd name="T46" fmla="*/ 13 w 96"/>
                  <a:gd name="T47" fmla="*/ 50 h 78"/>
                  <a:gd name="T48" fmla="*/ 17 w 96"/>
                  <a:gd name="T49" fmla="*/ 52 h 78"/>
                  <a:gd name="T50" fmla="*/ 23 w 96"/>
                  <a:gd name="T51" fmla="*/ 56 h 78"/>
                  <a:gd name="T52" fmla="*/ 28 w 96"/>
                  <a:gd name="T53" fmla="*/ 57 h 78"/>
                  <a:gd name="T54" fmla="*/ 33 w 96"/>
                  <a:gd name="T55" fmla="*/ 61 h 78"/>
                  <a:gd name="T56" fmla="*/ 36 w 96"/>
                  <a:gd name="T57" fmla="*/ 66 h 78"/>
                  <a:gd name="T58" fmla="*/ 40 w 96"/>
                  <a:gd name="T59" fmla="*/ 66 h 78"/>
                  <a:gd name="T60" fmla="*/ 45 w 96"/>
                  <a:gd name="T61" fmla="*/ 66 h 78"/>
                  <a:gd name="T62" fmla="*/ 50 w 96"/>
                  <a:gd name="T63" fmla="*/ 69 h 78"/>
                  <a:gd name="T64" fmla="*/ 56 w 96"/>
                  <a:gd name="T65" fmla="*/ 69 h 78"/>
                  <a:gd name="T66" fmla="*/ 61 w 96"/>
                  <a:gd name="T67" fmla="*/ 67 h 78"/>
                  <a:gd name="T68" fmla="*/ 69 w 96"/>
                  <a:gd name="T69" fmla="*/ 63 h 78"/>
                  <a:gd name="T70" fmla="*/ 75 w 96"/>
                  <a:gd name="T71" fmla="*/ 67 h 78"/>
                  <a:gd name="T72" fmla="*/ 80 w 96"/>
                  <a:gd name="T73" fmla="*/ 70 h 78"/>
                  <a:gd name="T74" fmla="*/ 82 w 96"/>
                  <a:gd name="T75" fmla="*/ 74 h 78"/>
                  <a:gd name="T76" fmla="*/ 86 w 96"/>
                  <a:gd name="T77" fmla="*/ 78 h 78"/>
                  <a:gd name="T78" fmla="*/ 91 w 96"/>
                  <a:gd name="T79" fmla="*/ 74 h 78"/>
                  <a:gd name="T80" fmla="*/ 90 w 96"/>
                  <a:gd name="T81" fmla="*/ 68 h 78"/>
                  <a:gd name="T82" fmla="*/ 92 w 96"/>
                  <a:gd name="T83" fmla="*/ 63 h 78"/>
                  <a:gd name="T84" fmla="*/ 94 w 96"/>
                  <a:gd name="T85" fmla="*/ 58 h 78"/>
                  <a:gd name="T86" fmla="*/ 91 w 96"/>
                  <a:gd name="T87" fmla="*/ 51 h 78"/>
                  <a:gd name="T88" fmla="*/ 93 w 96"/>
                  <a:gd name="T89" fmla="*/ 45 h 78"/>
                  <a:gd name="T90" fmla="*/ 93 w 96"/>
                  <a:gd name="T91" fmla="*/ 42 h 78"/>
                  <a:gd name="T92" fmla="*/ 93 w 96"/>
                  <a:gd name="T93" fmla="*/ 36 h 78"/>
                  <a:gd name="T94" fmla="*/ 92 w 96"/>
                  <a:gd name="T95" fmla="*/ 29 h 78"/>
                  <a:gd name="T96" fmla="*/ 94 w 96"/>
                  <a:gd name="T97" fmla="*/ 21 h 78"/>
                  <a:gd name="T98" fmla="*/ 92 w 96"/>
                  <a:gd name="T99" fmla="*/ 14 h 78"/>
                  <a:gd name="T100" fmla="*/ 90 w 96"/>
                  <a:gd name="T101" fmla="*/ 11 h 78"/>
                  <a:gd name="T102" fmla="*/ 79 w 96"/>
                  <a:gd name="T103" fmla="*/ 10 h 78"/>
                  <a:gd name="T104" fmla="*/ 75 w 96"/>
                  <a:gd name="T105" fmla="*/ 12 h 78"/>
                  <a:gd name="T106" fmla="*/ 70 w 96"/>
                  <a:gd name="T107" fmla="*/ 11 h 78"/>
                  <a:gd name="T108" fmla="*/ 59 w 96"/>
                  <a:gd name="T109" fmla="*/ 10 h 78"/>
                  <a:gd name="T110" fmla="*/ 49 w 96"/>
                  <a:gd name="T111" fmla="*/ 5 h 78"/>
                  <a:gd name="T112" fmla="*/ 49 w 96"/>
                  <a:gd name="T113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96" h="78">
                    <a:moveTo>
                      <a:pt x="49" y="6"/>
                    </a:moveTo>
                    <a:cubicBezTo>
                      <a:pt x="46" y="5"/>
                      <a:pt x="48" y="3"/>
                      <a:pt x="48" y="3"/>
                    </a:cubicBezTo>
                    <a:cubicBezTo>
                      <a:pt x="47" y="3"/>
                      <a:pt x="46" y="3"/>
                      <a:pt x="45" y="4"/>
                    </a:cubicBezTo>
                    <a:cubicBezTo>
                      <a:pt x="44" y="5"/>
                      <a:pt x="43" y="6"/>
                      <a:pt x="42" y="6"/>
                    </a:cubicBezTo>
                    <a:cubicBezTo>
                      <a:pt x="40" y="6"/>
                      <a:pt x="40" y="4"/>
                      <a:pt x="39" y="4"/>
                    </a:cubicBezTo>
                    <a:cubicBezTo>
                      <a:pt x="39" y="4"/>
                      <a:pt x="39" y="2"/>
                      <a:pt x="39" y="2"/>
                    </a:cubicBezTo>
                    <a:cubicBezTo>
                      <a:pt x="40" y="3"/>
                      <a:pt x="41" y="3"/>
                      <a:pt x="41" y="3"/>
                    </a:cubicBezTo>
                    <a:cubicBezTo>
                      <a:pt x="40" y="3"/>
                      <a:pt x="41" y="3"/>
                      <a:pt x="41" y="2"/>
                    </a:cubicBezTo>
                    <a:cubicBezTo>
                      <a:pt x="43" y="1"/>
                      <a:pt x="39" y="0"/>
                      <a:pt x="39" y="0"/>
                    </a:cubicBezTo>
                    <a:cubicBezTo>
                      <a:pt x="38" y="0"/>
                      <a:pt x="31" y="1"/>
                      <a:pt x="30" y="2"/>
                    </a:cubicBezTo>
                    <a:cubicBezTo>
                      <a:pt x="29" y="2"/>
                      <a:pt x="28" y="4"/>
                      <a:pt x="27" y="4"/>
                    </a:cubicBezTo>
                    <a:cubicBezTo>
                      <a:pt x="26" y="5"/>
                      <a:pt x="24" y="4"/>
                      <a:pt x="23" y="4"/>
                    </a:cubicBezTo>
                    <a:cubicBezTo>
                      <a:pt x="22" y="5"/>
                      <a:pt x="22" y="7"/>
                      <a:pt x="20" y="8"/>
                    </a:cubicBezTo>
                    <a:cubicBezTo>
                      <a:pt x="19" y="8"/>
                      <a:pt x="19" y="7"/>
                      <a:pt x="17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3" y="9"/>
                      <a:pt x="9" y="10"/>
                      <a:pt x="7" y="10"/>
                    </a:cubicBezTo>
                    <a:cubicBezTo>
                      <a:pt x="5" y="10"/>
                      <a:pt x="4" y="10"/>
                      <a:pt x="3" y="10"/>
                    </a:cubicBezTo>
                    <a:cubicBezTo>
                      <a:pt x="3" y="10"/>
                      <a:pt x="3" y="18"/>
                      <a:pt x="1" y="20"/>
                    </a:cubicBezTo>
                    <a:cubicBezTo>
                      <a:pt x="0" y="22"/>
                      <a:pt x="4" y="26"/>
                      <a:pt x="4" y="26"/>
                    </a:cubicBezTo>
                    <a:cubicBezTo>
                      <a:pt x="4" y="26"/>
                      <a:pt x="3" y="29"/>
                      <a:pt x="3" y="32"/>
                    </a:cubicBezTo>
                    <a:cubicBezTo>
                      <a:pt x="3" y="35"/>
                      <a:pt x="5" y="35"/>
                      <a:pt x="5" y="37"/>
                    </a:cubicBezTo>
                    <a:cubicBezTo>
                      <a:pt x="5" y="39"/>
                      <a:pt x="5" y="48"/>
                      <a:pt x="5" y="48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49"/>
                      <a:pt x="11" y="50"/>
                      <a:pt x="13" y="50"/>
                    </a:cubicBezTo>
                    <a:cubicBezTo>
                      <a:pt x="15" y="50"/>
                      <a:pt x="15" y="53"/>
                      <a:pt x="17" y="52"/>
                    </a:cubicBezTo>
                    <a:cubicBezTo>
                      <a:pt x="19" y="51"/>
                      <a:pt x="20" y="55"/>
                      <a:pt x="23" y="56"/>
                    </a:cubicBezTo>
                    <a:cubicBezTo>
                      <a:pt x="25" y="58"/>
                      <a:pt x="26" y="58"/>
                      <a:pt x="28" y="57"/>
                    </a:cubicBezTo>
                    <a:cubicBezTo>
                      <a:pt x="30" y="56"/>
                      <a:pt x="32" y="62"/>
                      <a:pt x="33" y="61"/>
                    </a:cubicBezTo>
                    <a:cubicBezTo>
                      <a:pt x="34" y="60"/>
                      <a:pt x="36" y="66"/>
                      <a:pt x="36" y="66"/>
                    </a:cubicBezTo>
                    <a:cubicBezTo>
                      <a:pt x="36" y="66"/>
                      <a:pt x="36" y="66"/>
                      <a:pt x="40" y="66"/>
                    </a:cubicBezTo>
                    <a:cubicBezTo>
                      <a:pt x="43" y="66"/>
                      <a:pt x="41" y="65"/>
                      <a:pt x="45" y="66"/>
                    </a:cubicBezTo>
                    <a:cubicBezTo>
                      <a:pt x="47" y="67"/>
                      <a:pt x="48" y="68"/>
                      <a:pt x="50" y="69"/>
                    </a:cubicBezTo>
                    <a:cubicBezTo>
                      <a:pt x="53" y="70"/>
                      <a:pt x="55" y="72"/>
                      <a:pt x="56" y="69"/>
                    </a:cubicBezTo>
                    <a:cubicBezTo>
                      <a:pt x="57" y="66"/>
                      <a:pt x="59" y="68"/>
                      <a:pt x="61" y="67"/>
                    </a:cubicBezTo>
                    <a:cubicBezTo>
                      <a:pt x="65" y="66"/>
                      <a:pt x="67" y="61"/>
                      <a:pt x="69" y="63"/>
                    </a:cubicBezTo>
                    <a:cubicBezTo>
                      <a:pt x="72" y="65"/>
                      <a:pt x="73" y="67"/>
                      <a:pt x="75" y="67"/>
                    </a:cubicBezTo>
                    <a:cubicBezTo>
                      <a:pt x="77" y="67"/>
                      <a:pt x="77" y="69"/>
                      <a:pt x="80" y="70"/>
                    </a:cubicBezTo>
                    <a:cubicBezTo>
                      <a:pt x="82" y="71"/>
                      <a:pt x="81" y="71"/>
                      <a:pt x="82" y="74"/>
                    </a:cubicBezTo>
                    <a:cubicBezTo>
                      <a:pt x="83" y="76"/>
                      <a:pt x="86" y="78"/>
                      <a:pt x="86" y="78"/>
                    </a:cubicBezTo>
                    <a:cubicBezTo>
                      <a:pt x="86" y="78"/>
                      <a:pt x="91" y="76"/>
                      <a:pt x="91" y="74"/>
                    </a:cubicBezTo>
                    <a:cubicBezTo>
                      <a:pt x="90" y="72"/>
                      <a:pt x="88" y="70"/>
                      <a:pt x="90" y="68"/>
                    </a:cubicBezTo>
                    <a:cubicBezTo>
                      <a:pt x="91" y="66"/>
                      <a:pt x="91" y="65"/>
                      <a:pt x="92" y="63"/>
                    </a:cubicBezTo>
                    <a:cubicBezTo>
                      <a:pt x="93" y="61"/>
                      <a:pt x="94" y="58"/>
                      <a:pt x="94" y="58"/>
                    </a:cubicBezTo>
                    <a:cubicBezTo>
                      <a:pt x="94" y="58"/>
                      <a:pt x="90" y="53"/>
                      <a:pt x="91" y="51"/>
                    </a:cubicBezTo>
                    <a:cubicBezTo>
                      <a:pt x="92" y="49"/>
                      <a:pt x="93" y="48"/>
                      <a:pt x="93" y="45"/>
                    </a:cubicBezTo>
                    <a:cubicBezTo>
                      <a:pt x="92" y="42"/>
                      <a:pt x="94" y="43"/>
                      <a:pt x="93" y="42"/>
                    </a:cubicBezTo>
                    <a:cubicBezTo>
                      <a:pt x="92" y="40"/>
                      <a:pt x="90" y="37"/>
                      <a:pt x="93" y="36"/>
                    </a:cubicBezTo>
                    <a:cubicBezTo>
                      <a:pt x="93" y="36"/>
                      <a:pt x="92" y="31"/>
                      <a:pt x="92" y="29"/>
                    </a:cubicBezTo>
                    <a:cubicBezTo>
                      <a:pt x="92" y="27"/>
                      <a:pt x="96" y="23"/>
                      <a:pt x="94" y="21"/>
                    </a:cubicBezTo>
                    <a:cubicBezTo>
                      <a:pt x="92" y="19"/>
                      <a:pt x="92" y="14"/>
                      <a:pt x="92" y="14"/>
                    </a:cubicBezTo>
                    <a:cubicBezTo>
                      <a:pt x="92" y="14"/>
                      <a:pt x="93" y="12"/>
                      <a:pt x="90" y="11"/>
                    </a:cubicBezTo>
                    <a:cubicBezTo>
                      <a:pt x="88" y="10"/>
                      <a:pt x="79" y="10"/>
                      <a:pt x="79" y="10"/>
                    </a:cubicBezTo>
                    <a:cubicBezTo>
                      <a:pt x="75" y="12"/>
                      <a:pt x="75" y="12"/>
                      <a:pt x="75" y="12"/>
                    </a:cubicBezTo>
                    <a:cubicBezTo>
                      <a:pt x="75" y="12"/>
                      <a:pt x="74" y="11"/>
                      <a:pt x="70" y="11"/>
                    </a:cubicBezTo>
                    <a:cubicBezTo>
                      <a:pt x="67" y="11"/>
                      <a:pt x="65" y="12"/>
                      <a:pt x="59" y="10"/>
                    </a:cubicBezTo>
                    <a:cubicBezTo>
                      <a:pt x="52" y="8"/>
                      <a:pt x="49" y="5"/>
                      <a:pt x="49" y="5"/>
                    </a:cubicBezTo>
                    <a:cubicBezTo>
                      <a:pt x="49" y="5"/>
                      <a:pt x="49" y="6"/>
                      <a:pt x="49" y="6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2" name="Freeform 102">
                <a:extLst>
                  <a:ext uri="{FF2B5EF4-FFF2-40B4-BE49-F238E27FC236}">
                    <a16:creationId xmlns:a16="http://schemas.microsoft.com/office/drawing/2014/main" id="{0B643B82-5D93-8F4F-A968-AEBBEF03E1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0" y="1858"/>
                <a:ext cx="161" cy="281"/>
              </a:xfrm>
              <a:custGeom>
                <a:avLst/>
                <a:gdLst>
                  <a:gd name="T0" fmla="*/ 68 w 82"/>
                  <a:gd name="T1" fmla="*/ 108 h 143"/>
                  <a:gd name="T2" fmla="*/ 60 w 82"/>
                  <a:gd name="T3" fmla="*/ 114 h 143"/>
                  <a:gd name="T4" fmla="*/ 54 w 82"/>
                  <a:gd name="T5" fmla="*/ 111 h 143"/>
                  <a:gd name="T6" fmla="*/ 49 w 82"/>
                  <a:gd name="T7" fmla="*/ 115 h 143"/>
                  <a:gd name="T8" fmla="*/ 41 w 82"/>
                  <a:gd name="T9" fmla="*/ 127 h 143"/>
                  <a:gd name="T10" fmla="*/ 48 w 82"/>
                  <a:gd name="T11" fmla="*/ 124 h 143"/>
                  <a:gd name="T12" fmla="*/ 60 w 82"/>
                  <a:gd name="T13" fmla="*/ 127 h 143"/>
                  <a:gd name="T14" fmla="*/ 69 w 82"/>
                  <a:gd name="T15" fmla="*/ 139 h 143"/>
                  <a:gd name="T16" fmla="*/ 75 w 82"/>
                  <a:gd name="T17" fmla="*/ 135 h 143"/>
                  <a:gd name="T18" fmla="*/ 79 w 82"/>
                  <a:gd name="T19" fmla="*/ 120 h 143"/>
                  <a:gd name="T20" fmla="*/ 73 w 82"/>
                  <a:gd name="T21" fmla="*/ 102 h 143"/>
                  <a:gd name="T22" fmla="*/ 65 w 82"/>
                  <a:gd name="T23" fmla="*/ 98 h 143"/>
                  <a:gd name="T24" fmla="*/ 47 w 82"/>
                  <a:gd name="T25" fmla="*/ 89 h 143"/>
                  <a:gd name="T26" fmla="*/ 50 w 82"/>
                  <a:gd name="T27" fmla="*/ 92 h 143"/>
                  <a:gd name="T28" fmla="*/ 52 w 82"/>
                  <a:gd name="T29" fmla="*/ 94 h 143"/>
                  <a:gd name="T30" fmla="*/ 51 w 82"/>
                  <a:gd name="T31" fmla="*/ 86 h 143"/>
                  <a:gd name="T32" fmla="*/ 56 w 82"/>
                  <a:gd name="T33" fmla="*/ 97 h 143"/>
                  <a:gd name="T34" fmla="*/ 59 w 82"/>
                  <a:gd name="T35" fmla="*/ 84 h 143"/>
                  <a:gd name="T36" fmla="*/ 15 w 82"/>
                  <a:gd name="T37" fmla="*/ 92 h 143"/>
                  <a:gd name="T38" fmla="*/ 8 w 82"/>
                  <a:gd name="T39" fmla="*/ 103 h 143"/>
                  <a:gd name="T40" fmla="*/ 0 w 82"/>
                  <a:gd name="T41" fmla="*/ 113 h 143"/>
                  <a:gd name="T42" fmla="*/ 15 w 82"/>
                  <a:gd name="T43" fmla="*/ 99 h 143"/>
                  <a:gd name="T44" fmla="*/ 21 w 82"/>
                  <a:gd name="T45" fmla="*/ 91 h 143"/>
                  <a:gd name="T46" fmla="*/ 65 w 82"/>
                  <a:gd name="T47" fmla="*/ 81 h 143"/>
                  <a:gd name="T48" fmla="*/ 68 w 82"/>
                  <a:gd name="T49" fmla="*/ 86 h 143"/>
                  <a:gd name="T50" fmla="*/ 70 w 82"/>
                  <a:gd name="T51" fmla="*/ 93 h 143"/>
                  <a:gd name="T52" fmla="*/ 70 w 82"/>
                  <a:gd name="T53" fmla="*/ 86 h 143"/>
                  <a:gd name="T54" fmla="*/ 42 w 82"/>
                  <a:gd name="T55" fmla="*/ 78 h 143"/>
                  <a:gd name="T56" fmla="*/ 49 w 82"/>
                  <a:gd name="T57" fmla="*/ 85 h 143"/>
                  <a:gd name="T58" fmla="*/ 53 w 82"/>
                  <a:gd name="T59" fmla="*/ 72 h 143"/>
                  <a:gd name="T60" fmla="*/ 53 w 82"/>
                  <a:gd name="T61" fmla="*/ 72 h 143"/>
                  <a:gd name="T62" fmla="*/ 23 w 82"/>
                  <a:gd name="T63" fmla="*/ 72 h 143"/>
                  <a:gd name="T64" fmla="*/ 41 w 82"/>
                  <a:gd name="T65" fmla="*/ 68 h 143"/>
                  <a:gd name="T66" fmla="*/ 67 w 82"/>
                  <a:gd name="T67" fmla="*/ 76 h 143"/>
                  <a:gd name="T68" fmla="*/ 75 w 82"/>
                  <a:gd name="T69" fmla="*/ 83 h 143"/>
                  <a:gd name="T70" fmla="*/ 70 w 82"/>
                  <a:gd name="T71" fmla="*/ 69 h 143"/>
                  <a:gd name="T72" fmla="*/ 28 w 82"/>
                  <a:gd name="T73" fmla="*/ 58 h 143"/>
                  <a:gd name="T74" fmla="*/ 37 w 82"/>
                  <a:gd name="T75" fmla="*/ 71 h 143"/>
                  <a:gd name="T76" fmla="*/ 61 w 82"/>
                  <a:gd name="T77" fmla="*/ 53 h 143"/>
                  <a:gd name="T78" fmla="*/ 28 w 82"/>
                  <a:gd name="T79" fmla="*/ 13 h 143"/>
                  <a:gd name="T80" fmla="*/ 25 w 82"/>
                  <a:gd name="T81" fmla="*/ 30 h 143"/>
                  <a:gd name="T82" fmla="*/ 25 w 82"/>
                  <a:gd name="T83" fmla="*/ 34 h 143"/>
                  <a:gd name="T84" fmla="*/ 32 w 82"/>
                  <a:gd name="T85" fmla="*/ 42 h 143"/>
                  <a:gd name="T86" fmla="*/ 43 w 82"/>
                  <a:gd name="T87" fmla="*/ 55 h 143"/>
                  <a:gd name="T88" fmla="*/ 50 w 82"/>
                  <a:gd name="T89" fmla="*/ 56 h 143"/>
                  <a:gd name="T90" fmla="*/ 58 w 82"/>
                  <a:gd name="T91" fmla="*/ 66 h 143"/>
                  <a:gd name="T92" fmla="*/ 55 w 82"/>
                  <a:gd name="T93" fmla="*/ 50 h 143"/>
                  <a:gd name="T94" fmla="*/ 49 w 82"/>
                  <a:gd name="T95" fmla="*/ 47 h 143"/>
                  <a:gd name="T96" fmla="*/ 39 w 82"/>
                  <a:gd name="T97" fmla="*/ 49 h 143"/>
                  <a:gd name="T98" fmla="*/ 40 w 82"/>
                  <a:gd name="T99" fmla="*/ 30 h 143"/>
                  <a:gd name="T100" fmla="*/ 47 w 82"/>
                  <a:gd name="T101" fmla="*/ 20 h 143"/>
                  <a:gd name="T102" fmla="*/ 44 w 82"/>
                  <a:gd name="T103" fmla="*/ 1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2" h="143">
                    <a:moveTo>
                      <a:pt x="73" y="102"/>
                    </a:moveTo>
                    <a:cubicBezTo>
                      <a:pt x="72" y="103"/>
                      <a:pt x="72" y="103"/>
                      <a:pt x="71" y="103"/>
                    </a:cubicBezTo>
                    <a:cubicBezTo>
                      <a:pt x="72" y="103"/>
                      <a:pt x="71" y="109"/>
                      <a:pt x="71" y="109"/>
                    </a:cubicBezTo>
                    <a:cubicBezTo>
                      <a:pt x="70" y="110"/>
                      <a:pt x="68" y="108"/>
                      <a:pt x="68" y="108"/>
                    </a:cubicBezTo>
                    <a:cubicBezTo>
                      <a:pt x="68" y="109"/>
                      <a:pt x="66" y="109"/>
                      <a:pt x="66" y="109"/>
                    </a:cubicBezTo>
                    <a:cubicBezTo>
                      <a:pt x="65" y="111"/>
                      <a:pt x="66" y="112"/>
                      <a:pt x="65" y="113"/>
                    </a:cubicBezTo>
                    <a:cubicBezTo>
                      <a:pt x="64" y="112"/>
                      <a:pt x="62" y="111"/>
                      <a:pt x="61" y="111"/>
                    </a:cubicBezTo>
                    <a:cubicBezTo>
                      <a:pt x="60" y="112"/>
                      <a:pt x="61" y="114"/>
                      <a:pt x="60" y="114"/>
                    </a:cubicBezTo>
                    <a:cubicBezTo>
                      <a:pt x="59" y="114"/>
                      <a:pt x="55" y="115"/>
                      <a:pt x="55" y="115"/>
                    </a:cubicBezTo>
                    <a:cubicBezTo>
                      <a:pt x="54" y="115"/>
                      <a:pt x="55" y="113"/>
                      <a:pt x="55" y="113"/>
                    </a:cubicBezTo>
                    <a:cubicBezTo>
                      <a:pt x="55" y="113"/>
                      <a:pt x="55" y="112"/>
                      <a:pt x="55" y="111"/>
                    </a:cubicBezTo>
                    <a:cubicBezTo>
                      <a:pt x="55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1" y="111"/>
                      <a:pt x="51" y="111"/>
                      <a:pt x="51" y="111"/>
                    </a:cubicBezTo>
                    <a:cubicBezTo>
                      <a:pt x="50" y="112"/>
                      <a:pt x="49" y="112"/>
                      <a:pt x="49" y="113"/>
                    </a:cubicBezTo>
                    <a:cubicBezTo>
                      <a:pt x="48" y="113"/>
                      <a:pt x="49" y="115"/>
                      <a:pt x="49" y="115"/>
                    </a:cubicBezTo>
                    <a:cubicBezTo>
                      <a:pt x="47" y="116"/>
                      <a:pt x="44" y="117"/>
                      <a:pt x="42" y="117"/>
                    </a:cubicBezTo>
                    <a:cubicBezTo>
                      <a:pt x="42" y="119"/>
                      <a:pt x="43" y="121"/>
                      <a:pt x="42" y="123"/>
                    </a:cubicBezTo>
                    <a:cubicBezTo>
                      <a:pt x="42" y="124"/>
                      <a:pt x="40" y="125"/>
                      <a:pt x="40" y="125"/>
                    </a:cubicBezTo>
                    <a:cubicBezTo>
                      <a:pt x="40" y="127"/>
                      <a:pt x="41" y="126"/>
                      <a:pt x="41" y="127"/>
                    </a:cubicBezTo>
                    <a:cubicBezTo>
                      <a:pt x="41" y="127"/>
                      <a:pt x="43" y="127"/>
                      <a:pt x="43" y="127"/>
                    </a:cubicBezTo>
                    <a:cubicBezTo>
                      <a:pt x="44" y="126"/>
                      <a:pt x="43" y="126"/>
                      <a:pt x="44" y="125"/>
                    </a:cubicBezTo>
                    <a:cubicBezTo>
                      <a:pt x="45" y="124"/>
                      <a:pt x="46" y="123"/>
                      <a:pt x="47" y="121"/>
                    </a:cubicBezTo>
                    <a:cubicBezTo>
                      <a:pt x="48" y="122"/>
                      <a:pt x="47" y="122"/>
                      <a:pt x="48" y="124"/>
                    </a:cubicBezTo>
                    <a:cubicBezTo>
                      <a:pt x="51" y="124"/>
                      <a:pt x="53" y="124"/>
                      <a:pt x="55" y="124"/>
                    </a:cubicBezTo>
                    <a:cubicBezTo>
                      <a:pt x="55" y="124"/>
                      <a:pt x="55" y="122"/>
                      <a:pt x="57" y="123"/>
                    </a:cubicBezTo>
                    <a:cubicBezTo>
                      <a:pt x="57" y="123"/>
                      <a:pt x="59" y="125"/>
                      <a:pt x="59" y="125"/>
                    </a:cubicBezTo>
                    <a:cubicBezTo>
                      <a:pt x="60" y="124"/>
                      <a:pt x="60" y="126"/>
                      <a:pt x="60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9"/>
                      <a:pt x="56" y="133"/>
                      <a:pt x="58" y="136"/>
                    </a:cubicBezTo>
                    <a:cubicBezTo>
                      <a:pt x="58" y="137"/>
                      <a:pt x="61" y="137"/>
                      <a:pt x="61" y="137"/>
                    </a:cubicBezTo>
                    <a:cubicBezTo>
                      <a:pt x="65" y="140"/>
                      <a:pt x="63" y="140"/>
                      <a:pt x="69" y="139"/>
                    </a:cubicBezTo>
                    <a:cubicBezTo>
                      <a:pt x="68" y="140"/>
                      <a:pt x="69" y="143"/>
                      <a:pt x="69" y="143"/>
                    </a:cubicBezTo>
                    <a:cubicBezTo>
                      <a:pt x="70" y="143"/>
                      <a:pt x="72" y="143"/>
                      <a:pt x="72" y="142"/>
                    </a:cubicBezTo>
                    <a:cubicBezTo>
                      <a:pt x="74" y="139"/>
                      <a:pt x="73" y="135"/>
                      <a:pt x="71" y="132"/>
                    </a:cubicBezTo>
                    <a:cubicBezTo>
                      <a:pt x="71" y="132"/>
                      <a:pt x="74" y="131"/>
                      <a:pt x="75" y="135"/>
                    </a:cubicBezTo>
                    <a:cubicBezTo>
                      <a:pt x="76" y="135"/>
                      <a:pt x="76" y="135"/>
                      <a:pt x="76" y="135"/>
                    </a:cubicBezTo>
                    <a:cubicBezTo>
                      <a:pt x="75" y="131"/>
                      <a:pt x="75" y="130"/>
                      <a:pt x="74" y="127"/>
                    </a:cubicBezTo>
                    <a:cubicBezTo>
                      <a:pt x="75" y="126"/>
                      <a:pt x="77" y="125"/>
                      <a:pt x="77" y="124"/>
                    </a:cubicBezTo>
                    <a:cubicBezTo>
                      <a:pt x="78" y="123"/>
                      <a:pt x="78" y="120"/>
                      <a:pt x="79" y="120"/>
                    </a:cubicBezTo>
                    <a:cubicBezTo>
                      <a:pt x="81" y="120"/>
                      <a:pt x="81" y="120"/>
                      <a:pt x="81" y="120"/>
                    </a:cubicBezTo>
                    <a:cubicBezTo>
                      <a:pt x="82" y="117"/>
                      <a:pt x="80" y="115"/>
                      <a:pt x="79" y="113"/>
                    </a:cubicBezTo>
                    <a:cubicBezTo>
                      <a:pt x="78" y="110"/>
                      <a:pt x="77" y="107"/>
                      <a:pt x="77" y="103"/>
                    </a:cubicBezTo>
                    <a:cubicBezTo>
                      <a:pt x="75" y="103"/>
                      <a:pt x="74" y="103"/>
                      <a:pt x="73" y="102"/>
                    </a:cubicBezTo>
                    <a:close/>
                    <a:moveTo>
                      <a:pt x="61" y="93"/>
                    </a:moveTo>
                    <a:cubicBezTo>
                      <a:pt x="61" y="94"/>
                      <a:pt x="60" y="95"/>
                      <a:pt x="59" y="95"/>
                    </a:cubicBezTo>
                    <a:cubicBezTo>
                      <a:pt x="59" y="95"/>
                      <a:pt x="59" y="97"/>
                      <a:pt x="59" y="97"/>
                    </a:cubicBezTo>
                    <a:cubicBezTo>
                      <a:pt x="62" y="98"/>
                      <a:pt x="63" y="98"/>
                      <a:pt x="65" y="98"/>
                    </a:cubicBezTo>
                    <a:cubicBezTo>
                      <a:pt x="66" y="96"/>
                      <a:pt x="66" y="96"/>
                      <a:pt x="66" y="96"/>
                    </a:cubicBezTo>
                    <a:cubicBezTo>
                      <a:pt x="65" y="96"/>
                      <a:pt x="65" y="94"/>
                      <a:pt x="64" y="93"/>
                    </a:cubicBezTo>
                    <a:cubicBezTo>
                      <a:pt x="63" y="93"/>
                      <a:pt x="62" y="94"/>
                      <a:pt x="61" y="93"/>
                    </a:cubicBezTo>
                    <a:close/>
                    <a:moveTo>
                      <a:pt x="47" y="89"/>
                    </a:moveTo>
                    <a:cubicBezTo>
                      <a:pt x="47" y="89"/>
                      <a:pt x="46" y="90"/>
                      <a:pt x="48" y="90"/>
                    </a:cubicBezTo>
                    <a:cubicBezTo>
                      <a:pt x="48" y="89"/>
                      <a:pt x="49" y="89"/>
                      <a:pt x="47" y="89"/>
                    </a:cubicBezTo>
                    <a:close/>
                    <a:moveTo>
                      <a:pt x="51" y="86"/>
                    </a:moveTo>
                    <a:cubicBezTo>
                      <a:pt x="51" y="87"/>
                      <a:pt x="50" y="89"/>
                      <a:pt x="50" y="92"/>
                    </a:cubicBezTo>
                    <a:cubicBezTo>
                      <a:pt x="46" y="94"/>
                      <a:pt x="41" y="94"/>
                      <a:pt x="45" y="99"/>
                    </a:cubicBezTo>
                    <a:cubicBezTo>
                      <a:pt x="46" y="101"/>
                      <a:pt x="47" y="100"/>
                      <a:pt x="49" y="101"/>
                    </a:cubicBezTo>
                    <a:cubicBezTo>
                      <a:pt x="50" y="102"/>
                      <a:pt x="51" y="103"/>
                      <a:pt x="52" y="103"/>
                    </a:cubicBezTo>
                    <a:cubicBezTo>
                      <a:pt x="52" y="103"/>
                      <a:pt x="52" y="96"/>
                      <a:pt x="52" y="94"/>
                    </a:cubicBezTo>
                    <a:cubicBezTo>
                      <a:pt x="52" y="94"/>
                      <a:pt x="55" y="90"/>
                      <a:pt x="55" y="89"/>
                    </a:cubicBezTo>
                    <a:cubicBezTo>
                      <a:pt x="56" y="89"/>
                      <a:pt x="55" y="88"/>
                      <a:pt x="55" y="88"/>
                    </a:cubicBezTo>
                    <a:cubicBezTo>
                      <a:pt x="54" y="87"/>
                      <a:pt x="54" y="86"/>
                      <a:pt x="54" y="86"/>
                    </a:cubicBezTo>
                    <a:cubicBezTo>
                      <a:pt x="53" y="86"/>
                      <a:pt x="52" y="86"/>
                      <a:pt x="51" y="86"/>
                    </a:cubicBezTo>
                    <a:close/>
                    <a:moveTo>
                      <a:pt x="59" y="84"/>
                    </a:moveTo>
                    <a:cubicBezTo>
                      <a:pt x="58" y="85"/>
                      <a:pt x="59" y="86"/>
                      <a:pt x="59" y="87"/>
                    </a:cubicBezTo>
                    <a:cubicBezTo>
                      <a:pt x="58" y="89"/>
                      <a:pt x="50" y="96"/>
                      <a:pt x="55" y="99"/>
                    </a:cubicBezTo>
                    <a:cubicBezTo>
                      <a:pt x="55" y="98"/>
                      <a:pt x="56" y="97"/>
                      <a:pt x="56" y="97"/>
                    </a:cubicBezTo>
                    <a:cubicBezTo>
                      <a:pt x="57" y="96"/>
                      <a:pt x="56" y="95"/>
                      <a:pt x="57" y="93"/>
                    </a:cubicBezTo>
                    <a:cubicBezTo>
                      <a:pt x="57" y="93"/>
                      <a:pt x="59" y="92"/>
                      <a:pt x="59" y="92"/>
                    </a:cubicBezTo>
                    <a:cubicBezTo>
                      <a:pt x="61" y="91"/>
                      <a:pt x="60" y="88"/>
                      <a:pt x="60" y="84"/>
                    </a:cubicBezTo>
                    <a:lnTo>
                      <a:pt x="59" y="84"/>
                    </a:lnTo>
                    <a:close/>
                    <a:moveTo>
                      <a:pt x="19" y="82"/>
                    </a:moveTo>
                    <a:cubicBezTo>
                      <a:pt x="19" y="82"/>
                      <a:pt x="19" y="85"/>
                      <a:pt x="19" y="86"/>
                    </a:cubicBezTo>
                    <a:cubicBezTo>
                      <a:pt x="19" y="86"/>
                      <a:pt x="15" y="89"/>
                      <a:pt x="15" y="89"/>
                    </a:cubicBezTo>
                    <a:cubicBezTo>
                      <a:pt x="14" y="91"/>
                      <a:pt x="16" y="91"/>
                      <a:pt x="15" y="92"/>
                    </a:cubicBezTo>
                    <a:cubicBezTo>
                      <a:pt x="15" y="93"/>
                      <a:pt x="13" y="94"/>
                      <a:pt x="13" y="94"/>
                    </a:cubicBezTo>
                    <a:cubicBezTo>
                      <a:pt x="12" y="96"/>
                      <a:pt x="12" y="98"/>
                      <a:pt x="11" y="99"/>
                    </a:cubicBezTo>
                    <a:cubicBezTo>
                      <a:pt x="10" y="100"/>
                      <a:pt x="8" y="101"/>
                      <a:pt x="8" y="101"/>
                    </a:cubicBezTo>
                    <a:cubicBezTo>
                      <a:pt x="8" y="102"/>
                      <a:pt x="8" y="103"/>
                      <a:pt x="8" y="103"/>
                    </a:cubicBezTo>
                    <a:cubicBezTo>
                      <a:pt x="7" y="104"/>
                      <a:pt x="6" y="104"/>
                      <a:pt x="5" y="104"/>
                    </a:cubicBezTo>
                    <a:cubicBezTo>
                      <a:pt x="4" y="104"/>
                      <a:pt x="5" y="106"/>
                      <a:pt x="4" y="106"/>
                    </a:cubicBezTo>
                    <a:cubicBezTo>
                      <a:pt x="4" y="106"/>
                      <a:pt x="3" y="106"/>
                      <a:pt x="2" y="106"/>
                    </a:cubicBezTo>
                    <a:cubicBezTo>
                      <a:pt x="1" y="108"/>
                      <a:pt x="1" y="110"/>
                      <a:pt x="0" y="113"/>
                    </a:cubicBezTo>
                    <a:cubicBezTo>
                      <a:pt x="2" y="110"/>
                      <a:pt x="9" y="107"/>
                      <a:pt x="11" y="105"/>
                    </a:cubicBezTo>
                    <a:cubicBezTo>
                      <a:pt x="12" y="104"/>
                      <a:pt x="11" y="103"/>
                      <a:pt x="11" y="103"/>
                    </a:cubicBezTo>
                    <a:cubicBezTo>
                      <a:pt x="12" y="102"/>
                      <a:pt x="14" y="100"/>
                      <a:pt x="14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8"/>
                      <a:pt x="14" y="97"/>
                      <a:pt x="15" y="97"/>
                    </a:cubicBezTo>
                    <a:cubicBezTo>
                      <a:pt x="16" y="96"/>
                      <a:pt x="18" y="96"/>
                      <a:pt x="19" y="95"/>
                    </a:cubicBezTo>
                    <a:cubicBezTo>
                      <a:pt x="19" y="94"/>
                      <a:pt x="19" y="93"/>
                      <a:pt x="19" y="92"/>
                    </a:cubicBezTo>
                    <a:cubicBezTo>
                      <a:pt x="20" y="92"/>
                      <a:pt x="21" y="92"/>
                      <a:pt x="21" y="91"/>
                    </a:cubicBezTo>
                    <a:cubicBezTo>
                      <a:pt x="22" y="91"/>
                      <a:pt x="22" y="84"/>
                      <a:pt x="21" y="84"/>
                    </a:cubicBezTo>
                    <a:cubicBezTo>
                      <a:pt x="21" y="84"/>
                      <a:pt x="21" y="82"/>
                      <a:pt x="21" y="82"/>
                    </a:cubicBezTo>
                    <a:lnTo>
                      <a:pt x="19" y="82"/>
                    </a:lnTo>
                    <a:close/>
                    <a:moveTo>
                      <a:pt x="65" y="81"/>
                    </a:moveTo>
                    <a:cubicBezTo>
                      <a:pt x="65" y="81"/>
                      <a:pt x="64" y="83"/>
                      <a:pt x="65" y="84"/>
                    </a:cubicBezTo>
                    <a:cubicBezTo>
                      <a:pt x="65" y="84"/>
                      <a:pt x="67" y="84"/>
                      <a:pt x="67" y="84"/>
                    </a:cubicBezTo>
                    <a:cubicBezTo>
                      <a:pt x="67" y="85"/>
                      <a:pt x="67" y="85"/>
                      <a:pt x="67" y="85"/>
                    </a:cubicBezTo>
                    <a:cubicBezTo>
                      <a:pt x="68" y="84"/>
                      <a:pt x="68" y="86"/>
                      <a:pt x="68" y="86"/>
                    </a:cubicBezTo>
                    <a:cubicBezTo>
                      <a:pt x="66" y="86"/>
                      <a:pt x="67" y="88"/>
                      <a:pt x="67" y="89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9" y="91"/>
                      <a:pt x="69" y="91"/>
                    </a:cubicBezTo>
                    <a:cubicBezTo>
                      <a:pt x="70" y="92"/>
                      <a:pt x="69" y="93"/>
                      <a:pt x="70" y="93"/>
                    </a:cubicBezTo>
                    <a:cubicBezTo>
                      <a:pt x="70" y="94"/>
                      <a:pt x="72" y="94"/>
                      <a:pt x="73" y="94"/>
                    </a:cubicBezTo>
                    <a:cubicBezTo>
                      <a:pt x="72" y="93"/>
                      <a:pt x="71" y="93"/>
                      <a:pt x="71" y="92"/>
                    </a:cubicBezTo>
                    <a:cubicBezTo>
                      <a:pt x="71" y="90"/>
                      <a:pt x="72" y="91"/>
                      <a:pt x="72" y="89"/>
                    </a:cubicBezTo>
                    <a:cubicBezTo>
                      <a:pt x="72" y="88"/>
                      <a:pt x="70" y="87"/>
                      <a:pt x="70" y="86"/>
                    </a:cubicBezTo>
                    <a:cubicBezTo>
                      <a:pt x="70" y="85"/>
                      <a:pt x="71" y="84"/>
                      <a:pt x="71" y="84"/>
                    </a:cubicBezTo>
                    <a:cubicBezTo>
                      <a:pt x="71" y="83"/>
                      <a:pt x="71" y="82"/>
                      <a:pt x="70" y="82"/>
                    </a:cubicBezTo>
                    <a:cubicBezTo>
                      <a:pt x="68" y="81"/>
                      <a:pt x="67" y="81"/>
                      <a:pt x="65" y="81"/>
                    </a:cubicBezTo>
                    <a:close/>
                    <a:moveTo>
                      <a:pt x="42" y="78"/>
                    </a:moveTo>
                    <a:cubicBezTo>
                      <a:pt x="41" y="83"/>
                      <a:pt x="41" y="86"/>
                      <a:pt x="40" y="91"/>
                    </a:cubicBezTo>
                    <a:cubicBezTo>
                      <a:pt x="42" y="90"/>
                      <a:pt x="45" y="88"/>
                      <a:pt x="46" y="88"/>
                    </a:cubicBezTo>
                    <a:cubicBezTo>
                      <a:pt x="46" y="87"/>
                      <a:pt x="48" y="88"/>
                      <a:pt x="48" y="88"/>
                    </a:cubicBezTo>
                    <a:cubicBezTo>
                      <a:pt x="49" y="87"/>
                      <a:pt x="48" y="85"/>
                      <a:pt x="49" y="85"/>
                    </a:cubicBezTo>
                    <a:cubicBezTo>
                      <a:pt x="49" y="85"/>
                      <a:pt x="50" y="84"/>
                      <a:pt x="50" y="84"/>
                    </a:cubicBezTo>
                    <a:cubicBezTo>
                      <a:pt x="50" y="83"/>
                      <a:pt x="50" y="81"/>
                      <a:pt x="50" y="80"/>
                    </a:cubicBezTo>
                    <a:cubicBezTo>
                      <a:pt x="47" y="79"/>
                      <a:pt x="45" y="79"/>
                      <a:pt x="42" y="78"/>
                    </a:cubicBezTo>
                    <a:close/>
                    <a:moveTo>
                      <a:pt x="53" y="72"/>
                    </a:moveTo>
                    <a:cubicBezTo>
                      <a:pt x="53" y="73"/>
                      <a:pt x="53" y="73"/>
                      <a:pt x="53" y="73"/>
                    </a:cubicBezTo>
                    <a:cubicBezTo>
                      <a:pt x="52" y="72"/>
                      <a:pt x="52" y="75"/>
                      <a:pt x="52" y="76"/>
                    </a:cubicBezTo>
                    <a:cubicBezTo>
                      <a:pt x="54" y="76"/>
                      <a:pt x="57" y="77"/>
                      <a:pt x="58" y="77"/>
                    </a:cubicBezTo>
                    <a:cubicBezTo>
                      <a:pt x="65" y="77"/>
                      <a:pt x="53" y="72"/>
                      <a:pt x="53" y="72"/>
                    </a:cubicBezTo>
                    <a:close/>
                    <a:moveTo>
                      <a:pt x="23" y="72"/>
                    </a:move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74"/>
                      <a:pt x="28" y="75"/>
                      <a:pt x="25" y="74"/>
                    </a:cubicBezTo>
                    <a:cubicBezTo>
                      <a:pt x="25" y="73"/>
                      <a:pt x="24" y="72"/>
                      <a:pt x="23" y="72"/>
                    </a:cubicBezTo>
                    <a:close/>
                    <a:moveTo>
                      <a:pt x="41" y="68"/>
                    </a:moveTo>
                    <a:cubicBezTo>
                      <a:pt x="41" y="68"/>
                      <a:pt x="42" y="71"/>
                      <a:pt x="42" y="71"/>
                    </a:cubicBezTo>
                    <a:cubicBezTo>
                      <a:pt x="44" y="72"/>
                      <a:pt x="43" y="70"/>
                      <a:pt x="43" y="69"/>
                    </a:cubicBezTo>
                    <a:cubicBezTo>
                      <a:pt x="42" y="69"/>
                      <a:pt x="42" y="69"/>
                      <a:pt x="41" y="68"/>
                    </a:cubicBezTo>
                    <a:close/>
                    <a:moveTo>
                      <a:pt x="65" y="66"/>
                    </a:moveTo>
                    <a:cubicBezTo>
                      <a:pt x="65" y="67"/>
                      <a:pt x="63" y="68"/>
                      <a:pt x="63" y="69"/>
                    </a:cubicBezTo>
                    <a:cubicBezTo>
                      <a:pt x="63" y="70"/>
                      <a:pt x="62" y="70"/>
                      <a:pt x="63" y="71"/>
                    </a:cubicBezTo>
                    <a:cubicBezTo>
                      <a:pt x="63" y="72"/>
                      <a:pt x="67" y="75"/>
                      <a:pt x="67" y="76"/>
                    </a:cubicBezTo>
                    <a:cubicBezTo>
                      <a:pt x="68" y="78"/>
                      <a:pt x="67" y="79"/>
                      <a:pt x="68" y="80"/>
                    </a:cubicBezTo>
                    <a:cubicBezTo>
                      <a:pt x="69" y="80"/>
                      <a:pt x="72" y="81"/>
                      <a:pt x="72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4" y="82"/>
                      <a:pt x="75" y="83"/>
                    </a:cubicBezTo>
                    <a:cubicBezTo>
                      <a:pt x="74" y="81"/>
                      <a:pt x="72" y="79"/>
                      <a:pt x="71" y="78"/>
                    </a:cubicBezTo>
                    <a:cubicBezTo>
                      <a:pt x="71" y="77"/>
                      <a:pt x="70" y="76"/>
                      <a:pt x="70" y="76"/>
                    </a:cubicBezTo>
                    <a:cubicBezTo>
                      <a:pt x="70" y="75"/>
                      <a:pt x="72" y="70"/>
                      <a:pt x="71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7"/>
                      <a:pt x="70" y="67"/>
                      <a:pt x="69" y="66"/>
                    </a:cubicBezTo>
                    <a:cubicBezTo>
                      <a:pt x="68" y="66"/>
                      <a:pt x="66" y="67"/>
                      <a:pt x="65" y="66"/>
                    </a:cubicBezTo>
                    <a:close/>
                    <a:moveTo>
                      <a:pt x="29" y="57"/>
                    </a:moveTo>
                    <a:cubicBezTo>
                      <a:pt x="29" y="57"/>
                      <a:pt x="28" y="58"/>
                      <a:pt x="28" y="58"/>
                    </a:cubicBezTo>
                    <a:cubicBezTo>
                      <a:pt x="24" y="58"/>
                      <a:pt x="30" y="59"/>
                      <a:pt x="30" y="60"/>
                    </a:cubicBezTo>
                    <a:cubicBezTo>
                      <a:pt x="31" y="61"/>
                      <a:pt x="31" y="65"/>
                      <a:pt x="33" y="66"/>
                    </a:cubicBezTo>
                    <a:cubicBezTo>
                      <a:pt x="34" y="66"/>
                      <a:pt x="35" y="66"/>
                      <a:pt x="36" y="66"/>
                    </a:cubicBezTo>
                    <a:cubicBezTo>
                      <a:pt x="36" y="69"/>
                      <a:pt x="34" y="69"/>
                      <a:pt x="37" y="71"/>
                    </a:cubicBezTo>
                    <a:cubicBezTo>
                      <a:pt x="41" y="68"/>
                      <a:pt x="36" y="56"/>
                      <a:pt x="29" y="57"/>
                    </a:cubicBezTo>
                    <a:close/>
                    <a:moveTo>
                      <a:pt x="61" y="53"/>
                    </a:moveTo>
                    <a:cubicBezTo>
                      <a:pt x="61" y="53"/>
                      <a:pt x="61" y="55"/>
                      <a:pt x="61" y="56"/>
                    </a:cubicBezTo>
                    <a:cubicBezTo>
                      <a:pt x="64" y="57"/>
                      <a:pt x="63" y="53"/>
                      <a:pt x="61" y="53"/>
                    </a:cubicBezTo>
                    <a:close/>
                    <a:moveTo>
                      <a:pt x="32" y="0"/>
                    </a:moveTo>
                    <a:cubicBezTo>
                      <a:pt x="32" y="1"/>
                      <a:pt x="30" y="5"/>
                      <a:pt x="30" y="5"/>
                    </a:cubicBezTo>
                    <a:cubicBezTo>
                      <a:pt x="30" y="5"/>
                      <a:pt x="31" y="7"/>
                      <a:pt x="31" y="8"/>
                    </a:cubicBezTo>
                    <a:cubicBezTo>
                      <a:pt x="31" y="9"/>
                      <a:pt x="28" y="12"/>
                      <a:pt x="28" y="13"/>
                    </a:cubicBezTo>
                    <a:cubicBezTo>
                      <a:pt x="28" y="17"/>
                      <a:pt x="30" y="18"/>
                      <a:pt x="29" y="22"/>
                    </a:cubicBezTo>
                    <a:cubicBezTo>
                      <a:pt x="29" y="22"/>
                      <a:pt x="28" y="22"/>
                      <a:pt x="28" y="22"/>
                    </a:cubicBezTo>
                    <a:cubicBezTo>
                      <a:pt x="27" y="24"/>
                      <a:pt x="27" y="26"/>
                      <a:pt x="28" y="29"/>
                    </a:cubicBezTo>
                    <a:cubicBezTo>
                      <a:pt x="27" y="29"/>
                      <a:pt x="27" y="30"/>
                      <a:pt x="25" y="30"/>
                    </a:cubicBezTo>
                    <a:cubicBezTo>
                      <a:pt x="25" y="30"/>
                      <a:pt x="24" y="28"/>
                      <a:pt x="23" y="28"/>
                    </a:cubicBezTo>
                    <a:cubicBezTo>
                      <a:pt x="22" y="27"/>
                      <a:pt x="24" y="29"/>
                      <a:pt x="22" y="28"/>
                    </a:cubicBezTo>
                    <a:cubicBezTo>
                      <a:pt x="23" y="30"/>
                      <a:pt x="22" y="31"/>
                      <a:pt x="23" y="32"/>
                    </a:cubicBezTo>
                    <a:cubicBezTo>
                      <a:pt x="23" y="33"/>
                      <a:pt x="25" y="34"/>
                      <a:pt x="25" y="34"/>
                    </a:cubicBezTo>
                    <a:cubicBezTo>
                      <a:pt x="25" y="36"/>
                      <a:pt x="24" y="38"/>
                      <a:pt x="25" y="40"/>
                    </a:cubicBezTo>
                    <a:cubicBezTo>
                      <a:pt x="25" y="40"/>
                      <a:pt x="28" y="44"/>
                      <a:pt x="29" y="45"/>
                    </a:cubicBezTo>
                    <a:cubicBezTo>
                      <a:pt x="30" y="44"/>
                      <a:pt x="29" y="44"/>
                      <a:pt x="30" y="42"/>
                    </a:cubicBezTo>
                    <a:cubicBezTo>
                      <a:pt x="31" y="42"/>
                      <a:pt x="32" y="43"/>
                      <a:pt x="32" y="42"/>
                    </a:cubicBezTo>
                    <a:cubicBezTo>
                      <a:pt x="30" y="52"/>
                      <a:pt x="31" y="50"/>
                      <a:pt x="35" y="57"/>
                    </a:cubicBezTo>
                    <a:cubicBezTo>
                      <a:pt x="35" y="57"/>
                      <a:pt x="37" y="57"/>
                      <a:pt x="37" y="56"/>
                    </a:cubicBezTo>
                    <a:cubicBezTo>
                      <a:pt x="39" y="55"/>
                      <a:pt x="38" y="53"/>
                      <a:pt x="42" y="54"/>
                    </a:cubicBezTo>
                    <a:cubicBezTo>
                      <a:pt x="43" y="55"/>
                      <a:pt x="43" y="55"/>
                      <a:pt x="43" y="55"/>
                    </a:cubicBezTo>
                    <a:cubicBezTo>
                      <a:pt x="44" y="55"/>
                      <a:pt x="45" y="55"/>
                      <a:pt x="45" y="55"/>
                    </a:cubicBezTo>
                    <a:cubicBezTo>
                      <a:pt x="46" y="56"/>
                      <a:pt x="46" y="58"/>
                      <a:pt x="47" y="59"/>
                    </a:cubicBezTo>
                    <a:cubicBezTo>
                      <a:pt x="53" y="58"/>
                      <a:pt x="43" y="55"/>
                      <a:pt x="49" y="54"/>
                    </a:cubicBezTo>
                    <a:cubicBezTo>
                      <a:pt x="50" y="55"/>
                      <a:pt x="49" y="55"/>
                      <a:pt x="50" y="56"/>
                    </a:cubicBezTo>
                    <a:cubicBezTo>
                      <a:pt x="51" y="57"/>
                      <a:pt x="51" y="57"/>
                      <a:pt x="52" y="58"/>
                    </a:cubicBezTo>
                    <a:cubicBezTo>
                      <a:pt x="53" y="59"/>
                      <a:pt x="53" y="61"/>
                      <a:pt x="54" y="62"/>
                    </a:cubicBezTo>
                    <a:cubicBezTo>
                      <a:pt x="54" y="63"/>
                      <a:pt x="56" y="62"/>
                      <a:pt x="56" y="62"/>
                    </a:cubicBezTo>
                    <a:cubicBezTo>
                      <a:pt x="57" y="63"/>
                      <a:pt x="57" y="65"/>
                      <a:pt x="58" y="66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1" y="57"/>
                      <a:pt x="58" y="61"/>
                      <a:pt x="57" y="56"/>
                    </a:cubicBezTo>
                    <a:cubicBezTo>
                      <a:pt x="56" y="54"/>
                      <a:pt x="58" y="54"/>
                      <a:pt x="57" y="52"/>
                    </a:cubicBezTo>
                    <a:cubicBezTo>
                      <a:pt x="57" y="51"/>
                      <a:pt x="56" y="50"/>
                      <a:pt x="55" y="50"/>
                    </a:cubicBezTo>
                    <a:cubicBezTo>
                      <a:pt x="55" y="50"/>
                      <a:pt x="53" y="52"/>
                      <a:pt x="53" y="52"/>
                    </a:cubicBezTo>
                    <a:cubicBezTo>
                      <a:pt x="51" y="50"/>
                      <a:pt x="51" y="50"/>
                      <a:pt x="51" y="50"/>
                    </a:cubicBezTo>
                    <a:cubicBezTo>
                      <a:pt x="51" y="50"/>
                      <a:pt x="51" y="49"/>
                      <a:pt x="51" y="48"/>
                    </a:cubicBezTo>
                    <a:cubicBezTo>
                      <a:pt x="50" y="48"/>
                      <a:pt x="51" y="47"/>
                      <a:pt x="49" y="47"/>
                    </a:cubicBezTo>
                    <a:cubicBezTo>
                      <a:pt x="49" y="47"/>
                      <a:pt x="49" y="48"/>
                      <a:pt x="49" y="48"/>
                    </a:cubicBezTo>
                    <a:cubicBezTo>
                      <a:pt x="47" y="49"/>
                      <a:pt x="46" y="48"/>
                      <a:pt x="45" y="48"/>
                    </a:cubicBezTo>
                    <a:cubicBezTo>
                      <a:pt x="44" y="48"/>
                      <a:pt x="42" y="50"/>
                      <a:pt x="41" y="50"/>
                    </a:cubicBezTo>
                    <a:cubicBezTo>
                      <a:pt x="41" y="50"/>
                      <a:pt x="40" y="49"/>
                      <a:pt x="39" y="49"/>
                    </a:cubicBezTo>
                    <a:cubicBezTo>
                      <a:pt x="39" y="48"/>
                      <a:pt x="39" y="45"/>
                      <a:pt x="38" y="44"/>
                    </a:cubicBezTo>
                    <a:cubicBezTo>
                      <a:pt x="37" y="43"/>
                      <a:pt x="37" y="43"/>
                      <a:pt x="37" y="43"/>
                    </a:cubicBezTo>
                    <a:cubicBezTo>
                      <a:pt x="37" y="42"/>
                      <a:pt x="37" y="37"/>
                      <a:pt x="37" y="37"/>
                    </a:cubicBezTo>
                    <a:cubicBezTo>
                      <a:pt x="38" y="33"/>
                      <a:pt x="37" y="31"/>
                      <a:pt x="40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8"/>
                      <a:pt x="43" y="24"/>
                      <a:pt x="43" y="22"/>
                    </a:cubicBezTo>
                    <a:cubicBezTo>
                      <a:pt x="44" y="23"/>
                      <a:pt x="45" y="23"/>
                      <a:pt x="45" y="23"/>
                    </a:cubicBezTo>
                    <a:cubicBezTo>
                      <a:pt x="46" y="23"/>
                      <a:pt x="46" y="21"/>
                      <a:pt x="47" y="20"/>
                    </a:cubicBezTo>
                    <a:cubicBezTo>
                      <a:pt x="46" y="18"/>
                      <a:pt x="46" y="16"/>
                      <a:pt x="45" y="14"/>
                    </a:cubicBezTo>
                    <a:cubicBezTo>
                      <a:pt x="45" y="14"/>
                      <a:pt x="43" y="13"/>
                      <a:pt x="43" y="12"/>
                    </a:cubicBezTo>
                    <a:cubicBezTo>
                      <a:pt x="42" y="9"/>
                      <a:pt x="43" y="5"/>
                      <a:pt x="45" y="3"/>
                    </a:cubicBezTo>
                    <a:cubicBezTo>
                      <a:pt x="45" y="3"/>
                      <a:pt x="44" y="2"/>
                      <a:pt x="44" y="1"/>
                    </a:cubicBezTo>
                    <a:cubicBezTo>
                      <a:pt x="42" y="2"/>
                      <a:pt x="38" y="6"/>
                      <a:pt x="35" y="2"/>
                    </a:cubicBezTo>
                    <a:cubicBezTo>
                      <a:pt x="35" y="2"/>
                      <a:pt x="36" y="1"/>
                      <a:pt x="35" y="0"/>
                    </a:cubicBezTo>
                    <a:cubicBezTo>
                      <a:pt x="34" y="0"/>
                      <a:pt x="33" y="1"/>
                      <a:pt x="32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3" name="Freeform 103">
                <a:extLst>
                  <a:ext uri="{FF2B5EF4-FFF2-40B4-BE49-F238E27FC236}">
                    <a16:creationId xmlns:a16="http://schemas.microsoft.com/office/drawing/2014/main" id="{51C9BC94-295F-3944-907A-C1935AB113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0" y="1858"/>
                <a:ext cx="161" cy="281"/>
              </a:xfrm>
              <a:custGeom>
                <a:avLst/>
                <a:gdLst>
                  <a:gd name="T0" fmla="*/ 68 w 82"/>
                  <a:gd name="T1" fmla="*/ 108 h 143"/>
                  <a:gd name="T2" fmla="*/ 60 w 82"/>
                  <a:gd name="T3" fmla="*/ 114 h 143"/>
                  <a:gd name="T4" fmla="*/ 54 w 82"/>
                  <a:gd name="T5" fmla="*/ 111 h 143"/>
                  <a:gd name="T6" fmla="*/ 49 w 82"/>
                  <a:gd name="T7" fmla="*/ 115 h 143"/>
                  <a:gd name="T8" fmla="*/ 41 w 82"/>
                  <a:gd name="T9" fmla="*/ 127 h 143"/>
                  <a:gd name="T10" fmla="*/ 48 w 82"/>
                  <a:gd name="T11" fmla="*/ 124 h 143"/>
                  <a:gd name="T12" fmla="*/ 60 w 82"/>
                  <a:gd name="T13" fmla="*/ 127 h 143"/>
                  <a:gd name="T14" fmla="*/ 69 w 82"/>
                  <a:gd name="T15" fmla="*/ 139 h 143"/>
                  <a:gd name="T16" fmla="*/ 75 w 82"/>
                  <a:gd name="T17" fmla="*/ 135 h 143"/>
                  <a:gd name="T18" fmla="*/ 79 w 82"/>
                  <a:gd name="T19" fmla="*/ 120 h 143"/>
                  <a:gd name="T20" fmla="*/ 73 w 82"/>
                  <a:gd name="T21" fmla="*/ 102 h 143"/>
                  <a:gd name="T22" fmla="*/ 65 w 82"/>
                  <a:gd name="T23" fmla="*/ 98 h 143"/>
                  <a:gd name="T24" fmla="*/ 47 w 82"/>
                  <a:gd name="T25" fmla="*/ 89 h 143"/>
                  <a:gd name="T26" fmla="*/ 50 w 82"/>
                  <a:gd name="T27" fmla="*/ 92 h 143"/>
                  <a:gd name="T28" fmla="*/ 52 w 82"/>
                  <a:gd name="T29" fmla="*/ 94 h 143"/>
                  <a:gd name="T30" fmla="*/ 51 w 82"/>
                  <a:gd name="T31" fmla="*/ 86 h 143"/>
                  <a:gd name="T32" fmla="*/ 56 w 82"/>
                  <a:gd name="T33" fmla="*/ 97 h 143"/>
                  <a:gd name="T34" fmla="*/ 59 w 82"/>
                  <a:gd name="T35" fmla="*/ 84 h 143"/>
                  <a:gd name="T36" fmla="*/ 15 w 82"/>
                  <a:gd name="T37" fmla="*/ 92 h 143"/>
                  <a:gd name="T38" fmla="*/ 8 w 82"/>
                  <a:gd name="T39" fmla="*/ 103 h 143"/>
                  <a:gd name="T40" fmla="*/ 0 w 82"/>
                  <a:gd name="T41" fmla="*/ 113 h 143"/>
                  <a:gd name="T42" fmla="*/ 15 w 82"/>
                  <a:gd name="T43" fmla="*/ 99 h 143"/>
                  <a:gd name="T44" fmla="*/ 21 w 82"/>
                  <a:gd name="T45" fmla="*/ 91 h 143"/>
                  <a:gd name="T46" fmla="*/ 65 w 82"/>
                  <a:gd name="T47" fmla="*/ 81 h 143"/>
                  <a:gd name="T48" fmla="*/ 68 w 82"/>
                  <a:gd name="T49" fmla="*/ 86 h 143"/>
                  <a:gd name="T50" fmla="*/ 70 w 82"/>
                  <a:gd name="T51" fmla="*/ 93 h 143"/>
                  <a:gd name="T52" fmla="*/ 70 w 82"/>
                  <a:gd name="T53" fmla="*/ 86 h 143"/>
                  <a:gd name="T54" fmla="*/ 42 w 82"/>
                  <a:gd name="T55" fmla="*/ 78 h 143"/>
                  <a:gd name="T56" fmla="*/ 49 w 82"/>
                  <a:gd name="T57" fmla="*/ 85 h 143"/>
                  <a:gd name="T58" fmla="*/ 53 w 82"/>
                  <a:gd name="T59" fmla="*/ 72 h 143"/>
                  <a:gd name="T60" fmla="*/ 53 w 82"/>
                  <a:gd name="T61" fmla="*/ 72 h 143"/>
                  <a:gd name="T62" fmla="*/ 23 w 82"/>
                  <a:gd name="T63" fmla="*/ 72 h 143"/>
                  <a:gd name="T64" fmla="*/ 41 w 82"/>
                  <a:gd name="T65" fmla="*/ 68 h 143"/>
                  <a:gd name="T66" fmla="*/ 67 w 82"/>
                  <a:gd name="T67" fmla="*/ 76 h 143"/>
                  <a:gd name="T68" fmla="*/ 75 w 82"/>
                  <a:gd name="T69" fmla="*/ 83 h 143"/>
                  <a:gd name="T70" fmla="*/ 70 w 82"/>
                  <a:gd name="T71" fmla="*/ 69 h 143"/>
                  <a:gd name="T72" fmla="*/ 28 w 82"/>
                  <a:gd name="T73" fmla="*/ 58 h 143"/>
                  <a:gd name="T74" fmla="*/ 37 w 82"/>
                  <a:gd name="T75" fmla="*/ 71 h 143"/>
                  <a:gd name="T76" fmla="*/ 61 w 82"/>
                  <a:gd name="T77" fmla="*/ 53 h 143"/>
                  <a:gd name="T78" fmla="*/ 28 w 82"/>
                  <a:gd name="T79" fmla="*/ 13 h 143"/>
                  <a:gd name="T80" fmla="*/ 25 w 82"/>
                  <a:gd name="T81" fmla="*/ 30 h 143"/>
                  <a:gd name="T82" fmla="*/ 25 w 82"/>
                  <a:gd name="T83" fmla="*/ 34 h 143"/>
                  <a:gd name="T84" fmla="*/ 32 w 82"/>
                  <a:gd name="T85" fmla="*/ 42 h 143"/>
                  <a:gd name="T86" fmla="*/ 43 w 82"/>
                  <a:gd name="T87" fmla="*/ 55 h 143"/>
                  <a:gd name="T88" fmla="*/ 50 w 82"/>
                  <a:gd name="T89" fmla="*/ 56 h 143"/>
                  <a:gd name="T90" fmla="*/ 58 w 82"/>
                  <a:gd name="T91" fmla="*/ 66 h 143"/>
                  <a:gd name="T92" fmla="*/ 55 w 82"/>
                  <a:gd name="T93" fmla="*/ 50 h 143"/>
                  <a:gd name="T94" fmla="*/ 49 w 82"/>
                  <a:gd name="T95" fmla="*/ 47 h 143"/>
                  <a:gd name="T96" fmla="*/ 39 w 82"/>
                  <a:gd name="T97" fmla="*/ 49 h 143"/>
                  <a:gd name="T98" fmla="*/ 40 w 82"/>
                  <a:gd name="T99" fmla="*/ 30 h 143"/>
                  <a:gd name="T100" fmla="*/ 47 w 82"/>
                  <a:gd name="T101" fmla="*/ 20 h 143"/>
                  <a:gd name="T102" fmla="*/ 44 w 82"/>
                  <a:gd name="T103" fmla="*/ 1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2" h="143">
                    <a:moveTo>
                      <a:pt x="73" y="102"/>
                    </a:moveTo>
                    <a:cubicBezTo>
                      <a:pt x="72" y="103"/>
                      <a:pt x="72" y="103"/>
                      <a:pt x="71" y="103"/>
                    </a:cubicBezTo>
                    <a:cubicBezTo>
                      <a:pt x="72" y="103"/>
                      <a:pt x="71" y="109"/>
                      <a:pt x="71" y="109"/>
                    </a:cubicBezTo>
                    <a:cubicBezTo>
                      <a:pt x="70" y="110"/>
                      <a:pt x="68" y="108"/>
                      <a:pt x="68" y="108"/>
                    </a:cubicBezTo>
                    <a:cubicBezTo>
                      <a:pt x="68" y="109"/>
                      <a:pt x="66" y="109"/>
                      <a:pt x="66" y="109"/>
                    </a:cubicBezTo>
                    <a:cubicBezTo>
                      <a:pt x="65" y="111"/>
                      <a:pt x="66" y="112"/>
                      <a:pt x="65" y="113"/>
                    </a:cubicBezTo>
                    <a:cubicBezTo>
                      <a:pt x="64" y="112"/>
                      <a:pt x="62" y="111"/>
                      <a:pt x="61" y="111"/>
                    </a:cubicBezTo>
                    <a:cubicBezTo>
                      <a:pt x="60" y="112"/>
                      <a:pt x="61" y="114"/>
                      <a:pt x="60" y="114"/>
                    </a:cubicBezTo>
                    <a:cubicBezTo>
                      <a:pt x="59" y="114"/>
                      <a:pt x="55" y="115"/>
                      <a:pt x="55" y="115"/>
                    </a:cubicBezTo>
                    <a:cubicBezTo>
                      <a:pt x="54" y="115"/>
                      <a:pt x="55" y="113"/>
                      <a:pt x="55" y="113"/>
                    </a:cubicBezTo>
                    <a:cubicBezTo>
                      <a:pt x="55" y="113"/>
                      <a:pt x="55" y="112"/>
                      <a:pt x="55" y="111"/>
                    </a:cubicBezTo>
                    <a:cubicBezTo>
                      <a:pt x="55" y="111"/>
                      <a:pt x="54" y="111"/>
                      <a:pt x="54" y="111"/>
                    </a:cubicBezTo>
                    <a:cubicBezTo>
                      <a:pt x="54" y="111"/>
                      <a:pt x="54" y="111"/>
                      <a:pt x="54" y="111"/>
                    </a:cubicBezTo>
                    <a:cubicBezTo>
                      <a:pt x="51" y="111"/>
                      <a:pt x="51" y="111"/>
                      <a:pt x="51" y="111"/>
                    </a:cubicBezTo>
                    <a:cubicBezTo>
                      <a:pt x="50" y="112"/>
                      <a:pt x="49" y="112"/>
                      <a:pt x="49" y="113"/>
                    </a:cubicBezTo>
                    <a:cubicBezTo>
                      <a:pt x="48" y="113"/>
                      <a:pt x="49" y="115"/>
                      <a:pt x="49" y="115"/>
                    </a:cubicBezTo>
                    <a:cubicBezTo>
                      <a:pt x="47" y="116"/>
                      <a:pt x="44" y="117"/>
                      <a:pt x="42" y="117"/>
                    </a:cubicBezTo>
                    <a:cubicBezTo>
                      <a:pt x="42" y="119"/>
                      <a:pt x="43" y="121"/>
                      <a:pt x="42" y="123"/>
                    </a:cubicBezTo>
                    <a:cubicBezTo>
                      <a:pt x="42" y="124"/>
                      <a:pt x="40" y="125"/>
                      <a:pt x="40" y="125"/>
                    </a:cubicBezTo>
                    <a:cubicBezTo>
                      <a:pt x="40" y="127"/>
                      <a:pt x="41" y="126"/>
                      <a:pt x="41" y="127"/>
                    </a:cubicBezTo>
                    <a:cubicBezTo>
                      <a:pt x="41" y="127"/>
                      <a:pt x="43" y="127"/>
                      <a:pt x="43" y="127"/>
                    </a:cubicBezTo>
                    <a:cubicBezTo>
                      <a:pt x="44" y="126"/>
                      <a:pt x="43" y="126"/>
                      <a:pt x="44" y="125"/>
                    </a:cubicBezTo>
                    <a:cubicBezTo>
                      <a:pt x="45" y="124"/>
                      <a:pt x="46" y="123"/>
                      <a:pt x="47" y="121"/>
                    </a:cubicBezTo>
                    <a:cubicBezTo>
                      <a:pt x="48" y="122"/>
                      <a:pt x="47" y="122"/>
                      <a:pt x="48" y="124"/>
                    </a:cubicBezTo>
                    <a:cubicBezTo>
                      <a:pt x="51" y="124"/>
                      <a:pt x="53" y="124"/>
                      <a:pt x="55" y="124"/>
                    </a:cubicBezTo>
                    <a:cubicBezTo>
                      <a:pt x="55" y="124"/>
                      <a:pt x="55" y="122"/>
                      <a:pt x="57" y="123"/>
                    </a:cubicBezTo>
                    <a:cubicBezTo>
                      <a:pt x="57" y="123"/>
                      <a:pt x="59" y="125"/>
                      <a:pt x="59" y="125"/>
                    </a:cubicBezTo>
                    <a:cubicBezTo>
                      <a:pt x="60" y="124"/>
                      <a:pt x="60" y="126"/>
                      <a:pt x="60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8" y="129"/>
                      <a:pt x="56" y="133"/>
                      <a:pt x="58" y="136"/>
                    </a:cubicBezTo>
                    <a:cubicBezTo>
                      <a:pt x="58" y="137"/>
                      <a:pt x="61" y="137"/>
                      <a:pt x="61" y="137"/>
                    </a:cubicBezTo>
                    <a:cubicBezTo>
                      <a:pt x="65" y="140"/>
                      <a:pt x="63" y="140"/>
                      <a:pt x="69" y="139"/>
                    </a:cubicBezTo>
                    <a:cubicBezTo>
                      <a:pt x="68" y="140"/>
                      <a:pt x="69" y="143"/>
                      <a:pt x="69" y="143"/>
                    </a:cubicBezTo>
                    <a:cubicBezTo>
                      <a:pt x="70" y="143"/>
                      <a:pt x="72" y="143"/>
                      <a:pt x="72" y="142"/>
                    </a:cubicBezTo>
                    <a:cubicBezTo>
                      <a:pt x="74" y="139"/>
                      <a:pt x="73" y="135"/>
                      <a:pt x="71" y="132"/>
                    </a:cubicBezTo>
                    <a:cubicBezTo>
                      <a:pt x="71" y="132"/>
                      <a:pt x="74" y="131"/>
                      <a:pt x="75" y="135"/>
                    </a:cubicBezTo>
                    <a:cubicBezTo>
                      <a:pt x="76" y="135"/>
                      <a:pt x="76" y="135"/>
                      <a:pt x="76" y="135"/>
                    </a:cubicBezTo>
                    <a:cubicBezTo>
                      <a:pt x="75" y="131"/>
                      <a:pt x="75" y="130"/>
                      <a:pt x="74" y="127"/>
                    </a:cubicBezTo>
                    <a:cubicBezTo>
                      <a:pt x="75" y="126"/>
                      <a:pt x="77" y="125"/>
                      <a:pt x="77" y="124"/>
                    </a:cubicBezTo>
                    <a:cubicBezTo>
                      <a:pt x="78" y="123"/>
                      <a:pt x="78" y="120"/>
                      <a:pt x="79" y="120"/>
                    </a:cubicBezTo>
                    <a:cubicBezTo>
                      <a:pt x="81" y="120"/>
                      <a:pt x="81" y="120"/>
                      <a:pt x="81" y="120"/>
                    </a:cubicBezTo>
                    <a:cubicBezTo>
                      <a:pt x="82" y="117"/>
                      <a:pt x="80" y="115"/>
                      <a:pt x="79" y="113"/>
                    </a:cubicBezTo>
                    <a:cubicBezTo>
                      <a:pt x="78" y="110"/>
                      <a:pt x="77" y="107"/>
                      <a:pt x="77" y="103"/>
                    </a:cubicBezTo>
                    <a:cubicBezTo>
                      <a:pt x="75" y="103"/>
                      <a:pt x="74" y="103"/>
                      <a:pt x="73" y="102"/>
                    </a:cubicBezTo>
                    <a:close/>
                    <a:moveTo>
                      <a:pt x="61" y="93"/>
                    </a:moveTo>
                    <a:cubicBezTo>
                      <a:pt x="61" y="94"/>
                      <a:pt x="60" y="95"/>
                      <a:pt x="59" y="95"/>
                    </a:cubicBezTo>
                    <a:cubicBezTo>
                      <a:pt x="59" y="95"/>
                      <a:pt x="59" y="97"/>
                      <a:pt x="59" y="97"/>
                    </a:cubicBezTo>
                    <a:cubicBezTo>
                      <a:pt x="62" y="98"/>
                      <a:pt x="63" y="98"/>
                      <a:pt x="65" y="98"/>
                    </a:cubicBezTo>
                    <a:cubicBezTo>
                      <a:pt x="66" y="96"/>
                      <a:pt x="66" y="96"/>
                      <a:pt x="66" y="96"/>
                    </a:cubicBezTo>
                    <a:cubicBezTo>
                      <a:pt x="65" y="96"/>
                      <a:pt x="65" y="94"/>
                      <a:pt x="64" y="93"/>
                    </a:cubicBezTo>
                    <a:cubicBezTo>
                      <a:pt x="63" y="93"/>
                      <a:pt x="62" y="94"/>
                      <a:pt x="61" y="93"/>
                    </a:cubicBezTo>
                    <a:close/>
                    <a:moveTo>
                      <a:pt x="47" y="89"/>
                    </a:moveTo>
                    <a:cubicBezTo>
                      <a:pt x="47" y="89"/>
                      <a:pt x="46" y="90"/>
                      <a:pt x="48" y="90"/>
                    </a:cubicBezTo>
                    <a:cubicBezTo>
                      <a:pt x="48" y="89"/>
                      <a:pt x="49" y="89"/>
                      <a:pt x="47" y="89"/>
                    </a:cubicBezTo>
                    <a:close/>
                    <a:moveTo>
                      <a:pt x="51" y="86"/>
                    </a:moveTo>
                    <a:cubicBezTo>
                      <a:pt x="51" y="87"/>
                      <a:pt x="50" y="89"/>
                      <a:pt x="50" y="92"/>
                    </a:cubicBezTo>
                    <a:cubicBezTo>
                      <a:pt x="46" y="94"/>
                      <a:pt x="41" y="94"/>
                      <a:pt x="45" y="99"/>
                    </a:cubicBezTo>
                    <a:cubicBezTo>
                      <a:pt x="46" y="101"/>
                      <a:pt x="47" y="100"/>
                      <a:pt x="49" y="101"/>
                    </a:cubicBezTo>
                    <a:cubicBezTo>
                      <a:pt x="50" y="102"/>
                      <a:pt x="51" y="103"/>
                      <a:pt x="52" y="103"/>
                    </a:cubicBezTo>
                    <a:cubicBezTo>
                      <a:pt x="52" y="103"/>
                      <a:pt x="52" y="96"/>
                      <a:pt x="52" y="94"/>
                    </a:cubicBezTo>
                    <a:cubicBezTo>
                      <a:pt x="52" y="94"/>
                      <a:pt x="55" y="90"/>
                      <a:pt x="55" y="89"/>
                    </a:cubicBezTo>
                    <a:cubicBezTo>
                      <a:pt x="56" y="89"/>
                      <a:pt x="55" y="88"/>
                      <a:pt x="55" y="88"/>
                    </a:cubicBezTo>
                    <a:cubicBezTo>
                      <a:pt x="54" y="87"/>
                      <a:pt x="54" y="86"/>
                      <a:pt x="54" y="86"/>
                    </a:cubicBezTo>
                    <a:cubicBezTo>
                      <a:pt x="53" y="86"/>
                      <a:pt x="52" y="86"/>
                      <a:pt x="51" y="86"/>
                    </a:cubicBezTo>
                    <a:close/>
                    <a:moveTo>
                      <a:pt x="59" y="84"/>
                    </a:moveTo>
                    <a:cubicBezTo>
                      <a:pt x="58" y="85"/>
                      <a:pt x="59" y="86"/>
                      <a:pt x="59" y="87"/>
                    </a:cubicBezTo>
                    <a:cubicBezTo>
                      <a:pt x="58" y="89"/>
                      <a:pt x="50" y="96"/>
                      <a:pt x="55" y="99"/>
                    </a:cubicBezTo>
                    <a:cubicBezTo>
                      <a:pt x="55" y="98"/>
                      <a:pt x="56" y="97"/>
                      <a:pt x="56" y="97"/>
                    </a:cubicBezTo>
                    <a:cubicBezTo>
                      <a:pt x="57" y="96"/>
                      <a:pt x="56" y="95"/>
                      <a:pt x="57" y="93"/>
                    </a:cubicBezTo>
                    <a:cubicBezTo>
                      <a:pt x="57" y="93"/>
                      <a:pt x="59" y="92"/>
                      <a:pt x="59" y="92"/>
                    </a:cubicBezTo>
                    <a:cubicBezTo>
                      <a:pt x="61" y="91"/>
                      <a:pt x="60" y="88"/>
                      <a:pt x="60" y="84"/>
                    </a:cubicBezTo>
                    <a:lnTo>
                      <a:pt x="59" y="84"/>
                    </a:lnTo>
                    <a:close/>
                    <a:moveTo>
                      <a:pt x="19" y="82"/>
                    </a:moveTo>
                    <a:cubicBezTo>
                      <a:pt x="19" y="82"/>
                      <a:pt x="19" y="85"/>
                      <a:pt x="19" y="86"/>
                    </a:cubicBezTo>
                    <a:cubicBezTo>
                      <a:pt x="19" y="86"/>
                      <a:pt x="15" y="89"/>
                      <a:pt x="15" y="89"/>
                    </a:cubicBezTo>
                    <a:cubicBezTo>
                      <a:pt x="14" y="91"/>
                      <a:pt x="16" y="91"/>
                      <a:pt x="15" y="92"/>
                    </a:cubicBezTo>
                    <a:cubicBezTo>
                      <a:pt x="15" y="93"/>
                      <a:pt x="13" y="94"/>
                      <a:pt x="13" y="94"/>
                    </a:cubicBezTo>
                    <a:cubicBezTo>
                      <a:pt x="12" y="96"/>
                      <a:pt x="12" y="98"/>
                      <a:pt x="11" y="99"/>
                    </a:cubicBezTo>
                    <a:cubicBezTo>
                      <a:pt x="10" y="100"/>
                      <a:pt x="8" y="101"/>
                      <a:pt x="8" y="101"/>
                    </a:cubicBezTo>
                    <a:cubicBezTo>
                      <a:pt x="8" y="102"/>
                      <a:pt x="8" y="103"/>
                      <a:pt x="8" y="103"/>
                    </a:cubicBezTo>
                    <a:cubicBezTo>
                      <a:pt x="7" y="104"/>
                      <a:pt x="6" y="104"/>
                      <a:pt x="5" y="104"/>
                    </a:cubicBezTo>
                    <a:cubicBezTo>
                      <a:pt x="4" y="104"/>
                      <a:pt x="5" y="106"/>
                      <a:pt x="4" y="106"/>
                    </a:cubicBezTo>
                    <a:cubicBezTo>
                      <a:pt x="4" y="106"/>
                      <a:pt x="3" y="106"/>
                      <a:pt x="2" y="106"/>
                    </a:cubicBezTo>
                    <a:cubicBezTo>
                      <a:pt x="1" y="108"/>
                      <a:pt x="1" y="110"/>
                      <a:pt x="0" y="113"/>
                    </a:cubicBezTo>
                    <a:cubicBezTo>
                      <a:pt x="2" y="110"/>
                      <a:pt x="9" y="107"/>
                      <a:pt x="11" y="105"/>
                    </a:cubicBezTo>
                    <a:cubicBezTo>
                      <a:pt x="12" y="104"/>
                      <a:pt x="11" y="103"/>
                      <a:pt x="11" y="103"/>
                    </a:cubicBezTo>
                    <a:cubicBezTo>
                      <a:pt x="12" y="102"/>
                      <a:pt x="14" y="100"/>
                      <a:pt x="14" y="99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5" y="98"/>
                      <a:pt x="14" y="97"/>
                      <a:pt x="15" y="97"/>
                    </a:cubicBezTo>
                    <a:cubicBezTo>
                      <a:pt x="16" y="96"/>
                      <a:pt x="18" y="96"/>
                      <a:pt x="19" y="95"/>
                    </a:cubicBezTo>
                    <a:cubicBezTo>
                      <a:pt x="19" y="94"/>
                      <a:pt x="19" y="93"/>
                      <a:pt x="19" y="92"/>
                    </a:cubicBezTo>
                    <a:cubicBezTo>
                      <a:pt x="20" y="92"/>
                      <a:pt x="21" y="92"/>
                      <a:pt x="21" y="91"/>
                    </a:cubicBezTo>
                    <a:cubicBezTo>
                      <a:pt x="22" y="91"/>
                      <a:pt x="22" y="84"/>
                      <a:pt x="21" y="84"/>
                    </a:cubicBezTo>
                    <a:cubicBezTo>
                      <a:pt x="21" y="84"/>
                      <a:pt x="21" y="82"/>
                      <a:pt x="21" y="82"/>
                    </a:cubicBezTo>
                    <a:lnTo>
                      <a:pt x="19" y="82"/>
                    </a:lnTo>
                    <a:close/>
                    <a:moveTo>
                      <a:pt x="65" y="81"/>
                    </a:moveTo>
                    <a:cubicBezTo>
                      <a:pt x="65" y="81"/>
                      <a:pt x="64" y="83"/>
                      <a:pt x="65" y="84"/>
                    </a:cubicBezTo>
                    <a:cubicBezTo>
                      <a:pt x="65" y="84"/>
                      <a:pt x="67" y="84"/>
                      <a:pt x="67" y="84"/>
                    </a:cubicBezTo>
                    <a:cubicBezTo>
                      <a:pt x="67" y="85"/>
                      <a:pt x="67" y="85"/>
                      <a:pt x="67" y="85"/>
                    </a:cubicBezTo>
                    <a:cubicBezTo>
                      <a:pt x="68" y="84"/>
                      <a:pt x="68" y="86"/>
                      <a:pt x="68" y="86"/>
                    </a:cubicBezTo>
                    <a:cubicBezTo>
                      <a:pt x="66" y="86"/>
                      <a:pt x="67" y="88"/>
                      <a:pt x="67" y="89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90"/>
                      <a:pt x="69" y="91"/>
                      <a:pt x="69" y="91"/>
                    </a:cubicBezTo>
                    <a:cubicBezTo>
                      <a:pt x="70" y="92"/>
                      <a:pt x="69" y="93"/>
                      <a:pt x="70" y="93"/>
                    </a:cubicBezTo>
                    <a:cubicBezTo>
                      <a:pt x="70" y="94"/>
                      <a:pt x="72" y="94"/>
                      <a:pt x="73" y="94"/>
                    </a:cubicBezTo>
                    <a:cubicBezTo>
                      <a:pt x="72" y="93"/>
                      <a:pt x="71" y="93"/>
                      <a:pt x="71" y="92"/>
                    </a:cubicBezTo>
                    <a:cubicBezTo>
                      <a:pt x="71" y="90"/>
                      <a:pt x="72" y="91"/>
                      <a:pt x="72" y="89"/>
                    </a:cubicBezTo>
                    <a:cubicBezTo>
                      <a:pt x="72" y="88"/>
                      <a:pt x="70" y="87"/>
                      <a:pt x="70" y="86"/>
                    </a:cubicBezTo>
                    <a:cubicBezTo>
                      <a:pt x="70" y="85"/>
                      <a:pt x="71" y="84"/>
                      <a:pt x="71" y="84"/>
                    </a:cubicBezTo>
                    <a:cubicBezTo>
                      <a:pt x="71" y="83"/>
                      <a:pt x="71" y="82"/>
                      <a:pt x="70" y="82"/>
                    </a:cubicBezTo>
                    <a:cubicBezTo>
                      <a:pt x="68" y="81"/>
                      <a:pt x="67" y="81"/>
                      <a:pt x="65" y="81"/>
                    </a:cubicBezTo>
                    <a:close/>
                    <a:moveTo>
                      <a:pt x="42" y="78"/>
                    </a:moveTo>
                    <a:cubicBezTo>
                      <a:pt x="41" y="83"/>
                      <a:pt x="41" y="86"/>
                      <a:pt x="40" y="91"/>
                    </a:cubicBezTo>
                    <a:cubicBezTo>
                      <a:pt x="42" y="90"/>
                      <a:pt x="45" y="88"/>
                      <a:pt x="46" y="88"/>
                    </a:cubicBezTo>
                    <a:cubicBezTo>
                      <a:pt x="46" y="87"/>
                      <a:pt x="48" y="88"/>
                      <a:pt x="48" y="88"/>
                    </a:cubicBezTo>
                    <a:cubicBezTo>
                      <a:pt x="49" y="87"/>
                      <a:pt x="48" y="85"/>
                      <a:pt x="49" y="85"/>
                    </a:cubicBezTo>
                    <a:cubicBezTo>
                      <a:pt x="49" y="85"/>
                      <a:pt x="50" y="84"/>
                      <a:pt x="50" y="84"/>
                    </a:cubicBezTo>
                    <a:cubicBezTo>
                      <a:pt x="50" y="83"/>
                      <a:pt x="50" y="81"/>
                      <a:pt x="50" y="80"/>
                    </a:cubicBezTo>
                    <a:cubicBezTo>
                      <a:pt x="47" y="79"/>
                      <a:pt x="45" y="79"/>
                      <a:pt x="42" y="78"/>
                    </a:cubicBezTo>
                    <a:close/>
                    <a:moveTo>
                      <a:pt x="53" y="72"/>
                    </a:moveTo>
                    <a:cubicBezTo>
                      <a:pt x="53" y="73"/>
                      <a:pt x="53" y="73"/>
                      <a:pt x="53" y="73"/>
                    </a:cubicBezTo>
                    <a:cubicBezTo>
                      <a:pt x="52" y="72"/>
                      <a:pt x="52" y="75"/>
                      <a:pt x="52" y="76"/>
                    </a:cubicBezTo>
                    <a:cubicBezTo>
                      <a:pt x="54" y="76"/>
                      <a:pt x="57" y="77"/>
                      <a:pt x="58" y="77"/>
                    </a:cubicBezTo>
                    <a:cubicBezTo>
                      <a:pt x="65" y="77"/>
                      <a:pt x="53" y="72"/>
                      <a:pt x="53" y="72"/>
                    </a:cubicBezTo>
                    <a:close/>
                    <a:moveTo>
                      <a:pt x="23" y="72"/>
                    </a:move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74"/>
                      <a:pt x="28" y="75"/>
                      <a:pt x="25" y="74"/>
                    </a:cubicBezTo>
                    <a:cubicBezTo>
                      <a:pt x="25" y="73"/>
                      <a:pt x="24" y="72"/>
                      <a:pt x="23" y="72"/>
                    </a:cubicBezTo>
                    <a:close/>
                    <a:moveTo>
                      <a:pt x="41" y="68"/>
                    </a:moveTo>
                    <a:cubicBezTo>
                      <a:pt x="41" y="68"/>
                      <a:pt x="42" y="71"/>
                      <a:pt x="42" y="71"/>
                    </a:cubicBezTo>
                    <a:cubicBezTo>
                      <a:pt x="44" y="72"/>
                      <a:pt x="43" y="70"/>
                      <a:pt x="43" y="69"/>
                    </a:cubicBezTo>
                    <a:cubicBezTo>
                      <a:pt x="42" y="69"/>
                      <a:pt x="42" y="69"/>
                      <a:pt x="41" y="68"/>
                    </a:cubicBezTo>
                    <a:close/>
                    <a:moveTo>
                      <a:pt x="65" y="66"/>
                    </a:moveTo>
                    <a:cubicBezTo>
                      <a:pt x="65" y="67"/>
                      <a:pt x="63" y="68"/>
                      <a:pt x="63" y="69"/>
                    </a:cubicBezTo>
                    <a:cubicBezTo>
                      <a:pt x="63" y="70"/>
                      <a:pt x="62" y="70"/>
                      <a:pt x="63" y="71"/>
                    </a:cubicBezTo>
                    <a:cubicBezTo>
                      <a:pt x="63" y="72"/>
                      <a:pt x="67" y="75"/>
                      <a:pt x="67" y="76"/>
                    </a:cubicBezTo>
                    <a:cubicBezTo>
                      <a:pt x="68" y="78"/>
                      <a:pt x="67" y="79"/>
                      <a:pt x="68" y="80"/>
                    </a:cubicBezTo>
                    <a:cubicBezTo>
                      <a:pt x="69" y="80"/>
                      <a:pt x="72" y="81"/>
                      <a:pt x="72" y="81"/>
                    </a:cubicBezTo>
                    <a:cubicBezTo>
                      <a:pt x="73" y="81"/>
                      <a:pt x="73" y="81"/>
                      <a:pt x="73" y="81"/>
                    </a:cubicBezTo>
                    <a:cubicBezTo>
                      <a:pt x="73" y="81"/>
                      <a:pt x="74" y="82"/>
                      <a:pt x="75" y="83"/>
                    </a:cubicBezTo>
                    <a:cubicBezTo>
                      <a:pt x="74" y="81"/>
                      <a:pt x="72" y="79"/>
                      <a:pt x="71" y="78"/>
                    </a:cubicBezTo>
                    <a:cubicBezTo>
                      <a:pt x="71" y="77"/>
                      <a:pt x="70" y="76"/>
                      <a:pt x="70" y="76"/>
                    </a:cubicBezTo>
                    <a:cubicBezTo>
                      <a:pt x="70" y="75"/>
                      <a:pt x="72" y="70"/>
                      <a:pt x="71" y="69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67"/>
                      <a:pt x="70" y="67"/>
                      <a:pt x="69" y="66"/>
                    </a:cubicBezTo>
                    <a:cubicBezTo>
                      <a:pt x="68" y="66"/>
                      <a:pt x="66" y="67"/>
                      <a:pt x="65" y="66"/>
                    </a:cubicBezTo>
                    <a:close/>
                    <a:moveTo>
                      <a:pt x="29" y="57"/>
                    </a:moveTo>
                    <a:cubicBezTo>
                      <a:pt x="29" y="57"/>
                      <a:pt x="28" y="58"/>
                      <a:pt x="28" y="58"/>
                    </a:cubicBezTo>
                    <a:cubicBezTo>
                      <a:pt x="24" y="58"/>
                      <a:pt x="30" y="59"/>
                      <a:pt x="30" y="60"/>
                    </a:cubicBezTo>
                    <a:cubicBezTo>
                      <a:pt x="31" y="61"/>
                      <a:pt x="31" y="65"/>
                      <a:pt x="33" y="66"/>
                    </a:cubicBezTo>
                    <a:cubicBezTo>
                      <a:pt x="34" y="66"/>
                      <a:pt x="35" y="66"/>
                      <a:pt x="36" y="66"/>
                    </a:cubicBezTo>
                    <a:cubicBezTo>
                      <a:pt x="36" y="69"/>
                      <a:pt x="34" y="69"/>
                      <a:pt x="37" y="71"/>
                    </a:cubicBezTo>
                    <a:cubicBezTo>
                      <a:pt x="41" y="68"/>
                      <a:pt x="36" y="56"/>
                      <a:pt x="29" y="57"/>
                    </a:cubicBezTo>
                    <a:close/>
                    <a:moveTo>
                      <a:pt x="61" y="53"/>
                    </a:moveTo>
                    <a:cubicBezTo>
                      <a:pt x="61" y="53"/>
                      <a:pt x="61" y="55"/>
                      <a:pt x="61" y="56"/>
                    </a:cubicBezTo>
                    <a:cubicBezTo>
                      <a:pt x="64" y="57"/>
                      <a:pt x="63" y="53"/>
                      <a:pt x="61" y="53"/>
                    </a:cubicBezTo>
                    <a:close/>
                    <a:moveTo>
                      <a:pt x="32" y="0"/>
                    </a:moveTo>
                    <a:cubicBezTo>
                      <a:pt x="32" y="1"/>
                      <a:pt x="30" y="5"/>
                      <a:pt x="30" y="5"/>
                    </a:cubicBezTo>
                    <a:cubicBezTo>
                      <a:pt x="30" y="5"/>
                      <a:pt x="31" y="7"/>
                      <a:pt x="31" y="8"/>
                    </a:cubicBezTo>
                    <a:cubicBezTo>
                      <a:pt x="31" y="9"/>
                      <a:pt x="28" y="12"/>
                      <a:pt x="28" y="13"/>
                    </a:cubicBezTo>
                    <a:cubicBezTo>
                      <a:pt x="28" y="17"/>
                      <a:pt x="30" y="18"/>
                      <a:pt x="29" y="22"/>
                    </a:cubicBezTo>
                    <a:cubicBezTo>
                      <a:pt x="29" y="22"/>
                      <a:pt x="28" y="22"/>
                      <a:pt x="28" y="22"/>
                    </a:cubicBezTo>
                    <a:cubicBezTo>
                      <a:pt x="27" y="24"/>
                      <a:pt x="27" y="26"/>
                      <a:pt x="28" y="29"/>
                    </a:cubicBezTo>
                    <a:cubicBezTo>
                      <a:pt x="27" y="29"/>
                      <a:pt x="27" y="30"/>
                      <a:pt x="25" y="30"/>
                    </a:cubicBezTo>
                    <a:cubicBezTo>
                      <a:pt x="25" y="30"/>
                      <a:pt x="24" y="28"/>
                      <a:pt x="23" y="28"/>
                    </a:cubicBezTo>
                    <a:cubicBezTo>
                      <a:pt x="22" y="27"/>
                      <a:pt x="24" y="29"/>
                      <a:pt x="22" y="28"/>
                    </a:cubicBezTo>
                    <a:cubicBezTo>
                      <a:pt x="23" y="30"/>
                      <a:pt x="22" y="31"/>
                      <a:pt x="23" y="32"/>
                    </a:cubicBezTo>
                    <a:cubicBezTo>
                      <a:pt x="23" y="33"/>
                      <a:pt x="25" y="34"/>
                      <a:pt x="25" y="34"/>
                    </a:cubicBezTo>
                    <a:cubicBezTo>
                      <a:pt x="25" y="36"/>
                      <a:pt x="24" y="38"/>
                      <a:pt x="25" y="40"/>
                    </a:cubicBezTo>
                    <a:cubicBezTo>
                      <a:pt x="25" y="40"/>
                      <a:pt x="28" y="44"/>
                      <a:pt x="29" y="45"/>
                    </a:cubicBezTo>
                    <a:cubicBezTo>
                      <a:pt x="30" y="44"/>
                      <a:pt x="29" y="44"/>
                      <a:pt x="30" y="42"/>
                    </a:cubicBezTo>
                    <a:cubicBezTo>
                      <a:pt x="31" y="42"/>
                      <a:pt x="32" y="43"/>
                      <a:pt x="32" y="42"/>
                    </a:cubicBezTo>
                    <a:cubicBezTo>
                      <a:pt x="30" y="52"/>
                      <a:pt x="31" y="50"/>
                      <a:pt x="35" y="57"/>
                    </a:cubicBezTo>
                    <a:cubicBezTo>
                      <a:pt x="35" y="57"/>
                      <a:pt x="37" y="57"/>
                      <a:pt x="37" y="56"/>
                    </a:cubicBezTo>
                    <a:cubicBezTo>
                      <a:pt x="39" y="55"/>
                      <a:pt x="38" y="53"/>
                      <a:pt x="42" y="54"/>
                    </a:cubicBezTo>
                    <a:cubicBezTo>
                      <a:pt x="43" y="55"/>
                      <a:pt x="43" y="55"/>
                      <a:pt x="43" y="55"/>
                    </a:cubicBezTo>
                    <a:cubicBezTo>
                      <a:pt x="44" y="55"/>
                      <a:pt x="45" y="55"/>
                      <a:pt x="45" y="55"/>
                    </a:cubicBezTo>
                    <a:cubicBezTo>
                      <a:pt x="46" y="56"/>
                      <a:pt x="46" y="58"/>
                      <a:pt x="47" y="59"/>
                    </a:cubicBezTo>
                    <a:cubicBezTo>
                      <a:pt x="53" y="58"/>
                      <a:pt x="43" y="55"/>
                      <a:pt x="49" y="54"/>
                    </a:cubicBezTo>
                    <a:cubicBezTo>
                      <a:pt x="50" y="55"/>
                      <a:pt x="49" y="55"/>
                      <a:pt x="50" y="56"/>
                    </a:cubicBezTo>
                    <a:cubicBezTo>
                      <a:pt x="51" y="57"/>
                      <a:pt x="51" y="57"/>
                      <a:pt x="52" y="58"/>
                    </a:cubicBezTo>
                    <a:cubicBezTo>
                      <a:pt x="53" y="59"/>
                      <a:pt x="53" y="61"/>
                      <a:pt x="54" y="62"/>
                    </a:cubicBezTo>
                    <a:cubicBezTo>
                      <a:pt x="54" y="63"/>
                      <a:pt x="56" y="62"/>
                      <a:pt x="56" y="62"/>
                    </a:cubicBezTo>
                    <a:cubicBezTo>
                      <a:pt x="57" y="63"/>
                      <a:pt x="57" y="65"/>
                      <a:pt x="58" y="66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1" y="57"/>
                      <a:pt x="58" y="61"/>
                      <a:pt x="57" y="56"/>
                    </a:cubicBezTo>
                    <a:cubicBezTo>
                      <a:pt x="56" y="54"/>
                      <a:pt x="58" y="54"/>
                      <a:pt x="57" y="52"/>
                    </a:cubicBezTo>
                    <a:cubicBezTo>
                      <a:pt x="57" y="51"/>
                      <a:pt x="56" y="50"/>
                      <a:pt x="55" y="50"/>
                    </a:cubicBezTo>
                    <a:cubicBezTo>
                      <a:pt x="55" y="50"/>
                      <a:pt x="53" y="52"/>
                      <a:pt x="53" y="52"/>
                    </a:cubicBezTo>
                    <a:cubicBezTo>
                      <a:pt x="51" y="50"/>
                      <a:pt x="51" y="50"/>
                      <a:pt x="51" y="50"/>
                    </a:cubicBezTo>
                    <a:cubicBezTo>
                      <a:pt x="51" y="50"/>
                      <a:pt x="51" y="49"/>
                      <a:pt x="51" y="48"/>
                    </a:cubicBezTo>
                    <a:cubicBezTo>
                      <a:pt x="50" y="48"/>
                      <a:pt x="51" y="47"/>
                      <a:pt x="49" y="47"/>
                    </a:cubicBezTo>
                    <a:cubicBezTo>
                      <a:pt x="49" y="47"/>
                      <a:pt x="49" y="48"/>
                      <a:pt x="49" y="48"/>
                    </a:cubicBezTo>
                    <a:cubicBezTo>
                      <a:pt x="47" y="49"/>
                      <a:pt x="46" y="48"/>
                      <a:pt x="45" y="48"/>
                    </a:cubicBezTo>
                    <a:cubicBezTo>
                      <a:pt x="44" y="48"/>
                      <a:pt x="42" y="50"/>
                      <a:pt x="41" y="50"/>
                    </a:cubicBezTo>
                    <a:cubicBezTo>
                      <a:pt x="41" y="50"/>
                      <a:pt x="40" y="49"/>
                      <a:pt x="39" y="49"/>
                    </a:cubicBezTo>
                    <a:cubicBezTo>
                      <a:pt x="39" y="48"/>
                      <a:pt x="39" y="45"/>
                      <a:pt x="38" y="44"/>
                    </a:cubicBezTo>
                    <a:cubicBezTo>
                      <a:pt x="37" y="43"/>
                      <a:pt x="37" y="43"/>
                      <a:pt x="37" y="43"/>
                    </a:cubicBezTo>
                    <a:cubicBezTo>
                      <a:pt x="37" y="42"/>
                      <a:pt x="37" y="37"/>
                      <a:pt x="37" y="37"/>
                    </a:cubicBezTo>
                    <a:cubicBezTo>
                      <a:pt x="38" y="33"/>
                      <a:pt x="37" y="31"/>
                      <a:pt x="40" y="30"/>
                    </a:cubicBezTo>
                    <a:cubicBezTo>
                      <a:pt x="41" y="30"/>
                      <a:pt x="41" y="30"/>
                      <a:pt x="41" y="30"/>
                    </a:cubicBezTo>
                    <a:cubicBezTo>
                      <a:pt x="43" y="28"/>
                      <a:pt x="43" y="24"/>
                      <a:pt x="43" y="22"/>
                    </a:cubicBezTo>
                    <a:cubicBezTo>
                      <a:pt x="44" y="23"/>
                      <a:pt x="45" y="23"/>
                      <a:pt x="45" y="23"/>
                    </a:cubicBezTo>
                    <a:cubicBezTo>
                      <a:pt x="46" y="23"/>
                      <a:pt x="46" y="21"/>
                      <a:pt x="47" y="20"/>
                    </a:cubicBezTo>
                    <a:cubicBezTo>
                      <a:pt x="46" y="18"/>
                      <a:pt x="46" y="16"/>
                      <a:pt x="45" y="14"/>
                    </a:cubicBezTo>
                    <a:cubicBezTo>
                      <a:pt x="45" y="14"/>
                      <a:pt x="43" y="13"/>
                      <a:pt x="43" y="12"/>
                    </a:cubicBezTo>
                    <a:cubicBezTo>
                      <a:pt x="42" y="9"/>
                      <a:pt x="43" y="5"/>
                      <a:pt x="45" y="3"/>
                    </a:cubicBezTo>
                    <a:cubicBezTo>
                      <a:pt x="45" y="3"/>
                      <a:pt x="44" y="2"/>
                      <a:pt x="44" y="1"/>
                    </a:cubicBezTo>
                    <a:cubicBezTo>
                      <a:pt x="42" y="2"/>
                      <a:pt x="38" y="6"/>
                      <a:pt x="35" y="2"/>
                    </a:cubicBezTo>
                    <a:cubicBezTo>
                      <a:pt x="35" y="2"/>
                      <a:pt x="36" y="1"/>
                      <a:pt x="35" y="0"/>
                    </a:cubicBezTo>
                    <a:cubicBezTo>
                      <a:pt x="34" y="0"/>
                      <a:pt x="33" y="1"/>
                      <a:pt x="32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4" name="Freeform 104">
                <a:extLst>
                  <a:ext uri="{FF2B5EF4-FFF2-40B4-BE49-F238E27FC236}">
                    <a16:creationId xmlns:a16="http://schemas.microsoft.com/office/drawing/2014/main" id="{12B8C110-3649-F34F-8B3A-F754843B6D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5" y="2258"/>
                <a:ext cx="210" cy="379"/>
              </a:xfrm>
              <a:custGeom>
                <a:avLst/>
                <a:gdLst>
                  <a:gd name="T0" fmla="*/ 103 w 107"/>
                  <a:gd name="T1" fmla="*/ 163 h 193"/>
                  <a:gd name="T2" fmla="*/ 101 w 107"/>
                  <a:gd name="T3" fmla="*/ 154 h 193"/>
                  <a:gd name="T4" fmla="*/ 104 w 107"/>
                  <a:gd name="T5" fmla="*/ 140 h 193"/>
                  <a:gd name="T6" fmla="*/ 89 w 107"/>
                  <a:gd name="T7" fmla="*/ 126 h 193"/>
                  <a:gd name="T8" fmla="*/ 89 w 107"/>
                  <a:gd name="T9" fmla="*/ 98 h 193"/>
                  <a:gd name="T10" fmla="*/ 75 w 107"/>
                  <a:gd name="T11" fmla="*/ 102 h 193"/>
                  <a:gd name="T12" fmla="*/ 67 w 107"/>
                  <a:gd name="T13" fmla="*/ 93 h 193"/>
                  <a:gd name="T14" fmla="*/ 63 w 107"/>
                  <a:gd name="T15" fmla="*/ 84 h 193"/>
                  <a:gd name="T16" fmla="*/ 60 w 107"/>
                  <a:gd name="T17" fmla="*/ 74 h 193"/>
                  <a:gd name="T18" fmla="*/ 64 w 107"/>
                  <a:gd name="T19" fmla="*/ 69 h 193"/>
                  <a:gd name="T20" fmla="*/ 69 w 107"/>
                  <a:gd name="T21" fmla="*/ 56 h 193"/>
                  <a:gd name="T22" fmla="*/ 84 w 107"/>
                  <a:gd name="T23" fmla="*/ 47 h 193"/>
                  <a:gd name="T24" fmla="*/ 93 w 107"/>
                  <a:gd name="T25" fmla="*/ 43 h 193"/>
                  <a:gd name="T26" fmla="*/ 86 w 107"/>
                  <a:gd name="T27" fmla="*/ 41 h 193"/>
                  <a:gd name="T28" fmla="*/ 91 w 107"/>
                  <a:gd name="T29" fmla="*/ 22 h 193"/>
                  <a:gd name="T30" fmla="*/ 78 w 107"/>
                  <a:gd name="T31" fmla="*/ 19 h 193"/>
                  <a:gd name="T32" fmla="*/ 73 w 107"/>
                  <a:gd name="T33" fmla="*/ 20 h 193"/>
                  <a:gd name="T34" fmla="*/ 69 w 107"/>
                  <a:gd name="T35" fmla="*/ 14 h 193"/>
                  <a:gd name="T36" fmla="*/ 60 w 107"/>
                  <a:gd name="T37" fmla="*/ 10 h 193"/>
                  <a:gd name="T38" fmla="*/ 55 w 107"/>
                  <a:gd name="T39" fmla="*/ 0 h 193"/>
                  <a:gd name="T40" fmla="*/ 46 w 107"/>
                  <a:gd name="T41" fmla="*/ 3 h 193"/>
                  <a:gd name="T42" fmla="*/ 50 w 107"/>
                  <a:gd name="T43" fmla="*/ 10 h 193"/>
                  <a:gd name="T44" fmla="*/ 49 w 107"/>
                  <a:gd name="T45" fmla="*/ 16 h 193"/>
                  <a:gd name="T46" fmla="*/ 31 w 107"/>
                  <a:gd name="T47" fmla="*/ 34 h 193"/>
                  <a:gd name="T48" fmla="*/ 22 w 107"/>
                  <a:gd name="T49" fmla="*/ 49 h 193"/>
                  <a:gd name="T50" fmla="*/ 15 w 107"/>
                  <a:gd name="T51" fmla="*/ 52 h 193"/>
                  <a:gd name="T52" fmla="*/ 9 w 107"/>
                  <a:gd name="T53" fmla="*/ 49 h 193"/>
                  <a:gd name="T54" fmla="*/ 9 w 107"/>
                  <a:gd name="T55" fmla="*/ 43 h 193"/>
                  <a:gd name="T56" fmla="*/ 7 w 107"/>
                  <a:gd name="T57" fmla="*/ 38 h 193"/>
                  <a:gd name="T58" fmla="*/ 0 w 107"/>
                  <a:gd name="T59" fmla="*/ 49 h 193"/>
                  <a:gd name="T60" fmla="*/ 3 w 107"/>
                  <a:gd name="T61" fmla="*/ 52 h 193"/>
                  <a:gd name="T62" fmla="*/ 2 w 107"/>
                  <a:gd name="T63" fmla="*/ 56 h 193"/>
                  <a:gd name="T64" fmla="*/ 3 w 107"/>
                  <a:gd name="T65" fmla="*/ 64 h 193"/>
                  <a:gd name="T66" fmla="*/ 15 w 107"/>
                  <a:gd name="T67" fmla="*/ 74 h 193"/>
                  <a:gd name="T68" fmla="*/ 20 w 107"/>
                  <a:gd name="T69" fmla="*/ 80 h 193"/>
                  <a:gd name="T70" fmla="*/ 26 w 107"/>
                  <a:gd name="T71" fmla="*/ 87 h 193"/>
                  <a:gd name="T72" fmla="*/ 30 w 107"/>
                  <a:gd name="T73" fmla="*/ 94 h 193"/>
                  <a:gd name="T74" fmla="*/ 33 w 107"/>
                  <a:gd name="T75" fmla="*/ 99 h 193"/>
                  <a:gd name="T76" fmla="*/ 35 w 107"/>
                  <a:gd name="T77" fmla="*/ 106 h 193"/>
                  <a:gd name="T78" fmla="*/ 36 w 107"/>
                  <a:gd name="T79" fmla="*/ 119 h 193"/>
                  <a:gd name="T80" fmla="*/ 40 w 107"/>
                  <a:gd name="T81" fmla="*/ 129 h 193"/>
                  <a:gd name="T82" fmla="*/ 46 w 107"/>
                  <a:gd name="T83" fmla="*/ 137 h 193"/>
                  <a:gd name="T84" fmla="*/ 47 w 107"/>
                  <a:gd name="T85" fmla="*/ 150 h 193"/>
                  <a:gd name="T86" fmla="*/ 54 w 107"/>
                  <a:gd name="T87" fmla="*/ 162 h 193"/>
                  <a:gd name="T88" fmla="*/ 66 w 107"/>
                  <a:gd name="T89" fmla="*/ 171 h 193"/>
                  <a:gd name="T90" fmla="*/ 69 w 107"/>
                  <a:gd name="T91" fmla="*/ 173 h 193"/>
                  <a:gd name="T92" fmla="*/ 75 w 107"/>
                  <a:gd name="T93" fmla="*/ 175 h 193"/>
                  <a:gd name="T94" fmla="*/ 83 w 107"/>
                  <a:gd name="T95" fmla="*/ 181 h 193"/>
                  <a:gd name="T96" fmla="*/ 88 w 107"/>
                  <a:gd name="T97" fmla="*/ 183 h 193"/>
                  <a:gd name="T98" fmla="*/ 93 w 107"/>
                  <a:gd name="T99" fmla="*/ 189 h 193"/>
                  <a:gd name="T100" fmla="*/ 100 w 107"/>
                  <a:gd name="T101" fmla="*/ 190 h 193"/>
                  <a:gd name="T102" fmla="*/ 100 w 107"/>
                  <a:gd name="T103" fmla="*/ 182 h 193"/>
                  <a:gd name="T104" fmla="*/ 105 w 107"/>
                  <a:gd name="T105" fmla="*/ 170 h 193"/>
                  <a:gd name="T106" fmla="*/ 101 w 107"/>
                  <a:gd name="T107" fmla="*/ 166 h 193"/>
                  <a:gd name="T108" fmla="*/ 98 w 107"/>
                  <a:gd name="T109" fmla="*/ 161 h 193"/>
                  <a:gd name="T110" fmla="*/ 103 w 107"/>
                  <a:gd name="T111" fmla="*/ 164 h 193"/>
                  <a:gd name="T112" fmla="*/ 104 w 107"/>
                  <a:gd name="T113" fmla="*/ 16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" h="193">
                    <a:moveTo>
                      <a:pt x="104" y="167"/>
                    </a:moveTo>
                    <a:cubicBezTo>
                      <a:pt x="104" y="167"/>
                      <a:pt x="104" y="164"/>
                      <a:pt x="103" y="163"/>
                    </a:cubicBezTo>
                    <a:cubicBezTo>
                      <a:pt x="102" y="161"/>
                      <a:pt x="103" y="159"/>
                      <a:pt x="103" y="159"/>
                    </a:cubicBezTo>
                    <a:cubicBezTo>
                      <a:pt x="103" y="159"/>
                      <a:pt x="102" y="157"/>
                      <a:pt x="101" y="154"/>
                    </a:cubicBezTo>
                    <a:cubicBezTo>
                      <a:pt x="100" y="152"/>
                      <a:pt x="102" y="147"/>
                      <a:pt x="102" y="147"/>
                    </a:cubicBezTo>
                    <a:cubicBezTo>
                      <a:pt x="104" y="140"/>
                      <a:pt x="104" y="140"/>
                      <a:pt x="104" y="140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89" y="126"/>
                      <a:pt x="89" y="126"/>
                      <a:pt x="89" y="126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91" y="100"/>
                      <a:pt x="91" y="96"/>
                      <a:pt x="89" y="98"/>
                    </a:cubicBezTo>
                    <a:cubicBezTo>
                      <a:pt x="87" y="100"/>
                      <a:pt x="83" y="102"/>
                      <a:pt x="83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5" y="102"/>
                      <a:pt x="73" y="101"/>
                      <a:pt x="73" y="98"/>
                    </a:cubicBezTo>
                    <a:cubicBezTo>
                      <a:pt x="73" y="96"/>
                      <a:pt x="68" y="95"/>
                      <a:pt x="67" y="93"/>
                    </a:cubicBezTo>
                    <a:cubicBezTo>
                      <a:pt x="66" y="90"/>
                      <a:pt x="62" y="88"/>
                      <a:pt x="62" y="8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3" y="84"/>
                      <a:pt x="63" y="80"/>
                      <a:pt x="62" y="80"/>
                    </a:cubicBezTo>
                    <a:cubicBezTo>
                      <a:pt x="60" y="79"/>
                      <a:pt x="60" y="75"/>
                      <a:pt x="60" y="74"/>
                    </a:cubicBezTo>
                    <a:cubicBezTo>
                      <a:pt x="60" y="72"/>
                      <a:pt x="64" y="74"/>
                      <a:pt x="64" y="74"/>
                    </a:cubicBezTo>
                    <a:cubicBezTo>
                      <a:pt x="64" y="74"/>
                      <a:pt x="64" y="71"/>
                      <a:pt x="64" y="69"/>
                    </a:cubicBezTo>
                    <a:cubicBezTo>
                      <a:pt x="64" y="67"/>
                      <a:pt x="65" y="66"/>
                      <a:pt x="67" y="63"/>
                    </a:cubicBezTo>
                    <a:cubicBezTo>
                      <a:pt x="68" y="61"/>
                      <a:pt x="68" y="58"/>
                      <a:pt x="69" y="56"/>
                    </a:cubicBezTo>
                    <a:cubicBezTo>
                      <a:pt x="70" y="53"/>
                      <a:pt x="74" y="52"/>
                      <a:pt x="76" y="50"/>
                    </a:cubicBezTo>
                    <a:cubicBezTo>
                      <a:pt x="78" y="48"/>
                      <a:pt x="82" y="48"/>
                      <a:pt x="84" y="47"/>
                    </a:cubicBezTo>
                    <a:cubicBezTo>
                      <a:pt x="86" y="46"/>
                      <a:pt x="88" y="46"/>
                      <a:pt x="91" y="46"/>
                    </a:cubicBezTo>
                    <a:cubicBezTo>
                      <a:pt x="93" y="46"/>
                      <a:pt x="93" y="43"/>
                      <a:pt x="93" y="43"/>
                    </a:cubicBezTo>
                    <a:cubicBezTo>
                      <a:pt x="91" y="41"/>
                      <a:pt x="91" y="41"/>
                      <a:pt x="91" y="41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5" y="25"/>
                      <a:pt x="93" y="22"/>
                      <a:pt x="91" y="22"/>
                    </a:cubicBezTo>
                    <a:cubicBezTo>
                      <a:pt x="89" y="22"/>
                      <a:pt x="85" y="21"/>
                      <a:pt x="84" y="20"/>
                    </a:cubicBezTo>
                    <a:cubicBezTo>
                      <a:pt x="83" y="18"/>
                      <a:pt x="78" y="19"/>
                      <a:pt x="78" y="19"/>
                    </a:cubicBezTo>
                    <a:cubicBezTo>
                      <a:pt x="77" y="22"/>
                      <a:pt x="77" y="22"/>
                      <a:pt x="77" y="22"/>
                    </a:cubicBezTo>
                    <a:cubicBezTo>
                      <a:pt x="77" y="22"/>
                      <a:pt x="74" y="20"/>
                      <a:pt x="73" y="20"/>
                    </a:cubicBezTo>
                    <a:cubicBezTo>
                      <a:pt x="71" y="20"/>
                      <a:pt x="70" y="17"/>
                      <a:pt x="70" y="17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0" y="11"/>
                      <a:pt x="60" y="10"/>
                    </a:cubicBezTo>
                    <a:cubicBezTo>
                      <a:pt x="61" y="8"/>
                      <a:pt x="58" y="5"/>
                      <a:pt x="57" y="5"/>
                    </a:cubicBezTo>
                    <a:cubicBezTo>
                      <a:pt x="55" y="5"/>
                      <a:pt x="55" y="0"/>
                      <a:pt x="55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5"/>
                      <a:pt x="49" y="7"/>
                      <a:pt x="50" y="10"/>
                    </a:cubicBezTo>
                    <a:cubicBezTo>
                      <a:pt x="51" y="13"/>
                      <a:pt x="50" y="16"/>
                      <a:pt x="50" y="16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16"/>
                      <a:pt x="49" y="23"/>
                      <a:pt x="42" y="27"/>
                    </a:cubicBezTo>
                    <a:cubicBezTo>
                      <a:pt x="36" y="31"/>
                      <a:pt x="33" y="33"/>
                      <a:pt x="31" y="34"/>
                    </a:cubicBezTo>
                    <a:cubicBezTo>
                      <a:pt x="30" y="36"/>
                      <a:pt x="30" y="37"/>
                      <a:pt x="28" y="39"/>
                    </a:cubicBezTo>
                    <a:cubicBezTo>
                      <a:pt x="26" y="42"/>
                      <a:pt x="24" y="43"/>
                      <a:pt x="22" y="49"/>
                    </a:cubicBezTo>
                    <a:cubicBezTo>
                      <a:pt x="21" y="52"/>
                      <a:pt x="18" y="53"/>
                      <a:pt x="18" y="53"/>
                    </a:cubicBezTo>
                    <a:cubicBezTo>
                      <a:pt x="18" y="53"/>
                      <a:pt x="16" y="54"/>
                      <a:pt x="15" y="52"/>
                    </a:cubicBezTo>
                    <a:cubicBezTo>
                      <a:pt x="14" y="49"/>
                      <a:pt x="13" y="47"/>
                      <a:pt x="13" y="47"/>
                    </a:cubicBezTo>
                    <a:cubicBezTo>
                      <a:pt x="13" y="47"/>
                      <a:pt x="11" y="49"/>
                      <a:pt x="9" y="49"/>
                    </a:cubicBezTo>
                    <a:cubicBezTo>
                      <a:pt x="7" y="49"/>
                      <a:pt x="5" y="46"/>
                      <a:pt x="5" y="46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4" y="41"/>
                      <a:pt x="2" y="43"/>
                      <a:pt x="1" y="46"/>
                    </a:cubicBezTo>
                    <a:cubicBezTo>
                      <a:pt x="1" y="47"/>
                      <a:pt x="1" y="50"/>
                      <a:pt x="0" y="49"/>
                    </a:cubicBezTo>
                    <a:cubicBezTo>
                      <a:pt x="0" y="49"/>
                      <a:pt x="1" y="51"/>
                      <a:pt x="2" y="52"/>
                    </a:cubicBezTo>
                    <a:cubicBezTo>
                      <a:pt x="2" y="52"/>
                      <a:pt x="3" y="52"/>
                      <a:pt x="3" y="52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2"/>
                      <a:pt x="2" y="55"/>
                      <a:pt x="2" y="56"/>
                    </a:cubicBezTo>
                    <a:cubicBezTo>
                      <a:pt x="2" y="56"/>
                      <a:pt x="4" y="58"/>
                      <a:pt x="4" y="58"/>
                    </a:cubicBezTo>
                    <a:cubicBezTo>
                      <a:pt x="5" y="60"/>
                      <a:pt x="4" y="63"/>
                      <a:pt x="3" y="64"/>
                    </a:cubicBezTo>
                    <a:cubicBezTo>
                      <a:pt x="7" y="67"/>
                      <a:pt x="10" y="69"/>
                      <a:pt x="13" y="73"/>
                    </a:cubicBezTo>
                    <a:cubicBezTo>
                      <a:pt x="13" y="73"/>
                      <a:pt x="15" y="74"/>
                      <a:pt x="15" y="74"/>
                    </a:cubicBezTo>
                    <a:cubicBezTo>
                      <a:pt x="15" y="75"/>
                      <a:pt x="15" y="76"/>
                      <a:pt x="15" y="76"/>
                    </a:cubicBezTo>
                    <a:cubicBezTo>
                      <a:pt x="16" y="78"/>
                      <a:pt x="19" y="78"/>
                      <a:pt x="20" y="80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22" y="84"/>
                      <a:pt x="24" y="85"/>
                      <a:pt x="26" y="87"/>
                    </a:cubicBezTo>
                    <a:cubicBezTo>
                      <a:pt x="27" y="89"/>
                      <a:pt x="28" y="91"/>
                      <a:pt x="29" y="93"/>
                    </a:cubicBezTo>
                    <a:cubicBezTo>
                      <a:pt x="29" y="93"/>
                      <a:pt x="30" y="93"/>
                      <a:pt x="30" y="94"/>
                    </a:cubicBezTo>
                    <a:cubicBezTo>
                      <a:pt x="31" y="95"/>
                      <a:pt x="30" y="96"/>
                      <a:pt x="31" y="98"/>
                    </a:cubicBezTo>
                    <a:cubicBezTo>
                      <a:pt x="31" y="98"/>
                      <a:pt x="33" y="98"/>
                      <a:pt x="33" y="99"/>
                    </a:cubicBezTo>
                    <a:cubicBezTo>
                      <a:pt x="33" y="100"/>
                      <a:pt x="33" y="102"/>
                      <a:pt x="33" y="104"/>
                    </a:cubicBezTo>
                    <a:cubicBezTo>
                      <a:pt x="33" y="104"/>
                      <a:pt x="35" y="106"/>
                      <a:pt x="35" y="106"/>
                    </a:cubicBezTo>
                    <a:cubicBezTo>
                      <a:pt x="35" y="108"/>
                      <a:pt x="35" y="109"/>
                      <a:pt x="35" y="111"/>
                    </a:cubicBezTo>
                    <a:cubicBezTo>
                      <a:pt x="35" y="111"/>
                      <a:pt x="39" y="119"/>
                      <a:pt x="36" y="119"/>
                    </a:cubicBezTo>
                    <a:cubicBezTo>
                      <a:pt x="38" y="122"/>
                      <a:pt x="41" y="123"/>
                      <a:pt x="40" y="127"/>
                    </a:cubicBezTo>
                    <a:cubicBezTo>
                      <a:pt x="40" y="127"/>
                      <a:pt x="40" y="129"/>
                      <a:pt x="40" y="129"/>
                    </a:cubicBezTo>
                    <a:cubicBezTo>
                      <a:pt x="41" y="129"/>
                      <a:pt x="42" y="129"/>
                      <a:pt x="43" y="129"/>
                    </a:cubicBezTo>
                    <a:cubicBezTo>
                      <a:pt x="44" y="131"/>
                      <a:pt x="45" y="135"/>
                      <a:pt x="46" y="137"/>
                    </a:cubicBezTo>
                    <a:cubicBezTo>
                      <a:pt x="46" y="138"/>
                      <a:pt x="47" y="138"/>
                      <a:pt x="48" y="139"/>
                    </a:cubicBezTo>
                    <a:cubicBezTo>
                      <a:pt x="49" y="143"/>
                      <a:pt x="48" y="147"/>
                      <a:pt x="47" y="150"/>
                    </a:cubicBezTo>
                    <a:cubicBezTo>
                      <a:pt x="49" y="152"/>
                      <a:pt x="52" y="155"/>
                      <a:pt x="54" y="159"/>
                    </a:cubicBezTo>
                    <a:cubicBezTo>
                      <a:pt x="54" y="160"/>
                      <a:pt x="53" y="161"/>
                      <a:pt x="54" y="162"/>
                    </a:cubicBezTo>
                    <a:cubicBezTo>
                      <a:pt x="55" y="163"/>
                      <a:pt x="60" y="165"/>
                      <a:pt x="61" y="167"/>
                    </a:cubicBezTo>
                    <a:cubicBezTo>
                      <a:pt x="63" y="168"/>
                      <a:pt x="65" y="169"/>
                      <a:pt x="66" y="171"/>
                    </a:cubicBezTo>
                    <a:cubicBezTo>
                      <a:pt x="67" y="171"/>
                      <a:pt x="66" y="172"/>
                      <a:pt x="67" y="173"/>
                    </a:cubicBezTo>
                    <a:cubicBezTo>
                      <a:pt x="67" y="173"/>
                      <a:pt x="68" y="173"/>
                      <a:pt x="69" y="173"/>
                    </a:cubicBezTo>
                    <a:cubicBezTo>
                      <a:pt x="69" y="173"/>
                      <a:pt x="70" y="174"/>
                      <a:pt x="71" y="175"/>
                    </a:cubicBezTo>
                    <a:cubicBezTo>
                      <a:pt x="72" y="175"/>
                      <a:pt x="73" y="175"/>
                      <a:pt x="75" y="175"/>
                    </a:cubicBezTo>
                    <a:cubicBezTo>
                      <a:pt x="75" y="175"/>
                      <a:pt x="75" y="177"/>
                      <a:pt x="75" y="177"/>
                    </a:cubicBezTo>
                    <a:cubicBezTo>
                      <a:pt x="79" y="178"/>
                      <a:pt x="80" y="179"/>
                      <a:pt x="83" y="181"/>
                    </a:cubicBezTo>
                    <a:cubicBezTo>
                      <a:pt x="83" y="181"/>
                      <a:pt x="84" y="180"/>
                      <a:pt x="85" y="181"/>
                    </a:cubicBezTo>
                    <a:cubicBezTo>
                      <a:pt x="86" y="181"/>
                      <a:pt x="87" y="183"/>
                      <a:pt x="88" y="183"/>
                    </a:cubicBezTo>
                    <a:cubicBezTo>
                      <a:pt x="89" y="183"/>
                      <a:pt x="90" y="183"/>
                      <a:pt x="90" y="183"/>
                    </a:cubicBezTo>
                    <a:cubicBezTo>
                      <a:pt x="92" y="185"/>
                      <a:pt x="91" y="187"/>
                      <a:pt x="93" y="189"/>
                    </a:cubicBezTo>
                    <a:cubicBezTo>
                      <a:pt x="93" y="190"/>
                      <a:pt x="95" y="192"/>
                      <a:pt x="97" y="193"/>
                    </a:cubicBezTo>
                    <a:cubicBezTo>
                      <a:pt x="97" y="193"/>
                      <a:pt x="99" y="192"/>
                      <a:pt x="100" y="190"/>
                    </a:cubicBezTo>
                    <a:cubicBezTo>
                      <a:pt x="100" y="188"/>
                      <a:pt x="102" y="187"/>
                      <a:pt x="102" y="187"/>
                    </a:cubicBezTo>
                    <a:cubicBezTo>
                      <a:pt x="100" y="182"/>
                      <a:pt x="100" y="182"/>
                      <a:pt x="100" y="182"/>
                    </a:cubicBezTo>
                    <a:cubicBezTo>
                      <a:pt x="100" y="182"/>
                      <a:pt x="104" y="177"/>
                      <a:pt x="105" y="175"/>
                    </a:cubicBezTo>
                    <a:cubicBezTo>
                      <a:pt x="107" y="173"/>
                      <a:pt x="105" y="170"/>
                      <a:pt x="105" y="170"/>
                    </a:cubicBezTo>
                    <a:cubicBezTo>
                      <a:pt x="105" y="170"/>
                      <a:pt x="105" y="170"/>
                      <a:pt x="105" y="170"/>
                    </a:cubicBezTo>
                    <a:cubicBezTo>
                      <a:pt x="104" y="169"/>
                      <a:pt x="102" y="167"/>
                      <a:pt x="101" y="166"/>
                    </a:cubicBezTo>
                    <a:cubicBezTo>
                      <a:pt x="100" y="166"/>
                      <a:pt x="99" y="167"/>
                      <a:pt x="98" y="167"/>
                    </a:cubicBezTo>
                    <a:cubicBezTo>
                      <a:pt x="98" y="165"/>
                      <a:pt x="98" y="164"/>
                      <a:pt x="98" y="161"/>
                    </a:cubicBezTo>
                    <a:cubicBezTo>
                      <a:pt x="99" y="161"/>
                      <a:pt x="100" y="161"/>
                      <a:pt x="100" y="161"/>
                    </a:cubicBezTo>
                    <a:cubicBezTo>
                      <a:pt x="101" y="162"/>
                      <a:pt x="102" y="163"/>
                      <a:pt x="103" y="164"/>
                    </a:cubicBezTo>
                    <a:cubicBezTo>
                      <a:pt x="103" y="164"/>
                      <a:pt x="102" y="166"/>
                      <a:pt x="103" y="166"/>
                    </a:cubicBezTo>
                    <a:cubicBezTo>
                      <a:pt x="103" y="166"/>
                      <a:pt x="103" y="167"/>
                      <a:pt x="104" y="16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5" name="Freeform 105">
                <a:extLst>
                  <a:ext uri="{FF2B5EF4-FFF2-40B4-BE49-F238E27FC236}">
                    <a16:creationId xmlns:a16="http://schemas.microsoft.com/office/drawing/2014/main" id="{93DB1B6A-42D4-E441-9B2F-FDDAA4C50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5" y="2258"/>
                <a:ext cx="210" cy="379"/>
              </a:xfrm>
              <a:custGeom>
                <a:avLst/>
                <a:gdLst>
                  <a:gd name="T0" fmla="*/ 103 w 107"/>
                  <a:gd name="T1" fmla="*/ 163 h 193"/>
                  <a:gd name="T2" fmla="*/ 101 w 107"/>
                  <a:gd name="T3" fmla="*/ 154 h 193"/>
                  <a:gd name="T4" fmla="*/ 104 w 107"/>
                  <a:gd name="T5" fmla="*/ 140 h 193"/>
                  <a:gd name="T6" fmla="*/ 89 w 107"/>
                  <a:gd name="T7" fmla="*/ 126 h 193"/>
                  <a:gd name="T8" fmla="*/ 89 w 107"/>
                  <a:gd name="T9" fmla="*/ 98 h 193"/>
                  <a:gd name="T10" fmla="*/ 75 w 107"/>
                  <a:gd name="T11" fmla="*/ 102 h 193"/>
                  <a:gd name="T12" fmla="*/ 67 w 107"/>
                  <a:gd name="T13" fmla="*/ 93 h 193"/>
                  <a:gd name="T14" fmla="*/ 63 w 107"/>
                  <a:gd name="T15" fmla="*/ 84 h 193"/>
                  <a:gd name="T16" fmla="*/ 60 w 107"/>
                  <a:gd name="T17" fmla="*/ 74 h 193"/>
                  <a:gd name="T18" fmla="*/ 64 w 107"/>
                  <a:gd name="T19" fmla="*/ 69 h 193"/>
                  <a:gd name="T20" fmla="*/ 69 w 107"/>
                  <a:gd name="T21" fmla="*/ 56 h 193"/>
                  <a:gd name="T22" fmla="*/ 84 w 107"/>
                  <a:gd name="T23" fmla="*/ 47 h 193"/>
                  <a:gd name="T24" fmla="*/ 93 w 107"/>
                  <a:gd name="T25" fmla="*/ 43 h 193"/>
                  <a:gd name="T26" fmla="*/ 86 w 107"/>
                  <a:gd name="T27" fmla="*/ 41 h 193"/>
                  <a:gd name="T28" fmla="*/ 91 w 107"/>
                  <a:gd name="T29" fmla="*/ 22 h 193"/>
                  <a:gd name="T30" fmla="*/ 78 w 107"/>
                  <a:gd name="T31" fmla="*/ 19 h 193"/>
                  <a:gd name="T32" fmla="*/ 73 w 107"/>
                  <a:gd name="T33" fmla="*/ 20 h 193"/>
                  <a:gd name="T34" fmla="*/ 69 w 107"/>
                  <a:gd name="T35" fmla="*/ 14 h 193"/>
                  <a:gd name="T36" fmla="*/ 60 w 107"/>
                  <a:gd name="T37" fmla="*/ 10 h 193"/>
                  <a:gd name="T38" fmla="*/ 55 w 107"/>
                  <a:gd name="T39" fmla="*/ 0 h 193"/>
                  <a:gd name="T40" fmla="*/ 46 w 107"/>
                  <a:gd name="T41" fmla="*/ 3 h 193"/>
                  <a:gd name="T42" fmla="*/ 50 w 107"/>
                  <a:gd name="T43" fmla="*/ 10 h 193"/>
                  <a:gd name="T44" fmla="*/ 49 w 107"/>
                  <a:gd name="T45" fmla="*/ 16 h 193"/>
                  <a:gd name="T46" fmla="*/ 31 w 107"/>
                  <a:gd name="T47" fmla="*/ 34 h 193"/>
                  <a:gd name="T48" fmla="*/ 22 w 107"/>
                  <a:gd name="T49" fmla="*/ 49 h 193"/>
                  <a:gd name="T50" fmla="*/ 15 w 107"/>
                  <a:gd name="T51" fmla="*/ 52 h 193"/>
                  <a:gd name="T52" fmla="*/ 9 w 107"/>
                  <a:gd name="T53" fmla="*/ 49 h 193"/>
                  <a:gd name="T54" fmla="*/ 9 w 107"/>
                  <a:gd name="T55" fmla="*/ 43 h 193"/>
                  <a:gd name="T56" fmla="*/ 7 w 107"/>
                  <a:gd name="T57" fmla="*/ 38 h 193"/>
                  <a:gd name="T58" fmla="*/ 0 w 107"/>
                  <a:gd name="T59" fmla="*/ 49 h 193"/>
                  <a:gd name="T60" fmla="*/ 3 w 107"/>
                  <a:gd name="T61" fmla="*/ 52 h 193"/>
                  <a:gd name="T62" fmla="*/ 2 w 107"/>
                  <a:gd name="T63" fmla="*/ 56 h 193"/>
                  <a:gd name="T64" fmla="*/ 3 w 107"/>
                  <a:gd name="T65" fmla="*/ 64 h 193"/>
                  <a:gd name="T66" fmla="*/ 15 w 107"/>
                  <a:gd name="T67" fmla="*/ 74 h 193"/>
                  <a:gd name="T68" fmla="*/ 20 w 107"/>
                  <a:gd name="T69" fmla="*/ 80 h 193"/>
                  <a:gd name="T70" fmla="*/ 26 w 107"/>
                  <a:gd name="T71" fmla="*/ 87 h 193"/>
                  <a:gd name="T72" fmla="*/ 30 w 107"/>
                  <a:gd name="T73" fmla="*/ 94 h 193"/>
                  <a:gd name="T74" fmla="*/ 33 w 107"/>
                  <a:gd name="T75" fmla="*/ 99 h 193"/>
                  <a:gd name="T76" fmla="*/ 35 w 107"/>
                  <a:gd name="T77" fmla="*/ 106 h 193"/>
                  <a:gd name="T78" fmla="*/ 36 w 107"/>
                  <a:gd name="T79" fmla="*/ 119 h 193"/>
                  <a:gd name="T80" fmla="*/ 40 w 107"/>
                  <a:gd name="T81" fmla="*/ 129 h 193"/>
                  <a:gd name="T82" fmla="*/ 46 w 107"/>
                  <a:gd name="T83" fmla="*/ 137 h 193"/>
                  <a:gd name="T84" fmla="*/ 47 w 107"/>
                  <a:gd name="T85" fmla="*/ 150 h 193"/>
                  <a:gd name="T86" fmla="*/ 54 w 107"/>
                  <a:gd name="T87" fmla="*/ 162 h 193"/>
                  <a:gd name="T88" fmla="*/ 66 w 107"/>
                  <a:gd name="T89" fmla="*/ 171 h 193"/>
                  <a:gd name="T90" fmla="*/ 69 w 107"/>
                  <a:gd name="T91" fmla="*/ 173 h 193"/>
                  <a:gd name="T92" fmla="*/ 75 w 107"/>
                  <a:gd name="T93" fmla="*/ 175 h 193"/>
                  <a:gd name="T94" fmla="*/ 83 w 107"/>
                  <a:gd name="T95" fmla="*/ 181 h 193"/>
                  <a:gd name="T96" fmla="*/ 88 w 107"/>
                  <a:gd name="T97" fmla="*/ 183 h 193"/>
                  <a:gd name="T98" fmla="*/ 93 w 107"/>
                  <a:gd name="T99" fmla="*/ 189 h 193"/>
                  <a:gd name="T100" fmla="*/ 100 w 107"/>
                  <a:gd name="T101" fmla="*/ 190 h 193"/>
                  <a:gd name="T102" fmla="*/ 100 w 107"/>
                  <a:gd name="T103" fmla="*/ 182 h 193"/>
                  <a:gd name="T104" fmla="*/ 105 w 107"/>
                  <a:gd name="T105" fmla="*/ 170 h 193"/>
                  <a:gd name="T106" fmla="*/ 101 w 107"/>
                  <a:gd name="T107" fmla="*/ 166 h 193"/>
                  <a:gd name="T108" fmla="*/ 98 w 107"/>
                  <a:gd name="T109" fmla="*/ 161 h 193"/>
                  <a:gd name="T110" fmla="*/ 103 w 107"/>
                  <a:gd name="T111" fmla="*/ 164 h 193"/>
                  <a:gd name="T112" fmla="*/ 104 w 107"/>
                  <a:gd name="T113" fmla="*/ 16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" h="193">
                    <a:moveTo>
                      <a:pt x="104" y="167"/>
                    </a:moveTo>
                    <a:cubicBezTo>
                      <a:pt x="104" y="167"/>
                      <a:pt x="104" y="164"/>
                      <a:pt x="103" y="163"/>
                    </a:cubicBezTo>
                    <a:cubicBezTo>
                      <a:pt x="102" y="161"/>
                      <a:pt x="103" y="159"/>
                      <a:pt x="103" y="159"/>
                    </a:cubicBezTo>
                    <a:cubicBezTo>
                      <a:pt x="103" y="159"/>
                      <a:pt x="102" y="157"/>
                      <a:pt x="101" y="154"/>
                    </a:cubicBezTo>
                    <a:cubicBezTo>
                      <a:pt x="100" y="152"/>
                      <a:pt x="102" y="147"/>
                      <a:pt x="102" y="147"/>
                    </a:cubicBezTo>
                    <a:cubicBezTo>
                      <a:pt x="104" y="140"/>
                      <a:pt x="104" y="140"/>
                      <a:pt x="104" y="140"/>
                    </a:cubicBezTo>
                    <a:cubicBezTo>
                      <a:pt x="99" y="129"/>
                      <a:pt x="99" y="129"/>
                      <a:pt x="99" y="129"/>
                    </a:cubicBezTo>
                    <a:cubicBezTo>
                      <a:pt x="89" y="126"/>
                      <a:pt x="89" y="126"/>
                      <a:pt x="89" y="126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91" y="100"/>
                      <a:pt x="91" y="96"/>
                      <a:pt x="89" y="98"/>
                    </a:cubicBezTo>
                    <a:cubicBezTo>
                      <a:pt x="87" y="100"/>
                      <a:pt x="83" y="102"/>
                      <a:pt x="83" y="102"/>
                    </a:cubicBezTo>
                    <a:cubicBezTo>
                      <a:pt x="75" y="102"/>
                      <a:pt x="75" y="102"/>
                      <a:pt x="75" y="102"/>
                    </a:cubicBezTo>
                    <a:cubicBezTo>
                      <a:pt x="75" y="102"/>
                      <a:pt x="73" y="101"/>
                      <a:pt x="73" y="98"/>
                    </a:cubicBezTo>
                    <a:cubicBezTo>
                      <a:pt x="73" y="96"/>
                      <a:pt x="68" y="95"/>
                      <a:pt x="67" y="93"/>
                    </a:cubicBezTo>
                    <a:cubicBezTo>
                      <a:pt x="66" y="90"/>
                      <a:pt x="62" y="88"/>
                      <a:pt x="62" y="88"/>
                    </a:cubicBezTo>
                    <a:cubicBezTo>
                      <a:pt x="63" y="84"/>
                      <a:pt x="63" y="84"/>
                      <a:pt x="63" y="84"/>
                    </a:cubicBezTo>
                    <a:cubicBezTo>
                      <a:pt x="63" y="84"/>
                      <a:pt x="63" y="80"/>
                      <a:pt x="62" y="80"/>
                    </a:cubicBezTo>
                    <a:cubicBezTo>
                      <a:pt x="60" y="79"/>
                      <a:pt x="60" y="75"/>
                      <a:pt x="60" y="74"/>
                    </a:cubicBezTo>
                    <a:cubicBezTo>
                      <a:pt x="60" y="72"/>
                      <a:pt x="64" y="74"/>
                      <a:pt x="64" y="74"/>
                    </a:cubicBezTo>
                    <a:cubicBezTo>
                      <a:pt x="64" y="74"/>
                      <a:pt x="64" y="71"/>
                      <a:pt x="64" y="69"/>
                    </a:cubicBezTo>
                    <a:cubicBezTo>
                      <a:pt x="64" y="67"/>
                      <a:pt x="65" y="66"/>
                      <a:pt x="67" y="63"/>
                    </a:cubicBezTo>
                    <a:cubicBezTo>
                      <a:pt x="68" y="61"/>
                      <a:pt x="68" y="58"/>
                      <a:pt x="69" y="56"/>
                    </a:cubicBezTo>
                    <a:cubicBezTo>
                      <a:pt x="70" y="53"/>
                      <a:pt x="74" y="52"/>
                      <a:pt x="76" y="50"/>
                    </a:cubicBezTo>
                    <a:cubicBezTo>
                      <a:pt x="78" y="48"/>
                      <a:pt x="82" y="48"/>
                      <a:pt x="84" y="47"/>
                    </a:cubicBezTo>
                    <a:cubicBezTo>
                      <a:pt x="86" y="46"/>
                      <a:pt x="88" y="46"/>
                      <a:pt x="91" y="46"/>
                    </a:cubicBezTo>
                    <a:cubicBezTo>
                      <a:pt x="93" y="46"/>
                      <a:pt x="93" y="43"/>
                      <a:pt x="93" y="43"/>
                    </a:cubicBezTo>
                    <a:cubicBezTo>
                      <a:pt x="91" y="41"/>
                      <a:pt x="91" y="41"/>
                      <a:pt x="91" y="41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95" y="25"/>
                      <a:pt x="95" y="25"/>
                      <a:pt x="95" y="25"/>
                    </a:cubicBezTo>
                    <a:cubicBezTo>
                      <a:pt x="95" y="25"/>
                      <a:pt x="93" y="22"/>
                      <a:pt x="91" y="22"/>
                    </a:cubicBezTo>
                    <a:cubicBezTo>
                      <a:pt x="89" y="22"/>
                      <a:pt x="85" y="21"/>
                      <a:pt x="84" y="20"/>
                    </a:cubicBezTo>
                    <a:cubicBezTo>
                      <a:pt x="83" y="18"/>
                      <a:pt x="78" y="19"/>
                      <a:pt x="78" y="19"/>
                    </a:cubicBezTo>
                    <a:cubicBezTo>
                      <a:pt x="77" y="22"/>
                      <a:pt x="77" y="22"/>
                      <a:pt x="77" y="22"/>
                    </a:cubicBezTo>
                    <a:cubicBezTo>
                      <a:pt x="77" y="22"/>
                      <a:pt x="74" y="20"/>
                      <a:pt x="73" y="20"/>
                    </a:cubicBezTo>
                    <a:cubicBezTo>
                      <a:pt x="71" y="20"/>
                      <a:pt x="70" y="17"/>
                      <a:pt x="70" y="17"/>
                    </a:cubicBezTo>
                    <a:cubicBezTo>
                      <a:pt x="69" y="14"/>
                      <a:pt x="69" y="14"/>
                      <a:pt x="69" y="14"/>
                    </a:cubicBezTo>
                    <a:cubicBezTo>
                      <a:pt x="65" y="14"/>
                      <a:pt x="65" y="14"/>
                      <a:pt x="65" y="14"/>
                    </a:cubicBezTo>
                    <a:cubicBezTo>
                      <a:pt x="65" y="14"/>
                      <a:pt x="60" y="11"/>
                      <a:pt x="60" y="10"/>
                    </a:cubicBezTo>
                    <a:cubicBezTo>
                      <a:pt x="61" y="8"/>
                      <a:pt x="58" y="5"/>
                      <a:pt x="57" y="5"/>
                    </a:cubicBezTo>
                    <a:cubicBezTo>
                      <a:pt x="55" y="5"/>
                      <a:pt x="55" y="0"/>
                      <a:pt x="55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5"/>
                      <a:pt x="49" y="7"/>
                      <a:pt x="50" y="10"/>
                    </a:cubicBezTo>
                    <a:cubicBezTo>
                      <a:pt x="51" y="13"/>
                      <a:pt x="50" y="16"/>
                      <a:pt x="50" y="16"/>
                    </a:cubicBezTo>
                    <a:cubicBezTo>
                      <a:pt x="49" y="16"/>
                      <a:pt x="49" y="16"/>
                      <a:pt x="49" y="16"/>
                    </a:cubicBezTo>
                    <a:cubicBezTo>
                      <a:pt x="49" y="16"/>
                      <a:pt x="49" y="23"/>
                      <a:pt x="42" y="27"/>
                    </a:cubicBezTo>
                    <a:cubicBezTo>
                      <a:pt x="36" y="31"/>
                      <a:pt x="33" y="33"/>
                      <a:pt x="31" y="34"/>
                    </a:cubicBezTo>
                    <a:cubicBezTo>
                      <a:pt x="30" y="36"/>
                      <a:pt x="30" y="37"/>
                      <a:pt x="28" y="39"/>
                    </a:cubicBezTo>
                    <a:cubicBezTo>
                      <a:pt x="26" y="42"/>
                      <a:pt x="24" y="43"/>
                      <a:pt x="22" y="49"/>
                    </a:cubicBezTo>
                    <a:cubicBezTo>
                      <a:pt x="21" y="52"/>
                      <a:pt x="18" y="53"/>
                      <a:pt x="18" y="53"/>
                    </a:cubicBezTo>
                    <a:cubicBezTo>
                      <a:pt x="18" y="53"/>
                      <a:pt x="16" y="54"/>
                      <a:pt x="15" y="52"/>
                    </a:cubicBezTo>
                    <a:cubicBezTo>
                      <a:pt x="14" y="49"/>
                      <a:pt x="13" y="47"/>
                      <a:pt x="13" y="47"/>
                    </a:cubicBezTo>
                    <a:cubicBezTo>
                      <a:pt x="13" y="47"/>
                      <a:pt x="11" y="49"/>
                      <a:pt x="9" y="49"/>
                    </a:cubicBezTo>
                    <a:cubicBezTo>
                      <a:pt x="7" y="49"/>
                      <a:pt x="5" y="46"/>
                      <a:pt x="5" y="46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4" y="41"/>
                      <a:pt x="2" y="43"/>
                      <a:pt x="1" y="46"/>
                    </a:cubicBezTo>
                    <a:cubicBezTo>
                      <a:pt x="1" y="47"/>
                      <a:pt x="1" y="50"/>
                      <a:pt x="0" y="49"/>
                    </a:cubicBezTo>
                    <a:cubicBezTo>
                      <a:pt x="0" y="49"/>
                      <a:pt x="1" y="51"/>
                      <a:pt x="2" y="52"/>
                    </a:cubicBezTo>
                    <a:cubicBezTo>
                      <a:pt x="2" y="52"/>
                      <a:pt x="3" y="52"/>
                      <a:pt x="3" y="52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3" y="52"/>
                      <a:pt x="2" y="55"/>
                      <a:pt x="2" y="56"/>
                    </a:cubicBezTo>
                    <a:cubicBezTo>
                      <a:pt x="2" y="56"/>
                      <a:pt x="4" y="58"/>
                      <a:pt x="4" y="58"/>
                    </a:cubicBezTo>
                    <a:cubicBezTo>
                      <a:pt x="5" y="60"/>
                      <a:pt x="4" y="63"/>
                      <a:pt x="3" y="64"/>
                    </a:cubicBezTo>
                    <a:cubicBezTo>
                      <a:pt x="7" y="67"/>
                      <a:pt x="10" y="69"/>
                      <a:pt x="13" y="73"/>
                    </a:cubicBezTo>
                    <a:cubicBezTo>
                      <a:pt x="13" y="73"/>
                      <a:pt x="15" y="74"/>
                      <a:pt x="15" y="74"/>
                    </a:cubicBezTo>
                    <a:cubicBezTo>
                      <a:pt x="15" y="75"/>
                      <a:pt x="15" y="76"/>
                      <a:pt x="15" y="76"/>
                    </a:cubicBezTo>
                    <a:cubicBezTo>
                      <a:pt x="16" y="78"/>
                      <a:pt x="19" y="78"/>
                      <a:pt x="20" y="80"/>
                    </a:cubicBezTo>
                    <a:cubicBezTo>
                      <a:pt x="20" y="80"/>
                      <a:pt x="20" y="81"/>
                      <a:pt x="20" y="82"/>
                    </a:cubicBezTo>
                    <a:cubicBezTo>
                      <a:pt x="22" y="84"/>
                      <a:pt x="24" y="85"/>
                      <a:pt x="26" y="87"/>
                    </a:cubicBezTo>
                    <a:cubicBezTo>
                      <a:pt x="27" y="89"/>
                      <a:pt x="28" y="91"/>
                      <a:pt x="29" y="93"/>
                    </a:cubicBezTo>
                    <a:cubicBezTo>
                      <a:pt x="29" y="93"/>
                      <a:pt x="30" y="93"/>
                      <a:pt x="30" y="94"/>
                    </a:cubicBezTo>
                    <a:cubicBezTo>
                      <a:pt x="31" y="95"/>
                      <a:pt x="30" y="96"/>
                      <a:pt x="31" y="98"/>
                    </a:cubicBezTo>
                    <a:cubicBezTo>
                      <a:pt x="31" y="98"/>
                      <a:pt x="33" y="98"/>
                      <a:pt x="33" y="99"/>
                    </a:cubicBezTo>
                    <a:cubicBezTo>
                      <a:pt x="33" y="100"/>
                      <a:pt x="33" y="102"/>
                      <a:pt x="33" y="104"/>
                    </a:cubicBezTo>
                    <a:cubicBezTo>
                      <a:pt x="33" y="104"/>
                      <a:pt x="35" y="106"/>
                      <a:pt x="35" y="106"/>
                    </a:cubicBezTo>
                    <a:cubicBezTo>
                      <a:pt x="35" y="108"/>
                      <a:pt x="35" y="109"/>
                      <a:pt x="35" y="111"/>
                    </a:cubicBezTo>
                    <a:cubicBezTo>
                      <a:pt x="35" y="111"/>
                      <a:pt x="39" y="119"/>
                      <a:pt x="36" y="119"/>
                    </a:cubicBezTo>
                    <a:cubicBezTo>
                      <a:pt x="38" y="122"/>
                      <a:pt x="41" y="123"/>
                      <a:pt x="40" y="127"/>
                    </a:cubicBezTo>
                    <a:cubicBezTo>
                      <a:pt x="40" y="127"/>
                      <a:pt x="40" y="129"/>
                      <a:pt x="40" y="129"/>
                    </a:cubicBezTo>
                    <a:cubicBezTo>
                      <a:pt x="41" y="129"/>
                      <a:pt x="42" y="129"/>
                      <a:pt x="43" y="129"/>
                    </a:cubicBezTo>
                    <a:cubicBezTo>
                      <a:pt x="44" y="131"/>
                      <a:pt x="45" y="135"/>
                      <a:pt x="46" y="137"/>
                    </a:cubicBezTo>
                    <a:cubicBezTo>
                      <a:pt x="46" y="138"/>
                      <a:pt x="47" y="138"/>
                      <a:pt x="48" y="139"/>
                    </a:cubicBezTo>
                    <a:cubicBezTo>
                      <a:pt x="49" y="143"/>
                      <a:pt x="48" y="147"/>
                      <a:pt x="47" y="150"/>
                    </a:cubicBezTo>
                    <a:cubicBezTo>
                      <a:pt x="49" y="152"/>
                      <a:pt x="52" y="155"/>
                      <a:pt x="54" y="159"/>
                    </a:cubicBezTo>
                    <a:cubicBezTo>
                      <a:pt x="54" y="160"/>
                      <a:pt x="53" y="161"/>
                      <a:pt x="54" y="162"/>
                    </a:cubicBezTo>
                    <a:cubicBezTo>
                      <a:pt x="55" y="163"/>
                      <a:pt x="60" y="165"/>
                      <a:pt x="61" y="167"/>
                    </a:cubicBezTo>
                    <a:cubicBezTo>
                      <a:pt x="63" y="168"/>
                      <a:pt x="65" y="169"/>
                      <a:pt x="66" y="171"/>
                    </a:cubicBezTo>
                    <a:cubicBezTo>
                      <a:pt x="67" y="171"/>
                      <a:pt x="66" y="172"/>
                      <a:pt x="67" y="173"/>
                    </a:cubicBezTo>
                    <a:cubicBezTo>
                      <a:pt x="67" y="173"/>
                      <a:pt x="68" y="173"/>
                      <a:pt x="69" y="173"/>
                    </a:cubicBezTo>
                    <a:cubicBezTo>
                      <a:pt x="69" y="173"/>
                      <a:pt x="70" y="174"/>
                      <a:pt x="71" y="175"/>
                    </a:cubicBezTo>
                    <a:cubicBezTo>
                      <a:pt x="72" y="175"/>
                      <a:pt x="73" y="175"/>
                      <a:pt x="75" y="175"/>
                    </a:cubicBezTo>
                    <a:cubicBezTo>
                      <a:pt x="75" y="175"/>
                      <a:pt x="75" y="177"/>
                      <a:pt x="75" y="177"/>
                    </a:cubicBezTo>
                    <a:cubicBezTo>
                      <a:pt x="79" y="178"/>
                      <a:pt x="80" y="179"/>
                      <a:pt x="83" y="181"/>
                    </a:cubicBezTo>
                    <a:cubicBezTo>
                      <a:pt x="83" y="181"/>
                      <a:pt x="84" y="180"/>
                      <a:pt x="85" y="181"/>
                    </a:cubicBezTo>
                    <a:cubicBezTo>
                      <a:pt x="86" y="181"/>
                      <a:pt x="87" y="183"/>
                      <a:pt x="88" y="183"/>
                    </a:cubicBezTo>
                    <a:cubicBezTo>
                      <a:pt x="89" y="183"/>
                      <a:pt x="90" y="183"/>
                      <a:pt x="90" y="183"/>
                    </a:cubicBezTo>
                    <a:cubicBezTo>
                      <a:pt x="92" y="185"/>
                      <a:pt x="91" y="187"/>
                      <a:pt x="93" y="189"/>
                    </a:cubicBezTo>
                    <a:cubicBezTo>
                      <a:pt x="93" y="190"/>
                      <a:pt x="95" y="192"/>
                      <a:pt x="97" y="193"/>
                    </a:cubicBezTo>
                    <a:cubicBezTo>
                      <a:pt x="97" y="193"/>
                      <a:pt x="99" y="192"/>
                      <a:pt x="100" y="190"/>
                    </a:cubicBezTo>
                    <a:cubicBezTo>
                      <a:pt x="100" y="188"/>
                      <a:pt x="102" y="187"/>
                      <a:pt x="102" y="187"/>
                    </a:cubicBezTo>
                    <a:cubicBezTo>
                      <a:pt x="100" y="182"/>
                      <a:pt x="100" y="182"/>
                      <a:pt x="100" y="182"/>
                    </a:cubicBezTo>
                    <a:cubicBezTo>
                      <a:pt x="100" y="182"/>
                      <a:pt x="104" y="177"/>
                      <a:pt x="105" y="175"/>
                    </a:cubicBezTo>
                    <a:cubicBezTo>
                      <a:pt x="107" y="173"/>
                      <a:pt x="105" y="170"/>
                      <a:pt x="105" y="170"/>
                    </a:cubicBezTo>
                    <a:cubicBezTo>
                      <a:pt x="105" y="170"/>
                      <a:pt x="105" y="170"/>
                      <a:pt x="105" y="170"/>
                    </a:cubicBezTo>
                    <a:cubicBezTo>
                      <a:pt x="104" y="169"/>
                      <a:pt x="102" y="167"/>
                      <a:pt x="101" y="166"/>
                    </a:cubicBezTo>
                    <a:cubicBezTo>
                      <a:pt x="100" y="166"/>
                      <a:pt x="99" y="167"/>
                      <a:pt x="98" y="167"/>
                    </a:cubicBezTo>
                    <a:cubicBezTo>
                      <a:pt x="98" y="165"/>
                      <a:pt x="98" y="164"/>
                      <a:pt x="98" y="161"/>
                    </a:cubicBezTo>
                    <a:cubicBezTo>
                      <a:pt x="99" y="161"/>
                      <a:pt x="100" y="161"/>
                      <a:pt x="100" y="161"/>
                    </a:cubicBezTo>
                    <a:cubicBezTo>
                      <a:pt x="101" y="162"/>
                      <a:pt x="102" y="163"/>
                      <a:pt x="103" y="164"/>
                    </a:cubicBezTo>
                    <a:cubicBezTo>
                      <a:pt x="103" y="164"/>
                      <a:pt x="102" y="166"/>
                      <a:pt x="103" y="166"/>
                    </a:cubicBezTo>
                    <a:cubicBezTo>
                      <a:pt x="103" y="166"/>
                      <a:pt x="103" y="167"/>
                      <a:pt x="104" y="167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6" name="Freeform 106">
                <a:extLst>
                  <a:ext uri="{FF2B5EF4-FFF2-40B4-BE49-F238E27FC236}">
                    <a16:creationId xmlns:a16="http://schemas.microsoft.com/office/drawing/2014/main" id="{7EBF44A4-89B8-F64A-A1D4-B2BF06CF54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" y="2659"/>
                <a:ext cx="134" cy="180"/>
              </a:xfrm>
              <a:custGeom>
                <a:avLst/>
                <a:gdLst>
                  <a:gd name="T0" fmla="*/ 35 w 68"/>
                  <a:gd name="T1" fmla="*/ 5 h 92"/>
                  <a:gd name="T2" fmla="*/ 31 w 68"/>
                  <a:gd name="T3" fmla="*/ 2 h 92"/>
                  <a:gd name="T4" fmla="*/ 23 w 68"/>
                  <a:gd name="T5" fmla="*/ 0 h 92"/>
                  <a:gd name="T6" fmla="*/ 13 w 68"/>
                  <a:gd name="T7" fmla="*/ 1 h 92"/>
                  <a:gd name="T8" fmla="*/ 8 w 68"/>
                  <a:gd name="T9" fmla="*/ 9 h 92"/>
                  <a:gd name="T10" fmla="*/ 5 w 68"/>
                  <a:gd name="T11" fmla="*/ 15 h 92"/>
                  <a:gd name="T12" fmla="*/ 5 w 68"/>
                  <a:gd name="T13" fmla="*/ 18 h 92"/>
                  <a:gd name="T14" fmla="*/ 0 w 68"/>
                  <a:gd name="T15" fmla="*/ 30 h 92"/>
                  <a:gd name="T16" fmla="*/ 5 w 68"/>
                  <a:gd name="T17" fmla="*/ 33 h 92"/>
                  <a:gd name="T18" fmla="*/ 7 w 68"/>
                  <a:gd name="T19" fmla="*/ 37 h 92"/>
                  <a:gd name="T20" fmla="*/ 10 w 68"/>
                  <a:gd name="T21" fmla="*/ 42 h 92"/>
                  <a:gd name="T22" fmla="*/ 14 w 68"/>
                  <a:gd name="T23" fmla="*/ 45 h 92"/>
                  <a:gd name="T24" fmla="*/ 18 w 68"/>
                  <a:gd name="T25" fmla="*/ 52 h 92"/>
                  <a:gd name="T26" fmla="*/ 23 w 68"/>
                  <a:gd name="T27" fmla="*/ 56 h 92"/>
                  <a:gd name="T28" fmla="*/ 29 w 68"/>
                  <a:gd name="T29" fmla="*/ 58 h 92"/>
                  <a:gd name="T30" fmla="*/ 32 w 68"/>
                  <a:gd name="T31" fmla="*/ 61 h 92"/>
                  <a:gd name="T32" fmla="*/ 38 w 68"/>
                  <a:gd name="T33" fmla="*/ 68 h 92"/>
                  <a:gd name="T34" fmla="*/ 38 w 68"/>
                  <a:gd name="T35" fmla="*/ 74 h 92"/>
                  <a:gd name="T36" fmla="*/ 34 w 68"/>
                  <a:gd name="T37" fmla="*/ 82 h 92"/>
                  <a:gd name="T38" fmla="*/ 31 w 68"/>
                  <a:gd name="T39" fmla="*/ 89 h 92"/>
                  <a:gd name="T40" fmla="*/ 34 w 68"/>
                  <a:gd name="T41" fmla="*/ 89 h 92"/>
                  <a:gd name="T42" fmla="*/ 40 w 68"/>
                  <a:gd name="T43" fmla="*/ 90 h 92"/>
                  <a:gd name="T44" fmla="*/ 46 w 68"/>
                  <a:gd name="T45" fmla="*/ 91 h 92"/>
                  <a:gd name="T46" fmla="*/ 53 w 68"/>
                  <a:gd name="T47" fmla="*/ 92 h 92"/>
                  <a:gd name="T48" fmla="*/ 58 w 68"/>
                  <a:gd name="T49" fmla="*/ 91 h 92"/>
                  <a:gd name="T50" fmla="*/ 59 w 68"/>
                  <a:gd name="T51" fmla="*/ 89 h 92"/>
                  <a:gd name="T52" fmla="*/ 64 w 68"/>
                  <a:gd name="T53" fmla="*/ 84 h 92"/>
                  <a:gd name="T54" fmla="*/ 64 w 68"/>
                  <a:gd name="T55" fmla="*/ 76 h 92"/>
                  <a:gd name="T56" fmla="*/ 66 w 68"/>
                  <a:gd name="T57" fmla="*/ 71 h 92"/>
                  <a:gd name="T58" fmla="*/ 67 w 68"/>
                  <a:gd name="T59" fmla="*/ 61 h 92"/>
                  <a:gd name="T60" fmla="*/ 68 w 68"/>
                  <a:gd name="T61" fmla="*/ 52 h 92"/>
                  <a:gd name="T62" fmla="*/ 63 w 68"/>
                  <a:gd name="T63" fmla="*/ 53 h 92"/>
                  <a:gd name="T64" fmla="*/ 61 w 68"/>
                  <a:gd name="T65" fmla="*/ 48 h 92"/>
                  <a:gd name="T66" fmla="*/ 61 w 68"/>
                  <a:gd name="T67" fmla="*/ 38 h 92"/>
                  <a:gd name="T68" fmla="*/ 57 w 68"/>
                  <a:gd name="T69" fmla="*/ 34 h 92"/>
                  <a:gd name="T70" fmla="*/ 54 w 68"/>
                  <a:gd name="T71" fmla="*/ 31 h 92"/>
                  <a:gd name="T72" fmla="*/ 53 w 68"/>
                  <a:gd name="T73" fmla="*/ 29 h 92"/>
                  <a:gd name="T74" fmla="*/ 51 w 68"/>
                  <a:gd name="T75" fmla="*/ 30 h 92"/>
                  <a:gd name="T76" fmla="*/ 41 w 68"/>
                  <a:gd name="T77" fmla="*/ 28 h 92"/>
                  <a:gd name="T78" fmla="*/ 40 w 68"/>
                  <a:gd name="T79" fmla="*/ 20 h 92"/>
                  <a:gd name="T80" fmla="*/ 39 w 68"/>
                  <a:gd name="T81" fmla="*/ 12 h 92"/>
                  <a:gd name="T82" fmla="*/ 37 w 68"/>
                  <a:gd name="T83" fmla="*/ 9 h 92"/>
                  <a:gd name="T84" fmla="*/ 35 w 68"/>
                  <a:gd name="T85" fmla="*/ 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92">
                    <a:moveTo>
                      <a:pt x="35" y="5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8" y="7"/>
                      <a:pt x="8" y="9"/>
                    </a:cubicBezTo>
                    <a:cubicBezTo>
                      <a:pt x="8" y="10"/>
                      <a:pt x="5" y="15"/>
                      <a:pt x="5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3"/>
                      <a:pt x="6" y="36"/>
                      <a:pt x="7" y="37"/>
                    </a:cubicBezTo>
                    <a:cubicBezTo>
                      <a:pt x="8" y="39"/>
                      <a:pt x="8" y="41"/>
                      <a:pt x="10" y="42"/>
                    </a:cubicBezTo>
                    <a:cubicBezTo>
                      <a:pt x="12" y="42"/>
                      <a:pt x="12" y="44"/>
                      <a:pt x="14" y="45"/>
                    </a:cubicBezTo>
                    <a:cubicBezTo>
                      <a:pt x="15" y="47"/>
                      <a:pt x="15" y="52"/>
                      <a:pt x="18" y="52"/>
                    </a:cubicBezTo>
                    <a:cubicBezTo>
                      <a:pt x="20" y="52"/>
                      <a:pt x="20" y="53"/>
                      <a:pt x="23" y="56"/>
                    </a:cubicBezTo>
                    <a:cubicBezTo>
                      <a:pt x="25" y="59"/>
                      <a:pt x="27" y="56"/>
                      <a:pt x="29" y="58"/>
                    </a:cubicBezTo>
                    <a:cubicBezTo>
                      <a:pt x="31" y="60"/>
                      <a:pt x="31" y="61"/>
                      <a:pt x="32" y="61"/>
                    </a:cubicBezTo>
                    <a:cubicBezTo>
                      <a:pt x="34" y="62"/>
                      <a:pt x="35" y="66"/>
                      <a:pt x="38" y="68"/>
                    </a:cubicBezTo>
                    <a:cubicBezTo>
                      <a:pt x="41" y="69"/>
                      <a:pt x="38" y="71"/>
                      <a:pt x="38" y="74"/>
                    </a:cubicBezTo>
                    <a:cubicBezTo>
                      <a:pt x="38" y="77"/>
                      <a:pt x="36" y="80"/>
                      <a:pt x="34" y="82"/>
                    </a:cubicBezTo>
                    <a:cubicBezTo>
                      <a:pt x="33" y="85"/>
                      <a:pt x="31" y="89"/>
                      <a:pt x="31" y="89"/>
                    </a:cubicBezTo>
                    <a:cubicBezTo>
                      <a:pt x="31" y="89"/>
                      <a:pt x="32" y="90"/>
                      <a:pt x="34" y="89"/>
                    </a:cubicBezTo>
                    <a:cubicBezTo>
                      <a:pt x="36" y="89"/>
                      <a:pt x="38" y="89"/>
                      <a:pt x="40" y="90"/>
                    </a:cubicBezTo>
                    <a:cubicBezTo>
                      <a:pt x="42" y="92"/>
                      <a:pt x="44" y="91"/>
                      <a:pt x="46" y="91"/>
                    </a:cubicBezTo>
                    <a:cubicBezTo>
                      <a:pt x="48" y="91"/>
                      <a:pt x="51" y="91"/>
                      <a:pt x="53" y="92"/>
                    </a:cubicBezTo>
                    <a:cubicBezTo>
                      <a:pt x="56" y="92"/>
                      <a:pt x="58" y="91"/>
                      <a:pt x="58" y="91"/>
                    </a:cubicBezTo>
                    <a:cubicBezTo>
                      <a:pt x="58" y="91"/>
                      <a:pt x="59" y="91"/>
                      <a:pt x="59" y="89"/>
                    </a:cubicBezTo>
                    <a:cubicBezTo>
                      <a:pt x="60" y="87"/>
                      <a:pt x="62" y="86"/>
                      <a:pt x="64" y="84"/>
                    </a:cubicBezTo>
                    <a:cubicBezTo>
                      <a:pt x="65" y="83"/>
                      <a:pt x="65" y="77"/>
                      <a:pt x="64" y="76"/>
                    </a:cubicBezTo>
                    <a:cubicBezTo>
                      <a:pt x="63" y="74"/>
                      <a:pt x="66" y="71"/>
                      <a:pt x="66" y="71"/>
                    </a:cubicBezTo>
                    <a:cubicBezTo>
                      <a:pt x="66" y="71"/>
                      <a:pt x="65" y="63"/>
                      <a:pt x="67" y="61"/>
                    </a:cubicBezTo>
                    <a:cubicBezTo>
                      <a:pt x="68" y="59"/>
                      <a:pt x="68" y="54"/>
                      <a:pt x="68" y="52"/>
                    </a:cubicBezTo>
                    <a:cubicBezTo>
                      <a:pt x="68" y="51"/>
                      <a:pt x="65" y="52"/>
                      <a:pt x="63" y="53"/>
                    </a:cubicBezTo>
                    <a:cubicBezTo>
                      <a:pt x="62" y="54"/>
                      <a:pt x="61" y="51"/>
                      <a:pt x="61" y="48"/>
                    </a:cubicBezTo>
                    <a:cubicBezTo>
                      <a:pt x="61" y="45"/>
                      <a:pt x="61" y="42"/>
                      <a:pt x="61" y="38"/>
                    </a:cubicBezTo>
                    <a:cubicBezTo>
                      <a:pt x="61" y="35"/>
                      <a:pt x="60" y="34"/>
                      <a:pt x="57" y="34"/>
                    </a:cubicBezTo>
                    <a:cubicBezTo>
                      <a:pt x="54" y="34"/>
                      <a:pt x="54" y="31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41" y="30"/>
                      <a:pt x="41" y="28"/>
                    </a:cubicBezTo>
                    <a:cubicBezTo>
                      <a:pt x="41" y="25"/>
                      <a:pt x="39" y="24"/>
                      <a:pt x="40" y="20"/>
                    </a:cubicBezTo>
                    <a:cubicBezTo>
                      <a:pt x="40" y="17"/>
                      <a:pt x="41" y="14"/>
                      <a:pt x="39" y="12"/>
                    </a:cubicBezTo>
                    <a:cubicBezTo>
                      <a:pt x="38" y="10"/>
                      <a:pt x="37" y="9"/>
                      <a:pt x="37" y="9"/>
                    </a:cubicBezTo>
                    <a:lnTo>
                      <a:pt x="35" y="5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7" name="Freeform 107">
                <a:extLst>
                  <a:ext uri="{FF2B5EF4-FFF2-40B4-BE49-F238E27FC236}">
                    <a16:creationId xmlns:a16="http://schemas.microsoft.com/office/drawing/2014/main" id="{254DF3C5-9F38-2147-9013-7EA1C4A466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" y="2659"/>
                <a:ext cx="134" cy="180"/>
              </a:xfrm>
              <a:custGeom>
                <a:avLst/>
                <a:gdLst>
                  <a:gd name="T0" fmla="*/ 35 w 68"/>
                  <a:gd name="T1" fmla="*/ 5 h 92"/>
                  <a:gd name="T2" fmla="*/ 31 w 68"/>
                  <a:gd name="T3" fmla="*/ 2 h 92"/>
                  <a:gd name="T4" fmla="*/ 23 w 68"/>
                  <a:gd name="T5" fmla="*/ 0 h 92"/>
                  <a:gd name="T6" fmla="*/ 13 w 68"/>
                  <a:gd name="T7" fmla="*/ 1 h 92"/>
                  <a:gd name="T8" fmla="*/ 8 w 68"/>
                  <a:gd name="T9" fmla="*/ 9 h 92"/>
                  <a:gd name="T10" fmla="*/ 5 w 68"/>
                  <a:gd name="T11" fmla="*/ 15 h 92"/>
                  <a:gd name="T12" fmla="*/ 5 w 68"/>
                  <a:gd name="T13" fmla="*/ 18 h 92"/>
                  <a:gd name="T14" fmla="*/ 0 w 68"/>
                  <a:gd name="T15" fmla="*/ 30 h 92"/>
                  <a:gd name="T16" fmla="*/ 5 w 68"/>
                  <a:gd name="T17" fmla="*/ 33 h 92"/>
                  <a:gd name="T18" fmla="*/ 7 w 68"/>
                  <a:gd name="T19" fmla="*/ 37 h 92"/>
                  <a:gd name="T20" fmla="*/ 10 w 68"/>
                  <a:gd name="T21" fmla="*/ 42 h 92"/>
                  <a:gd name="T22" fmla="*/ 14 w 68"/>
                  <a:gd name="T23" fmla="*/ 45 h 92"/>
                  <a:gd name="T24" fmla="*/ 18 w 68"/>
                  <a:gd name="T25" fmla="*/ 52 h 92"/>
                  <a:gd name="T26" fmla="*/ 23 w 68"/>
                  <a:gd name="T27" fmla="*/ 56 h 92"/>
                  <a:gd name="T28" fmla="*/ 29 w 68"/>
                  <a:gd name="T29" fmla="*/ 58 h 92"/>
                  <a:gd name="T30" fmla="*/ 32 w 68"/>
                  <a:gd name="T31" fmla="*/ 61 h 92"/>
                  <a:gd name="T32" fmla="*/ 38 w 68"/>
                  <a:gd name="T33" fmla="*/ 68 h 92"/>
                  <a:gd name="T34" fmla="*/ 38 w 68"/>
                  <a:gd name="T35" fmla="*/ 74 h 92"/>
                  <a:gd name="T36" fmla="*/ 34 w 68"/>
                  <a:gd name="T37" fmla="*/ 82 h 92"/>
                  <a:gd name="T38" fmla="*/ 31 w 68"/>
                  <a:gd name="T39" fmla="*/ 89 h 92"/>
                  <a:gd name="T40" fmla="*/ 34 w 68"/>
                  <a:gd name="T41" fmla="*/ 89 h 92"/>
                  <a:gd name="T42" fmla="*/ 40 w 68"/>
                  <a:gd name="T43" fmla="*/ 90 h 92"/>
                  <a:gd name="T44" fmla="*/ 46 w 68"/>
                  <a:gd name="T45" fmla="*/ 91 h 92"/>
                  <a:gd name="T46" fmla="*/ 53 w 68"/>
                  <a:gd name="T47" fmla="*/ 92 h 92"/>
                  <a:gd name="T48" fmla="*/ 58 w 68"/>
                  <a:gd name="T49" fmla="*/ 91 h 92"/>
                  <a:gd name="T50" fmla="*/ 59 w 68"/>
                  <a:gd name="T51" fmla="*/ 89 h 92"/>
                  <a:gd name="T52" fmla="*/ 64 w 68"/>
                  <a:gd name="T53" fmla="*/ 84 h 92"/>
                  <a:gd name="T54" fmla="*/ 64 w 68"/>
                  <a:gd name="T55" fmla="*/ 76 h 92"/>
                  <a:gd name="T56" fmla="*/ 66 w 68"/>
                  <a:gd name="T57" fmla="*/ 71 h 92"/>
                  <a:gd name="T58" fmla="*/ 67 w 68"/>
                  <a:gd name="T59" fmla="*/ 61 h 92"/>
                  <a:gd name="T60" fmla="*/ 68 w 68"/>
                  <a:gd name="T61" fmla="*/ 52 h 92"/>
                  <a:gd name="T62" fmla="*/ 63 w 68"/>
                  <a:gd name="T63" fmla="*/ 53 h 92"/>
                  <a:gd name="T64" fmla="*/ 61 w 68"/>
                  <a:gd name="T65" fmla="*/ 48 h 92"/>
                  <a:gd name="T66" fmla="*/ 61 w 68"/>
                  <a:gd name="T67" fmla="*/ 38 h 92"/>
                  <a:gd name="T68" fmla="*/ 57 w 68"/>
                  <a:gd name="T69" fmla="*/ 34 h 92"/>
                  <a:gd name="T70" fmla="*/ 54 w 68"/>
                  <a:gd name="T71" fmla="*/ 31 h 92"/>
                  <a:gd name="T72" fmla="*/ 53 w 68"/>
                  <a:gd name="T73" fmla="*/ 29 h 92"/>
                  <a:gd name="T74" fmla="*/ 51 w 68"/>
                  <a:gd name="T75" fmla="*/ 30 h 92"/>
                  <a:gd name="T76" fmla="*/ 41 w 68"/>
                  <a:gd name="T77" fmla="*/ 28 h 92"/>
                  <a:gd name="T78" fmla="*/ 40 w 68"/>
                  <a:gd name="T79" fmla="*/ 20 h 92"/>
                  <a:gd name="T80" fmla="*/ 39 w 68"/>
                  <a:gd name="T81" fmla="*/ 12 h 92"/>
                  <a:gd name="T82" fmla="*/ 37 w 68"/>
                  <a:gd name="T83" fmla="*/ 9 h 92"/>
                  <a:gd name="T84" fmla="*/ 35 w 68"/>
                  <a:gd name="T85" fmla="*/ 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92">
                    <a:moveTo>
                      <a:pt x="35" y="5"/>
                    </a:moveTo>
                    <a:cubicBezTo>
                      <a:pt x="31" y="2"/>
                      <a:pt x="31" y="2"/>
                      <a:pt x="31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8" y="7"/>
                      <a:pt x="8" y="9"/>
                    </a:cubicBezTo>
                    <a:cubicBezTo>
                      <a:pt x="8" y="10"/>
                      <a:pt x="5" y="15"/>
                      <a:pt x="5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5" y="33"/>
                      <a:pt x="6" y="36"/>
                      <a:pt x="7" y="37"/>
                    </a:cubicBezTo>
                    <a:cubicBezTo>
                      <a:pt x="8" y="39"/>
                      <a:pt x="8" y="41"/>
                      <a:pt x="10" y="42"/>
                    </a:cubicBezTo>
                    <a:cubicBezTo>
                      <a:pt x="12" y="42"/>
                      <a:pt x="12" y="44"/>
                      <a:pt x="14" y="45"/>
                    </a:cubicBezTo>
                    <a:cubicBezTo>
                      <a:pt x="15" y="47"/>
                      <a:pt x="15" y="52"/>
                      <a:pt x="18" y="52"/>
                    </a:cubicBezTo>
                    <a:cubicBezTo>
                      <a:pt x="20" y="52"/>
                      <a:pt x="20" y="53"/>
                      <a:pt x="23" y="56"/>
                    </a:cubicBezTo>
                    <a:cubicBezTo>
                      <a:pt x="25" y="59"/>
                      <a:pt x="27" y="56"/>
                      <a:pt x="29" y="58"/>
                    </a:cubicBezTo>
                    <a:cubicBezTo>
                      <a:pt x="31" y="60"/>
                      <a:pt x="31" y="61"/>
                      <a:pt x="32" y="61"/>
                    </a:cubicBezTo>
                    <a:cubicBezTo>
                      <a:pt x="34" y="62"/>
                      <a:pt x="35" y="66"/>
                      <a:pt x="38" y="68"/>
                    </a:cubicBezTo>
                    <a:cubicBezTo>
                      <a:pt x="41" y="69"/>
                      <a:pt x="38" y="71"/>
                      <a:pt x="38" y="74"/>
                    </a:cubicBezTo>
                    <a:cubicBezTo>
                      <a:pt x="38" y="77"/>
                      <a:pt x="36" y="80"/>
                      <a:pt x="34" y="82"/>
                    </a:cubicBezTo>
                    <a:cubicBezTo>
                      <a:pt x="33" y="85"/>
                      <a:pt x="31" y="89"/>
                      <a:pt x="31" y="89"/>
                    </a:cubicBezTo>
                    <a:cubicBezTo>
                      <a:pt x="31" y="89"/>
                      <a:pt x="32" y="90"/>
                      <a:pt x="34" y="89"/>
                    </a:cubicBezTo>
                    <a:cubicBezTo>
                      <a:pt x="36" y="89"/>
                      <a:pt x="38" y="89"/>
                      <a:pt x="40" y="90"/>
                    </a:cubicBezTo>
                    <a:cubicBezTo>
                      <a:pt x="42" y="92"/>
                      <a:pt x="44" y="91"/>
                      <a:pt x="46" y="91"/>
                    </a:cubicBezTo>
                    <a:cubicBezTo>
                      <a:pt x="48" y="91"/>
                      <a:pt x="51" y="91"/>
                      <a:pt x="53" y="92"/>
                    </a:cubicBezTo>
                    <a:cubicBezTo>
                      <a:pt x="56" y="92"/>
                      <a:pt x="58" y="91"/>
                      <a:pt x="58" y="91"/>
                    </a:cubicBezTo>
                    <a:cubicBezTo>
                      <a:pt x="58" y="91"/>
                      <a:pt x="59" y="91"/>
                      <a:pt x="59" y="89"/>
                    </a:cubicBezTo>
                    <a:cubicBezTo>
                      <a:pt x="60" y="87"/>
                      <a:pt x="62" y="86"/>
                      <a:pt x="64" y="84"/>
                    </a:cubicBezTo>
                    <a:cubicBezTo>
                      <a:pt x="65" y="83"/>
                      <a:pt x="65" y="77"/>
                      <a:pt x="64" y="76"/>
                    </a:cubicBezTo>
                    <a:cubicBezTo>
                      <a:pt x="63" y="74"/>
                      <a:pt x="66" y="71"/>
                      <a:pt x="66" y="71"/>
                    </a:cubicBezTo>
                    <a:cubicBezTo>
                      <a:pt x="66" y="71"/>
                      <a:pt x="65" y="63"/>
                      <a:pt x="67" y="61"/>
                    </a:cubicBezTo>
                    <a:cubicBezTo>
                      <a:pt x="68" y="59"/>
                      <a:pt x="68" y="54"/>
                      <a:pt x="68" y="52"/>
                    </a:cubicBezTo>
                    <a:cubicBezTo>
                      <a:pt x="68" y="51"/>
                      <a:pt x="65" y="52"/>
                      <a:pt x="63" y="53"/>
                    </a:cubicBezTo>
                    <a:cubicBezTo>
                      <a:pt x="62" y="54"/>
                      <a:pt x="61" y="51"/>
                      <a:pt x="61" y="48"/>
                    </a:cubicBezTo>
                    <a:cubicBezTo>
                      <a:pt x="61" y="45"/>
                      <a:pt x="61" y="42"/>
                      <a:pt x="61" y="38"/>
                    </a:cubicBezTo>
                    <a:cubicBezTo>
                      <a:pt x="61" y="35"/>
                      <a:pt x="60" y="34"/>
                      <a:pt x="57" y="34"/>
                    </a:cubicBezTo>
                    <a:cubicBezTo>
                      <a:pt x="54" y="34"/>
                      <a:pt x="54" y="31"/>
                      <a:pt x="54" y="31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41" y="30"/>
                      <a:pt x="41" y="28"/>
                    </a:cubicBezTo>
                    <a:cubicBezTo>
                      <a:pt x="41" y="25"/>
                      <a:pt x="39" y="24"/>
                      <a:pt x="40" y="20"/>
                    </a:cubicBezTo>
                    <a:cubicBezTo>
                      <a:pt x="40" y="17"/>
                      <a:pt x="41" y="14"/>
                      <a:pt x="39" y="12"/>
                    </a:cubicBezTo>
                    <a:cubicBezTo>
                      <a:pt x="38" y="10"/>
                      <a:pt x="37" y="9"/>
                      <a:pt x="37" y="9"/>
                    </a:cubicBezTo>
                    <a:lnTo>
                      <a:pt x="35" y="5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8" name="Freeform 108">
                <a:extLst>
                  <a:ext uri="{FF2B5EF4-FFF2-40B4-BE49-F238E27FC236}">
                    <a16:creationId xmlns:a16="http://schemas.microsoft.com/office/drawing/2014/main" id="{71EC265D-5138-D141-B2AB-0C3242D692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86" y="2306"/>
                <a:ext cx="259" cy="180"/>
              </a:xfrm>
              <a:custGeom>
                <a:avLst/>
                <a:gdLst>
                  <a:gd name="T0" fmla="*/ 0 w 132"/>
                  <a:gd name="T1" fmla="*/ 48 h 92"/>
                  <a:gd name="T2" fmla="*/ 11 w 132"/>
                  <a:gd name="T3" fmla="*/ 75 h 92"/>
                  <a:gd name="T4" fmla="*/ 23 w 132"/>
                  <a:gd name="T5" fmla="*/ 72 h 92"/>
                  <a:gd name="T6" fmla="*/ 24 w 132"/>
                  <a:gd name="T7" fmla="*/ 65 h 92"/>
                  <a:gd name="T8" fmla="*/ 31 w 132"/>
                  <a:gd name="T9" fmla="*/ 62 h 92"/>
                  <a:gd name="T10" fmla="*/ 49 w 132"/>
                  <a:gd name="T11" fmla="*/ 71 h 92"/>
                  <a:gd name="T12" fmla="*/ 51 w 132"/>
                  <a:gd name="T13" fmla="*/ 76 h 92"/>
                  <a:gd name="T14" fmla="*/ 60 w 132"/>
                  <a:gd name="T15" fmla="*/ 84 h 92"/>
                  <a:gd name="T16" fmla="*/ 65 w 132"/>
                  <a:gd name="T17" fmla="*/ 88 h 92"/>
                  <a:gd name="T18" fmla="*/ 76 w 132"/>
                  <a:gd name="T19" fmla="*/ 90 h 92"/>
                  <a:gd name="T20" fmla="*/ 83 w 132"/>
                  <a:gd name="T21" fmla="*/ 88 h 92"/>
                  <a:gd name="T22" fmla="*/ 79 w 132"/>
                  <a:gd name="T23" fmla="*/ 83 h 92"/>
                  <a:gd name="T24" fmla="*/ 72 w 132"/>
                  <a:gd name="T25" fmla="*/ 76 h 92"/>
                  <a:gd name="T26" fmla="*/ 65 w 132"/>
                  <a:gd name="T27" fmla="*/ 69 h 92"/>
                  <a:gd name="T28" fmla="*/ 57 w 132"/>
                  <a:gd name="T29" fmla="*/ 54 h 92"/>
                  <a:gd name="T30" fmla="*/ 61 w 132"/>
                  <a:gd name="T31" fmla="*/ 50 h 92"/>
                  <a:gd name="T32" fmla="*/ 61 w 132"/>
                  <a:gd name="T33" fmla="*/ 44 h 92"/>
                  <a:gd name="T34" fmla="*/ 56 w 132"/>
                  <a:gd name="T35" fmla="*/ 42 h 92"/>
                  <a:gd name="T36" fmla="*/ 51 w 132"/>
                  <a:gd name="T37" fmla="*/ 38 h 92"/>
                  <a:gd name="T38" fmla="*/ 43 w 132"/>
                  <a:gd name="T39" fmla="*/ 31 h 92"/>
                  <a:gd name="T40" fmla="*/ 30 w 132"/>
                  <a:gd name="T41" fmla="*/ 18 h 92"/>
                  <a:gd name="T42" fmla="*/ 20 w 132"/>
                  <a:gd name="T43" fmla="*/ 15 h 92"/>
                  <a:gd name="T44" fmla="*/ 3 w 132"/>
                  <a:gd name="T45" fmla="*/ 6 h 92"/>
                  <a:gd name="T46" fmla="*/ 89 w 132"/>
                  <a:gd name="T47" fmla="*/ 86 h 92"/>
                  <a:gd name="T48" fmla="*/ 85 w 132"/>
                  <a:gd name="T49" fmla="*/ 80 h 92"/>
                  <a:gd name="T50" fmla="*/ 87 w 132"/>
                  <a:gd name="T51" fmla="*/ 80 h 92"/>
                  <a:gd name="T52" fmla="*/ 61 w 132"/>
                  <a:gd name="T53" fmla="*/ 38 h 92"/>
                  <a:gd name="T54" fmla="*/ 60 w 132"/>
                  <a:gd name="T55" fmla="*/ 36 h 92"/>
                  <a:gd name="T56" fmla="*/ 53 w 132"/>
                  <a:gd name="T57" fmla="*/ 32 h 92"/>
                  <a:gd name="T58" fmla="*/ 121 w 132"/>
                  <a:gd name="T59" fmla="*/ 44 h 92"/>
                  <a:gd name="T60" fmla="*/ 123 w 132"/>
                  <a:gd name="T61" fmla="*/ 50 h 92"/>
                  <a:gd name="T62" fmla="*/ 129 w 132"/>
                  <a:gd name="T63" fmla="*/ 44 h 92"/>
                  <a:gd name="T64" fmla="*/ 123 w 132"/>
                  <a:gd name="T65" fmla="*/ 38 h 92"/>
                  <a:gd name="T66" fmla="*/ 118 w 132"/>
                  <a:gd name="T67" fmla="*/ 32 h 92"/>
                  <a:gd name="T68" fmla="*/ 92 w 132"/>
                  <a:gd name="T69" fmla="*/ 30 h 92"/>
                  <a:gd name="T70" fmla="*/ 83 w 132"/>
                  <a:gd name="T71" fmla="*/ 33 h 92"/>
                  <a:gd name="T72" fmla="*/ 68 w 132"/>
                  <a:gd name="T73" fmla="*/ 40 h 92"/>
                  <a:gd name="T74" fmla="*/ 81 w 132"/>
                  <a:gd name="T75" fmla="*/ 43 h 92"/>
                  <a:gd name="T76" fmla="*/ 94 w 132"/>
                  <a:gd name="T77" fmla="*/ 38 h 92"/>
                  <a:gd name="T78" fmla="*/ 99 w 132"/>
                  <a:gd name="T79" fmla="*/ 31 h 92"/>
                  <a:gd name="T80" fmla="*/ 101 w 132"/>
                  <a:gd name="T81" fmla="*/ 26 h 92"/>
                  <a:gd name="T82" fmla="*/ 97 w 132"/>
                  <a:gd name="T83" fmla="*/ 24 h 92"/>
                  <a:gd name="T84" fmla="*/ 102 w 132"/>
                  <a:gd name="T85" fmla="*/ 22 h 92"/>
                  <a:gd name="T86" fmla="*/ 105 w 132"/>
                  <a:gd name="T87" fmla="*/ 26 h 92"/>
                  <a:gd name="T88" fmla="*/ 88 w 132"/>
                  <a:gd name="T89" fmla="*/ 11 h 92"/>
                  <a:gd name="T90" fmla="*/ 97 w 132"/>
                  <a:gd name="T91" fmla="*/ 13 h 92"/>
                  <a:gd name="T92" fmla="*/ 81 w 132"/>
                  <a:gd name="T93" fmla="*/ 8 h 92"/>
                  <a:gd name="T94" fmla="*/ 85 w 132"/>
                  <a:gd name="T95" fmla="*/ 6 h 92"/>
                  <a:gd name="T96" fmla="*/ 50 w 132"/>
                  <a:gd name="T97" fmla="*/ 3 h 92"/>
                  <a:gd name="T98" fmla="*/ 51 w 132"/>
                  <a:gd name="T9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32" h="92">
                    <a:moveTo>
                      <a:pt x="1" y="6"/>
                    </a:moveTo>
                    <a:cubicBezTo>
                      <a:pt x="2" y="45"/>
                      <a:pt x="2" y="45"/>
                      <a:pt x="2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5" y="75"/>
                      <a:pt x="9" y="75"/>
                      <a:pt x="11" y="75"/>
                    </a:cubicBezTo>
                    <a:cubicBezTo>
                      <a:pt x="11" y="75"/>
                      <a:pt x="13" y="73"/>
                      <a:pt x="13" y="73"/>
                    </a:cubicBezTo>
                    <a:cubicBezTo>
                      <a:pt x="14" y="73"/>
                      <a:pt x="14" y="74"/>
                      <a:pt x="14" y="74"/>
                    </a:cubicBezTo>
                    <a:cubicBezTo>
                      <a:pt x="17" y="75"/>
                      <a:pt x="22" y="73"/>
                      <a:pt x="23" y="72"/>
                    </a:cubicBezTo>
                    <a:cubicBezTo>
                      <a:pt x="23" y="71"/>
                      <a:pt x="23" y="71"/>
                      <a:pt x="23" y="71"/>
                    </a:cubicBezTo>
                    <a:cubicBezTo>
                      <a:pt x="23" y="71"/>
                      <a:pt x="25" y="70"/>
                      <a:pt x="25" y="70"/>
                    </a:cubicBezTo>
                    <a:cubicBezTo>
                      <a:pt x="25" y="68"/>
                      <a:pt x="24" y="67"/>
                      <a:pt x="24" y="65"/>
                    </a:cubicBezTo>
                    <a:cubicBezTo>
                      <a:pt x="24" y="65"/>
                      <a:pt x="26" y="62"/>
                      <a:pt x="26" y="62"/>
                    </a:cubicBezTo>
                    <a:cubicBezTo>
                      <a:pt x="28" y="62"/>
                      <a:pt x="26" y="62"/>
                      <a:pt x="27" y="63"/>
                    </a:cubicBezTo>
                    <a:cubicBezTo>
                      <a:pt x="29" y="64"/>
                      <a:pt x="28" y="62"/>
                      <a:pt x="31" y="62"/>
                    </a:cubicBezTo>
                    <a:cubicBezTo>
                      <a:pt x="32" y="62"/>
                      <a:pt x="34" y="64"/>
                      <a:pt x="35" y="64"/>
                    </a:cubicBezTo>
                    <a:cubicBezTo>
                      <a:pt x="38" y="65"/>
                      <a:pt x="40" y="63"/>
                      <a:pt x="43" y="65"/>
                    </a:cubicBezTo>
                    <a:cubicBezTo>
                      <a:pt x="44" y="65"/>
                      <a:pt x="49" y="70"/>
                      <a:pt x="49" y="71"/>
                    </a:cubicBezTo>
                    <a:cubicBezTo>
                      <a:pt x="50" y="72"/>
                      <a:pt x="49" y="74"/>
                      <a:pt x="49" y="75"/>
                    </a:cubicBezTo>
                    <a:cubicBezTo>
                      <a:pt x="51" y="75"/>
                      <a:pt x="51" y="75"/>
                      <a:pt x="51" y="75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53" y="80"/>
                      <a:pt x="54" y="77"/>
                      <a:pt x="56" y="79"/>
                    </a:cubicBezTo>
                    <a:cubicBezTo>
                      <a:pt x="56" y="79"/>
                      <a:pt x="56" y="80"/>
                      <a:pt x="56" y="81"/>
                    </a:cubicBezTo>
                    <a:cubicBezTo>
                      <a:pt x="56" y="82"/>
                      <a:pt x="60" y="82"/>
                      <a:pt x="60" y="84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1" y="87"/>
                      <a:pt x="62" y="86"/>
                      <a:pt x="63" y="86"/>
                    </a:cubicBezTo>
                    <a:cubicBezTo>
                      <a:pt x="63" y="86"/>
                      <a:pt x="65" y="88"/>
                      <a:pt x="65" y="88"/>
                    </a:cubicBezTo>
                    <a:cubicBezTo>
                      <a:pt x="67" y="89"/>
                      <a:pt x="67" y="87"/>
                      <a:pt x="68" y="88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72" y="90"/>
                      <a:pt x="74" y="89"/>
                      <a:pt x="76" y="90"/>
                    </a:cubicBezTo>
                    <a:cubicBezTo>
                      <a:pt x="76" y="90"/>
                      <a:pt x="77" y="91"/>
                      <a:pt x="77" y="92"/>
                    </a:cubicBezTo>
                    <a:cubicBezTo>
                      <a:pt x="79" y="92"/>
                      <a:pt x="81" y="92"/>
                      <a:pt x="83" y="92"/>
                    </a:cubicBezTo>
                    <a:cubicBezTo>
                      <a:pt x="83" y="91"/>
                      <a:pt x="83" y="90"/>
                      <a:pt x="83" y="88"/>
                    </a:cubicBezTo>
                    <a:cubicBezTo>
                      <a:pt x="82" y="88"/>
                      <a:pt x="81" y="88"/>
                      <a:pt x="79" y="88"/>
                    </a:cubicBezTo>
                    <a:cubicBezTo>
                      <a:pt x="79" y="87"/>
                      <a:pt x="79" y="86"/>
                      <a:pt x="78" y="86"/>
                    </a:cubicBezTo>
                    <a:cubicBezTo>
                      <a:pt x="78" y="84"/>
                      <a:pt x="79" y="84"/>
                      <a:pt x="79" y="83"/>
                    </a:cubicBezTo>
                    <a:cubicBezTo>
                      <a:pt x="78" y="83"/>
                      <a:pt x="77" y="82"/>
                      <a:pt x="77" y="82"/>
                    </a:cubicBezTo>
                    <a:cubicBezTo>
                      <a:pt x="75" y="81"/>
                      <a:pt x="75" y="82"/>
                      <a:pt x="74" y="82"/>
                    </a:cubicBezTo>
                    <a:cubicBezTo>
                      <a:pt x="73" y="80"/>
                      <a:pt x="72" y="78"/>
                      <a:pt x="72" y="76"/>
                    </a:cubicBezTo>
                    <a:cubicBezTo>
                      <a:pt x="70" y="75"/>
                      <a:pt x="69" y="75"/>
                      <a:pt x="67" y="75"/>
                    </a:cubicBezTo>
                    <a:cubicBezTo>
                      <a:pt x="66" y="74"/>
                      <a:pt x="67" y="72"/>
                      <a:pt x="67" y="71"/>
                    </a:cubicBezTo>
                    <a:cubicBezTo>
                      <a:pt x="67" y="70"/>
                      <a:pt x="65" y="69"/>
                      <a:pt x="65" y="69"/>
                    </a:cubicBezTo>
                    <a:cubicBezTo>
                      <a:pt x="65" y="68"/>
                      <a:pt x="65" y="67"/>
                      <a:pt x="65" y="66"/>
                    </a:cubicBezTo>
                    <a:cubicBezTo>
                      <a:pt x="64" y="65"/>
                      <a:pt x="63" y="66"/>
                      <a:pt x="61" y="65"/>
                    </a:cubicBezTo>
                    <a:cubicBezTo>
                      <a:pt x="57" y="63"/>
                      <a:pt x="56" y="59"/>
                      <a:pt x="57" y="54"/>
                    </a:cubicBezTo>
                    <a:cubicBezTo>
                      <a:pt x="55" y="55"/>
                      <a:pt x="56" y="51"/>
                      <a:pt x="56" y="51"/>
                    </a:cubicBezTo>
                    <a:cubicBezTo>
                      <a:pt x="57" y="51"/>
                      <a:pt x="58" y="52"/>
                      <a:pt x="59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2" y="48"/>
                      <a:pt x="62" y="46"/>
                      <a:pt x="62" y="45"/>
                    </a:cubicBezTo>
                    <a:cubicBezTo>
                      <a:pt x="62" y="45"/>
                      <a:pt x="61" y="44"/>
                      <a:pt x="61" y="44"/>
                    </a:cubicBezTo>
                    <a:cubicBezTo>
                      <a:pt x="60" y="43"/>
                      <a:pt x="61" y="43"/>
                      <a:pt x="60" y="42"/>
                    </a:cubicBezTo>
                    <a:cubicBezTo>
                      <a:pt x="58" y="42"/>
                      <a:pt x="58" y="41"/>
                      <a:pt x="57" y="41"/>
                    </a:cubicBezTo>
                    <a:cubicBezTo>
                      <a:pt x="57" y="41"/>
                      <a:pt x="56" y="42"/>
                      <a:pt x="56" y="42"/>
                    </a:cubicBezTo>
                    <a:cubicBezTo>
                      <a:pt x="56" y="42"/>
                      <a:pt x="54" y="42"/>
                      <a:pt x="54" y="42"/>
                    </a:cubicBezTo>
                    <a:cubicBezTo>
                      <a:pt x="54" y="41"/>
                      <a:pt x="53" y="40"/>
                      <a:pt x="53" y="39"/>
                    </a:cubicBezTo>
                    <a:cubicBezTo>
                      <a:pt x="51" y="38"/>
                      <a:pt x="51" y="38"/>
                      <a:pt x="51" y="38"/>
                    </a:cubicBezTo>
                    <a:cubicBezTo>
                      <a:pt x="51" y="38"/>
                      <a:pt x="52" y="36"/>
                      <a:pt x="51" y="36"/>
                    </a:cubicBezTo>
                    <a:cubicBezTo>
                      <a:pt x="49" y="35"/>
                      <a:pt x="45" y="36"/>
                      <a:pt x="43" y="34"/>
                    </a:cubicBezTo>
                    <a:cubicBezTo>
                      <a:pt x="42" y="33"/>
                      <a:pt x="44" y="32"/>
                      <a:pt x="43" y="31"/>
                    </a:cubicBezTo>
                    <a:cubicBezTo>
                      <a:pt x="43" y="29"/>
                      <a:pt x="39" y="24"/>
                      <a:pt x="38" y="23"/>
                    </a:cubicBezTo>
                    <a:cubicBezTo>
                      <a:pt x="37" y="22"/>
                      <a:pt x="35" y="23"/>
                      <a:pt x="34" y="23"/>
                    </a:cubicBezTo>
                    <a:cubicBezTo>
                      <a:pt x="32" y="22"/>
                      <a:pt x="32" y="18"/>
                      <a:pt x="30" y="18"/>
                    </a:cubicBezTo>
                    <a:cubicBezTo>
                      <a:pt x="29" y="17"/>
                      <a:pt x="27" y="18"/>
                      <a:pt x="26" y="18"/>
                    </a:cubicBezTo>
                    <a:cubicBezTo>
                      <a:pt x="26" y="18"/>
                      <a:pt x="24" y="15"/>
                      <a:pt x="24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5" y="12"/>
                      <a:pt x="12" y="12"/>
                      <a:pt x="10" y="11"/>
                    </a:cubicBezTo>
                    <a:cubicBezTo>
                      <a:pt x="7" y="10"/>
                      <a:pt x="5" y="8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6"/>
                      <a:pt x="1" y="6"/>
                    </a:cubicBezTo>
                    <a:close/>
                    <a:moveTo>
                      <a:pt x="89" y="86"/>
                    </a:moveTo>
                    <a:cubicBezTo>
                      <a:pt x="88" y="86"/>
                      <a:pt x="88" y="88"/>
                      <a:pt x="89" y="88"/>
                    </a:cubicBezTo>
                    <a:cubicBezTo>
                      <a:pt x="89" y="88"/>
                      <a:pt x="91" y="85"/>
                      <a:pt x="89" y="86"/>
                    </a:cubicBezTo>
                    <a:close/>
                    <a:moveTo>
                      <a:pt x="85" y="80"/>
                    </a:moveTo>
                    <a:cubicBezTo>
                      <a:pt x="84" y="82"/>
                      <a:pt x="84" y="82"/>
                      <a:pt x="84" y="82"/>
                    </a:cubicBezTo>
                    <a:cubicBezTo>
                      <a:pt x="86" y="81"/>
                      <a:pt x="86" y="82"/>
                      <a:pt x="87" y="82"/>
                    </a:cubicBezTo>
                    <a:cubicBezTo>
                      <a:pt x="87" y="82"/>
                      <a:pt x="87" y="80"/>
                      <a:pt x="87" y="80"/>
                    </a:cubicBezTo>
                    <a:cubicBezTo>
                      <a:pt x="86" y="80"/>
                      <a:pt x="86" y="80"/>
                      <a:pt x="85" y="80"/>
                    </a:cubicBezTo>
                    <a:close/>
                    <a:moveTo>
                      <a:pt x="60" y="36"/>
                    </a:move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3" y="38"/>
                      <a:pt x="62" y="38"/>
                    </a:cubicBezTo>
                    <a:cubicBezTo>
                      <a:pt x="62" y="38"/>
                      <a:pt x="64" y="37"/>
                      <a:pt x="63" y="36"/>
                    </a:cubicBezTo>
                    <a:cubicBezTo>
                      <a:pt x="62" y="36"/>
                      <a:pt x="61" y="36"/>
                      <a:pt x="60" y="36"/>
                    </a:cubicBezTo>
                    <a:close/>
                    <a:moveTo>
                      <a:pt x="53" y="32"/>
                    </a:moveTo>
                    <a:cubicBezTo>
                      <a:pt x="53" y="34"/>
                      <a:pt x="53" y="34"/>
                      <a:pt x="53" y="34"/>
                    </a:cubicBezTo>
                    <a:cubicBezTo>
                      <a:pt x="55" y="34"/>
                      <a:pt x="55" y="32"/>
                      <a:pt x="53" y="32"/>
                    </a:cubicBezTo>
                    <a:close/>
                    <a:moveTo>
                      <a:pt x="118" y="32"/>
                    </a:moveTo>
                    <a:cubicBezTo>
                      <a:pt x="118" y="35"/>
                      <a:pt x="117" y="37"/>
                      <a:pt x="118" y="40"/>
                    </a:cubicBezTo>
                    <a:cubicBezTo>
                      <a:pt x="118" y="41"/>
                      <a:pt x="120" y="42"/>
                      <a:pt x="121" y="44"/>
                    </a:cubicBezTo>
                    <a:cubicBezTo>
                      <a:pt x="121" y="44"/>
                      <a:pt x="120" y="46"/>
                      <a:pt x="121" y="46"/>
                    </a:cubicBezTo>
                    <a:cubicBezTo>
                      <a:pt x="121" y="47"/>
                      <a:pt x="122" y="47"/>
                      <a:pt x="123" y="48"/>
                    </a:cubicBezTo>
                    <a:cubicBezTo>
                      <a:pt x="123" y="48"/>
                      <a:pt x="123" y="49"/>
                      <a:pt x="123" y="50"/>
                    </a:cubicBezTo>
                    <a:cubicBezTo>
                      <a:pt x="124" y="51"/>
                      <a:pt x="128" y="52"/>
                      <a:pt x="129" y="53"/>
                    </a:cubicBezTo>
                    <a:cubicBezTo>
                      <a:pt x="130" y="52"/>
                      <a:pt x="131" y="51"/>
                      <a:pt x="132" y="50"/>
                    </a:cubicBezTo>
                    <a:cubicBezTo>
                      <a:pt x="131" y="49"/>
                      <a:pt x="130" y="46"/>
                      <a:pt x="129" y="44"/>
                    </a:cubicBezTo>
                    <a:cubicBezTo>
                      <a:pt x="129" y="44"/>
                      <a:pt x="128" y="44"/>
                      <a:pt x="127" y="44"/>
                    </a:cubicBezTo>
                    <a:cubicBezTo>
                      <a:pt x="127" y="44"/>
                      <a:pt x="124" y="41"/>
                      <a:pt x="123" y="40"/>
                    </a:cubicBezTo>
                    <a:cubicBezTo>
                      <a:pt x="123" y="40"/>
                      <a:pt x="123" y="38"/>
                      <a:pt x="123" y="38"/>
                    </a:cubicBezTo>
                    <a:cubicBezTo>
                      <a:pt x="123" y="37"/>
                      <a:pt x="120" y="36"/>
                      <a:pt x="120" y="36"/>
                    </a:cubicBezTo>
                    <a:cubicBezTo>
                      <a:pt x="119" y="34"/>
                      <a:pt x="120" y="33"/>
                      <a:pt x="119" y="32"/>
                    </a:cubicBezTo>
                    <a:lnTo>
                      <a:pt x="118" y="32"/>
                    </a:lnTo>
                    <a:close/>
                    <a:moveTo>
                      <a:pt x="97" y="24"/>
                    </a:moveTo>
                    <a:cubicBezTo>
                      <a:pt x="92" y="28"/>
                      <a:pt x="97" y="26"/>
                      <a:pt x="95" y="29"/>
                    </a:cubicBezTo>
                    <a:cubicBezTo>
                      <a:pt x="95" y="30"/>
                      <a:pt x="92" y="30"/>
                      <a:pt x="92" y="30"/>
                    </a:cubicBezTo>
                    <a:cubicBezTo>
                      <a:pt x="92" y="31"/>
                      <a:pt x="92" y="32"/>
                      <a:pt x="92" y="32"/>
                    </a:cubicBezTo>
                    <a:cubicBezTo>
                      <a:pt x="91" y="36"/>
                      <a:pt x="88" y="36"/>
                      <a:pt x="84" y="36"/>
                    </a:cubicBezTo>
                    <a:cubicBezTo>
                      <a:pt x="83" y="34"/>
                      <a:pt x="83" y="35"/>
                      <a:pt x="83" y="33"/>
                    </a:cubicBezTo>
                    <a:cubicBezTo>
                      <a:pt x="81" y="36"/>
                      <a:pt x="79" y="39"/>
                      <a:pt x="74" y="39"/>
                    </a:cubicBezTo>
                    <a:cubicBezTo>
                      <a:pt x="73" y="39"/>
                      <a:pt x="72" y="37"/>
                      <a:pt x="70" y="38"/>
                    </a:cubicBezTo>
                    <a:cubicBezTo>
                      <a:pt x="70" y="38"/>
                      <a:pt x="68" y="40"/>
                      <a:pt x="68" y="40"/>
                    </a:cubicBezTo>
                    <a:cubicBezTo>
                      <a:pt x="69" y="40"/>
                      <a:pt x="71" y="41"/>
                      <a:pt x="73" y="42"/>
                    </a:cubicBezTo>
                    <a:cubicBezTo>
                      <a:pt x="73" y="42"/>
                      <a:pt x="73" y="43"/>
                      <a:pt x="74" y="44"/>
                    </a:cubicBezTo>
                    <a:cubicBezTo>
                      <a:pt x="76" y="44"/>
                      <a:pt x="80" y="43"/>
                      <a:pt x="81" y="43"/>
                    </a:cubicBezTo>
                    <a:cubicBezTo>
                      <a:pt x="84" y="43"/>
                      <a:pt x="87" y="44"/>
                      <a:pt x="89" y="42"/>
                    </a:cubicBezTo>
                    <a:cubicBezTo>
                      <a:pt x="90" y="42"/>
                      <a:pt x="91" y="40"/>
                      <a:pt x="91" y="40"/>
                    </a:cubicBezTo>
                    <a:cubicBezTo>
                      <a:pt x="92" y="39"/>
                      <a:pt x="93" y="39"/>
                      <a:pt x="94" y="38"/>
                    </a:cubicBezTo>
                    <a:cubicBezTo>
                      <a:pt x="94" y="37"/>
                      <a:pt x="94" y="36"/>
                      <a:pt x="95" y="36"/>
                    </a:cubicBezTo>
                    <a:cubicBezTo>
                      <a:pt x="96" y="35"/>
                      <a:pt x="97" y="36"/>
                      <a:pt x="99" y="35"/>
                    </a:cubicBezTo>
                    <a:cubicBezTo>
                      <a:pt x="99" y="34"/>
                      <a:pt x="100" y="32"/>
                      <a:pt x="99" y="31"/>
                    </a:cubicBezTo>
                    <a:cubicBezTo>
                      <a:pt x="99" y="31"/>
                      <a:pt x="100" y="31"/>
                      <a:pt x="101" y="30"/>
                    </a:cubicBezTo>
                    <a:cubicBezTo>
                      <a:pt x="101" y="30"/>
                      <a:pt x="101" y="28"/>
                      <a:pt x="101" y="28"/>
                    </a:cubicBezTo>
                    <a:cubicBezTo>
                      <a:pt x="101" y="28"/>
                      <a:pt x="100" y="26"/>
                      <a:pt x="101" y="26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99" y="26"/>
                      <a:pt x="99" y="24"/>
                      <a:pt x="99" y="24"/>
                    </a:cubicBezTo>
                    <a:cubicBezTo>
                      <a:pt x="99" y="23"/>
                      <a:pt x="98" y="24"/>
                      <a:pt x="97" y="24"/>
                    </a:cubicBezTo>
                    <a:close/>
                    <a:moveTo>
                      <a:pt x="98" y="16"/>
                    </a:moveTo>
                    <a:cubicBezTo>
                      <a:pt x="98" y="17"/>
                      <a:pt x="98" y="18"/>
                      <a:pt x="99" y="18"/>
                    </a:cubicBezTo>
                    <a:cubicBezTo>
                      <a:pt x="99" y="19"/>
                      <a:pt x="102" y="21"/>
                      <a:pt x="102" y="22"/>
                    </a:cubicBezTo>
                    <a:cubicBezTo>
                      <a:pt x="103" y="27"/>
                      <a:pt x="100" y="25"/>
                      <a:pt x="103" y="28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27"/>
                      <a:pt x="105" y="27"/>
                      <a:pt x="105" y="26"/>
                    </a:cubicBezTo>
                    <a:cubicBezTo>
                      <a:pt x="107" y="20"/>
                      <a:pt x="102" y="18"/>
                      <a:pt x="98" y="16"/>
                    </a:cubicBezTo>
                    <a:close/>
                    <a:moveTo>
                      <a:pt x="87" y="9"/>
                    </a:moveTo>
                    <a:cubicBezTo>
                      <a:pt x="88" y="9"/>
                      <a:pt x="88" y="11"/>
                      <a:pt x="88" y="11"/>
                    </a:cubicBezTo>
                    <a:cubicBezTo>
                      <a:pt x="90" y="13"/>
                      <a:pt x="92" y="13"/>
                      <a:pt x="95" y="14"/>
                    </a:cubicBezTo>
                    <a:cubicBezTo>
                      <a:pt x="94" y="15"/>
                      <a:pt x="97" y="15"/>
                      <a:pt x="97" y="15"/>
                    </a:cubicBezTo>
                    <a:cubicBezTo>
                      <a:pt x="97" y="15"/>
                      <a:pt x="97" y="13"/>
                      <a:pt x="97" y="13"/>
                    </a:cubicBezTo>
                    <a:cubicBezTo>
                      <a:pt x="93" y="11"/>
                      <a:pt x="92" y="10"/>
                      <a:pt x="87" y="9"/>
                    </a:cubicBezTo>
                    <a:close/>
                    <a:moveTo>
                      <a:pt x="81" y="6"/>
                    </a:moveTo>
                    <a:cubicBezTo>
                      <a:pt x="81" y="6"/>
                      <a:pt x="80" y="8"/>
                      <a:pt x="81" y="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82" y="9"/>
                      <a:pt x="84" y="9"/>
                      <a:pt x="85" y="9"/>
                    </a:cubicBezTo>
                    <a:cubicBezTo>
                      <a:pt x="85" y="9"/>
                      <a:pt x="86" y="7"/>
                      <a:pt x="85" y="6"/>
                    </a:cubicBezTo>
                    <a:cubicBezTo>
                      <a:pt x="83" y="6"/>
                      <a:pt x="82" y="7"/>
                      <a:pt x="81" y="6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0" y="2"/>
                      <a:pt x="50" y="3"/>
                    </a:cubicBezTo>
                    <a:cubicBezTo>
                      <a:pt x="53" y="3"/>
                      <a:pt x="55" y="3"/>
                      <a:pt x="57" y="3"/>
                    </a:cubicBezTo>
                    <a:cubicBezTo>
                      <a:pt x="57" y="3"/>
                      <a:pt x="55" y="2"/>
                      <a:pt x="55" y="2"/>
                    </a:cubicBezTo>
                    <a:cubicBezTo>
                      <a:pt x="54" y="1"/>
                      <a:pt x="52" y="1"/>
                      <a:pt x="51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9" name="Freeform 109">
                <a:extLst>
                  <a:ext uri="{FF2B5EF4-FFF2-40B4-BE49-F238E27FC236}">
                    <a16:creationId xmlns:a16="http://schemas.microsoft.com/office/drawing/2014/main" id="{70A00587-B993-014E-9081-1C9DF2FB4B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86" y="2306"/>
                <a:ext cx="259" cy="180"/>
              </a:xfrm>
              <a:custGeom>
                <a:avLst/>
                <a:gdLst>
                  <a:gd name="T0" fmla="*/ 0 w 132"/>
                  <a:gd name="T1" fmla="*/ 48 h 92"/>
                  <a:gd name="T2" fmla="*/ 11 w 132"/>
                  <a:gd name="T3" fmla="*/ 75 h 92"/>
                  <a:gd name="T4" fmla="*/ 23 w 132"/>
                  <a:gd name="T5" fmla="*/ 72 h 92"/>
                  <a:gd name="T6" fmla="*/ 24 w 132"/>
                  <a:gd name="T7" fmla="*/ 65 h 92"/>
                  <a:gd name="T8" fmla="*/ 31 w 132"/>
                  <a:gd name="T9" fmla="*/ 62 h 92"/>
                  <a:gd name="T10" fmla="*/ 49 w 132"/>
                  <a:gd name="T11" fmla="*/ 71 h 92"/>
                  <a:gd name="T12" fmla="*/ 51 w 132"/>
                  <a:gd name="T13" fmla="*/ 76 h 92"/>
                  <a:gd name="T14" fmla="*/ 60 w 132"/>
                  <a:gd name="T15" fmla="*/ 84 h 92"/>
                  <a:gd name="T16" fmla="*/ 65 w 132"/>
                  <a:gd name="T17" fmla="*/ 88 h 92"/>
                  <a:gd name="T18" fmla="*/ 76 w 132"/>
                  <a:gd name="T19" fmla="*/ 90 h 92"/>
                  <a:gd name="T20" fmla="*/ 83 w 132"/>
                  <a:gd name="T21" fmla="*/ 88 h 92"/>
                  <a:gd name="T22" fmla="*/ 79 w 132"/>
                  <a:gd name="T23" fmla="*/ 83 h 92"/>
                  <a:gd name="T24" fmla="*/ 72 w 132"/>
                  <a:gd name="T25" fmla="*/ 76 h 92"/>
                  <a:gd name="T26" fmla="*/ 65 w 132"/>
                  <a:gd name="T27" fmla="*/ 69 h 92"/>
                  <a:gd name="T28" fmla="*/ 57 w 132"/>
                  <a:gd name="T29" fmla="*/ 54 h 92"/>
                  <a:gd name="T30" fmla="*/ 61 w 132"/>
                  <a:gd name="T31" fmla="*/ 50 h 92"/>
                  <a:gd name="T32" fmla="*/ 61 w 132"/>
                  <a:gd name="T33" fmla="*/ 44 h 92"/>
                  <a:gd name="T34" fmla="*/ 56 w 132"/>
                  <a:gd name="T35" fmla="*/ 42 h 92"/>
                  <a:gd name="T36" fmla="*/ 51 w 132"/>
                  <a:gd name="T37" fmla="*/ 38 h 92"/>
                  <a:gd name="T38" fmla="*/ 43 w 132"/>
                  <a:gd name="T39" fmla="*/ 31 h 92"/>
                  <a:gd name="T40" fmla="*/ 30 w 132"/>
                  <a:gd name="T41" fmla="*/ 18 h 92"/>
                  <a:gd name="T42" fmla="*/ 20 w 132"/>
                  <a:gd name="T43" fmla="*/ 15 h 92"/>
                  <a:gd name="T44" fmla="*/ 3 w 132"/>
                  <a:gd name="T45" fmla="*/ 6 h 92"/>
                  <a:gd name="T46" fmla="*/ 89 w 132"/>
                  <a:gd name="T47" fmla="*/ 86 h 92"/>
                  <a:gd name="T48" fmla="*/ 85 w 132"/>
                  <a:gd name="T49" fmla="*/ 80 h 92"/>
                  <a:gd name="T50" fmla="*/ 87 w 132"/>
                  <a:gd name="T51" fmla="*/ 80 h 92"/>
                  <a:gd name="T52" fmla="*/ 61 w 132"/>
                  <a:gd name="T53" fmla="*/ 38 h 92"/>
                  <a:gd name="T54" fmla="*/ 60 w 132"/>
                  <a:gd name="T55" fmla="*/ 36 h 92"/>
                  <a:gd name="T56" fmla="*/ 53 w 132"/>
                  <a:gd name="T57" fmla="*/ 32 h 92"/>
                  <a:gd name="T58" fmla="*/ 121 w 132"/>
                  <a:gd name="T59" fmla="*/ 44 h 92"/>
                  <a:gd name="T60" fmla="*/ 123 w 132"/>
                  <a:gd name="T61" fmla="*/ 50 h 92"/>
                  <a:gd name="T62" fmla="*/ 129 w 132"/>
                  <a:gd name="T63" fmla="*/ 44 h 92"/>
                  <a:gd name="T64" fmla="*/ 123 w 132"/>
                  <a:gd name="T65" fmla="*/ 38 h 92"/>
                  <a:gd name="T66" fmla="*/ 118 w 132"/>
                  <a:gd name="T67" fmla="*/ 32 h 92"/>
                  <a:gd name="T68" fmla="*/ 92 w 132"/>
                  <a:gd name="T69" fmla="*/ 30 h 92"/>
                  <a:gd name="T70" fmla="*/ 83 w 132"/>
                  <a:gd name="T71" fmla="*/ 33 h 92"/>
                  <a:gd name="T72" fmla="*/ 68 w 132"/>
                  <a:gd name="T73" fmla="*/ 40 h 92"/>
                  <a:gd name="T74" fmla="*/ 81 w 132"/>
                  <a:gd name="T75" fmla="*/ 43 h 92"/>
                  <a:gd name="T76" fmla="*/ 94 w 132"/>
                  <a:gd name="T77" fmla="*/ 38 h 92"/>
                  <a:gd name="T78" fmla="*/ 99 w 132"/>
                  <a:gd name="T79" fmla="*/ 31 h 92"/>
                  <a:gd name="T80" fmla="*/ 101 w 132"/>
                  <a:gd name="T81" fmla="*/ 26 h 92"/>
                  <a:gd name="T82" fmla="*/ 97 w 132"/>
                  <a:gd name="T83" fmla="*/ 24 h 92"/>
                  <a:gd name="T84" fmla="*/ 102 w 132"/>
                  <a:gd name="T85" fmla="*/ 22 h 92"/>
                  <a:gd name="T86" fmla="*/ 105 w 132"/>
                  <a:gd name="T87" fmla="*/ 26 h 92"/>
                  <a:gd name="T88" fmla="*/ 88 w 132"/>
                  <a:gd name="T89" fmla="*/ 11 h 92"/>
                  <a:gd name="T90" fmla="*/ 97 w 132"/>
                  <a:gd name="T91" fmla="*/ 13 h 92"/>
                  <a:gd name="T92" fmla="*/ 81 w 132"/>
                  <a:gd name="T93" fmla="*/ 8 h 92"/>
                  <a:gd name="T94" fmla="*/ 85 w 132"/>
                  <a:gd name="T95" fmla="*/ 6 h 92"/>
                  <a:gd name="T96" fmla="*/ 50 w 132"/>
                  <a:gd name="T97" fmla="*/ 3 h 92"/>
                  <a:gd name="T98" fmla="*/ 51 w 132"/>
                  <a:gd name="T99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32" h="92">
                    <a:moveTo>
                      <a:pt x="1" y="6"/>
                    </a:moveTo>
                    <a:cubicBezTo>
                      <a:pt x="2" y="45"/>
                      <a:pt x="2" y="45"/>
                      <a:pt x="2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5" y="75"/>
                      <a:pt x="9" y="75"/>
                      <a:pt x="11" y="75"/>
                    </a:cubicBezTo>
                    <a:cubicBezTo>
                      <a:pt x="11" y="75"/>
                      <a:pt x="13" y="73"/>
                      <a:pt x="13" y="73"/>
                    </a:cubicBezTo>
                    <a:cubicBezTo>
                      <a:pt x="14" y="73"/>
                      <a:pt x="14" y="74"/>
                      <a:pt x="14" y="74"/>
                    </a:cubicBezTo>
                    <a:cubicBezTo>
                      <a:pt x="17" y="75"/>
                      <a:pt x="22" y="73"/>
                      <a:pt x="23" y="72"/>
                    </a:cubicBezTo>
                    <a:cubicBezTo>
                      <a:pt x="23" y="71"/>
                      <a:pt x="23" y="71"/>
                      <a:pt x="23" y="71"/>
                    </a:cubicBezTo>
                    <a:cubicBezTo>
                      <a:pt x="23" y="71"/>
                      <a:pt x="25" y="70"/>
                      <a:pt x="25" y="70"/>
                    </a:cubicBezTo>
                    <a:cubicBezTo>
                      <a:pt x="25" y="68"/>
                      <a:pt x="24" y="67"/>
                      <a:pt x="24" y="65"/>
                    </a:cubicBezTo>
                    <a:cubicBezTo>
                      <a:pt x="24" y="65"/>
                      <a:pt x="26" y="62"/>
                      <a:pt x="26" y="62"/>
                    </a:cubicBezTo>
                    <a:cubicBezTo>
                      <a:pt x="28" y="62"/>
                      <a:pt x="26" y="62"/>
                      <a:pt x="27" y="63"/>
                    </a:cubicBezTo>
                    <a:cubicBezTo>
                      <a:pt x="29" y="64"/>
                      <a:pt x="28" y="62"/>
                      <a:pt x="31" y="62"/>
                    </a:cubicBezTo>
                    <a:cubicBezTo>
                      <a:pt x="32" y="62"/>
                      <a:pt x="34" y="64"/>
                      <a:pt x="35" y="64"/>
                    </a:cubicBezTo>
                    <a:cubicBezTo>
                      <a:pt x="38" y="65"/>
                      <a:pt x="40" y="63"/>
                      <a:pt x="43" y="65"/>
                    </a:cubicBezTo>
                    <a:cubicBezTo>
                      <a:pt x="44" y="65"/>
                      <a:pt x="49" y="70"/>
                      <a:pt x="49" y="71"/>
                    </a:cubicBezTo>
                    <a:cubicBezTo>
                      <a:pt x="50" y="72"/>
                      <a:pt x="49" y="74"/>
                      <a:pt x="49" y="75"/>
                    </a:cubicBezTo>
                    <a:cubicBezTo>
                      <a:pt x="51" y="75"/>
                      <a:pt x="51" y="75"/>
                      <a:pt x="51" y="75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53" y="80"/>
                      <a:pt x="54" y="77"/>
                      <a:pt x="56" y="79"/>
                    </a:cubicBezTo>
                    <a:cubicBezTo>
                      <a:pt x="56" y="79"/>
                      <a:pt x="56" y="80"/>
                      <a:pt x="56" y="81"/>
                    </a:cubicBezTo>
                    <a:cubicBezTo>
                      <a:pt x="56" y="82"/>
                      <a:pt x="60" y="82"/>
                      <a:pt x="60" y="84"/>
                    </a:cubicBezTo>
                    <a:cubicBezTo>
                      <a:pt x="60" y="84"/>
                      <a:pt x="60" y="86"/>
                      <a:pt x="60" y="86"/>
                    </a:cubicBezTo>
                    <a:cubicBezTo>
                      <a:pt x="61" y="87"/>
                      <a:pt x="62" y="86"/>
                      <a:pt x="63" y="86"/>
                    </a:cubicBezTo>
                    <a:cubicBezTo>
                      <a:pt x="63" y="86"/>
                      <a:pt x="65" y="88"/>
                      <a:pt x="65" y="88"/>
                    </a:cubicBezTo>
                    <a:cubicBezTo>
                      <a:pt x="67" y="89"/>
                      <a:pt x="67" y="87"/>
                      <a:pt x="68" y="88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72" y="90"/>
                      <a:pt x="74" y="89"/>
                      <a:pt x="76" y="90"/>
                    </a:cubicBezTo>
                    <a:cubicBezTo>
                      <a:pt x="76" y="90"/>
                      <a:pt x="77" y="91"/>
                      <a:pt x="77" y="92"/>
                    </a:cubicBezTo>
                    <a:cubicBezTo>
                      <a:pt x="79" y="92"/>
                      <a:pt x="81" y="92"/>
                      <a:pt x="83" y="92"/>
                    </a:cubicBezTo>
                    <a:cubicBezTo>
                      <a:pt x="83" y="91"/>
                      <a:pt x="83" y="90"/>
                      <a:pt x="83" y="88"/>
                    </a:cubicBezTo>
                    <a:cubicBezTo>
                      <a:pt x="82" y="88"/>
                      <a:pt x="81" y="88"/>
                      <a:pt x="79" y="88"/>
                    </a:cubicBezTo>
                    <a:cubicBezTo>
                      <a:pt x="79" y="87"/>
                      <a:pt x="79" y="86"/>
                      <a:pt x="78" y="86"/>
                    </a:cubicBezTo>
                    <a:cubicBezTo>
                      <a:pt x="78" y="84"/>
                      <a:pt x="79" y="84"/>
                      <a:pt x="79" y="83"/>
                    </a:cubicBezTo>
                    <a:cubicBezTo>
                      <a:pt x="78" y="83"/>
                      <a:pt x="77" y="82"/>
                      <a:pt x="77" y="82"/>
                    </a:cubicBezTo>
                    <a:cubicBezTo>
                      <a:pt x="75" y="81"/>
                      <a:pt x="75" y="82"/>
                      <a:pt x="74" y="82"/>
                    </a:cubicBezTo>
                    <a:cubicBezTo>
                      <a:pt x="73" y="80"/>
                      <a:pt x="72" y="78"/>
                      <a:pt x="72" y="76"/>
                    </a:cubicBezTo>
                    <a:cubicBezTo>
                      <a:pt x="70" y="75"/>
                      <a:pt x="69" y="75"/>
                      <a:pt x="67" y="75"/>
                    </a:cubicBezTo>
                    <a:cubicBezTo>
                      <a:pt x="66" y="74"/>
                      <a:pt x="67" y="72"/>
                      <a:pt x="67" y="71"/>
                    </a:cubicBezTo>
                    <a:cubicBezTo>
                      <a:pt x="67" y="70"/>
                      <a:pt x="65" y="69"/>
                      <a:pt x="65" y="69"/>
                    </a:cubicBezTo>
                    <a:cubicBezTo>
                      <a:pt x="65" y="68"/>
                      <a:pt x="65" y="67"/>
                      <a:pt x="65" y="66"/>
                    </a:cubicBezTo>
                    <a:cubicBezTo>
                      <a:pt x="64" y="65"/>
                      <a:pt x="63" y="66"/>
                      <a:pt x="61" y="65"/>
                    </a:cubicBezTo>
                    <a:cubicBezTo>
                      <a:pt x="57" y="63"/>
                      <a:pt x="56" y="59"/>
                      <a:pt x="57" y="54"/>
                    </a:cubicBezTo>
                    <a:cubicBezTo>
                      <a:pt x="55" y="55"/>
                      <a:pt x="56" y="51"/>
                      <a:pt x="56" y="51"/>
                    </a:cubicBezTo>
                    <a:cubicBezTo>
                      <a:pt x="57" y="51"/>
                      <a:pt x="58" y="52"/>
                      <a:pt x="59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62" y="48"/>
                      <a:pt x="62" y="46"/>
                      <a:pt x="62" y="45"/>
                    </a:cubicBezTo>
                    <a:cubicBezTo>
                      <a:pt x="62" y="45"/>
                      <a:pt x="61" y="44"/>
                      <a:pt x="61" y="44"/>
                    </a:cubicBezTo>
                    <a:cubicBezTo>
                      <a:pt x="60" y="43"/>
                      <a:pt x="61" y="43"/>
                      <a:pt x="60" y="42"/>
                    </a:cubicBezTo>
                    <a:cubicBezTo>
                      <a:pt x="58" y="42"/>
                      <a:pt x="58" y="41"/>
                      <a:pt x="57" y="41"/>
                    </a:cubicBezTo>
                    <a:cubicBezTo>
                      <a:pt x="57" y="41"/>
                      <a:pt x="56" y="42"/>
                      <a:pt x="56" y="42"/>
                    </a:cubicBezTo>
                    <a:cubicBezTo>
                      <a:pt x="56" y="42"/>
                      <a:pt x="54" y="42"/>
                      <a:pt x="54" y="42"/>
                    </a:cubicBezTo>
                    <a:cubicBezTo>
                      <a:pt x="54" y="41"/>
                      <a:pt x="53" y="40"/>
                      <a:pt x="53" y="39"/>
                    </a:cubicBezTo>
                    <a:cubicBezTo>
                      <a:pt x="51" y="38"/>
                      <a:pt x="51" y="38"/>
                      <a:pt x="51" y="38"/>
                    </a:cubicBezTo>
                    <a:cubicBezTo>
                      <a:pt x="51" y="38"/>
                      <a:pt x="52" y="36"/>
                      <a:pt x="51" y="36"/>
                    </a:cubicBezTo>
                    <a:cubicBezTo>
                      <a:pt x="49" y="35"/>
                      <a:pt x="45" y="36"/>
                      <a:pt x="43" y="34"/>
                    </a:cubicBezTo>
                    <a:cubicBezTo>
                      <a:pt x="42" y="33"/>
                      <a:pt x="44" y="32"/>
                      <a:pt x="43" y="31"/>
                    </a:cubicBezTo>
                    <a:cubicBezTo>
                      <a:pt x="43" y="29"/>
                      <a:pt x="39" y="24"/>
                      <a:pt x="38" y="23"/>
                    </a:cubicBezTo>
                    <a:cubicBezTo>
                      <a:pt x="37" y="22"/>
                      <a:pt x="35" y="23"/>
                      <a:pt x="34" y="23"/>
                    </a:cubicBezTo>
                    <a:cubicBezTo>
                      <a:pt x="32" y="22"/>
                      <a:pt x="32" y="18"/>
                      <a:pt x="30" y="18"/>
                    </a:cubicBezTo>
                    <a:cubicBezTo>
                      <a:pt x="29" y="17"/>
                      <a:pt x="27" y="18"/>
                      <a:pt x="26" y="18"/>
                    </a:cubicBezTo>
                    <a:cubicBezTo>
                      <a:pt x="26" y="18"/>
                      <a:pt x="24" y="15"/>
                      <a:pt x="24" y="15"/>
                    </a:cubicBezTo>
                    <a:cubicBezTo>
                      <a:pt x="22" y="15"/>
                      <a:pt x="21" y="15"/>
                      <a:pt x="20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5" y="12"/>
                      <a:pt x="12" y="12"/>
                      <a:pt x="10" y="11"/>
                    </a:cubicBezTo>
                    <a:cubicBezTo>
                      <a:pt x="7" y="10"/>
                      <a:pt x="5" y="8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6"/>
                      <a:pt x="1" y="6"/>
                    </a:cubicBezTo>
                    <a:close/>
                    <a:moveTo>
                      <a:pt x="89" y="86"/>
                    </a:moveTo>
                    <a:cubicBezTo>
                      <a:pt x="88" y="86"/>
                      <a:pt x="88" y="88"/>
                      <a:pt x="89" y="88"/>
                    </a:cubicBezTo>
                    <a:cubicBezTo>
                      <a:pt x="89" y="88"/>
                      <a:pt x="91" y="85"/>
                      <a:pt x="89" y="86"/>
                    </a:cubicBezTo>
                    <a:close/>
                    <a:moveTo>
                      <a:pt x="85" y="80"/>
                    </a:moveTo>
                    <a:cubicBezTo>
                      <a:pt x="84" y="82"/>
                      <a:pt x="84" y="82"/>
                      <a:pt x="84" y="82"/>
                    </a:cubicBezTo>
                    <a:cubicBezTo>
                      <a:pt x="86" y="81"/>
                      <a:pt x="86" y="82"/>
                      <a:pt x="87" y="82"/>
                    </a:cubicBezTo>
                    <a:cubicBezTo>
                      <a:pt x="87" y="82"/>
                      <a:pt x="87" y="80"/>
                      <a:pt x="87" y="80"/>
                    </a:cubicBezTo>
                    <a:cubicBezTo>
                      <a:pt x="86" y="80"/>
                      <a:pt x="86" y="80"/>
                      <a:pt x="85" y="80"/>
                    </a:cubicBezTo>
                    <a:close/>
                    <a:moveTo>
                      <a:pt x="60" y="36"/>
                    </a:move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8"/>
                      <a:pt x="63" y="38"/>
                      <a:pt x="62" y="38"/>
                    </a:cubicBezTo>
                    <a:cubicBezTo>
                      <a:pt x="62" y="38"/>
                      <a:pt x="64" y="37"/>
                      <a:pt x="63" y="36"/>
                    </a:cubicBezTo>
                    <a:cubicBezTo>
                      <a:pt x="62" y="36"/>
                      <a:pt x="61" y="36"/>
                      <a:pt x="60" y="36"/>
                    </a:cubicBezTo>
                    <a:close/>
                    <a:moveTo>
                      <a:pt x="53" y="32"/>
                    </a:moveTo>
                    <a:cubicBezTo>
                      <a:pt x="53" y="34"/>
                      <a:pt x="53" y="34"/>
                      <a:pt x="53" y="34"/>
                    </a:cubicBezTo>
                    <a:cubicBezTo>
                      <a:pt x="55" y="34"/>
                      <a:pt x="55" y="32"/>
                      <a:pt x="53" y="32"/>
                    </a:cubicBezTo>
                    <a:close/>
                    <a:moveTo>
                      <a:pt x="118" y="32"/>
                    </a:moveTo>
                    <a:cubicBezTo>
                      <a:pt x="118" y="35"/>
                      <a:pt x="117" y="37"/>
                      <a:pt x="118" y="40"/>
                    </a:cubicBezTo>
                    <a:cubicBezTo>
                      <a:pt x="118" y="41"/>
                      <a:pt x="120" y="42"/>
                      <a:pt x="121" y="44"/>
                    </a:cubicBezTo>
                    <a:cubicBezTo>
                      <a:pt x="121" y="44"/>
                      <a:pt x="120" y="46"/>
                      <a:pt x="121" y="46"/>
                    </a:cubicBezTo>
                    <a:cubicBezTo>
                      <a:pt x="121" y="47"/>
                      <a:pt x="122" y="47"/>
                      <a:pt x="123" y="48"/>
                    </a:cubicBezTo>
                    <a:cubicBezTo>
                      <a:pt x="123" y="48"/>
                      <a:pt x="123" y="49"/>
                      <a:pt x="123" y="50"/>
                    </a:cubicBezTo>
                    <a:cubicBezTo>
                      <a:pt x="124" y="51"/>
                      <a:pt x="128" y="52"/>
                      <a:pt x="129" y="53"/>
                    </a:cubicBezTo>
                    <a:cubicBezTo>
                      <a:pt x="130" y="52"/>
                      <a:pt x="131" y="51"/>
                      <a:pt x="132" y="50"/>
                    </a:cubicBezTo>
                    <a:cubicBezTo>
                      <a:pt x="131" y="49"/>
                      <a:pt x="130" y="46"/>
                      <a:pt x="129" y="44"/>
                    </a:cubicBezTo>
                    <a:cubicBezTo>
                      <a:pt x="129" y="44"/>
                      <a:pt x="128" y="44"/>
                      <a:pt x="127" y="44"/>
                    </a:cubicBezTo>
                    <a:cubicBezTo>
                      <a:pt x="127" y="44"/>
                      <a:pt x="124" y="41"/>
                      <a:pt x="123" y="40"/>
                    </a:cubicBezTo>
                    <a:cubicBezTo>
                      <a:pt x="123" y="40"/>
                      <a:pt x="123" y="38"/>
                      <a:pt x="123" y="38"/>
                    </a:cubicBezTo>
                    <a:cubicBezTo>
                      <a:pt x="123" y="37"/>
                      <a:pt x="120" y="36"/>
                      <a:pt x="120" y="36"/>
                    </a:cubicBezTo>
                    <a:cubicBezTo>
                      <a:pt x="119" y="34"/>
                      <a:pt x="120" y="33"/>
                      <a:pt x="119" y="32"/>
                    </a:cubicBezTo>
                    <a:lnTo>
                      <a:pt x="118" y="32"/>
                    </a:lnTo>
                    <a:close/>
                    <a:moveTo>
                      <a:pt x="97" y="24"/>
                    </a:moveTo>
                    <a:cubicBezTo>
                      <a:pt x="92" y="28"/>
                      <a:pt x="97" y="26"/>
                      <a:pt x="95" y="29"/>
                    </a:cubicBezTo>
                    <a:cubicBezTo>
                      <a:pt x="95" y="30"/>
                      <a:pt x="92" y="30"/>
                      <a:pt x="92" y="30"/>
                    </a:cubicBezTo>
                    <a:cubicBezTo>
                      <a:pt x="92" y="31"/>
                      <a:pt x="92" y="32"/>
                      <a:pt x="92" y="32"/>
                    </a:cubicBezTo>
                    <a:cubicBezTo>
                      <a:pt x="91" y="36"/>
                      <a:pt x="88" y="36"/>
                      <a:pt x="84" y="36"/>
                    </a:cubicBezTo>
                    <a:cubicBezTo>
                      <a:pt x="83" y="34"/>
                      <a:pt x="83" y="35"/>
                      <a:pt x="83" y="33"/>
                    </a:cubicBezTo>
                    <a:cubicBezTo>
                      <a:pt x="81" y="36"/>
                      <a:pt x="79" y="39"/>
                      <a:pt x="74" y="39"/>
                    </a:cubicBezTo>
                    <a:cubicBezTo>
                      <a:pt x="73" y="39"/>
                      <a:pt x="72" y="37"/>
                      <a:pt x="70" y="38"/>
                    </a:cubicBezTo>
                    <a:cubicBezTo>
                      <a:pt x="70" y="38"/>
                      <a:pt x="68" y="40"/>
                      <a:pt x="68" y="40"/>
                    </a:cubicBezTo>
                    <a:cubicBezTo>
                      <a:pt x="69" y="40"/>
                      <a:pt x="71" y="41"/>
                      <a:pt x="73" y="42"/>
                    </a:cubicBezTo>
                    <a:cubicBezTo>
                      <a:pt x="73" y="42"/>
                      <a:pt x="73" y="43"/>
                      <a:pt x="74" y="44"/>
                    </a:cubicBezTo>
                    <a:cubicBezTo>
                      <a:pt x="76" y="44"/>
                      <a:pt x="80" y="43"/>
                      <a:pt x="81" y="43"/>
                    </a:cubicBezTo>
                    <a:cubicBezTo>
                      <a:pt x="84" y="43"/>
                      <a:pt x="87" y="44"/>
                      <a:pt x="89" y="42"/>
                    </a:cubicBezTo>
                    <a:cubicBezTo>
                      <a:pt x="90" y="42"/>
                      <a:pt x="91" y="40"/>
                      <a:pt x="91" y="40"/>
                    </a:cubicBezTo>
                    <a:cubicBezTo>
                      <a:pt x="92" y="39"/>
                      <a:pt x="93" y="39"/>
                      <a:pt x="94" y="38"/>
                    </a:cubicBezTo>
                    <a:cubicBezTo>
                      <a:pt x="94" y="37"/>
                      <a:pt x="94" y="36"/>
                      <a:pt x="95" y="36"/>
                    </a:cubicBezTo>
                    <a:cubicBezTo>
                      <a:pt x="96" y="35"/>
                      <a:pt x="97" y="36"/>
                      <a:pt x="99" y="35"/>
                    </a:cubicBezTo>
                    <a:cubicBezTo>
                      <a:pt x="99" y="34"/>
                      <a:pt x="100" y="32"/>
                      <a:pt x="99" y="31"/>
                    </a:cubicBezTo>
                    <a:cubicBezTo>
                      <a:pt x="99" y="31"/>
                      <a:pt x="100" y="31"/>
                      <a:pt x="101" y="30"/>
                    </a:cubicBezTo>
                    <a:cubicBezTo>
                      <a:pt x="101" y="30"/>
                      <a:pt x="101" y="28"/>
                      <a:pt x="101" y="28"/>
                    </a:cubicBezTo>
                    <a:cubicBezTo>
                      <a:pt x="101" y="28"/>
                      <a:pt x="100" y="26"/>
                      <a:pt x="101" y="26"/>
                    </a:cubicBezTo>
                    <a:cubicBezTo>
                      <a:pt x="99" y="26"/>
                      <a:pt x="99" y="26"/>
                      <a:pt x="99" y="26"/>
                    </a:cubicBezTo>
                    <a:cubicBezTo>
                      <a:pt x="99" y="26"/>
                      <a:pt x="99" y="24"/>
                      <a:pt x="99" y="24"/>
                    </a:cubicBezTo>
                    <a:cubicBezTo>
                      <a:pt x="99" y="23"/>
                      <a:pt x="98" y="24"/>
                      <a:pt x="97" y="24"/>
                    </a:cubicBezTo>
                    <a:close/>
                    <a:moveTo>
                      <a:pt x="98" y="16"/>
                    </a:moveTo>
                    <a:cubicBezTo>
                      <a:pt x="98" y="17"/>
                      <a:pt x="98" y="18"/>
                      <a:pt x="99" y="18"/>
                    </a:cubicBezTo>
                    <a:cubicBezTo>
                      <a:pt x="99" y="19"/>
                      <a:pt x="102" y="21"/>
                      <a:pt x="102" y="22"/>
                    </a:cubicBezTo>
                    <a:cubicBezTo>
                      <a:pt x="103" y="27"/>
                      <a:pt x="100" y="25"/>
                      <a:pt x="103" y="28"/>
                    </a:cubicBezTo>
                    <a:cubicBezTo>
                      <a:pt x="105" y="28"/>
                      <a:pt x="105" y="28"/>
                      <a:pt x="105" y="28"/>
                    </a:cubicBezTo>
                    <a:cubicBezTo>
                      <a:pt x="105" y="27"/>
                      <a:pt x="105" y="27"/>
                      <a:pt x="105" y="26"/>
                    </a:cubicBezTo>
                    <a:cubicBezTo>
                      <a:pt x="107" y="20"/>
                      <a:pt x="102" y="18"/>
                      <a:pt x="98" y="16"/>
                    </a:cubicBezTo>
                    <a:close/>
                    <a:moveTo>
                      <a:pt x="87" y="9"/>
                    </a:moveTo>
                    <a:cubicBezTo>
                      <a:pt x="88" y="9"/>
                      <a:pt x="88" y="11"/>
                      <a:pt x="88" y="11"/>
                    </a:cubicBezTo>
                    <a:cubicBezTo>
                      <a:pt x="90" y="13"/>
                      <a:pt x="92" y="13"/>
                      <a:pt x="95" y="14"/>
                    </a:cubicBezTo>
                    <a:cubicBezTo>
                      <a:pt x="94" y="15"/>
                      <a:pt x="97" y="15"/>
                      <a:pt x="97" y="15"/>
                    </a:cubicBezTo>
                    <a:cubicBezTo>
                      <a:pt x="97" y="15"/>
                      <a:pt x="97" y="13"/>
                      <a:pt x="97" y="13"/>
                    </a:cubicBezTo>
                    <a:cubicBezTo>
                      <a:pt x="93" y="11"/>
                      <a:pt x="92" y="10"/>
                      <a:pt x="87" y="9"/>
                    </a:cubicBezTo>
                    <a:close/>
                    <a:moveTo>
                      <a:pt x="81" y="6"/>
                    </a:moveTo>
                    <a:cubicBezTo>
                      <a:pt x="81" y="6"/>
                      <a:pt x="80" y="8"/>
                      <a:pt x="81" y="8"/>
                    </a:cubicBezTo>
                    <a:cubicBezTo>
                      <a:pt x="81" y="9"/>
                      <a:pt x="81" y="9"/>
                      <a:pt x="81" y="9"/>
                    </a:cubicBezTo>
                    <a:cubicBezTo>
                      <a:pt x="82" y="9"/>
                      <a:pt x="84" y="9"/>
                      <a:pt x="85" y="9"/>
                    </a:cubicBezTo>
                    <a:cubicBezTo>
                      <a:pt x="85" y="9"/>
                      <a:pt x="86" y="7"/>
                      <a:pt x="85" y="6"/>
                    </a:cubicBezTo>
                    <a:cubicBezTo>
                      <a:pt x="83" y="6"/>
                      <a:pt x="82" y="7"/>
                      <a:pt x="81" y="6"/>
                    </a:cubicBezTo>
                    <a:close/>
                    <a:moveTo>
                      <a:pt x="51" y="0"/>
                    </a:moveTo>
                    <a:cubicBezTo>
                      <a:pt x="51" y="0"/>
                      <a:pt x="50" y="2"/>
                      <a:pt x="50" y="3"/>
                    </a:cubicBezTo>
                    <a:cubicBezTo>
                      <a:pt x="53" y="3"/>
                      <a:pt x="55" y="3"/>
                      <a:pt x="57" y="3"/>
                    </a:cubicBezTo>
                    <a:cubicBezTo>
                      <a:pt x="57" y="3"/>
                      <a:pt x="55" y="2"/>
                      <a:pt x="55" y="2"/>
                    </a:cubicBezTo>
                    <a:cubicBezTo>
                      <a:pt x="54" y="1"/>
                      <a:pt x="52" y="1"/>
                      <a:pt x="51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0" name="Freeform 110">
                <a:extLst>
                  <a:ext uri="{FF2B5EF4-FFF2-40B4-BE49-F238E27FC236}">
                    <a16:creationId xmlns:a16="http://schemas.microsoft.com/office/drawing/2014/main" id="{CE5C3776-5499-2B4A-8379-21FC48C01B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7" y="2048"/>
                <a:ext cx="100" cy="57"/>
              </a:xfrm>
              <a:custGeom>
                <a:avLst/>
                <a:gdLst>
                  <a:gd name="T0" fmla="*/ 50 w 51"/>
                  <a:gd name="T1" fmla="*/ 14 h 29"/>
                  <a:gd name="T2" fmla="*/ 46 w 51"/>
                  <a:gd name="T3" fmla="*/ 12 h 29"/>
                  <a:gd name="T4" fmla="*/ 46 w 51"/>
                  <a:gd name="T5" fmla="*/ 9 h 29"/>
                  <a:gd name="T6" fmla="*/ 42 w 51"/>
                  <a:gd name="T7" fmla="*/ 6 h 29"/>
                  <a:gd name="T8" fmla="*/ 42 w 51"/>
                  <a:gd name="T9" fmla="*/ 3 h 29"/>
                  <a:gd name="T10" fmla="*/ 41 w 51"/>
                  <a:gd name="T11" fmla="*/ 4 h 29"/>
                  <a:gd name="T12" fmla="*/ 41 w 51"/>
                  <a:gd name="T13" fmla="*/ 2 h 29"/>
                  <a:gd name="T14" fmla="*/ 31 w 51"/>
                  <a:gd name="T15" fmla="*/ 0 h 29"/>
                  <a:gd name="T16" fmla="*/ 30 w 51"/>
                  <a:gd name="T17" fmla="*/ 3 h 29"/>
                  <a:gd name="T18" fmla="*/ 22 w 51"/>
                  <a:gd name="T19" fmla="*/ 5 h 29"/>
                  <a:gd name="T20" fmla="*/ 18 w 51"/>
                  <a:gd name="T21" fmla="*/ 8 h 29"/>
                  <a:gd name="T22" fmla="*/ 8 w 51"/>
                  <a:gd name="T23" fmla="*/ 6 h 29"/>
                  <a:gd name="T24" fmla="*/ 6 w 51"/>
                  <a:gd name="T25" fmla="*/ 4 h 29"/>
                  <a:gd name="T26" fmla="*/ 6 w 51"/>
                  <a:gd name="T27" fmla="*/ 0 h 29"/>
                  <a:gd name="T28" fmla="*/ 3 w 51"/>
                  <a:gd name="T29" fmla="*/ 1 h 29"/>
                  <a:gd name="T30" fmla="*/ 1 w 51"/>
                  <a:gd name="T31" fmla="*/ 0 h 29"/>
                  <a:gd name="T32" fmla="*/ 1 w 51"/>
                  <a:gd name="T33" fmla="*/ 5 h 29"/>
                  <a:gd name="T34" fmla="*/ 3 w 51"/>
                  <a:gd name="T35" fmla="*/ 11 h 29"/>
                  <a:gd name="T36" fmla="*/ 2 w 51"/>
                  <a:gd name="T37" fmla="*/ 15 h 29"/>
                  <a:gd name="T38" fmla="*/ 4 w 51"/>
                  <a:gd name="T39" fmla="*/ 14 h 29"/>
                  <a:gd name="T40" fmla="*/ 4 w 51"/>
                  <a:gd name="T41" fmla="*/ 13 h 29"/>
                  <a:gd name="T42" fmla="*/ 6 w 51"/>
                  <a:gd name="T43" fmla="*/ 13 h 29"/>
                  <a:gd name="T44" fmla="*/ 7 w 51"/>
                  <a:gd name="T45" fmla="*/ 15 h 29"/>
                  <a:gd name="T46" fmla="*/ 12 w 51"/>
                  <a:gd name="T47" fmla="*/ 14 h 29"/>
                  <a:gd name="T48" fmla="*/ 14 w 51"/>
                  <a:gd name="T49" fmla="*/ 20 h 29"/>
                  <a:gd name="T50" fmla="*/ 20 w 51"/>
                  <a:gd name="T51" fmla="*/ 24 h 29"/>
                  <a:gd name="T52" fmla="*/ 24 w 51"/>
                  <a:gd name="T53" fmla="*/ 24 h 29"/>
                  <a:gd name="T54" fmla="*/ 25 w 51"/>
                  <a:gd name="T55" fmla="*/ 21 h 29"/>
                  <a:gd name="T56" fmla="*/ 27 w 51"/>
                  <a:gd name="T57" fmla="*/ 21 h 29"/>
                  <a:gd name="T58" fmla="*/ 27 w 51"/>
                  <a:gd name="T59" fmla="*/ 18 h 29"/>
                  <a:gd name="T60" fmla="*/ 25 w 51"/>
                  <a:gd name="T61" fmla="*/ 16 h 29"/>
                  <a:gd name="T62" fmla="*/ 23 w 51"/>
                  <a:gd name="T63" fmla="*/ 16 h 29"/>
                  <a:gd name="T64" fmla="*/ 22 w 51"/>
                  <a:gd name="T65" fmla="*/ 14 h 29"/>
                  <a:gd name="T66" fmla="*/ 27 w 51"/>
                  <a:gd name="T67" fmla="*/ 13 h 29"/>
                  <a:gd name="T68" fmla="*/ 32 w 51"/>
                  <a:gd name="T69" fmla="*/ 6 h 29"/>
                  <a:gd name="T70" fmla="*/ 35 w 51"/>
                  <a:gd name="T71" fmla="*/ 8 h 29"/>
                  <a:gd name="T72" fmla="*/ 39 w 51"/>
                  <a:gd name="T73" fmla="*/ 16 h 29"/>
                  <a:gd name="T74" fmla="*/ 44 w 51"/>
                  <a:gd name="T75" fmla="*/ 14 h 29"/>
                  <a:gd name="T76" fmla="*/ 44 w 51"/>
                  <a:gd name="T77" fmla="*/ 17 h 29"/>
                  <a:gd name="T78" fmla="*/ 41 w 51"/>
                  <a:gd name="T79" fmla="*/ 20 h 29"/>
                  <a:gd name="T80" fmla="*/ 48 w 51"/>
                  <a:gd name="T81" fmla="*/ 29 h 29"/>
                  <a:gd name="T82" fmla="*/ 48 w 51"/>
                  <a:gd name="T83" fmla="*/ 28 h 29"/>
                  <a:gd name="T84" fmla="*/ 49 w 51"/>
                  <a:gd name="T85" fmla="*/ 26 h 29"/>
                  <a:gd name="T86" fmla="*/ 51 w 51"/>
                  <a:gd name="T87" fmla="*/ 21 h 29"/>
                  <a:gd name="T88" fmla="*/ 49 w 51"/>
                  <a:gd name="T89" fmla="*/ 18 h 29"/>
                  <a:gd name="T90" fmla="*/ 50 w 51"/>
                  <a:gd name="T91" fmla="*/ 14 h 29"/>
                  <a:gd name="T92" fmla="*/ 26 w 51"/>
                  <a:gd name="T93" fmla="*/ 22 h 29"/>
                  <a:gd name="T94" fmla="*/ 24 w 51"/>
                  <a:gd name="T95" fmla="*/ 25 h 29"/>
                  <a:gd name="T96" fmla="*/ 26 w 51"/>
                  <a:gd name="T97" fmla="*/ 24 h 29"/>
                  <a:gd name="T98" fmla="*/ 27 w 51"/>
                  <a:gd name="T99" fmla="*/ 24 h 29"/>
                  <a:gd name="T100" fmla="*/ 27 w 51"/>
                  <a:gd name="T101" fmla="*/ 22 h 29"/>
                  <a:gd name="T102" fmla="*/ 27 w 51"/>
                  <a:gd name="T103" fmla="*/ 24 h 29"/>
                  <a:gd name="T104" fmla="*/ 26 w 51"/>
                  <a:gd name="T105" fmla="*/ 22 h 29"/>
                  <a:gd name="T106" fmla="*/ 12 w 51"/>
                  <a:gd name="T107" fmla="*/ 22 h 29"/>
                  <a:gd name="T108" fmla="*/ 13 w 51"/>
                  <a:gd name="T109" fmla="*/ 24 h 29"/>
                  <a:gd name="T110" fmla="*/ 12 w 51"/>
                  <a:gd name="T111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" h="29">
                    <a:moveTo>
                      <a:pt x="50" y="14"/>
                    </a:moveTo>
                    <a:cubicBezTo>
                      <a:pt x="49" y="13"/>
                      <a:pt x="47" y="12"/>
                      <a:pt x="46" y="12"/>
                    </a:cubicBezTo>
                    <a:cubicBezTo>
                      <a:pt x="46" y="11"/>
                      <a:pt x="47" y="10"/>
                      <a:pt x="46" y="9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5"/>
                      <a:pt x="42" y="3"/>
                      <a:pt x="42" y="3"/>
                    </a:cubicBezTo>
                    <a:cubicBezTo>
                      <a:pt x="42" y="3"/>
                      <a:pt x="42" y="4"/>
                      <a:pt x="41" y="4"/>
                    </a:cubicBezTo>
                    <a:cubicBezTo>
                      <a:pt x="41" y="4"/>
                      <a:pt x="41" y="2"/>
                      <a:pt x="41" y="2"/>
                    </a:cubicBezTo>
                    <a:cubicBezTo>
                      <a:pt x="38" y="0"/>
                      <a:pt x="34" y="1"/>
                      <a:pt x="31" y="0"/>
                    </a:cubicBezTo>
                    <a:cubicBezTo>
                      <a:pt x="30" y="0"/>
                      <a:pt x="30" y="3"/>
                      <a:pt x="30" y="3"/>
                    </a:cubicBezTo>
                    <a:cubicBezTo>
                      <a:pt x="27" y="4"/>
                      <a:pt x="24" y="4"/>
                      <a:pt x="22" y="5"/>
                    </a:cubicBezTo>
                    <a:cubicBezTo>
                      <a:pt x="21" y="6"/>
                      <a:pt x="19" y="8"/>
                      <a:pt x="18" y="8"/>
                    </a:cubicBezTo>
                    <a:cubicBezTo>
                      <a:pt x="13" y="9"/>
                      <a:pt x="16" y="4"/>
                      <a:pt x="8" y="6"/>
                    </a:cubicBezTo>
                    <a:cubicBezTo>
                      <a:pt x="8" y="6"/>
                      <a:pt x="7" y="5"/>
                      <a:pt x="6" y="4"/>
                    </a:cubicBezTo>
                    <a:cubicBezTo>
                      <a:pt x="6" y="3"/>
                      <a:pt x="7" y="2"/>
                      <a:pt x="6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3"/>
                      <a:pt x="1" y="5"/>
                    </a:cubicBezTo>
                    <a:cubicBezTo>
                      <a:pt x="0" y="7"/>
                      <a:pt x="3" y="9"/>
                      <a:pt x="3" y="11"/>
                    </a:cubicBezTo>
                    <a:cubicBezTo>
                      <a:pt x="2" y="12"/>
                      <a:pt x="2" y="15"/>
                      <a:pt x="2" y="15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7" y="14"/>
                      <a:pt x="6" y="15"/>
                      <a:pt x="7" y="15"/>
                    </a:cubicBezTo>
                    <a:cubicBezTo>
                      <a:pt x="9" y="15"/>
                      <a:pt x="11" y="14"/>
                      <a:pt x="12" y="14"/>
                    </a:cubicBezTo>
                    <a:cubicBezTo>
                      <a:pt x="13" y="16"/>
                      <a:pt x="14" y="18"/>
                      <a:pt x="14" y="20"/>
                    </a:cubicBezTo>
                    <a:cubicBezTo>
                      <a:pt x="20" y="20"/>
                      <a:pt x="18" y="18"/>
                      <a:pt x="20" y="24"/>
                    </a:cubicBezTo>
                    <a:cubicBezTo>
                      <a:pt x="22" y="24"/>
                      <a:pt x="22" y="24"/>
                      <a:pt x="24" y="24"/>
                    </a:cubicBezTo>
                    <a:cubicBezTo>
                      <a:pt x="24" y="23"/>
                      <a:pt x="24" y="21"/>
                      <a:pt x="25" y="21"/>
                    </a:cubicBezTo>
                    <a:cubicBezTo>
                      <a:pt x="25" y="21"/>
                      <a:pt x="27" y="21"/>
                      <a:pt x="27" y="21"/>
                    </a:cubicBezTo>
                    <a:cubicBezTo>
                      <a:pt x="27" y="21"/>
                      <a:pt x="27" y="19"/>
                      <a:pt x="27" y="18"/>
                    </a:cubicBezTo>
                    <a:cubicBezTo>
                      <a:pt x="26" y="18"/>
                      <a:pt x="25" y="17"/>
                      <a:pt x="25" y="16"/>
                    </a:cubicBezTo>
                    <a:cubicBezTo>
                      <a:pt x="25" y="16"/>
                      <a:pt x="23" y="17"/>
                      <a:pt x="23" y="16"/>
                    </a:cubicBezTo>
                    <a:cubicBezTo>
                      <a:pt x="22" y="16"/>
                      <a:pt x="23" y="15"/>
                      <a:pt x="22" y="14"/>
                    </a:cubicBezTo>
                    <a:cubicBezTo>
                      <a:pt x="23" y="14"/>
                      <a:pt x="26" y="14"/>
                      <a:pt x="27" y="13"/>
                    </a:cubicBezTo>
                    <a:cubicBezTo>
                      <a:pt x="29" y="12"/>
                      <a:pt x="30" y="8"/>
                      <a:pt x="32" y="6"/>
                    </a:cubicBezTo>
                    <a:cubicBezTo>
                      <a:pt x="33" y="7"/>
                      <a:pt x="34" y="7"/>
                      <a:pt x="35" y="8"/>
                    </a:cubicBezTo>
                    <a:cubicBezTo>
                      <a:pt x="36" y="9"/>
                      <a:pt x="38" y="14"/>
                      <a:pt x="39" y="16"/>
                    </a:cubicBezTo>
                    <a:cubicBezTo>
                      <a:pt x="41" y="15"/>
                      <a:pt x="42" y="15"/>
                      <a:pt x="44" y="14"/>
                    </a:cubicBezTo>
                    <a:cubicBezTo>
                      <a:pt x="44" y="15"/>
                      <a:pt x="45" y="17"/>
                      <a:pt x="44" y="17"/>
                    </a:cubicBezTo>
                    <a:cubicBezTo>
                      <a:pt x="43" y="18"/>
                      <a:pt x="41" y="17"/>
                      <a:pt x="41" y="20"/>
                    </a:cubicBezTo>
                    <a:cubicBezTo>
                      <a:pt x="40" y="25"/>
                      <a:pt x="43" y="27"/>
                      <a:pt x="48" y="29"/>
                    </a:cubicBezTo>
                    <a:cubicBezTo>
                      <a:pt x="48" y="28"/>
                      <a:pt x="48" y="28"/>
                      <a:pt x="48" y="28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51" y="24"/>
                      <a:pt x="51" y="21"/>
                    </a:cubicBezTo>
                    <a:cubicBezTo>
                      <a:pt x="51" y="19"/>
                      <a:pt x="49" y="18"/>
                      <a:pt x="49" y="18"/>
                    </a:cubicBezTo>
                    <a:lnTo>
                      <a:pt x="50" y="14"/>
                    </a:lnTo>
                    <a:close/>
                    <a:moveTo>
                      <a:pt x="26" y="22"/>
                    </a:moveTo>
                    <a:cubicBezTo>
                      <a:pt x="25" y="23"/>
                      <a:pt x="25" y="24"/>
                      <a:pt x="24" y="25"/>
                    </a:cubicBezTo>
                    <a:cubicBezTo>
                      <a:pt x="25" y="25"/>
                      <a:pt x="27" y="24"/>
                      <a:pt x="26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8" y="22"/>
                      <a:pt x="27" y="22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2"/>
                      <a:pt x="26" y="22"/>
                    </a:cubicBezTo>
                    <a:close/>
                    <a:moveTo>
                      <a:pt x="12" y="22"/>
                    </a:moveTo>
                    <a:cubicBezTo>
                      <a:pt x="12" y="22"/>
                      <a:pt x="13" y="24"/>
                      <a:pt x="13" y="24"/>
                    </a:cubicBezTo>
                    <a:cubicBezTo>
                      <a:pt x="15" y="25"/>
                      <a:pt x="14" y="23"/>
                      <a:pt x="12" y="2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1" name="Freeform 111">
                <a:extLst>
                  <a:ext uri="{FF2B5EF4-FFF2-40B4-BE49-F238E27FC236}">
                    <a16:creationId xmlns:a16="http://schemas.microsoft.com/office/drawing/2014/main" id="{C51AF8CE-0E57-BE49-8F5C-E0F535FB068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7" y="2048"/>
                <a:ext cx="100" cy="57"/>
              </a:xfrm>
              <a:custGeom>
                <a:avLst/>
                <a:gdLst>
                  <a:gd name="T0" fmla="*/ 50 w 51"/>
                  <a:gd name="T1" fmla="*/ 14 h 29"/>
                  <a:gd name="T2" fmla="*/ 46 w 51"/>
                  <a:gd name="T3" fmla="*/ 12 h 29"/>
                  <a:gd name="T4" fmla="*/ 46 w 51"/>
                  <a:gd name="T5" fmla="*/ 9 h 29"/>
                  <a:gd name="T6" fmla="*/ 42 w 51"/>
                  <a:gd name="T7" fmla="*/ 6 h 29"/>
                  <a:gd name="T8" fmla="*/ 42 w 51"/>
                  <a:gd name="T9" fmla="*/ 3 h 29"/>
                  <a:gd name="T10" fmla="*/ 41 w 51"/>
                  <a:gd name="T11" fmla="*/ 4 h 29"/>
                  <a:gd name="T12" fmla="*/ 41 w 51"/>
                  <a:gd name="T13" fmla="*/ 2 h 29"/>
                  <a:gd name="T14" fmla="*/ 31 w 51"/>
                  <a:gd name="T15" fmla="*/ 0 h 29"/>
                  <a:gd name="T16" fmla="*/ 30 w 51"/>
                  <a:gd name="T17" fmla="*/ 3 h 29"/>
                  <a:gd name="T18" fmla="*/ 22 w 51"/>
                  <a:gd name="T19" fmla="*/ 5 h 29"/>
                  <a:gd name="T20" fmla="*/ 18 w 51"/>
                  <a:gd name="T21" fmla="*/ 8 h 29"/>
                  <a:gd name="T22" fmla="*/ 8 w 51"/>
                  <a:gd name="T23" fmla="*/ 6 h 29"/>
                  <a:gd name="T24" fmla="*/ 6 w 51"/>
                  <a:gd name="T25" fmla="*/ 4 h 29"/>
                  <a:gd name="T26" fmla="*/ 6 w 51"/>
                  <a:gd name="T27" fmla="*/ 0 h 29"/>
                  <a:gd name="T28" fmla="*/ 3 w 51"/>
                  <a:gd name="T29" fmla="*/ 1 h 29"/>
                  <a:gd name="T30" fmla="*/ 1 w 51"/>
                  <a:gd name="T31" fmla="*/ 0 h 29"/>
                  <a:gd name="T32" fmla="*/ 1 w 51"/>
                  <a:gd name="T33" fmla="*/ 5 h 29"/>
                  <a:gd name="T34" fmla="*/ 3 w 51"/>
                  <a:gd name="T35" fmla="*/ 11 h 29"/>
                  <a:gd name="T36" fmla="*/ 2 w 51"/>
                  <a:gd name="T37" fmla="*/ 15 h 29"/>
                  <a:gd name="T38" fmla="*/ 4 w 51"/>
                  <a:gd name="T39" fmla="*/ 14 h 29"/>
                  <a:gd name="T40" fmla="*/ 4 w 51"/>
                  <a:gd name="T41" fmla="*/ 13 h 29"/>
                  <a:gd name="T42" fmla="*/ 6 w 51"/>
                  <a:gd name="T43" fmla="*/ 13 h 29"/>
                  <a:gd name="T44" fmla="*/ 7 w 51"/>
                  <a:gd name="T45" fmla="*/ 15 h 29"/>
                  <a:gd name="T46" fmla="*/ 12 w 51"/>
                  <a:gd name="T47" fmla="*/ 14 h 29"/>
                  <a:gd name="T48" fmla="*/ 14 w 51"/>
                  <a:gd name="T49" fmla="*/ 20 h 29"/>
                  <a:gd name="T50" fmla="*/ 20 w 51"/>
                  <a:gd name="T51" fmla="*/ 24 h 29"/>
                  <a:gd name="T52" fmla="*/ 24 w 51"/>
                  <a:gd name="T53" fmla="*/ 24 h 29"/>
                  <a:gd name="T54" fmla="*/ 25 w 51"/>
                  <a:gd name="T55" fmla="*/ 21 h 29"/>
                  <a:gd name="T56" fmla="*/ 27 w 51"/>
                  <a:gd name="T57" fmla="*/ 21 h 29"/>
                  <a:gd name="T58" fmla="*/ 27 w 51"/>
                  <a:gd name="T59" fmla="*/ 18 h 29"/>
                  <a:gd name="T60" fmla="*/ 25 w 51"/>
                  <a:gd name="T61" fmla="*/ 16 h 29"/>
                  <a:gd name="T62" fmla="*/ 23 w 51"/>
                  <a:gd name="T63" fmla="*/ 16 h 29"/>
                  <a:gd name="T64" fmla="*/ 22 w 51"/>
                  <a:gd name="T65" fmla="*/ 14 h 29"/>
                  <a:gd name="T66" fmla="*/ 27 w 51"/>
                  <a:gd name="T67" fmla="*/ 13 h 29"/>
                  <a:gd name="T68" fmla="*/ 32 w 51"/>
                  <a:gd name="T69" fmla="*/ 6 h 29"/>
                  <a:gd name="T70" fmla="*/ 35 w 51"/>
                  <a:gd name="T71" fmla="*/ 8 h 29"/>
                  <a:gd name="T72" fmla="*/ 39 w 51"/>
                  <a:gd name="T73" fmla="*/ 16 h 29"/>
                  <a:gd name="T74" fmla="*/ 44 w 51"/>
                  <a:gd name="T75" fmla="*/ 14 h 29"/>
                  <a:gd name="T76" fmla="*/ 44 w 51"/>
                  <a:gd name="T77" fmla="*/ 17 h 29"/>
                  <a:gd name="T78" fmla="*/ 41 w 51"/>
                  <a:gd name="T79" fmla="*/ 20 h 29"/>
                  <a:gd name="T80" fmla="*/ 48 w 51"/>
                  <a:gd name="T81" fmla="*/ 29 h 29"/>
                  <a:gd name="T82" fmla="*/ 48 w 51"/>
                  <a:gd name="T83" fmla="*/ 28 h 29"/>
                  <a:gd name="T84" fmla="*/ 49 w 51"/>
                  <a:gd name="T85" fmla="*/ 26 h 29"/>
                  <a:gd name="T86" fmla="*/ 51 w 51"/>
                  <a:gd name="T87" fmla="*/ 21 h 29"/>
                  <a:gd name="T88" fmla="*/ 49 w 51"/>
                  <a:gd name="T89" fmla="*/ 18 h 29"/>
                  <a:gd name="T90" fmla="*/ 50 w 51"/>
                  <a:gd name="T91" fmla="*/ 14 h 29"/>
                  <a:gd name="T92" fmla="*/ 26 w 51"/>
                  <a:gd name="T93" fmla="*/ 22 h 29"/>
                  <a:gd name="T94" fmla="*/ 24 w 51"/>
                  <a:gd name="T95" fmla="*/ 25 h 29"/>
                  <a:gd name="T96" fmla="*/ 26 w 51"/>
                  <a:gd name="T97" fmla="*/ 24 h 29"/>
                  <a:gd name="T98" fmla="*/ 27 w 51"/>
                  <a:gd name="T99" fmla="*/ 24 h 29"/>
                  <a:gd name="T100" fmla="*/ 27 w 51"/>
                  <a:gd name="T101" fmla="*/ 22 h 29"/>
                  <a:gd name="T102" fmla="*/ 27 w 51"/>
                  <a:gd name="T103" fmla="*/ 24 h 29"/>
                  <a:gd name="T104" fmla="*/ 26 w 51"/>
                  <a:gd name="T105" fmla="*/ 22 h 29"/>
                  <a:gd name="T106" fmla="*/ 12 w 51"/>
                  <a:gd name="T107" fmla="*/ 22 h 29"/>
                  <a:gd name="T108" fmla="*/ 13 w 51"/>
                  <a:gd name="T109" fmla="*/ 24 h 29"/>
                  <a:gd name="T110" fmla="*/ 12 w 51"/>
                  <a:gd name="T111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" h="29">
                    <a:moveTo>
                      <a:pt x="50" y="14"/>
                    </a:moveTo>
                    <a:cubicBezTo>
                      <a:pt x="49" y="13"/>
                      <a:pt x="47" y="12"/>
                      <a:pt x="46" y="12"/>
                    </a:cubicBezTo>
                    <a:cubicBezTo>
                      <a:pt x="46" y="11"/>
                      <a:pt x="47" y="10"/>
                      <a:pt x="46" y="9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5"/>
                      <a:pt x="42" y="3"/>
                      <a:pt x="42" y="3"/>
                    </a:cubicBezTo>
                    <a:cubicBezTo>
                      <a:pt x="42" y="3"/>
                      <a:pt x="42" y="4"/>
                      <a:pt x="41" y="4"/>
                    </a:cubicBezTo>
                    <a:cubicBezTo>
                      <a:pt x="41" y="4"/>
                      <a:pt x="41" y="2"/>
                      <a:pt x="41" y="2"/>
                    </a:cubicBezTo>
                    <a:cubicBezTo>
                      <a:pt x="38" y="0"/>
                      <a:pt x="34" y="1"/>
                      <a:pt x="31" y="0"/>
                    </a:cubicBezTo>
                    <a:cubicBezTo>
                      <a:pt x="30" y="0"/>
                      <a:pt x="30" y="3"/>
                      <a:pt x="30" y="3"/>
                    </a:cubicBezTo>
                    <a:cubicBezTo>
                      <a:pt x="27" y="4"/>
                      <a:pt x="24" y="4"/>
                      <a:pt x="22" y="5"/>
                    </a:cubicBezTo>
                    <a:cubicBezTo>
                      <a:pt x="21" y="6"/>
                      <a:pt x="19" y="8"/>
                      <a:pt x="18" y="8"/>
                    </a:cubicBezTo>
                    <a:cubicBezTo>
                      <a:pt x="13" y="9"/>
                      <a:pt x="16" y="4"/>
                      <a:pt x="8" y="6"/>
                    </a:cubicBezTo>
                    <a:cubicBezTo>
                      <a:pt x="8" y="6"/>
                      <a:pt x="7" y="5"/>
                      <a:pt x="6" y="4"/>
                    </a:cubicBezTo>
                    <a:cubicBezTo>
                      <a:pt x="6" y="3"/>
                      <a:pt x="7" y="2"/>
                      <a:pt x="6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3"/>
                      <a:pt x="1" y="5"/>
                    </a:cubicBezTo>
                    <a:cubicBezTo>
                      <a:pt x="0" y="7"/>
                      <a:pt x="3" y="9"/>
                      <a:pt x="3" y="11"/>
                    </a:cubicBezTo>
                    <a:cubicBezTo>
                      <a:pt x="2" y="12"/>
                      <a:pt x="2" y="15"/>
                      <a:pt x="2" y="15"/>
                    </a:cubicBezTo>
                    <a:cubicBezTo>
                      <a:pt x="3" y="14"/>
                      <a:pt x="3" y="14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7" y="14"/>
                      <a:pt x="6" y="15"/>
                      <a:pt x="7" y="15"/>
                    </a:cubicBezTo>
                    <a:cubicBezTo>
                      <a:pt x="9" y="15"/>
                      <a:pt x="11" y="14"/>
                      <a:pt x="12" y="14"/>
                    </a:cubicBezTo>
                    <a:cubicBezTo>
                      <a:pt x="13" y="16"/>
                      <a:pt x="14" y="18"/>
                      <a:pt x="14" y="20"/>
                    </a:cubicBezTo>
                    <a:cubicBezTo>
                      <a:pt x="20" y="20"/>
                      <a:pt x="18" y="18"/>
                      <a:pt x="20" y="24"/>
                    </a:cubicBezTo>
                    <a:cubicBezTo>
                      <a:pt x="22" y="24"/>
                      <a:pt x="22" y="24"/>
                      <a:pt x="24" y="24"/>
                    </a:cubicBezTo>
                    <a:cubicBezTo>
                      <a:pt x="24" y="23"/>
                      <a:pt x="24" y="21"/>
                      <a:pt x="25" y="21"/>
                    </a:cubicBezTo>
                    <a:cubicBezTo>
                      <a:pt x="25" y="21"/>
                      <a:pt x="27" y="21"/>
                      <a:pt x="27" y="21"/>
                    </a:cubicBezTo>
                    <a:cubicBezTo>
                      <a:pt x="27" y="21"/>
                      <a:pt x="27" y="19"/>
                      <a:pt x="27" y="18"/>
                    </a:cubicBezTo>
                    <a:cubicBezTo>
                      <a:pt x="26" y="18"/>
                      <a:pt x="25" y="17"/>
                      <a:pt x="25" y="16"/>
                    </a:cubicBezTo>
                    <a:cubicBezTo>
                      <a:pt x="25" y="16"/>
                      <a:pt x="23" y="17"/>
                      <a:pt x="23" y="16"/>
                    </a:cubicBezTo>
                    <a:cubicBezTo>
                      <a:pt x="22" y="16"/>
                      <a:pt x="23" y="15"/>
                      <a:pt x="22" y="14"/>
                    </a:cubicBezTo>
                    <a:cubicBezTo>
                      <a:pt x="23" y="14"/>
                      <a:pt x="26" y="14"/>
                      <a:pt x="27" y="13"/>
                    </a:cubicBezTo>
                    <a:cubicBezTo>
                      <a:pt x="29" y="12"/>
                      <a:pt x="30" y="8"/>
                      <a:pt x="32" y="6"/>
                    </a:cubicBezTo>
                    <a:cubicBezTo>
                      <a:pt x="33" y="7"/>
                      <a:pt x="34" y="7"/>
                      <a:pt x="35" y="8"/>
                    </a:cubicBezTo>
                    <a:cubicBezTo>
                      <a:pt x="36" y="9"/>
                      <a:pt x="38" y="14"/>
                      <a:pt x="39" y="16"/>
                    </a:cubicBezTo>
                    <a:cubicBezTo>
                      <a:pt x="41" y="15"/>
                      <a:pt x="42" y="15"/>
                      <a:pt x="44" y="14"/>
                    </a:cubicBezTo>
                    <a:cubicBezTo>
                      <a:pt x="44" y="15"/>
                      <a:pt x="45" y="17"/>
                      <a:pt x="44" y="17"/>
                    </a:cubicBezTo>
                    <a:cubicBezTo>
                      <a:pt x="43" y="18"/>
                      <a:pt x="41" y="17"/>
                      <a:pt x="41" y="20"/>
                    </a:cubicBezTo>
                    <a:cubicBezTo>
                      <a:pt x="40" y="25"/>
                      <a:pt x="43" y="27"/>
                      <a:pt x="48" y="29"/>
                    </a:cubicBezTo>
                    <a:cubicBezTo>
                      <a:pt x="48" y="28"/>
                      <a:pt x="48" y="28"/>
                      <a:pt x="48" y="28"/>
                    </a:cubicBezTo>
                    <a:cubicBezTo>
                      <a:pt x="49" y="26"/>
                      <a:pt x="49" y="26"/>
                      <a:pt x="49" y="26"/>
                    </a:cubicBezTo>
                    <a:cubicBezTo>
                      <a:pt x="49" y="26"/>
                      <a:pt x="51" y="24"/>
                      <a:pt x="51" y="21"/>
                    </a:cubicBezTo>
                    <a:cubicBezTo>
                      <a:pt x="51" y="19"/>
                      <a:pt x="49" y="18"/>
                      <a:pt x="49" y="18"/>
                    </a:cubicBezTo>
                    <a:lnTo>
                      <a:pt x="50" y="14"/>
                    </a:lnTo>
                    <a:close/>
                    <a:moveTo>
                      <a:pt x="26" y="22"/>
                    </a:moveTo>
                    <a:cubicBezTo>
                      <a:pt x="25" y="23"/>
                      <a:pt x="25" y="24"/>
                      <a:pt x="24" y="25"/>
                    </a:cubicBezTo>
                    <a:cubicBezTo>
                      <a:pt x="25" y="25"/>
                      <a:pt x="27" y="24"/>
                      <a:pt x="26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8" y="22"/>
                      <a:pt x="27" y="22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2"/>
                      <a:pt x="26" y="22"/>
                    </a:cubicBezTo>
                    <a:close/>
                    <a:moveTo>
                      <a:pt x="12" y="22"/>
                    </a:moveTo>
                    <a:cubicBezTo>
                      <a:pt x="12" y="22"/>
                      <a:pt x="13" y="24"/>
                      <a:pt x="13" y="24"/>
                    </a:cubicBezTo>
                    <a:cubicBezTo>
                      <a:pt x="15" y="25"/>
                      <a:pt x="14" y="23"/>
                      <a:pt x="12" y="22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2" name="Freeform 112">
                <a:extLst>
                  <a:ext uri="{FF2B5EF4-FFF2-40B4-BE49-F238E27FC236}">
                    <a16:creationId xmlns:a16="http://schemas.microsoft.com/office/drawing/2014/main" id="{A0ADF689-0CFB-684B-BC97-0E8494CA33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3" y="1460"/>
                <a:ext cx="259" cy="290"/>
              </a:xfrm>
              <a:custGeom>
                <a:avLst/>
                <a:gdLst>
                  <a:gd name="T0" fmla="*/ 130 w 132"/>
                  <a:gd name="T1" fmla="*/ 17 h 148"/>
                  <a:gd name="T2" fmla="*/ 126 w 132"/>
                  <a:gd name="T3" fmla="*/ 22 h 148"/>
                  <a:gd name="T4" fmla="*/ 115 w 132"/>
                  <a:gd name="T5" fmla="*/ 27 h 148"/>
                  <a:gd name="T6" fmla="*/ 111 w 132"/>
                  <a:gd name="T7" fmla="*/ 31 h 148"/>
                  <a:gd name="T8" fmla="*/ 106 w 132"/>
                  <a:gd name="T9" fmla="*/ 31 h 148"/>
                  <a:gd name="T10" fmla="*/ 99 w 132"/>
                  <a:gd name="T11" fmla="*/ 34 h 148"/>
                  <a:gd name="T12" fmla="*/ 101 w 132"/>
                  <a:gd name="T13" fmla="*/ 41 h 148"/>
                  <a:gd name="T14" fmla="*/ 104 w 132"/>
                  <a:gd name="T15" fmla="*/ 52 h 148"/>
                  <a:gd name="T16" fmla="*/ 111 w 132"/>
                  <a:gd name="T17" fmla="*/ 58 h 148"/>
                  <a:gd name="T18" fmla="*/ 109 w 132"/>
                  <a:gd name="T19" fmla="*/ 67 h 148"/>
                  <a:gd name="T20" fmla="*/ 105 w 132"/>
                  <a:gd name="T21" fmla="*/ 77 h 148"/>
                  <a:gd name="T22" fmla="*/ 101 w 132"/>
                  <a:gd name="T23" fmla="*/ 85 h 148"/>
                  <a:gd name="T24" fmla="*/ 95 w 132"/>
                  <a:gd name="T25" fmla="*/ 91 h 148"/>
                  <a:gd name="T26" fmla="*/ 86 w 132"/>
                  <a:gd name="T27" fmla="*/ 100 h 148"/>
                  <a:gd name="T28" fmla="*/ 79 w 132"/>
                  <a:gd name="T29" fmla="*/ 106 h 148"/>
                  <a:gd name="T30" fmla="*/ 75 w 132"/>
                  <a:gd name="T31" fmla="*/ 108 h 148"/>
                  <a:gd name="T32" fmla="*/ 70 w 132"/>
                  <a:gd name="T33" fmla="*/ 116 h 148"/>
                  <a:gd name="T34" fmla="*/ 73 w 132"/>
                  <a:gd name="T35" fmla="*/ 120 h 148"/>
                  <a:gd name="T36" fmla="*/ 72 w 132"/>
                  <a:gd name="T37" fmla="*/ 127 h 148"/>
                  <a:gd name="T38" fmla="*/ 77 w 132"/>
                  <a:gd name="T39" fmla="*/ 132 h 148"/>
                  <a:gd name="T40" fmla="*/ 75 w 132"/>
                  <a:gd name="T41" fmla="*/ 142 h 148"/>
                  <a:gd name="T42" fmla="*/ 67 w 132"/>
                  <a:gd name="T43" fmla="*/ 142 h 148"/>
                  <a:gd name="T44" fmla="*/ 62 w 132"/>
                  <a:gd name="T45" fmla="*/ 148 h 148"/>
                  <a:gd name="T46" fmla="*/ 58 w 132"/>
                  <a:gd name="T47" fmla="*/ 146 h 148"/>
                  <a:gd name="T48" fmla="*/ 54 w 132"/>
                  <a:gd name="T49" fmla="*/ 146 h 148"/>
                  <a:gd name="T50" fmla="*/ 51 w 132"/>
                  <a:gd name="T51" fmla="*/ 139 h 148"/>
                  <a:gd name="T52" fmla="*/ 45 w 132"/>
                  <a:gd name="T53" fmla="*/ 131 h 148"/>
                  <a:gd name="T54" fmla="*/ 44 w 132"/>
                  <a:gd name="T55" fmla="*/ 128 h 148"/>
                  <a:gd name="T56" fmla="*/ 34 w 132"/>
                  <a:gd name="T57" fmla="*/ 128 h 148"/>
                  <a:gd name="T58" fmla="*/ 18 w 132"/>
                  <a:gd name="T59" fmla="*/ 131 h 148"/>
                  <a:gd name="T60" fmla="*/ 9 w 132"/>
                  <a:gd name="T61" fmla="*/ 131 h 148"/>
                  <a:gd name="T62" fmla="*/ 4 w 132"/>
                  <a:gd name="T63" fmla="*/ 132 h 148"/>
                  <a:gd name="T64" fmla="*/ 0 w 132"/>
                  <a:gd name="T65" fmla="*/ 134 h 148"/>
                  <a:gd name="T66" fmla="*/ 7 w 132"/>
                  <a:gd name="T67" fmla="*/ 116 h 148"/>
                  <a:gd name="T68" fmla="*/ 17 w 132"/>
                  <a:gd name="T69" fmla="*/ 113 h 148"/>
                  <a:gd name="T70" fmla="*/ 21 w 132"/>
                  <a:gd name="T71" fmla="*/ 107 h 148"/>
                  <a:gd name="T72" fmla="*/ 16 w 132"/>
                  <a:gd name="T73" fmla="*/ 100 h 148"/>
                  <a:gd name="T74" fmla="*/ 10 w 132"/>
                  <a:gd name="T75" fmla="*/ 95 h 148"/>
                  <a:gd name="T76" fmla="*/ 5 w 132"/>
                  <a:gd name="T77" fmla="*/ 86 h 148"/>
                  <a:gd name="T78" fmla="*/ 2 w 132"/>
                  <a:gd name="T79" fmla="*/ 75 h 148"/>
                  <a:gd name="T80" fmla="*/ 15 w 132"/>
                  <a:gd name="T81" fmla="*/ 79 h 148"/>
                  <a:gd name="T82" fmla="*/ 26 w 132"/>
                  <a:gd name="T83" fmla="*/ 79 h 148"/>
                  <a:gd name="T84" fmla="*/ 31 w 132"/>
                  <a:gd name="T85" fmla="*/ 76 h 148"/>
                  <a:gd name="T86" fmla="*/ 37 w 132"/>
                  <a:gd name="T87" fmla="*/ 72 h 148"/>
                  <a:gd name="T88" fmla="*/ 42 w 132"/>
                  <a:gd name="T89" fmla="*/ 65 h 148"/>
                  <a:gd name="T90" fmla="*/ 50 w 132"/>
                  <a:gd name="T91" fmla="*/ 59 h 148"/>
                  <a:gd name="T92" fmla="*/ 54 w 132"/>
                  <a:gd name="T93" fmla="*/ 55 h 148"/>
                  <a:gd name="T94" fmla="*/ 55 w 132"/>
                  <a:gd name="T95" fmla="*/ 49 h 148"/>
                  <a:gd name="T96" fmla="*/ 59 w 132"/>
                  <a:gd name="T97" fmla="*/ 48 h 148"/>
                  <a:gd name="T98" fmla="*/ 66 w 132"/>
                  <a:gd name="T99" fmla="*/ 49 h 148"/>
                  <a:gd name="T100" fmla="*/ 67 w 132"/>
                  <a:gd name="T101" fmla="*/ 42 h 148"/>
                  <a:gd name="T102" fmla="*/ 71 w 132"/>
                  <a:gd name="T103" fmla="*/ 34 h 148"/>
                  <a:gd name="T104" fmla="*/ 70 w 132"/>
                  <a:gd name="T105" fmla="*/ 27 h 148"/>
                  <a:gd name="T106" fmla="*/ 78 w 132"/>
                  <a:gd name="T107" fmla="*/ 27 h 148"/>
                  <a:gd name="T108" fmla="*/ 77 w 132"/>
                  <a:gd name="T109" fmla="*/ 18 h 148"/>
                  <a:gd name="T110" fmla="*/ 80 w 132"/>
                  <a:gd name="T111" fmla="*/ 11 h 148"/>
                  <a:gd name="T112" fmla="*/ 95 w 132"/>
                  <a:gd name="T113" fmla="*/ 4 h 148"/>
                  <a:gd name="T114" fmla="*/ 106 w 132"/>
                  <a:gd name="T115" fmla="*/ 2 h 148"/>
                  <a:gd name="T116" fmla="*/ 111 w 132"/>
                  <a:gd name="T117" fmla="*/ 0 h 148"/>
                  <a:gd name="T118" fmla="*/ 127 w 132"/>
                  <a:gd name="T119" fmla="*/ 6 h 148"/>
                  <a:gd name="T120" fmla="*/ 132 w 132"/>
                  <a:gd name="T121" fmla="*/ 12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2" h="148">
                    <a:moveTo>
                      <a:pt x="132" y="12"/>
                    </a:moveTo>
                    <a:cubicBezTo>
                      <a:pt x="130" y="17"/>
                      <a:pt x="130" y="17"/>
                      <a:pt x="130" y="17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6" y="22"/>
                      <a:pt x="126" y="22"/>
                      <a:pt x="126" y="22"/>
                    </a:cubicBezTo>
                    <a:cubicBezTo>
                      <a:pt x="121" y="26"/>
                      <a:pt x="121" y="26"/>
                      <a:pt x="121" y="26"/>
                    </a:cubicBezTo>
                    <a:cubicBezTo>
                      <a:pt x="115" y="27"/>
                      <a:pt x="115" y="27"/>
                      <a:pt x="115" y="27"/>
                    </a:cubicBezTo>
                    <a:cubicBezTo>
                      <a:pt x="112" y="29"/>
                      <a:pt x="112" y="29"/>
                      <a:pt x="112" y="2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2" y="33"/>
                      <a:pt x="102" y="33"/>
                      <a:pt x="102" y="33"/>
                    </a:cubicBezTo>
                    <a:cubicBezTo>
                      <a:pt x="99" y="34"/>
                      <a:pt x="99" y="34"/>
                      <a:pt x="99" y="34"/>
                    </a:cubicBezTo>
                    <a:cubicBezTo>
                      <a:pt x="98" y="38"/>
                      <a:pt x="98" y="38"/>
                      <a:pt x="98" y="38"/>
                    </a:cubicBezTo>
                    <a:cubicBezTo>
                      <a:pt x="101" y="41"/>
                      <a:pt x="101" y="41"/>
                      <a:pt x="101" y="41"/>
                    </a:cubicBezTo>
                    <a:cubicBezTo>
                      <a:pt x="103" y="49"/>
                      <a:pt x="103" y="49"/>
                      <a:pt x="103" y="49"/>
                    </a:cubicBezTo>
                    <a:cubicBezTo>
                      <a:pt x="104" y="52"/>
                      <a:pt x="104" y="52"/>
                      <a:pt x="104" y="52"/>
                    </a:cubicBezTo>
                    <a:cubicBezTo>
                      <a:pt x="107" y="54"/>
                      <a:pt x="107" y="54"/>
                      <a:pt x="107" y="54"/>
                    </a:cubicBezTo>
                    <a:cubicBezTo>
                      <a:pt x="111" y="58"/>
                      <a:pt x="111" y="58"/>
                      <a:pt x="111" y="58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09" y="67"/>
                      <a:pt x="109" y="67"/>
                      <a:pt x="109" y="67"/>
                    </a:cubicBezTo>
                    <a:cubicBezTo>
                      <a:pt x="106" y="71"/>
                      <a:pt x="106" y="71"/>
                      <a:pt x="106" y="71"/>
                    </a:cubicBezTo>
                    <a:cubicBezTo>
                      <a:pt x="105" y="77"/>
                      <a:pt x="105" y="77"/>
                      <a:pt x="105" y="77"/>
                    </a:cubicBezTo>
                    <a:cubicBezTo>
                      <a:pt x="105" y="82"/>
                      <a:pt x="105" y="82"/>
                      <a:pt x="105" y="82"/>
                    </a:cubicBezTo>
                    <a:cubicBezTo>
                      <a:pt x="101" y="85"/>
                      <a:pt x="101" y="85"/>
                      <a:pt x="101" y="85"/>
                    </a:cubicBezTo>
                    <a:cubicBezTo>
                      <a:pt x="98" y="88"/>
                      <a:pt x="98" y="88"/>
                      <a:pt x="98" y="88"/>
                    </a:cubicBezTo>
                    <a:cubicBezTo>
                      <a:pt x="95" y="91"/>
                      <a:pt x="95" y="91"/>
                      <a:pt x="95" y="91"/>
                    </a:cubicBezTo>
                    <a:cubicBezTo>
                      <a:pt x="90" y="94"/>
                      <a:pt x="90" y="94"/>
                      <a:pt x="90" y="94"/>
                    </a:cubicBezTo>
                    <a:cubicBezTo>
                      <a:pt x="86" y="100"/>
                      <a:pt x="86" y="100"/>
                      <a:pt x="86" y="100"/>
                    </a:cubicBezTo>
                    <a:cubicBezTo>
                      <a:pt x="83" y="105"/>
                      <a:pt x="83" y="105"/>
                      <a:pt x="83" y="105"/>
                    </a:cubicBezTo>
                    <a:cubicBezTo>
                      <a:pt x="79" y="106"/>
                      <a:pt x="79" y="106"/>
                      <a:pt x="79" y="106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5" y="108"/>
                      <a:pt x="75" y="108"/>
                      <a:pt x="75" y="108"/>
                    </a:cubicBezTo>
                    <a:cubicBezTo>
                      <a:pt x="72" y="111"/>
                      <a:pt x="72" y="111"/>
                      <a:pt x="72" y="111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2" y="118"/>
                      <a:pt x="72" y="118"/>
                      <a:pt x="72" y="118"/>
                    </a:cubicBezTo>
                    <a:cubicBezTo>
                      <a:pt x="73" y="120"/>
                      <a:pt x="73" y="120"/>
                      <a:pt x="73" y="120"/>
                    </a:cubicBezTo>
                    <a:cubicBezTo>
                      <a:pt x="72" y="123"/>
                      <a:pt x="72" y="123"/>
                      <a:pt x="72" y="123"/>
                    </a:cubicBezTo>
                    <a:cubicBezTo>
                      <a:pt x="72" y="127"/>
                      <a:pt x="72" y="127"/>
                      <a:pt x="72" y="127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32"/>
                      <a:pt x="77" y="132"/>
                      <a:pt x="77" y="132"/>
                    </a:cubicBezTo>
                    <a:cubicBezTo>
                      <a:pt x="78" y="143"/>
                      <a:pt x="78" y="143"/>
                      <a:pt x="78" y="143"/>
                    </a:cubicBezTo>
                    <a:cubicBezTo>
                      <a:pt x="75" y="142"/>
                      <a:pt x="75" y="142"/>
                      <a:pt x="75" y="142"/>
                    </a:cubicBezTo>
                    <a:cubicBezTo>
                      <a:pt x="70" y="142"/>
                      <a:pt x="70" y="142"/>
                      <a:pt x="70" y="142"/>
                    </a:cubicBezTo>
                    <a:cubicBezTo>
                      <a:pt x="67" y="142"/>
                      <a:pt x="67" y="142"/>
                      <a:pt x="67" y="142"/>
                    </a:cubicBezTo>
                    <a:cubicBezTo>
                      <a:pt x="63" y="144"/>
                      <a:pt x="63" y="144"/>
                      <a:pt x="63" y="144"/>
                    </a:cubicBezTo>
                    <a:cubicBezTo>
                      <a:pt x="62" y="148"/>
                      <a:pt x="62" y="148"/>
                      <a:pt x="62" y="148"/>
                    </a:cubicBezTo>
                    <a:cubicBezTo>
                      <a:pt x="58" y="148"/>
                      <a:pt x="58" y="148"/>
                      <a:pt x="58" y="148"/>
                    </a:cubicBezTo>
                    <a:cubicBezTo>
                      <a:pt x="58" y="146"/>
                      <a:pt x="58" y="146"/>
                      <a:pt x="58" y="146"/>
                    </a:cubicBezTo>
                    <a:cubicBezTo>
                      <a:pt x="58" y="146"/>
                      <a:pt x="58" y="145"/>
                      <a:pt x="57" y="145"/>
                    </a:cubicBezTo>
                    <a:cubicBezTo>
                      <a:pt x="56" y="145"/>
                      <a:pt x="54" y="146"/>
                      <a:pt x="54" y="146"/>
                    </a:cubicBezTo>
                    <a:cubicBezTo>
                      <a:pt x="54" y="146"/>
                      <a:pt x="54" y="144"/>
                      <a:pt x="53" y="143"/>
                    </a:cubicBezTo>
                    <a:cubicBezTo>
                      <a:pt x="53" y="142"/>
                      <a:pt x="53" y="141"/>
                      <a:pt x="51" y="139"/>
                    </a:cubicBezTo>
                    <a:cubicBezTo>
                      <a:pt x="51" y="139"/>
                      <a:pt x="48" y="138"/>
                      <a:pt x="45" y="137"/>
                    </a:cubicBezTo>
                    <a:cubicBezTo>
                      <a:pt x="46" y="136"/>
                      <a:pt x="46" y="132"/>
                      <a:pt x="45" y="131"/>
                    </a:cubicBezTo>
                    <a:cubicBezTo>
                      <a:pt x="44" y="131"/>
                      <a:pt x="44" y="131"/>
                      <a:pt x="44" y="131"/>
                    </a:cubicBezTo>
                    <a:cubicBezTo>
                      <a:pt x="43" y="130"/>
                      <a:pt x="44" y="129"/>
                      <a:pt x="44" y="128"/>
                    </a:cubicBezTo>
                    <a:cubicBezTo>
                      <a:pt x="41" y="128"/>
                      <a:pt x="39" y="129"/>
                      <a:pt x="38" y="129"/>
                    </a:cubicBezTo>
                    <a:cubicBezTo>
                      <a:pt x="35" y="129"/>
                      <a:pt x="36" y="128"/>
                      <a:pt x="34" y="128"/>
                    </a:cubicBezTo>
                    <a:cubicBezTo>
                      <a:pt x="32" y="129"/>
                      <a:pt x="30" y="131"/>
                      <a:pt x="29" y="131"/>
                    </a:cubicBezTo>
                    <a:cubicBezTo>
                      <a:pt x="25" y="132"/>
                      <a:pt x="21" y="131"/>
                      <a:pt x="18" y="131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3"/>
                      <a:pt x="11" y="131"/>
                      <a:pt x="9" y="131"/>
                    </a:cubicBezTo>
                    <a:cubicBezTo>
                      <a:pt x="8" y="133"/>
                      <a:pt x="8" y="133"/>
                      <a:pt x="8" y="133"/>
                    </a:cubicBezTo>
                    <a:cubicBezTo>
                      <a:pt x="6" y="133"/>
                      <a:pt x="6" y="132"/>
                      <a:pt x="4" y="132"/>
                    </a:cubicBezTo>
                    <a:cubicBezTo>
                      <a:pt x="4" y="132"/>
                      <a:pt x="4" y="134"/>
                      <a:pt x="4" y="134"/>
                    </a:cubicBezTo>
                    <a:cubicBezTo>
                      <a:pt x="2" y="134"/>
                      <a:pt x="1" y="134"/>
                      <a:pt x="0" y="134"/>
                    </a:cubicBezTo>
                    <a:cubicBezTo>
                      <a:pt x="1" y="124"/>
                      <a:pt x="1" y="124"/>
                      <a:pt x="1" y="124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2" y="115"/>
                      <a:pt x="12" y="115"/>
                      <a:pt x="12" y="115"/>
                    </a:cubicBezTo>
                    <a:cubicBezTo>
                      <a:pt x="17" y="113"/>
                      <a:pt x="17" y="113"/>
                      <a:pt x="17" y="113"/>
                    </a:cubicBezTo>
                    <a:cubicBezTo>
                      <a:pt x="21" y="110"/>
                      <a:pt x="21" y="110"/>
                      <a:pt x="21" y="110"/>
                    </a:cubicBezTo>
                    <a:cubicBezTo>
                      <a:pt x="21" y="107"/>
                      <a:pt x="21" y="107"/>
                      <a:pt x="21" y="107"/>
                    </a:cubicBezTo>
                    <a:cubicBezTo>
                      <a:pt x="17" y="105"/>
                      <a:pt x="17" y="105"/>
                      <a:pt x="17" y="105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6" y="89"/>
                      <a:pt x="6" y="89"/>
                      <a:pt x="6" y="89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18" y="79"/>
                      <a:pt x="18" y="79"/>
                      <a:pt x="18" y="79"/>
                    </a:cubicBezTo>
                    <a:cubicBezTo>
                      <a:pt x="26" y="79"/>
                      <a:pt x="26" y="79"/>
                      <a:pt x="26" y="79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7" y="72"/>
                      <a:pt x="37" y="72"/>
                      <a:pt x="37" y="72"/>
                    </a:cubicBezTo>
                    <a:cubicBezTo>
                      <a:pt x="38" y="68"/>
                      <a:pt x="38" y="68"/>
                      <a:pt x="38" y="68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8" y="58"/>
                      <a:pt x="48" y="58"/>
                      <a:pt x="48" y="58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7" y="45"/>
                      <a:pt x="67" y="45"/>
                      <a:pt x="67" y="45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1" y="38"/>
                      <a:pt x="71" y="38"/>
                      <a:pt x="71" y="38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70" y="27"/>
                      <a:pt x="70" y="27"/>
                      <a:pt x="70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8" y="27"/>
                      <a:pt x="78" y="27"/>
                      <a:pt x="78" y="27"/>
                    </a:cubicBezTo>
                    <a:cubicBezTo>
                      <a:pt x="79" y="21"/>
                      <a:pt x="79" y="21"/>
                      <a:pt x="79" y="21"/>
                    </a:cubicBezTo>
                    <a:cubicBezTo>
                      <a:pt x="77" y="18"/>
                      <a:pt x="77" y="18"/>
                      <a:pt x="77" y="18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90" y="5"/>
                      <a:pt x="90" y="5"/>
                      <a:pt x="90" y="5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6" y="2"/>
                      <a:pt x="106" y="2"/>
                      <a:pt x="106" y="2"/>
                    </a:cubicBezTo>
                    <a:cubicBezTo>
                      <a:pt x="109" y="2"/>
                      <a:pt x="109" y="2"/>
                      <a:pt x="109" y="2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29" y="9"/>
                      <a:pt x="129" y="9"/>
                      <a:pt x="129" y="9"/>
                    </a:cubicBezTo>
                    <a:lnTo>
                      <a:pt x="132" y="1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3" name="Freeform 113">
                <a:extLst>
                  <a:ext uri="{FF2B5EF4-FFF2-40B4-BE49-F238E27FC236}">
                    <a16:creationId xmlns:a16="http://schemas.microsoft.com/office/drawing/2014/main" id="{4AA72B9A-2A30-1446-879C-C63622B5B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3" y="1460"/>
                <a:ext cx="259" cy="290"/>
              </a:xfrm>
              <a:custGeom>
                <a:avLst/>
                <a:gdLst>
                  <a:gd name="T0" fmla="*/ 130 w 132"/>
                  <a:gd name="T1" fmla="*/ 17 h 148"/>
                  <a:gd name="T2" fmla="*/ 126 w 132"/>
                  <a:gd name="T3" fmla="*/ 22 h 148"/>
                  <a:gd name="T4" fmla="*/ 115 w 132"/>
                  <a:gd name="T5" fmla="*/ 27 h 148"/>
                  <a:gd name="T6" fmla="*/ 111 w 132"/>
                  <a:gd name="T7" fmla="*/ 31 h 148"/>
                  <a:gd name="T8" fmla="*/ 106 w 132"/>
                  <a:gd name="T9" fmla="*/ 31 h 148"/>
                  <a:gd name="T10" fmla="*/ 99 w 132"/>
                  <a:gd name="T11" fmla="*/ 34 h 148"/>
                  <a:gd name="T12" fmla="*/ 101 w 132"/>
                  <a:gd name="T13" fmla="*/ 41 h 148"/>
                  <a:gd name="T14" fmla="*/ 104 w 132"/>
                  <a:gd name="T15" fmla="*/ 52 h 148"/>
                  <a:gd name="T16" fmla="*/ 111 w 132"/>
                  <a:gd name="T17" fmla="*/ 58 h 148"/>
                  <a:gd name="T18" fmla="*/ 109 w 132"/>
                  <a:gd name="T19" fmla="*/ 67 h 148"/>
                  <a:gd name="T20" fmla="*/ 105 w 132"/>
                  <a:gd name="T21" fmla="*/ 77 h 148"/>
                  <a:gd name="T22" fmla="*/ 101 w 132"/>
                  <a:gd name="T23" fmla="*/ 85 h 148"/>
                  <a:gd name="T24" fmla="*/ 95 w 132"/>
                  <a:gd name="T25" fmla="*/ 91 h 148"/>
                  <a:gd name="T26" fmla="*/ 86 w 132"/>
                  <a:gd name="T27" fmla="*/ 100 h 148"/>
                  <a:gd name="T28" fmla="*/ 79 w 132"/>
                  <a:gd name="T29" fmla="*/ 106 h 148"/>
                  <a:gd name="T30" fmla="*/ 75 w 132"/>
                  <a:gd name="T31" fmla="*/ 108 h 148"/>
                  <a:gd name="T32" fmla="*/ 70 w 132"/>
                  <a:gd name="T33" fmla="*/ 116 h 148"/>
                  <a:gd name="T34" fmla="*/ 73 w 132"/>
                  <a:gd name="T35" fmla="*/ 120 h 148"/>
                  <a:gd name="T36" fmla="*/ 72 w 132"/>
                  <a:gd name="T37" fmla="*/ 127 h 148"/>
                  <a:gd name="T38" fmla="*/ 77 w 132"/>
                  <a:gd name="T39" fmla="*/ 132 h 148"/>
                  <a:gd name="T40" fmla="*/ 75 w 132"/>
                  <a:gd name="T41" fmla="*/ 142 h 148"/>
                  <a:gd name="T42" fmla="*/ 67 w 132"/>
                  <a:gd name="T43" fmla="*/ 142 h 148"/>
                  <a:gd name="T44" fmla="*/ 62 w 132"/>
                  <a:gd name="T45" fmla="*/ 148 h 148"/>
                  <a:gd name="T46" fmla="*/ 58 w 132"/>
                  <a:gd name="T47" fmla="*/ 146 h 148"/>
                  <a:gd name="T48" fmla="*/ 54 w 132"/>
                  <a:gd name="T49" fmla="*/ 146 h 148"/>
                  <a:gd name="T50" fmla="*/ 51 w 132"/>
                  <a:gd name="T51" fmla="*/ 139 h 148"/>
                  <a:gd name="T52" fmla="*/ 45 w 132"/>
                  <a:gd name="T53" fmla="*/ 131 h 148"/>
                  <a:gd name="T54" fmla="*/ 44 w 132"/>
                  <a:gd name="T55" fmla="*/ 128 h 148"/>
                  <a:gd name="T56" fmla="*/ 34 w 132"/>
                  <a:gd name="T57" fmla="*/ 128 h 148"/>
                  <a:gd name="T58" fmla="*/ 18 w 132"/>
                  <a:gd name="T59" fmla="*/ 131 h 148"/>
                  <a:gd name="T60" fmla="*/ 9 w 132"/>
                  <a:gd name="T61" fmla="*/ 131 h 148"/>
                  <a:gd name="T62" fmla="*/ 4 w 132"/>
                  <a:gd name="T63" fmla="*/ 132 h 148"/>
                  <a:gd name="T64" fmla="*/ 0 w 132"/>
                  <a:gd name="T65" fmla="*/ 134 h 148"/>
                  <a:gd name="T66" fmla="*/ 7 w 132"/>
                  <a:gd name="T67" fmla="*/ 116 h 148"/>
                  <a:gd name="T68" fmla="*/ 17 w 132"/>
                  <a:gd name="T69" fmla="*/ 113 h 148"/>
                  <a:gd name="T70" fmla="*/ 21 w 132"/>
                  <a:gd name="T71" fmla="*/ 107 h 148"/>
                  <a:gd name="T72" fmla="*/ 16 w 132"/>
                  <a:gd name="T73" fmla="*/ 100 h 148"/>
                  <a:gd name="T74" fmla="*/ 10 w 132"/>
                  <a:gd name="T75" fmla="*/ 95 h 148"/>
                  <a:gd name="T76" fmla="*/ 5 w 132"/>
                  <a:gd name="T77" fmla="*/ 86 h 148"/>
                  <a:gd name="T78" fmla="*/ 2 w 132"/>
                  <a:gd name="T79" fmla="*/ 75 h 148"/>
                  <a:gd name="T80" fmla="*/ 15 w 132"/>
                  <a:gd name="T81" fmla="*/ 79 h 148"/>
                  <a:gd name="T82" fmla="*/ 26 w 132"/>
                  <a:gd name="T83" fmla="*/ 79 h 148"/>
                  <a:gd name="T84" fmla="*/ 31 w 132"/>
                  <a:gd name="T85" fmla="*/ 76 h 148"/>
                  <a:gd name="T86" fmla="*/ 37 w 132"/>
                  <a:gd name="T87" fmla="*/ 72 h 148"/>
                  <a:gd name="T88" fmla="*/ 42 w 132"/>
                  <a:gd name="T89" fmla="*/ 65 h 148"/>
                  <a:gd name="T90" fmla="*/ 50 w 132"/>
                  <a:gd name="T91" fmla="*/ 59 h 148"/>
                  <a:gd name="T92" fmla="*/ 54 w 132"/>
                  <a:gd name="T93" fmla="*/ 55 h 148"/>
                  <a:gd name="T94" fmla="*/ 55 w 132"/>
                  <a:gd name="T95" fmla="*/ 49 h 148"/>
                  <a:gd name="T96" fmla="*/ 59 w 132"/>
                  <a:gd name="T97" fmla="*/ 48 h 148"/>
                  <a:gd name="T98" fmla="*/ 66 w 132"/>
                  <a:gd name="T99" fmla="*/ 49 h 148"/>
                  <a:gd name="T100" fmla="*/ 67 w 132"/>
                  <a:gd name="T101" fmla="*/ 42 h 148"/>
                  <a:gd name="T102" fmla="*/ 71 w 132"/>
                  <a:gd name="T103" fmla="*/ 34 h 148"/>
                  <a:gd name="T104" fmla="*/ 70 w 132"/>
                  <a:gd name="T105" fmla="*/ 27 h 148"/>
                  <a:gd name="T106" fmla="*/ 78 w 132"/>
                  <a:gd name="T107" fmla="*/ 27 h 148"/>
                  <a:gd name="T108" fmla="*/ 77 w 132"/>
                  <a:gd name="T109" fmla="*/ 18 h 148"/>
                  <a:gd name="T110" fmla="*/ 80 w 132"/>
                  <a:gd name="T111" fmla="*/ 11 h 148"/>
                  <a:gd name="T112" fmla="*/ 95 w 132"/>
                  <a:gd name="T113" fmla="*/ 4 h 148"/>
                  <a:gd name="T114" fmla="*/ 106 w 132"/>
                  <a:gd name="T115" fmla="*/ 2 h 148"/>
                  <a:gd name="T116" fmla="*/ 111 w 132"/>
                  <a:gd name="T117" fmla="*/ 0 h 148"/>
                  <a:gd name="T118" fmla="*/ 127 w 132"/>
                  <a:gd name="T119" fmla="*/ 6 h 148"/>
                  <a:gd name="T120" fmla="*/ 132 w 132"/>
                  <a:gd name="T121" fmla="*/ 12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2" h="148">
                    <a:moveTo>
                      <a:pt x="132" y="12"/>
                    </a:moveTo>
                    <a:cubicBezTo>
                      <a:pt x="130" y="17"/>
                      <a:pt x="130" y="17"/>
                      <a:pt x="130" y="17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6" y="22"/>
                      <a:pt x="126" y="22"/>
                      <a:pt x="126" y="22"/>
                    </a:cubicBezTo>
                    <a:cubicBezTo>
                      <a:pt x="121" y="26"/>
                      <a:pt x="121" y="26"/>
                      <a:pt x="121" y="26"/>
                    </a:cubicBezTo>
                    <a:cubicBezTo>
                      <a:pt x="115" y="27"/>
                      <a:pt x="115" y="27"/>
                      <a:pt x="115" y="27"/>
                    </a:cubicBezTo>
                    <a:cubicBezTo>
                      <a:pt x="112" y="29"/>
                      <a:pt x="112" y="29"/>
                      <a:pt x="112" y="29"/>
                    </a:cubicBezTo>
                    <a:cubicBezTo>
                      <a:pt x="111" y="31"/>
                      <a:pt x="111" y="31"/>
                      <a:pt x="111" y="31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2" y="33"/>
                      <a:pt x="102" y="33"/>
                      <a:pt x="102" y="33"/>
                    </a:cubicBezTo>
                    <a:cubicBezTo>
                      <a:pt x="99" y="34"/>
                      <a:pt x="99" y="34"/>
                      <a:pt x="99" y="34"/>
                    </a:cubicBezTo>
                    <a:cubicBezTo>
                      <a:pt x="98" y="38"/>
                      <a:pt x="98" y="38"/>
                      <a:pt x="98" y="38"/>
                    </a:cubicBezTo>
                    <a:cubicBezTo>
                      <a:pt x="101" y="41"/>
                      <a:pt x="101" y="41"/>
                      <a:pt x="101" y="41"/>
                    </a:cubicBezTo>
                    <a:cubicBezTo>
                      <a:pt x="103" y="49"/>
                      <a:pt x="103" y="49"/>
                      <a:pt x="103" y="49"/>
                    </a:cubicBezTo>
                    <a:cubicBezTo>
                      <a:pt x="104" y="52"/>
                      <a:pt x="104" y="52"/>
                      <a:pt x="104" y="52"/>
                    </a:cubicBezTo>
                    <a:cubicBezTo>
                      <a:pt x="107" y="54"/>
                      <a:pt x="107" y="54"/>
                      <a:pt x="107" y="54"/>
                    </a:cubicBezTo>
                    <a:cubicBezTo>
                      <a:pt x="111" y="58"/>
                      <a:pt x="111" y="58"/>
                      <a:pt x="111" y="58"/>
                    </a:cubicBezTo>
                    <a:cubicBezTo>
                      <a:pt x="111" y="63"/>
                      <a:pt x="111" y="63"/>
                      <a:pt x="111" y="63"/>
                    </a:cubicBezTo>
                    <a:cubicBezTo>
                      <a:pt x="109" y="67"/>
                      <a:pt x="109" y="67"/>
                      <a:pt x="109" y="67"/>
                    </a:cubicBezTo>
                    <a:cubicBezTo>
                      <a:pt x="106" y="71"/>
                      <a:pt x="106" y="71"/>
                      <a:pt x="106" y="71"/>
                    </a:cubicBezTo>
                    <a:cubicBezTo>
                      <a:pt x="105" y="77"/>
                      <a:pt x="105" y="77"/>
                      <a:pt x="105" y="77"/>
                    </a:cubicBezTo>
                    <a:cubicBezTo>
                      <a:pt x="105" y="82"/>
                      <a:pt x="105" y="82"/>
                      <a:pt x="105" y="82"/>
                    </a:cubicBezTo>
                    <a:cubicBezTo>
                      <a:pt x="101" y="85"/>
                      <a:pt x="101" y="85"/>
                      <a:pt x="101" y="85"/>
                    </a:cubicBezTo>
                    <a:cubicBezTo>
                      <a:pt x="98" y="88"/>
                      <a:pt x="98" y="88"/>
                      <a:pt x="98" y="88"/>
                    </a:cubicBezTo>
                    <a:cubicBezTo>
                      <a:pt x="95" y="91"/>
                      <a:pt x="95" y="91"/>
                      <a:pt x="95" y="91"/>
                    </a:cubicBezTo>
                    <a:cubicBezTo>
                      <a:pt x="90" y="94"/>
                      <a:pt x="90" y="94"/>
                      <a:pt x="90" y="94"/>
                    </a:cubicBezTo>
                    <a:cubicBezTo>
                      <a:pt x="86" y="100"/>
                      <a:pt x="86" y="100"/>
                      <a:pt x="86" y="100"/>
                    </a:cubicBezTo>
                    <a:cubicBezTo>
                      <a:pt x="83" y="105"/>
                      <a:pt x="83" y="105"/>
                      <a:pt x="83" y="105"/>
                    </a:cubicBezTo>
                    <a:cubicBezTo>
                      <a:pt x="79" y="106"/>
                      <a:pt x="79" y="106"/>
                      <a:pt x="79" y="106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5" y="108"/>
                      <a:pt x="75" y="108"/>
                      <a:pt x="75" y="108"/>
                    </a:cubicBezTo>
                    <a:cubicBezTo>
                      <a:pt x="72" y="111"/>
                      <a:pt x="72" y="111"/>
                      <a:pt x="72" y="111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2" y="118"/>
                      <a:pt x="72" y="118"/>
                      <a:pt x="72" y="118"/>
                    </a:cubicBezTo>
                    <a:cubicBezTo>
                      <a:pt x="73" y="120"/>
                      <a:pt x="73" y="120"/>
                      <a:pt x="73" y="120"/>
                    </a:cubicBezTo>
                    <a:cubicBezTo>
                      <a:pt x="72" y="123"/>
                      <a:pt x="72" y="123"/>
                      <a:pt x="72" y="123"/>
                    </a:cubicBezTo>
                    <a:cubicBezTo>
                      <a:pt x="72" y="127"/>
                      <a:pt x="72" y="127"/>
                      <a:pt x="72" y="127"/>
                    </a:cubicBezTo>
                    <a:cubicBezTo>
                      <a:pt x="76" y="128"/>
                      <a:pt x="76" y="128"/>
                      <a:pt x="76" y="128"/>
                    </a:cubicBezTo>
                    <a:cubicBezTo>
                      <a:pt x="77" y="132"/>
                      <a:pt x="77" y="132"/>
                      <a:pt x="77" y="132"/>
                    </a:cubicBezTo>
                    <a:cubicBezTo>
                      <a:pt x="78" y="143"/>
                      <a:pt x="78" y="143"/>
                      <a:pt x="78" y="143"/>
                    </a:cubicBezTo>
                    <a:cubicBezTo>
                      <a:pt x="75" y="142"/>
                      <a:pt x="75" y="142"/>
                      <a:pt x="75" y="142"/>
                    </a:cubicBezTo>
                    <a:cubicBezTo>
                      <a:pt x="70" y="142"/>
                      <a:pt x="70" y="142"/>
                      <a:pt x="70" y="142"/>
                    </a:cubicBezTo>
                    <a:cubicBezTo>
                      <a:pt x="67" y="142"/>
                      <a:pt x="67" y="142"/>
                      <a:pt x="67" y="142"/>
                    </a:cubicBezTo>
                    <a:cubicBezTo>
                      <a:pt x="63" y="144"/>
                      <a:pt x="63" y="144"/>
                      <a:pt x="63" y="144"/>
                    </a:cubicBezTo>
                    <a:cubicBezTo>
                      <a:pt x="62" y="148"/>
                      <a:pt x="62" y="148"/>
                      <a:pt x="62" y="148"/>
                    </a:cubicBezTo>
                    <a:cubicBezTo>
                      <a:pt x="58" y="148"/>
                      <a:pt x="58" y="148"/>
                      <a:pt x="58" y="148"/>
                    </a:cubicBezTo>
                    <a:cubicBezTo>
                      <a:pt x="58" y="146"/>
                      <a:pt x="58" y="146"/>
                      <a:pt x="58" y="146"/>
                    </a:cubicBezTo>
                    <a:cubicBezTo>
                      <a:pt x="58" y="146"/>
                      <a:pt x="58" y="145"/>
                      <a:pt x="57" y="145"/>
                    </a:cubicBezTo>
                    <a:cubicBezTo>
                      <a:pt x="56" y="145"/>
                      <a:pt x="54" y="146"/>
                      <a:pt x="54" y="146"/>
                    </a:cubicBezTo>
                    <a:cubicBezTo>
                      <a:pt x="54" y="146"/>
                      <a:pt x="54" y="144"/>
                      <a:pt x="53" y="143"/>
                    </a:cubicBezTo>
                    <a:cubicBezTo>
                      <a:pt x="53" y="142"/>
                      <a:pt x="53" y="141"/>
                      <a:pt x="51" y="139"/>
                    </a:cubicBezTo>
                    <a:cubicBezTo>
                      <a:pt x="51" y="139"/>
                      <a:pt x="48" y="138"/>
                      <a:pt x="45" y="137"/>
                    </a:cubicBezTo>
                    <a:cubicBezTo>
                      <a:pt x="46" y="136"/>
                      <a:pt x="46" y="132"/>
                      <a:pt x="45" y="131"/>
                    </a:cubicBezTo>
                    <a:cubicBezTo>
                      <a:pt x="44" y="131"/>
                      <a:pt x="44" y="131"/>
                      <a:pt x="44" y="131"/>
                    </a:cubicBezTo>
                    <a:cubicBezTo>
                      <a:pt x="43" y="130"/>
                      <a:pt x="44" y="129"/>
                      <a:pt x="44" y="128"/>
                    </a:cubicBezTo>
                    <a:cubicBezTo>
                      <a:pt x="41" y="128"/>
                      <a:pt x="39" y="129"/>
                      <a:pt x="38" y="129"/>
                    </a:cubicBezTo>
                    <a:cubicBezTo>
                      <a:pt x="35" y="129"/>
                      <a:pt x="36" y="128"/>
                      <a:pt x="34" y="128"/>
                    </a:cubicBezTo>
                    <a:cubicBezTo>
                      <a:pt x="32" y="129"/>
                      <a:pt x="30" y="131"/>
                      <a:pt x="29" y="131"/>
                    </a:cubicBezTo>
                    <a:cubicBezTo>
                      <a:pt x="25" y="132"/>
                      <a:pt x="21" y="131"/>
                      <a:pt x="18" y="131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14" y="133"/>
                      <a:pt x="11" y="131"/>
                      <a:pt x="9" y="131"/>
                    </a:cubicBezTo>
                    <a:cubicBezTo>
                      <a:pt x="8" y="133"/>
                      <a:pt x="8" y="133"/>
                      <a:pt x="8" y="133"/>
                    </a:cubicBezTo>
                    <a:cubicBezTo>
                      <a:pt x="6" y="133"/>
                      <a:pt x="6" y="132"/>
                      <a:pt x="4" y="132"/>
                    </a:cubicBezTo>
                    <a:cubicBezTo>
                      <a:pt x="4" y="132"/>
                      <a:pt x="4" y="134"/>
                      <a:pt x="4" y="134"/>
                    </a:cubicBezTo>
                    <a:cubicBezTo>
                      <a:pt x="2" y="134"/>
                      <a:pt x="1" y="134"/>
                      <a:pt x="0" y="134"/>
                    </a:cubicBezTo>
                    <a:cubicBezTo>
                      <a:pt x="1" y="124"/>
                      <a:pt x="1" y="124"/>
                      <a:pt x="1" y="124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2" y="115"/>
                      <a:pt x="12" y="115"/>
                      <a:pt x="12" y="115"/>
                    </a:cubicBezTo>
                    <a:cubicBezTo>
                      <a:pt x="17" y="113"/>
                      <a:pt x="17" y="113"/>
                      <a:pt x="17" y="113"/>
                    </a:cubicBezTo>
                    <a:cubicBezTo>
                      <a:pt x="21" y="110"/>
                      <a:pt x="21" y="110"/>
                      <a:pt x="21" y="110"/>
                    </a:cubicBezTo>
                    <a:cubicBezTo>
                      <a:pt x="21" y="107"/>
                      <a:pt x="21" y="107"/>
                      <a:pt x="21" y="107"/>
                    </a:cubicBezTo>
                    <a:cubicBezTo>
                      <a:pt x="17" y="105"/>
                      <a:pt x="17" y="105"/>
                      <a:pt x="17" y="105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4" y="96"/>
                      <a:pt x="14" y="96"/>
                      <a:pt x="14" y="96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6" y="89"/>
                      <a:pt x="6" y="89"/>
                      <a:pt x="6" y="89"/>
                    </a:cubicBezTo>
                    <a:cubicBezTo>
                      <a:pt x="5" y="86"/>
                      <a:pt x="5" y="86"/>
                      <a:pt x="5" y="86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5" y="79"/>
                      <a:pt x="15" y="79"/>
                      <a:pt x="15" y="79"/>
                    </a:cubicBezTo>
                    <a:cubicBezTo>
                      <a:pt x="18" y="79"/>
                      <a:pt x="18" y="79"/>
                      <a:pt x="18" y="79"/>
                    </a:cubicBezTo>
                    <a:cubicBezTo>
                      <a:pt x="26" y="79"/>
                      <a:pt x="26" y="79"/>
                      <a:pt x="26" y="79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1" y="76"/>
                      <a:pt x="31" y="76"/>
                      <a:pt x="31" y="76"/>
                    </a:cubicBezTo>
                    <a:cubicBezTo>
                      <a:pt x="36" y="75"/>
                      <a:pt x="36" y="75"/>
                      <a:pt x="36" y="75"/>
                    </a:cubicBezTo>
                    <a:cubicBezTo>
                      <a:pt x="37" y="72"/>
                      <a:pt x="37" y="72"/>
                      <a:pt x="37" y="72"/>
                    </a:cubicBezTo>
                    <a:cubicBezTo>
                      <a:pt x="38" y="68"/>
                      <a:pt x="38" y="68"/>
                      <a:pt x="38" y="68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8" y="58"/>
                      <a:pt x="48" y="58"/>
                      <a:pt x="48" y="58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3" y="58"/>
                      <a:pt x="53" y="58"/>
                      <a:pt x="53" y="58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9" y="48"/>
                      <a:pt x="59" y="48"/>
                      <a:pt x="59" y="48"/>
                    </a:cubicBezTo>
                    <a:cubicBezTo>
                      <a:pt x="63" y="49"/>
                      <a:pt x="63" y="49"/>
                      <a:pt x="63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7" y="45"/>
                      <a:pt x="67" y="45"/>
                      <a:pt x="67" y="45"/>
                    </a:cubicBezTo>
                    <a:cubicBezTo>
                      <a:pt x="67" y="42"/>
                      <a:pt x="67" y="42"/>
                      <a:pt x="67" y="42"/>
                    </a:cubicBezTo>
                    <a:cubicBezTo>
                      <a:pt x="71" y="38"/>
                      <a:pt x="71" y="38"/>
                      <a:pt x="71" y="38"/>
                    </a:cubicBezTo>
                    <a:cubicBezTo>
                      <a:pt x="71" y="34"/>
                      <a:pt x="71" y="34"/>
                      <a:pt x="71" y="34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70" y="27"/>
                      <a:pt x="70" y="27"/>
                      <a:pt x="70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8" y="27"/>
                      <a:pt x="78" y="27"/>
                      <a:pt x="78" y="27"/>
                    </a:cubicBezTo>
                    <a:cubicBezTo>
                      <a:pt x="79" y="21"/>
                      <a:pt x="79" y="21"/>
                      <a:pt x="79" y="21"/>
                    </a:cubicBezTo>
                    <a:cubicBezTo>
                      <a:pt x="77" y="18"/>
                      <a:pt x="77" y="18"/>
                      <a:pt x="77" y="18"/>
                    </a:cubicBezTo>
                    <a:cubicBezTo>
                      <a:pt x="80" y="16"/>
                      <a:pt x="80" y="16"/>
                      <a:pt x="80" y="16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90" y="5"/>
                      <a:pt x="90" y="5"/>
                      <a:pt x="90" y="5"/>
                    </a:cubicBezTo>
                    <a:cubicBezTo>
                      <a:pt x="95" y="4"/>
                      <a:pt x="95" y="4"/>
                      <a:pt x="95" y="4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6" y="2"/>
                      <a:pt x="106" y="2"/>
                      <a:pt x="106" y="2"/>
                    </a:cubicBezTo>
                    <a:cubicBezTo>
                      <a:pt x="109" y="2"/>
                      <a:pt x="109" y="2"/>
                      <a:pt x="109" y="2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29" y="9"/>
                      <a:pt x="129" y="9"/>
                      <a:pt x="129" y="9"/>
                    </a:cubicBezTo>
                    <a:lnTo>
                      <a:pt x="132" y="12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4" name="Freeform 114">
                <a:extLst>
                  <a:ext uri="{FF2B5EF4-FFF2-40B4-BE49-F238E27FC236}">
                    <a16:creationId xmlns:a16="http://schemas.microsoft.com/office/drawing/2014/main" id="{DDEFCCE2-FA9F-3643-8BC2-46B5FB834C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4" y="1695"/>
                <a:ext cx="135" cy="204"/>
              </a:xfrm>
              <a:custGeom>
                <a:avLst/>
                <a:gdLst>
                  <a:gd name="T0" fmla="*/ 34 w 69"/>
                  <a:gd name="T1" fmla="*/ 5 h 104"/>
                  <a:gd name="T2" fmla="*/ 35 w 69"/>
                  <a:gd name="T3" fmla="*/ 5 h 104"/>
                  <a:gd name="T4" fmla="*/ 35 w 69"/>
                  <a:gd name="T5" fmla="*/ 8 h 104"/>
                  <a:gd name="T6" fmla="*/ 37 w 69"/>
                  <a:gd name="T7" fmla="*/ 8 h 104"/>
                  <a:gd name="T8" fmla="*/ 37 w 69"/>
                  <a:gd name="T9" fmla="*/ 0 h 104"/>
                  <a:gd name="T10" fmla="*/ 35 w 69"/>
                  <a:gd name="T11" fmla="*/ 2 h 104"/>
                  <a:gd name="T12" fmla="*/ 34 w 69"/>
                  <a:gd name="T13" fmla="*/ 5 h 104"/>
                  <a:gd name="T14" fmla="*/ 38 w 69"/>
                  <a:gd name="T15" fmla="*/ 13 h 104"/>
                  <a:gd name="T16" fmla="*/ 40 w 69"/>
                  <a:gd name="T17" fmla="*/ 17 h 104"/>
                  <a:gd name="T18" fmla="*/ 44 w 69"/>
                  <a:gd name="T19" fmla="*/ 20 h 104"/>
                  <a:gd name="T20" fmla="*/ 48 w 69"/>
                  <a:gd name="T21" fmla="*/ 25 h 104"/>
                  <a:gd name="T22" fmla="*/ 51 w 69"/>
                  <a:gd name="T23" fmla="*/ 25 h 104"/>
                  <a:gd name="T24" fmla="*/ 57 w 69"/>
                  <a:gd name="T25" fmla="*/ 28 h 104"/>
                  <a:gd name="T26" fmla="*/ 60 w 69"/>
                  <a:gd name="T27" fmla="*/ 32 h 104"/>
                  <a:gd name="T28" fmla="*/ 62 w 69"/>
                  <a:gd name="T29" fmla="*/ 32 h 104"/>
                  <a:gd name="T30" fmla="*/ 62 w 69"/>
                  <a:gd name="T31" fmla="*/ 32 h 104"/>
                  <a:gd name="T32" fmla="*/ 65 w 69"/>
                  <a:gd name="T33" fmla="*/ 36 h 104"/>
                  <a:gd name="T34" fmla="*/ 65 w 69"/>
                  <a:gd name="T35" fmla="*/ 39 h 104"/>
                  <a:gd name="T36" fmla="*/ 69 w 69"/>
                  <a:gd name="T37" fmla="*/ 41 h 104"/>
                  <a:gd name="T38" fmla="*/ 69 w 69"/>
                  <a:gd name="T39" fmla="*/ 44 h 104"/>
                  <a:gd name="T40" fmla="*/ 66 w 69"/>
                  <a:gd name="T41" fmla="*/ 48 h 104"/>
                  <a:gd name="T42" fmla="*/ 66 w 69"/>
                  <a:gd name="T43" fmla="*/ 50 h 104"/>
                  <a:gd name="T44" fmla="*/ 64 w 69"/>
                  <a:gd name="T45" fmla="*/ 52 h 104"/>
                  <a:gd name="T46" fmla="*/ 64 w 69"/>
                  <a:gd name="T47" fmla="*/ 54 h 104"/>
                  <a:gd name="T48" fmla="*/ 61 w 69"/>
                  <a:gd name="T49" fmla="*/ 56 h 104"/>
                  <a:gd name="T50" fmla="*/ 60 w 69"/>
                  <a:gd name="T51" fmla="*/ 61 h 104"/>
                  <a:gd name="T52" fmla="*/ 57 w 69"/>
                  <a:gd name="T53" fmla="*/ 63 h 104"/>
                  <a:gd name="T54" fmla="*/ 57 w 69"/>
                  <a:gd name="T55" fmla="*/ 67 h 104"/>
                  <a:gd name="T56" fmla="*/ 55 w 69"/>
                  <a:gd name="T57" fmla="*/ 67 h 104"/>
                  <a:gd name="T58" fmla="*/ 53 w 69"/>
                  <a:gd name="T59" fmla="*/ 81 h 104"/>
                  <a:gd name="T60" fmla="*/ 44 w 69"/>
                  <a:gd name="T61" fmla="*/ 83 h 104"/>
                  <a:gd name="T62" fmla="*/ 43 w 69"/>
                  <a:gd name="T63" fmla="*/ 85 h 104"/>
                  <a:gd name="T64" fmla="*/ 41 w 69"/>
                  <a:gd name="T65" fmla="*/ 88 h 104"/>
                  <a:gd name="T66" fmla="*/ 41 w 69"/>
                  <a:gd name="T67" fmla="*/ 91 h 104"/>
                  <a:gd name="T68" fmla="*/ 31 w 69"/>
                  <a:gd name="T69" fmla="*/ 93 h 104"/>
                  <a:gd name="T70" fmla="*/ 27 w 69"/>
                  <a:gd name="T71" fmla="*/ 100 h 104"/>
                  <a:gd name="T72" fmla="*/ 21 w 69"/>
                  <a:gd name="T73" fmla="*/ 101 h 104"/>
                  <a:gd name="T74" fmla="*/ 18 w 69"/>
                  <a:gd name="T75" fmla="*/ 103 h 104"/>
                  <a:gd name="T76" fmla="*/ 18 w 69"/>
                  <a:gd name="T77" fmla="*/ 104 h 104"/>
                  <a:gd name="T78" fmla="*/ 15 w 69"/>
                  <a:gd name="T79" fmla="*/ 104 h 104"/>
                  <a:gd name="T80" fmla="*/ 11 w 69"/>
                  <a:gd name="T81" fmla="*/ 101 h 104"/>
                  <a:gd name="T82" fmla="*/ 0 w 69"/>
                  <a:gd name="T83" fmla="*/ 83 h 104"/>
                  <a:gd name="T84" fmla="*/ 0 w 69"/>
                  <a:gd name="T85" fmla="*/ 80 h 104"/>
                  <a:gd name="T86" fmla="*/ 28 w 69"/>
                  <a:gd name="T87" fmla="*/ 68 h 104"/>
                  <a:gd name="T88" fmla="*/ 34 w 69"/>
                  <a:gd name="T89" fmla="*/ 43 h 104"/>
                  <a:gd name="T90" fmla="*/ 29 w 69"/>
                  <a:gd name="T91" fmla="*/ 36 h 104"/>
                  <a:gd name="T92" fmla="*/ 31 w 69"/>
                  <a:gd name="T93" fmla="*/ 29 h 104"/>
                  <a:gd name="T94" fmla="*/ 32 w 69"/>
                  <a:gd name="T95" fmla="*/ 22 h 104"/>
                  <a:gd name="T96" fmla="*/ 31 w 69"/>
                  <a:gd name="T97" fmla="*/ 19 h 104"/>
                  <a:gd name="T98" fmla="*/ 34 w 69"/>
                  <a:gd name="T99" fmla="*/ 17 h 104"/>
                  <a:gd name="T100" fmla="*/ 32 w 69"/>
                  <a:gd name="T101" fmla="*/ 15 h 104"/>
                  <a:gd name="T102" fmla="*/ 34 w 69"/>
                  <a:gd name="T103" fmla="*/ 13 h 104"/>
                  <a:gd name="T104" fmla="*/ 36 w 69"/>
                  <a:gd name="T105" fmla="*/ 15 h 104"/>
                  <a:gd name="T106" fmla="*/ 38 w 69"/>
                  <a:gd name="T107" fmla="*/ 1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9" h="104">
                    <a:moveTo>
                      <a:pt x="34" y="5"/>
                    </a:moveTo>
                    <a:cubicBezTo>
                      <a:pt x="35" y="5"/>
                      <a:pt x="35" y="5"/>
                      <a:pt x="35" y="5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7" y="3"/>
                      <a:pt x="37" y="0"/>
                    </a:cubicBezTo>
                    <a:cubicBezTo>
                      <a:pt x="37" y="1"/>
                      <a:pt x="35" y="1"/>
                      <a:pt x="35" y="2"/>
                    </a:cubicBezTo>
                    <a:cubicBezTo>
                      <a:pt x="34" y="3"/>
                      <a:pt x="35" y="4"/>
                      <a:pt x="34" y="5"/>
                    </a:cubicBezTo>
                    <a:close/>
                    <a:moveTo>
                      <a:pt x="38" y="13"/>
                    </a:moveTo>
                    <a:cubicBezTo>
                      <a:pt x="38" y="14"/>
                      <a:pt x="39" y="16"/>
                      <a:pt x="40" y="17"/>
                    </a:cubicBezTo>
                    <a:cubicBezTo>
                      <a:pt x="41" y="18"/>
                      <a:pt x="43" y="19"/>
                      <a:pt x="44" y="20"/>
                    </a:cubicBezTo>
                    <a:cubicBezTo>
                      <a:pt x="45" y="21"/>
                      <a:pt x="46" y="24"/>
                      <a:pt x="48" y="25"/>
                    </a:cubicBezTo>
                    <a:cubicBezTo>
                      <a:pt x="49" y="25"/>
                      <a:pt x="50" y="25"/>
                      <a:pt x="51" y="25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8" y="28"/>
                      <a:pt x="59" y="31"/>
                      <a:pt x="60" y="32"/>
                    </a:cubicBezTo>
                    <a:cubicBezTo>
                      <a:pt x="61" y="32"/>
                      <a:pt x="62" y="31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5" y="36"/>
                      <a:pt x="65" y="36"/>
                      <a:pt x="65" y="36"/>
                    </a:cubicBezTo>
                    <a:cubicBezTo>
                      <a:pt x="65" y="37"/>
                      <a:pt x="64" y="38"/>
                      <a:pt x="65" y="39"/>
                    </a:cubicBezTo>
                    <a:cubicBezTo>
                      <a:pt x="65" y="40"/>
                      <a:pt x="68" y="40"/>
                      <a:pt x="69" y="41"/>
                    </a:cubicBezTo>
                    <a:cubicBezTo>
                      <a:pt x="68" y="42"/>
                      <a:pt x="69" y="43"/>
                      <a:pt x="69" y="44"/>
                    </a:cubicBezTo>
                    <a:cubicBezTo>
                      <a:pt x="68" y="45"/>
                      <a:pt x="66" y="46"/>
                      <a:pt x="66" y="48"/>
                    </a:cubicBezTo>
                    <a:cubicBezTo>
                      <a:pt x="66" y="48"/>
                      <a:pt x="66" y="49"/>
                      <a:pt x="66" y="50"/>
                    </a:cubicBezTo>
                    <a:cubicBezTo>
                      <a:pt x="66" y="50"/>
                      <a:pt x="64" y="52"/>
                      <a:pt x="64" y="52"/>
                    </a:cubicBezTo>
                    <a:cubicBezTo>
                      <a:pt x="64" y="53"/>
                      <a:pt x="64" y="54"/>
                      <a:pt x="64" y="54"/>
                    </a:cubicBezTo>
                    <a:cubicBezTo>
                      <a:pt x="64" y="55"/>
                      <a:pt x="62" y="55"/>
                      <a:pt x="61" y="56"/>
                    </a:cubicBezTo>
                    <a:cubicBezTo>
                      <a:pt x="60" y="58"/>
                      <a:pt x="61" y="60"/>
                      <a:pt x="60" y="61"/>
                    </a:cubicBezTo>
                    <a:cubicBezTo>
                      <a:pt x="60" y="62"/>
                      <a:pt x="58" y="63"/>
                      <a:pt x="57" y="63"/>
                    </a:cubicBezTo>
                    <a:cubicBezTo>
                      <a:pt x="57" y="64"/>
                      <a:pt x="58" y="67"/>
                      <a:pt x="57" y="67"/>
                    </a:cubicBezTo>
                    <a:cubicBezTo>
                      <a:pt x="57" y="68"/>
                      <a:pt x="55" y="67"/>
                      <a:pt x="55" y="67"/>
                    </a:cubicBezTo>
                    <a:cubicBezTo>
                      <a:pt x="53" y="72"/>
                      <a:pt x="52" y="74"/>
                      <a:pt x="53" y="81"/>
                    </a:cubicBezTo>
                    <a:cubicBezTo>
                      <a:pt x="51" y="82"/>
                      <a:pt x="46" y="82"/>
                      <a:pt x="44" y="83"/>
                    </a:cubicBezTo>
                    <a:cubicBezTo>
                      <a:pt x="43" y="84"/>
                      <a:pt x="44" y="85"/>
                      <a:pt x="43" y="85"/>
                    </a:cubicBezTo>
                    <a:cubicBezTo>
                      <a:pt x="43" y="86"/>
                      <a:pt x="41" y="87"/>
                      <a:pt x="41" y="88"/>
                    </a:cubicBezTo>
                    <a:cubicBezTo>
                      <a:pt x="40" y="89"/>
                      <a:pt x="41" y="90"/>
                      <a:pt x="41" y="91"/>
                    </a:cubicBezTo>
                    <a:cubicBezTo>
                      <a:pt x="38" y="92"/>
                      <a:pt x="36" y="93"/>
                      <a:pt x="31" y="93"/>
                    </a:cubicBezTo>
                    <a:cubicBezTo>
                      <a:pt x="30" y="95"/>
                      <a:pt x="29" y="99"/>
                      <a:pt x="27" y="100"/>
                    </a:cubicBezTo>
                    <a:cubicBezTo>
                      <a:pt x="25" y="102"/>
                      <a:pt x="24" y="100"/>
                      <a:pt x="21" y="101"/>
                    </a:cubicBezTo>
                    <a:cubicBezTo>
                      <a:pt x="21" y="102"/>
                      <a:pt x="19" y="102"/>
                      <a:pt x="18" y="103"/>
                    </a:cubicBezTo>
                    <a:cubicBezTo>
                      <a:pt x="18" y="104"/>
                      <a:pt x="18" y="104"/>
                      <a:pt x="18" y="104"/>
                    </a:cubicBezTo>
                    <a:cubicBezTo>
                      <a:pt x="17" y="104"/>
                      <a:pt x="16" y="104"/>
                      <a:pt x="15" y="104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23" y="71"/>
                      <a:pt x="28" y="68"/>
                    </a:cubicBezTo>
                    <a:cubicBezTo>
                      <a:pt x="30" y="67"/>
                      <a:pt x="34" y="44"/>
                      <a:pt x="34" y="43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6"/>
                      <a:pt x="28" y="32"/>
                      <a:pt x="31" y="29"/>
                    </a:cubicBezTo>
                    <a:cubicBezTo>
                      <a:pt x="33" y="26"/>
                      <a:pt x="32" y="22"/>
                      <a:pt x="32" y="22"/>
                    </a:cubicBezTo>
                    <a:cubicBezTo>
                      <a:pt x="30" y="23"/>
                      <a:pt x="30" y="21"/>
                      <a:pt x="31" y="19"/>
                    </a:cubicBezTo>
                    <a:cubicBezTo>
                      <a:pt x="33" y="18"/>
                      <a:pt x="34" y="17"/>
                      <a:pt x="34" y="17"/>
                    </a:cubicBezTo>
                    <a:cubicBezTo>
                      <a:pt x="34" y="17"/>
                      <a:pt x="32" y="16"/>
                      <a:pt x="32" y="15"/>
                    </a:cubicBezTo>
                    <a:cubicBezTo>
                      <a:pt x="32" y="13"/>
                      <a:pt x="33" y="12"/>
                      <a:pt x="34" y="13"/>
                    </a:cubicBezTo>
                    <a:cubicBezTo>
                      <a:pt x="35" y="14"/>
                      <a:pt x="35" y="16"/>
                      <a:pt x="36" y="15"/>
                    </a:cubicBezTo>
                    <a:cubicBezTo>
                      <a:pt x="36" y="13"/>
                      <a:pt x="38" y="13"/>
                      <a:pt x="38" y="1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5" name="Freeform 115">
                <a:extLst>
                  <a:ext uri="{FF2B5EF4-FFF2-40B4-BE49-F238E27FC236}">
                    <a16:creationId xmlns:a16="http://schemas.microsoft.com/office/drawing/2014/main" id="{3F7064C1-C786-E140-8093-901B85F90C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94" y="1695"/>
                <a:ext cx="135" cy="204"/>
              </a:xfrm>
              <a:custGeom>
                <a:avLst/>
                <a:gdLst>
                  <a:gd name="T0" fmla="*/ 34 w 69"/>
                  <a:gd name="T1" fmla="*/ 5 h 104"/>
                  <a:gd name="T2" fmla="*/ 35 w 69"/>
                  <a:gd name="T3" fmla="*/ 5 h 104"/>
                  <a:gd name="T4" fmla="*/ 35 w 69"/>
                  <a:gd name="T5" fmla="*/ 8 h 104"/>
                  <a:gd name="T6" fmla="*/ 37 w 69"/>
                  <a:gd name="T7" fmla="*/ 8 h 104"/>
                  <a:gd name="T8" fmla="*/ 37 w 69"/>
                  <a:gd name="T9" fmla="*/ 0 h 104"/>
                  <a:gd name="T10" fmla="*/ 35 w 69"/>
                  <a:gd name="T11" fmla="*/ 2 h 104"/>
                  <a:gd name="T12" fmla="*/ 34 w 69"/>
                  <a:gd name="T13" fmla="*/ 5 h 104"/>
                  <a:gd name="T14" fmla="*/ 38 w 69"/>
                  <a:gd name="T15" fmla="*/ 13 h 104"/>
                  <a:gd name="T16" fmla="*/ 40 w 69"/>
                  <a:gd name="T17" fmla="*/ 17 h 104"/>
                  <a:gd name="T18" fmla="*/ 44 w 69"/>
                  <a:gd name="T19" fmla="*/ 20 h 104"/>
                  <a:gd name="T20" fmla="*/ 48 w 69"/>
                  <a:gd name="T21" fmla="*/ 25 h 104"/>
                  <a:gd name="T22" fmla="*/ 51 w 69"/>
                  <a:gd name="T23" fmla="*/ 25 h 104"/>
                  <a:gd name="T24" fmla="*/ 57 w 69"/>
                  <a:gd name="T25" fmla="*/ 28 h 104"/>
                  <a:gd name="T26" fmla="*/ 60 w 69"/>
                  <a:gd name="T27" fmla="*/ 32 h 104"/>
                  <a:gd name="T28" fmla="*/ 62 w 69"/>
                  <a:gd name="T29" fmla="*/ 32 h 104"/>
                  <a:gd name="T30" fmla="*/ 62 w 69"/>
                  <a:gd name="T31" fmla="*/ 32 h 104"/>
                  <a:gd name="T32" fmla="*/ 65 w 69"/>
                  <a:gd name="T33" fmla="*/ 36 h 104"/>
                  <a:gd name="T34" fmla="*/ 65 w 69"/>
                  <a:gd name="T35" fmla="*/ 39 h 104"/>
                  <a:gd name="T36" fmla="*/ 69 w 69"/>
                  <a:gd name="T37" fmla="*/ 41 h 104"/>
                  <a:gd name="T38" fmla="*/ 69 w 69"/>
                  <a:gd name="T39" fmla="*/ 44 h 104"/>
                  <a:gd name="T40" fmla="*/ 66 w 69"/>
                  <a:gd name="T41" fmla="*/ 48 h 104"/>
                  <a:gd name="T42" fmla="*/ 66 w 69"/>
                  <a:gd name="T43" fmla="*/ 50 h 104"/>
                  <a:gd name="T44" fmla="*/ 64 w 69"/>
                  <a:gd name="T45" fmla="*/ 52 h 104"/>
                  <a:gd name="T46" fmla="*/ 64 w 69"/>
                  <a:gd name="T47" fmla="*/ 54 h 104"/>
                  <a:gd name="T48" fmla="*/ 61 w 69"/>
                  <a:gd name="T49" fmla="*/ 56 h 104"/>
                  <a:gd name="T50" fmla="*/ 60 w 69"/>
                  <a:gd name="T51" fmla="*/ 61 h 104"/>
                  <a:gd name="T52" fmla="*/ 57 w 69"/>
                  <a:gd name="T53" fmla="*/ 63 h 104"/>
                  <a:gd name="T54" fmla="*/ 57 w 69"/>
                  <a:gd name="T55" fmla="*/ 67 h 104"/>
                  <a:gd name="T56" fmla="*/ 55 w 69"/>
                  <a:gd name="T57" fmla="*/ 67 h 104"/>
                  <a:gd name="T58" fmla="*/ 53 w 69"/>
                  <a:gd name="T59" fmla="*/ 81 h 104"/>
                  <a:gd name="T60" fmla="*/ 44 w 69"/>
                  <a:gd name="T61" fmla="*/ 83 h 104"/>
                  <a:gd name="T62" fmla="*/ 43 w 69"/>
                  <a:gd name="T63" fmla="*/ 85 h 104"/>
                  <a:gd name="T64" fmla="*/ 41 w 69"/>
                  <a:gd name="T65" fmla="*/ 88 h 104"/>
                  <a:gd name="T66" fmla="*/ 41 w 69"/>
                  <a:gd name="T67" fmla="*/ 91 h 104"/>
                  <a:gd name="T68" fmla="*/ 31 w 69"/>
                  <a:gd name="T69" fmla="*/ 93 h 104"/>
                  <a:gd name="T70" fmla="*/ 27 w 69"/>
                  <a:gd name="T71" fmla="*/ 100 h 104"/>
                  <a:gd name="T72" fmla="*/ 21 w 69"/>
                  <a:gd name="T73" fmla="*/ 101 h 104"/>
                  <a:gd name="T74" fmla="*/ 18 w 69"/>
                  <a:gd name="T75" fmla="*/ 103 h 104"/>
                  <a:gd name="T76" fmla="*/ 18 w 69"/>
                  <a:gd name="T77" fmla="*/ 104 h 104"/>
                  <a:gd name="T78" fmla="*/ 15 w 69"/>
                  <a:gd name="T79" fmla="*/ 104 h 104"/>
                  <a:gd name="T80" fmla="*/ 11 w 69"/>
                  <a:gd name="T81" fmla="*/ 101 h 104"/>
                  <a:gd name="T82" fmla="*/ 0 w 69"/>
                  <a:gd name="T83" fmla="*/ 83 h 104"/>
                  <a:gd name="T84" fmla="*/ 0 w 69"/>
                  <a:gd name="T85" fmla="*/ 80 h 104"/>
                  <a:gd name="T86" fmla="*/ 28 w 69"/>
                  <a:gd name="T87" fmla="*/ 68 h 104"/>
                  <a:gd name="T88" fmla="*/ 34 w 69"/>
                  <a:gd name="T89" fmla="*/ 43 h 104"/>
                  <a:gd name="T90" fmla="*/ 29 w 69"/>
                  <a:gd name="T91" fmla="*/ 36 h 104"/>
                  <a:gd name="T92" fmla="*/ 31 w 69"/>
                  <a:gd name="T93" fmla="*/ 29 h 104"/>
                  <a:gd name="T94" fmla="*/ 32 w 69"/>
                  <a:gd name="T95" fmla="*/ 22 h 104"/>
                  <a:gd name="T96" fmla="*/ 31 w 69"/>
                  <a:gd name="T97" fmla="*/ 19 h 104"/>
                  <a:gd name="T98" fmla="*/ 34 w 69"/>
                  <a:gd name="T99" fmla="*/ 17 h 104"/>
                  <a:gd name="T100" fmla="*/ 32 w 69"/>
                  <a:gd name="T101" fmla="*/ 15 h 104"/>
                  <a:gd name="T102" fmla="*/ 34 w 69"/>
                  <a:gd name="T103" fmla="*/ 13 h 104"/>
                  <a:gd name="T104" fmla="*/ 36 w 69"/>
                  <a:gd name="T105" fmla="*/ 15 h 104"/>
                  <a:gd name="T106" fmla="*/ 38 w 69"/>
                  <a:gd name="T107" fmla="*/ 13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9" h="104">
                    <a:moveTo>
                      <a:pt x="34" y="5"/>
                    </a:moveTo>
                    <a:cubicBezTo>
                      <a:pt x="35" y="5"/>
                      <a:pt x="35" y="5"/>
                      <a:pt x="35" y="5"/>
                    </a:cubicBezTo>
                    <a:cubicBezTo>
                      <a:pt x="35" y="8"/>
                      <a:pt x="35" y="8"/>
                      <a:pt x="35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6"/>
                      <a:pt x="37" y="3"/>
                      <a:pt x="37" y="0"/>
                    </a:cubicBezTo>
                    <a:cubicBezTo>
                      <a:pt x="37" y="1"/>
                      <a:pt x="35" y="1"/>
                      <a:pt x="35" y="2"/>
                    </a:cubicBezTo>
                    <a:cubicBezTo>
                      <a:pt x="34" y="3"/>
                      <a:pt x="35" y="4"/>
                      <a:pt x="34" y="5"/>
                    </a:cubicBezTo>
                    <a:close/>
                    <a:moveTo>
                      <a:pt x="38" y="13"/>
                    </a:moveTo>
                    <a:cubicBezTo>
                      <a:pt x="38" y="14"/>
                      <a:pt x="39" y="16"/>
                      <a:pt x="40" y="17"/>
                    </a:cubicBezTo>
                    <a:cubicBezTo>
                      <a:pt x="41" y="18"/>
                      <a:pt x="43" y="19"/>
                      <a:pt x="44" y="20"/>
                    </a:cubicBezTo>
                    <a:cubicBezTo>
                      <a:pt x="45" y="21"/>
                      <a:pt x="46" y="24"/>
                      <a:pt x="48" y="25"/>
                    </a:cubicBezTo>
                    <a:cubicBezTo>
                      <a:pt x="49" y="25"/>
                      <a:pt x="50" y="25"/>
                      <a:pt x="51" y="25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8" y="28"/>
                      <a:pt x="59" y="31"/>
                      <a:pt x="60" y="32"/>
                    </a:cubicBezTo>
                    <a:cubicBezTo>
                      <a:pt x="61" y="32"/>
                      <a:pt x="62" y="31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5" y="36"/>
                      <a:pt x="65" y="36"/>
                      <a:pt x="65" y="36"/>
                    </a:cubicBezTo>
                    <a:cubicBezTo>
                      <a:pt x="65" y="37"/>
                      <a:pt x="64" y="38"/>
                      <a:pt x="65" y="39"/>
                    </a:cubicBezTo>
                    <a:cubicBezTo>
                      <a:pt x="65" y="40"/>
                      <a:pt x="68" y="40"/>
                      <a:pt x="69" y="41"/>
                    </a:cubicBezTo>
                    <a:cubicBezTo>
                      <a:pt x="68" y="42"/>
                      <a:pt x="69" y="43"/>
                      <a:pt x="69" y="44"/>
                    </a:cubicBezTo>
                    <a:cubicBezTo>
                      <a:pt x="68" y="45"/>
                      <a:pt x="66" y="46"/>
                      <a:pt x="66" y="48"/>
                    </a:cubicBezTo>
                    <a:cubicBezTo>
                      <a:pt x="66" y="48"/>
                      <a:pt x="66" y="49"/>
                      <a:pt x="66" y="50"/>
                    </a:cubicBezTo>
                    <a:cubicBezTo>
                      <a:pt x="66" y="50"/>
                      <a:pt x="64" y="52"/>
                      <a:pt x="64" y="52"/>
                    </a:cubicBezTo>
                    <a:cubicBezTo>
                      <a:pt x="64" y="53"/>
                      <a:pt x="64" y="54"/>
                      <a:pt x="64" y="54"/>
                    </a:cubicBezTo>
                    <a:cubicBezTo>
                      <a:pt x="64" y="55"/>
                      <a:pt x="62" y="55"/>
                      <a:pt x="61" y="56"/>
                    </a:cubicBezTo>
                    <a:cubicBezTo>
                      <a:pt x="60" y="58"/>
                      <a:pt x="61" y="60"/>
                      <a:pt x="60" y="61"/>
                    </a:cubicBezTo>
                    <a:cubicBezTo>
                      <a:pt x="60" y="62"/>
                      <a:pt x="58" y="63"/>
                      <a:pt x="57" y="63"/>
                    </a:cubicBezTo>
                    <a:cubicBezTo>
                      <a:pt x="57" y="64"/>
                      <a:pt x="58" y="67"/>
                      <a:pt x="57" y="67"/>
                    </a:cubicBezTo>
                    <a:cubicBezTo>
                      <a:pt x="57" y="68"/>
                      <a:pt x="55" y="67"/>
                      <a:pt x="55" y="67"/>
                    </a:cubicBezTo>
                    <a:cubicBezTo>
                      <a:pt x="53" y="72"/>
                      <a:pt x="52" y="74"/>
                      <a:pt x="53" y="81"/>
                    </a:cubicBezTo>
                    <a:cubicBezTo>
                      <a:pt x="51" y="82"/>
                      <a:pt x="46" y="82"/>
                      <a:pt x="44" y="83"/>
                    </a:cubicBezTo>
                    <a:cubicBezTo>
                      <a:pt x="43" y="84"/>
                      <a:pt x="44" y="85"/>
                      <a:pt x="43" y="85"/>
                    </a:cubicBezTo>
                    <a:cubicBezTo>
                      <a:pt x="43" y="86"/>
                      <a:pt x="41" y="87"/>
                      <a:pt x="41" y="88"/>
                    </a:cubicBezTo>
                    <a:cubicBezTo>
                      <a:pt x="40" y="89"/>
                      <a:pt x="41" y="90"/>
                      <a:pt x="41" y="91"/>
                    </a:cubicBezTo>
                    <a:cubicBezTo>
                      <a:pt x="38" y="92"/>
                      <a:pt x="36" y="93"/>
                      <a:pt x="31" y="93"/>
                    </a:cubicBezTo>
                    <a:cubicBezTo>
                      <a:pt x="30" y="95"/>
                      <a:pt x="29" y="99"/>
                      <a:pt x="27" y="100"/>
                    </a:cubicBezTo>
                    <a:cubicBezTo>
                      <a:pt x="25" y="102"/>
                      <a:pt x="24" y="100"/>
                      <a:pt x="21" y="101"/>
                    </a:cubicBezTo>
                    <a:cubicBezTo>
                      <a:pt x="21" y="102"/>
                      <a:pt x="19" y="102"/>
                      <a:pt x="18" y="103"/>
                    </a:cubicBezTo>
                    <a:cubicBezTo>
                      <a:pt x="18" y="104"/>
                      <a:pt x="18" y="104"/>
                      <a:pt x="18" y="104"/>
                    </a:cubicBezTo>
                    <a:cubicBezTo>
                      <a:pt x="17" y="104"/>
                      <a:pt x="16" y="104"/>
                      <a:pt x="15" y="104"/>
                    </a:cubicBezTo>
                    <a:cubicBezTo>
                      <a:pt x="11" y="101"/>
                      <a:pt x="11" y="101"/>
                      <a:pt x="11" y="101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23" y="71"/>
                      <a:pt x="28" y="68"/>
                    </a:cubicBezTo>
                    <a:cubicBezTo>
                      <a:pt x="30" y="67"/>
                      <a:pt x="34" y="44"/>
                      <a:pt x="34" y="43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29" y="36"/>
                      <a:pt x="28" y="32"/>
                      <a:pt x="31" y="29"/>
                    </a:cubicBezTo>
                    <a:cubicBezTo>
                      <a:pt x="33" y="26"/>
                      <a:pt x="32" y="22"/>
                      <a:pt x="32" y="22"/>
                    </a:cubicBezTo>
                    <a:cubicBezTo>
                      <a:pt x="30" y="23"/>
                      <a:pt x="30" y="21"/>
                      <a:pt x="31" y="19"/>
                    </a:cubicBezTo>
                    <a:cubicBezTo>
                      <a:pt x="33" y="18"/>
                      <a:pt x="34" y="17"/>
                      <a:pt x="34" y="17"/>
                    </a:cubicBezTo>
                    <a:cubicBezTo>
                      <a:pt x="34" y="17"/>
                      <a:pt x="32" y="16"/>
                      <a:pt x="32" y="15"/>
                    </a:cubicBezTo>
                    <a:cubicBezTo>
                      <a:pt x="32" y="13"/>
                      <a:pt x="33" y="12"/>
                      <a:pt x="34" y="13"/>
                    </a:cubicBezTo>
                    <a:cubicBezTo>
                      <a:pt x="35" y="14"/>
                      <a:pt x="35" y="16"/>
                      <a:pt x="36" y="15"/>
                    </a:cubicBezTo>
                    <a:cubicBezTo>
                      <a:pt x="36" y="13"/>
                      <a:pt x="38" y="13"/>
                      <a:pt x="38" y="13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6" name="Freeform 116">
                <a:extLst>
                  <a:ext uri="{FF2B5EF4-FFF2-40B4-BE49-F238E27FC236}">
                    <a16:creationId xmlns:a16="http://schemas.microsoft.com/office/drawing/2014/main" id="{329948D6-C726-CE4F-A517-7D0C20BC32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8" y="204"/>
                <a:ext cx="457" cy="722"/>
              </a:xfrm>
              <a:custGeom>
                <a:avLst/>
                <a:gdLst>
                  <a:gd name="T0" fmla="*/ 97 w 233"/>
                  <a:gd name="T1" fmla="*/ 35 h 368"/>
                  <a:gd name="T2" fmla="*/ 73 w 233"/>
                  <a:gd name="T3" fmla="*/ 20 h 368"/>
                  <a:gd name="T4" fmla="*/ 65 w 233"/>
                  <a:gd name="T5" fmla="*/ 22 h 368"/>
                  <a:gd name="T6" fmla="*/ 78 w 233"/>
                  <a:gd name="T7" fmla="*/ 42 h 368"/>
                  <a:gd name="T8" fmla="*/ 107 w 233"/>
                  <a:gd name="T9" fmla="*/ 44 h 368"/>
                  <a:gd name="T10" fmla="*/ 76 w 233"/>
                  <a:gd name="T11" fmla="*/ 54 h 368"/>
                  <a:gd name="T12" fmla="*/ 79 w 233"/>
                  <a:gd name="T13" fmla="*/ 68 h 368"/>
                  <a:gd name="T14" fmla="*/ 111 w 233"/>
                  <a:gd name="T15" fmla="*/ 72 h 368"/>
                  <a:gd name="T16" fmla="*/ 126 w 233"/>
                  <a:gd name="T17" fmla="*/ 37 h 368"/>
                  <a:gd name="T18" fmla="*/ 103 w 233"/>
                  <a:gd name="T19" fmla="*/ 14 h 368"/>
                  <a:gd name="T20" fmla="*/ 61 w 233"/>
                  <a:gd name="T21" fmla="*/ 30 h 368"/>
                  <a:gd name="T22" fmla="*/ 198 w 233"/>
                  <a:gd name="T23" fmla="*/ 42 h 368"/>
                  <a:gd name="T24" fmla="*/ 148 w 233"/>
                  <a:gd name="T25" fmla="*/ 48 h 368"/>
                  <a:gd name="T26" fmla="*/ 183 w 233"/>
                  <a:gd name="T27" fmla="*/ 161 h 368"/>
                  <a:gd name="T28" fmla="*/ 160 w 233"/>
                  <a:gd name="T29" fmla="*/ 175 h 368"/>
                  <a:gd name="T30" fmla="*/ 118 w 233"/>
                  <a:gd name="T31" fmla="*/ 185 h 368"/>
                  <a:gd name="T32" fmla="*/ 114 w 233"/>
                  <a:gd name="T33" fmla="*/ 189 h 368"/>
                  <a:gd name="T34" fmla="*/ 101 w 233"/>
                  <a:gd name="T35" fmla="*/ 205 h 368"/>
                  <a:gd name="T36" fmla="*/ 152 w 233"/>
                  <a:gd name="T37" fmla="*/ 173 h 368"/>
                  <a:gd name="T38" fmla="*/ 90 w 233"/>
                  <a:gd name="T39" fmla="*/ 205 h 368"/>
                  <a:gd name="T40" fmla="*/ 79 w 233"/>
                  <a:gd name="T41" fmla="*/ 215 h 368"/>
                  <a:gd name="T42" fmla="*/ 38 w 233"/>
                  <a:gd name="T43" fmla="*/ 280 h 368"/>
                  <a:gd name="T44" fmla="*/ 23 w 233"/>
                  <a:gd name="T45" fmla="*/ 308 h 368"/>
                  <a:gd name="T46" fmla="*/ 5 w 233"/>
                  <a:gd name="T47" fmla="*/ 343 h 368"/>
                  <a:gd name="T48" fmla="*/ 66 w 233"/>
                  <a:gd name="T49" fmla="*/ 322 h 368"/>
                  <a:gd name="T50" fmla="*/ 89 w 233"/>
                  <a:gd name="T51" fmla="*/ 266 h 368"/>
                  <a:gd name="T52" fmla="*/ 123 w 233"/>
                  <a:gd name="T53" fmla="*/ 215 h 368"/>
                  <a:gd name="T54" fmla="*/ 158 w 233"/>
                  <a:gd name="T55" fmla="*/ 204 h 368"/>
                  <a:gd name="T56" fmla="*/ 209 w 233"/>
                  <a:gd name="T57" fmla="*/ 189 h 368"/>
                  <a:gd name="T58" fmla="*/ 225 w 233"/>
                  <a:gd name="T59" fmla="*/ 183 h 368"/>
                  <a:gd name="T60" fmla="*/ 218 w 233"/>
                  <a:gd name="T61" fmla="*/ 172 h 368"/>
                  <a:gd name="T62" fmla="*/ 205 w 233"/>
                  <a:gd name="T63" fmla="*/ 162 h 368"/>
                  <a:gd name="T64" fmla="*/ 192 w 233"/>
                  <a:gd name="T65" fmla="*/ 179 h 368"/>
                  <a:gd name="T66" fmla="*/ 188 w 233"/>
                  <a:gd name="T67" fmla="*/ 171 h 368"/>
                  <a:gd name="T68" fmla="*/ 180 w 233"/>
                  <a:gd name="T69" fmla="*/ 170 h 368"/>
                  <a:gd name="T70" fmla="*/ 162 w 233"/>
                  <a:gd name="T71" fmla="*/ 178 h 368"/>
                  <a:gd name="T72" fmla="*/ 150 w 233"/>
                  <a:gd name="T73" fmla="*/ 183 h 368"/>
                  <a:gd name="T74" fmla="*/ 139 w 233"/>
                  <a:gd name="T75" fmla="*/ 183 h 368"/>
                  <a:gd name="T76" fmla="*/ 126 w 233"/>
                  <a:gd name="T77" fmla="*/ 191 h 368"/>
                  <a:gd name="T78" fmla="*/ 113 w 233"/>
                  <a:gd name="T79" fmla="*/ 205 h 368"/>
                  <a:gd name="T80" fmla="*/ 98 w 233"/>
                  <a:gd name="T81" fmla="*/ 219 h 368"/>
                  <a:gd name="T82" fmla="*/ 98 w 233"/>
                  <a:gd name="T83" fmla="*/ 234 h 368"/>
                  <a:gd name="T84" fmla="*/ 75 w 233"/>
                  <a:gd name="T85" fmla="*/ 257 h 368"/>
                  <a:gd name="T86" fmla="*/ 51 w 233"/>
                  <a:gd name="T87" fmla="*/ 279 h 368"/>
                  <a:gd name="T88" fmla="*/ 38 w 233"/>
                  <a:gd name="T89" fmla="*/ 283 h 368"/>
                  <a:gd name="T90" fmla="*/ 26 w 233"/>
                  <a:gd name="T91" fmla="*/ 298 h 368"/>
                  <a:gd name="T92" fmla="*/ 8 w 233"/>
                  <a:gd name="T93" fmla="*/ 309 h 368"/>
                  <a:gd name="T94" fmla="*/ 13 w 233"/>
                  <a:gd name="T95" fmla="*/ 322 h 368"/>
                  <a:gd name="T96" fmla="*/ 6 w 233"/>
                  <a:gd name="T97" fmla="*/ 322 h 368"/>
                  <a:gd name="T98" fmla="*/ 7 w 233"/>
                  <a:gd name="T99" fmla="*/ 331 h 368"/>
                  <a:gd name="T100" fmla="*/ 16 w 233"/>
                  <a:gd name="T101" fmla="*/ 337 h 368"/>
                  <a:gd name="T102" fmla="*/ 14 w 233"/>
                  <a:gd name="T103" fmla="*/ 348 h 368"/>
                  <a:gd name="T104" fmla="*/ 39 w 233"/>
                  <a:gd name="T105" fmla="*/ 361 h 368"/>
                  <a:gd name="T106" fmla="*/ 126 w 233"/>
                  <a:gd name="T107" fmla="*/ 9 h 368"/>
                  <a:gd name="T108" fmla="*/ 146 w 233"/>
                  <a:gd name="T109" fmla="*/ 20 h 368"/>
                  <a:gd name="T110" fmla="*/ 152 w 233"/>
                  <a:gd name="T111" fmla="*/ 32 h 368"/>
                  <a:gd name="T112" fmla="*/ 199 w 233"/>
                  <a:gd name="T113" fmla="*/ 12 h 368"/>
                  <a:gd name="T114" fmla="*/ 177 w 233"/>
                  <a:gd name="T115" fmla="*/ 9 h 368"/>
                  <a:gd name="T116" fmla="*/ 142 w 233"/>
                  <a:gd name="T117" fmla="*/ 3 h 368"/>
                  <a:gd name="T118" fmla="*/ 150 w 233"/>
                  <a:gd name="T119" fmla="*/ 66 h 368"/>
                  <a:gd name="T120" fmla="*/ 152 w 233"/>
                  <a:gd name="T121" fmla="*/ 5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3" h="368">
                    <a:moveTo>
                      <a:pt x="156" y="4"/>
                    </a:moveTo>
                    <a:cubicBezTo>
                      <a:pt x="156" y="5"/>
                      <a:pt x="156" y="6"/>
                      <a:pt x="156" y="6"/>
                    </a:cubicBezTo>
                    <a:cubicBezTo>
                      <a:pt x="159" y="7"/>
                      <a:pt x="158" y="5"/>
                      <a:pt x="156" y="4"/>
                    </a:cubicBezTo>
                    <a:close/>
                    <a:moveTo>
                      <a:pt x="101" y="10"/>
                    </a:moveTo>
                    <a:cubicBezTo>
                      <a:pt x="101" y="11"/>
                      <a:pt x="101" y="12"/>
                      <a:pt x="100" y="13"/>
                    </a:cubicBezTo>
                    <a:cubicBezTo>
                      <a:pt x="100" y="14"/>
                      <a:pt x="99" y="14"/>
                      <a:pt x="98" y="14"/>
                    </a:cubicBezTo>
                    <a:cubicBezTo>
                      <a:pt x="97" y="15"/>
                      <a:pt x="98" y="16"/>
                      <a:pt x="97" y="16"/>
                    </a:cubicBezTo>
                    <a:cubicBezTo>
                      <a:pt x="97" y="17"/>
                      <a:pt x="94" y="18"/>
                      <a:pt x="93" y="18"/>
                    </a:cubicBezTo>
                    <a:cubicBezTo>
                      <a:pt x="94" y="21"/>
                      <a:pt x="93" y="24"/>
                      <a:pt x="94" y="27"/>
                    </a:cubicBezTo>
                    <a:cubicBezTo>
                      <a:pt x="94" y="28"/>
                      <a:pt x="96" y="29"/>
                      <a:pt x="96" y="29"/>
                    </a:cubicBezTo>
                    <a:cubicBezTo>
                      <a:pt x="97" y="31"/>
                      <a:pt x="97" y="33"/>
                      <a:pt x="97" y="35"/>
                    </a:cubicBezTo>
                    <a:cubicBezTo>
                      <a:pt x="97" y="34"/>
                      <a:pt x="96" y="34"/>
                      <a:pt x="95" y="33"/>
                    </a:cubicBezTo>
                    <a:cubicBezTo>
                      <a:pt x="94" y="31"/>
                      <a:pt x="94" y="30"/>
                      <a:pt x="93" y="28"/>
                    </a:cubicBezTo>
                    <a:cubicBezTo>
                      <a:pt x="93" y="27"/>
                      <a:pt x="91" y="27"/>
                      <a:pt x="90" y="26"/>
                    </a:cubicBezTo>
                    <a:cubicBezTo>
                      <a:pt x="89" y="23"/>
                      <a:pt x="88" y="20"/>
                      <a:pt x="87" y="17"/>
                    </a:cubicBezTo>
                    <a:cubicBezTo>
                      <a:pt x="85" y="17"/>
                      <a:pt x="83" y="18"/>
                      <a:pt x="82" y="18"/>
                    </a:cubicBezTo>
                    <a:cubicBezTo>
                      <a:pt x="81" y="21"/>
                      <a:pt x="81" y="22"/>
                      <a:pt x="81" y="25"/>
                    </a:cubicBezTo>
                    <a:cubicBezTo>
                      <a:pt x="79" y="25"/>
                      <a:pt x="79" y="25"/>
                      <a:pt x="79" y="25"/>
                    </a:cubicBezTo>
                    <a:cubicBezTo>
                      <a:pt x="79" y="24"/>
                      <a:pt x="79" y="23"/>
                      <a:pt x="79" y="23"/>
                    </a:cubicBezTo>
                    <a:cubicBezTo>
                      <a:pt x="78" y="23"/>
                      <a:pt x="77" y="23"/>
                      <a:pt x="77" y="23"/>
                    </a:cubicBezTo>
                    <a:cubicBezTo>
                      <a:pt x="76" y="23"/>
                      <a:pt x="76" y="21"/>
                      <a:pt x="76" y="20"/>
                    </a:cubicBezTo>
                    <a:cubicBezTo>
                      <a:pt x="75" y="20"/>
                      <a:pt x="73" y="20"/>
                      <a:pt x="73" y="20"/>
                    </a:cubicBezTo>
                    <a:cubicBezTo>
                      <a:pt x="75" y="19"/>
                      <a:pt x="77" y="19"/>
                      <a:pt x="79" y="18"/>
                    </a:cubicBezTo>
                    <a:cubicBezTo>
                      <a:pt x="79" y="18"/>
                      <a:pt x="79" y="16"/>
                      <a:pt x="79" y="16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5" y="15"/>
                      <a:pt x="74" y="16"/>
                      <a:pt x="73" y="16"/>
                    </a:cubicBezTo>
                    <a:cubicBezTo>
                      <a:pt x="72" y="16"/>
                      <a:pt x="71" y="14"/>
                      <a:pt x="69" y="15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8" y="17"/>
                      <a:pt x="68" y="17"/>
                      <a:pt x="67" y="17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6" y="18"/>
                      <a:pt x="65" y="17"/>
                      <a:pt x="64" y="16"/>
                    </a:cubicBezTo>
                    <a:cubicBezTo>
                      <a:pt x="63" y="19"/>
                      <a:pt x="63" y="21"/>
                      <a:pt x="63" y="24"/>
                    </a:cubicBezTo>
                    <a:cubicBezTo>
                      <a:pt x="65" y="23"/>
                      <a:pt x="64" y="23"/>
                      <a:pt x="65" y="22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6" y="27"/>
                      <a:pt x="67" y="27"/>
                      <a:pt x="67" y="28"/>
                    </a:cubicBezTo>
                    <a:cubicBezTo>
                      <a:pt x="66" y="29"/>
                      <a:pt x="66" y="28"/>
                      <a:pt x="65" y="28"/>
                    </a:cubicBezTo>
                    <a:cubicBezTo>
                      <a:pt x="64" y="30"/>
                      <a:pt x="64" y="31"/>
                      <a:pt x="64" y="32"/>
                    </a:cubicBezTo>
                    <a:cubicBezTo>
                      <a:pt x="64" y="32"/>
                      <a:pt x="69" y="34"/>
                      <a:pt x="69" y="34"/>
                    </a:cubicBezTo>
                    <a:cubicBezTo>
                      <a:pt x="70" y="36"/>
                      <a:pt x="68" y="36"/>
                      <a:pt x="69" y="37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71" y="43"/>
                      <a:pt x="67" y="43"/>
                      <a:pt x="73" y="44"/>
                    </a:cubicBezTo>
                    <a:cubicBezTo>
                      <a:pt x="74" y="44"/>
                      <a:pt x="75" y="45"/>
                      <a:pt x="76" y="44"/>
                    </a:cubicBezTo>
                    <a:cubicBezTo>
                      <a:pt x="77" y="44"/>
                      <a:pt x="77" y="43"/>
                      <a:pt x="78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80" y="41"/>
                      <a:pt x="82" y="41"/>
                      <a:pt x="84" y="41"/>
                    </a:cubicBezTo>
                    <a:cubicBezTo>
                      <a:pt x="84" y="40"/>
                      <a:pt x="84" y="38"/>
                      <a:pt x="84" y="37"/>
                    </a:cubicBezTo>
                    <a:cubicBezTo>
                      <a:pt x="85" y="37"/>
                      <a:pt x="85" y="36"/>
                      <a:pt x="86" y="36"/>
                    </a:cubicBezTo>
                    <a:cubicBezTo>
                      <a:pt x="86" y="37"/>
                      <a:pt x="85" y="38"/>
                      <a:pt x="87" y="38"/>
                    </a:cubicBezTo>
                    <a:cubicBezTo>
                      <a:pt x="87" y="38"/>
                      <a:pt x="88" y="36"/>
                      <a:pt x="88" y="36"/>
                    </a:cubicBezTo>
                    <a:cubicBezTo>
                      <a:pt x="90" y="36"/>
                      <a:pt x="90" y="36"/>
                      <a:pt x="90" y="36"/>
                    </a:cubicBezTo>
                    <a:cubicBezTo>
                      <a:pt x="90" y="38"/>
                      <a:pt x="90" y="40"/>
                      <a:pt x="90" y="42"/>
                    </a:cubicBezTo>
                    <a:cubicBezTo>
                      <a:pt x="92" y="41"/>
                      <a:pt x="96" y="41"/>
                      <a:pt x="97" y="41"/>
                    </a:cubicBezTo>
                    <a:cubicBezTo>
                      <a:pt x="98" y="41"/>
                      <a:pt x="98" y="45"/>
                      <a:pt x="100" y="45"/>
                    </a:cubicBezTo>
                    <a:cubicBezTo>
                      <a:pt x="102" y="45"/>
                      <a:pt x="105" y="45"/>
                      <a:pt x="107" y="44"/>
                    </a:cubicBezTo>
                    <a:cubicBezTo>
                      <a:pt x="107" y="45"/>
                      <a:pt x="106" y="47"/>
                      <a:pt x="105" y="47"/>
                    </a:cubicBezTo>
                    <a:cubicBezTo>
                      <a:pt x="103" y="48"/>
                      <a:pt x="95" y="48"/>
                      <a:pt x="94" y="48"/>
                    </a:cubicBezTo>
                    <a:cubicBezTo>
                      <a:pt x="93" y="48"/>
                      <a:pt x="91" y="46"/>
                      <a:pt x="90" y="46"/>
                    </a:cubicBezTo>
                    <a:cubicBezTo>
                      <a:pt x="89" y="46"/>
                      <a:pt x="87" y="49"/>
                      <a:pt x="86" y="50"/>
                    </a:cubicBezTo>
                    <a:cubicBezTo>
                      <a:pt x="85" y="50"/>
                      <a:pt x="85" y="49"/>
                      <a:pt x="84" y="50"/>
                    </a:cubicBezTo>
                    <a:cubicBezTo>
                      <a:pt x="83" y="49"/>
                      <a:pt x="82" y="48"/>
                      <a:pt x="81" y="47"/>
                    </a:cubicBezTo>
                    <a:cubicBezTo>
                      <a:pt x="81" y="47"/>
                      <a:pt x="80" y="47"/>
                      <a:pt x="79" y="47"/>
                    </a:cubicBezTo>
                    <a:cubicBezTo>
                      <a:pt x="79" y="47"/>
                      <a:pt x="79" y="49"/>
                      <a:pt x="79" y="49"/>
                    </a:cubicBezTo>
                    <a:cubicBezTo>
                      <a:pt x="79" y="49"/>
                      <a:pt x="78" y="49"/>
                      <a:pt x="79" y="48"/>
                    </a:cubicBezTo>
                    <a:cubicBezTo>
                      <a:pt x="77" y="48"/>
                      <a:pt x="77" y="48"/>
                      <a:pt x="76" y="48"/>
                    </a:cubicBezTo>
                    <a:cubicBezTo>
                      <a:pt x="76" y="49"/>
                      <a:pt x="75" y="52"/>
                      <a:pt x="76" y="54"/>
                    </a:cubicBezTo>
                    <a:cubicBezTo>
                      <a:pt x="77" y="60"/>
                      <a:pt x="79" y="54"/>
                      <a:pt x="80" y="54"/>
                    </a:cubicBezTo>
                    <a:cubicBezTo>
                      <a:pt x="80" y="54"/>
                      <a:pt x="82" y="55"/>
                      <a:pt x="82" y="55"/>
                    </a:cubicBezTo>
                    <a:cubicBezTo>
                      <a:pt x="83" y="55"/>
                      <a:pt x="87" y="55"/>
                      <a:pt x="89" y="54"/>
                    </a:cubicBezTo>
                    <a:cubicBezTo>
                      <a:pt x="89" y="54"/>
                      <a:pt x="96" y="54"/>
                      <a:pt x="94" y="54"/>
                    </a:cubicBezTo>
                    <a:cubicBezTo>
                      <a:pt x="92" y="55"/>
                      <a:pt x="89" y="56"/>
                      <a:pt x="88" y="56"/>
                    </a:cubicBezTo>
                    <a:cubicBezTo>
                      <a:pt x="88" y="57"/>
                      <a:pt x="87" y="57"/>
                      <a:pt x="87" y="58"/>
                    </a:cubicBezTo>
                    <a:cubicBezTo>
                      <a:pt x="87" y="60"/>
                      <a:pt x="90" y="61"/>
                      <a:pt x="90" y="62"/>
                    </a:cubicBezTo>
                    <a:cubicBezTo>
                      <a:pt x="84" y="61"/>
                      <a:pt x="83" y="63"/>
                      <a:pt x="79" y="60"/>
                    </a:cubicBezTo>
                    <a:cubicBezTo>
                      <a:pt x="78" y="61"/>
                      <a:pt x="78" y="62"/>
                      <a:pt x="78" y="64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79" y="66"/>
                      <a:pt x="79" y="67"/>
                      <a:pt x="79" y="68"/>
                    </a:cubicBezTo>
                    <a:cubicBezTo>
                      <a:pt x="81" y="68"/>
                      <a:pt x="87" y="68"/>
                      <a:pt x="88" y="69"/>
                    </a:cubicBezTo>
                    <a:cubicBezTo>
                      <a:pt x="89" y="69"/>
                      <a:pt x="89" y="71"/>
                      <a:pt x="89" y="72"/>
                    </a:cubicBezTo>
                    <a:cubicBezTo>
                      <a:pt x="90" y="72"/>
                      <a:pt x="91" y="71"/>
                      <a:pt x="91" y="72"/>
                    </a:cubicBezTo>
                    <a:cubicBezTo>
                      <a:pt x="91" y="72"/>
                      <a:pt x="92" y="73"/>
                      <a:pt x="92" y="73"/>
                    </a:cubicBezTo>
                    <a:cubicBezTo>
                      <a:pt x="94" y="73"/>
                      <a:pt x="95" y="72"/>
                      <a:pt x="96" y="72"/>
                    </a:cubicBezTo>
                    <a:cubicBezTo>
                      <a:pt x="98" y="76"/>
                      <a:pt x="99" y="77"/>
                      <a:pt x="100" y="80"/>
                    </a:cubicBezTo>
                    <a:cubicBezTo>
                      <a:pt x="101" y="80"/>
                      <a:pt x="101" y="80"/>
                      <a:pt x="101" y="80"/>
                    </a:cubicBezTo>
                    <a:cubicBezTo>
                      <a:pt x="102" y="78"/>
                      <a:pt x="103" y="78"/>
                      <a:pt x="105" y="78"/>
                    </a:cubicBezTo>
                    <a:cubicBezTo>
                      <a:pt x="104" y="76"/>
                      <a:pt x="104" y="74"/>
                      <a:pt x="104" y="73"/>
                    </a:cubicBezTo>
                    <a:cubicBezTo>
                      <a:pt x="104" y="73"/>
                      <a:pt x="105" y="71"/>
                      <a:pt x="106" y="71"/>
                    </a:cubicBezTo>
                    <a:cubicBezTo>
                      <a:pt x="107" y="71"/>
                      <a:pt x="109" y="72"/>
                      <a:pt x="111" y="72"/>
                    </a:cubicBezTo>
                    <a:cubicBezTo>
                      <a:pt x="111" y="72"/>
                      <a:pt x="113" y="69"/>
                      <a:pt x="114" y="69"/>
                    </a:cubicBezTo>
                    <a:cubicBezTo>
                      <a:pt x="114" y="69"/>
                      <a:pt x="114" y="68"/>
                      <a:pt x="114" y="68"/>
                    </a:cubicBezTo>
                    <a:cubicBezTo>
                      <a:pt x="115" y="67"/>
                      <a:pt x="116" y="67"/>
                      <a:pt x="116" y="65"/>
                    </a:cubicBezTo>
                    <a:cubicBezTo>
                      <a:pt x="116" y="64"/>
                      <a:pt x="116" y="64"/>
                      <a:pt x="116" y="64"/>
                    </a:cubicBezTo>
                    <a:cubicBezTo>
                      <a:pt x="117" y="64"/>
                      <a:pt x="119" y="64"/>
                      <a:pt x="120" y="64"/>
                    </a:cubicBezTo>
                    <a:cubicBezTo>
                      <a:pt x="120" y="64"/>
                      <a:pt x="120" y="63"/>
                      <a:pt x="120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22" y="57"/>
                      <a:pt x="120" y="59"/>
                      <a:pt x="125" y="56"/>
                    </a:cubicBezTo>
                    <a:cubicBezTo>
                      <a:pt x="122" y="46"/>
                      <a:pt x="125" y="43"/>
                      <a:pt x="137" y="42"/>
                    </a:cubicBezTo>
                    <a:cubicBezTo>
                      <a:pt x="136" y="42"/>
                      <a:pt x="137" y="40"/>
                      <a:pt x="136" y="39"/>
                    </a:cubicBezTo>
                    <a:cubicBezTo>
                      <a:pt x="133" y="37"/>
                      <a:pt x="129" y="38"/>
                      <a:pt x="126" y="37"/>
                    </a:cubicBezTo>
                    <a:cubicBezTo>
                      <a:pt x="126" y="37"/>
                      <a:pt x="124" y="35"/>
                      <a:pt x="124" y="34"/>
                    </a:cubicBezTo>
                    <a:cubicBezTo>
                      <a:pt x="122" y="34"/>
                      <a:pt x="122" y="34"/>
                      <a:pt x="122" y="34"/>
                    </a:cubicBezTo>
                    <a:cubicBezTo>
                      <a:pt x="122" y="33"/>
                      <a:pt x="123" y="32"/>
                      <a:pt x="123" y="32"/>
                    </a:cubicBezTo>
                    <a:cubicBezTo>
                      <a:pt x="123" y="31"/>
                      <a:pt x="122" y="28"/>
                      <a:pt x="121" y="27"/>
                    </a:cubicBezTo>
                    <a:cubicBezTo>
                      <a:pt x="120" y="27"/>
                      <a:pt x="120" y="26"/>
                      <a:pt x="120" y="26"/>
                    </a:cubicBezTo>
                    <a:cubicBezTo>
                      <a:pt x="119" y="26"/>
                      <a:pt x="119" y="27"/>
                      <a:pt x="118" y="26"/>
                    </a:cubicBezTo>
                    <a:cubicBezTo>
                      <a:pt x="118" y="28"/>
                      <a:pt x="118" y="27"/>
                      <a:pt x="117" y="28"/>
                    </a:cubicBezTo>
                    <a:cubicBezTo>
                      <a:pt x="117" y="28"/>
                      <a:pt x="117" y="22"/>
                      <a:pt x="117" y="21"/>
                    </a:cubicBezTo>
                    <a:cubicBezTo>
                      <a:pt x="113" y="19"/>
                      <a:pt x="112" y="18"/>
                      <a:pt x="110" y="14"/>
                    </a:cubicBezTo>
                    <a:cubicBezTo>
                      <a:pt x="108" y="15"/>
                      <a:pt x="107" y="15"/>
                      <a:pt x="104" y="16"/>
                    </a:cubicBezTo>
                    <a:cubicBezTo>
                      <a:pt x="104" y="15"/>
                      <a:pt x="104" y="14"/>
                      <a:pt x="103" y="14"/>
                    </a:cubicBezTo>
                    <a:cubicBezTo>
                      <a:pt x="103" y="13"/>
                      <a:pt x="103" y="12"/>
                      <a:pt x="103" y="11"/>
                    </a:cubicBezTo>
                    <a:cubicBezTo>
                      <a:pt x="103" y="11"/>
                      <a:pt x="101" y="11"/>
                      <a:pt x="101" y="10"/>
                    </a:cubicBezTo>
                    <a:close/>
                    <a:moveTo>
                      <a:pt x="59" y="30"/>
                    </a:moveTo>
                    <a:cubicBezTo>
                      <a:pt x="60" y="32"/>
                      <a:pt x="59" y="34"/>
                      <a:pt x="60" y="36"/>
                    </a:cubicBezTo>
                    <a:cubicBezTo>
                      <a:pt x="60" y="37"/>
                      <a:pt x="62" y="38"/>
                      <a:pt x="63" y="39"/>
                    </a:cubicBezTo>
                    <a:cubicBezTo>
                      <a:pt x="63" y="39"/>
                      <a:pt x="62" y="41"/>
                      <a:pt x="63" y="41"/>
                    </a:cubicBezTo>
                    <a:cubicBezTo>
                      <a:pt x="64" y="42"/>
                      <a:pt x="65" y="41"/>
                      <a:pt x="66" y="42"/>
                    </a:cubicBezTo>
                    <a:cubicBezTo>
                      <a:pt x="65" y="41"/>
                      <a:pt x="66" y="40"/>
                      <a:pt x="65" y="40"/>
                    </a:cubicBezTo>
                    <a:cubicBezTo>
                      <a:pt x="64" y="39"/>
                      <a:pt x="63" y="37"/>
                      <a:pt x="63" y="35"/>
                    </a:cubicBezTo>
                    <a:cubicBezTo>
                      <a:pt x="62" y="35"/>
                      <a:pt x="61" y="34"/>
                      <a:pt x="61" y="34"/>
                    </a:cubicBezTo>
                    <a:cubicBezTo>
                      <a:pt x="60" y="32"/>
                      <a:pt x="61" y="31"/>
                      <a:pt x="61" y="30"/>
                    </a:cubicBezTo>
                    <a:lnTo>
                      <a:pt x="59" y="30"/>
                    </a:lnTo>
                    <a:close/>
                    <a:moveTo>
                      <a:pt x="209" y="34"/>
                    </a:moveTo>
                    <a:cubicBezTo>
                      <a:pt x="208" y="34"/>
                      <a:pt x="208" y="36"/>
                      <a:pt x="207" y="37"/>
                    </a:cubicBezTo>
                    <a:cubicBezTo>
                      <a:pt x="212" y="37"/>
                      <a:pt x="215" y="37"/>
                      <a:pt x="219" y="38"/>
                    </a:cubicBezTo>
                    <a:cubicBezTo>
                      <a:pt x="219" y="38"/>
                      <a:pt x="220" y="36"/>
                      <a:pt x="220" y="36"/>
                    </a:cubicBezTo>
                    <a:cubicBezTo>
                      <a:pt x="219" y="35"/>
                      <a:pt x="218" y="36"/>
                      <a:pt x="217" y="36"/>
                    </a:cubicBezTo>
                    <a:cubicBezTo>
                      <a:pt x="215" y="35"/>
                      <a:pt x="214" y="32"/>
                      <a:pt x="209" y="34"/>
                    </a:cubicBezTo>
                    <a:close/>
                    <a:moveTo>
                      <a:pt x="195" y="38"/>
                    </a:moveTo>
                    <a:cubicBezTo>
                      <a:pt x="195" y="39"/>
                      <a:pt x="194" y="40"/>
                      <a:pt x="194" y="40"/>
                    </a:cubicBezTo>
                    <a:cubicBezTo>
                      <a:pt x="195" y="41"/>
                      <a:pt x="195" y="42"/>
                      <a:pt x="196" y="42"/>
                    </a:cubicBezTo>
                    <a:cubicBezTo>
                      <a:pt x="196" y="42"/>
                      <a:pt x="199" y="43"/>
                      <a:pt x="198" y="42"/>
                    </a:cubicBezTo>
                    <a:cubicBezTo>
                      <a:pt x="196" y="41"/>
                      <a:pt x="197" y="40"/>
                      <a:pt x="196" y="38"/>
                    </a:cubicBezTo>
                    <a:lnTo>
                      <a:pt x="195" y="38"/>
                    </a:lnTo>
                    <a:close/>
                    <a:moveTo>
                      <a:pt x="135" y="45"/>
                    </a:moveTo>
                    <a:cubicBezTo>
                      <a:pt x="135" y="45"/>
                      <a:pt x="133" y="47"/>
                      <a:pt x="133" y="47"/>
                    </a:cubicBezTo>
                    <a:cubicBezTo>
                      <a:pt x="132" y="47"/>
                      <a:pt x="130" y="48"/>
                      <a:pt x="130" y="48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5" y="50"/>
                      <a:pt x="135" y="50"/>
                      <a:pt x="136" y="54"/>
                    </a:cubicBezTo>
                    <a:cubicBezTo>
                      <a:pt x="139" y="54"/>
                      <a:pt x="142" y="54"/>
                      <a:pt x="146" y="54"/>
                    </a:cubicBezTo>
                    <a:cubicBezTo>
                      <a:pt x="146" y="53"/>
                      <a:pt x="147" y="51"/>
                      <a:pt x="147" y="50"/>
                    </a:cubicBezTo>
                    <a:cubicBezTo>
                      <a:pt x="148" y="50"/>
                      <a:pt x="148" y="50"/>
                      <a:pt x="148" y="50"/>
                    </a:cubicBezTo>
                    <a:cubicBezTo>
                      <a:pt x="149" y="49"/>
                      <a:pt x="148" y="48"/>
                      <a:pt x="148" y="48"/>
                    </a:cubicBezTo>
                    <a:cubicBezTo>
                      <a:pt x="146" y="45"/>
                      <a:pt x="140" y="44"/>
                      <a:pt x="135" y="45"/>
                    </a:cubicBezTo>
                    <a:close/>
                    <a:moveTo>
                      <a:pt x="183" y="161"/>
                    </a:moveTo>
                    <a:cubicBezTo>
                      <a:pt x="182" y="162"/>
                      <a:pt x="181" y="163"/>
                      <a:pt x="181" y="163"/>
                    </a:cubicBezTo>
                    <a:cubicBezTo>
                      <a:pt x="181" y="163"/>
                      <a:pt x="181" y="165"/>
                      <a:pt x="181" y="165"/>
                    </a:cubicBezTo>
                    <a:cubicBezTo>
                      <a:pt x="181" y="165"/>
                      <a:pt x="182" y="167"/>
                      <a:pt x="182" y="167"/>
                    </a:cubicBezTo>
                    <a:cubicBezTo>
                      <a:pt x="182" y="167"/>
                      <a:pt x="183" y="165"/>
                      <a:pt x="183" y="165"/>
                    </a:cubicBezTo>
                    <a:cubicBezTo>
                      <a:pt x="184" y="166"/>
                      <a:pt x="184" y="166"/>
                      <a:pt x="186" y="166"/>
                    </a:cubicBezTo>
                    <a:cubicBezTo>
                      <a:pt x="187" y="165"/>
                      <a:pt x="187" y="165"/>
                      <a:pt x="187" y="165"/>
                    </a:cubicBezTo>
                    <a:cubicBezTo>
                      <a:pt x="187" y="165"/>
                      <a:pt x="185" y="165"/>
                      <a:pt x="185" y="165"/>
                    </a:cubicBezTo>
                    <a:cubicBezTo>
                      <a:pt x="184" y="163"/>
                      <a:pt x="185" y="163"/>
                      <a:pt x="186" y="163"/>
                    </a:cubicBezTo>
                    <a:cubicBezTo>
                      <a:pt x="185" y="162"/>
                      <a:pt x="183" y="161"/>
                      <a:pt x="183" y="161"/>
                    </a:cubicBezTo>
                    <a:close/>
                    <a:moveTo>
                      <a:pt x="155" y="163"/>
                    </a:moveTo>
                    <a:cubicBezTo>
                      <a:pt x="154" y="164"/>
                      <a:pt x="154" y="166"/>
                      <a:pt x="154" y="167"/>
                    </a:cubicBezTo>
                    <a:cubicBezTo>
                      <a:pt x="152" y="167"/>
                      <a:pt x="150" y="167"/>
                      <a:pt x="148" y="167"/>
                    </a:cubicBezTo>
                    <a:cubicBezTo>
                      <a:pt x="148" y="167"/>
                      <a:pt x="146" y="171"/>
                      <a:pt x="148" y="171"/>
                    </a:cubicBezTo>
                    <a:cubicBezTo>
                      <a:pt x="149" y="171"/>
                      <a:pt x="151" y="169"/>
                      <a:pt x="152" y="169"/>
                    </a:cubicBezTo>
                    <a:cubicBezTo>
                      <a:pt x="153" y="168"/>
                      <a:pt x="154" y="169"/>
                      <a:pt x="155" y="169"/>
                    </a:cubicBezTo>
                    <a:cubicBezTo>
                      <a:pt x="156" y="168"/>
                      <a:pt x="160" y="161"/>
                      <a:pt x="155" y="163"/>
                    </a:cubicBezTo>
                    <a:close/>
                    <a:moveTo>
                      <a:pt x="162" y="169"/>
                    </a:moveTo>
                    <a:cubicBezTo>
                      <a:pt x="162" y="171"/>
                      <a:pt x="162" y="171"/>
                      <a:pt x="162" y="171"/>
                    </a:cubicBezTo>
                    <a:cubicBezTo>
                      <a:pt x="160" y="171"/>
                      <a:pt x="159" y="170"/>
                      <a:pt x="158" y="170"/>
                    </a:cubicBezTo>
                    <a:cubicBezTo>
                      <a:pt x="159" y="174"/>
                      <a:pt x="156" y="172"/>
                      <a:pt x="160" y="175"/>
                    </a:cubicBezTo>
                    <a:cubicBezTo>
                      <a:pt x="160" y="176"/>
                      <a:pt x="160" y="176"/>
                      <a:pt x="160" y="176"/>
                    </a:cubicBezTo>
                    <a:cubicBezTo>
                      <a:pt x="161" y="175"/>
                      <a:pt x="166" y="170"/>
                      <a:pt x="162" y="169"/>
                    </a:cubicBezTo>
                    <a:close/>
                    <a:moveTo>
                      <a:pt x="124" y="177"/>
                    </a:moveTo>
                    <a:cubicBezTo>
                      <a:pt x="124" y="178"/>
                      <a:pt x="121" y="181"/>
                      <a:pt x="124" y="181"/>
                    </a:cubicBezTo>
                    <a:cubicBezTo>
                      <a:pt x="123" y="182"/>
                      <a:pt x="126" y="183"/>
                      <a:pt x="126" y="183"/>
                    </a:cubicBezTo>
                    <a:cubicBezTo>
                      <a:pt x="127" y="182"/>
                      <a:pt x="126" y="181"/>
                      <a:pt x="127" y="181"/>
                    </a:cubicBezTo>
                    <a:cubicBezTo>
                      <a:pt x="127" y="179"/>
                      <a:pt x="127" y="180"/>
                      <a:pt x="128" y="178"/>
                    </a:cubicBezTo>
                    <a:cubicBezTo>
                      <a:pt x="126" y="177"/>
                      <a:pt x="126" y="177"/>
                      <a:pt x="124" y="177"/>
                    </a:cubicBezTo>
                    <a:close/>
                    <a:moveTo>
                      <a:pt x="121" y="182"/>
                    </a:moveTo>
                    <a:cubicBezTo>
                      <a:pt x="120" y="182"/>
                      <a:pt x="120" y="182"/>
                      <a:pt x="118" y="183"/>
                    </a:cubicBezTo>
                    <a:cubicBezTo>
                      <a:pt x="118" y="183"/>
                      <a:pt x="119" y="185"/>
                      <a:pt x="118" y="185"/>
                    </a:cubicBezTo>
                    <a:cubicBezTo>
                      <a:pt x="117" y="184"/>
                      <a:pt x="118" y="187"/>
                      <a:pt x="118" y="187"/>
                    </a:cubicBezTo>
                    <a:cubicBezTo>
                      <a:pt x="118" y="187"/>
                      <a:pt x="120" y="188"/>
                      <a:pt x="120" y="188"/>
                    </a:cubicBezTo>
                    <a:cubicBezTo>
                      <a:pt x="124" y="185"/>
                      <a:pt x="122" y="186"/>
                      <a:pt x="123" y="182"/>
                    </a:cubicBezTo>
                    <a:cubicBezTo>
                      <a:pt x="123" y="182"/>
                      <a:pt x="121" y="182"/>
                      <a:pt x="121" y="182"/>
                    </a:cubicBezTo>
                    <a:close/>
                    <a:moveTo>
                      <a:pt x="114" y="189"/>
                    </a:moveTo>
                    <a:cubicBezTo>
                      <a:pt x="109" y="192"/>
                      <a:pt x="108" y="195"/>
                      <a:pt x="108" y="201"/>
                    </a:cubicBezTo>
                    <a:cubicBezTo>
                      <a:pt x="109" y="201"/>
                      <a:pt x="109" y="201"/>
                      <a:pt x="109" y="201"/>
                    </a:cubicBezTo>
                    <a:cubicBezTo>
                      <a:pt x="110" y="201"/>
                      <a:pt x="110" y="199"/>
                      <a:pt x="110" y="199"/>
                    </a:cubicBezTo>
                    <a:cubicBezTo>
                      <a:pt x="112" y="198"/>
                      <a:pt x="112" y="199"/>
                      <a:pt x="113" y="199"/>
                    </a:cubicBezTo>
                    <a:cubicBezTo>
                      <a:pt x="115" y="196"/>
                      <a:pt x="116" y="195"/>
                      <a:pt x="116" y="190"/>
                    </a:cubicBezTo>
                    <a:lnTo>
                      <a:pt x="114" y="189"/>
                    </a:lnTo>
                    <a:close/>
                    <a:moveTo>
                      <a:pt x="97" y="201"/>
                    </a:moveTo>
                    <a:cubicBezTo>
                      <a:pt x="95" y="206"/>
                      <a:pt x="94" y="208"/>
                      <a:pt x="92" y="213"/>
                    </a:cubicBezTo>
                    <a:cubicBezTo>
                      <a:pt x="93" y="213"/>
                      <a:pt x="94" y="211"/>
                      <a:pt x="94" y="211"/>
                    </a:cubicBezTo>
                    <a:cubicBezTo>
                      <a:pt x="95" y="211"/>
                      <a:pt x="94" y="214"/>
                      <a:pt x="94" y="214"/>
                    </a:cubicBezTo>
                    <a:cubicBezTo>
                      <a:pt x="95" y="214"/>
                      <a:pt x="96" y="214"/>
                      <a:pt x="96" y="214"/>
                    </a:cubicBezTo>
                    <a:cubicBezTo>
                      <a:pt x="96" y="214"/>
                      <a:pt x="96" y="212"/>
                      <a:pt x="96" y="212"/>
                    </a:cubicBezTo>
                    <a:cubicBezTo>
                      <a:pt x="97" y="212"/>
                      <a:pt x="99" y="212"/>
                      <a:pt x="98" y="213"/>
                    </a:cubicBezTo>
                    <a:cubicBezTo>
                      <a:pt x="101" y="210"/>
                      <a:pt x="103" y="209"/>
                      <a:pt x="105" y="206"/>
                    </a:cubicBezTo>
                    <a:cubicBezTo>
                      <a:pt x="104" y="203"/>
                      <a:pt x="104" y="203"/>
                      <a:pt x="104" y="203"/>
                    </a:cubicBezTo>
                    <a:cubicBezTo>
                      <a:pt x="103" y="203"/>
                      <a:pt x="102" y="203"/>
                      <a:pt x="101" y="203"/>
                    </a:cubicBezTo>
                    <a:cubicBezTo>
                      <a:pt x="101" y="205"/>
                      <a:pt x="101" y="205"/>
                      <a:pt x="101" y="205"/>
                    </a:cubicBezTo>
                    <a:cubicBezTo>
                      <a:pt x="100" y="205"/>
                      <a:pt x="99" y="205"/>
                      <a:pt x="98" y="205"/>
                    </a:cubicBezTo>
                    <a:cubicBezTo>
                      <a:pt x="98" y="204"/>
                      <a:pt x="99" y="202"/>
                      <a:pt x="98" y="201"/>
                    </a:cubicBezTo>
                    <a:lnTo>
                      <a:pt x="97" y="201"/>
                    </a:lnTo>
                    <a:close/>
                    <a:moveTo>
                      <a:pt x="167" y="163"/>
                    </a:moveTo>
                    <a:cubicBezTo>
                      <a:pt x="167" y="164"/>
                      <a:pt x="167" y="166"/>
                      <a:pt x="168" y="166"/>
                    </a:cubicBezTo>
                    <a:cubicBezTo>
                      <a:pt x="170" y="168"/>
                      <a:pt x="168" y="163"/>
                      <a:pt x="168" y="163"/>
                    </a:cubicBezTo>
                    <a:lnTo>
                      <a:pt x="167" y="163"/>
                    </a:lnTo>
                    <a:close/>
                    <a:moveTo>
                      <a:pt x="130" y="173"/>
                    </a:moveTo>
                    <a:cubicBezTo>
                      <a:pt x="131" y="174"/>
                      <a:pt x="130" y="175"/>
                      <a:pt x="131" y="177"/>
                    </a:cubicBezTo>
                    <a:cubicBezTo>
                      <a:pt x="136" y="177"/>
                      <a:pt x="130" y="173"/>
                      <a:pt x="130" y="173"/>
                    </a:cubicBezTo>
                    <a:close/>
                    <a:moveTo>
                      <a:pt x="152" y="173"/>
                    </a:moveTo>
                    <a:cubicBezTo>
                      <a:pt x="148" y="173"/>
                      <a:pt x="155" y="174"/>
                      <a:pt x="155" y="174"/>
                    </a:cubicBezTo>
                    <a:cubicBezTo>
                      <a:pt x="154" y="174"/>
                      <a:pt x="156" y="172"/>
                      <a:pt x="152" y="173"/>
                    </a:cubicBezTo>
                    <a:close/>
                    <a:moveTo>
                      <a:pt x="137" y="174"/>
                    </a:moveTo>
                    <a:cubicBezTo>
                      <a:pt x="137" y="175"/>
                      <a:pt x="137" y="175"/>
                      <a:pt x="137" y="175"/>
                    </a:cubicBezTo>
                    <a:cubicBezTo>
                      <a:pt x="136" y="175"/>
                      <a:pt x="137" y="177"/>
                      <a:pt x="138" y="177"/>
                    </a:cubicBezTo>
                    <a:cubicBezTo>
                      <a:pt x="138" y="177"/>
                      <a:pt x="139" y="173"/>
                      <a:pt x="137" y="174"/>
                    </a:cubicBezTo>
                    <a:close/>
                    <a:moveTo>
                      <a:pt x="105" y="195"/>
                    </a:moveTo>
                    <a:cubicBezTo>
                      <a:pt x="103" y="199"/>
                      <a:pt x="102" y="200"/>
                      <a:pt x="106" y="197"/>
                    </a:cubicBezTo>
                    <a:cubicBezTo>
                      <a:pt x="106" y="197"/>
                      <a:pt x="106" y="194"/>
                      <a:pt x="105" y="195"/>
                    </a:cubicBezTo>
                    <a:close/>
                    <a:moveTo>
                      <a:pt x="92" y="203"/>
                    </a:moveTo>
                    <a:cubicBezTo>
                      <a:pt x="91" y="203"/>
                      <a:pt x="90" y="204"/>
                      <a:pt x="90" y="205"/>
                    </a:cubicBezTo>
                    <a:cubicBezTo>
                      <a:pt x="88" y="206"/>
                      <a:pt x="92" y="205"/>
                      <a:pt x="93" y="206"/>
                    </a:cubicBezTo>
                    <a:cubicBezTo>
                      <a:pt x="93" y="204"/>
                      <a:pt x="94" y="202"/>
                      <a:pt x="92" y="203"/>
                    </a:cubicBezTo>
                    <a:close/>
                    <a:moveTo>
                      <a:pt x="89" y="210"/>
                    </a:moveTo>
                    <a:cubicBezTo>
                      <a:pt x="88" y="211"/>
                      <a:pt x="87" y="214"/>
                      <a:pt x="85" y="215"/>
                    </a:cubicBezTo>
                    <a:cubicBezTo>
                      <a:pt x="84" y="215"/>
                      <a:pt x="84" y="215"/>
                      <a:pt x="84" y="215"/>
                    </a:cubicBezTo>
                    <a:cubicBezTo>
                      <a:pt x="84" y="215"/>
                      <a:pt x="83" y="216"/>
                      <a:pt x="85" y="215"/>
                    </a:cubicBezTo>
                    <a:cubicBezTo>
                      <a:pt x="85" y="216"/>
                      <a:pt x="83" y="217"/>
                      <a:pt x="85" y="216"/>
                    </a:cubicBezTo>
                    <a:cubicBezTo>
                      <a:pt x="87" y="215"/>
                      <a:pt x="89" y="213"/>
                      <a:pt x="90" y="211"/>
                    </a:cubicBezTo>
                    <a:cubicBezTo>
                      <a:pt x="90" y="211"/>
                      <a:pt x="90" y="210"/>
                      <a:pt x="90" y="210"/>
                    </a:cubicBezTo>
                    <a:lnTo>
                      <a:pt x="89" y="210"/>
                    </a:lnTo>
                    <a:close/>
                    <a:moveTo>
                      <a:pt x="79" y="215"/>
                    </a:moveTo>
                    <a:cubicBezTo>
                      <a:pt x="79" y="217"/>
                      <a:pt x="79" y="217"/>
                      <a:pt x="79" y="217"/>
                    </a:cubicBezTo>
                    <a:cubicBezTo>
                      <a:pt x="77" y="216"/>
                      <a:pt x="79" y="218"/>
                      <a:pt x="81" y="218"/>
                    </a:cubicBezTo>
                    <a:cubicBezTo>
                      <a:pt x="82" y="218"/>
                      <a:pt x="81" y="216"/>
                      <a:pt x="81" y="216"/>
                    </a:cubicBezTo>
                    <a:lnTo>
                      <a:pt x="79" y="215"/>
                    </a:lnTo>
                    <a:close/>
                    <a:moveTo>
                      <a:pt x="87" y="249"/>
                    </a:moveTo>
                    <a:cubicBezTo>
                      <a:pt x="89" y="249"/>
                      <a:pt x="86" y="250"/>
                      <a:pt x="86" y="250"/>
                    </a:cubicBezTo>
                    <a:cubicBezTo>
                      <a:pt x="86" y="250"/>
                      <a:pt x="85" y="249"/>
                      <a:pt x="87" y="249"/>
                    </a:cubicBezTo>
                    <a:close/>
                    <a:moveTo>
                      <a:pt x="79" y="250"/>
                    </a:moveTo>
                    <a:cubicBezTo>
                      <a:pt x="78" y="250"/>
                      <a:pt x="78" y="251"/>
                      <a:pt x="80" y="252"/>
                    </a:cubicBezTo>
                    <a:cubicBezTo>
                      <a:pt x="80" y="251"/>
                      <a:pt x="80" y="250"/>
                      <a:pt x="79" y="250"/>
                    </a:cubicBezTo>
                    <a:close/>
                    <a:moveTo>
                      <a:pt x="38" y="280"/>
                    </a:moveTo>
                    <a:cubicBezTo>
                      <a:pt x="36" y="281"/>
                      <a:pt x="31" y="285"/>
                      <a:pt x="36" y="284"/>
                    </a:cubicBezTo>
                    <a:cubicBezTo>
                      <a:pt x="37" y="283"/>
                      <a:pt x="41" y="280"/>
                      <a:pt x="38" y="280"/>
                    </a:cubicBezTo>
                    <a:close/>
                    <a:moveTo>
                      <a:pt x="27" y="290"/>
                    </a:moveTo>
                    <a:cubicBezTo>
                      <a:pt x="27" y="292"/>
                      <a:pt x="27" y="292"/>
                      <a:pt x="27" y="292"/>
                    </a:cubicBezTo>
                    <a:cubicBezTo>
                      <a:pt x="29" y="292"/>
                      <a:pt x="27" y="291"/>
                      <a:pt x="27" y="290"/>
                    </a:cubicBezTo>
                    <a:close/>
                    <a:moveTo>
                      <a:pt x="35" y="292"/>
                    </a:moveTo>
                    <a:cubicBezTo>
                      <a:pt x="37" y="292"/>
                      <a:pt x="37" y="294"/>
                      <a:pt x="35" y="294"/>
                    </a:cubicBezTo>
                    <a:cubicBezTo>
                      <a:pt x="35" y="294"/>
                      <a:pt x="34" y="292"/>
                      <a:pt x="35" y="292"/>
                    </a:cubicBezTo>
                    <a:close/>
                    <a:moveTo>
                      <a:pt x="22" y="306"/>
                    </a:moveTo>
                    <a:cubicBezTo>
                      <a:pt x="21" y="306"/>
                      <a:pt x="23" y="306"/>
                      <a:pt x="23" y="306"/>
                    </a:cubicBezTo>
                    <a:cubicBezTo>
                      <a:pt x="23" y="307"/>
                      <a:pt x="23" y="307"/>
                      <a:pt x="23" y="308"/>
                    </a:cubicBezTo>
                    <a:cubicBezTo>
                      <a:pt x="22" y="308"/>
                      <a:pt x="22" y="309"/>
                      <a:pt x="21" y="309"/>
                    </a:cubicBezTo>
                    <a:cubicBezTo>
                      <a:pt x="21" y="308"/>
                      <a:pt x="21" y="305"/>
                      <a:pt x="22" y="306"/>
                    </a:cubicBezTo>
                    <a:close/>
                    <a:moveTo>
                      <a:pt x="8" y="337"/>
                    </a:moveTo>
                    <a:cubicBezTo>
                      <a:pt x="8" y="337"/>
                      <a:pt x="9" y="339"/>
                      <a:pt x="9" y="339"/>
                    </a:cubicBezTo>
                    <a:cubicBezTo>
                      <a:pt x="10" y="339"/>
                      <a:pt x="10" y="337"/>
                      <a:pt x="8" y="337"/>
                    </a:cubicBezTo>
                    <a:close/>
                    <a:moveTo>
                      <a:pt x="5" y="339"/>
                    </a:moveTo>
                    <a:cubicBezTo>
                      <a:pt x="5" y="340"/>
                      <a:pt x="5" y="340"/>
                      <a:pt x="5" y="340"/>
                    </a:cubicBezTo>
                    <a:cubicBezTo>
                      <a:pt x="6" y="340"/>
                      <a:pt x="6" y="340"/>
                      <a:pt x="6" y="340"/>
                    </a:cubicBezTo>
                    <a:cubicBezTo>
                      <a:pt x="5" y="340"/>
                      <a:pt x="7" y="339"/>
                      <a:pt x="5" y="339"/>
                    </a:cubicBezTo>
                    <a:close/>
                    <a:moveTo>
                      <a:pt x="5" y="342"/>
                    </a:moveTo>
                    <a:cubicBezTo>
                      <a:pt x="5" y="343"/>
                      <a:pt x="5" y="343"/>
                      <a:pt x="5" y="343"/>
                    </a:cubicBezTo>
                    <a:cubicBezTo>
                      <a:pt x="5" y="342"/>
                      <a:pt x="6" y="342"/>
                      <a:pt x="5" y="342"/>
                    </a:cubicBezTo>
                    <a:close/>
                    <a:moveTo>
                      <a:pt x="58" y="355"/>
                    </a:moveTo>
                    <a:cubicBezTo>
                      <a:pt x="58" y="355"/>
                      <a:pt x="58" y="354"/>
                      <a:pt x="60" y="355"/>
                    </a:cubicBezTo>
                    <a:cubicBezTo>
                      <a:pt x="62" y="356"/>
                      <a:pt x="62" y="352"/>
                      <a:pt x="62" y="350"/>
                    </a:cubicBezTo>
                    <a:cubicBezTo>
                      <a:pt x="62" y="348"/>
                      <a:pt x="60" y="347"/>
                      <a:pt x="60" y="345"/>
                    </a:cubicBezTo>
                    <a:cubicBezTo>
                      <a:pt x="60" y="342"/>
                      <a:pt x="58" y="343"/>
                      <a:pt x="61" y="342"/>
                    </a:cubicBezTo>
                    <a:cubicBezTo>
                      <a:pt x="63" y="341"/>
                      <a:pt x="61" y="339"/>
                      <a:pt x="63" y="338"/>
                    </a:cubicBezTo>
                    <a:cubicBezTo>
                      <a:pt x="65" y="337"/>
                      <a:pt x="65" y="336"/>
                      <a:pt x="63" y="334"/>
                    </a:cubicBezTo>
                    <a:cubicBezTo>
                      <a:pt x="61" y="332"/>
                      <a:pt x="63" y="331"/>
                      <a:pt x="63" y="329"/>
                    </a:cubicBezTo>
                    <a:cubicBezTo>
                      <a:pt x="63" y="327"/>
                      <a:pt x="64" y="323"/>
                      <a:pt x="64" y="323"/>
                    </a:cubicBezTo>
                    <a:cubicBezTo>
                      <a:pt x="64" y="323"/>
                      <a:pt x="64" y="324"/>
                      <a:pt x="66" y="322"/>
                    </a:cubicBezTo>
                    <a:cubicBezTo>
                      <a:pt x="68" y="321"/>
                      <a:pt x="67" y="320"/>
                      <a:pt x="67" y="317"/>
                    </a:cubicBezTo>
                    <a:cubicBezTo>
                      <a:pt x="67" y="313"/>
                      <a:pt x="66" y="312"/>
                      <a:pt x="65" y="312"/>
                    </a:cubicBezTo>
                    <a:cubicBezTo>
                      <a:pt x="64" y="312"/>
                      <a:pt x="63" y="310"/>
                      <a:pt x="65" y="308"/>
                    </a:cubicBezTo>
                    <a:cubicBezTo>
                      <a:pt x="66" y="305"/>
                      <a:pt x="65" y="302"/>
                      <a:pt x="65" y="300"/>
                    </a:cubicBezTo>
                    <a:cubicBezTo>
                      <a:pt x="65" y="298"/>
                      <a:pt x="65" y="294"/>
                      <a:pt x="65" y="293"/>
                    </a:cubicBezTo>
                    <a:cubicBezTo>
                      <a:pt x="66" y="291"/>
                      <a:pt x="65" y="289"/>
                      <a:pt x="64" y="287"/>
                    </a:cubicBezTo>
                    <a:cubicBezTo>
                      <a:pt x="63" y="285"/>
                      <a:pt x="69" y="283"/>
                      <a:pt x="69" y="281"/>
                    </a:cubicBezTo>
                    <a:cubicBezTo>
                      <a:pt x="69" y="278"/>
                      <a:pt x="73" y="275"/>
                      <a:pt x="73" y="273"/>
                    </a:cubicBezTo>
                    <a:cubicBezTo>
                      <a:pt x="73" y="271"/>
                      <a:pt x="78" y="268"/>
                      <a:pt x="80" y="267"/>
                    </a:cubicBezTo>
                    <a:cubicBezTo>
                      <a:pt x="82" y="266"/>
                      <a:pt x="84" y="271"/>
                      <a:pt x="86" y="272"/>
                    </a:cubicBezTo>
                    <a:cubicBezTo>
                      <a:pt x="88" y="273"/>
                      <a:pt x="88" y="269"/>
                      <a:pt x="89" y="266"/>
                    </a:cubicBezTo>
                    <a:cubicBezTo>
                      <a:pt x="90" y="263"/>
                      <a:pt x="88" y="259"/>
                      <a:pt x="88" y="257"/>
                    </a:cubicBezTo>
                    <a:cubicBezTo>
                      <a:pt x="88" y="256"/>
                      <a:pt x="92" y="255"/>
                      <a:pt x="94" y="253"/>
                    </a:cubicBezTo>
                    <a:cubicBezTo>
                      <a:pt x="96" y="252"/>
                      <a:pt x="98" y="244"/>
                      <a:pt x="98" y="242"/>
                    </a:cubicBezTo>
                    <a:cubicBezTo>
                      <a:pt x="98" y="240"/>
                      <a:pt x="99" y="236"/>
                      <a:pt x="101" y="236"/>
                    </a:cubicBezTo>
                    <a:cubicBezTo>
                      <a:pt x="103" y="236"/>
                      <a:pt x="104" y="236"/>
                      <a:pt x="104" y="234"/>
                    </a:cubicBezTo>
                    <a:cubicBezTo>
                      <a:pt x="104" y="232"/>
                      <a:pt x="107" y="231"/>
                      <a:pt x="108" y="230"/>
                    </a:cubicBezTo>
                    <a:cubicBezTo>
                      <a:pt x="110" y="228"/>
                      <a:pt x="111" y="228"/>
                      <a:pt x="111" y="226"/>
                    </a:cubicBezTo>
                    <a:cubicBezTo>
                      <a:pt x="111" y="223"/>
                      <a:pt x="112" y="221"/>
                      <a:pt x="113" y="219"/>
                    </a:cubicBezTo>
                    <a:cubicBezTo>
                      <a:pt x="114" y="217"/>
                      <a:pt x="116" y="215"/>
                      <a:pt x="116" y="215"/>
                    </a:cubicBezTo>
                    <a:cubicBezTo>
                      <a:pt x="116" y="215"/>
                      <a:pt x="125" y="223"/>
                      <a:pt x="123" y="220"/>
                    </a:cubicBezTo>
                    <a:cubicBezTo>
                      <a:pt x="121" y="219"/>
                      <a:pt x="124" y="217"/>
                      <a:pt x="123" y="215"/>
                    </a:cubicBezTo>
                    <a:cubicBezTo>
                      <a:pt x="122" y="213"/>
                      <a:pt x="125" y="214"/>
                      <a:pt x="126" y="213"/>
                    </a:cubicBezTo>
                    <a:cubicBezTo>
                      <a:pt x="126" y="212"/>
                      <a:pt x="130" y="214"/>
                      <a:pt x="132" y="214"/>
                    </a:cubicBezTo>
                    <a:cubicBezTo>
                      <a:pt x="133" y="215"/>
                      <a:pt x="135" y="210"/>
                      <a:pt x="135" y="210"/>
                    </a:cubicBezTo>
                    <a:cubicBezTo>
                      <a:pt x="136" y="205"/>
                      <a:pt x="136" y="205"/>
                      <a:pt x="136" y="205"/>
                    </a:cubicBezTo>
                    <a:cubicBezTo>
                      <a:pt x="134" y="202"/>
                      <a:pt x="134" y="202"/>
                      <a:pt x="134" y="202"/>
                    </a:cubicBezTo>
                    <a:cubicBezTo>
                      <a:pt x="138" y="197"/>
                      <a:pt x="138" y="197"/>
                      <a:pt x="138" y="197"/>
                    </a:cubicBezTo>
                    <a:cubicBezTo>
                      <a:pt x="140" y="196"/>
                      <a:pt x="140" y="196"/>
                      <a:pt x="140" y="196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2" y="192"/>
                      <a:pt x="147" y="196"/>
                      <a:pt x="147" y="196"/>
                    </a:cubicBezTo>
                    <a:cubicBezTo>
                      <a:pt x="150" y="202"/>
                      <a:pt x="150" y="202"/>
                      <a:pt x="150" y="202"/>
                    </a:cubicBezTo>
                    <a:cubicBezTo>
                      <a:pt x="150" y="202"/>
                      <a:pt x="156" y="203"/>
                      <a:pt x="158" y="204"/>
                    </a:cubicBezTo>
                    <a:cubicBezTo>
                      <a:pt x="163" y="206"/>
                      <a:pt x="163" y="203"/>
                      <a:pt x="165" y="203"/>
                    </a:cubicBezTo>
                    <a:cubicBezTo>
                      <a:pt x="168" y="203"/>
                      <a:pt x="172" y="207"/>
                      <a:pt x="172" y="207"/>
                    </a:cubicBezTo>
                    <a:cubicBezTo>
                      <a:pt x="172" y="207"/>
                      <a:pt x="178" y="207"/>
                      <a:pt x="179" y="204"/>
                    </a:cubicBezTo>
                    <a:cubicBezTo>
                      <a:pt x="181" y="200"/>
                      <a:pt x="183" y="203"/>
                      <a:pt x="184" y="200"/>
                    </a:cubicBezTo>
                    <a:cubicBezTo>
                      <a:pt x="185" y="197"/>
                      <a:pt x="184" y="199"/>
                      <a:pt x="184" y="197"/>
                    </a:cubicBezTo>
                    <a:cubicBezTo>
                      <a:pt x="184" y="195"/>
                      <a:pt x="184" y="196"/>
                      <a:pt x="184" y="194"/>
                    </a:cubicBezTo>
                    <a:cubicBezTo>
                      <a:pt x="185" y="192"/>
                      <a:pt x="184" y="188"/>
                      <a:pt x="186" y="187"/>
                    </a:cubicBezTo>
                    <a:cubicBezTo>
                      <a:pt x="188" y="187"/>
                      <a:pt x="191" y="186"/>
                      <a:pt x="191" y="186"/>
                    </a:cubicBezTo>
                    <a:cubicBezTo>
                      <a:pt x="191" y="186"/>
                      <a:pt x="196" y="184"/>
                      <a:pt x="198" y="183"/>
                    </a:cubicBezTo>
                    <a:cubicBezTo>
                      <a:pt x="200" y="182"/>
                      <a:pt x="203" y="184"/>
                      <a:pt x="203" y="184"/>
                    </a:cubicBezTo>
                    <a:cubicBezTo>
                      <a:pt x="203" y="184"/>
                      <a:pt x="207" y="188"/>
                      <a:pt x="209" y="189"/>
                    </a:cubicBezTo>
                    <a:cubicBezTo>
                      <a:pt x="213" y="190"/>
                      <a:pt x="207" y="197"/>
                      <a:pt x="207" y="197"/>
                    </a:cubicBezTo>
                    <a:cubicBezTo>
                      <a:pt x="206" y="200"/>
                      <a:pt x="211" y="198"/>
                      <a:pt x="211" y="198"/>
                    </a:cubicBezTo>
                    <a:cubicBezTo>
                      <a:pt x="214" y="194"/>
                      <a:pt x="214" y="194"/>
                      <a:pt x="214" y="194"/>
                    </a:cubicBezTo>
                    <a:cubicBezTo>
                      <a:pt x="214" y="194"/>
                      <a:pt x="215" y="193"/>
                      <a:pt x="217" y="192"/>
                    </a:cubicBezTo>
                    <a:cubicBezTo>
                      <a:pt x="218" y="190"/>
                      <a:pt x="218" y="190"/>
                      <a:pt x="220" y="189"/>
                    </a:cubicBezTo>
                    <a:cubicBezTo>
                      <a:pt x="222" y="188"/>
                      <a:pt x="221" y="189"/>
                      <a:pt x="221" y="189"/>
                    </a:cubicBezTo>
                    <a:cubicBezTo>
                      <a:pt x="221" y="189"/>
                      <a:pt x="225" y="188"/>
                      <a:pt x="225" y="186"/>
                    </a:cubicBezTo>
                    <a:cubicBezTo>
                      <a:pt x="225" y="186"/>
                      <a:pt x="225" y="183"/>
                      <a:pt x="227" y="186"/>
                    </a:cubicBezTo>
                    <a:cubicBezTo>
                      <a:pt x="227" y="187"/>
                      <a:pt x="233" y="188"/>
                      <a:pt x="232" y="184"/>
                    </a:cubicBezTo>
                    <a:cubicBezTo>
                      <a:pt x="231" y="183"/>
                      <a:pt x="229" y="183"/>
                      <a:pt x="228" y="183"/>
                    </a:cubicBezTo>
                    <a:cubicBezTo>
                      <a:pt x="228" y="183"/>
                      <a:pt x="225" y="183"/>
                      <a:pt x="225" y="183"/>
                    </a:cubicBezTo>
                    <a:cubicBezTo>
                      <a:pt x="224" y="185"/>
                      <a:pt x="224" y="185"/>
                      <a:pt x="223" y="186"/>
                    </a:cubicBezTo>
                    <a:cubicBezTo>
                      <a:pt x="222" y="185"/>
                      <a:pt x="222" y="184"/>
                      <a:pt x="221" y="184"/>
                    </a:cubicBezTo>
                    <a:cubicBezTo>
                      <a:pt x="221" y="185"/>
                      <a:pt x="221" y="186"/>
                      <a:pt x="220" y="187"/>
                    </a:cubicBezTo>
                    <a:cubicBezTo>
                      <a:pt x="219" y="187"/>
                      <a:pt x="218" y="187"/>
                      <a:pt x="217" y="187"/>
                    </a:cubicBezTo>
                    <a:cubicBezTo>
                      <a:pt x="216" y="187"/>
                      <a:pt x="217" y="185"/>
                      <a:pt x="217" y="185"/>
                    </a:cubicBezTo>
                    <a:cubicBezTo>
                      <a:pt x="217" y="184"/>
                      <a:pt x="215" y="183"/>
                      <a:pt x="215" y="182"/>
                    </a:cubicBezTo>
                    <a:cubicBezTo>
                      <a:pt x="218" y="182"/>
                      <a:pt x="220" y="183"/>
                      <a:pt x="222" y="181"/>
                    </a:cubicBezTo>
                    <a:cubicBezTo>
                      <a:pt x="223" y="181"/>
                      <a:pt x="223" y="179"/>
                      <a:pt x="223" y="179"/>
                    </a:cubicBezTo>
                    <a:cubicBezTo>
                      <a:pt x="225" y="178"/>
                      <a:pt x="227" y="179"/>
                      <a:pt x="229" y="179"/>
                    </a:cubicBezTo>
                    <a:cubicBezTo>
                      <a:pt x="226" y="173"/>
                      <a:pt x="228" y="174"/>
                      <a:pt x="221" y="174"/>
                    </a:cubicBezTo>
                    <a:cubicBezTo>
                      <a:pt x="224" y="168"/>
                      <a:pt x="222" y="169"/>
                      <a:pt x="218" y="172"/>
                    </a:cubicBezTo>
                    <a:cubicBezTo>
                      <a:pt x="217" y="171"/>
                      <a:pt x="216" y="167"/>
                      <a:pt x="215" y="166"/>
                    </a:cubicBezTo>
                    <a:cubicBezTo>
                      <a:pt x="215" y="166"/>
                      <a:pt x="213" y="166"/>
                      <a:pt x="213" y="165"/>
                    </a:cubicBezTo>
                    <a:cubicBezTo>
                      <a:pt x="211" y="170"/>
                      <a:pt x="211" y="169"/>
                      <a:pt x="212" y="173"/>
                    </a:cubicBezTo>
                    <a:cubicBezTo>
                      <a:pt x="211" y="174"/>
                      <a:pt x="210" y="175"/>
                      <a:pt x="209" y="175"/>
                    </a:cubicBezTo>
                    <a:cubicBezTo>
                      <a:pt x="206" y="173"/>
                      <a:pt x="212" y="168"/>
                      <a:pt x="209" y="169"/>
                    </a:cubicBezTo>
                    <a:cubicBezTo>
                      <a:pt x="209" y="169"/>
                      <a:pt x="208" y="170"/>
                      <a:pt x="207" y="170"/>
                    </a:cubicBezTo>
                    <a:cubicBezTo>
                      <a:pt x="208" y="171"/>
                      <a:pt x="207" y="171"/>
                      <a:pt x="206" y="171"/>
                    </a:cubicBezTo>
                    <a:cubicBezTo>
                      <a:pt x="206" y="169"/>
                      <a:pt x="206" y="168"/>
                      <a:pt x="205" y="167"/>
                    </a:cubicBezTo>
                    <a:cubicBezTo>
                      <a:pt x="207" y="167"/>
                      <a:pt x="211" y="166"/>
                      <a:pt x="208" y="165"/>
                    </a:cubicBezTo>
                    <a:cubicBezTo>
                      <a:pt x="208" y="165"/>
                      <a:pt x="208" y="162"/>
                      <a:pt x="208" y="162"/>
                    </a:cubicBezTo>
                    <a:cubicBezTo>
                      <a:pt x="208" y="162"/>
                      <a:pt x="204" y="162"/>
                      <a:pt x="205" y="162"/>
                    </a:cubicBezTo>
                    <a:cubicBezTo>
                      <a:pt x="204" y="161"/>
                      <a:pt x="204" y="161"/>
                      <a:pt x="204" y="161"/>
                    </a:cubicBezTo>
                    <a:cubicBezTo>
                      <a:pt x="203" y="160"/>
                      <a:pt x="202" y="161"/>
                      <a:pt x="201" y="161"/>
                    </a:cubicBezTo>
                    <a:cubicBezTo>
                      <a:pt x="201" y="162"/>
                      <a:pt x="202" y="163"/>
                      <a:pt x="201" y="164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0" y="164"/>
                      <a:pt x="200" y="164"/>
                      <a:pt x="199" y="165"/>
                    </a:cubicBezTo>
                    <a:cubicBezTo>
                      <a:pt x="199" y="165"/>
                      <a:pt x="199" y="167"/>
                      <a:pt x="199" y="167"/>
                    </a:cubicBezTo>
                    <a:cubicBezTo>
                      <a:pt x="199" y="167"/>
                      <a:pt x="200" y="168"/>
                      <a:pt x="200" y="169"/>
                    </a:cubicBezTo>
                    <a:cubicBezTo>
                      <a:pt x="199" y="169"/>
                      <a:pt x="198" y="169"/>
                      <a:pt x="198" y="170"/>
                    </a:cubicBezTo>
                    <a:cubicBezTo>
                      <a:pt x="196" y="171"/>
                      <a:pt x="197" y="172"/>
                      <a:pt x="196" y="174"/>
                    </a:cubicBezTo>
                    <a:cubicBezTo>
                      <a:pt x="196" y="174"/>
                      <a:pt x="192" y="176"/>
                      <a:pt x="192" y="177"/>
                    </a:cubicBezTo>
                    <a:cubicBezTo>
                      <a:pt x="192" y="177"/>
                      <a:pt x="192" y="178"/>
                      <a:pt x="192" y="179"/>
                    </a:cubicBezTo>
                    <a:cubicBezTo>
                      <a:pt x="191" y="179"/>
                      <a:pt x="192" y="174"/>
                      <a:pt x="192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1" y="178"/>
                      <a:pt x="193" y="174"/>
                      <a:pt x="193" y="174"/>
                    </a:cubicBezTo>
                    <a:cubicBezTo>
                      <a:pt x="193" y="173"/>
                      <a:pt x="192" y="172"/>
                      <a:pt x="192" y="171"/>
                    </a:cubicBezTo>
                    <a:cubicBezTo>
                      <a:pt x="192" y="171"/>
                      <a:pt x="194" y="169"/>
                      <a:pt x="194" y="169"/>
                    </a:cubicBezTo>
                    <a:cubicBezTo>
                      <a:pt x="194" y="167"/>
                      <a:pt x="193" y="168"/>
                      <a:pt x="194" y="166"/>
                    </a:cubicBezTo>
                    <a:cubicBezTo>
                      <a:pt x="192" y="166"/>
                      <a:pt x="192" y="166"/>
                      <a:pt x="192" y="166"/>
                    </a:cubicBezTo>
                    <a:cubicBezTo>
                      <a:pt x="192" y="166"/>
                      <a:pt x="192" y="168"/>
                      <a:pt x="192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9"/>
                      <a:pt x="190" y="171"/>
                      <a:pt x="190" y="171"/>
                    </a:cubicBezTo>
                    <a:cubicBezTo>
                      <a:pt x="188" y="171"/>
                      <a:pt x="188" y="171"/>
                      <a:pt x="188" y="171"/>
                    </a:cubicBezTo>
                    <a:cubicBezTo>
                      <a:pt x="187" y="173"/>
                      <a:pt x="187" y="175"/>
                      <a:pt x="186" y="177"/>
                    </a:cubicBezTo>
                    <a:cubicBezTo>
                      <a:pt x="186" y="178"/>
                      <a:pt x="184" y="178"/>
                      <a:pt x="183" y="179"/>
                    </a:cubicBezTo>
                    <a:cubicBezTo>
                      <a:pt x="182" y="180"/>
                      <a:pt x="183" y="181"/>
                      <a:pt x="182" y="183"/>
                    </a:cubicBezTo>
                    <a:cubicBezTo>
                      <a:pt x="182" y="183"/>
                      <a:pt x="181" y="184"/>
                      <a:pt x="180" y="185"/>
                    </a:cubicBezTo>
                    <a:cubicBezTo>
                      <a:pt x="179" y="185"/>
                      <a:pt x="179" y="185"/>
                      <a:pt x="178" y="185"/>
                    </a:cubicBezTo>
                    <a:cubicBezTo>
                      <a:pt x="178" y="184"/>
                      <a:pt x="180" y="178"/>
                      <a:pt x="180" y="177"/>
                    </a:cubicBezTo>
                    <a:cubicBezTo>
                      <a:pt x="181" y="176"/>
                      <a:pt x="184" y="176"/>
                      <a:pt x="184" y="175"/>
                    </a:cubicBezTo>
                    <a:cubicBezTo>
                      <a:pt x="185" y="174"/>
                      <a:pt x="185" y="171"/>
                      <a:pt x="185" y="171"/>
                    </a:cubicBezTo>
                    <a:cubicBezTo>
                      <a:pt x="183" y="170"/>
                      <a:pt x="184" y="170"/>
                      <a:pt x="182" y="171"/>
                    </a:cubicBezTo>
                    <a:cubicBezTo>
                      <a:pt x="182" y="171"/>
                      <a:pt x="182" y="169"/>
                      <a:pt x="182" y="169"/>
                    </a:cubicBezTo>
                    <a:cubicBezTo>
                      <a:pt x="180" y="168"/>
                      <a:pt x="181" y="170"/>
                      <a:pt x="180" y="170"/>
                    </a:cubicBezTo>
                    <a:cubicBezTo>
                      <a:pt x="179" y="171"/>
                      <a:pt x="176" y="167"/>
                      <a:pt x="175" y="167"/>
                    </a:cubicBezTo>
                    <a:cubicBezTo>
                      <a:pt x="175" y="167"/>
                      <a:pt x="174" y="167"/>
                      <a:pt x="174" y="167"/>
                    </a:cubicBezTo>
                    <a:cubicBezTo>
                      <a:pt x="174" y="170"/>
                      <a:pt x="174" y="171"/>
                      <a:pt x="174" y="173"/>
                    </a:cubicBezTo>
                    <a:cubicBezTo>
                      <a:pt x="174" y="173"/>
                      <a:pt x="174" y="173"/>
                      <a:pt x="174" y="173"/>
                    </a:cubicBezTo>
                    <a:cubicBezTo>
                      <a:pt x="174" y="173"/>
                      <a:pt x="173" y="174"/>
                      <a:pt x="174" y="174"/>
                    </a:cubicBezTo>
                    <a:cubicBezTo>
                      <a:pt x="175" y="174"/>
                      <a:pt x="172" y="175"/>
                      <a:pt x="172" y="175"/>
                    </a:cubicBezTo>
                    <a:cubicBezTo>
                      <a:pt x="171" y="174"/>
                      <a:pt x="171" y="171"/>
                      <a:pt x="171" y="171"/>
                    </a:cubicBezTo>
                    <a:cubicBezTo>
                      <a:pt x="170" y="171"/>
                      <a:pt x="169" y="171"/>
                      <a:pt x="168" y="171"/>
                    </a:cubicBezTo>
                    <a:cubicBezTo>
                      <a:pt x="168" y="172"/>
                      <a:pt x="169" y="171"/>
                      <a:pt x="169" y="173"/>
                    </a:cubicBezTo>
                    <a:cubicBezTo>
                      <a:pt x="169" y="174"/>
                      <a:pt x="164" y="178"/>
                      <a:pt x="164" y="178"/>
                    </a:cubicBezTo>
                    <a:cubicBezTo>
                      <a:pt x="163" y="178"/>
                      <a:pt x="162" y="178"/>
                      <a:pt x="162" y="178"/>
                    </a:cubicBezTo>
                    <a:cubicBezTo>
                      <a:pt x="161" y="178"/>
                      <a:pt x="161" y="181"/>
                      <a:pt x="160" y="181"/>
                    </a:cubicBezTo>
                    <a:cubicBezTo>
                      <a:pt x="158" y="181"/>
                      <a:pt x="155" y="180"/>
                      <a:pt x="154" y="178"/>
                    </a:cubicBezTo>
                    <a:cubicBezTo>
                      <a:pt x="154" y="178"/>
                      <a:pt x="155" y="176"/>
                      <a:pt x="154" y="176"/>
                    </a:cubicBezTo>
                    <a:cubicBezTo>
                      <a:pt x="153" y="175"/>
                      <a:pt x="152" y="177"/>
                      <a:pt x="151" y="177"/>
                    </a:cubicBezTo>
                    <a:cubicBezTo>
                      <a:pt x="150" y="176"/>
                      <a:pt x="150" y="174"/>
                      <a:pt x="148" y="174"/>
                    </a:cubicBezTo>
                    <a:cubicBezTo>
                      <a:pt x="147" y="174"/>
                      <a:pt x="147" y="175"/>
                      <a:pt x="147" y="176"/>
                    </a:cubicBezTo>
                    <a:cubicBezTo>
                      <a:pt x="146" y="176"/>
                      <a:pt x="144" y="176"/>
                      <a:pt x="144" y="176"/>
                    </a:cubicBezTo>
                    <a:cubicBezTo>
                      <a:pt x="144" y="176"/>
                      <a:pt x="144" y="178"/>
                      <a:pt x="144" y="178"/>
                    </a:cubicBezTo>
                    <a:cubicBezTo>
                      <a:pt x="145" y="178"/>
                      <a:pt x="145" y="179"/>
                      <a:pt x="145" y="179"/>
                    </a:cubicBezTo>
                    <a:cubicBezTo>
                      <a:pt x="147" y="180"/>
                      <a:pt x="147" y="177"/>
                      <a:pt x="149" y="180"/>
                    </a:cubicBezTo>
                    <a:cubicBezTo>
                      <a:pt x="149" y="181"/>
                      <a:pt x="150" y="183"/>
                      <a:pt x="150" y="183"/>
                    </a:cubicBezTo>
                    <a:cubicBezTo>
                      <a:pt x="151" y="184"/>
                      <a:pt x="150" y="185"/>
                      <a:pt x="149" y="185"/>
                    </a:cubicBezTo>
                    <a:cubicBezTo>
                      <a:pt x="148" y="184"/>
                      <a:pt x="147" y="182"/>
                      <a:pt x="146" y="181"/>
                    </a:cubicBezTo>
                    <a:cubicBezTo>
                      <a:pt x="145" y="181"/>
                      <a:pt x="144" y="181"/>
                      <a:pt x="143" y="181"/>
                    </a:cubicBezTo>
                    <a:cubicBezTo>
                      <a:pt x="143" y="181"/>
                      <a:pt x="142" y="182"/>
                      <a:pt x="142" y="182"/>
                    </a:cubicBezTo>
                    <a:cubicBezTo>
                      <a:pt x="143" y="183"/>
                      <a:pt x="143" y="182"/>
                      <a:pt x="144" y="183"/>
                    </a:cubicBezTo>
                    <a:cubicBezTo>
                      <a:pt x="145" y="182"/>
                      <a:pt x="144" y="184"/>
                      <a:pt x="144" y="184"/>
                    </a:cubicBezTo>
                    <a:cubicBezTo>
                      <a:pt x="145" y="184"/>
                      <a:pt x="144" y="186"/>
                      <a:pt x="143" y="187"/>
                    </a:cubicBezTo>
                    <a:cubicBezTo>
                      <a:pt x="142" y="187"/>
                      <a:pt x="142" y="186"/>
                      <a:pt x="141" y="187"/>
                    </a:cubicBezTo>
                    <a:cubicBezTo>
                      <a:pt x="141" y="186"/>
                      <a:pt x="141" y="181"/>
                      <a:pt x="140" y="181"/>
                    </a:cubicBezTo>
                    <a:cubicBezTo>
                      <a:pt x="140" y="181"/>
                      <a:pt x="139" y="183"/>
                      <a:pt x="140" y="183"/>
                    </a:cubicBezTo>
                    <a:cubicBezTo>
                      <a:pt x="139" y="183"/>
                      <a:pt x="139" y="183"/>
                      <a:pt x="139" y="183"/>
                    </a:cubicBezTo>
                    <a:cubicBezTo>
                      <a:pt x="139" y="183"/>
                      <a:pt x="139" y="185"/>
                      <a:pt x="139" y="185"/>
                    </a:cubicBezTo>
                    <a:cubicBezTo>
                      <a:pt x="139" y="186"/>
                      <a:pt x="137" y="186"/>
                      <a:pt x="137" y="187"/>
                    </a:cubicBezTo>
                    <a:cubicBezTo>
                      <a:pt x="137" y="188"/>
                      <a:pt x="137" y="188"/>
                      <a:pt x="137" y="188"/>
                    </a:cubicBezTo>
                    <a:cubicBezTo>
                      <a:pt x="136" y="188"/>
                      <a:pt x="137" y="183"/>
                      <a:pt x="137" y="183"/>
                    </a:cubicBezTo>
                    <a:cubicBezTo>
                      <a:pt x="135" y="182"/>
                      <a:pt x="135" y="182"/>
                      <a:pt x="135" y="182"/>
                    </a:cubicBezTo>
                    <a:cubicBezTo>
                      <a:pt x="133" y="185"/>
                      <a:pt x="132" y="187"/>
                      <a:pt x="130" y="189"/>
                    </a:cubicBezTo>
                    <a:cubicBezTo>
                      <a:pt x="129" y="189"/>
                      <a:pt x="129" y="188"/>
                      <a:pt x="128" y="189"/>
                    </a:cubicBezTo>
                    <a:cubicBezTo>
                      <a:pt x="128" y="187"/>
                      <a:pt x="129" y="186"/>
                      <a:pt x="128" y="185"/>
                    </a:cubicBezTo>
                    <a:cubicBezTo>
                      <a:pt x="128" y="185"/>
                      <a:pt x="127" y="186"/>
                      <a:pt x="126" y="185"/>
                    </a:cubicBezTo>
                    <a:cubicBezTo>
                      <a:pt x="125" y="187"/>
                      <a:pt x="124" y="187"/>
                      <a:pt x="124" y="190"/>
                    </a:cubicBezTo>
                    <a:cubicBezTo>
                      <a:pt x="124" y="190"/>
                      <a:pt x="126" y="190"/>
                      <a:pt x="126" y="191"/>
                    </a:cubicBezTo>
                    <a:cubicBezTo>
                      <a:pt x="126" y="192"/>
                      <a:pt x="127" y="196"/>
                      <a:pt x="126" y="196"/>
                    </a:cubicBezTo>
                    <a:cubicBezTo>
                      <a:pt x="125" y="194"/>
                      <a:pt x="125" y="193"/>
                      <a:pt x="124" y="192"/>
                    </a:cubicBezTo>
                    <a:cubicBezTo>
                      <a:pt x="121" y="190"/>
                      <a:pt x="121" y="193"/>
                      <a:pt x="123" y="194"/>
                    </a:cubicBezTo>
                    <a:cubicBezTo>
                      <a:pt x="125" y="193"/>
                      <a:pt x="122" y="196"/>
                      <a:pt x="122" y="196"/>
                    </a:cubicBezTo>
                    <a:cubicBezTo>
                      <a:pt x="122" y="196"/>
                      <a:pt x="121" y="196"/>
                      <a:pt x="122" y="195"/>
                    </a:cubicBezTo>
                    <a:cubicBezTo>
                      <a:pt x="121" y="195"/>
                      <a:pt x="120" y="195"/>
                      <a:pt x="120" y="195"/>
                    </a:cubicBezTo>
                    <a:cubicBezTo>
                      <a:pt x="119" y="194"/>
                      <a:pt x="120" y="194"/>
                      <a:pt x="118" y="193"/>
                    </a:cubicBezTo>
                    <a:cubicBezTo>
                      <a:pt x="118" y="194"/>
                      <a:pt x="118" y="197"/>
                      <a:pt x="118" y="199"/>
                    </a:cubicBezTo>
                    <a:cubicBezTo>
                      <a:pt x="115" y="199"/>
                      <a:pt x="115" y="199"/>
                      <a:pt x="115" y="199"/>
                    </a:cubicBezTo>
                    <a:cubicBezTo>
                      <a:pt x="115" y="201"/>
                      <a:pt x="115" y="202"/>
                      <a:pt x="114" y="204"/>
                    </a:cubicBezTo>
                    <a:cubicBezTo>
                      <a:pt x="113" y="205"/>
                      <a:pt x="113" y="205"/>
                      <a:pt x="113" y="205"/>
                    </a:cubicBezTo>
                    <a:cubicBezTo>
                      <a:pt x="114" y="205"/>
                      <a:pt x="114" y="209"/>
                      <a:pt x="113" y="209"/>
                    </a:cubicBezTo>
                    <a:cubicBezTo>
                      <a:pt x="113" y="210"/>
                      <a:pt x="112" y="209"/>
                      <a:pt x="111" y="209"/>
                    </a:cubicBezTo>
                    <a:cubicBezTo>
                      <a:pt x="110" y="211"/>
                      <a:pt x="110" y="211"/>
                      <a:pt x="110" y="211"/>
                    </a:cubicBezTo>
                    <a:cubicBezTo>
                      <a:pt x="109" y="211"/>
                      <a:pt x="107" y="211"/>
                      <a:pt x="106" y="211"/>
                    </a:cubicBezTo>
                    <a:cubicBezTo>
                      <a:pt x="105" y="211"/>
                      <a:pt x="105" y="213"/>
                      <a:pt x="104" y="213"/>
                    </a:cubicBezTo>
                    <a:cubicBezTo>
                      <a:pt x="104" y="214"/>
                      <a:pt x="104" y="215"/>
                      <a:pt x="104" y="215"/>
                    </a:cubicBezTo>
                    <a:cubicBezTo>
                      <a:pt x="105" y="215"/>
                      <a:pt x="107" y="216"/>
                      <a:pt x="109" y="215"/>
                    </a:cubicBezTo>
                    <a:cubicBezTo>
                      <a:pt x="110" y="215"/>
                      <a:pt x="110" y="213"/>
                      <a:pt x="112" y="213"/>
                    </a:cubicBezTo>
                    <a:cubicBezTo>
                      <a:pt x="113" y="213"/>
                      <a:pt x="112" y="215"/>
                      <a:pt x="112" y="215"/>
                    </a:cubicBezTo>
                    <a:cubicBezTo>
                      <a:pt x="106" y="216"/>
                      <a:pt x="107" y="216"/>
                      <a:pt x="107" y="223"/>
                    </a:cubicBezTo>
                    <a:cubicBezTo>
                      <a:pt x="104" y="218"/>
                      <a:pt x="104" y="218"/>
                      <a:pt x="98" y="219"/>
                    </a:cubicBezTo>
                    <a:cubicBezTo>
                      <a:pt x="98" y="220"/>
                      <a:pt x="98" y="220"/>
                      <a:pt x="98" y="220"/>
                    </a:cubicBezTo>
                    <a:cubicBezTo>
                      <a:pt x="100" y="220"/>
                      <a:pt x="100" y="220"/>
                      <a:pt x="100" y="220"/>
                    </a:cubicBezTo>
                    <a:cubicBezTo>
                      <a:pt x="100" y="220"/>
                      <a:pt x="101" y="220"/>
                      <a:pt x="102" y="220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1"/>
                      <a:pt x="101" y="222"/>
                      <a:pt x="100" y="223"/>
                    </a:cubicBezTo>
                    <a:cubicBezTo>
                      <a:pt x="101" y="223"/>
                      <a:pt x="102" y="222"/>
                      <a:pt x="103" y="223"/>
                    </a:cubicBezTo>
                    <a:cubicBezTo>
                      <a:pt x="103" y="224"/>
                      <a:pt x="100" y="228"/>
                      <a:pt x="104" y="227"/>
                    </a:cubicBezTo>
                    <a:cubicBezTo>
                      <a:pt x="104" y="227"/>
                      <a:pt x="104" y="228"/>
                      <a:pt x="104" y="229"/>
                    </a:cubicBezTo>
                    <a:cubicBezTo>
                      <a:pt x="102" y="229"/>
                      <a:pt x="100" y="229"/>
                      <a:pt x="98" y="229"/>
                    </a:cubicBezTo>
                    <a:cubicBezTo>
                      <a:pt x="97" y="231"/>
                      <a:pt x="96" y="232"/>
                      <a:pt x="98" y="233"/>
                    </a:cubicBezTo>
                    <a:cubicBezTo>
                      <a:pt x="98" y="234"/>
                      <a:pt x="98" y="234"/>
                      <a:pt x="98" y="234"/>
                    </a:cubicBezTo>
                    <a:cubicBezTo>
                      <a:pt x="97" y="235"/>
                      <a:pt x="96" y="234"/>
                      <a:pt x="95" y="234"/>
                    </a:cubicBezTo>
                    <a:cubicBezTo>
                      <a:pt x="94" y="235"/>
                      <a:pt x="94" y="237"/>
                      <a:pt x="93" y="238"/>
                    </a:cubicBezTo>
                    <a:cubicBezTo>
                      <a:pt x="92" y="238"/>
                      <a:pt x="90" y="237"/>
                      <a:pt x="88" y="238"/>
                    </a:cubicBezTo>
                    <a:cubicBezTo>
                      <a:pt x="87" y="238"/>
                      <a:pt x="88" y="240"/>
                      <a:pt x="88" y="240"/>
                    </a:cubicBezTo>
                    <a:cubicBezTo>
                      <a:pt x="86" y="241"/>
                      <a:pt x="84" y="242"/>
                      <a:pt x="82" y="243"/>
                    </a:cubicBezTo>
                    <a:cubicBezTo>
                      <a:pt x="82" y="243"/>
                      <a:pt x="82" y="245"/>
                      <a:pt x="82" y="245"/>
                    </a:cubicBezTo>
                    <a:cubicBezTo>
                      <a:pt x="85" y="245"/>
                      <a:pt x="84" y="247"/>
                      <a:pt x="82" y="246"/>
                    </a:cubicBezTo>
                    <a:cubicBezTo>
                      <a:pt x="83" y="249"/>
                      <a:pt x="82" y="249"/>
                      <a:pt x="83" y="251"/>
                    </a:cubicBezTo>
                    <a:cubicBezTo>
                      <a:pt x="83" y="251"/>
                      <a:pt x="78" y="255"/>
                      <a:pt x="78" y="255"/>
                    </a:cubicBezTo>
                    <a:cubicBezTo>
                      <a:pt x="77" y="255"/>
                      <a:pt x="76" y="255"/>
                      <a:pt x="75" y="255"/>
                    </a:cubicBezTo>
                    <a:cubicBezTo>
                      <a:pt x="75" y="255"/>
                      <a:pt x="75" y="257"/>
                      <a:pt x="75" y="257"/>
                    </a:cubicBezTo>
                    <a:cubicBezTo>
                      <a:pt x="74" y="258"/>
                      <a:pt x="72" y="257"/>
                      <a:pt x="71" y="257"/>
                    </a:cubicBezTo>
                    <a:cubicBezTo>
                      <a:pt x="71" y="257"/>
                      <a:pt x="70" y="259"/>
                      <a:pt x="69" y="259"/>
                    </a:cubicBezTo>
                    <a:cubicBezTo>
                      <a:pt x="70" y="260"/>
                      <a:pt x="73" y="264"/>
                      <a:pt x="70" y="265"/>
                    </a:cubicBezTo>
                    <a:cubicBezTo>
                      <a:pt x="68" y="265"/>
                      <a:pt x="66" y="264"/>
                      <a:pt x="65" y="264"/>
                    </a:cubicBezTo>
                    <a:cubicBezTo>
                      <a:pt x="62" y="264"/>
                      <a:pt x="64" y="267"/>
                      <a:pt x="64" y="267"/>
                    </a:cubicBezTo>
                    <a:cubicBezTo>
                      <a:pt x="63" y="268"/>
                      <a:pt x="62" y="267"/>
                      <a:pt x="61" y="268"/>
                    </a:cubicBezTo>
                    <a:cubicBezTo>
                      <a:pt x="61" y="268"/>
                      <a:pt x="61" y="270"/>
                      <a:pt x="61" y="270"/>
                    </a:cubicBezTo>
                    <a:cubicBezTo>
                      <a:pt x="59" y="270"/>
                      <a:pt x="59" y="268"/>
                      <a:pt x="58" y="269"/>
                    </a:cubicBezTo>
                    <a:cubicBezTo>
                      <a:pt x="57" y="270"/>
                      <a:pt x="58" y="271"/>
                      <a:pt x="57" y="272"/>
                    </a:cubicBezTo>
                    <a:cubicBezTo>
                      <a:pt x="57" y="272"/>
                      <a:pt x="54" y="275"/>
                      <a:pt x="53" y="275"/>
                    </a:cubicBezTo>
                    <a:cubicBezTo>
                      <a:pt x="52" y="276"/>
                      <a:pt x="52" y="278"/>
                      <a:pt x="51" y="279"/>
                    </a:cubicBezTo>
                    <a:cubicBezTo>
                      <a:pt x="51" y="280"/>
                      <a:pt x="51" y="280"/>
                      <a:pt x="51" y="280"/>
                    </a:cubicBezTo>
                    <a:cubicBezTo>
                      <a:pt x="50" y="280"/>
                      <a:pt x="49" y="279"/>
                      <a:pt x="48" y="280"/>
                    </a:cubicBezTo>
                    <a:cubicBezTo>
                      <a:pt x="48" y="282"/>
                      <a:pt x="49" y="282"/>
                      <a:pt x="49" y="284"/>
                    </a:cubicBezTo>
                    <a:cubicBezTo>
                      <a:pt x="54" y="282"/>
                      <a:pt x="57" y="280"/>
                      <a:pt x="61" y="277"/>
                    </a:cubicBezTo>
                    <a:cubicBezTo>
                      <a:pt x="60" y="278"/>
                      <a:pt x="60" y="279"/>
                      <a:pt x="59" y="280"/>
                    </a:cubicBezTo>
                    <a:cubicBezTo>
                      <a:pt x="58" y="282"/>
                      <a:pt x="55" y="282"/>
                      <a:pt x="54" y="284"/>
                    </a:cubicBezTo>
                    <a:cubicBezTo>
                      <a:pt x="53" y="285"/>
                      <a:pt x="54" y="286"/>
                      <a:pt x="53" y="287"/>
                    </a:cubicBezTo>
                    <a:cubicBezTo>
                      <a:pt x="51" y="287"/>
                      <a:pt x="49" y="287"/>
                      <a:pt x="47" y="286"/>
                    </a:cubicBezTo>
                    <a:cubicBezTo>
                      <a:pt x="47" y="285"/>
                      <a:pt x="47" y="284"/>
                      <a:pt x="47" y="283"/>
                    </a:cubicBezTo>
                    <a:cubicBezTo>
                      <a:pt x="47" y="283"/>
                      <a:pt x="46" y="282"/>
                      <a:pt x="45" y="282"/>
                    </a:cubicBezTo>
                    <a:cubicBezTo>
                      <a:pt x="42" y="284"/>
                      <a:pt x="43" y="285"/>
                      <a:pt x="38" y="283"/>
                    </a:cubicBezTo>
                    <a:cubicBezTo>
                      <a:pt x="38" y="287"/>
                      <a:pt x="38" y="287"/>
                      <a:pt x="38" y="287"/>
                    </a:cubicBezTo>
                    <a:cubicBezTo>
                      <a:pt x="39" y="286"/>
                      <a:pt x="38" y="289"/>
                      <a:pt x="38" y="289"/>
                    </a:cubicBezTo>
                    <a:cubicBezTo>
                      <a:pt x="37" y="289"/>
                      <a:pt x="35" y="288"/>
                      <a:pt x="35" y="289"/>
                    </a:cubicBezTo>
                    <a:cubicBezTo>
                      <a:pt x="33" y="290"/>
                      <a:pt x="36" y="293"/>
                      <a:pt x="33" y="292"/>
                    </a:cubicBezTo>
                    <a:cubicBezTo>
                      <a:pt x="33" y="291"/>
                      <a:pt x="33" y="291"/>
                      <a:pt x="32" y="291"/>
                    </a:cubicBezTo>
                    <a:cubicBezTo>
                      <a:pt x="32" y="291"/>
                      <a:pt x="32" y="294"/>
                      <a:pt x="32" y="294"/>
                    </a:cubicBezTo>
                    <a:cubicBezTo>
                      <a:pt x="31" y="295"/>
                      <a:pt x="31" y="293"/>
                      <a:pt x="31" y="293"/>
                    </a:cubicBezTo>
                    <a:cubicBezTo>
                      <a:pt x="30" y="293"/>
                      <a:pt x="24" y="293"/>
                      <a:pt x="23" y="293"/>
                    </a:cubicBezTo>
                    <a:cubicBezTo>
                      <a:pt x="23" y="293"/>
                      <a:pt x="23" y="295"/>
                      <a:pt x="23" y="296"/>
                    </a:cubicBezTo>
                    <a:cubicBezTo>
                      <a:pt x="24" y="296"/>
                      <a:pt x="25" y="296"/>
                      <a:pt x="25" y="296"/>
                    </a:cubicBezTo>
                    <a:cubicBezTo>
                      <a:pt x="25" y="297"/>
                      <a:pt x="26" y="296"/>
                      <a:pt x="26" y="298"/>
                    </a:cubicBezTo>
                    <a:cubicBezTo>
                      <a:pt x="26" y="298"/>
                      <a:pt x="23" y="300"/>
                      <a:pt x="23" y="300"/>
                    </a:cubicBezTo>
                    <a:cubicBezTo>
                      <a:pt x="23" y="300"/>
                      <a:pt x="24" y="301"/>
                      <a:pt x="23" y="302"/>
                    </a:cubicBezTo>
                    <a:cubicBezTo>
                      <a:pt x="23" y="301"/>
                      <a:pt x="22" y="300"/>
                      <a:pt x="22" y="300"/>
                    </a:cubicBezTo>
                    <a:cubicBezTo>
                      <a:pt x="21" y="300"/>
                      <a:pt x="18" y="300"/>
                      <a:pt x="17" y="300"/>
                    </a:cubicBezTo>
                    <a:cubicBezTo>
                      <a:pt x="18" y="301"/>
                      <a:pt x="16" y="304"/>
                      <a:pt x="16" y="304"/>
                    </a:cubicBezTo>
                    <a:cubicBezTo>
                      <a:pt x="19" y="304"/>
                      <a:pt x="26" y="304"/>
                      <a:pt x="19" y="306"/>
                    </a:cubicBezTo>
                    <a:cubicBezTo>
                      <a:pt x="17" y="307"/>
                      <a:pt x="18" y="306"/>
                      <a:pt x="18" y="308"/>
                    </a:cubicBezTo>
                    <a:cubicBezTo>
                      <a:pt x="17" y="307"/>
                      <a:pt x="17" y="305"/>
                      <a:pt x="15" y="306"/>
                    </a:cubicBezTo>
                    <a:cubicBezTo>
                      <a:pt x="15" y="306"/>
                      <a:pt x="15" y="308"/>
                      <a:pt x="15" y="308"/>
                    </a:cubicBezTo>
                    <a:cubicBezTo>
                      <a:pt x="12" y="307"/>
                      <a:pt x="12" y="308"/>
                      <a:pt x="9" y="308"/>
                    </a:cubicBezTo>
                    <a:cubicBezTo>
                      <a:pt x="9" y="308"/>
                      <a:pt x="8" y="309"/>
                      <a:pt x="8" y="309"/>
                    </a:cubicBezTo>
                    <a:cubicBezTo>
                      <a:pt x="7" y="309"/>
                      <a:pt x="7" y="308"/>
                      <a:pt x="6" y="308"/>
                    </a:cubicBezTo>
                    <a:cubicBezTo>
                      <a:pt x="6" y="308"/>
                      <a:pt x="6" y="311"/>
                      <a:pt x="6" y="311"/>
                    </a:cubicBezTo>
                    <a:cubicBezTo>
                      <a:pt x="9" y="311"/>
                      <a:pt x="10" y="311"/>
                      <a:pt x="13" y="312"/>
                    </a:cubicBezTo>
                    <a:cubicBezTo>
                      <a:pt x="12" y="312"/>
                      <a:pt x="15" y="312"/>
                      <a:pt x="15" y="312"/>
                    </a:cubicBezTo>
                    <a:cubicBezTo>
                      <a:pt x="15" y="312"/>
                      <a:pt x="14" y="313"/>
                      <a:pt x="14" y="314"/>
                    </a:cubicBezTo>
                    <a:cubicBezTo>
                      <a:pt x="10" y="313"/>
                      <a:pt x="6" y="313"/>
                      <a:pt x="3" y="314"/>
                    </a:cubicBezTo>
                    <a:cubicBezTo>
                      <a:pt x="4" y="317"/>
                      <a:pt x="4" y="318"/>
                      <a:pt x="3" y="321"/>
                    </a:cubicBezTo>
                    <a:cubicBezTo>
                      <a:pt x="4" y="321"/>
                      <a:pt x="5" y="321"/>
                      <a:pt x="5" y="321"/>
                    </a:cubicBezTo>
                    <a:cubicBezTo>
                      <a:pt x="7" y="320"/>
                      <a:pt x="6" y="318"/>
                      <a:pt x="9" y="320"/>
                    </a:cubicBezTo>
                    <a:cubicBezTo>
                      <a:pt x="9" y="320"/>
                      <a:pt x="10" y="321"/>
                      <a:pt x="11" y="322"/>
                    </a:cubicBezTo>
                    <a:cubicBezTo>
                      <a:pt x="11" y="321"/>
                      <a:pt x="13" y="322"/>
                      <a:pt x="13" y="322"/>
                    </a:cubicBezTo>
                    <a:cubicBezTo>
                      <a:pt x="13" y="321"/>
                      <a:pt x="13" y="320"/>
                      <a:pt x="13" y="319"/>
                    </a:cubicBezTo>
                    <a:cubicBezTo>
                      <a:pt x="14" y="319"/>
                      <a:pt x="14" y="318"/>
                      <a:pt x="15" y="318"/>
                    </a:cubicBezTo>
                    <a:cubicBezTo>
                      <a:pt x="15" y="319"/>
                      <a:pt x="16" y="320"/>
                      <a:pt x="16" y="320"/>
                    </a:cubicBezTo>
                    <a:cubicBezTo>
                      <a:pt x="17" y="320"/>
                      <a:pt x="17" y="319"/>
                      <a:pt x="19" y="320"/>
                    </a:cubicBezTo>
                    <a:cubicBezTo>
                      <a:pt x="19" y="320"/>
                      <a:pt x="19" y="321"/>
                      <a:pt x="20" y="322"/>
                    </a:cubicBezTo>
                    <a:cubicBezTo>
                      <a:pt x="21" y="321"/>
                      <a:pt x="20" y="320"/>
                      <a:pt x="22" y="320"/>
                    </a:cubicBezTo>
                    <a:cubicBezTo>
                      <a:pt x="22" y="320"/>
                      <a:pt x="22" y="321"/>
                      <a:pt x="22" y="322"/>
                    </a:cubicBezTo>
                    <a:cubicBezTo>
                      <a:pt x="21" y="322"/>
                      <a:pt x="20" y="322"/>
                      <a:pt x="19" y="322"/>
                    </a:cubicBezTo>
                    <a:cubicBezTo>
                      <a:pt x="18" y="324"/>
                      <a:pt x="18" y="324"/>
                      <a:pt x="18" y="324"/>
                    </a:cubicBezTo>
                    <a:cubicBezTo>
                      <a:pt x="16" y="324"/>
                      <a:pt x="17" y="322"/>
                      <a:pt x="16" y="322"/>
                    </a:cubicBezTo>
                    <a:cubicBezTo>
                      <a:pt x="16" y="322"/>
                      <a:pt x="7" y="322"/>
                      <a:pt x="6" y="322"/>
                    </a:cubicBezTo>
                    <a:cubicBezTo>
                      <a:pt x="5" y="324"/>
                      <a:pt x="5" y="324"/>
                      <a:pt x="5" y="324"/>
                    </a:cubicBezTo>
                    <a:cubicBezTo>
                      <a:pt x="3" y="324"/>
                      <a:pt x="4" y="323"/>
                      <a:pt x="3" y="323"/>
                    </a:cubicBezTo>
                    <a:cubicBezTo>
                      <a:pt x="3" y="324"/>
                      <a:pt x="3" y="324"/>
                      <a:pt x="3" y="324"/>
                    </a:cubicBezTo>
                    <a:cubicBezTo>
                      <a:pt x="4" y="325"/>
                      <a:pt x="6" y="325"/>
                      <a:pt x="7" y="326"/>
                    </a:cubicBezTo>
                    <a:cubicBezTo>
                      <a:pt x="7" y="326"/>
                      <a:pt x="8" y="327"/>
                      <a:pt x="7" y="326"/>
                    </a:cubicBezTo>
                    <a:cubicBezTo>
                      <a:pt x="7" y="326"/>
                      <a:pt x="7" y="328"/>
                      <a:pt x="7" y="328"/>
                    </a:cubicBezTo>
                    <a:cubicBezTo>
                      <a:pt x="6" y="328"/>
                      <a:pt x="4" y="328"/>
                      <a:pt x="4" y="328"/>
                    </a:cubicBezTo>
                    <a:cubicBezTo>
                      <a:pt x="3" y="329"/>
                      <a:pt x="5" y="330"/>
                      <a:pt x="5" y="330"/>
                    </a:cubicBezTo>
                    <a:cubicBezTo>
                      <a:pt x="0" y="331"/>
                      <a:pt x="5" y="330"/>
                      <a:pt x="3" y="332"/>
                    </a:cubicBezTo>
                    <a:cubicBezTo>
                      <a:pt x="4" y="331"/>
                      <a:pt x="5" y="332"/>
                      <a:pt x="7" y="332"/>
                    </a:cubicBezTo>
                    <a:cubicBezTo>
                      <a:pt x="7" y="332"/>
                      <a:pt x="7" y="331"/>
                      <a:pt x="7" y="331"/>
                    </a:cubicBezTo>
                    <a:cubicBezTo>
                      <a:pt x="8" y="331"/>
                      <a:pt x="10" y="331"/>
                      <a:pt x="9" y="332"/>
                    </a:cubicBezTo>
                    <a:cubicBezTo>
                      <a:pt x="10" y="331"/>
                      <a:pt x="10" y="333"/>
                      <a:pt x="7" y="333"/>
                    </a:cubicBezTo>
                    <a:cubicBezTo>
                      <a:pt x="7" y="333"/>
                      <a:pt x="7" y="335"/>
                      <a:pt x="7" y="335"/>
                    </a:cubicBezTo>
                    <a:cubicBezTo>
                      <a:pt x="9" y="335"/>
                      <a:pt x="9" y="334"/>
                      <a:pt x="11" y="334"/>
                    </a:cubicBezTo>
                    <a:cubicBezTo>
                      <a:pt x="11" y="335"/>
                      <a:pt x="11" y="336"/>
                      <a:pt x="11" y="337"/>
                    </a:cubicBezTo>
                    <a:cubicBezTo>
                      <a:pt x="13" y="337"/>
                      <a:pt x="13" y="337"/>
                      <a:pt x="13" y="337"/>
                    </a:cubicBezTo>
                    <a:cubicBezTo>
                      <a:pt x="14" y="336"/>
                      <a:pt x="14" y="333"/>
                      <a:pt x="17" y="332"/>
                    </a:cubicBezTo>
                    <a:cubicBezTo>
                      <a:pt x="18" y="331"/>
                      <a:pt x="20" y="331"/>
                      <a:pt x="21" y="331"/>
                    </a:cubicBezTo>
                    <a:cubicBezTo>
                      <a:pt x="22" y="331"/>
                      <a:pt x="20" y="332"/>
                      <a:pt x="19" y="334"/>
                    </a:cubicBezTo>
                    <a:cubicBezTo>
                      <a:pt x="19" y="334"/>
                      <a:pt x="17" y="333"/>
                      <a:pt x="17" y="334"/>
                    </a:cubicBezTo>
                    <a:cubicBezTo>
                      <a:pt x="16" y="334"/>
                      <a:pt x="17" y="335"/>
                      <a:pt x="16" y="337"/>
                    </a:cubicBezTo>
                    <a:cubicBezTo>
                      <a:pt x="15" y="338"/>
                      <a:pt x="15" y="338"/>
                      <a:pt x="15" y="338"/>
                    </a:cubicBezTo>
                    <a:cubicBezTo>
                      <a:pt x="14" y="338"/>
                      <a:pt x="13" y="339"/>
                      <a:pt x="13" y="340"/>
                    </a:cubicBezTo>
                    <a:cubicBezTo>
                      <a:pt x="13" y="340"/>
                      <a:pt x="14" y="342"/>
                      <a:pt x="13" y="342"/>
                    </a:cubicBezTo>
                    <a:cubicBezTo>
                      <a:pt x="12" y="344"/>
                      <a:pt x="8" y="343"/>
                      <a:pt x="7" y="344"/>
                    </a:cubicBezTo>
                    <a:cubicBezTo>
                      <a:pt x="6" y="345"/>
                      <a:pt x="6" y="347"/>
                      <a:pt x="5" y="348"/>
                    </a:cubicBezTo>
                    <a:cubicBezTo>
                      <a:pt x="6" y="348"/>
                      <a:pt x="8" y="348"/>
                      <a:pt x="9" y="348"/>
                    </a:cubicBezTo>
                    <a:cubicBezTo>
                      <a:pt x="11" y="349"/>
                      <a:pt x="7" y="350"/>
                      <a:pt x="10" y="350"/>
                    </a:cubicBezTo>
                    <a:cubicBezTo>
                      <a:pt x="10" y="349"/>
                      <a:pt x="10" y="348"/>
                      <a:pt x="10" y="348"/>
                    </a:cubicBezTo>
                    <a:cubicBezTo>
                      <a:pt x="12" y="348"/>
                      <a:pt x="12" y="347"/>
                      <a:pt x="14" y="348"/>
                    </a:cubicBezTo>
                    <a:cubicBezTo>
                      <a:pt x="14" y="347"/>
                      <a:pt x="14" y="346"/>
                      <a:pt x="15" y="346"/>
                    </a:cubicBezTo>
                    <a:cubicBezTo>
                      <a:pt x="16" y="345"/>
                      <a:pt x="15" y="348"/>
                      <a:pt x="14" y="348"/>
                    </a:cubicBezTo>
                    <a:cubicBezTo>
                      <a:pt x="16" y="349"/>
                      <a:pt x="13" y="355"/>
                      <a:pt x="13" y="356"/>
                    </a:cubicBezTo>
                    <a:cubicBezTo>
                      <a:pt x="12" y="357"/>
                      <a:pt x="11" y="356"/>
                      <a:pt x="10" y="357"/>
                    </a:cubicBezTo>
                    <a:cubicBezTo>
                      <a:pt x="10" y="358"/>
                      <a:pt x="10" y="360"/>
                      <a:pt x="10" y="361"/>
                    </a:cubicBezTo>
                    <a:cubicBezTo>
                      <a:pt x="12" y="362"/>
                      <a:pt x="15" y="367"/>
                      <a:pt x="19" y="365"/>
                    </a:cubicBezTo>
                    <a:cubicBezTo>
                      <a:pt x="20" y="365"/>
                      <a:pt x="19" y="364"/>
                      <a:pt x="21" y="364"/>
                    </a:cubicBezTo>
                    <a:cubicBezTo>
                      <a:pt x="20" y="367"/>
                      <a:pt x="20" y="367"/>
                      <a:pt x="20" y="367"/>
                    </a:cubicBezTo>
                    <a:cubicBezTo>
                      <a:pt x="22" y="367"/>
                      <a:pt x="25" y="368"/>
                      <a:pt x="27" y="367"/>
                    </a:cubicBezTo>
                    <a:cubicBezTo>
                      <a:pt x="27" y="367"/>
                      <a:pt x="28" y="365"/>
                      <a:pt x="29" y="365"/>
                    </a:cubicBezTo>
                    <a:cubicBezTo>
                      <a:pt x="30" y="365"/>
                      <a:pt x="31" y="365"/>
                      <a:pt x="32" y="365"/>
                    </a:cubicBezTo>
                    <a:cubicBezTo>
                      <a:pt x="33" y="364"/>
                      <a:pt x="34" y="362"/>
                      <a:pt x="35" y="362"/>
                    </a:cubicBezTo>
                    <a:cubicBezTo>
                      <a:pt x="36" y="361"/>
                      <a:pt x="38" y="362"/>
                      <a:pt x="39" y="361"/>
                    </a:cubicBezTo>
                    <a:cubicBezTo>
                      <a:pt x="40" y="360"/>
                      <a:pt x="42" y="357"/>
                      <a:pt x="43" y="357"/>
                    </a:cubicBezTo>
                    <a:cubicBezTo>
                      <a:pt x="44" y="356"/>
                      <a:pt x="46" y="357"/>
                      <a:pt x="47" y="357"/>
                    </a:cubicBezTo>
                    <a:cubicBezTo>
                      <a:pt x="50" y="356"/>
                      <a:pt x="53" y="352"/>
                      <a:pt x="56" y="351"/>
                    </a:cubicBezTo>
                    <a:cubicBezTo>
                      <a:pt x="56" y="351"/>
                      <a:pt x="58" y="351"/>
                      <a:pt x="58" y="351"/>
                    </a:cubicBezTo>
                    <a:cubicBezTo>
                      <a:pt x="58" y="352"/>
                      <a:pt x="58" y="353"/>
                      <a:pt x="58" y="355"/>
                    </a:cubicBezTo>
                    <a:close/>
                    <a:moveTo>
                      <a:pt x="134" y="1"/>
                    </a:moveTo>
                    <a:cubicBezTo>
                      <a:pt x="134" y="1"/>
                      <a:pt x="133" y="3"/>
                      <a:pt x="133" y="4"/>
                    </a:cubicBezTo>
                    <a:cubicBezTo>
                      <a:pt x="134" y="5"/>
                      <a:pt x="134" y="4"/>
                      <a:pt x="135" y="6"/>
                    </a:cubicBezTo>
                    <a:cubicBezTo>
                      <a:pt x="129" y="8"/>
                      <a:pt x="132" y="6"/>
                      <a:pt x="130" y="12"/>
                    </a:cubicBezTo>
                    <a:cubicBezTo>
                      <a:pt x="129" y="11"/>
                      <a:pt x="128" y="12"/>
                      <a:pt x="127" y="12"/>
                    </a:cubicBezTo>
                    <a:cubicBezTo>
                      <a:pt x="127" y="12"/>
                      <a:pt x="126" y="9"/>
                      <a:pt x="126" y="9"/>
                    </a:cubicBezTo>
                    <a:cubicBezTo>
                      <a:pt x="122" y="8"/>
                      <a:pt x="121" y="9"/>
                      <a:pt x="118" y="8"/>
                    </a:cubicBezTo>
                    <a:cubicBezTo>
                      <a:pt x="118" y="9"/>
                      <a:pt x="117" y="10"/>
                      <a:pt x="118" y="10"/>
                    </a:cubicBezTo>
                    <a:cubicBezTo>
                      <a:pt x="119" y="11"/>
                      <a:pt x="119" y="12"/>
                      <a:pt x="119" y="12"/>
                    </a:cubicBezTo>
                    <a:cubicBezTo>
                      <a:pt x="121" y="12"/>
                      <a:pt x="124" y="12"/>
                      <a:pt x="127" y="12"/>
                    </a:cubicBezTo>
                    <a:cubicBezTo>
                      <a:pt x="127" y="13"/>
                      <a:pt x="127" y="14"/>
                      <a:pt x="127" y="14"/>
                    </a:cubicBezTo>
                    <a:cubicBezTo>
                      <a:pt x="126" y="15"/>
                      <a:pt x="127" y="15"/>
                      <a:pt x="126" y="16"/>
                    </a:cubicBezTo>
                    <a:cubicBezTo>
                      <a:pt x="125" y="16"/>
                      <a:pt x="124" y="16"/>
                      <a:pt x="122" y="16"/>
                    </a:cubicBezTo>
                    <a:cubicBezTo>
                      <a:pt x="122" y="17"/>
                      <a:pt x="122" y="19"/>
                      <a:pt x="122" y="20"/>
                    </a:cubicBezTo>
                    <a:cubicBezTo>
                      <a:pt x="123" y="20"/>
                      <a:pt x="128" y="22"/>
                      <a:pt x="130" y="22"/>
                    </a:cubicBezTo>
                    <a:cubicBezTo>
                      <a:pt x="131" y="22"/>
                      <a:pt x="134" y="20"/>
                      <a:pt x="134" y="20"/>
                    </a:cubicBezTo>
                    <a:cubicBezTo>
                      <a:pt x="138" y="19"/>
                      <a:pt x="143" y="20"/>
                      <a:pt x="146" y="20"/>
                    </a:cubicBezTo>
                    <a:cubicBezTo>
                      <a:pt x="145" y="22"/>
                      <a:pt x="145" y="22"/>
                      <a:pt x="145" y="22"/>
                    </a:cubicBezTo>
                    <a:cubicBezTo>
                      <a:pt x="142" y="23"/>
                      <a:pt x="139" y="22"/>
                      <a:pt x="136" y="23"/>
                    </a:cubicBezTo>
                    <a:cubicBezTo>
                      <a:pt x="136" y="23"/>
                      <a:pt x="136" y="25"/>
                      <a:pt x="136" y="25"/>
                    </a:cubicBezTo>
                    <a:cubicBezTo>
                      <a:pt x="136" y="25"/>
                      <a:pt x="133" y="25"/>
                      <a:pt x="134" y="24"/>
                    </a:cubicBezTo>
                    <a:cubicBezTo>
                      <a:pt x="132" y="24"/>
                      <a:pt x="132" y="24"/>
                      <a:pt x="130" y="23"/>
                    </a:cubicBezTo>
                    <a:cubicBezTo>
                      <a:pt x="130" y="24"/>
                      <a:pt x="130" y="24"/>
                      <a:pt x="129" y="24"/>
                    </a:cubicBezTo>
                    <a:cubicBezTo>
                      <a:pt x="130" y="26"/>
                      <a:pt x="129" y="28"/>
                      <a:pt x="131" y="28"/>
                    </a:cubicBezTo>
                    <a:cubicBezTo>
                      <a:pt x="135" y="30"/>
                      <a:pt x="138" y="28"/>
                      <a:pt x="142" y="28"/>
                    </a:cubicBezTo>
                    <a:cubicBezTo>
                      <a:pt x="144" y="30"/>
                      <a:pt x="144" y="30"/>
                      <a:pt x="144" y="30"/>
                    </a:cubicBezTo>
                    <a:cubicBezTo>
                      <a:pt x="145" y="30"/>
                      <a:pt x="148" y="29"/>
                      <a:pt x="150" y="30"/>
                    </a:cubicBezTo>
                    <a:cubicBezTo>
                      <a:pt x="150" y="30"/>
                      <a:pt x="151" y="32"/>
                      <a:pt x="152" y="32"/>
                    </a:cubicBezTo>
                    <a:cubicBezTo>
                      <a:pt x="153" y="32"/>
                      <a:pt x="155" y="31"/>
                      <a:pt x="157" y="32"/>
                    </a:cubicBezTo>
                    <a:cubicBezTo>
                      <a:pt x="158" y="32"/>
                      <a:pt x="162" y="34"/>
                      <a:pt x="164" y="34"/>
                    </a:cubicBezTo>
                    <a:cubicBezTo>
                      <a:pt x="167" y="34"/>
                      <a:pt x="169" y="33"/>
                      <a:pt x="172" y="33"/>
                    </a:cubicBezTo>
                    <a:cubicBezTo>
                      <a:pt x="172" y="33"/>
                      <a:pt x="175" y="34"/>
                      <a:pt x="177" y="34"/>
                    </a:cubicBezTo>
                    <a:cubicBezTo>
                      <a:pt x="180" y="33"/>
                      <a:pt x="179" y="28"/>
                      <a:pt x="179" y="28"/>
                    </a:cubicBezTo>
                    <a:cubicBezTo>
                      <a:pt x="180" y="27"/>
                      <a:pt x="187" y="27"/>
                      <a:pt x="188" y="26"/>
                    </a:cubicBezTo>
                    <a:cubicBezTo>
                      <a:pt x="188" y="26"/>
                      <a:pt x="189" y="25"/>
                      <a:pt x="190" y="25"/>
                    </a:cubicBezTo>
                    <a:cubicBezTo>
                      <a:pt x="191" y="25"/>
                      <a:pt x="188" y="24"/>
                      <a:pt x="188" y="24"/>
                    </a:cubicBezTo>
                    <a:cubicBezTo>
                      <a:pt x="188" y="24"/>
                      <a:pt x="188" y="22"/>
                      <a:pt x="188" y="22"/>
                    </a:cubicBezTo>
                    <a:cubicBezTo>
                      <a:pt x="190" y="22"/>
                      <a:pt x="191" y="22"/>
                      <a:pt x="193" y="22"/>
                    </a:cubicBezTo>
                    <a:cubicBezTo>
                      <a:pt x="193" y="22"/>
                      <a:pt x="198" y="14"/>
                      <a:pt x="199" y="12"/>
                    </a:cubicBezTo>
                    <a:cubicBezTo>
                      <a:pt x="195" y="13"/>
                      <a:pt x="195" y="13"/>
                      <a:pt x="192" y="12"/>
                    </a:cubicBezTo>
                    <a:cubicBezTo>
                      <a:pt x="192" y="12"/>
                      <a:pt x="186" y="11"/>
                      <a:pt x="186" y="11"/>
                    </a:cubicBezTo>
                    <a:cubicBezTo>
                      <a:pt x="185" y="11"/>
                      <a:pt x="187" y="10"/>
                      <a:pt x="187" y="10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4" y="8"/>
                      <a:pt x="186" y="8"/>
                    </a:cubicBezTo>
                    <a:cubicBezTo>
                      <a:pt x="185" y="9"/>
                      <a:pt x="184" y="10"/>
                      <a:pt x="184" y="10"/>
                    </a:cubicBezTo>
                    <a:cubicBezTo>
                      <a:pt x="182" y="10"/>
                      <a:pt x="183" y="11"/>
                      <a:pt x="181" y="11"/>
                    </a:cubicBezTo>
                    <a:cubicBezTo>
                      <a:pt x="177" y="12"/>
                      <a:pt x="181" y="10"/>
                      <a:pt x="182" y="8"/>
                    </a:cubicBezTo>
                    <a:cubicBezTo>
                      <a:pt x="182" y="8"/>
                      <a:pt x="181" y="7"/>
                      <a:pt x="182" y="6"/>
                    </a:cubicBezTo>
                    <a:cubicBezTo>
                      <a:pt x="180" y="7"/>
                      <a:pt x="178" y="8"/>
                      <a:pt x="177" y="9"/>
                    </a:cubicBezTo>
                    <a:cubicBezTo>
                      <a:pt x="176" y="10"/>
                      <a:pt x="176" y="13"/>
                      <a:pt x="174" y="13"/>
                    </a:cubicBezTo>
                    <a:cubicBezTo>
                      <a:pt x="173" y="13"/>
                      <a:pt x="172" y="13"/>
                      <a:pt x="171" y="13"/>
                    </a:cubicBezTo>
                    <a:cubicBezTo>
                      <a:pt x="172" y="8"/>
                      <a:pt x="172" y="9"/>
                      <a:pt x="170" y="4"/>
                    </a:cubicBezTo>
                    <a:cubicBezTo>
                      <a:pt x="169" y="9"/>
                      <a:pt x="169" y="14"/>
                      <a:pt x="166" y="8"/>
                    </a:cubicBezTo>
                    <a:cubicBezTo>
                      <a:pt x="164" y="11"/>
                      <a:pt x="164" y="11"/>
                      <a:pt x="162" y="14"/>
                    </a:cubicBezTo>
                    <a:cubicBezTo>
                      <a:pt x="161" y="13"/>
                      <a:pt x="159" y="11"/>
                      <a:pt x="158" y="11"/>
                    </a:cubicBezTo>
                    <a:cubicBezTo>
                      <a:pt x="157" y="11"/>
                      <a:pt x="156" y="11"/>
                      <a:pt x="155" y="11"/>
                    </a:cubicBezTo>
                    <a:cubicBezTo>
                      <a:pt x="154" y="11"/>
                      <a:pt x="154" y="9"/>
                      <a:pt x="153" y="8"/>
                    </a:cubicBezTo>
                    <a:cubicBezTo>
                      <a:pt x="153" y="8"/>
                      <a:pt x="151" y="9"/>
                      <a:pt x="150" y="9"/>
                    </a:cubicBezTo>
                    <a:cubicBezTo>
                      <a:pt x="150" y="9"/>
                      <a:pt x="144" y="7"/>
                      <a:pt x="144" y="6"/>
                    </a:cubicBezTo>
                    <a:cubicBezTo>
                      <a:pt x="142" y="3"/>
                      <a:pt x="142" y="3"/>
                      <a:pt x="142" y="3"/>
                    </a:cubicBezTo>
                    <a:cubicBezTo>
                      <a:pt x="140" y="2"/>
                      <a:pt x="139" y="4"/>
                      <a:pt x="138" y="4"/>
                    </a:cubicBezTo>
                    <a:cubicBezTo>
                      <a:pt x="137" y="3"/>
                      <a:pt x="136" y="1"/>
                      <a:pt x="136" y="1"/>
                    </a:cubicBezTo>
                    <a:cubicBezTo>
                      <a:pt x="135" y="0"/>
                      <a:pt x="134" y="1"/>
                      <a:pt x="134" y="1"/>
                    </a:cubicBezTo>
                    <a:close/>
                    <a:moveTo>
                      <a:pt x="142" y="56"/>
                    </a:moveTo>
                    <a:cubicBezTo>
                      <a:pt x="141" y="56"/>
                      <a:pt x="140" y="57"/>
                      <a:pt x="139" y="58"/>
                    </a:cubicBezTo>
                    <a:cubicBezTo>
                      <a:pt x="139" y="57"/>
                      <a:pt x="139" y="61"/>
                      <a:pt x="139" y="61"/>
                    </a:cubicBezTo>
                    <a:cubicBezTo>
                      <a:pt x="140" y="61"/>
                      <a:pt x="141" y="61"/>
                      <a:pt x="141" y="62"/>
                    </a:cubicBezTo>
                    <a:cubicBezTo>
                      <a:pt x="141" y="62"/>
                      <a:pt x="141" y="64"/>
                      <a:pt x="140" y="64"/>
                    </a:cubicBezTo>
                    <a:cubicBezTo>
                      <a:pt x="140" y="65"/>
                      <a:pt x="138" y="65"/>
                      <a:pt x="138" y="66"/>
                    </a:cubicBezTo>
                    <a:cubicBezTo>
                      <a:pt x="138" y="66"/>
                      <a:pt x="139" y="68"/>
                      <a:pt x="138" y="68"/>
                    </a:cubicBezTo>
                    <a:cubicBezTo>
                      <a:pt x="141" y="68"/>
                      <a:pt x="148" y="65"/>
                      <a:pt x="150" y="66"/>
                    </a:cubicBezTo>
                    <a:cubicBezTo>
                      <a:pt x="150" y="66"/>
                      <a:pt x="150" y="68"/>
                      <a:pt x="150" y="68"/>
                    </a:cubicBezTo>
                    <a:cubicBezTo>
                      <a:pt x="150" y="69"/>
                      <a:pt x="150" y="69"/>
                      <a:pt x="150" y="69"/>
                    </a:cubicBezTo>
                    <a:cubicBezTo>
                      <a:pt x="150" y="69"/>
                      <a:pt x="152" y="69"/>
                      <a:pt x="153" y="69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6" y="67"/>
                      <a:pt x="158" y="68"/>
                      <a:pt x="159" y="68"/>
                    </a:cubicBezTo>
                    <a:cubicBezTo>
                      <a:pt x="160" y="67"/>
                      <a:pt x="161" y="66"/>
                      <a:pt x="162" y="66"/>
                    </a:cubicBezTo>
                    <a:cubicBezTo>
                      <a:pt x="164" y="65"/>
                      <a:pt x="166" y="66"/>
                      <a:pt x="168" y="66"/>
                    </a:cubicBezTo>
                    <a:cubicBezTo>
                      <a:pt x="168" y="66"/>
                      <a:pt x="170" y="64"/>
                      <a:pt x="170" y="64"/>
                    </a:cubicBezTo>
                    <a:cubicBezTo>
                      <a:pt x="171" y="63"/>
                      <a:pt x="169" y="61"/>
                      <a:pt x="170" y="60"/>
                    </a:cubicBezTo>
                    <a:cubicBezTo>
                      <a:pt x="166" y="61"/>
                      <a:pt x="164" y="62"/>
                      <a:pt x="161" y="60"/>
                    </a:cubicBezTo>
                    <a:cubicBezTo>
                      <a:pt x="158" y="59"/>
                      <a:pt x="157" y="54"/>
                      <a:pt x="152" y="54"/>
                    </a:cubicBezTo>
                    <a:cubicBezTo>
                      <a:pt x="151" y="56"/>
                      <a:pt x="151" y="56"/>
                      <a:pt x="151" y="56"/>
                    </a:cubicBezTo>
                    <a:cubicBezTo>
                      <a:pt x="148" y="56"/>
                      <a:pt x="146" y="54"/>
                      <a:pt x="143" y="55"/>
                    </a:cubicBezTo>
                    <a:lnTo>
                      <a:pt x="142" y="5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7" name="Freeform 117">
                <a:extLst>
                  <a:ext uri="{FF2B5EF4-FFF2-40B4-BE49-F238E27FC236}">
                    <a16:creationId xmlns:a16="http://schemas.microsoft.com/office/drawing/2014/main" id="{D17E2C32-1E65-6A4B-98B3-6E485D2DDE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8" y="204"/>
                <a:ext cx="457" cy="722"/>
              </a:xfrm>
              <a:custGeom>
                <a:avLst/>
                <a:gdLst>
                  <a:gd name="T0" fmla="*/ 97 w 233"/>
                  <a:gd name="T1" fmla="*/ 35 h 368"/>
                  <a:gd name="T2" fmla="*/ 73 w 233"/>
                  <a:gd name="T3" fmla="*/ 20 h 368"/>
                  <a:gd name="T4" fmla="*/ 65 w 233"/>
                  <a:gd name="T5" fmla="*/ 22 h 368"/>
                  <a:gd name="T6" fmla="*/ 78 w 233"/>
                  <a:gd name="T7" fmla="*/ 42 h 368"/>
                  <a:gd name="T8" fmla="*/ 107 w 233"/>
                  <a:gd name="T9" fmla="*/ 44 h 368"/>
                  <a:gd name="T10" fmla="*/ 76 w 233"/>
                  <a:gd name="T11" fmla="*/ 54 h 368"/>
                  <a:gd name="T12" fmla="*/ 79 w 233"/>
                  <a:gd name="T13" fmla="*/ 68 h 368"/>
                  <a:gd name="T14" fmla="*/ 111 w 233"/>
                  <a:gd name="T15" fmla="*/ 72 h 368"/>
                  <a:gd name="T16" fmla="*/ 126 w 233"/>
                  <a:gd name="T17" fmla="*/ 37 h 368"/>
                  <a:gd name="T18" fmla="*/ 103 w 233"/>
                  <a:gd name="T19" fmla="*/ 14 h 368"/>
                  <a:gd name="T20" fmla="*/ 61 w 233"/>
                  <a:gd name="T21" fmla="*/ 30 h 368"/>
                  <a:gd name="T22" fmla="*/ 198 w 233"/>
                  <a:gd name="T23" fmla="*/ 42 h 368"/>
                  <a:gd name="T24" fmla="*/ 148 w 233"/>
                  <a:gd name="T25" fmla="*/ 48 h 368"/>
                  <a:gd name="T26" fmla="*/ 183 w 233"/>
                  <a:gd name="T27" fmla="*/ 161 h 368"/>
                  <a:gd name="T28" fmla="*/ 160 w 233"/>
                  <a:gd name="T29" fmla="*/ 175 h 368"/>
                  <a:gd name="T30" fmla="*/ 118 w 233"/>
                  <a:gd name="T31" fmla="*/ 185 h 368"/>
                  <a:gd name="T32" fmla="*/ 114 w 233"/>
                  <a:gd name="T33" fmla="*/ 189 h 368"/>
                  <a:gd name="T34" fmla="*/ 101 w 233"/>
                  <a:gd name="T35" fmla="*/ 205 h 368"/>
                  <a:gd name="T36" fmla="*/ 152 w 233"/>
                  <a:gd name="T37" fmla="*/ 173 h 368"/>
                  <a:gd name="T38" fmla="*/ 90 w 233"/>
                  <a:gd name="T39" fmla="*/ 205 h 368"/>
                  <a:gd name="T40" fmla="*/ 79 w 233"/>
                  <a:gd name="T41" fmla="*/ 215 h 368"/>
                  <a:gd name="T42" fmla="*/ 38 w 233"/>
                  <a:gd name="T43" fmla="*/ 280 h 368"/>
                  <a:gd name="T44" fmla="*/ 23 w 233"/>
                  <a:gd name="T45" fmla="*/ 308 h 368"/>
                  <a:gd name="T46" fmla="*/ 5 w 233"/>
                  <a:gd name="T47" fmla="*/ 343 h 368"/>
                  <a:gd name="T48" fmla="*/ 66 w 233"/>
                  <a:gd name="T49" fmla="*/ 322 h 368"/>
                  <a:gd name="T50" fmla="*/ 89 w 233"/>
                  <a:gd name="T51" fmla="*/ 266 h 368"/>
                  <a:gd name="T52" fmla="*/ 123 w 233"/>
                  <a:gd name="T53" fmla="*/ 215 h 368"/>
                  <a:gd name="T54" fmla="*/ 158 w 233"/>
                  <a:gd name="T55" fmla="*/ 204 h 368"/>
                  <a:gd name="T56" fmla="*/ 209 w 233"/>
                  <a:gd name="T57" fmla="*/ 189 h 368"/>
                  <a:gd name="T58" fmla="*/ 225 w 233"/>
                  <a:gd name="T59" fmla="*/ 183 h 368"/>
                  <a:gd name="T60" fmla="*/ 218 w 233"/>
                  <a:gd name="T61" fmla="*/ 172 h 368"/>
                  <a:gd name="T62" fmla="*/ 205 w 233"/>
                  <a:gd name="T63" fmla="*/ 162 h 368"/>
                  <a:gd name="T64" fmla="*/ 192 w 233"/>
                  <a:gd name="T65" fmla="*/ 179 h 368"/>
                  <a:gd name="T66" fmla="*/ 188 w 233"/>
                  <a:gd name="T67" fmla="*/ 171 h 368"/>
                  <a:gd name="T68" fmla="*/ 180 w 233"/>
                  <a:gd name="T69" fmla="*/ 170 h 368"/>
                  <a:gd name="T70" fmla="*/ 162 w 233"/>
                  <a:gd name="T71" fmla="*/ 178 h 368"/>
                  <a:gd name="T72" fmla="*/ 150 w 233"/>
                  <a:gd name="T73" fmla="*/ 183 h 368"/>
                  <a:gd name="T74" fmla="*/ 139 w 233"/>
                  <a:gd name="T75" fmla="*/ 183 h 368"/>
                  <a:gd name="T76" fmla="*/ 126 w 233"/>
                  <a:gd name="T77" fmla="*/ 191 h 368"/>
                  <a:gd name="T78" fmla="*/ 113 w 233"/>
                  <a:gd name="T79" fmla="*/ 205 h 368"/>
                  <a:gd name="T80" fmla="*/ 98 w 233"/>
                  <a:gd name="T81" fmla="*/ 219 h 368"/>
                  <a:gd name="T82" fmla="*/ 98 w 233"/>
                  <a:gd name="T83" fmla="*/ 234 h 368"/>
                  <a:gd name="T84" fmla="*/ 75 w 233"/>
                  <a:gd name="T85" fmla="*/ 257 h 368"/>
                  <a:gd name="T86" fmla="*/ 51 w 233"/>
                  <a:gd name="T87" fmla="*/ 279 h 368"/>
                  <a:gd name="T88" fmla="*/ 38 w 233"/>
                  <a:gd name="T89" fmla="*/ 283 h 368"/>
                  <a:gd name="T90" fmla="*/ 26 w 233"/>
                  <a:gd name="T91" fmla="*/ 298 h 368"/>
                  <a:gd name="T92" fmla="*/ 8 w 233"/>
                  <a:gd name="T93" fmla="*/ 309 h 368"/>
                  <a:gd name="T94" fmla="*/ 13 w 233"/>
                  <a:gd name="T95" fmla="*/ 322 h 368"/>
                  <a:gd name="T96" fmla="*/ 6 w 233"/>
                  <a:gd name="T97" fmla="*/ 322 h 368"/>
                  <a:gd name="T98" fmla="*/ 7 w 233"/>
                  <a:gd name="T99" fmla="*/ 331 h 368"/>
                  <a:gd name="T100" fmla="*/ 16 w 233"/>
                  <a:gd name="T101" fmla="*/ 337 h 368"/>
                  <a:gd name="T102" fmla="*/ 14 w 233"/>
                  <a:gd name="T103" fmla="*/ 348 h 368"/>
                  <a:gd name="T104" fmla="*/ 39 w 233"/>
                  <a:gd name="T105" fmla="*/ 361 h 368"/>
                  <a:gd name="T106" fmla="*/ 126 w 233"/>
                  <a:gd name="T107" fmla="*/ 9 h 368"/>
                  <a:gd name="T108" fmla="*/ 146 w 233"/>
                  <a:gd name="T109" fmla="*/ 20 h 368"/>
                  <a:gd name="T110" fmla="*/ 152 w 233"/>
                  <a:gd name="T111" fmla="*/ 32 h 368"/>
                  <a:gd name="T112" fmla="*/ 199 w 233"/>
                  <a:gd name="T113" fmla="*/ 12 h 368"/>
                  <a:gd name="T114" fmla="*/ 177 w 233"/>
                  <a:gd name="T115" fmla="*/ 9 h 368"/>
                  <a:gd name="T116" fmla="*/ 142 w 233"/>
                  <a:gd name="T117" fmla="*/ 3 h 368"/>
                  <a:gd name="T118" fmla="*/ 150 w 233"/>
                  <a:gd name="T119" fmla="*/ 66 h 368"/>
                  <a:gd name="T120" fmla="*/ 152 w 233"/>
                  <a:gd name="T121" fmla="*/ 5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3" h="368">
                    <a:moveTo>
                      <a:pt x="156" y="4"/>
                    </a:moveTo>
                    <a:cubicBezTo>
                      <a:pt x="156" y="5"/>
                      <a:pt x="156" y="6"/>
                      <a:pt x="156" y="6"/>
                    </a:cubicBezTo>
                    <a:cubicBezTo>
                      <a:pt x="159" y="7"/>
                      <a:pt x="158" y="5"/>
                      <a:pt x="156" y="4"/>
                    </a:cubicBezTo>
                    <a:close/>
                    <a:moveTo>
                      <a:pt x="101" y="10"/>
                    </a:moveTo>
                    <a:cubicBezTo>
                      <a:pt x="101" y="11"/>
                      <a:pt x="101" y="12"/>
                      <a:pt x="100" y="13"/>
                    </a:cubicBezTo>
                    <a:cubicBezTo>
                      <a:pt x="100" y="14"/>
                      <a:pt x="99" y="14"/>
                      <a:pt x="98" y="14"/>
                    </a:cubicBezTo>
                    <a:cubicBezTo>
                      <a:pt x="97" y="15"/>
                      <a:pt x="98" y="16"/>
                      <a:pt x="97" y="16"/>
                    </a:cubicBezTo>
                    <a:cubicBezTo>
                      <a:pt x="97" y="17"/>
                      <a:pt x="94" y="18"/>
                      <a:pt x="93" y="18"/>
                    </a:cubicBezTo>
                    <a:cubicBezTo>
                      <a:pt x="94" y="21"/>
                      <a:pt x="93" y="24"/>
                      <a:pt x="94" y="27"/>
                    </a:cubicBezTo>
                    <a:cubicBezTo>
                      <a:pt x="94" y="28"/>
                      <a:pt x="96" y="29"/>
                      <a:pt x="96" y="29"/>
                    </a:cubicBezTo>
                    <a:cubicBezTo>
                      <a:pt x="97" y="31"/>
                      <a:pt x="97" y="33"/>
                      <a:pt x="97" y="35"/>
                    </a:cubicBezTo>
                    <a:cubicBezTo>
                      <a:pt x="97" y="34"/>
                      <a:pt x="96" y="34"/>
                      <a:pt x="95" y="33"/>
                    </a:cubicBezTo>
                    <a:cubicBezTo>
                      <a:pt x="94" y="31"/>
                      <a:pt x="94" y="30"/>
                      <a:pt x="93" y="28"/>
                    </a:cubicBezTo>
                    <a:cubicBezTo>
                      <a:pt x="93" y="27"/>
                      <a:pt x="91" y="27"/>
                      <a:pt x="90" y="26"/>
                    </a:cubicBezTo>
                    <a:cubicBezTo>
                      <a:pt x="89" y="23"/>
                      <a:pt x="88" y="20"/>
                      <a:pt x="87" y="17"/>
                    </a:cubicBezTo>
                    <a:cubicBezTo>
                      <a:pt x="85" y="17"/>
                      <a:pt x="83" y="18"/>
                      <a:pt x="82" y="18"/>
                    </a:cubicBezTo>
                    <a:cubicBezTo>
                      <a:pt x="81" y="21"/>
                      <a:pt x="81" y="22"/>
                      <a:pt x="81" y="25"/>
                    </a:cubicBezTo>
                    <a:cubicBezTo>
                      <a:pt x="79" y="25"/>
                      <a:pt x="79" y="25"/>
                      <a:pt x="79" y="25"/>
                    </a:cubicBezTo>
                    <a:cubicBezTo>
                      <a:pt x="79" y="24"/>
                      <a:pt x="79" y="23"/>
                      <a:pt x="79" y="23"/>
                    </a:cubicBezTo>
                    <a:cubicBezTo>
                      <a:pt x="78" y="23"/>
                      <a:pt x="77" y="23"/>
                      <a:pt x="77" y="23"/>
                    </a:cubicBezTo>
                    <a:cubicBezTo>
                      <a:pt x="76" y="23"/>
                      <a:pt x="76" y="21"/>
                      <a:pt x="76" y="20"/>
                    </a:cubicBezTo>
                    <a:cubicBezTo>
                      <a:pt x="75" y="20"/>
                      <a:pt x="73" y="20"/>
                      <a:pt x="73" y="20"/>
                    </a:cubicBezTo>
                    <a:cubicBezTo>
                      <a:pt x="75" y="19"/>
                      <a:pt x="77" y="19"/>
                      <a:pt x="79" y="18"/>
                    </a:cubicBezTo>
                    <a:cubicBezTo>
                      <a:pt x="79" y="18"/>
                      <a:pt x="79" y="16"/>
                      <a:pt x="79" y="16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5" y="15"/>
                      <a:pt x="74" y="16"/>
                      <a:pt x="73" y="16"/>
                    </a:cubicBezTo>
                    <a:cubicBezTo>
                      <a:pt x="72" y="16"/>
                      <a:pt x="71" y="14"/>
                      <a:pt x="69" y="15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8" y="17"/>
                      <a:pt x="68" y="17"/>
                      <a:pt x="67" y="17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6" y="18"/>
                      <a:pt x="65" y="17"/>
                      <a:pt x="64" y="16"/>
                    </a:cubicBezTo>
                    <a:cubicBezTo>
                      <a:pt x="63" y="19"/>
                      <a:pt x="63" y="21"/>
                      <a:pt x="63" y="24"/>
                    </a:cubicBezTo>
                    <a:cubicBezTo>
                      <a:pt x="65" y="23"/>
                      <a:pt x="64" y="23"/>
                      <a:pt x="65" y="22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24"/>
                      <a:pt x="66" y="25"/>
                      <a:pt x="66" y="26"/>
                    </a:cubicBezTo>
                    <a:cubicBezTo>
                      <a:pt x="66" y="27"/>
                      <a:pt x="67" y="27"/>
                      <a:pt x="67" y="28"/>
                    </a:cubicBezTo>
                    <a:cubicBezTo>
                      <a:pt x="66" y="29"/>
                      <a:pt x="66" y="28"/>
                      <a:pt x="65" y="28"/>
                    </a:cubicBezTo>
                    <a:cubicBezTo>
                      <a:pt x="64" y="30"/>
                      <a:pt x="64" y="31"/>
                      <a:pt x="64" y="32"/>
                    </a:cubicBezTo>
                    <a:cubicBezTo>
                      <a:pt x="64" y="32"/>
                      <a:pt x="69" y="34"/>
                      <a:pt x="69" y="34"/>
                    </a:cubicBezTo>
                    <a:cubicBezTo>
                      <a:pt x="70" y="36"/>
                      <a:pt x="68" y="36"/>
                      <a:pt x="69" y="37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71" y="43"/>
                      <a:pt x="67" y="43"/>
                      <a:pt x="73" y="44"/>
                    </a:cubicBezTo>
                    <a:cubicBezTo>
                      <a:pt x="74" y="44"/>
                      <a:pt x="75" y="45"/>
                      <a:pt x="76" y="44"/>
                    </a:cubicBezTo>
                    <a:cubicBezTo>
                      <a:pt x="77" y="44"/>
                      <a:pt x="77" y="43"/>
                      <a:pt x="78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80" y="41"/>
                      <a:pt x="82" y="41"/>
                      <a:pt x="84" y="41"/>
                    </a:cubicBezTo>
                    <a:cubicBezTo>
                      <a:pt x="84" y="40"/>
                      <a:pt x="84" y="38"/>
                      <a:pt x="84" y="37"/>
                    </a:cubicBezTo>
                    <a:cubicBezTo>
                      <a:pt x="85" y="37"/>
                      <a:pt x="85" y="36"/>
                      <a:pt x="86" y="36"/>
                    </a:cubicBezTo>
                    <a:cubicBezTo>
                      <a:pt x="86" y="37"/>
                      <a:pt x="85" y="38"/>
                      <a:pt x="87" y="38"/>
                    </a:cubicBezTo>
                    <a:cubicBezTo>
                      <a:pt x="87" y="38"/>
                      <a:pt x="88" y="36"/>
                      <a:pt x="88" y="36"/>
                    </a:cubicBezTo>
                    <a:cubicBezTo>
                      <a:pt x="90" y="36"/>
                      <a:pt x="90" y="36"/>
                      <a:pt x="90" y="36"/>
                    </a:cubicBezTo>
                    <a:cubicBezTo>
                      <a:pt x="90" y="38"/>
                      <a:pt x="90" y="40"/>
                      <a:pt x="90" y="42"/>
                    </a:cubicBezTo>
                    <a:cubicBezTo>
                      <a:pt x="92" y="41"/>
                      <a:pt x="96" y="41"/>
                      <a:pt x="97" y="41"/>
                    </a:cubicBezTo>
                    <a:cubicBezTo>
                      <a:pt x="98" y="41"/>
                      <a:pt x="98" y="45"/>
                      <a:pt x="100" y="45"/>
                    </a:cubicBezTo>
                    <a:cubicBezTo>
                      <a:pt x="102" y="45"/>
                      <a:pt x="105" y="45"/>
                      <a:pt x="107" y="44"/>
                    </a:cubicBezTo>
                    <a:cubicBezTo>
                      <a:pt x="107" y="45"/>
                      <a:pt x="106" y="47"/>
                      <a:pt x="105" y="47"/>
                    </a:cubicBezTo>
                    <a:cubicBezTo>
                      <a:pt x="103" y="48"/>
                      <a:pt x="95" y="48"/>
                      <a:pt x="94" y="48"/>
                    </a:cubicBezTo>
                    <a:cubicBezTo>
                      <a:pt x="93" y="48"/>
                      <a:pt x="91" y="46"/>
                      <a:pt x="90" y="46"/>
                    </a:cubicBezTo>
                    <a:cubicBezTo>
                      <a:pt x="89" y="46"/>
                      <a:pt x="87" y="49"/>
                      <a:pt x="86" y="50"/>
                    </a:cubicBezTo>
                    <a:cubicBezTo>
                      <a:pt x="85" y="50"/>
                      <a:pt x="85" y="49"/>
                      <a:pt x="84" y="50"/>
                    </a:cubicBezTo>
                    <a:cubicBezTo>
                      <a:pt x="83" y="49"/>
                      <a:pt x="82" y="48"/>
                      <a:pt x="81" y="47"/>
                    </a:cubicBezTo>
                    <a:cubicBezTo>
                      <a:pt x="81" y="47"/>
                      <a:pt x="80" y="47"/>
                      <a:pt x="79" y="47"/>
                    </a:cubicBezTo>
                    <a:cubicBezTo>
                      <a:pt x="79" y="47"/>
                      <a:pt x="79" y="49"/>
                      <a:pt x="79" y="49"/>
                    </a:cubicBezTo>
                    <a:cubicBezTo>
                      <a:pt x="79" y="49"/>
                      <a:pt x="78" y="49"/>
                      <a:pt x="79" y="48"/>
                    </a:cubicBezTo>
                    <a:cubicBezTo>
                      <a:pt x="77" y="48"/>
                      <a:pt x="77" y="48"/>
                      <a:pt x="76" y="48"/>
                    </a:cubicBezTo>
                    <a:cubicBezTo>
                      <a:pt x="76" y="49"/>
                      <a:pt x="75" y="52"/>
                      <a:pt x="76" y="54"/>
                    </a:cubicBezTo>
                    <a:cubicBezTo>
                      <a:pt x="77" y="60"/>
                      <a:pt x="79" y="54"/>
                      <a:pt x="80" y="54"/>
                    </a:cubicBezTo>
                    <a:cubicBezTo>
                      <a:pt x="80" y="54"/>
                      <a:pt x="82" y="55"/>
                      <a:pt x="82" y="55"/>
                    </a:cubicBezTo>
                    <a:cubicBezTo>
                      <a:pt x="83" y="55"/>
                      <a:pt x="87" y="55"/>
                      <a:pt x="89" y="54"/>
                    </a:cubicBezTo>
                    <a:cubicBezTo>
                      <a:pt x="89" y="54"/>
                      <a:pt x="96" y="54"/>
                      <a:pt x="94" y="54"/>
                    </a:cubicBezTo>
                    <a:cubicBezTo>
                      <a:pt x="92" y="55"/>
                      <a:pt x="89" y="56"/>
                      <a:pt x="88" y="56"/>
                    </a:cubicBezTo>
                    <a:cubicBezTo>
                      <a:pt x="88" y="57"/>
                      <a:pt x="87" y="57"/>
                      <a:pt x="87" y="58"/>
                    </a:cubicBezTo>
                    <a:cubicBezTo>
                      <a:pt x="87" y="60"/>
                      <a:pt x="90" y="61"/>
                      <a:pt x="90" y="62"/>
                    </a:cubicBezTo>
                    <a:cubicBezTo>
                      <a:pt x="84" y="61"/>
                      <a:pt x="83" y="63"/>
                      <a:pt x="79" y="60"/>
                    </a:cubicBezTo>
                    <a:cubicBezTo>
                      <a:pt x="78" y="61"/>
                      <a:pt x="78" y="62"/>
                      <a:pt x="78" y="64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79" y="66"/>
                      <a:pt x="79" y="67"/>
                      <a:pt x="79" y="68"/>
                    </a:cubicBezTo>
                    <a:cubicBezTo>
                      <a:pt x="81" y="68"/>
                      <a:pt x="87" y="68"/>
                      <a:pt x="88" y="69"/>
                    </a:cubicBezTo>
                    <a:cubicBezTo>
                      <a:pt x="89" y="69"/>
                      <a:pt x="89" y="71"/>
                      <a:pt x="89" y="72"/>
                    </a:cubicBezTo>
                    <a:cubicBezTo>
                      <a:pt x="90" y="72"/>
                      <a:pt x="91" y="71"/>
                      <a:pt x="91" y="72"/>
                    </a:cubicBezTo>
                    <a:cubicBezTo>
                      <a:pt x="91" y="72"/>
                      <a:pt x="92" y="73"/>
                      <a:pt x="92" y="73"/>
                    </a:cubicBezTo>
                    <a:cubicBezTo>
                      <a:pt x="94" y="73"/>
                      <a:pt x="95" y="72"/>
                      <a:pt x="96" y="72"/>
                    </a:cubicBezTo>
                    <a:cubicBezTo>
                      <a:pt x="98" y="76"/>
                      <a:pt x="99" y="77"/>
                      <a:pt x="100" y="80"/>
                    </a:cubicBezTo>
                    <a:cubicBezTo>
                      <a:pt x="101" y="80"/>
                      <a:pt x="101" y="80"/>
                      <a:pt x="101" y="80"/>
                    </a:cubicBezTo>
                    <a:cubicBezTo>
                      <a:pt x="102" y="78"/>
                      <a:pt x="103" y="78"/>
                      <a:pt x="105" y="78"/>
                    </a:cubicBezTo>
                    <a:cubicBezTo>
                      <a:pt x="104" y="76"/>
                      <a:pt x="104" y="74"/>
                      <a:pt x="104" y="73"/>
                    </a:cubicBezTo>
                    <a:cubicBezTo>
                      <a:pt x="104" y="73"/>
                      <a:pt x="105" y="71"/>
                      <a:pt x="106" y="71"/>
                    </a:cubicBezTo>
                    <a:cubicBezTo>
                      <a:pt x="107" y="71"/>
                      <a:pt x="109" y="72"/>
                      <a:pt x="111" y="72"/>
                    </a:cubicBezTo>
                    <a:cubicBezTo>
                      <a:pt x="111" y="72"/>
                      <a:pt x="113" y="69"/>
                      <a:pt x="114" y="69"/>
                    </a:cubicBezTo>
                    <a:cubicBezTo>
                      <a:pt x="114" y="69"/>
                      <a:pt x="114" y="68"/>
                      <a:pt x="114" y="68"/>
                    </a:cubicBezTo>
                    <a:cubicBezTo>
                      <a:pt x="115" y="67"/>
                      <a:pt x="116" y="67"/>
                      <a:pt x="116" y="65"/>
                    </a:cubicBezTo>
                    <a:cubicBezTo>
                      <a:pt x="116" y="64"/>
                      <a:pt x="116" y="64"/>
                      <a:pt x="116" y="64"/>
                    </a:cubicBezTo>
                    <a:cubicBezTo>
                      <a:pt x="117" y="64"/>
                      <a:pt x="119" y="64"/>
                      <a:pt x="120" y="64"/>
                    </a:cubicBezTo>
                    <a:cubicBezTo>
                      <a:pt x="120" y="64"/>
                      <a:pt x="120" y="63"/>
                      <a:pt x="120" y="63"/>
                    </a:cubicBezTo>
                    <a:cubicBezTo>
                      <a:pt x="121" y="63"/>
                      <a:pt x="121" y="63"/>
                      <a:pt x="121" y="63"/>
                    </a:cubicBezTo>
                    <a:cubicBezTo>
                      <a:pt x="122" y="57"/>
                      <a:pt x="120" y="59"/>
                      <a:pt x="125" y="56"/>
                    </a:cubicBezTo>
                    <a:cubicBezTo>
                      <a:pt x="122" y="46"/>
                      <a:pt x="125" y="43"/>
                      <a:pt x="137" y="42"/>
                    </a:cubicBezTo>
                    <a:cubicBezTo>
                      <a:pt x="136" y="42"/>
                      <a:pt x="137" y="40"/>
                      <a:pt x="136" y="39"/>
                    </a:cubicBezTo>
                    <a:cubicBezTo>
                      <a:pt x="133" y="37"/>
                      <a:pt x="129" y="38"/>
                      <a:pt x="126" y="37"/>
                    </a:cubicBezTo>
                    <a:cubicBezTo>
                      <a:pt x="126" y="37"/>
                      <a:pt x="124" y="35"/>
                      <a:pt x="124" y="34"/>
                    </a:cubicBezTo>
                    <a:cubicBezTo>
                      <a:pt x="122" y="34"/>
                      <a:pt x="122" y="34"/>
                      <a:pt x="122" y="34"/>
                    </a:cubicBezTo>
                    <a:cubicBezTo>
                      <a:pt x="122" y="33"/>
                      <a:pt x="123" y="32"/>
                      <a:pt x="123" y="32"/>
                    </a:cubicBezTo>
                    <a:cubicBezTo>
                      <a:pt x="123" y="31"/>
                      <a:pt x="122" y="28"/>
                      <a:pt x="121" y="27"/>
                    </a:cubicBezTo>
                    <a:cubicBezTo>
                      <a:pt x="120" y="27"/>
                      <a:pt x="120" y="26"/>
                      <a:pt x="120" y="26"/>
                    </a:cubicBezTo>
                    <a:cubicBezTo>
                      <a:pt x="119" y="26"/>
                      <a:pt x="119" y="27"/>
                      <a:pt x="118" y="26"/>
                    </a:cubicBezTo>
                    <a:cubicBezTo>
                      <a:pt x="118" y="28"/>
                      <a:pt x="118" y="27"/>
                      <a:pt x="117" y="28"/>
                    </a:cubicBezTo>
                    <a:cubicBezTo>
                      <a:pt x="117" y="28"/>
                      <a:pt x="117" y="22"/>
                      <a:pt x="117" y="21"/>
                    </a:cubicBezTo>
                    <a:cubicBezTo>
                      <a:pt x="113" y="19"/>
                      <a:pt x="112" y="18"/>
                      <a:pt x="110" y="14"/>
                    </a:cubicBezTo>
                    <a:cubicBezTo>
                      <a:pt x="108" y="15"/>
                      <a:pt x="107" y="15"/>
                      <a:pt x="104" y="16"/>
                    </a:cubicBezTo>
                    <a:cubicBezTo>
                      <a:pt x="104" y="15"/>
                      <a:pt x="104" y="14"/>
                      <a:pt x="103" y="14"/>
                    </a:cubicBezTo>
                    <a:cubicBezTo>
                      <a:pt x="103" y="13"/>
                      <a:pt x="103" y="12"/>
                      <a:pt x="103" y="11"/>
                    </a:cubicBezTo>
                    <a:cubicBezTo>
                      <a:pt x="103" y="11"/>
                      <a:pt x="101" y="11"/>
                      <a:pt x="101" y="10"/>
                    </a:cubicBezTo>
                    <a:close/>
                    <a:moveTo>
                      <a:pt x="59" y="30"/>
                    </a:moveTo>
                    <a:cubicBezTo>
                      <a:pt x="60" y="32"/>
                      <a:pt x="59" y="34"/>
                      <a:pt x="60" y="36"/>
                    </a:cubicBezTo>
                    <a:cubicBezTo>
                      <a:pt x="60" y="37"/>
                      <a:pt x="62" y="38"/>
                      <a:pt x="63" y="39"/>
                    </a:cubicBezTo>
                    <a:cubicBezTo>
                      <a:pt x="63" y="39"/>
                      <a:pt x="62" y="41"/>
                      <a:pt x="63" y="41"/>
                    </a:cubicBezTo>
                    <a:cubicBezTo>
                      <a:pt x="64" y="42"/>
                      <a:pt x="65" y="41"/>
                      <a:pt x="66" y="42"/>
                    </a:cubicBezTo>
                    <a:cubicBezTo>
                      <a:pt x="65" y="41"/>
                      <a:pt x="66" y="40"/>
                      <a:pt x="65" y="40"/>
                    </a:cubicBezTo>
                    <a:cubicBezTo>
                      <a:pt x="64" y="39"/>
                      <a:pt x="63" y="37"/>
                      <a:pt x="63" y="35"/>
                    </a:cubicBezTo>
                    <a:cubicBezTo>
                      <a:pt x="62" y="35"/>
                      <a:pt x="61" y="34"/>
                      <a:pt x="61" y="34"/>
                    </a:cubicBezTo>
                    <a:cubicBezTo>
                      <a:pt x="60" y="32"/>
                      <a:pt x="61" y="31"/>
                      <a:pt x="61" y="30"/>
                    </a:cubicBezTo>
                    <a:lnTo>
                      <a:pt x="59" y="30"/>
                    </a:lnTo>
                    <a:close/>
                    <a:moveTo>
                      <a:pt x="209" y="34"/>
                    </a:moveTo>
                    <a:cubicBezTo>
                      <a:pt x="208" y="34"/>
                      <a:pt x="208" y="36"/>
                      <a:pt x="207" y="37"/>
                    </a:cubicBezTo>
                    <a:cubicBezTo>
                      <a:pt x="212" y="37"/>
                      <a:pt x="215" y="37"/>
                      <a:pt x="219" y="38"/>
                    </a:cubicBezTo>
                    <a:cubicBezTo>
                      <a:pt x="219" y="38"/>
                      <a:pt x="220" y="36"/>
                      <a:pt x="220" y="36"/>
                    </a:cubicBezTo>
                    <a:cubicBezTo>
                      <a:pt x="219" y="35"/>
                      <a:pt x="218" y="36"/>
                      <a:pt x="217" y="36"/>
                    </a:cubicBezTo>
                    <a:cubicBezTo>
                      <a:pt x="215" y="35"/>
                      <a:pt x="214" y="32"/>
                      <a:pt x="209" y="34"/>
                    </a:cubicBezTo>
                    <a:close/>
                    <a:moveTo>
                      <a:pt x="195" y="38"/>
                    </a:moveTo>
                    <a:cubicBezTo>
                      <a:pt x="195" y="39"/>
                      <a:pt x="194" y="40"/>
                      <a:pt x="194" y="40"/>
                    </a:cubicBezTo>
                    <a:cubicBezTo>
                      <a:pt x="195" y="41"/>
                      <a:pt x="195" y="42"/>
                      <a:pt x="196" y="42"/>
                    </a:cubicBezTo>
                    <a:cubicBezTo>
                      <a:pt x="196" y="42"/>
                      <a:pt x="199" y="43"/>
                      <a:pt x="198" y="42"/>
                    </a:cubicBezTo>
                    <a:cubicBezTo>
                      <a:pt x="196" y="41"/>
                      <a:pt x="197" y="40"/>
                      <a:pt x="196" y="38"/>
                    </a:cubicBezTo>
                    <a:lnTo>
                      <a:pt x="195" y="38"/>
                    </a:lnTo>
                    <a:close/>
                    <a:moveTo>
                      <a:pt x="135" y="45"/>
                    </a:moveTo>
                    <a:cubicBezTo>
                      <a:pt x="135" y="45"/>
                      <a:pt x="133" y="47"/>
                      <a:pt x="133" y="47"/>
                    </a:cubicBezTo>
                    <a:cubicBezTo>
                      <a:pt x="132" y="47"/>
                      <a:pt x="130" y="48"/>
                      <a:pt x="130" y="48"/>
                    </a:cubicBezTo>
                    <a:cubicBezTo>
                      <a:pt x="132" y="48"/>
                      <a:pt x="132" y="48"/>
                      <a:pt x="132" y="48"/>
                    </a:cubicBezTo>
                    <a:cubicBezTo>
                      <a:pt x="135" y="50"/>
                      <a:pt x="135" y="50"/>
                      <a:pt x="136" y="54"/>
                    </a:cubicBezTo>
                    <a:cubicBezTo>
                      <a:pt x="139" y="54"/>
                      <a:pt x="142" y="54"/>
                      <a:pt x="146" y="54"/>
                    </a:cubicBezTo>
                    <a:cubicBezTo>
                      <a:pt x="146" y="53"/>
                      <a:pt x="147" y="51"/>
                      <a:pt x="147" y="50"/>
                    </a:cubicBezTo>
                    <a:cubicBezTo>
                      <a:pt x="148" y="50"/>
                      <a:pt x="148" y="50"/>
                      <a:pt x="148" y="50"/>
                    </a:cubicBezTo>
                    <a:cubicBezTo>
                      <a:pt x="149" y="49"/>
                      <a:pt x="148" y="48"/>
                      <a:pt x="148" y="48"/>
                    </a:cubicBezTo>
                    <a:cubicBezTo>
                      <a:pt x="146" y="45"/>
                      <a:pt x="140" y="44"/>
                      <a:pt x="135" y="45"/>
                    </a:cubicBezTo>
                    <a:close/>
                    <a:moveTo>
                      <a:pt x="183" y="161"/>
                    </a:moveTo>
                    <a:cubicBezTo>
                      <a:pt x="182" y="162"/>
                      <a:pt x="181" y="163"/>
                      <a:pt x="181" y="163"/>
                    </a:cubicBezTo>
                    <a:cubicBezTo>
                      <a:pt x="181" y="163"/>
                      <a:pt x="181" y="165"/>
                      <a:pt x="181" y="165"/>
                    </a:cubicBezTo>
                    <a:cubicBezTo>
                      <a:pt x="181" y="165"/>
                      <a:pt x="182" y="167"/>
                      <a:pt x="182" y="167"/>
                    </a:cubicBezTo>
                    <a:cubicBezTo>
                      <a:pt x="182" y="167"/>
                      <a:pt x="183" y="165"/>
                      <a:pt x="183" y="165"/>
                    </a:cubicBezTo>
                    <a:cubicBezTo>
                      <a:pt x="184" y="166"/>
                      <a:pt x="184" y="166"/>
                      <a:pt x="186" y="166"/>
                    </a:cubicBezTo>
                    <a:cubicBezTo>
                      <a:pt x="187" y="165"/>
                      <a:pt x="187" y="165"/>
                      <a:pt x="187" y="165"/>
                    </a:cubicBezTo>
                    <a:cubicBezTo>
                      <a:pt x="187" y="165"/>
                      <a:pt x="185" y="165"/>
                      <a:pt x="185" y="165"/>
                    </a:cubicBezTo>
                    <a:cubicBezTo>
                      <a:pt x="184" y="163"/>
                      <a:pt x="185" y="163"/>
                      <a:pt x="186" y="163"/>
                    </a:cubicBezTo>
                    <a:cubicBezTo>
                      <a:pt x="185" y="162"/>
                      <a:pt x="183" y="161"/>
                      <a:pt x="183" y="161"/>
                    </a:cubicBezTo>
                    <a:close/>
                    <a:moveTo>
                      <a:pt x="155" y="163"/>
                    </a:moveTo>
                    <a:cubicBezTo>
                      <a:pt x="154" y="164"/>
                      <a:pt x="154" y="166"/>
                      <a:pt x="154" y="167"/>
                    </a:cubicBezTo>
                    <a:cubicBezTo>
                      <a:pt x="152" y="167"/>
                      <a:pt x="150" y="167"/>
                      <a:pt x="148" y="167"/>
                    </a:cubicBezTo>
                    <a:cubicBezTo>
                      <a:pt x="148" y="167"/>
                      <a:pt x="146" y="171"/>
                      <a:pt x="148" y="171"/>
                    </a:cubicBezTo>
                    <a:cubicBezTo>
                      <a:pt x="149" y="171"/>
                      <a:pt x="151" y="169"/>
                      <a:pt x="152" y="169"/>
                    </a:cubicBezTo>
                    <a:cubicBezTo>
                      <a:pt x="153" y="168"/>
                      <a:pt x="154" y="169"/>
                      <a:pt x="155" y="169"/>
                    </a:cubicBezTo>
                    <a:cubicBezTo>
                      <a:pt x="156" y="168"/>
                      <a:pt x="160" y="161"/>
                      <a:pt x="155" y="163"/>
                    </a:cubicBezTo>
                    <a:close/>
                    <a:moveTo>
                      <a:pt x="162" y="169"/>
                    </a:moveTo>
                    <a:cubicBezTo>
                      <a:pt x="162" y="171"/>
                      <a:pt x="162" y="171"/>
                      <a:pt x="162" y="171"/>
                    </a:cubicBezTo>
                    <a:cubicBezTo>
                      <a:pt x="160" y="171"/>
                      <a:pt x="159" y="170"/>
                      <a:pt x="158" y="170"/>
                    </a:cubicBezTo>
                    <a:cubicBezTo>
                      <a:pt x="159" y="174"/>
                      <a:pt x="156" y="172"/>
                      <a:pt x="160" y="175"/>
                    </a:cubicBezTo>
                    <a:cubicBezTo>
                      <a:pt x="160" y="176"/>
                      <a:pt x="160" y="176"/>
                      <a:pt x="160" y="176"/>
                    </a:cubicBezTo>
                    <a:cubicBezTo>
                      <a:pt x="161" y="175"/>
                      <a:pt x="166" y="170"/>
                      <a:pt x="162" y="169"/>
                    </a:cubicBezTo>
                    <a:close/>
                    <a:moveTo>
                      <a:pt x="124" y="177"/>
                    </a:moveTo>
                    <a:cubicBezTo>
                      <a:pt x="124" y="178"/>
                      <a:pt x="121" y="181"/>
                      <a:pt x="124" y="181"/>
                    </a:cubicBezTo>
                    <a:cubicBezTo>
                      <a:pt x="123" y="182"/>
                      <a:pt x="126" y="183"/>
                      <a:pt x="126" y="183"/>
                    </a:cubicBezTo>
                    <a:cubicBezTo>
                      <a:pt x="127" y="182"/>
                      <a:pt x="126" y="181"/>
                      <a:pt x="127" y="181"/>
                    </a:cubicBezTo>
                    <a:cubicBezTo>
                      <a:pt x="127" y="179"/>
                      <a:pt x="127" y="180"/>
                      <a:pt x="128" y="178"/>
                    </a:cubicBezTo>
                    <a:cubicBezTo>
                      <a:pt x="126" y="177"/>
                      <a:pt x="126" y="177"/>
                      <a:pt x="124" y="177"/>
                    </a:cubicBezTo>
                    <a:close/>
                    <a:moveTo>
                      <a:pt x="121" y="182"/>
                    </a:moveTo>
                    <a:cubicBezTo>
                      <a:pt x="120" y="182"/>
                      <a:pt x="120" y="182"/>
                      <a:pt x="118" y="183"/>
                    </a:cubicBezTo>
                    <a:cubicBezTo>
                      <a:pt x="118" y="183"/>
                      <a:pt x="119" y="185"/>
                      <a:pt x="118" y="185"/>
                    </a:cubicBezTo>
                    <a:cubicBezTo>
                      <a:pt x="117" y="184"/>
                      <a:pt x="118" y="187"/>
                      <a:pt x="118" y="187"/>
                    </a:cubicBezTo>
                    <a:cubicBezTo>
                      <a:pt x="118" y="187"/>
                      <a:pt x="120" y="188"/>
                      <a:pt x="120" y="188"/>
                    </a:cubicBezTo>
                    <a:cubicBezTo>
                      <a:pt x="124" y="185"/>
                      <a:pt x="122" y="186"/>
                      <a:pt x="123" y="182"/>
                    </a:cubicBezTo>
                    <a:cubicBezTo>
                      <a:pt x="123" y="182"/>
                      <a:pt x="121" y="182"/>
                      <a:pt x="121" y="182"/>
                    </a:cubicBezTo>
                    <a:close/>
                    <a:moveTo>
                      <a:pt x="114" y="189"/>
                    </a:moveTo>
                    <a:cubicBezTo>
                      <a:pt x="109" y="192"/>
                      <a:pt x="108" y="195"/>
                      <a:pt x="108" y="201"/>
                    </a:cubicBezTo>
                    <a:cubicBezTo>
                      <a:pt x="109" y="201"/>
                      <a:pt x="109" y="201"/>
                      <a:pt x="109" y="201"/>
                    </a:cubicBezTo>
                    <a:cubicBezTo>
                      <a:pt x="110" y="201"/>
                      <a:pt x="110" y="199"/>
                      <a:pt x="110" y="199"/>
                    </a:cubicBezTo>
                    <a:cubicBezTo>
                      <a:pt x="112" y="198"/>
                      <a:pt x="112" y="199"/>
                      <a:pt x="113" y="199"/>
                    </a:cubicBezTo>
                    <a:cubicBezTo>
                      <a:pt x="115" y="196"/>
                      <a:pt x="116" y="195"/>
                      <a:pt x="116" y="190"/>
                    </a:cubicBezTo>
                    <a:lnTo>
                      <a:pt x="114" y="189"/>
                    </a:lnTo>
                    <a:close/>
                    <a:moveTo>
                      <a:pt x="97" y="201"/>
                    </a:moveTo>
                    <a:cubicBezTo>
                      <a:pt x="95" y="206"/>
                      <a:pt x="94" y="208"/>
                      <a:pt x="92" y="213"/>
                    </a:cubicBezTo>
                    <a:cubicBezTo>
                      <a:pt x="93" y="213"/>
                      <a:pt x="94" y="211"/>
                      <a:pt x="94" y="211"/>
                    </a:cubicBezTo>
                    <a:cubicBezTo>
                      <a:pt x="95" y="211"/>
                      <a:pt x="94" y="214"/>
                      <a:pt x="94" y="214"/>
                    </a:cubicBezTo>
                    <a:cubicBezTo>
                      <a:pt x="95" y="214"/>
                      <a:pt x="96" y="214"/>
                      <a:pt x="96" y="214"/>
                    </a:cubicBezTo>
                    <a:cubicBezTo>
                      <a:pt x="96" y="214"/>
                      <a:pt x="96" y="212"/>
                      <a:pt x="96" y="212"/>
                    </a:cubicBezTo>
                    <a:cubicBezTo>
                      <a:pt x="97" y="212"/>
                      <a:pt x="99" y="212"/>
                      <a:pt x="98" y="213"/>
                    </a:cubicBezTo>
                    <a:cubicBezTo>
                      <a:pt x="101" y="210"/>
                      <a:pt x="103" y="209"/>
                      <a:pt x="105" y="206"/>
                    </a:cubicBezTo>
                    <a:cubicBezTo>
                      <a:pt x="104" y="203"/>
                      <a:pt x="104" y="203"/>
                      <a:pt x="104" y="203"/>
                    </a:cubicBezTo>
                    <a:cubicBezTo>
                      <a:pt x="103" y="203"/>
                      <a:pt x="102" y="203"/>
                      <a:pt x="101" y="203"/>
                    </a:cubicBezTo>
                    <a:cubicBezTo>
                      <a:pt x="101" y="205"/>
                      <a:pt x="101" y="205"/>
                      <a:pt x="101" y="205"/>
                    </a:cubicBezTo>
                    <a:cubicBezTo>
                      <a:pt x="100" y="205"/>
                      <a:pt x="99" y="205"/>
                      <a:pt x="98" y="205"/>
                    </a:cubicBezTo>
                    <a:cubicBezTo>
                      <a:pt x="98" y="204"/>
                      <a:pt x="99" y="202"/>
                      <a:pt x="98" y="201"/>
                    </a:cubicBezTo>
                    <a:lnTo>
                      <a:pt x="97" y="201"/>
                    </a:lnTo>
                    <a:close/>
                    <a:moveTo>
                      <a:pt x="167" y="163"/>
                    </a:moveTo>
                    <a:cubicBezTo>
                      <a:pt x="167" y="164"/>
                      <a:pt x="167" y="166"/>
                      <a:pt x="168" y="166"/>
                    </a:cubicBezTo>
                    <a:cubicBezTo>
                      <a:pt x="170" y="168"/>
                      <a:pt x="168" y="163"/>
                      <a:pt x="168" y="163"/>
                    </a:cubicBezTo>
                    <a:lnTo>
                      <a:pt x="167" y="163"/>
                    </a:lnTo>
                    <a:close/>
                    <a:moveTo>
                      <a:pt x="130" y="173"/>
                    </a:moveTo>
                    <a:cubicBezTo>
                      <a:pt x="131" y="174"/>
                      <a:pt x="130" y="175"/>
                      <a:pt x="131" y="177"/>
                    </a:cubicBezTo>
                    <a:cubicBezTo>
                      <a:pt x="136" y="177"/>
                      <a:pt x="130" y="173"/>
                      <a:pt x="130" y="173"/>
                    </a:cubicBezTo>
                    <a:close/>
                    <a:moveTo>
                      <a:pt x="152" y="173"/>
                    </a:moveTo>
                    <a:cubicBezTo>
                      <a:pt x="148" y="173"/>
                      <a:pt x="155" y="174"/>
                      <a:pt x="155" y="174"/>
                    </a:cubicBezTo>
                    <a:cubicBezTo>
                      <a:pt x="154" y="174"/>
                      <a:pt x="156" y="172"/>
                      <a:pt x="152" y="173"/>
                    </a:cubicBezTo>
                    <a:close/>
                    <a:moveTo>
                      <a:pt x="137" y="174"/>
                    </a:moveTo>
                    <a:cubicBezTo>
                      <a:pt x="137" y="175"/>
                      <a:pt x="137" y="175"/>
                      <a:pt x="137" y="175"/>
                    </a:cubicBezTo>
                    <a:cubicBezTo>
                      <a:pt x="136" y="175"/>
                      <a:pt x="137" y="177"/>
                      <a:pt x="138" y="177"/>
                    </a:cubicBezTo>
                    <a:cubicBezTo>
                      <a:pt x="138" y="177"/>
                      <a:pt x="139" y="173"/>
                      <a:pt x="137" y="174"/>
                    </a:cubicBezTo>
                    <a:close/>
                    <a:moveTo>
                      <a:pt x="105" y="195"/>
                    </a:moveTo>
                    <a:cubicBezTo>
                      <a:pt x="103" y="199"/>
                      <a:pt x="102" y="200"/>
                      <a:pt x="106" y="197"/>
                    </a:cubicBezTo>
                    <a:cubicBezTo>
                      <a:pt x="106" y="197"/>
                      <a:pt x="106" y="194"/>
                      <a:pt x="105" y="195"/>
                    </a:cubicBezTo>
                    <a:close/>
                    <a:moveTo>
                      <a:pt x="92" y="203"/>
                    </a:moveTo>
                    <a:cubicBezTo>
                      <a:pt x="91" y="203"/>
                      <a:pt x="90" y="204"/>
                      <a:pt x="90" y="205"/>
                    </a:cubicBezTo>
                    <a:cubicBezTo>
                      <a:pt x="88" y="206"/>
                      <a:pt x="92" y="205"/>
                      <a:pt x="93" y="206"/>
                    </a:cubicBezTo>
                    <a:cubicBezTo>
                      <a:pt x="93" y="204"/>
                      <a:pt x="94" y="202"/>
                      <a:pt x="92" y="203"/>
                    </a:cubicBezTo>
                    <a:close/>
                    <a:moveTo>
                      <a:pt x="89" y="210"/>
                    </a:moveTo>
                    <a:cubicBezTo>
                      <a:pt x="88" y="211"/>
                      <a:pt x="87" y="214"/>
                      <a:pt x="85" y="215"/>
                    </a:cubicBezTo>
                    <a:cubicBezTo>
                      <a:pt x="84" y="215"/>
                      <a:pt x="84" y="215"/>
                      <a:pt x="84" y="215"/>
                    </a:cubicBezTo>
                    <a:cubicBezTo>
                      <a:pt x="84" y="215"/>
                      <a:pt x="83" y="216"/>
                      <a:pt x="85" y="215"/>
                    </a:cubicBezTo>
                    <a:cubicBezTo>
                      <a:pt x="85" y="216"/>
                      <a:pt x="83" y="217"/>
                      <a:pt x="85" y="216"/>
                    </a:cubicBezTo>
                    <a:cubicBezTo>
                      <a:pt x="87" y="215"/>
                      <a:pt x="89" y="213"/>
                      <a:pt x="90" y="211"/>
                    </a:cubicBezTo>
                    <a:cubicBezTo>
                      <a:pt x="90" y="211"/>
                      <a:pt x="90" y="210"/>
                      <a:pt x="90" y="210"/>
                    </a:cubicBezTo>
                    <a:lnTo>
                      <a:pt x="89" y="210"/>
                    </a:lnTo>
                    <a:close/>
                    <a:moveTo>
                      <a:pt x="79" y="215"/>
                    </a:moveTo>
                    <a:cubicBezTo>
                      <a:pt x="79" y="217"/>
                      <a:pt x="79" y="217"/>
                      <a:pt x="79" y="217"/>
                    </a:cubicBezTo>
                    <a:cubicBezTo>
                      <a:pt x="77" y="216"/>
                      <a:pt x="79" y="218"/>
                      <a:pt x="81" y="218"/>
                    </a:cubicBezTo>
                    <a:cubicBezTo>
                      <a:pt x="82" y="218"/>
                      <a:pt x="81" y="216"/>
                      <a:pt x="81" y="216"/>
                    </a:cubicBezTo>
                    <a:lnTo>
                      <a:pt x="79" y="215"/>
                    </a:lnTo>
                    <a:close/>
                    <a:moveTo>
                      <a:pt x="87" y="249"/>
                    </a:moveTo>
                    <a:cubicBezTo>
                      <a:pt x="89" y="249"/>
                      <a:pt x="86" y="250"/>
                      <a:pt x="86" y="250"/>
                    </a:cubicBezTo>
                    <a:cubicBezTo>
                      <a:pt x="86" y="250"/>
                      <a:pt x="85" y="249"/>
                      <a:pt x="87" y="249"/>
                    </a:cubicBezTo>
                    <a:close/>
                    <a:moveTo>
                      <a:pt x="79" y="250"/>
                    </a:moveTo>
                    <a:cubicBezTo>
                      <a:pt x="78" y="250"/>
                      <a:pt x="78" y="251"/>
                      <a:pt x="80" y="252"/>
                    </a:cubicBezTo>
                    <a:cubicBezTo>
                      <a:pt x="80" y="251"/>
                      <a:pt x="80" y="250"/>
                      <a:pt x="79" y="250"/>
                    </a:cubicBezTo>
                    <a:close/>
                    <a:moveTo>
                      <a:pt x="38" y="280"/>
                    </a:moveTo>
                    <a:cubicBezTo>
                      <a:pt x="36" y="281"/>
                      <a:pt x="31" y="285"/>
                      <a:pt x="36" y="284"/>
                    </a:cubicBezTo>
                    <a:cubicBezTo>
                      <a:pt x="37" y="283"/>
                      <a:pt x="41" y="280"/>
                      <a:pt x="38" y="280"/>
                    </a:cubicBezTo>
                    <a:close/>
                    <a:moveTo>
                      <a:pt x="27" y="290"/>
                    </a:moveTo>
                    <a:cubicBezTo>
                      <a:pt x="27" y="292"/>
                      <a:pt x="27" y="292"/>
                      <a:pt x="27" y="292"/>
                    </a:cubicBezTo>
                    <a:cubicBezTo>
                      <a:pt x="29" y="292"/>
                      <a:pt x="27" y="291"/>
                      <a:pt x="27" y="290"/>
                    </a:cubicBezTo>
                    <a:close/>
                    <a:moveTo>
                      <a:pt x="35" y="292"/>
                    </a:moveTo>
                    <a:cubicBezTo>
                      <a:pt x="37" y="292"/>
                      <a:pt x="37" y="294"/>
                      <a:pt x="35" y="294"/>
                    </a:cubicBezTo>
                    <a:cubicBezTo>
                      <a:pt x="35" y="294"/>
                      <a:pt x="34" y="292"/>
                      <a:pt x="35" y="292"/>
                    </a:cubicBezTo>
                    <a:close/>
                    <a:moveTo>
                      <a:pt x="22" y="306"/>
                    </a:moveTo>
                    <a:cubicBezTo>
                      <a:pt x="21" y="306"/>
                      <a:pt x="23" y="306"/>
                      <a:pt x="23" y="306"/>
                    </a:cubicBezTo>
                    <a:cubicBezTo>
                      <a:pt x="23" y="307"/>
                      <a:pt x="23" y="307"/>
                      <a:pt x="23" y="308"/>
                    </a:cubicBezTo>
                    <a:cubicBezTo>
                      <a:pt x="22" y="308"/>
                      <a:pt x="22" y="309"/>
                      <a:pt x="21" y="309"/>
                    </a:cubicBezTo>
                    <a:cubicBezTo>
                      <a:pt x="21" y="308"/>
                      <a:pt x="21" y="305"/>
                      <a:pt x="22" y="306"/>
                    </a:cubicBezTo>
                    <a:close/>
                    <a:moveTo>
                      <a:pt x="8" y="337"/>
                    </a:moveTo>
                    <a:cubicBezTo>
                      <a:pt x="8" y="337"/>
                      <a:pt x="9" y="339"/>
                      <a:pt x="9" y="339"/>
                    </a:cubicBezTo>
                    <a:cubicBezTo>
                      <a:pt x="10" y="339"/>
                      <a:pt x="10" y="337"/>
                      <a:pt x="8" y="337"/>
                    </a:cubicBezTo>
                    <a:close/>
                    <a:moveTo>
                      <a:pt x="5" y="339"/>
                    </a:moveTo>
                    <a:cubicBezTo>
                      <a:pt x="5" y="340"/>
                      <a:pt x="5" y="340"/>
                      <a:pt x="5" y="340"/>
                    </a:cubicBezTo>
                    <a:cubicBezTo>
                      <a:pt x="6" y="340"/>
                      <a:pt x="6" y="340"/>
                      <a:pt x="6" y="340"/>
                    </a:cubicBezTo>
                    <a:cubicBezTo>
                      <a:pt x="5" y="340"/>
                      <a:pt x="7" y="339"/>
                      <a:pt x="5" y="339"/>
                    </a:cubicBezTo>
                    <a:close/>
                    <a:moveTo>
                      <a:pt x="5" y="342"/>
                    </a:moveTo>
                    <a:cubicBezTo>
                      <a:pt x="5" y="343"/>
                      <a:pt x="5" y="343"/>
                      <a:pt x="5" y="343"/>
                    </a:cubicBezTo>
                    <a:cubicBezTo>
                      <a:pt x="5" y="342"/>
                      <a:pt x="6" y="342"/>
                      <a:pt x="5" y="342"/>
                    </a:cubicBezTo>
                    <a:close/>
                    <a:moveTo>
                      <a:pt x="58" y="355"/>
                    </a:moveTo>
                    <a:cubicBezTo>
                      <a:pt x="58" y="355"/>
                      <a:pt x="58" y="354"/>
                      <a:pt x="60" y="355"/>
                    </a:cubicBezTo>
                    <a:cubicBezTo>
                      <a:pt x="62" y="356"/>
                      <a:pt x="62" y="352"/>
                      <a:pt x="62" y="350"/>
                    </a:cubicBezTo>
                    <a:cubicBezTo>
                      <a:pt x="62" y="348"/>
                      <a:pt x="60" y="347"/>
                      <a:pt x="60" y="345"/>
                    </a:cubicBezTo>
                    <a:cubicBezTo>
                      <a:pt x="60" y="342"/>
                      <a:pt x="58" y="343"/>
                      <a:pt x="61" y="342"/>
                    </a:cubicBezTo>
                    <a:cubicBezTo>
                      <a:pt x="63" y="341"/>
                      <a:pt x="61" y="339"/>
                      <a:pt x="63" y="338"/>
                    </a:cubicBezTo>
                    <a:cubicBezTo>
                      <a:pt x="65" y="337"/>
                      <a:pt x="65" y="336"/>
                      <a:pt x="63" y="334"/>
                    </a:cubicBezTo>
                    <a:cubicBezTo>
                      <a:pt x="61" y="332"/>
                      <a:pt x="63" y="331"/>
                      <a:pt x="63" y="329"/>
                    </a:cubicBezTo>
                    <a:cubicBezTo>
                      <a:pt x="63" y="327"/>
                      <a:pt x="64" y="323"/>
                      <a:pt x="64" y="323"/>
                    </a:cubicBezTo>
                    <a:cubicBezTo>
                      <a:pt x="64" y="323"/>
                      <a:pt x="64" y="324"/>
                      <a:pt x="66" y="322"/>
                    </a:cubicBezTo>
                    <a:cubicBezTo>
                      <a:pt x="68" y="321"/>
                      <a:pt x="67" y="320"/>
                      <a:pt x="67" y="317"/>
                    </a:cubicBezTo>
                    <a:cubicBezTo>
                      <a:pt x="67" y="313"/>
                      <a:pt x="66" y="312"/>
                      <a:pt x="65" y="312"/>
                    </a:cubicBezTo>
                    <a:cubicBezTo>
                      <a:pt x="64" y="312"/>
                      <a:pt x="63" y="310"/>
                      <a:pt x="65" y="308"/>
                    </a:cubicBezTo>
                    <a:cubicBezTo>
                      <a:pt x="66" y="305"/>
                      <a:pt x="65" y="302"/>
                      <a:pt x="65" y="300"/>
                    </a:cubicBezTo>
                    <a:cubicBezTo>
                      <a:pt x="65" y="298"/>
                      <a:pt x="65" y="294"/>
                      <a:pt x="65" y="293"/>
                    </a:cubicBezTo>
                    <a:cubicBezTo>
                      <a:pt x="66" y="291"/>
                      <a:pt x="65" y="289"/>
                      <a:pt x="64" y="287"/>
                    </a:cubicBezTo>
                    <a:cubicBezTo>
                      <a:pt x="63" y="285"/>
                      <a:pt x="69" y="283"/>
                      <a:pt x="69" y="281"/>
                    </a:cubicBezTo>
                    <a:cubicBezTo>
                      <a:pt x="69" y="278"/>
                      <a:pt x="73" y="275"/>
                      <a:pt x="73" y="273"/>
                    </a:cubicBezTo>
                    <a:cubicBezTo>
                      <a:pt x="73" y="271"/>
                      <a:pt x="78" y="268"/>
                      <a:pt x="80" y="267"/>
                    </a:cubicBezTo>
                    <a:cubicBezTo>
                      <a:pt x="82" y="266"/>
                      <a:pt x="84" y="271"/>
                      <a:pt x="86" y="272"/>
                    </a:cubicBezTo>
                    <a:cubicBezTo>
                      <a:pt x="88" y="273"/>
                      <a:pt x="88" y="269"/>
                      <a:pt x="89" y="266"/>
                    </a:cubicBezTo>
                    <a:cubicBezTo>
                      <a:pt x="90" y="263"/>
                      <a:pt x="88" y="259"/>
                      <a:pt x="88" y="257"/>
                    </a:cubicBezTo>
                    <a:cubicBezTo>
                      <a:pt x="88" y="256"/>
                      <a:pt x="92" y="255"/>
                      <a:pt x="94" y="253"/>
                    </a:cubicBezTo>
                    <a:cubicBezTo>
                      <a:pt x="96" y="252"/>
                      <a:pt x="98" y="244"/>
                      <a:pt x="98" y="242"/>
                    </a:cubicBezTo>
                    <a:cubicBezTo>
                      <a:pt x="98" y="240"/>
                      <a:pt x="99" y="236"/>
                      <a:pt x="101" y="236"/>
                    </a:cubicBezTo>
                    <a:cubicBezTo>
                      <a:pt x="103" y="236"/>
                      <a:pt x="104" y="236"/>
                      <a:pt x="104" y="234"/>
                    </a:cubicBezTo>
                    <a:cubicBezTo>
                      <a:pt x="104" y="232"/>
                      <a:pt x="107" y="231"/>
                      <a:pt x="108" y="230"/>
                    </a:cubicBezTo>
                    <a:cubicBezTo>
                      <a:pt x="110" y="228"/>
                      <a:pt x="111" y="228"/>
                      <a:pt x="111" y="226"/>
                    </a:cubicBezTo>
                    <a:cubicBezTo>
                      <a:pt x="111" y="223"/>
                      <a:pt x="112" y="221"/>
                      <a:pt x="113" y="219"/>
                    </a:cubicBezTo>
                    <a:cubicBezTo>
                      <a:pt x="114" y="217"/>
                      <a:pt x="116" y="215"/>
                      <a:pt x="116" y="215"/>
                    </a:cubicBezTo>
                    <a:cubicBezTo>
                      <a:pt x="116" y="215"/>
                      <a:pt x="125" y="223"/>
                      <a:pt x="123" y="220"/>
                    </a:cubicBezTo>
                    <a:cubicBezTo>
                      <a:pt x="121" y="219"/>
                      <a:pt x="124" y="217"/>
                      <a:pt x="123" y="215"/>
                    </a:cubicBezTo>
                    <a:cubicBezTo>
                      <a:pt x="122" y="213"/>
                      <a:pt x="125" y="214"/>
                      <a:pt x="126" y="213"/>
                    </a:cubicBezTo>
                    <a:cubicBezTo>
                      <a:pt x="126" y="212"/>
                      <a:pt x="130" y="214"/>
                      <a:pt x="132" y="214"/>
                    </a:cubicBezTo>
                    <a:cubicBezTo>
                      <a:pt x="133" y="215"/>
                      <a:pt x="135" y="210"/>
                      <a:pt x="135" y="210"/>
                    </a:cubicBezTo>
                    <a:cubicBezTo>
                      <a:pt x="136" y="205"/>
                      <a:pt x="136" y="205"/>
                      <a:pt x="136" y="205"/>
                    </a:cubicBezTo>
                    <a:cubicBezTo>
                      <a:pt x="134" y="202"/>
                      <a:pt x="134" y="202"/>
                      <a:pt x="134" y="202"/>
                    </a:cubicBezTo>
                    <a:cubicBezTo>
                      <a:pt x="138" y="197"/>
                      <a:pt x="138" y="197"/>
                      <a:pt x="138" y="197"/>
                    </a:cubicBezTo>
                    <a:cubicBezTo>
                      <a:pt x="140" y="196"/>
                      <a:pt x="140" y="196"/>
                      <a:pt x="140" y="196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2" y="192"/>
                      <a:pt x="147" y="196"/>
                      <a:pt x="147" y="196"/>
                    </a:cubicBezTo>
                    <a:cubicBezTo>
                      <a:pt x="150" y="202"/>
                      <a:pt x="150" y="202"/>
                      <a:pt x="150" y="202"/>
                    </a:cubicBezTo>
                    <a:cubicBezTo>
                      <a:pt x="150" y="202"/>
                      <a:pt x="156" y="203"/>
                      <a:pt x="158" y="204"/>
                    </a:cubicBezTo>
                    <a:cubicBezTo>
                      <a:pt x="163" y="206"/>
                      <a:pt x="163" y="203"/>
                      <a:pt x="165" y="203"/>
                    </a:cubicBezTo>
                    <a:cubicBezTo>
                      <a:pt x="168" y="203"/>
                      <a:pt x="172" y="207"/>
                      <a:pt x="172" y="207"/>
                    </a:cubicBezTo>
                    <a:cubicBezTo>
                      <a:pt x="172" y="207"/>
                      <a:pt x="178" y="207"/>
                      <a:pt x="179" y="204"/>
                    </a:cubicBezTo>
                    <a:cubicBezTo>
                      <a:pt x="181" y="200"/>
                      <a:pt x="183" y="203"/>
                      <a:pt x="184" y="200"/>
                    </a:cubicBezTo>
                    <a:cubicBezTo>
                      <a:pt x="185" y="197"/>
                      <a:pt x="184" y="199"/>
                      <a:pt x="184" y="197"/>
                    </a:cubicBezTo>
                    <a:cubicBezTo>
                      <a:pt x="184" y="195"/>
                      <a:pt x="184" y="196"/>
                      <a:pt x="184" y="194"/>
                    </a:cubicBezTo>
                    <a:cubicBezTo>
                      <a:pt x="185" y="192"/>
                      <a:pt x="184" y="188"/>
                      <a:pt x="186" y="187"/>
                    </a:cubicBezTo>
                    <a:cubicBezTo>
                      <a:pt x="188" y="187"/>
                      <a:pt x="191" y="186"/>
                      <a:pt x="191" y="186"/>
                    </a:cubicBezTo>
                    <a:cubicBezTo>
                      <a:pt x="191" y="186"/>
                      <a:pt x="196" y="184"/>
                      <a:pt x="198" y="183"/>
                    </a:cubicBezTo>
                    <a:cubicBezTo>
                      <a:pt x="200" y="182"/>
                      <a:pt x="203" y="184"/>
                      <a:pt x="203" y="184"/>
                    </a:cubicBezTo>
                    <a:cubicBezTo>
                      <a:pt x="203" y="184"/>
                      <a:pt x="207" y="188"/>
                      <a:pt x="209" y="189"/>
                    </a:cubicBezTo>
                    <a:cubicBezTo>
                      <a:pt x="213" y="190"/>
                      <a:pt x="207" y="197"/>
                      <a:pt x="207" y="197"/>
                    </a:cubicBezTo>
                    <a:cubicBezTo>
                      <a:pt x="206" y="200"/>
                      <a:pt x="211" y="198"/>
                      <a:pt x="211" y="198"/>
                    </a:cubicBezTo>
                    <a:cubicBezTo>
                      <a:pt x="214" y="194"/>
                      <a:pt x="214" y="194"/>
                      <a:pt x="214" y="194"/>
                    </a:cubicBezTo>
                    <a:cubicBezTo>
                      <a:pt x="214" y="194"/>
                      <a:pt x="215" y="193"/>
                      <a:pt x="217" y="192"/>
                    </a:cubicBezTo>
                    <a:cubicBezTo>
                      <a:pt x="218" y="190"/>
                      <a:pt x="218" y="190"/>
                      <a:pt x="220" y="189"/>
                    </a:cubicBezTo>
                    <a:cubicBezTo>
                      <a:pt x="222" y="188"/>
                      <a:pt x="221" y="189"/>
                      <a:pt x="221" y="189"/>
                    </a:cubicBezTo>
                    <a:cubicBezTo>
                      <a:pt x="221" y="189"/>
                      <a:pt x="225" y="188"/>
                      <a:pt x="225" y="186"/>
                    </a:cubicBezTo>
                    <a:cubicBezTo>
                      <a:pt x="225" y="186"/>
                      <a:pt x="225" y="183"/>
                      <a:pt x="227" y="186"/>
                    </a:cubicBezTo>
                    <a:cubicBezTo>
                      <a:pt x="227" y="187"/>
                      <a:pt x="233" y="188"/>
                      <a:pt x="232" y="184"/>
                    </a:cubicBezTo>
                    <a:cubicBezTo>
                      <a:pt x="231" y="183"/>
                      <a:pt x="229" y="183"/>
                      <a:pt x="228" y="183"/>
                    </a:cubicBezTo>
                    <a:cubicBezTo>
                      <a:pt x="228" y="183"/>
                      <a:pt x="225" y="183"/>
                      <a:pt x="225" y="183"/>
                    </a:cubicBezTo>
                    <a:cubicBezTo>
                      <a:pt x="224" y="185"/>
                      <a:pt x="224" y="185"/>
                      <a:pt x="223" y="186"/>
                    </a:cubicBezTo>
                    <a:cubicBezTo>
                      <a:pt x="222" y="185"/>
                      <a:pt x="222" y="184"/>
                      <a:pt x="221" y="184"/>
                    </a:cubicBezTo>
                    <a:cubicBezTo>
                      <a:pt x="221" y="185"/>
                      <a:pt x="221" y="186"/>
                      <a:pt x="220" y="187"/>
                    </a:cubicBezTo>
                    <a:cubicBezTo>
                      <a:pt x="219" y="187"/>
                      <a:pt x="218" y="187"/>
                      <a:pt x="217" y="187"/>
                    </a:cubicBezTo>
                    <a:cubicBezTo>
                      <a:pt x="216" y="187"/>
                      <a:pt x="217" y="185"/>
                      <a:pt x="217" y="185"/>
                    </a:cubicBezTo>
                    <a:cubicBezTo>
                      <a:pt x="217" y="184"/>
                      <a:pt x="215" y="183"/>
                      <a:pt x="215" y="182"/>
                    </a:cubicBezTo>
                    <a:cubicBezTo>
                      <a:pt x="218" y="182"/>
                      <a:pt x="220" y="183"/>
                      <a:pt x="222" y="181"/>
                    </a:cubicBezTo>
                    <a:cubicBezTo>
                      <a:pt x="223" y="181"/>
                      <a:pt x="223" y="179"/>
                      <a:pt x="223" y="179"/>
                    </a:cubicBezTo>
                    <a:cubicBezTo>
                      <a:pt x="225" y="178"/>
                      <a:pt x="227" y="179"/>
                      <a:pt x="229" y="179"/>
                    </a:cubicBezTo>
                    <a:cubicBezTo>
                      <a:pt x="226" y="173"/>
                      <a:pt x="228" y="174"/>
                      <a:pt x="221" y="174"/>
                    </a:cubicBezTo>
                    <a:cubicBezTo>
                      <a:pt x="224" y="168"/>
                      <a:pt x="222" y="169"/>
                      <a:pt x="218" y="172"/>
                    </a:cubicBezTo>
                    <a:cubicBezTo>
                      <a:pt x="217" y="171"/>
                      <a:pt x="216" y="167"/>
                      <a:pt x="215" y="166"/>
                    </a:cubicBezTo>
                    <a:cubicBezTo>
                      <a:pt x="215" y="166"/>
                      <a:pt x="213" y="166"/>
                      <a:pt x="213" y="165"/>
                    </a:cubicBezTo>
                    <a:cubicBezTo>
                      <a:pt x="211" y="170"/>
                      <a:pt x="211" y="169"/>
                      <a:pt x="212" y="173"/>
                    </a:cubicBezTo>
                    <a:cubicBezTo>
                      <a:pt x="211" y="174"/>
                      <a:pt x="210" y="175"/>
                      <a:pt x="209" y="175"/>
                    </a:cubicBezTo>
                    <a:cubicBezTo>
                      <a:pt x="206" y="173"/>
                      <a:pt x="212" y="168"/>
                      <a:pt x="209" y="169"/>
                    </a:cubicBezTo>
                    <a:cubicBezTo>
                      <a:pt x="209" y="169"/>
                      <a:pt x="208" y="170"/>
                      <a:pt x="207" y="170"/>
                    </a:cubicBezTo>
                    <a:cubicBezTo>
                      <a:pt x="208" y="171"/>
                      <a:pt x="207" y="171"/>
                      <a:pt x="206" y="171"/>
                    </a:cubicBezTo>
                    <a:cubicBezTo>
                      <a:pt x="206" y="169"/>
                      <a:pt x="206" y="168"/>
                      <a:pt x="205" y="167"/>
                    </a:cubicBezTo>
                    <a:cubicBezTo>
                      <a:pt x="207" y="167"/>
                      <a:pt x="211" y="166"/>
                      <a:pt x="208" y="165"/>
                    </a:cubicBezTo>
                    <a:cubicBezTo>
                      <a:pt x="208" y="165"/>
                      <a:pt x="208" y="162"/>
                      <a:pt x="208" y="162"/>
                    </a:cubicBezTo>
                    <a:cubicBezTo>
                      <a:pt x="208" y="162"/>
                      <a:pt x="204" y="162"/>
                      <a:pt x="205" y="162"/>
                    </a:cubicBezTo>
                    <a:cubicBezTo>
                      <a:pt x="204" y="161"/>
                      <a:pt x="204" y="161"/>
                      <a:pt x="204" y="161"/>
                    </a:cubicBezTo>
                    <a:cubicBezTo>
                      <a:pt x="203" y="160"/>
                      <a:pt x="202" y="161"/>
                      <a:pt x="201" y="161"/>
                    </a:cubicBezTo>
                    <a:cubicBezTo>
                      <a:pt x="201" y="162"/>
                      <a:pt x="202" y="163"/>
                      <a:pt x="201" y="164"/>
                    </a:cubicBezTo>
                    <a:cubicBezTo>
                      <a:pt x="201" y="164"/>
                      <a:pt x="201" y="164"/>
                      <a:pt x="201" y="164"/>
                    </a:cubicBezTo>
                    <a:cubicBezTo>
                      <a:pt x="200" y="164"/>
                      <a:pt x="200" y="164"/>
                      <a:pt x="199" y="165"/>
                    </a:cubicBezTo>
                    <a:cubicBezTo>
                      <a:pt x="199" y="165"/>
                      <a:pt x="199" y="167"/>
                      <a:pt x="199" y="167"/>
                    </a:cubicBezTo>
                    <a:cubicBezTo>
                      <a:pt x="199" y="167"/>
                      <a:pt x="200" y="168"/>
                      <a:pt x="200" y="169"/>
                    </a:cubicBezTo>
                    <a:cubicBezTo>
                      <a:pt x="199" y="169"/>
                      <a:pt x="198" y="169"/>
                      <a:pt x="198" y="170"/>
                    </a:cubicBezTo>
                    <a:cubicBezTo>
                      <a:pt x="196" y="171"/>
                      <a:pt x="197" y="172"/>
                      <a:pt x="196" y="174"/>
                    </a:cubicBezTo>
                    <a:cubicBezTo>
                      <a:pt x="196" y="174"/>
                      <a:pt x="192" y="176"/>
                      <a:pt x="192" y="177"/>
                    </a:cubicBezTo>
                    <a:cubicBezTo>
                      <a:pt x="192" y="177"/>
                      <a:pt x="192" y="178"/>
                      <a:pt x="192" y="179"/>
                    </a:cubicBezTo>
                    <a:cubicBezTo>
                      <a:pt x="191" y="179"/>
                      <a:pt x="192" y="174"/>
                      <a:pt x="192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1" y="178"/>
                      <a:pt x="193" y="174"/>
                      <a:pt x="193" y="174"/>
                    </a:cubicBezTo>
                    <a:cubicBezTo>
                      <a:pt x="193" y="173"/>
                      <a:pt x="192" y="172"/>
                      <a:pt x="192" y="171"/>
                    </a:cubicBezTo>
                    <a:cubicBezTo>
                      <a:pt x="192" y="171"/>
                      <a:pt x="194" y="169"/>
                      <a:pt x="194" y="169"/>
                    </a:cubicBezTo>
                    <a:cubicBezTo>
                      <a:pt x="194" y="167"/>
                      <a:pt x="193" y="168"/>
                      <a:pt x="194" y="166"/>
                    </a:cubicBezTo>
                    <a:cubicBezTo>
                      <a:pt x="192" y="166"/>
                      <a:pt x="192" y="166"/>
                      <a:pt x="192" y="166"/>
                    </a:cubicBezTo>
                    <a:cubicBezTo>
                      <a:pt x="192" y="166"/>
                      <a:pt x="192" y="168"/>
                      <a:pt x="192" y="168"/>
                    </a:cubicBezTo>
                    <a:cubicBezTo>
                      <a:pt x="191" y="168"/>
                      <a:pt x="191" y="168"/>
                      <a:pt x="191" y="168"/>
                    </a:cubicBezTo>
                    <a:cubicBezTo>
                      <a:pt x="191" y="169"/>
                      <a:pt x="190" y="171"/>
                      <a:pt x="190" y="171"/>
                    </a:cubicBezTo>
                    <a:cubicBezTo>
                      <a:pt x="188" y="171"/>
                      <a:pt x="188" y="171"/>
                      <a:pt x="188" y="171"/>
                    </a:cubicBezTo>
                    <a:cubicBezTo>
                      <a:pt x="187" y="173"/>
                      <a:pt x="187" y="175"/>
                      <a:pt x="186" y="177"/>
                    </a:cubicBezTo>
                    <a:cubicBezTo>
                      <a:pt x="186" y="178"/>
                      <a:pt x="184" y="178"/>
                      <a:pt x="183" y="179"/>
                    </a:cubicBezTo>
                    <a:cubicBezTo>
                      <a:pt x="182" y="180"/>
                      <a:pt x="183" y="181"/>
                      <a:pt x="182" y="183"/>
                    </a:cubicBezTo>
                    <a:cubicBezTo>
                      <a:pt x="182" y="183"/>
                      <a:pt x="181" y="184"/>
                      <a:pt x="180" y="185"/>
                    </a:cubicBezTo>
                    <a:cubicBezTo>
                      <a:pt x="179" y="185"/>
                      <a:pt x="179" y="185"/>
                      <a:pt x="178" y="185"/>
                    </a:cubicBezTo>
                    <a:cubicBezTo>
                      <a:pt x="178" y="184"/>
                      <a:pt x="180" y="178"/>
                      <a:pt x="180" y="177"/>
                    </a:cubicBezTo>
                    <a:cubicBezTo>
                      <a:pt x="181" y="176"/>
                      <a:pt x="184" y="176"/>
                      <a:pt x="184" y="175"/>
                    </a:cubicBezTo>
                    <a:cubicBezTo>
                      <a:pt x="185" y="174"/>
                      <a:pt x="185" y="171"/>
                      <a:pt x="185" y="171"/>
                    </a:cubicBezTo>
                    <a:cubicBezTo>
                      <a:pt x="183" y="170"/>
                      <a:pt x="184" y="170"/>
                      <a:pt x="182" y="171"/>
                    </a:cubicBezTo>
                    <a:cubicBezTo>
                      <a:pt x="182" y="171"/>
                      <a:pt x="182" y="169"/>
                      <a:pt x="182" y="169"/>
                    </a:cubicBezTo>
                    <a:cubicBezTo>
                      <a:pt x="180" y="168"/>
                      <a:pt x="181" y="170"/>
                      <a:pt x="180" y="170"/>
                    </a:cubicBezTo>
                    <a:cubicBezTo>
                      <a:pt x="179" y="171"/>
                      <a:pt x="176" y="167"/>
                      <a:pt x="175" y="167"/>
                    </a:cubicBezTo>
                    <a:cubicBezTo>
                      <a:pt x="175" y="167"/>
                      <a:pt x="174" y="167"/>
                      <a:pt x="174" y="167"/>
                    </a:cubicBezTo>
                    <a:cubicBezTo>
                      <a:pt x="174" y="170"/>
                      <a:pt x="174" y="171"/>
                      <a:pt x="174" y="173"/>
                    </a:cubicBezTo>
                    <a:cubicBezTo>
                      <a:pt x="174" y="173"/>
                      <a:pt x="174" y="173"/>
                      <a:pt x="174" y="173"/>
                    </a:cubicBezTo>
                    <a:cubicBezTo>
                      <a:pt x="174" y="173"/>
                      <a:pt x="173" y="174"/>
                      <a:pt x="174" y="174"/>
                    </a:cubicBezTo>
                    <a:cubicBezTo>
                      <a:pt x="175" y="174"/>
                      <a:pt x="172" y="175"/>
                      <a:pt x="172" y="175"/>
                    </a:cubicBezTo>
                    <a:cubicBezTo>
                      <a:pt x="171" y="174"/>
                      <a:pt x="171" y="171"/>
                      <a:pt x="171" y="171"/>
                    </a:cubicBezTo>
                    <a:cubicBezTo>
                      <a:pt x="170" y="171"/>
                      <a:pt x="169" y="171"/>
                      <a:pt x="168" y="171"/>
                    </a:cubicBezTo>
                    <a:cubicBezTo>
                      <a:pt x="168" y="172"/>
                      <a:pt x="169" y="171"/>
                      <a:pt x="169" y="173"/>
                    </a:cubicBezTo>
                    <a:cubicBezTo>
                      <a:pt x="169" y="174"/>
                      <a:pt x="164" y="178"/>
                      <a:pt x="164" y="178"/>
                    </a:cubicBezTo>
                    <a:cubicBezTo>
                      <a:pt x="163" y="178"/>
                      <a:pt x="162" y="178"/>
                      <a:pt x="162" y="178"/>
                    </a:cubicBezTo>
                    <a:cubicBezTo>
                      <a:pt x="161" y="178"/>
                      <a:pt x="161" y="181"/>
                      <a:pt x="160" y="181"/>
                    </a:cubicBezTo>
                    <a:cubicBezTo>
                      <a:pt x="158" y="181"/>
                      <a:pt x="155" y="180"/>
                      <a:pt x="154" y="178"/>
                    </a:cubicBezTo>
                    <a:cubicBezTo>
                      <a:pt x="154" y="178"/>
                      <a:pt x="155" y="176"/>
                      <a:pt x="154" y="176"/>
                    </a:cubicBezTo>
                    <a:cubicBezTo>
                      <a:pt x="153" y="175"/>
                      <a:pt x="152" y="177"/>
                      <a:pt x="151" y="177"/>
                    </a:cubicBezTo>
                    <a:cubicBezTo>
                      <a:pt x="150" y="176"/>
                      <a:pt x="150" y="174"/>
                      <a:pt x="148" y="174"/>
                    </a:cubicBezTo>
                    <a:cubicBezTo>
                      <a:pt x="147" y="174"/>
                      <a:pt x="147" y="175"/>
                      <a:pt x="147" y="176"/>
                    </a:cubicBezTo>
                    <a:cubicBezTo>
                      <a:pt x="146" y="176"/>
                      <a:pt x="144" y="176"/>
                      <a:pt x="144" y="176"/>
                    </a:cubicBezTo>
                    <a:cubicBezTo>
                      <a:pt x="144" y="176"/>
                      <a:pt x="144" y="178"/>
                      <a:pt x="144" y="178"/>
                    </a:cubicBezTo>
                    <a:cubicBezTo>
                      <a:pt x="145" y="178"/>
                      <a:pt x="145" y="179"/>
                      <a:pt x="145" y="179"/>
                    </a:cubicBezTo>
                    <a:cubicBezTo>
                      <a:pt x="147" y="180"/>
                      <a:pt x="147" y="177"/>
                      <a:pt x="149" y="180"/>
                    </a:cubicBezTo>
                    <a:cubicBezTo>
                      <a:pt x="149" y="181"/>
                      <a:pt x="150" y="183"/>
                      <a:pt x="150" y="183"/>
                    </a:cubicBezTo>
                    <a:cubicBezTo>
                      <a:pt x="151" y="184"/>
                      <a:pt x="150" y="185"/>
                      <a:pt x="149" y="185"/>
                    </a:cubicBezTo>
                    <a:cubicBezTo>
                      <a:pt x="148" y="184"/>
                      <a:pt x="147" y="182"/>
                      <a:pt x="146" y="181"/>
                    </a:cubicBezTo>
                    <a:cubicBezTo>
                      <a:pt x="145" y="181"/>
                      <a:pt x="144" y="181"/>
                      <a:pt x="143" y="181"/>
                    </a:cubicBezTo>
                    <a:cubicBezTo>
                      <a:pt x="143" y="181"/>
                      <a:pt x="142" y="182"/>
                      <a:pt x="142" y="182"/>
                    </a:cubicBezTo>
                    <a:cubicBezTo>
                      <a:pt x="143" y="183"/>
                      <a:pt x="143" y="182"/>
                      <a:pt x="144" y="183"/>
                    </a:cubicBezTo>
                    <a:cubicBezTo>
                      <a:pt x="145" y="182"/>
                      <a:pt x="144" y="184"/>
                      <a:pt x="144" y="184"/>
                    </a:cubicBezTo>
                    <a:cubicBezTo>
                      <a:pt x="145" y="184"/>
                      <a:pt x="144" y="186"/>
                      <a:pt x="143" y="187"/>
                    </a:cubicBezTo>
                    <a:cubicBezTo>
                      <a:pt x="142" y="187"/>
                      <a:pt x="142" y="186"/>
                      <a:pt x="141" y="187"/>
                    </a:cubicBezTo>
                    <a:cubicBezTo>
                      <a:pt x="141" y="186"/>
                      <a:pt x="141" y="181"/>
                      <a:pt x="140" y="181"/>
                    </a:cubicBezTo>
                    <a:cubicBezTo>
                      <a:pt x="140" y="181"/>
                      <a:pt x="139" y="183"/>
                      <a:pt x="140" y="183"/>
                    </a:cubicBezTo>
                    <a:cubicBezTo>
                      <a:pt x="139" y="183"/>
                      <a:pt x="139" y="183"/>
                      <a:pt x="139" y="183"/>
                    </a:cubicBezTo>
                    <a:cubicBezTo>
                      <a:pt x="139" y="183"/>
                      <a:pt x="139" y="185"/>
                      <a:pt x="139" y="185"/>
                    </a:cubicBezTo>
                    <a:cubicBezTo>
                      <a:pt x="139" y="186"/>
                      <a:pt x="137" y="186"/>
                      <a:pt x="137" y="187"/>
                    </a:cubicBezTo>
                    <a:cubicBezTo>
                      <a:pt x="137" y="188"/>
                      <a:pt x="137" y="188"/>
                      <a:pt x="137" y="188"/>
                    </a:cubicBezTo>
                    <a:cubicBezTo>
                      <a:pt x="136" y="188"/>
                      <a:pt x="137" y="183"/>
                      <a:pt x="137" y="183"/>
                    </a:cubicBezTo>
                    <a:cubicBezTo>
                      <a:pt x="135" y="182"/>
                      <a:pt x="135" y="182"/>
                      <a:pt x="135" y="182"/>
                    </a:cubicBezTo>
                    <a:cubicBezTo>
                      <a:pt x="133" y="185"/>
                      <a:pt x="132" y="187"/>
                      <a:pt x="130" y="189"/>
                    </a:cubicBezTo>
                    <a:cubicBezTo>
                      <a:pt x="129" y="189"/>
                      <a:pt x="129" y="188"/>
                      <a:pt x="128" y="189"/>
                    </a:cubicBezTo>
                    <a:cubicBezTo>
                      <a:pt x="128" y="187"/>
                      <a:pt x="129" y="186"/>
                      <a:pt x="128" y="185"/>
                    </a:cubicBezTo>
                    <a:cubicBezTo>
                      <a:pt x="128" y="185"/>
                      <a:pt x="127" y="186"/>
                      <a:pt x="126" y="185"/>
                    </a:cubicBezTo>
                    <a:cubicBezTo>
                      <a:pt x="125" y="187"/>
                      <a:pt x="124" y="187"/>
                      <a:pt x="124" y="190"/>
                    </a:cubicBezTo>
                    <a:cubicBezTo>
                      <a:pt x="124" y="190"/>
                      <a:pt x="126" y="190"/>
                      <a:pt x="126" y="191"/>
                    </a:cubicBezTo>
                    <a:cubicBezTo>
                      <a:pt x="126" y="192"/>
                      <a:pt x="127" y="196"/>
                      <a:pt x="126" y="196"/>
                    </a:cubicBezTo>
                    <a:cubicBezTo>
                      <a:pt x="125" y="194"/>
                      <a:pt x="125" y="193"/>
                      <a:pt x="124" y="192"/>
                    </a:cubicBezTo>
                    <a:cubicBezTo>
                      <a:pt x="121" y="190"/>
                      <a:pt x="121" y="193"/>
                      <a:pt x="123" y="194"/>
                    </a:cubicBezTo>
                    <a:cubicBezTo>
                      <a:pt x="125" y="193"/>
                      <a:pt x="122" y="196"/>
                      <a:pt x="122" y="196"/>
                    </a:cubicBezTo>
                    <a:cubicBezTo>
                      <a:pt x="122" y="196"/>
                      <a:pt x="121" y="196"/>
                      <a:pt x="122" y="195"/>
                    </a:cubicBezTo>
                    <a:cubicBezTo>
                      <a:pt x="121" y="195"/>
                      <a:pt x="120" y="195"/>
                      <a:pt x="120" y="195"/>
                    </a:cubicBezTo>
                    <a:cubicBezTo>
                      <a:pt x="119" y="194"/>
                      <a:pt x="120" y="194"/>
                      <a:pt x="118" y="193"/>
                    </a:cubicBezTo>
                    <a:cubicBezTo>
                      <a:pt x="118" y="194"/>
                      <a:pt x="118" y="197"/>
                      <a:pt x="118" y="199"/>
                    </a:cubicBezTo>
                    <a:cubicBezTo>
                      <a:pt x="115" y="199"/>
                      <a:pt x="115" y="199"/>
                      <a:pt x="115" y="199"/>
                    </a:cubicBezTo>
                    <a:cubicBezTo>
                      <a:pt x="115" y="201"/>
                      <a:pt x="115" y="202"/>
                      <a:pt x="114" y="204"/>
                    </a:cubicBezTo>
                    <a:cubicBezTo>
                      <a:pt x="113" y="205"/>
                      <a:pt x="113" y="205"/>
                      <a:pt x="113" y="205"/>
                    </a:cubicBezTo>
                    <a:cubicBezTo>
                      <a:pt x="114" y="205"/>
                      <a:pt x="114" y="209"/>
                      <a:pt x="113" y="209"/>
                    </a:cubicBezTo>
                    <a:cubicBezTo>
                      <a:pt x="113" y="210"/>
                      <a:pt x="112" y="209"/>
                      <a:pt x="111" y="209"/>
                    </a:cubicBezTo>
                    <a:cubicBezTo>
                      <a:pt x="110" y="211"/>
                      <a:pt x="110" y="211"/>
                      <a:pt x="110" y="211"/>
                    </a:cubicBezTo>
                    <a:cubicBezTo>
                      <a:pt x="109" y="211"/>
                      <a:pt x="107" y="211"/>
                      <a:pt x="106" y="211"/>
                    </a:cubicBezTo>
                    <a:cubicBezTo>
                      <a:pt x="105" y="211"/>
                      <a:pt x="105" y="213"/>
                      <a:pt x="104" y="213"/>
                    </a:cubicBezTo>
                    <a:cubicBezTo>
                      <a:pt x="104" y="214"/>
                      <a:pt x="104" y="215"/>
                      <a:pt x="104" y="215"/>
                    </a:cubicBezTo>
                    <a:cubicBezTo>
                      <a:pt x="105" y="215"/>
                      <a:pt x="107" y="216"/>
                      <a:pt x="109" y="215"/>
                    </a:cubicBezTo>
                    <a:cubicBezTo>
                      <a:pt x="110" y="215"/>
                      <a:pt x="110" y="213"/>
                      <a:pt x="112" y="213"/>
                    </a:cubicBezTo>
                    <a:cubicBezTo>
                      <a:pt x="113" y="213"/>
                      <a:pt x="112" y="215"/>
                      <a:pt x="112" y="215"/>
                    </a:cubicBezTo>
                    <a:cubicBezTo>
                      <a:pt x="106" y="216"/>
                      <a:pt x="107" y="216"/>
                      <a:pt x="107" y="223"/>
                    </a:cubicBezTo>
                    <a:cubicBezTo>
                      <a:pt x="104" y="218"/>
                      <a:pt x="104" y="218"/>
                      <a:pt x="98" y="219"/>
                    </a:cubicBezTo>
                    <a:cubicBezTo>
                      <a:pt x="98" y="220"/>
                      <a:pt x="98" y="220"/>
                      <a:pt x="98" y="220"/>
                    </a:cubicBezTo>
                    <a:cubicBezTo>
                      <a:pt x="100" y="220"/>
                      <a:pt x="100" y="220"/>
                      <a:pt x="100" y="220"/>
                    </a:cubicBezTo>
                    <a:cubicBezTo>
                      <a:pt x="100" y="220"/>
                      <a:pt x="101" y="220"/>
                      <a:pt x="102" y="220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1"/>
                      <a:pt x="101" y="222"/>
                      <a:pt x="100" y="223"/>
                    </a:cubicBezTo>
                    <a:cubicBezTo>
                      <a:pt x="101" y="223"/>
                      <a:pt x="102" y="222"/>
                      <a:pt x="103" y="223"/>
                    </a:cubicBezTo>
                    <a:cubicBezTo>
                      <a:pt x="103" y="224"/>
                      <a:pt x="100" y="228"/>
                      <a:pt x="104" y="227"/>
                    </a:cubicBezTo>
                    <a:cubicBezTo>
                      <a:pt x="104" y="227"/>
                      <a:pt x="104" y="228"/>
                      <a:pt x="104" y="229"/>
                    </a:cubicBezTo>
                    <a:cubicBezTo>
                      <a:pt x="102" y="229"/>
                      <a:pt x="100" y="229"/>
                      <a:pt x="98" y="229"/>
                    </a:cubicBezTo>
                    <a:cubicBezTo>
                      <a:pt x="97" y="231"/>
                      <a:pt x="96" y="232"/>
                      <a:pt x="98" y="233"/>
                    </a:cubicBezTo>
                    <a:cubicBezTo>
                      <a:pt x="98" y="234"/>
                      <a:pt x="98" y="234"/>
                      <a:pt x="98" y="234"/>
                    </a:cubicBezTo>
                    <a:cubicBezTo>
                      <a:pt x="97" y="235"/>
                      <a:pt x="96" y="234"/>
                      <a:pt x="95" y="234"/>
                    </a:cubicBezTo>
                    <a:cubicBezTo>
                      <a:pt x="94" y="235"/>
                      <a:pt x="94" y="237"/>
                      <a:pt x="93" y="238"/>
                    </a:cubicBezTo>
                    <a:cubicBezTo>
                      <a:pt x="92" y="238"/>
                      <a:pt x="90" y="237"/>
                      <a:pt x="88" y="238"/>
                    </a:cubicBezTo>
                    <a:cubicBezTo>
                      <a:pt x="87" y="238"/>
                      <a:pt x="88" y="240"/>
                      <a:pt x="88" y="240"/>
                    </a:cubicBezTo>
                    <a:cubicBezTo>
                      <a:pt x="86" y="241"/>
                      <a:pt x="84" y="242"/>
                      <a:pt x="82" y="243"/>
                    </a:cubicBezTo>
                    <a:cubicBezTo>
                      <a:pt x="82" y="243"/>
                      <a:pt x="82" y="245"/>
                      <a:pt x="82" y="245"/>
                    </a:cubicBezTo>
                    <a:cubicBezTo>
                      <a:pt x="85" y="245"/>
                      <a:pt x="84" y="247"/>
                      <a:pt x="82" y="246"/>
                    </a:cubicBezTo>
                    <a:cubicBezTo>
                      <a:pt x="83" y="249"/>
                      <a:pt x="82" y="249"/>
                      <a:pt x="83" y="251"/>
                    </a:cubicBezTo>
                    <a:cubicBezTo>
                      <a:pt x="83" y="251"/>
                      <a:pt x="78" y="255"/>
                      <a:pt x="78" y="255"/>
                    </a:cubicBezTo>
                    <a:cubicBezTo>
                      <a:pt x="77" y="255"/>
                      <a:pt x="76" y="255"/>
                      <a:pt x="75" y="255"/>
                    </a:cubicBezTo>
                    <a:cubicBezTo>
                      <a:pt x="75" y="255"/>
                      <a:pt x="75" y="257"/>
                      <a:pt x="75" y="257"/>
                    </a:cubicBezTo>
                    <a:cubicBezTo>
                      <a:pt x="74" y="258"/>
                      <a:pt x="72" y="257"/>
                      <a:pt x="71" y="257"/>
                    </a:cubicBezTo>
                    <a:cubicBezTo>
                      <a:pt x="71" y="257"/>
                      <a:pt x="70" y="259"/>
                      <a:pt x="69" y="259"/>
                    </a:cubicBezTo>
                    <a:cubicBezTo>
                      <a:pt x="70" y="260"/>
                      <a:pt x="73" y="264"/>
                      <a:pt x="70" y="265"/>
                    </a:cubicBezTo>
                    <a:cubicBezTo>
                      <a:pt x="68" y="265"/>
                      <a:pt x="66" y="264"/>
                      <a:pt x="65" y="264"/>
                    </a:cubicBezTo>
                    <a:cubicBezTo>
                      <a:pt x="62" y="264"/>
                      <a:pt x="64" y="267"/>
                      <a:pt x="64" y="267"/>
                    </a:cubicBezTo>
                    <a:cubicBezTo>
                      <a:pt x="63" y="268"/>
                      <a:pt x="62" y="267"/>
                      <a:pt x="61" y="268"/>
                    </a:cubicBezTo>
                    <a:cubicBezTo>
                      <a:pt x="61" y="268"/>
                      <a:pt x="61" y="270"/>
                      <a:pt x="61" y="270"/>
                    </a:cubicBezTo>
                    <a:cubicBezTo>
                      <a:pt x="59" y="270"/>
                      <a:pt x="59" y="268"/>
                      <a:pt x="58" y="269"/>
                    </a:cubicBezTo>
                    <a:cubicBezTo>
                      <a:pt x="57" y="270"/>
                      <a:pt x="58" y="271"/>
                      <a:pt x="57" y="272"/>
                    </a:cubicBezTo>
                    <a:cubicBezTo>
                      <a:pt x="57" y="272"/>
                      <a:pt x="54" y="275"/>
                      <a:pt x="53" y="275"/>
                    </a:cubicBezTo>
                    <a:cubicBezTo>
                      <a:pt x="52" y="276"/>
                      <a:pt x="52" y="278"/>
                      <a:pt x="51" y="279"/>
                    </a:cubicBezTo>
                    <a:cubicBezTo>
                      <a:pt x="51" y="280"/>
                      <a:pt x="51" y="280"/>
                      <a:pt x="51" y="280"/>
                    </a:cubicBezTo>
                    <a:cubicBezTo>
                      <a:pt x="50" y="280"/>
                      <a:pt x="49" y="279"/>
                      <a:pt x="48" y="280"/>
                    </a:cubicBezTo>
                    <a:cubicBezTo>
                      <a:pt x="48" y="282"/>
                      <a:pt x="49" y="282"/>
                      <a:pt x="49" y="284"/>
                    </a:cubicBezTo>
                    <a:cubicBezTo>
                      <a:pt x="54" y="282"/>
                      <a:pt x="57" y="280"/>
                      <a:pt x="61" y="277"/>
                    </a:cubicBezTo>
                    <a:cubicBezTo>
                      <a:pt x="60" y="278"/>
                      <a:pt x="60" y="279"/>
                      <a:pt x="59" y="280"/>
                    </a:cubicBezTo>
                    <a:cubicBezTo>
                      <a:pt x="58" y="282"/>
                      <a:pt x="55" y="282"/>
                      <a:pt x="54" y="284"/>
                    </a:cubicBezTo>
                    <a:cubicBezTo>
                      <a:pt x="53" y="285"/>
                      <a:pt x="54" y="286"/>
                      <a:pt x="53" y="287"/>
                    </a:cubicBezTo>
                    <a:cubicBezTo>
                      <a:pt x="51" y="287"/>
                      <a:pt x="49" y="287"/>
                      <a:pt x="47" y="286"/>
                    </a:cubicBezTo>
                    <a:cubicBezTo>
                      <a:pt x="47" y="285"/>
                      <a:pt x="47" y="284"/>
                      <a:pt x="47" y="283"/>
                    </a:cubicBezTo>
                    <a:cubicBezTo>
                      <a:pt x="47" y="283"/>
                      <a:pt x="46" y="282"/>
                      <a:pt x="45" y="282"/>
                    </a:cubicBezTo>
                    <a:cubicBezTo>
                      <a:pt x="42" y="284"/>
                      <a:pt x="43" y="285"/>
                      <a:pt x="38" y="283"/>
                    </a:cubicBezTo>
                    <a:cubicBezTo>
                      <a:pt x="38" y="287"/>
                      <a:pt x="38" y="287"/>
                      <a:pt x="38" y="287"/>
                    </a:cubicBezTo>
                    <a:cubicBezTo>
                      <a:pt x="39" y="286"/>
                      <a:pt x="38" y="289"/>
                      <a:pt x="38" y="289"/>
                    </a:cubicBezTo>
                    <a:cubicBezTo>
                      <a:pt x="37" y="289"/>
                      <a:pt x="35" y="288"/>
                      <a:pt x="35" y="289"/>
                    </a:cubicBezTo>
                    <a:cubicBezTo>
                      <a:pt x="33" y="290"/>
                      <a:pt x="36" y="293"/>
                      <a:pt x="33" y="292"/>
                    </a:cubicBezTo>
                    <a:cubicBezTo>
                      <a:pt x="33" y="291"/>
                      <a:pt x="33" y="291"/>
                      <a:pt x="32" y="291"/>
                    </a:cubicBezTo>
                    <a:cubicBezTo>
                      <a:pt x="32" y="291"/>
                      <a:pt x="32" y="294"/>
                      <a:pt x="32" y="294"/>
                    </a:cubicBezTo>
                    <a:cubicBezTo>
                      <a:pt x="31" y="295"/>
                      <a:pt x="31" y="293"/>
                      <a:pt x="31" y="293"/>
                    </a:cubicBezTo>
                    <a:cubicBezTo>
                      <a:pt x="30" y="293"/>
                      <a:pt x="24" y="293"/>
                      <a:pt x="23" y="293"/>
                    </a:cubicBezTo>
                    <a:cubicBezTo>
                      <a:pt x="23" y="293"/>
                      <a:pt x="23" y="295"/>
                      <a:pt x="23" y="296"/>
                    </a:cubicBezTo>
                    <a:cubicBezTo>
                      <a:pt x="24" y="296"/>
                      <a:pt x="25" y="296"/>
                      <a:pt x="25" y="296"/>
                    </a:cubicBezTo>
                    <a:cubicBezTo>
                      <a:pt x="25" y="297"/>
                      <a:pt x="26" y="296"/>
                      <a:pt x="26" y="298"/>
                    </a:cubicBezTo>
                    <a:cubicBezTo>
                      <a:pt x="26" y="298"/>
                      <a:pt x="23" y="300"/>
                      <a:pt x="23" y="300"/>
                    </a:cubicBezTo>
                    <a:cubicBezTo>
                      <a:pt x="23" y="300"/>
                      <a:pt x="24" y="301"/>
                      <a:pt x="23" y="302"/>
                    </a:cubicBezTo>
                    <a:cubicBezTo>
                      <a:pt x="23" y="301"/>
                      <a:pt x="22" y="300"/>
                      <a:pt x="22" y="300"/>
                    </a:cubicBezTo>
                    <a:cubicBezTo>
                      <a:pt x="21" y="300"/>
                      <a:pt x="18" y="300"/>
                      <a:pt x="17" y="300"/>
                    </a:cubicBezTo>
                    <a:cubicBezTo>
                      <a:pt x="18" y="301"/>
                      <a:pt x="16" y="304"/>
                      <a:pt x="16" y="304"/>
                    </a:cubicBezTo>
                    <a:cubicBezTo>
                      <a:pt x="19" y="304"/>
                      <a:pt x="26" y="304"/>
                      <a:pt x="19" y="306"/>
                    </a:cubicBezTo>
                    <a:cubicBezTo>
                      <a:pt x="17" y="307"/>
                      <a:pt x="18" y="306"/>
                      <a:pt x="18" y="308"/>
                    </a:cubicBezTo>
                    <a:cubicBezTo>
                      <a:pt x="17" y="307"/>
                      <a:pt x="17" y="305"/>
                      <a:pt x="15" y="306"/>
                    </a:cubicBezTo>
                    <a:cubicBezTo>
                      <a:pt x="15" y="306"/>
                      <a:pt x="15" y="308"/>
                      <a:pt x="15" y="308"/>
                    </a:cubicBezTo>
                    <a:cubicBezTo>
                      <a:pt x="12" y="307"/>
                      <a:pt x="12" y="308"/>
                      <a:pt x="9" y="308"/>
                    </a:cubicBezTo>
                    <a:cubicBezTo>
                      <a:pt x="9" y="308"/>
                      <a:pt x="8" y="309"/>
                      <a:pt x="8" y="309"/>
                    </a:cubicBezTo>
                    <a:cubicBezTo>
                      <a:pt x="7" y="309"/>
                      <a:pt x="7" y="308"/>
                      <a:pt x="6" y="308"/>
                    </a:cubicBezTo>
                    <a:cubicBezTo>
                      <a:pt x="6" y="308"/>
                      <a:pt x="6" y="311"/>
                      <a:pt x="6" y="311"/>
                    </a:cubicBezTo>
                    <a:cubicBezTo>
                      <a:pt x="9" y="311"/>
                      <a:pt x="10" y="311"/>
                      <a:pt x="13" y="312"/>
                    </a:cubicBezTo>
                    <a:cubicBezTo>
                      <a:pt x="12" y="312"/>
                      <a:pt x="15" y="312"/>
                      <a:pt x="15" y="312"/>
                    </a:cubicBezTo>
                    <a:cubicBezTo>
                      <a:pt x="15" y="312"/>
                      <a:pt x="14" y="313"/>
                      <a:pt x="14" y="314"/>
                    </a:cubicBezTo>
                    <a:cubicBezTo>
                      <a:pt x="10" y="313"/>
                      <a:pt x="6" y="313"/>
                      <a:pt x="3" y="314"/>
                    </a:cubicBezTo>
                    <a:cubicBezTo>
                      <a:pt x="4" y="317"/>
                      <a:pt x="4" y="318"/>
                      <a:pt x="3" y="321"/>
                    </a:cubicBezTo>
                    <a:cubicBezTo>
                      <a:pt x="4" y="321"/>
                      <a:pt x="5" y="321"/>
                      <a:pt x="5" y="321"/>
                    </a:cubicBezTo>
                    <a:cubicBezTo>
                      <a:pt x="7" y="320"/>
                      <a:pt x="6" y="318"/>
                      <a:pt x="9" y="320"/>
                    </a:cubicBezTo>
                    <a:cubicBezTo>
                      <a:pt x="9" y="320"/>
                      <a:pt x="10" y="321"/>
                      <a:pt x="11" y="322"/>
                    </a:cubicBezTo>
                    <a:cubicBezTo>
                      <a:pt x="11" y="321"/>
                      <a:pt x="13" y="322"/>
                      <a:pt x="13" y="322"/>
                    </a:cubicBezTo>
                    <a:cubicBezTo>
                      <a:pt x="13" y="321"/>
                      <a:pt x="13" y="320"/>
                      <a:pt x="13" y="319"/>
                    </a:cubicBezTo>
                    <a:cubicBezTo>
                      <a:pt x="14" y="319"/>
                      <a:pt x="14" y="318"/>
                      <a:pt x="15" y="318"/>
                    </a:cubicBezTo>
                    <a:cubicBezTo>
                      <a:pt x="15" y="319"/>
                      <a:pt x="16" y="320"/>
                      <a:pt x="16" y="320"/>
                    </a:cubicBezTo>
                    <a:cubicBezTo>
                      <a:pt x="17" y="320"/>
                      <a:pt x="17" y="319"/>
                      <a:pt x="19" y="320"/>
                    </a:cubicBezTo>
                    <a:cubicBezTo>
                      <a:pt x="19" y="320"/>
                      <a:pt x="19" y="321"/>
                      <a:pt x="20" y="322"/>
                    </a:cubicBezTo>
                    <a:cubicBezTo>
                      <a:pt x="21" y="321"/>
                      <a:pt x="20" y="320"/>
                      <a:pt x="22" y="320"/>
                    </a:cubicBezTo>
                    <a:cubicBezTo>
                      <a:pt x="22" y="320"/>
                      <a:pt x="22" y="321"/>
                      <a:pt x="22" y="322"/>
                    </a:cubicBezTo>
                    <a:cubicBezTo>
                      <a:pt x="21" y="322"/>
                      <a:pt x="20" y="322"/>
                      <a:pt x="19" y="322"/>
                    </a:cubicBezTo>
                    <a:cubicBezTo>
                      <a:pt x="18" y="324"/>
                      <a:pt x="18" y="324"/>
                      <a:pt x="18" y="324"/>
                    </a:cubicBezTo>
                    <a:cubicBezTo>
                      <a:pt x="16" y="324"/>
                      <a:pt x="17" y="322"/>
                      <a:pt x="16" y="322"/>
                    </a:cubicBezTo>
                    <a:cubicBezTo>
                      <a:pt x="16" y="322"/>
                      <a:pt x="7" y="322"/>
                      <a:pt x="6" y="322"/>
                    </a:cubicBezTo>
                    <a:cubicBezTo>
                      <a:pt x="5" y="324"/>
                      <a:pt x="5" y="324"/>
                      <a:pt x="5" y="324"/>
                    </a:cubicBezTo>
                    <a:cubicBezTo>
                      <a:pt x="3" y="324"/>
                      <a:pt x="4" y="323"/>
                      <a:pt x="3" y="323"/>
                    </a:cubicBezTo>
                    <a:cubicBezTo>
                      <a:pt x="3" y="324"/>
                      <a:pt x="3" y="324"/>
                      <a:pt x="3" y="324"/>
                    </a:cubicBezTo>
                    <a:cubicBezTo>
                      <a:pt x="4" y="325"/>
                      <a:pt x="6" y="325"/>
                      <a:pt x="7" y="326"/>
                    </a:cubicBezTo>
                    <a:cubicBezTo>
                      <a:pt x="7" y="326"/>
                      <a:pt x="8" y="327"/>
                      <a:pt x="7" y="326"/>
                    </a:cubicBezTo>
                    <a:cubicBezTo>
                      <a:pt x="7" y="326"/>
                      <a:pt x="7" y="328"/>
                      <a:pt x="7" y="328"/>
                    </a:cubicBezTo>
                    <a:cubicBezTo>
                      <a:pt x="6" y="328"/>
                      <a:pt x="4" y="328"/>
                      <a:pt x="4" y="328"/>
                    </a:cubicBezTo>
                    <a:cubicBezTo>
                      <a:pt x="3" y="329"/>
                      <a:pt x="5" y="330"/>
                      <a:pt x="5" y="330"/>
                    </a:cubicBezTo>
                    <a:cubicBezTo>
                      <a:pt x="0" y="331"/>
                      <a:pt x="5" y="330"/>
                      <a:pt x="3" y="332"/>
                    </a:cubicBezTo>
                    <a:cubicBezTo>
                      <a:pt x="4" y="331"/>
                      <a:pt x="5" y="332"/>
                      <a:pt x="7" y="332"/>
                    </a:cubicBezTo>
                    <a:cubicBezTo>
                      <a:pt x="7" y="332"/>
                      <a:pt x="7" y="331"/>
                      <a:pt x="7" y="331"/>
                    </a:cubicBezTo>
                    <a:cubicBezTo>
                      <a:pt x="8" y="331"/>
                      <a:pt x="10" y="331"/>
                      <a:pt x="9" y="332"/>
                    </a:cubicBezTo>
                    <a:cubicBezTo>
                      <a:pt x="10" y="331"/>
                      <a:pt x="10" y="333"/>
                      <a:pt x="7" y="333"/>
                    </a:cubicBezTo>
                    <a:cubicBezTo>
                      <a:pt x="7" y="333"/>
                      <a:pt x="7" y="335"/>
                      <a:pt x="7" y="335"/>
                    </a:cubicBezTo>
                    <a:cubicBezTo>
                      <a:pt x="9" y="335"/>
                      <a:pt x="9" y="334"/>
                      <a:pt x="11" y="334"/>
                    </a:cubicBezTo>
                    <a:cubicBezTo>
                      <a:pt x="11" y="335"/>
                      <a:pt x="11" y="336"/>
                      <a:pt x="11" y="337"/>
                    </a:cubicBezTo>
                    <a:cubicBezTo>
                      <a:pt x="13" y="337"/>
                      <a:pt x="13" y="337"/>
                      <a:pt x="13" y="337"/>
                    </a:cubicBezTo>
                    <a:cubicBezTo>
                      <a:pt x="14" y="336"/>
                      <a:pt x="14" y="333"/>
                      <a:pt x="17" y="332"/>
                    </a:cubicBezTo>
                    <a:cubicBezTo>
                      <a:pt x="18" y="331"/>
                      <a:pt x="20" y="331"/>
                      <a:pt x="21" y="331"/>
                    </a:cubicBezTo>
                    <a:cubicBezTo>
                      <a:pt x="22" y="331"/>
                      <a:pt x="20" y="332"/>
                      <a:pt x="19" y="334"/>
                    </a:cubicBezTo>
                    <a:cubicBezTo>
                      <a:pt x="19" y="334"/>
                      <a:pt x="17" y="333"/>
                      <a:pt x="17" y="334"/>
                    </a:cubicBezTo>
                    <a:cubicBezTo>
                      <a:pt x="16" y="334"/>
                      <a:pt x="17" y="335"/>
                      <a:pt x="16" y="337"/>
                    </a:cubicBezTo>
                    <a:cubicBezTo>
                      <a:pt x="15" y="338"/>
                      <a:pt x="15" y="338"/>
                      <a:pt x="15" y="338"/>
                    </a:cubicBezTo>
                    <a:cubicBezTo>
                      <a:pt x="14" y="338"/>
                      <a:pt x="13" y="339"/>
                      <a:pt x="13" y="340"/>
                    </a:cubicBezTo>
                    <a:cubicBezTo>
                      <a:pt x="13" y="340"/>
                      <a:pt x="14" y="342"/>
                      <a:pt x="13" y="342"/>
                    </a:cubicBezTo>
                    <a:cubicBezTo>
                      <a:pt x="12" y="344"/>
                      <a:pt x="8" y="343"/>
                      <a:pt x="7" y="344"/>
                    </a:cubicBezTo>
                    <a:cubicBezTo>
                      <a:pt x="6" y="345"/>
                      <a:pt x="6" y="347"/>
                      <a:pt x="5" y="348"/>
                    </a:cubicBezTo>
                    <a:cubicBezTo>
                      <a:pt x="6" y="348"/>
                      <a:pt x="8" y="348"/>
                      <a:pt x="9" y="348"/>
                    </a:cubicBezTo>
                    <a:cubicBezTo>
                      <a:pt x="11" y="349"/>
                      <a:pt x="7" y="350"/>
                      <a:pt x="10" y="350"/>
                    </a:cubicBezTo>
                    <a:cubicBezTo>
                      <a:pt x="10" y="349"/>
                      <a:pt x="10" y="348"/>
                      <a:pt x="10" y="348"/>
                    </a:cubicBezTo>
                    <a:cubicBezTo>
                      <a:pt x="12" y="348"/>
                      <a:pt x="12" y="347"/>
                      <a:pt x="14" y="348"/>
                    </a:cubicBezTo>
                    <a:cubicBezTo>
                      <a:pt x="14" y="347"/>
                      <a:pt x="14" y="346"/>
                      <a:pt x="15" y="346"/>
                    </a:cubicBezTo>
                    <a:cubicBezTo>
                      <a:pt x="16" y="345"/>
                      <a:pt x="15" y="348"/>
                      <a:pt x="14" y="348"/>
                    </a:cubicBezTo>
                    <a:cubicBezTo>
                      <a:pt x="16" y="349"/>
                      <a:pt x="13" y="355"/>
                      <a:pt x="13" y="356"/>
                    </a:cubicBezTo>
                    <a:cubicBezTo>
                      <a:pt x="12" y="357"/>
                      <a:pt x="11" y="356"/>
                      <a:pt x="10" y="357"/>
                    </a:cubicBezTo>
                    <a:cubicBezTo>
                      <a:pt x="10" y="358"/>
                      <a:pt x="10" y="360"/>
                      <a:pt x="10" y="361"/>
                    </a:cubicBezTo>
                    <a:cubicBezTo>
                      <a:pt x="12" y="362"/>
                      <a:pt x="15" y="367"/>
                      <a:pt x="19" y="365"/>
                    </a:cubicBezTo>
                    <a:cubicBezTo>
                      <a:pt x="20" y="365"/>
                      <a:pt x="19" y="364"/>
                      <a:pt x="21" y="364"/>
                    </a:cubicBezTo>
                    <a:cubicBezTo>
                      <a:pt x="20" y="367"/>
                      <a:pt x="20" y="367"/>
                      <a:pt x="20" y="367"/>
                    </a:cubicBezTo>
                    <a:cubicBezTo>
                      <a:pt x="22" y="367"/>
                      <a:pt x="25" y="368"/>
                      <a:pt x="27" y="367"/>
                    </a:cubicBezTo>
                    <a:cubicBezTo>
                      <a:pt x="27" y="367"/>
                      <a:pt x="28" y="365"/>
                      <a:pt x="29" y="365"/>
                    </a:cubicBezTo>
                    <a:cubicBezTo>
                      <a:pt x="30" y="365"/>
                      <a:pt x="31" y="365"/>
                      <a:pt x="32" y="365"/>
                    </a:cubicBezTo>
                    <a:cubicBezTo>
                      <a:pt x="33" y="364"/>
                      <a:pt x="34" y="362"/>
                      <a:pt x="35" y="362"/>
                    </a:cubicBezTo>
                    <a:cubicBezTo>
                      <a:pt x="36" y="361"/>
                      <a:pt x="38" y="362"/>
                      <a:pt x="39" y="361"/>
                    </a:cubicBezTo>
                    <a:cubicBezTo>
                      <a:pt x="40" y="360"/>
                      <a:pt x="42" y="357"/>
                      <a:pt x="43" y="357"/>
                    </a:cubicBezTo>
                    <a:cubicBezTo>
                      <a:pt x="44" y="356"/>
                      <a:pt x="46" y="357"/>
                      <a:pt x="47" y="357"/>
                    </a:cubicBezTo>
                    <a:cubicBezTo>
                      <a:pt x="50" y="356"/>
                      <a:pt x="53" y="352"/>
                      <a:pt x="56" y="351"/>
                    </a:cubicBezTo>
                    <a:cubicBezTo>
                      <a:pt x="56" y="351"/>
                      <a:pt x="58" y="351"/>
                      <a:pt x="58" y="351"/>
                    </a:cubicBezTo>
                    <a:cubicBezTo>
                      <a:pt x="58" y="352"/>
                      <a:pt x="58" y="353"/>
                      <a:pt x="58" y="355"/>
                    </a:cubicBezTo>
                    <a:close/>
                    <a:moveTo>
                      <a:pt x="134" y="1"/>
                    </a:moveTo>
                    <a:cubicBezTo>
                      <a:pt x="134" y="1"/>
                      <a:pt x="133" y="3"/>
                      <a:pt x="133" y="4"/>
                    </a:cubicBezTo>
                    <a:cubicBezTo>
                      <a:pt x="134" y="5"/>
                      <a:pt x="134" y="4"/>
                      <a:pt x="135" y="6"/>
                    </a:cubicBezTo>
                    <a:cubicBezTo>
                      <a:pt x="129" y="8"/>
                      <a:pt x="132" y="6"/>
                      <a:pt x="130" y="12"/>
                    </a:cubicBezTo>
                    <a:cubicBezTo>
                      <a:pt x="129" y="11"/>
                      <a:pt x="128" y="12"/>
                      <a:pt x="127" y="12"/>
                    </a:cubicBezTo>
                    <a:cubicBezTo>
                      <a:pt x="127" y="12"/>
                      <a:pt x="126" y="9"/>
                      <a:pt x="126" y="9"/>
                    </a:cubicBezTo>
                    <a:cubicBezTo>
                      <a:pt x="122" y="8"/>
                      <a:pt x="121" y="9"/>
                      <a:pt x="118" y="8"/>
                    </a:cubicBezTo>
                    <a:cubicBezTo>
                      <a:pt x="118" y="9"/>
                      <a:pt x="117" y="10"/>
                      <a:pt x="118" y="10"/>
                    </a:cubicBezTo>
                    <a:cubicBezTo>
                      <a:pt x="119" y="11"/>
                      <a:pt x="119" y="12"/>
                      <a:pt x="119" y="12"/>
                    </a:cubicBezTo>
                    <a:cubicBezTo>
                      <a:pt x="121" y="12"/>
                      <a:pt x="124" y="12"/>
                      <a:pt x="127" y="12"/>
                    </a:cubicBezTo>
                    <a:cubicBezTo>
                      <a:pt x="127" y="13"/>
                      <a:pt x="127" y="14"/>
                      <a:pt x="127" y="14"/>
                    </a:cubicBezTo>
                    <a:cubicBezTo>
                      <a:pt x="126" y="15"/>
                      <a:pt x="127" y="15"/>
                      <a:pt x="126" y="16"/>
                    </a:cubicBezTo>
                    <a:cubicBezTo>
                      <a:pt x="125" y="16"/>
                      <a:pt x="124" y="16"/>
                      <a:pt x="122" y="16"/>
                    </a:cubicBezTo>
                    <a:cubicBezTo>
                      <a:pt x="122" y="17"/>
                      <a:pt x="122" y="19"/>
                      <a:pt x="122" y="20"/>
                    </a:cubicBezTo>
                    <a:cubicBezTo>
                      <a:pt x="123" y="20"/>
                      <a:pt x="128" y="22"/>
                      <a:pt x="130" y="22"/>
                    </a:cubicBezTo>
                    <a:cubicBezTo>
                      <a:pt x="131" y="22"/>
                      <a:pt x="134" y="20"/>
                      <a:pt x="134" y="20"/>
                    </a:cubicBezTo>
                    <a:cubicBezTo>
                      <a:pt x="138" y="19"/>
                      <a:pt x="143" y="20"/>
                      <a:pt x="146" y="20"/>
                    </a:cubicBezTo>
                    <a:cubicBezTo>
                      <a:pt x="145" y="22"/>
                      <a:pt x="145" y="22"/>
                      <a:pt x="145" y="22"/>
                    </a:cubicBezTo>
                    <a:cubicBezTo>
                      <a:pt x="142" y="23"/>
                      <a:pt x="139" y="22"/>
                      <a:pt x="136" y="23"/>
                    </a:cubicBezTo>
                    <a:cubicBezTo>
                      <a:pt x="136" y="23"/>
                      <a:pt x="136" y="25"/>
                      <a:pt x="136" y="25"/>
                    </a:cubicBezTo>
                    <a:cubicBezTo>
                      <a:pt x="136" y="25"/>
                      <a:pt x="133" y="25"/>
                      <a:pt x="134" y="24"/>
                    </a:cubicBezTo>
                    <a:cubicBezTo>
                      <a:pt x="132" y="24"/>
                      <a:pt x="132" y="24"/>
                      <a:pt x="130" y="23"/>
                    </a:cubicBezTo>
                    <a:cubicBezTo>
                      <a:pt x="130" y="24"/>
                      <a:pt x="130" y="24"/>
                      <a:pt x="129" y="24"/>
                    </a:cubicBezTo>
                    <a:cubicBezTo>
                      <a:pt x="130" y="26"/>
                      <a:pt x="129" y="28"/>
                      <a:pt x="131" y="28"/>
                    </a:cubicBezTo>
                    <a:cubicBezTo>
                      <a:pt x="135" y="30"/>
                      <a:pt x="138" y="28"/>
                      <a:pt x="142" y="28"/>
                    </a:cubicBezTo>
                    <a:cubicBezTo>
                      <a:pt x="144" y="30"/>
                      <a:pt x="144" y="30"/>
                      <a:pt x="144" y="30"/>
                    </a:cubicBezTo>
                    <a:cubicBezTo>
                      <a:pt x="145" y="30"/>
                      <a:pt x="148" y="29"/>
                      <a:pt x="150" y="30"/>
                    </a:cubicBezTo>
                    <a:cubicBezTo>
                      <a:pt x="150" y="30"/>
                      <a:pt x="151" y="32"/>
                      <a:pt x="152" y="32"/>
                    </a:cubicBezTo>
                    <a:cubicBezTo>
                      <a:pt x="153" y="32"/>
                      <a:pt x="155" y="31"/>
                      <a:pt x="157" y="32"/>
                    </a:cubicBezTo>
                    <a:cubicBezTo>
                      <a:pt x="158" y="32"/>
                      <a:pt x="162" y="34"/>
                      <a:pt x="164" y="34"/>
                    </a:cubicBezTo>
                    <a:cubicBezTo>
                      <a:pt x="167" y="34"/>
                      <a:pt x="169" y="33"/>
                      <a:pt x="172" y="33"/>
                    </a:cubicBezTo>
                    <a:cubicBezTo>
                      <a:pt x="172" y="33"/>
                      <a:pt x="175" y="34"/>
                      <a:pt x="177" y="34"/>
                    </a:cubicBezTo>
                    <a:cubicBezTo>
                      <a:pt x="180" y="33"/>
                      <a:pt x="179" y="28"/>
                      <a:pt x="179" y="28"/>
                    </a:cubicBezTo>
                    <a:cubicBezTo>
                      <a:pt x="180" y="27"/>
                      <a:pt x="187" y="27"/>
                      <a:pt x="188" y="26"/>
                    </a:cubicBezTo>
                    <a:cubicBezTo>
                      <a:pt x="188" y="26"/>
                      <a:pt x="189" y="25"/>
                      <a:pt x="190" y="25"/>
                    </a:cubicBezTo>
                    <a:cubicBezTo>
                      <a:pt x="191" y="25"/>
                      <a:pt x="188" y="24"/>
                      <a:pt x="188" y="24"/>
                    </a:cubicBezTo>
                    <a:cubicBezTo>
                      <a:pt x="188" y="24"/>
                      <a:pt x="188" y="22"/>
                      <a:pt x="188" y="22"/>
                    </a:cubicBezTo>
                    <a:cubicBezTo>
                      <a:pt x="190" y="22"/>
                      <a:pt x="191" y="22"/>
                      <a:pt x="193" y="22"/>
                    </a:cubicBezTo>
                    <a:cubicBezTo>
                      <a:pt x="193" y="22"/>
                      <a:pt x="198" y="14"/>
                      <a:pt x="199" y="12"/>
                    </a:cubicBezTo>
                    <a:cubicBezTo>
                      <a:pt x="195" y="13"/>
                      <a:pt x="195" y="13"/>
                      <a:pt x="192" y="12"/>
                    </a:cubicBezTo>
                    <a:cubicBezTo>
                      <a:pt x="192" y="12"/>
                      <a:pt x="186" y="11"/>
                      <a:pt x="186" y="11"/>
                    </a:cubicBezTo>
                    <a:cubicBezTo>
                      <a:pt x="185" y="11"/>
                      <a:pt x="187" y="10"/>
                      <a:pt x="187" y="10"/>
                    </a:cubicBezTo>
                    <a:cubicBezTo>
                      <a:pt x="187" y="9"/>
                      <a:pt x="187" y="9"/>
                      <a:pt x="187" y="9"/>
                    </a:cubicBezTo>
                    <a:cubicBezTo>
                      <a:pt x="187" y="8"/>
                      <a:pt x="187" y="8"/>
                      <a:pt x="187" y="8"/>
                    </a:cubicBezTo>
                    <a:cubicBezTo>
                      <a:pt x="187" y="8"/>
                      <a:pt x="184" y="8"/>
                      <a:pt x="186" y="8"/>
                    </a:cubicBezTo>
                    <a:cubicBezTo>
                      <a:pt x="185" y="9"/>
                      <a:pt x="184" y="10"/>
                      <a:pt x="184" y="10"/>
                    </a:cubicBezTo>
                    <a:cubicBezTo>
                      <a:pt x="182" y="10"/>
                      <a:pt x="183" y="11"/>
                      <a:pt x="181" y="11"/>
                    </a:cubicBezTo>
                    <a:cubicBezTo>
                      <a:pt x="177" y="12"/>
                      <a:pt x="181" y="10"/>
                      <a:pt x="182" y="8"/>
                    </a:cubicBezTo>
                    <a:cubicBezTo>
                      <a:pt x="182" y="8"/>
                      <a:pt x="181" y="7"/>
                      <a:pt x="182" y="6"/>
                    </a:cubicBezTo>
                    <a:cubicBezTo>
                      <a:pt x="180" y="7"/>
                      <a:pt x="178" y="8"/>
                      <a:pt x="177" y="9"/>
                    </a:cubicBezTo>
                    <a:cubicBezTo>
                      <a:pt x="176" y="10"/>
                      <a:pt x="176" y="13"/>
                      <a:pt x="174" y="13"/>
                    </a:cubicBezTo>
                    <a:cubicBezTo>
                      <a:pt x="173" y="13"/>
                      <a:pt x="172" y="13"/>
                      <a:pt x="171" y="13"/>
                    </a:cubicBezTo>
                    <a:cubicBezTo>
                      <a:pt x="172" y="8"/>
                      <a:pt x="172" y="9"/>
                      <a:pt x="170" y="4"/>
                    </a:cubicBezTo>
                    <a:cubicBezTo>
                      <a:pt x="169" y="9"/>
                      <a:pt x="169" y="14"/>
                      <a:pt x="166" y="8"/>
                    </a:cubicBezTo>
                    <a:cubicBezTo>
                      <a:pt x="164" y="11"/>
                      <a:pt x="164" y="11"/>
                      <a:pt x="162" y="14"/>
                    </a:cubicBezTo>
                    <a:cubicBezTo>
                      <a:pt x="161" y="13"/>
                      <a:pt x="159" y="11"/>
                      <a:pt x="158" y="11"/>
                    </a:cubicBezTo>
                    <a:cubicBezTo>
                      <a:pt x="157" y="11"/>
                      <a:pt x="156" y="11"/>
                      <a:pt x="155" y="11"/>
                    </a:cubicBezTo>
                    <a:cubicBezTo>
                      <a:pt x="154" y="11"/>
                      <a:pt x="154" y="9"/>
                      <a:pt x="153" y="8"/>
                    </a:cubicBezTo>
                    <a:cubicBezTo>
                      <a:pt x="153" y="8"/>
                      <a:pt x="151" y="9"/>
                      <a:pt x="150" y="9"/>
                    </a:cubicBezTo>
                    <a:cubicBezTo>
                      <a:pt x="150" y="9"/>
                      <a:pt x="144" y="7"/>
                      <a:pt x="144" y="6"/>
                    </a:cubicBezTo>
                    <a:cubicBezTo>
                      <a:pt x="142" y="3"/>
                      <a:pt x="142" y="3"/>
                      <a:pt x="142" y="3"/>
                    </a:cubicBezTo>
                    <a:cubicBezTo>
                      <a:pt x="140" y="2"/>
                      <a:pt x="139" y="4"/>
                      <a:pt x="138" y="4"/>
                    </a:cubicBezTo>
                    <a:cubicBezTo>
                      <a:pt x="137" y="3"/>
                      <a:pt x="136" y="1"/>
                      <a:pt x="136" y="1"/>
                    </a:cubicBezTo>
                    <a:cubicBezTo>
                      <a:pt x="135" y="0"/>
                      <a:pt x="134" y="1"/>
                      <a:pt x="134" y="1"/>
                    </a:cubicBezTo>
                    <a:close/>
                    <a:moveTo>
                      <a:pt x="142" y="56"/>
                    </a:moveTo>
                    <a:cubicBezTo>
                      <a:pt x="141" y="56"/>
                      <a:pt x="140" y="57"/>
                      <a:pt x="139" y="58"/>
                    </a:cubicBezTo>
                    <a:cubicBezTo>
                      <a:pt x="139" y="57"/>
                      <a:pt x="139" y="61"/>
                      <a:pt x="139" y="61"/>
                    </a:cubicBezTo>
                    <a:cubicBezTo>
                      <a:pt x="140" y="61"/>
                      <a:pt x="141" y="61"/>
                      <a:pt x="141" y="62"/>
                    </a:cubicBezTo>
                    <a:cubicBezTo>
                      <a:pt x="141" y="62"/>
                      <a:pt x="141" y="64"/>
                      <a:pt x="140" y="64"/>
                    </a:cubicBezTo>
                    <a:cubicBezTo>
                      <a:pt x="140" y="65"/>
                      <a:pt x="138" y="65"/>
                      <a:pt x="138" y="66"/>
                    </a:cubicBezTo>
                    <a:cubicBezTo>
                      <a:pt x="138" y="66"/>
                      <a:pt x="139" y="68"/>
                      <a:pt x="138" y="68"/>
                    </a:cubicBezTo>
                    <a:cubicBezTo>
                      <a:pt x="141" y="68"/>
                      <a:pt x="148" y="65"/>
                      <a:pt x="150" y="66"/>
                    </a:cubicBezTo>
                    <a:cubicBezTo>
                      <a:pt x="150" y="66"/>
                      <a:pt x="150" y="68"/>
                      <a:pt x="150" y="68"/>
                    </a:cubicBezTo>
                    <a:cubicBezTo>
                      <a:pt x="150" y="69"/>
                      <a:pt x="150" y="69"/>
                      <a:pt x="150" y="69"/>
                    </a:cubicBezTo>
                    <a:cubicBezTo>
                      <a:pt x="150" y="69"/>
                      <a:pt x="152" y="69"/>
                      <a:pt x="153" y="69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6" y="67"/>
                      <a:pt x="158" y="68"/>
                      <a:pt x="159" y="68"/>
                    </a:cubicBezTo>
                    <a:cubicBezTo>
                      <a:pt x="160" y="67"/>
                      <a:pt x="161" y="66"/>
                      <a:pt x="162" y="66"/>
                    </a:cubicBezTo>
                    <a:cubicBezTo>
                      <a:pt x="164" y="65"/>
                      <a:pt x="166" y="66"/>
                      <a:pt x="168" y="66"/>
                    </a:cubicBezTo>
                    <a:cubicBezTo>
                      <a:pt x="168" y="66"/>
                      <a:pt x="170" y="64"/>
                      <a:pt x="170" y="64"/>
                    </a:cubicBezTo>
                    <a:cubicBezTo>
                      <a:pt x="171" y="63"/>
                      <a:pt x="169" y="61"/>
                      <a:pt x="170" y="60"/>
                    </a:cubicBezTo>
                    <a:cubicBezTo>
                      <a:pt x="166" y="61"/>
                      <a:pt x="164" y="62"/>
                      <a:pt x="161" y="60"/>
                    </a:cubicBezTo>
                    <a:cubicBezTo>
                      <a:pt x="158" y="59"/>
                      <a:pt x="157" y="54"/>
                      <a:pt x="152" y="54"/>
                    </a:cubicBezTo>
                    <a:cubicBezTo>
                      <a:pt x="151" y="56"/>
                      <a:pt x="151" y="56"/>
                      <a:pt x="151" y="56"/>
                    </a:cubicBezTo>
                    <a:cubicBezTo>
                      <a:pt x="148" y="56"/>
                      <a:pt x="146" y="54"/>
                      <a:pt x="143" y="55"/>
                    </a:cubicBezTo>
                    <a:lnTo>
                      <a:pt x="142" y="56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8" name="Freeform 118">
                <a:extLst>
                  <a:ext uri="{FF2B5EF4-FFF2-40B4-BE49-F238E27FC236}">
                    <a16:creationId xmlns:a16="http://schemas.microsoft.com/office/drawing/2014/main" id="{4409B959-24F6-764C-9339-B381ECBD23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5" y="1299"/>
                <a:ext cx="102" cy="141"/>
              </a:xfrm>
              <a:custGeom>
                <a:avLst/>
                <a:gdLst>
                  <a:gd name="T0" fmla="*/ 32 w 52"/>
                  <a:gd name="T1" fmla="*/ 64 h 72"/>
                  <a:gd name="T2" fmla="*/ 30 w 52"/>
                  <a:gd name="T3" fmla="*/ 62 h 72"/>
                  <a:gd name="T4" fmla="*/ 30 w 52"/>
                  <a:gd name="T5" fmla="*/ 57 h 72"/>
                  <a:gd name="T6" fmla="*/ 21 w 52"/>
                  <a:gd name="T7" fmla="*/ 53 h 72"/>
                  <a:gd name="T8" fmla="*/ 24 w 52"/>
                  <a:gd name="T9" fmla="*/ 49 h 72"/>
                  <a:gd name="T10" fmla="*/ 24 w 52"/>
                  <a:gd name="T11" fmla="*/ 45 h 72"/>
                  <a:gd name="T12" fmla="*/ 30 w 52"/>
                  <a:gd name="T13" fmla="*/ 42 h 72"/>
                  <a:gd name="T14" fmla="*/ 34 w 52"/>
                  <a:gd name="T15" fmla="*/ 35 h 72"/>
                  <a:gd name="T16" fmla="*/ 38 w 52"/>
                  <a:gd name="T17" fmla="*/ 35 h 72"/>
                  <a:gd name="T18" fmla="*/ 40 w 52"/>
                  <a:gd name="T19" fmla="*/ 31 h 72"/>
                  <a:gd name="T20" fmla="*/ 42 w 52"/>
                  <a:gd name="T21" fmla="*/ 31 h 72"/>
                  <a:gd name="T22" fmla="*/ 41 w 52"/>
                  <a:gd name="T23" fmla="*/ 20 h 72"/>
                  <a:gd name="T24" fmla="*/ 43 w 52"/>
                  <a:gd name="T25" fmla="*/ 19 h 72"/>
                  <a:gd name="T26" fmla="*/ 44 w 52"/>
                  <a:gd name="T27" fmla="*/ 16 h 72"/>
                  <a:gd name="T28" fmla="*/ 47 w 52"/>
                  <a:gd name="T29" fmla="*/ 16 h 72"/>
                  <a:gd name="T30" fmla="*/ 52 w 52"/>
                  <a:gd name="T31" fmla="*/ 9 h 72"/>
                  <a:gd name="T32" fmla="*/ 52 w 52"/>
                  <a:gd name="T33" fmla="*/ 9 h 72"/>
                  <a:gd name="T34" fmla="*/ 46 w 52"/>
                  <a:gd name="T35" fmla="*/ 0 h 72"/>
                  <a:gd name="T36" fmla="*/ 45 w 52"/>
                  <a:gd name="T37" fmla="*/ 6 h 72"/>
                  <a:gd name="T38" fmla="*/ 41 w 52"/>
                  <a:gd name="T39" fmla="*/ 8 h 72"/>
                  <a:gd name="T40" fmla="*/ 41 w 52"/>
                  <a:gd name="T41" fmla="*/ 10 h 72"/>
                  <a:gd name="T42" fmla="*/ 39 w 52"/>
                  <a:gd name="T43" fmla="*/ 12 h 72"/>
                  <a:gd name="T44" fmla="*/ 35 w 52"/>
                  <a:gd name="T45" fmla="*/ 12 h 72"/>
                  <a:gd name="T46" fmla="*/ 32 w 52"/>
                  <a:gd name="T47" fmla="*/ 14 h 72"/>
                  <a:gd name="T48" fmla="*/ 32 w 52"/>
                  <a:gd name="T49" fmla="*/ 17 h 72"/>
                  <a:gd name="T50" fmla="*/ 32 w 52"/>
                  <a:gd name="T51" fmla="*/ 20 h 72"/>
                  <a:gd name="T52" fmla="*/ 28 w 52"/>
                  <a:gd name="T53" fmla="*/ 19 h 72"/>
                  <a:gd name="T54" fmla="*/ 24 w 52"/>
                  <a:gd name="T55" fmla="*/ 18 h 72"/>
                  <a:gd name="T56" fmla="*/ 22 w 52"/>
                  <a:gd name="T57" fmla="*/ 15 h 72"/>
                  <a:gd name="T58" fmla="*/ 18 w 52"/>
                  <a:gd name="T59" fmla="*/ 16 h 72"/>
                  <a:gd name="T60" fmla="*/ 19 w 52"/>
                  <a:gd name="T61" fmla="*/ 21 h 72"/>
                  <a:gd name="T62" fmla="*/ 13 w 52"/>
                  <a:gd name="T63" fmla="*/ 26 h 72"/>
                  <a:gd name="T64" fmla="*/ 11 w 52"/>
                  <a:gd name="T65" fmla="*/ 30 h 72"/>
                  <a:gd name="T66" fmla="*/ 7 w 52"/>
                  <a:gd name="T67" fmla="*/ 36 h 72"/>
                  <a:gd name="T68" fmla="*/ 4 w 52"/>
                  <a:gd name="T69" fmla="*/ 39 h 72"/>
                  <a:gd name="T70" fmla="*/ 1 w 52"/>
                  <a:gd name="T71" fmla="*/ 45 h 72"/>
                  <a:gd name="T72" fmla="*/ 1 w 52"/>
                  <a:gd name="T73" fmla="*/ 47 h 72"/>
                  <a:gd name="T74" fmla="*/ 5 w 52"/>
                  <a:gd name="T75" fmla="*/ 49 h 72"/>
                  <a:gd name="T76" fmla="*/ 7 w 52"/>
                  <a:gd name="T77" fmla="*/ 57 h 72"/>
                  <a:gd name="T78" fmla="*/ 0 w 52"/>
                  <a:gd name="T79" fmla="*/ 65 h 72"/>
                  <a:gd name="T80" fmla="*/ 5 w 52"/>
                  <a:gd name="T81" fmla="*/ 67 h 72"/>
                  <a:gd name="T82" fmla="*/ 6 w 52"/>
                  <a:gd name="T83" fmla="*/ 71 h 72"/>
                  <a:gd name="T84" fmla="*/ 7 w 52"/>
                  <a:gd name="T85" fmla="*/ 72 h 72"/>
                  <a:gd name="T86" fmla="*/ 10 w 52"/>
                  <a:gd name="T87" fmla="*/ 70 h 72"/>
                  <a:gd name="T88" fmla="*/ 16 w 52"/>
                  <a:gd name="T89" fmla="*/ 70 h 72"/>
                  <a:gd name="T90" fmla="*/ 21 w 52"/>
                  <a:gd name="T91" fmla="*/ 65 h 72"/>
                  <a:gd name="T92" fmla="*/ 23 w 52"/>
                  <a:gd name="T93" fmla="*/ 64 h 72"/>
                  <a:gd name="T94" fmla="*/ 28 w 52"/>
                  <a:gd name="T95" fmla="*/ 66 h 72"/>
                  <a:gd name="T96" fmla="*/ 32 w 52"/>
                  <a:gd name="T97" fmla="*/ 6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2" h="72">
                    <a:moveTo>
                      <a:pt x="32" y="64"/>
                    </a:moveTo>
                    <a:cubicBezTo>
                      <a:pt x="31" y="64"/>
                      <a:pt x="30" y="63"/>
                      <a:pt x="30" y="62"/>
                    </a:cubicBezTo>
                    <a:cubicBezTo>
                      <a:pt x="30" y="62"/>
                      <a:pt x="30" y="58"/>
                      <a:pt x="30" y="57"/>
                    </a:cubicBezTo>
                    <a:cubicBezTo>
                      <a:pt x="29" y="56"/>
                      <a:pt x="22" y="53"/>
                      <a:pt x="21" y="53"/>
                    </a:cubicBezTo>
                    <a:cubicBezTo>
                      <a:pt x="22" y="52"/>
                      <a:pt x="23" y="51"/>
                      <a:pt x="24" y="49"/>
                    </a:cubicBezTo>
                    <a:cubicBezTo>
                      <a:pt x="24" y="48"/>
                      <a:pt x="23" y="46"/>
                      <a:pt x="24" y="45"/>
                    </a:cubicBezTo>
                    <a:cubicBezTo>
                      <a:pt x="24" y="44"/>
                      <a:pt x="28" y="43"/>
                      <a:pt x="30" y="42"/>
                    </a:cubicBezTo>
                    <a:cubicBezTo>
                      <a:pt x="31" y="41"/>
                      <a:pt x="33" y="36"/>
                      <a:pt x="34" y="35"/>
                    </a:cubicBezTo>
                    <a:cubicBezTo>
                      <a:pt x="35" y="35"/>
                      <a:pt x="37" y="35"/>
                      <a:pt x="38" y="35"/>
                    </a:cubicBezTo>
                    <a:cubicBezTo>
                      <a:pt x="39" y="34"/>
                      <a:pt x="39" y="32"/>
                      <a:pt x="40" y="31"/>
                    </a:cubicBezTo>
                    <a:cubicBezTo>
                      <a:pt x="41" y="31"/>
                      <a:pt x="42" y="31"/>
                      <a:pt x="42" y="31"/>
                    </a:cubicBezTo>
                    <a:cubicBezTo>
                      <a:pt x="43" y="27"/>
                      <a:pt x="40" y="24"/>
                      <a:pt x="41" y="20"/>
                    </a:cubicBezTo>
                    <a:cubicBezTo>
                      <a:pt x="41" y="19"/>
                      <a:pt x="42" y="19"/>
                      <a:pt x="43" y="19"/>
                    </a:cubicBezTo>
                    <a:cubicBezTo>
                      <a:pt x="43" y="19"/>
                      <a:pt x="43" y="16"/>
                      <a:pt x="44" y="16"/>
                    </a:cubicBezTo>
                    <a:cubicBezTo>
                      <a:pt x="44" y="15"/>
                      <a:pt x="46" y="16"/>
                      <a:pt x="47" y="16"/>
                    </a:cubicBezTo>
                    <a:cubicBezTo>
                      <a:pt x="48" y="15"/>
                      <a:pt x="51" y="9"/>
                      <a:pt x="52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6"/>
                      <a:pt x="1" y="47"/>
                      <a:pt x="1" y="47"/>
                    </a:cubicBezTo>
                    <a:cubicBezTo>
                      <a:pt x="2" y="48"/>
                      <a:pt x="4" y="48"/>
                      <a:pt x="5" y="49"/>
                    </a:cubicBezTo>
                    <a:cubicBezTo>
                      <a:pt x="4" y="54"/>
                      <a:pt x="4" y="54"/>
                      <a:pt x="7" y="57"/>
                    </a:cubicBezTo>
                    <a:cubicBezTo>
                      <a:pt x="1" y="59"/>
                      <a:pt x="1" y="59"/>
                      <a:pt x="0" y="65"/>
                    </a:cubicBezTo>
                    <a:cubicBezTo>
                      <a:pt x="1" y="65"/>
                      <a:pt x="3" y="66"/>
                      <a:pt x="5" y="67"/>
                    </a:cubicBezTo>
                    <a:cubicBezTo>
                      <a:pt x="3" y="69"/>
                      <a:pt x="3" y="69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8" y="72"/>
                      <a:pt x="9" y="70"/>
                      <a:pt x="10" y="70"/>
                    </a:cubicBezTo>
                    <a:cubicBezTo>
                      <a:pt x="13" y="69"/>
                      <a:pt x="13" y="70"/>
                      <a:pt x="16" y="70"/>
                    </a:cubicBezTo>
                    <a:cubicBezTo>
                      <a:pt x="21" y="65"/>
                      <a:pt x="21" y="65"/>
                      <a:pt x="21" y="65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4"/>
                      <a:pt x="26" y="66"/>
                      <a:pt x="28" y="66"/>
                    </a:cubicBezTo>
                    <a:cubicBezTo>
                      <a:pt x="30" y="66"/>
                      <a:pt x="32" y="64"/>
                      <a:pt x="32" y="6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9" name="Freeform 119">
                <a:extLst>
                  <a:ext uri="{FF2B5EF4-FFF2-40B4-BE49-F238E27FC236}">
                    <a16:creationId xmlns:a16="http://schemas.microsoft.com/office/drawing/2014/main" id="{E616CBA9-83C3-8D4F-8F00-2A0A28ED4E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5" y="1299"/>
                <a:ext cx="102" cy="141"/>
              </a:xfrm>
              <a:custGeom>
                <a:avLst/>
                <a:gdLst>
                  <a:gd name="T0" fmla="*/ 32 w 52"/>
                  <a:gd name="T1" fmla="*/ 64 h 72"/>
                  <a:gd name="T2" fmla="*/ 30 w 52"/>
                  <a:gd name="T3" fmla="*/ 62 h 72"/>
                  <a:gd name="T4" fmla="*/ 30 w 52"/>
                  <a:gd name="T5" fmla="*/ 57 h 72"/>
                  <a:gd name="T6" fmla="*/ 21 w 52"/>
                  <a:gd name="T7" fmla="*/ 53 h 72"/>
                  <a:gd name="T8" fmla="*/ 24 w 52"/>
                  <a:gd name="T9" fmla="*/ 49 h 72"/>
                  <a:gd name="T10" fmla="*/ 24 w 52"/>
                  <a:gd name="T11" fmla="*/ 45 h 72"/>
                  <a:gd name="T12" fmla="*/ 30 w 52"/>
                  <a:gd name="T13" fmla="*/ 42 h 72"/>
                  <a:gd name="T14" fmla="*/ 34 w 52"/>
                  <a:gd name="T15" fmla="*/ 35 h 72"/>
                  <a:gd name="T16" fmla="*/ 38 w 52"/>
                  <a:gd name="T17" fmla="*/ 35 h 72"/>
                  <a:gd name="T18" fmla="*/ 40 w 52"/>
                  <a:gd name="T19" fmla="*/ 31 h 72"/>
                  <a:gd name="T20" fmla="*/ 42 w 52"/>
                  <a:gd name="T21" fmla="*/ 31 h 72"/>
                  <a:gd name="T22" fmla="*/ 41 w 52"/>
                  <a:gd name="T23" fmla="*/ 20 h 72"/>
                  <a:gd name="T24" fmla="*/ 43 w 52"/>
                  <a:gd name="T25" fmla="*/ 19 h 72"/>
                  <a:gd name="T26" fmla="*/ 44 w 52"/>
                  <a:gd name="T27" fmla="*/ 16 h 72"/>
                  <a:gd name="T28" fmla="*/ 47 w 52"/>
                  <a:gd name="T29" fmla="*/ 16 h 72"/>
                  <a:gd name="T30" fmla="*/ 52 w 52"/>
                  <a:gd name="T31" fmla="*/ 9 h 72"/>
                  <a:gd name="T32" fmla="*/ 52 w 52"/>
                  <a:gd name="T33" fmla="*/ 9 h 72"/>
                  <a:gd name="T34" fmla="*/ 46 w 52"/>
                  <a:gd name="T35" fmla="*/ 0 h 72"/>
                  <a:gd name="T36" fmla="*/ 45 w 52"/>
                  <a:gd name="T37" fmla="*/ 6 h 72"/>
                  <a:gd name="T38" fmla="*/ 41 w 52"/>
                  <a:gd name="T39" fmla="*/ 8 h 72"/>
                  <a:gd name="T40" fmla="*/ 41 w 52"/>
                  <a:gd name="T41" fmla="*/ 10 h 72"/>
                  <a:gd name="T42" fmla="*/ 39 w 52"/>
                  <a:gd name="T43" fmla="*/ 12 h 72"/>
                  <a:gd name="T44" fmla="*/ 35 w 52"/>
                  <a:gd name="T45" fmla="*/ 12 h 72"/>
                  <a:gd name="T46" fmla="*/ 32 w 52"/>
                  <a:gd name="T47" fmla="*/ 14 h 72"/>
                  <a:gd name="T48" fmla="*/ 32 w 52"/>
                  <a:gd name="T49" fmla="*/ 17 h 72"/>
                  <a:gd name="T50" fmla="*/ 32 w 52"/>
                  <a:gd name="T51" fmla="*/ 20 h 72"/>
                  <a:gd name="T52" fmla="*/ 28 w 52"/>
                  <a:gd name="T53" fmla="*/ 19 h 72"/>
                  <a:gd name="T54" fmla="*/ 24 w 52"/>
                  <a:gd name="T55" fmla="*/ 18 h 72"/>
                  <a:gd name="T56" fmla="*/ 22 w 52"/>
                  <a:gd name="T57" fmla="*/ 15 h 72"/>
                  <a:gd name="T58" fmla="*/ 18 w 52"/>
                  <a:gd name="T59" fmla="*/ 16 h 72"/>
                  <a:gd name="T60" fmla="*/ 19 w 52"/>
                  <a:gd name="T61" fmla="*/ 21 h 72"/>
                  <a:gd name="T62" fmla="*/ 13 w 52"/>
                  <a:gd name="T63" fmla="*/ 26 h 72"/>
                  <a:gd name="T64" fmla="*/ 11 w 52"/>
                  <a:gd name="T65" fmla="*/ 30 h 72"/>
                  <a:gd name="T66" fmla="*/ 7 w 52"/>
                  <a:gd name="T67" fmla="*/ 36 h 72"/>
                  <a:gd name="T68" fmla="*/ 4 w 52"/>
                  <a:gd name="T69" fmla="*/ 39 h 72"/>
                  <a:gd name="T70" fmla="*/ 1 w 52"/>
                  <a:gd name="T71" fmla="*/ 45 h 72"/>
                  <a:gd name="T72" fmla="*/ 1 w 52"/>
                  <a:gd name="T73" fmla="*/ 47 h 72"/>
                  <a:gd name="T74" fmla="*/ 5 w 52"/>
                  <a:gd name="T75" fmla="*/ 49 h 72"/>
                  <a:gd name="T76" fmla="*/ 7 w 52"/>
                  <a:gd name="T77" fmla="*/ 57 h 72"/>
                  <a:gd name="T78" fmla="*/ 0 w 52"/>
                  <a:gd name="T79" fmla="*/ 65 h 72"/>
                  <a:gd name="T80" fmla="*/ 5 w 52"/>
                  <a:gd name="T81" fmla="*/ 67 h 72"/>
                  <a:gd name="T82" fmla="*/ 6 w 52"/>
                  <a:gd name="T83" fmla="*/ 71 h 72"/>
                  <a:gd name="T84" fmla="*/ 7 w 52"/>
                  <a:gd name="T85" fmla="*/ 72 h 72"/>
                  <a:gd name="T86" fmla="*/ 10 w 52"/>
                  <a:gd name="T87" fmla="*/ 70 h 72"/>
                  <a:gd name="T88" fmla="*/ 16 w 52"/>
                  <a:gd name="T89" fmla="*/ 70 h 72"/>
                  <a:gd name="T90" fmla="*/ 21 w 52"/>
                  <a:gd name="T91" fmla="*/ 65 h 72"/>
                  <a:gd name="T92" fmla="*/ 23 w 52"/>
                  <a:gd name="T93" fmla="*/ 64 h 72"/>
                  <a:gd name="T94" fmla="*/ 28 w 52"/>
                  <a:gd name="T95" fmla="*/ 66 h 72"/>
                  <a:gd name="T96" fmla="*/ 32 w 52"/>
                  <a:gd name="T97" fmla="*/ 6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2" h="72">
                    <a:moveTo>
                      <a:pt x="32" y="64"/>
                    </a:moveTo>
                    <a:cubicBezTo>
                      <a:pt x="31" y="64"/>
                      <a:pt x="30" y="63"/>
                      <a:pt x="30" y="62"/>
                    </a:cubicBezTo>
                    <a:cubicBezTo>
                      <a:pt x="30" y="62"/>
                      <a:pt x="30" y="58"/>
                      <a:pt x="30" y="57"/>
                    </a:cubicBezTo>
                    <a:cubicBezTo>
                      <a:pt x="29" y="56"/>
                      <a:pt x="22" y="53"/>
                      <a:pt x="21" y="53"/>
                    </a:cubicBezTo>
                    <a:cubicBezTo>
                      <a:pt x="22" y="52"/>
                      <a:pt x="23" y="51"/>
                      <a:pt x="24" y="49"/>
                    </a:cubicBezTo>
                    <a:cubicBezTo>
                      <a:pt x="24" y="48"/>
                      <a:pt x="23" y="46"/>
                      <a:pt x="24" y="45"/>
                    </a:cubicBezTo>
                    <a:cubicBezTo>
                      <a:pt x="24" y="44"/>
                      <a:pt x="28" y="43"/>
                      <a:pt x="30" y="42"/>
                    </a:cubicBezTo>
                    <a:cubicBezTo>
                      <a:pt x="31" y="41"/>
                      <a:pt x="33" y="36"/>
                      <a:pt x="34" y="35"/>
                    </a:cubicBezTo>
                    <a:cubicBezTo>
                      <a:pt x="35" y="35"/>
                      <a:pt x="37" y="35"/>
                      <a:pt x="38" y="35"/>
                    </a:cubicBezTo>
                    <a:cubicBezTo>
                      <a:pt x="39" y="34"/>
                      <a:pt x="39" y="32"/>
                      <a:pt x="40" y="31"/>
                    </a:cubicBezTo>
                    <a:cubicBezTo>
                      <a:pt x="41" y="31"/>
                      <a:pt x="42" y="31"/>
                      <a:pt x="42" y="31"/>
                    </a:cubicBezTo>
                    <a:cubicBezTo>
                      <a:pt x="43" y="27"/>
                      <a:pt x="40" y="24"/>
                      <a:pt x="41" y="20"/>
                    </a:cubicBezTo>
                    <a:cubicBezTo>
                      <a:pt x="41" y="19"/>
                      <a:pt x="42" y="19"/>
                      <a:pt x="43" y="19"/>
                    </a:cubicBezTo>
                    <a:cubicBezTo>
                      <a:pt x="43" y="19"/>
                      <a:pt x="43" y="16"/>
                      <a:pt x="44" y="16"/>
                    </a:cubicBezTo>
                    <a:cubicBezTo>
                      <a:pt x="44" y="15"/>
                      <a:pt x="46" y="16"/>
                      <a:pt x="47" y="16"/>
                    </a:cubicBezTo>
                    <a:cubicBezTo>
                      <a:pt x="48" y="15"/>
                      <a:pt x="51" y="9"/>
                      <a:pt x="52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39" y="12"/>
                      <a:pt x="39" y="12"/>
                      <a:pt x="39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6"/>
                      <a:pt x="1" y="47"/>
                      <a:pt x="1" y="47"/>
                    </a:cubicBezTo>
                    <a:cubicBezTo>
                      <a:pt x="2" y="48"/>
                      <a:pt x="4" y="48"/>
                      <a:pt x="5" y="49"/>
                    </a:cubicBezTo>
                    <a:cubicBezTo>
                      <a:pt x="4" y="54"/>
                      <a:pt x="4" y="54"/>
                      <a:pt x="7" y="57"/>
                    </a:cubicBezTo>
                    <a:cubicBezTo>
                      <a:pt x="1" y="59"/>
                      <a:pt x="1" y="59"/>
                      <a:pt x="0" y="65"/>
                    </a:cubicBezTo>
                    <a:cubicBezTo>
                      <a:pt x="1" y="65"/>
                      <a:pt x="3" y="66"/>
                      <a:pt x="5" y="67"/>
                    </a:cubicBezTo>
                    <a:cubicBezTo>
                      <a:pt x="3" y="69"/>
                      <a:pt x="3" y="69"/>
                      <a:pt x="6" y="7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8" y="72"/>
                      <a:pt x="9" y="70"/>
                      <a:pt x="10" y="70"/>
                    </a:cubicBezTo>
                    <a:cubicBezTo>
                      <a:pt x="13" y="69"/>
                      <a:pt x="13" y="70"/>
                      <a:pt x="16" y="70"/>
                    </a:cubicBezTo>
                    <a:cubicBezTo>
                      <a:pt x="21" y="65"/>
                      <a:pt x="21" y="65"/>
                      <a:pt x="21" y="65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4"/>
                      <a:pt x="26" y="66"/>
                      <a:pt x="28" y="66"/>
                    </a:cubicBezTo>
                    <a:cubicBezTo>
                      <a:pt x="30" y="66"/>
                      <a:pt x="32" y="64"/>
                      <a:pt x="32" y="64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0" name="Freeform 120">
                <a:extLst>
                  <a:ext uri="{FF2B5EF4-FFF2-40B4-BE49-F238E27FC236}">
                    <a16:creationId xmlns:a16="http://schemas.microsoft.com/office/drawing/2014/main" id="{D611A9F5-AC9A-9144-8A98-77C5D8C9F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" y="1950"/>
                <a:ext cx="205" cy="214"/>
              </a:xfrm>
              <a:custGeom>
                <a:avLst/>
                <a:gdLst>
                  <a:gd name="T0" fmla="*/ 51 w 105"/>
                  <a:gd name="T1" fmla="*/ 100 h 109"/>
                  <a:gd name="T2" fmla="*/ 51 w 105"/>
                  <a:gd name="T3" fmla="*/ 94 h 109"/>
                  <a:gd name="T4" fmla="*/ 54 w 105"/>
                  <a:gd name="T5" fmla="*/ 85 h 109"/>
                  <a:gd name="T6" fmla="*/ 63 w 105"/>
                  <a:gd name="T7" fmla="*/ 81 h 109"/>
                  <a:gd name="T8" fmla="*/ 67 w 105"/>
                  <a:gd name="T9" fmla="*/ 88 h 109"/>
                  <a:gd name="T10" fmla="*/ 73 w 105"/>
                  <a:gd name="T11" fmla="*/ 78 h 109"/>
                  <a:gd name="T12" fmla="*/ 79 w 105"/>
                  <a:gd name="T13" fmla="*/ 68 h 109"/>
                  <a:gd name="T14" fmla="*/ 82 w 105"/>
                  <a:gd name="T15" fmla="*/ 58 h 109"/>
                  <a:gd name="T16" fmla="*/ 91 w 105"/>
                  <a:gd name="T17" fmla="*/ 51 h 109"/>
                  <a:gd name="T18" fmla="*/ 93 w 105"/>
                  <a:gd name="T19" fmla="*/ 43 h 109"/>
                  <a:gd name="T20" fmla="*/ 96 w 105"/>
                  <a:gd name="T21" fmla="*/ 35 h 109"/>
                  <a:gd name="T22" fmla="*/ 102 w 105"/>
                  <a:gd name="T23" fmla="*/ 28 h 109"/>
                  <a:gd name="T24" fmla="*/ 102 w 105"/>
                  <a:gd name="T25" fmla="*/ 17 h 109"/>
                  <a:gd name="T26" fmla="*/ 98 w 105"/>
                  <a:gd name="T27" fmla="*/ 0 h 109"/>
                  <a:gd name="T28" fmla="*/ 88 w 105"/>
                  <a:gd name="T29" fmla="*/ 6 h 109"/>
                  <a:gd name="T30" fmla="*/ 69 w 105"/>
                  <a:gd name="T31" fmla="*/ 6 h 109"/>
                  <a:gd name="T32" fmla="*/ 55 w 105"/>
                  <a:gd name="T33" fmla="*/ 9 h 109"/>
                  <a:gd name="T34" fmla="*/ 44 w 105"/>
                  <a:gd name="T35" fmla="*/ 7 h 109"/>
                  <a:gd name="T36" fmla="*/ 34 w 105"/>
                  <a:gd name="T37" fmla="*/ 3 h 109"/>
                  <a:gd name="T38" fmla="*/ 23 w 105"/>
                  <a:gd name="T39" fmla="*/ 2 h 109"/>
                  <a:gd name="T40" fmla="*/ 14 w 105"/>
                  <a:gd name="T41" fmla="*/ 11 h 109"/>
                  <a:gd name="T42" fmla="*/ 7 w 105"/>
                  <a:gd name="T43" fmla="*/ 23 h 109"/>
                  <a:gd name="T44" fmla="*/ 8 w 105"/>
                  <a:gd name="T45" fmla="*/ 31 h 109"/>
                  <a:gd name="T46" fmla="*/ 9 w 105"/>
                  <a:gd name="T47" fmla="*/ 41 h 109"/>
                  <a:gd name="T48" fmla="*/ 6 w 105"/>
                  <a:gd name="T49" fmla="*/ 50 h 109"/>
                  <a:gd name="T50" fmla="*/ 3 w 105"/>
                  <a:gd name="T51" fmla="*/ 57 h 109"/>
                  <a:gd name="T52" fmla="*/ 2 w 105"/>
                  <a:gd name="T53" fmla="*/ 72 h 109"/>
                  <a:gd name="T54" fmla="*/ 2 w 105"/>
                  <a:gd name="T55" fmla="*/ 85 h 109"/>
                  <a:gd name="T56" fmla="*/ 8 w 105"/>
                  <a:gd name="T57" fmla="*/ 86 h 109"/>
                  <a:gd name="T58" fmla="*/ 22 w 105"/>
                  <a:gd name="T59" fmla="*/ 91 h 109"/>
                  <a:gd name="T60" fmla="*/ 25 w 105"/>
                  <a:gd name="T61" fmla="*/ 94 h 109"/>
                  <a:gd name="T62" fmla="*/ 28 w 105"/>
                  <a:gd name="T63" fmla="*/ 98 h 109"/>
                  <a:gd name="T64" fmla="*/ 26 w 105"/>
                  <a:gd name="T65" fmla="*/ 100 h 109"/>
                  <a:gd name="T66" fmla="*/ 38 w 105"/>
                  <a:gd name="T67" fmla="*/ 108 h 109"/>
                  <a:gd name="T68" fmla="*/ 41 w 105"/>
                  <a:gd name="T69" fmla="*/ 108 h 109"/>
                  <a:gd name="T70" fmla="*/ 44 w 105"/>
                  <a:gd name="T71" fmla="*/ 107 h 109"/>
                  <a:gd name="T72" fmla="*/ 48 w 105"/>
                  <a:gd name="T73" fmla="*/ 104 h 109"/>
                  <a:gd name="T74" fmla="*/ 51 w 105"/>
                  <a:gd name="T75" fmla="*/ 10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5" h="109">
                    <a:moveTo>
                      <a:pt x="51" y="104"/>
                    </a:moveTo>
                    <a:cubicBezTo>
                      <a:pt x="51" y="100"/>
                      <a:pt x="51" y="100"/>
                      <a:pt x="51" y="100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1" y="96"/>
                      <a:pt x="51" y="94"/>
                    </a:cubicBezTo>
                    <a:cubicBezTo>
                      <a:pt x="51" y="92"/>
                      <a:pt x="50" y="92"/>
                      <a:pt x="52" y="91"/>
                    </a:cubicBezTo>
                    <a:cubicBezTo>
                      <a:pt x="53" y="91"/>
                      <a:pt x="53" y="88"/>
                      <a:pt x="54" y="85"/>
                    </a:cubicBezTo>
                    <a:cubicBezTo>
                      <a:pt x="54" y="83"/>
                      <a:pt x="58" y="84"/>
                      <a:pt x="60" y="82"/>
                    </a:cubicBezTo>
                    <a:cubicBezTo>
                      <a:pt x="62" y="80"/>
                      <a:pt x="63" y="81"/>
                      <a:pt x="63" y="81"/>
                    </a:cubicBezTo>
                    <a:cubicBezTo>
                      <a:pt x="63" y="81"/>
                      <a:pt x="64" y="81"/>
                      <a:pt x="66" y="82"/>
                    </a:cubicBezTo>
                    <a:cubicBezTo>
                      <a:pt x="68" y="83"/>
                      <a:pt x="67" y="86"/>
                      <a:pt x="67" y="88"/>
                    </a:cubicBezTo>
                    <a:cubicBezTo>
                      <a:pt x="71" y="89"/>
                      <a:pt x="71" y="84"/>
                      <a:pt x="73" y="83"/>
                    </a:cubicBezTo>
                    <a:cubicBezTo>
                      <a:pt x="75" y="82"/>
                      <a:pt x="73" y="80"/>
                      <a:pt x="73" y="78"/>
                    </a:cubicBezTo>
                    <a:cubicBezTo>
                      <a:pt x="73" y="76"/>
                      <a:pt x="74" y="75"/>
                      <a:pt x="75" y="72"/>
                    </a:cubicBezTo>
                    <a:cubicBezTo>
                      <a:pt x="76" y="70"/>
                      <a:pt x="78" y="71"/>
                      <a:pt x="79" y="68"/>
                    </a:cubicBezTo>
                    <a:cubicBezTo>
                      <a:pt x="80" y="65"/>
                      <a:pt x="79" y="65"/>
                      <a:pt x="81" y="64"/>
                    </a:cubicBezTo>
                    <a:cubicBezTo>
                      <a:pt x="83" y="62"/>
                      <a:pt x="82" y="61"/>
                      <a:pt x="82" y="58"/>
                    </a:cubicBezTo>
                    <a:cubicBezTo>
                      <a:pt x="83" y="55"/>
                      <a:pt x="83" y="55"/>
                      <a:pt x="85" y="54"/>
                    </a:cubicBezTo>
                    <a:cubicBezTo>
                      <a:pt x="87" y="54"/>
                      <a:pt x="90" y="52"/>
                      <a:pt x="91" y="51"/>
                    </a:cubicBezTo>
                    <a:cubicBezTo>
                      <a:pt x="93" y="50"/>
                      <a:pt x="91" y="47"/>
                      <a:pt x="91" y="47"/>
                    </a:cubicBezTo>
                    <a:cubicBezTo>
                      <a:pt x="91" y="47"/>
                      <a:pt x="91" y="44"/>
                      <a:pt x="93" y="43"/>
                    </a:cubicBezTo>
                    <a:cubicBezTo>
                      <a:pt x="94" y="43"/>
                      <a:pt x="94" y="41"/>
                      <a:pt x="95" y="39"/>
                    </a:cubicBezTo>
                    <a:cubicBezTo>
                      <a:pt x="96" y="37"/>
                      <a:pt x="94" y="36"/>
                      <a:pt x="96" y="35"/>
                    </a:cubicBezTo>
                    <a:cubicBezTo>
                      <a:pt x="97" y="33"/>
                      <a:pt x="99" y="31"/>
                      <a:pt x="99" y="30"/>
                    </a:cubicBezTo>
                    <a:cubicBezTo>
                      <a:pt x="99" y="28"/>
                      <a:pt x="100" y="28"/>
                      <a:pt x="102" y="28"/>
                    </a:cubicBezTo>
                    <a:cubicBezTo>
                      <a:pt x="104" y="28"/>
                      <a:pt x="105" y="21"/>
                      <a:pt x="105" y="20"/>
                    </a:cubicBezTo>
                    <a:cubicBezTo>
                      <a:pt x="105" y="18"/>
                      <a:pt x="102" y="17"/>
                      <a:pt x="102" y="17"/>
                    </a:cubicBezTo>
                    <a:cubicBezTo>
                      <a:pt x="103" y="9"/>
                      <a:pt x="103" y="9"/>
                      <a:pt x="103" y="9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2"/>
                      <a:pt x="91" y="6"/>
                      <a:pt x="88" y="6"/>
                    </a:cubicBezTo>
                    <a:cubicBezTo>
                      <a:pt x="85" y="6"/>
                      <a:pt x="82" y="7"/>
                      <a:pt x="78" y="6"/>
                    </a:cubicBezTo>
                    <a:cubicBezTo>
                      <a:pt x="74" y="4"/>
                      <a:pt x="71" y="6"/>
                      <a:pt x="69" y="6"/>
                    </a:cubicBezTo>
                    <a:cubicBezTo>
                      <a:pt x="67" y="6"/>
                      <a:pt x="64" y="7"/>
                      <a:pt x="63" y="9"/>
                    </a:cubicBezTo>
                    <a:cubicBezTo>
                      <a:pt x="63" y="10"/>
                      <a:pt x="60" y="9"/>
                      <a:pt x="55" y="9"/>
                    </a:cubicBezTo>
                    <a:cubicBezTo>
                      <a:pt x="50" y="9"/>
                      <a:pt x="52" y="8"/>
                      <a:pt x="51" y="7"/>
                    </a:cubicBezTo>
                    <a:cubicBezTo>
                      <a:pt x="49" y="5"/>
                      <a:pt x="46" y="6"/>
                      <a:pt x="44" y="7"/>
                    </a:cubicBezTo>
                    <a:cubicBezTo>
                      <a:pt x="42" y="9"/>
                      <a:pt x="38" y="8"/>
                      <a:pt x="38" y="8"/>
                    </a:cubicBezTo>
                    <a:cubicBezTo>
                      <a:pt x="38" y="8"/>
                      <a:pt x="36" y="3"/>
                      <a:pt x="34" y="3"/>
                    </a:cubicBezTo>
                    <a:cubicBezTo>
                      <a:pt x="32" y="3"/>
                      <a:pt x="32" y="1"/>
                      <a:pt x="30" y="1"/>
                    </a:cubicBezTo>
                    <a:cubicBezTo>
                      <a:pt x="27" y="1"/>
                      <a:pt x="25" y="1"/>
                      <a:pt x="23" y="2"/>
                    </a:cubicBezTo>
                    <a:cubicBezTo>
                      <a:pt x="20" y="3"/>
                      <a:pt x="14" y="6"/>
                      <a:pt x="14" y="6"/>
                    </a:cubicBezTo>
                    <a:cubicBezTo>
                      <a:pt x="14" y="6"/>
                      <a:pt x="14" y="9"/>
                      <a:pt x="14" y="11"/>
                    </a:cubicBezTo>
                    <a:cubicBezTo>
                      <a:pt x="14" y="13"/>
                      <a:pt x="10" y="16"/>
                      <a:pt x="10" y="16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7"/>
                      <a:pt x="7" y="28"/>
                    </a:cubicBezTo>
                    <a:cubicBezTo>
                      <a:pt x="5" y="29"/>
                      <a:pt x="6" y="30"/>
                      <a:pt x="8" y="31"/>
                    </a:cubicBezTo>
                    <a:cubicBezTo>
                      <a:pt x="10" y="32"/>
                      <a:pt x="10" y="33"/>
                      <a:pt x="9" y="36"/>
                    </a:cubicBezTo>
                    <a:cubicBezTo>
                      <a:pt x="8" y="39"/>
                      <a:pt x="10" y="41"/>
                      <a:pt x="9" y="41"/>
                    </a:cubicBezTo>
                    <a:cubicBezTo>
                      <a:pt x="7" y="41"/>
                      <a:pt x="7" y="42"/>
                      <a:pt x="7" y="45"/>
                    </a:cubicBezTo>
                    <a:cubicBezTo>
                      <a:pt x="7" y="47"/>
                      <a:pt x="7" y="48"/>
                      <a:pt x="6" y="50"/>
                    </a:cubicBezTo>
                    <a:cubicBezTo>
                      <a:pt x="5" y="52"/>
                      <a:pt x="3" y="52"/>
                      <a:pt x="5" y="54"/>
                    </a:cubicBezTo>
                    <a:cubicBezTo>
                      <a:pt x="6" y="56"/>
                      <a:pt x="5" y="58"/>
                      <a:pt x="3" y="57"/>
                    </a:cubicBezTo>
                    <a:cubicBezTo>
                      <a:pt x="1" y="56"/>
                      <a:pt x="1" y="58"/>
                      <a:pt x="2" y="60"/>
                    </a:cubicBezTo>
                    <a:cubicBezTo>
                      <a:pt x="3" y="62"/>
                      <a:pt x="0" y="70"/>
                      <a:pt x="2" y="72"/>
                    </a:cubicBezTo>
                    <a:cubicBezTo>
                      <a:pt x="3" y="74"/>
                      <a:pt x="3" y="76"/>
                      <a:pt x="3" y="78"/>
                    </a:cubicBezTo>
                    <a:cubicBezTo>
                      <a:pt x="3" y="80"/>
                      <a:pt x="2" y="85"/>
                      <a:pt x="2" y="85"/>
                    </a:cubicBezTo>
                    <a:cubicBezTo>
                      <a:pt x="5" y="84"/>
                      <a:pt x="8" y="84"/>
                      <a:pt x="9" y="84"/>
                    </a:cubicBezTo>
                    <a:cubicBezTo>
                      <a:pt x="9" y="84"/>
                      <a:pt x="8" y="85"/>
                      <a:pt x="8" y="86"/>
                    </a:cubicBezTo>
                    <a:cubicBezTo>
                      <a:pt x="10" y="86"/>
                      <a:pt x="15" y="85"/>
                      <a:pt x="17" y="86"/>
                    </a:cubicBezTo>
                    <a:cubicBezTo>
                      <a:pt x="19" y="86"/>
                      <a:pt x="20" y="90"/>
                      <a:pt x="22" y="91"/>
                    </a:cubicBezTo>
                    <a:cubicBezTo>
                      <a:pt x="23" y="91"/>
                      <a:pt x="25" y="91"/>
                      <a:pt x="25" y="91"/>
                    </a:cubicBezTo>
                    <a:cubicBezTo>
                      <a:pt x="25" y="91"/>
                      <a:pt x="25" y="93"/>
                      <a:pt x="25" y="94"/>
                    </a:cubicBezTo>
                    <a:cubicBezTo>
                      <a:pt x="26" y="94"/>
                      <a:pt x="26" y="94"/>
                      <a:pt x="26" y="94"/>
                    </a:cubicBezTo>
                    <a:cubicBezTo>
                      <a:pt x="27" y="95"/>
                      <a:pt x="27" y="96"/>
                      <a:pt x="28" y="98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28" y="98"/>
                      <a:pt x="27" y="99"/>
                      <a:pt x="26" y="100"/>
                    </a:cubicBezTo>
                    <a:cubicBezTo>
                      <a:pt x="27" y="103"/>
                      <a:pt x="29" y="106"/>
                      <a:pt x="31" y="109"/>
                    </a:cubicBezTo>
                    <a:cubicBezTo>
                      <a:pt x="34" y="109"/>
                      <a:pt x="35" y="109"/>
                      <a:pt x="38" y="108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39" y="107"/>
                      <a:pt x="39" y="108"/>
                      <a:pt x="41" y="108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43" y="106"/>
                      <a:pt x="42" y="108"/>
                      <a:pt x="44" y="107"/>
                    </a:cubicBezTo>
                    <a:cubicBezTo>
                      <a:pt x="45" y="106"/>
                      <a:pt x="45" y="104"/>
                      <a:pt x="46" y="104"/>
                    </a:cubicBezTo>
                    <a:cubicBezTo>
                      <a:pt x="46" y="103"/>
                      <a:pt x="48" y="104"/>
                      <a:pt x="48" y="104"/>
                    </a:cubicBezTo>
                    <a:cubicBezTo>
                      <a:pt x="49" y="105"/>
                      <a:pt x="49" y="105"/>
                      <a:pt x="50" y="106"/>
                    </a:cubicBezTo>
                    <a:cubicBezTo>
                      <a:pt x="50" y="105"/>
                      <a:pt x="50" y="103"/>
                      <a:pt x="51" y="10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1" name="Freeform 121">
                <a:extLst>
                  <a:ext uri="{FF2B5EF4-FFF2-40B4-BE49-F238E27FC236}">
                    <a16:creationId xmlns:a16="http://schemas.microsoft.com/office/drawing/2014/main" id="{E57F1192-1A36-2F41-84FD-A34B373E3F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" y="1950"/>
                <a:ext cx="205" cy="214"/>
              </a:xfrm>
              <a:custGeom>
                <a:avLst/>
                <a:gdLst>
                  <a:gd name="T0" fmla="*/ 51 w 105"/>
                  <a:gd name="T1" fmla="*/ 100 h 109"/>
                  <a:gd name="T2" fmla="*/ 51 w 105"/>
                  <a:gd name="T3" fmla="*/ 94 h 109"/>
                  <a:gd name="T4" fmla="*/ 54 w 105"/>
                  <a:gd name="T5" fmla="*/ 85 h 109"/>
                  <a:gd name="T6" fmla="*/ 63 w 105"/>
                  <a:gd name="T7" fmla="*/ 81 h 109"/>
                  <a:gd name="T8" fmla="*/ 67 w 105"/>
                  <a:gd name="T9" fmla="*/ 88 h 109"/>
                  <a:gd name="T10" fmla="*/ 73 w 105"/>
                  <a:gd name="T11" fmla="*/ 78 h 109"/>
                  <a:gd name="T12" fmla="*/ 79 w 105"/>
                  <a:gd name="T13" fmla="*/ 68 h 109"/>
                  <a:gd name="T14" fmla="*/ 82 w 105"/>
                  <a:gd name="T15" fmla="*/ 58 h 109"/>
                  <a:gd name="T16" fmla="*/ 91 w 105"/>
                  <a:gd name="T17" fmla="*/ 51 h 109"/>
                  <a:gd name="T18" fmla="*/ 93 w 105"/>
                  <a:gd name="T19" fmla="*/ 43 h 109"/>
                  <a:gd name="T20" fmla="*/ 96 w 105"/>
                  <a:gd name="T21" fmla="*/ 35 h 109"/>
                  <a:gd name="T22" fmla="*/ 102 w 105"/>
                  <a:gd name="T23" fmla="*/ 28 h 109"/>
                  <a:gd name="T24" fmla="*/ 102 w 105"/>
                  <a:gd name="T25" fmla="*/ 17 h 109"/>
                  <a:gd name="T26" fmla="*/ 98 w 105"/>
                  <a:gd name="T27" fmla="*/ 0 h 109"/>
                  <a:gd name="T28" fmla="*/ 88 w 105"/>
                  <a:gd name="T29" fmla="*/ 6 h 109"/>
                  <a:gd name="T30" fmla="*/ 69 w 105"/>
                  <a:gd name="T31" fmla="*/ 6 h 109"/>
                  <a:gd name="T32" fmla="*/ 55 w 105"/>
                  <a:gd name="T33" fmla="*/ 9 h 109"/>
                  <a:gd name="T34" fmla="*/ 44 w 105"/>
                  <a:gd name="T35" fmla="*/ 7 h 109"/>
                  <a:gd name="T36" fmla="*/ 34 w 105"/>
                  <a:gd name="T37" fmla="*/ 3 h 109"/>
                  <a:gd name="T38" fmla="*/ 23 w 105"/>
                  <a:gd name="T39" fmla="*/ 2 h 109"/>
                  <a:gd name="T40" fmla="*/ 14 w 105"/>
                  <a:gd name="T41" fmla="*/ 11 h 109"/>
                  <a:gd name="T42" fmla="*/ 7 w 105"/>
                  <a:gd name="T43" fmla="*/ 23 h 109"/>
                  <a:gd name="T44" fmla="*/ 8 w 105"/>
                  <a:gd name="T45" fmla="*/ 31 h 109"/>
                  <a:gd name="T46" fmla="*/ 9 w 105"/>
                  <a:gd name="T47" fmla="*/ 41 h 109"/>
                  <a:gd name="T48" fmla="*/ 6 w 105"/>
                  <a:gd name="T49" fmla="*/ 50 h 109"/>
                  <a:gd name="T50" fmla="*/ 3 w 105"/>
                  <a:gd name="T51" fmla="*/ 57 h 109"/>
                  <a:gd name="T52" fmla="*/ 2 w 105"/>
                  <a:gd name="T53" fmla="*/ 72 h 109"/>
                  <a:gd name="T54" fmla="*/ 2 w 105"/>
                  <a:gd name="T55" fmla="*/ 85 h 109"/>
                  <a:gd name="T56" fmla="*/ 8 w 105"/>
                  <a:gd name="T57" fmla="*/ 86 h 109"/>
                  <a:gd name="T58" fmla="*/ 22 w 105"/>
                  <a:gd name="T59" fmla="*/ 91 h 109"/>
                  <a:gd name="T60" fmla="*/ 25 w 105"/>
                  <a:gd name="T61" fmla="*/ 94 h 109"/>
                  <a:gd name="T62" fmla="*/ 28 w 105"/>
                  <a:gd name="T63" fmla="*/ 98 h 109"/>
                  <a:gd name="T64" fmla="*/ 26 w 105"/>
                  <a:gd name="T65" fmla="*/ 100 h 109"/>
                  <a:gd name="T66" fmla="*/ 38 w 105"/>
                  <a:gd name="T67" fmla="*/ 108 h 109"/>
                  <a:gd name="T68" fmla="*/ 41 w 105"/>
                  <a:gd name="T69" fmla="*/ 108 h 109"/>
                  <a:gd name="T70" fmla="*/ 44 w 105"/>
                  <a:gd name="T71" fmla="*/ 107 h 109"/>
                  <a:gd name="T72" fmla="*/ 48 w 105"/>
                  <a:gd name="T73" fmla="*/ 104 h 109"/>
                  <a:gd name="T74" fmla="*/ 51 w 105"/>
                  <a:gd name="T75" fmla="*/ 104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5" h="109">
                    <a:moveTo>
                      <a:pt x="51" y="104"/>
                    </a:moveTo>
                    <a:cubicBezTo>
                      <a:pt x="51" y="100"/>
                      <a:pt x="51" y="100"/>
                      <a:pt x="51" y="100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2" y="97"/>
                      <a:pt x="51" y="96"/>
                      <a:pt x="51" y="94"/>
                    </a:cubicBezTo>
                    <a:cubicBezTo>
                      <a:pt x="51" y="92"/>
                      <a:pt x="50" y="92"/>
                      <a:pt x="52" y="91"/>
                    </a:cubicBezTo>
                    <a:cubicBezTo>
                      <a:pt x="53" y="91"/>
                      <a:pt x="53" y="88"/>
                      <a:pt x="54" y="85"/>
                    </a:cubicBezTo>
                    <a:cubicBezTo>
                      <a:pt x="54" y="83"/>
                      <a:pt x="58" y="84"/>
                      <a:pt x="60" y="82"/>
                    </a:cubicBezTo>
                    <a:cubicBezTo>
                      <a:pt x="62" y="80"/>
                      <a:pt x="63" y="81"/>
                      <a:pt x="63" y="81"/>
                    </a:cubicBezTo>
                    <a:cubicBezTo>
                      <a:pt x="63" y="81"/>
                      <a:pt x="64" y="81"/>
                      <a:pt x="66" y="82"/>
                    </a:cubicBezTo>
                    <a:cubicBezTo>
                      <a:pt x="68" y="83"/>
                      <a:pt x="67" y="86"/>
                      <a:pt x="67" y="88"/>
                    </a:cubicBezTo>
                    <a:cubicBezTo>
                      <a:pt x="71" y="89"/>
                      <a:pt x="71" y="84"/>
                      <a:pt x="73" y="83"/>
                    </a:cubicBezTo>
                    <a:cubicBezTo>
                      <a:pt x="75" y="82"/>
                      <a:pt x="73" y="80"/>
                      <a:pt x="73" y="78"/>
                    </a:cubicBezTo>
                    <a:cubicBezTo>
                      <a:pt x="73" y="76"/>
                      <a:pt x="74" y="75"/>
                      <a:pt x="75" y="72"/>
                    </a:cubicBezTo>
                    <a:cubicBezTo>
                      <a:pt x="76" y="70"/>
                      <a:pt x="78" y="71"/>
                      <a:pt x="79" y="68"/>
                    </a:cubicBezTo>
                    <a:cubicBezTo>
                      <a:pt x="80" y="65"/>
                      <a:pt x="79" y="65"/>
                      <a:pt x="81" y="64"/>
                    </a:cubicBezTo>
                    <a:cubicBezTo>
                      <a:pt x="83" y="62"/>
                      <a:pt x="82" y="61"/>
                      <a:pt x="82" y="58"/>
                    </a:cubicBezTo>
                    <a:cubicBezTo>
                      <a:pt x="83" y="55"/>
                      <a:pt x="83" y="55"/>
                      <a:pt x="85" y="54"/>
                    </a:cubicBezTo>
                    <a:cubicBezTo>
                      <a:pt x="87" y="54"/>
                      <a:pt x="90" y="52"/>
                      <a:pt x="91" y="51"/>
                    </a:cubicBezTo>
                    <a:cubicBezTo>
                      <a:pt x="93" y="50"/>
                      <a:pt x="91" y="47"/>
                      <a:pt x="91" y="47"/>
                    </a:cubicBezTo>
                    <a:cubicBezTo>
                      <a:pt x="91" y="47"/>
                      <a:pt x="91" y="44"/>
                      <a:pt x="93" y="43"/>
                    </a:cubicBezTo>
                    <a:cubicBezTo>
                      <a:pt x="94" y="43"/>
                      <a:pt x="94" y="41"/>
                      <a:pt x="95" y="39"/>
                    </a:cubicBezTo>
                    <a:cubicBezTo>
                      <a:pt x="96" y="37"/>
                      <a:pt x="94" y="36"/>
                      <a:pt x="96" y="35"/>
                    </a:cubicBezTo>
                    <a:cubicBezTo>
                      <a:pt x="97" y="33"/>
                      <a:pt x="99" y="31"/>
                      <a:pt x="99" y="30"/>
                    </a:cubicBezTo>
                    <a:cubicBezTo>
                      <a:pt x="99" y="28"/>
                      <a:pt x="100" y="28"/>
                      <a:pt x="102" y="28"/>
                    </a:cubicBezTo>
                    <a:cubicBezTo>
                      <a:pt x="104" y="28"/>
                      <a:pt x="105" y="21"/>
                      <a:pt x="105" y="20"/>
                    </a:cubicBezTo>
                    <a:cubicBezTo>
                      <a:pt x="105" y="18"/>
                      <a:pt x="102" y="17"/>
                      <a:pt x="102" y="17"/>
                    </a:cubicBezTo>
                    <a:cubicBezTo>
                      <a:pt x="103" y="9"/>
                      <a:pt x="103" y="9"/>
                      <a:pt x="103" y="9"/>
                    </a:cubicBezTo>
                    <a:cubicBezTo>
                      <a:pt x="98" y="0"/>
                      <a:pt x="98" y="0"/>
                      <a:pt x="98" y="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2"/>
                      <a:pt x="91" y="6"/>
                      <a:pt x="88" y="6"/>
                    </a:cubicBezTo>
                    <a:cubicBezTo>
                      <a:pt x="85" y="6"/>
                      <a:pt x="82" y="7"/>
                      <a:pt x="78" y="6"/>
                    </a:cubicBezTo>
                    <a:cubicBezTo>
                      <a:pt x="74" y="4"/>
                      <a:pt x="71" y="6"/>
                      <a:pt x="69" y="6"/>
                    </a:cubicBezTo>
                    <a:cubicBezTo>
                      <a:pt x="67" y="6"/>
                      <a:pt x="64" y="7"/>
                      <a:pt x="63" y="9"/>
                    </a:cubicBezTo>
                    <a:cubicBezTo>
                      <a:pt x="63" y="10"/>
                      <a:pt x="60" y="9"/>
                      <a:pt x="55" y="9"/>
                    </a:cubicBezTo>
                    <a:cubicBezTo>
                      <a:pt x="50" y="9"/>
                      <a:pt x="52" y="8"/>
                      <a:pt x="51" y="7"/>
                    </a:cubicBezTo>
                    <a:cubicBezTo>
                      <a:pt x="49" y="5"/>
                      <a:pt x="46" y="6"/>
                      <a:pt x="44" y="7"/>
                    </a:cubicBezTo>
                    <a:cubicBezTo>
                      <a:pt x="42" y="9"/>
                      <a:pt x="38" y="8"/>
                      <a:pt x="38" y="8"/>
                    </a:cubicBezTo>
                    <a:cubicBezTo>
                      <a:pt x="38" y="8"/>
                      <a:pt x="36" y="3"/>
                      <a:pt x="34" y="3"/>
                    </a:cubicBezTo>
                    <a:cubicBezTo>
                      <a:pt x="32" y="3"/>
                      <a:pt x="32" y="1"/>
                      <a:pt x="30" y="1"/>
                    </a:cubicBezTo>
                    <a:cubicBezTo>
                      <a:pt x="27" y="1"/>
                      <a:pt x="25" y="1"/>
                      <a:pt x="23" y="2"/>
                    </a:cubicBezTo>
                    <a:cubicBezTo>
                      <a:pt x="20" y="3"/>
                      <a:pt x="14" y="6"/>
                      <a:pt x="14" y="6"/>
                    </a:cubicBezTo>
                    <a:cubicBezTo>
                      <a:pt x="14" y="6"/>
                      <a:pt x="14" y="9"/>
                      <a:pt x="14" y="11"/>
                    </a:cubicBezTo>
                    <a:cubicBezTo>
                      <a:pt x="14" y="13"/>
                      <a:pt x="10" y="16"/>
                      <a:pt x="10" y="16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7"/>
                      <a:pt x="7" y="28"/>
                    </a:cubicBezTo>
                    <a:cubicBezTo>
                      <a:pt x="5" y="29"/>
                      <a:pt x="6" y="30"/>
                      <a:pt x="8" y="31"/>
                    </a:cubicBezTo>
                    <a:cubicBezTo>
                      <a:pt x="10" y="32"/>
                      <a:pt x="10" y="33"/>
                      <a:pt x="9" y="36"/>
                    </a:cubicBezTo>
                    <a:cubicBezTo>
                      <a:pt x="8" y="39"/>
                      <a:pt x="10" y="41"/>
                      <a:pt x="9" y="41"/>
                    </a:cubicBezTo>
                    <a:cubicBezTo>
                      <a:pt x="7" y="41"/>
                      <a:pt x="7" y="42"/>
                      <a:pt x="7" y="45"/>
                    </a:cubicBezTo>
                    <a:cubicBezTo>
                      <a:pt x="7" y="47"/>
                      <a:pt x="7" y="48"/>
                      <a:pt x="6" y="50"/>
                    </a:cubicBezTo>
                    <a:cubicBezTo>
                      <a:pt x="5" y="52"/>
                      <a:pt x="3" y="52"/>
                      <a:pt x="5" y="54"/>
                    </a:cubicBezTo>
                    <a:cubicBezTo>
                      <a:pt x="6" y="56"/>
                      <a:pt x="5" y="58"/>
                      <a:pt x="3" y="57"/>
                    </a:cubicBezTo>
                    <a:cubicBezTo>
                      <a:pt x="1" y="56"/>
                      <a:pt x="1" y="58"/>
                      <a:pt x="2" y="60"/>
                    </a:cubicBezTo>
                    <a:cubicBezTo>
                      <a:pt x="3" y="62"/>
                      <a:pt x="0" y="70"/>
                      <a:pt x="2" y="72"/>
                    </a:cubicBezTo>
                    <a:cubicBezTo>
                      <a:pt x="3" y="74"/>
                      <a:pt x="3" y="76"/>
                      <a:pt x="3" y="78"/>
                    </a:cubicBezTo>
                    <a:cubicBezTo>
                      <a:pt x="3" y="80"/>
                      <a:pt x="2" y="85"/>
                      <a:pt x="2" y="85"/>
                    </a:cubicBezTo>
                    <a:cubicBezTo>
                      <a:pt x="5" y="84"/>
                      <a:pt x="8" y="84"/>
                      <a:pt x="9" y="84"/>
                    </a:cubicBezTo>
                    <a:cubicBezTo>
                      <a:pt x="9" y="84"/>
                      <a:pt x="8" y="85"/>
                      <a:pt x="8" y="86"/>
                    </a:cubicBezTo>
                    <a:cubicBezTo>
                      <a:pt x="10" y="86"/>
                      <a:pt x="15" y="85"/>
                      <a:pt x="17" y="86"/>
                    </a:cubicBezTo>
                    <a:cubicBezTo>
                      <a:pt x="19" y="86"/>
                      <a:pt x="20" y="90"/>
                      <a:pt x="22" y="91"/>
                    </a:cubicBezTo>
                    <a:cubicBezTo>
                      <a:pt x="23" y="91"/>
                      <a:pt x="25" y="91"/>
                      <a:pt x="25" y="91"/>
                    </a:cubicBezTo>
                    <a:cubicBezTo>
                      <a:pt x="25" y="91"/>
                      <a:pt x="25" y="93"/>
                      <a:pt x="25" y="94"/>
                    </a:cubicBezTo>
                    <a:cubicBezTo>
                      <a:pt x="26" y="94"/>
                      <a:pt x="26" y="94"/>
                      <a:pt x="26" y="94"/>
                    </a:cubicBezTo>
                    <a:cubicBezTo>
                      <a:pt x="27" y="95"/>
                      <a:pt x="27" y="96"/>
                      <a:pt x="28" y="98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28" y="98"/>
                      <a:pt x="27" y="99"/>
                      <a:pt x="26" y="100"/>
                    </a:cubicBezTo>
                    <a:cubicBezTo>
                      <a:pt x="27" y="103"/>
                      <a:pt x="29" y="106"/>
                      <a:pt x="31" y="109"/>
                    </a:cubicBezTo>
                    <a:cubicBezTo>
                      <a:pt x="34" y="109"/>
                      <a:pt x="35" y="109"/>
                      <a:pt x="38" y="108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39" y="107"/>
                      <a:pt x="39" y="108"/>
                      <a:pt x="41" y="108"/>
                    </a:cubicBezTo>
                    <a:cubicBezTo>
                      <a:pt x="42" y="106"/>
                      <a:pt x="42" y="106"/>
                      <a:pt x="42" y="106"/>
                    </a:cubicBezTo>
                    <a:cubicBezTo>
                      <a:pt x="43" y="106"/>
                      <a:pt x="42" y="108"/>
                      <a:pt x="44" y="107"/>
                    </a:cubicBezTo>
                    <a:cubicBezTo>
                      <a:pt x="45" y="106"/>
                      <a:pt x="45" y="104"/>
                      <a:pt x="46" y="104"/>
                    </a:cubicBezTo>
                    <a:cubicBezTo>
                      <a:pt x="46" y="103"/>
                      <a:pt x="48" y="104"/>
                      <a:pt x="48" y="104"/>
                    </a:cubicBezTo>
                    <a:cubicBezTo>
                      <a:pt x="49" y="105"/>
                      <a:pt x="49" y="105"/>
                      <a:pt x="50" y="106"/>
                    </a:cubicBezTo>
                    <a:cubicBezTo>
                      <a:pt x="50" y="105"/>
                      <a:pt x="50" y="103"/>
                      <a:pt x="51" y="104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2" name="Freeform 122">
                <a:extLst>
                  <a:ext uri="{FF2B5EF4-FFF2-40B4-BE49-F238E27FC236}">
                    <a16:creationId xmlns:a16="http://schemas.microsoft.com/office/drawing/2014/main" id="{7926D8DE-3E14-B340-A017-DDDD113381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1750"/>
                <a:ext cx="275" cy="245"/>
              </a:xfrm>
              <a:custGeom>
                <a:avLst/>
                <a:gdLst>
                  <a:gd name="T0" fmla="*/ 130 w 140"/>
                  <a:gd name="T1" fmla="*/ 5 h 125"/>
                  <a:gd name="T2" fmla="*/ 123 w 140"/>
                  <a:gd name="T3" fmla="*/ 10 h 125"/>
                  <a:gd name="T4" fmla="*/ 122 w 140"/>
                  <a:gd name="T5" fmla="*/ 12 h 125"/>
                  <a:gd name="T6" fmla="*/ 102 w 140"/>
                  <a:gd name="T7" fmla="*/ 0 h 125"/>
                  <a:gd name="T8" fmla="*/ 55 w 140"/>
                  <a:gd name="T9" fmla="*/ 35 h 125"/>
                  <a:gd name="T10" fmla="*/ 50 w 140"/>
                  <a:gd name="T11" fmla="*/ 44 h 125"/>
                  <a:gd name="T12" fmla="*/ 38 w 140"/>
                  <a:gd name="T13" fmla="*/ 46 h 125"/>
                  <a:gd name="T14" fmla="*/ 39 w 140"/>
                  <a:gd name="T15" fmla="*/ 71 h 125"/>
                  <a:gd name="T16" fmla="*/ 36 w 140"/>
                  <a:gd name="T17" fmla="*/ 73 h 125"/>
                  <a:gd name="T18" fmla="*/ 36 w 140"/>
                  <a:gd name="T19" fmla="*/ 78 h 125"/>
                  <a:gd name="T20" fmla="*/ 35 w 140"/>
                  <a:gd name="T21" fmla="*/ 80 h 125"/>
                  <a:gd name="T22" fmla="*/ 30 w 140"/>
                  <a:gd name="T23" fmla="*/ 80 h 125"/>
                  <a:gd name="T24" fmla="*/ 19 w 140"/>
                  <a:gd name="T25" fmla="*/ 84 h 125"/>
                  <a:gd name="T26" fmla="*/ 10 w 140"/>
                  <a:gd name="T27" fmla="*/ 86 h 125"/>
                  <a:gd name="T28" fmla="*/ 4 w 140"/>
                  <a:gd name="T29" fmla="*/ 87 h 125"/>
                  <a:gd name="T30" fmla="*/ 3 w 140"/>
                  <a:gd name="T31" fmla="*/ 89 h 125"/>
                  <a:gd name="T32" fmla="*/ 2 w 140"/>
                  <a:gd name="T33" fmla="*/ 88 h 125"/>
                  <a:gd name="T34" fmla="*/ 0 w 140"/>
                  <a:gd name="T35" fmla="*/ 92 h 125"/>
                  <a:gd name="T36" fmla="*/ 3 w 140"/>
                  <a:gd name="T37" fmla="*/ 96 h 125"/>
                  <a:gd name="T38" fmla="*/ 9 w 140"/>
                  <a:gd name="T39" fmla="*/ 100 h 125"/>
                  <a:gd name="T40" fmla="*/ 9 w 140"/>
                  <a:gd name="T41" fmla="*/ 103 h 125"/>
                  <a:gd name="T42" fmla="*/ 13 w 140"/>
                  <a:gd name="T43" fmla="*/ 111 h 125"/>
                  <a:gd name="T44" fmla="*/ 16 w 140"/>
                  <a:gd name="T45" fmla="*/ 111 h 125"/>
                  <a:gd name="T46" fmla="*/ 15 w 140"/>
                  <a:gd name="T47" fmla="*/ 115 h 125"/>
                  <a:gd name="T48" fmla="*/ 17 w 140"/>
                  <a:gd name="T49" fmla="*/ 123 h 125"/>
                  <a:gd name="T50" fmla="*/ 21 w 140"/>
                  <a:gd name="T51" fmla="*/ 119 h 125"/>
                  <a:gd name="T52" fmla="*/ 25 w 140"/>
                  <a:gd name="T53" fmla="*/ 120 h 125"/>
                  <a:gd name="T54" fmla="*/ 26 w 140"/>
                  <a:gd name="T55" fmla="*/ 123 h 125"/>
                  <a:gd name="T56" fmla="*/ 31 w 140"/>
                  <a:gd name="T57" fmla="*/ 125 h 125"/>
                  <a:gd name="T58" fmla="*/ 34 w 140"/>
                  <a:gd name="T59" fmla="*/ 118 h 125"/>
                  <a:gd name="T60" fmla="*/ 38 w 140"/>
                  <a:gd name="T61" fmla="*/ 113 h 125"/>
                  <a:gd name="T62" fmla="*/ 38 w 140"/>
                  <a:gd name="T63" fmla="*/ 108 h 125"/>
                  <a:gd name="T64" fmla="*/ 47 w 140"/>
                  <a:gd name="T65" fmla="*/ 104 h 125"/>
                  <a:gd name="T66" fmla="*/ 54 w 140"/>
                  <a:gd name="T67" fmla="*/ 103 h 125"/>
                  <a:gd name="T68" fmla="*/ 58 w 140"/>
                  <a:gd name="T69" fmla="*/ 105 h 125"/>
                  <a:gd name="T70" fmla="*/ 62 w 140"/>
                  <a:gd name="T71" fmla="*/ 110 h 125"/>
                  <a:gd name="T72" fmla="*/ 68 w 140"/>
                  <a:gd name="T73" fmla="*/ 109 h 125"/>
                  <a:gd name="T74" fmla="*/ 75 w 140"/>
                  <a:gd name="T75" fmla="*/ 109 h 125"/>
                  <a:gd name="T76" fmla="*/ 79 w 140"/>
                  <a:gd name="T77" fmla="*/ 111 h 125"/>
                  <a:gd name="T78" fmla="*/ 87 w 140"/>
                  <a:gd name="T79" fmla="*/ 111 h 125"/>
                  <a:gd name="T80" fmla="*/ 93 w 140"/>
                  <a:gd name="T81" fmla="*/ 108 h 125"/>
                  <a:gd name="T82" fmla="*/ 102 w 140"/>
                  <a:gd name="T83" fmla="*/ 108 h 125"/>
                  <a:gd name="T84" fmla="*/ 112 w 140"/>
                  <a:gd name="T85" fmla="*/ 108 h 125"/>
                  <a:gd name="T86" fmla="*/ 117 w 140"/>
                  <a:gd name="T87" fmla="*/ 104 h 125"/>
                  <a:gd name="T88" fmla="*/ 122 w 140"/>
                  <a:gd name="T89" fmla="*/ 102 h 125"/>
                  <a:gd name="T90" fmla="*/ 122 w 140"/>
                  <a:gd name="T91" fmla="*/ 92 h 125"/>
                  <a:gd name="T92" fmla="*/ 135 w 140"/>
                  <a:gd name="T93" fmla="*/ 81 h 125"/>
                  <a:gd name="T94" fmla="*/ 135 w 140"/>
                  <a:gd name="T95" fmla="*/ 45 h 125"/>
                  <a:gd name="T96" fmla="*/ 138 w 140"/>
                  <a:gd name="T97" fmla="*/ 36 h 125"/>
                  <a:gd name="T98" fmla="*/ 135 w 140"/>
                  <a:gd name="T99" fmla="*/ 27 h 125"/>
                  <a:gd name="T100" fmla="*/ 130 w 140"/>
                  <a:gd name="T101" fmla="*/ 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0" h="125">
                    <a:moveTo>
                      <a:pt x="130" y="5"/>
                    </a:moveTo>
                    <a:cubicBezTo>
                      <a:pt x="123" y="10"/>
                      <a:pt x="123" y="10"/>
                      <a:pt x="123" y="10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6" y="73"/>
                      <a:pt x="36" y="73"/>
                      <a:pt x="36" y="73"/>
                    </a:cubicBezTo>
                    <a:cubicBezTo>
                      <a:pt x="36" y="73"/>
                      <a:pt x="36" y="76"/>
                      <a:pt x="36" y="78"/>
                    </a:cubicBezTo>
                    <a:cubicBezTo>
                      <a:pt x="36" y="80"/>
                      <a:pt x="35" y="80"/>
                      <a:pt x="35" y="80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0" y="80"/>
                      <a:pt x="22" y="84"/>
                      <a:pt x="19" y="84"/>
                    </a:cubicBezTo>
                    <a:cubicBezTo>
                      <a:pt x="16" y="85"/>
                      <a:pt x="11" y="85"/>
                      <a:pt x="10" y="86"/>
                    </a:cubicBezTo>
                    <a:cubicBezTo>
                      <a:pt x="8" y="87"/>
                      <a:pt x="4" y="87"/>
                      <a:pt x="4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13" y="111"/>
                      <a:pt x="13" y="111"/>
                      <a:pt x="13" y="111"/>
                    </a:cubicBezTo>
                    <a:cubicBezTo>
                      <a:pt x="13" y="111"/>
                      <a:pt x="16" y="110"/>
                      <a:pt x="16" y="111"/>
                    </a:cubicBezTo>
                    <a:cubicBezTo>
                      <a:pt x="16" y="113"/>
                      <a:pt x="15" y="115"/>
                      <a:pt x="15" y="115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21" y="119"/>
                      <a:pt x="21" y="119"/>
                      <a:pt x="21" y="119"/>
                    </a:cubicBezTo>
                    <a:cubicBezTo>
                      <a:pt x="21" y="119"/>
                      <a:pt x="23" y="118"/>
                      <a:pt x="25" y="120"/>
                    </a:cubicBezTo>
                    <a:cubicBezTo>
                      <a:pt x="27" y="121"/>
                      <a:pt x="26" y="123"/>
                      <a:pt x="26" y="123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8"/>
                      <a:pt x="38" y="115"/>
                      <a:pt x="38" y="113"/>
                    </a:cubicBezTo>
                    <a:cubicBezTo>
                      <a:pt x="38" y="111"/>
                      <a:pt x="38" y="108"/>
                      <a:pt x="38" y="108"/>
                    </a:cubicBezTo>
                    <a:cubicBezTo>
                      <a:pt x="38" y="108"/>
                      <a:pt x="44" y="105"/>
                      <a:pt x="47" y="104"/>
                    </a:cubicBezTo>
                    <a:cubicBezTo>
                      <a:pt x="49" y="103"/>
                      <a:pt x="51" y="103"/>
                      <a:pt x="54" y="103"/>
                    </a:cubicBezTo>
                    <a:cubicBezTo>
                      <a:pt x="56" y="103"/>
                      <a:pt x="56" y="105"/>
                      <a:pt x="58" y="105"/>
                    </a:cubicBezTo>
                    <a:cubicBezTo>
                      <a:pt x="60" y="105"/>
                      <a:pt x="62" y="110"/>
                      <a:pt x="62" y="110"/>
                    </a:cubicBezTo>
                    <a:cubicBezTo>
                      <a:pt x="62" y="110"/>
                      <a:pt x="66" y="111"/>
                      <a:pt x="68" y="109"/>
                    </a:cubicBezTo>
                    <a:cubicBezTo>
                      <a:pt x="70" y="108"/>
                      <a:pt x="73" y="107"/>
                      <a:pt x="75" y="109"/>
                    </a:cubicBezTo>
                    <a:cubicBezTo>
                      <a:pt x="76" y="110"/>
                      <a:pt x="74" y="111"/>
                      <a:pt x="79" y="111"/>
                    </a:cubicBezTo>
                    <a:cubicBezTo>
                      <a:pt x="84" y="111"/>
                      <a:pt x="87" y="112"/>
                      <a:pt x="87" y="111"/>
                    </a:cubicBezTo>
                    <a:cubicBezTo>
                      <a:pt x="88" y="109"/>
                      <a:pt x="91" y="108"/>
                      <a:pt x="93" y="108"/>
                    </a:cubicBezTo>
                    <a:cubicBezTo>
                      <a:pt x="95" y="108"/>
                      <a:pt x="98" y="106"/>
                      <a:pt x="102" y="108"/>
                    </a:cubicBezTo>
                    <a:cubicBezTo>
                      <a:pt x="106" y="109"/>
                      <a:pt x="109" y="108"/>
                      <a:pt x="112" y="108"/>
                    </a:cubicBezTo>
                    <a:cubicBezTo>
                      <a:pt x="115" y="108"/>
                      <a:pt x="117" y="104"/>
                      <a:pt x="117" y="104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35" y="81"/>
                      <a:pt x="135" y="81"/>
                      <a:pt x="135" y="81"/>
                    </a:cubicBezTo>
                    <a:cubicBezTo>
                      <a:pt x="135" y="81"/>
                      <a:pt x="135" y="49"/>
                      <a:pt x="135" y="45"/>
                    </a:cubicBezTo>
                    <a:cubicBezTo>
                      <a:pt x="136" y="42"/>
                      <a:pt x="136" y="39"/>
                      <a:pt x="138" y="36"/>
                    </a:cubicBezTo>
                    <a:cubicBezTo>
                      <a:pt x="140" y="34"/>
                      <a:pt x="135" y="27"/>
                      <a:pt x="135" y="27"/>
                    </a:cubicBezTo>
                    <a:lnTo>
                      <a:pt x="130" y="5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3" name="Freeform 123">
                <a:extLst>
                  <a:ext uri="{FF2B5EF4-FFF2-40B4-BE49-F238E27FC236}">
                    <a16:creationId xmlns:a16="http://schemas.microsoft.com/office/drawing/2014/main" id="{C01626AE-B920-7B4C-9DF2-762C4D19A6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9" y="1750"/>
                <a:ext cx="275" cy="245"/>
              </a:xfrm>
              <a:custGeom>
                <a:avLst/>
                <a:gdLst>
                  <a:gd name="T0" fmla="*/ 130 w 140"/>
                  <a:gd name="T1" fmla="*/ 5 h 125"/>
                  <a:gd name="T2" fmla="*/ 123 w 140"/>
                  <a:gd name="T3" fmla="*/ 10 h 125"/>
                  <a:gd name="T4" fmla="*/ 122 w 140"/>
                  <a:gd name="T5" fmla="*/ 12 h 125"/>
                  <a:gd name="T6" fmla="*/ 102 w 140"/>
                  <a:gd name="T7" fmla="*/ 0 h 125"/>
                  <a:gd name="T8" fmla="*/ 55 w 140"/>
                  <a:gd name="T9" fmla="*/ 35 h 125"/>
                  <a:gd name="T10" fmla="*/ 50 w 140"/>
                  <a:gd name="T11" fmla="*/ 44 h 125"/>
                  <a:gd name="T12" fmla="*/ 38 w 140"/>
                  <a:gd name="T13" fmla="*/ 46 h 125"/>
                  <a:gd name="T14" fmla="*/ 39 w 140"/>
                  <a:gd name="T15" fmla="*/ 71 h 125"/>
                  <a:gd name="T16" fmla="*/ 36 w 140"/>
                  <a:gd name="T17" fmla="*/ 73 h 125"/>
                  <a:gd name="T18" fmla="*/ 36 w 140"/>
                  <a:gd name="T19" fmla="*/ 78 h 125"/>
                  <a:gd name="T20" fmla="*/ 35 w 140"/>
                  <a:gd name="T21" fmla="*/ 80 h 125"/>
                  <a:gd name="T22" fmla="*/ 30 w 140"/>
                  <a:gd name="T23" fmla="*/ 80 h 125"/>
                  <a:gd name="T24" fmla="*/ 19 w 140"/>
                  <a:gd name="T25" fmla="*/ 84 h 125"/>
                  <a:gd name="T26" fmla="*/ 10 w 140"/>
                  <a:gd name="T27" fmla="*/ 86 h 125"/>
                  <a:gd name="T28" fmla="*/ 4 w 140"/>
                  <a:gd name="T29" fmla="*/ 87 h 125"/>
                  <a:gd name="T30" fmla="*/ 3 w 140"/>
                  <a:gd name="T31" fmla="*/ 89 h 125"/>
                  <a:gd name="T32" fmla="*/ 2 w 140"/>
                  <a:gd name="T33" fmla="*/ 88 h 125"/>
                  <a:gd name="T34" fmla="*/ 0 w 140"/>
                  <a:gd name="T35" fmla="*/ 92 h 125"/>
                  <a:gd name="T36" fmla="*/ 3 w 140"/>
                  <a:gd name="T37" fmla="*/ 96 h 125"/>
                  <a:gd name="T38" fmla="*/ 9 w 140"/>
                  <a:gd name="T39" fmla="*/ 100 h 125"/>
                  <a:gd name="T40" fmla="*/ 9 w 140"/>
                  <a:gd name="T41" fmla="*/ 103 h 125"/>
                  <a:gd name="T42" fmla="*/ 13 w 140"/>
                  <a:gd name="T43" fmla="*/ 111 h 125"/>
                  <a:gd name="T44" fmla="*/ 16 w 140"/>
                  <a:gd name="T45" fmla="*/ 111 h 125"/>
                  <a:gd name="T46" fmla="*/ 15 w 140"/>
                  <a:gd name="T47" fmla="*/ 115 h 125"/>
                  <a:gd name="T48" fmla="*/ 17 w 140"/>
                  <a:gd name="T49" fmla="*/ 123 h 125"/>
                  <a:gd name="T50" fmla="*/ 21 w 140"/>
                  <a:gd name="T51" fmla="*/ 119 h 125"/>
                  <a:gd name="T52" fmla="*/ 25 w 140"/>
                  <a:gd name="T53" fmla="*/ 120 h 125"/>
                  <a:gd name="T54" fmla="*/ 26 w 140"/>
                  <a:gd name="T55" fmla="*/ 123 h 125"/>
                  <a:gd name="T56" fmla="*/ 31 w 140"/>
                  <a:gd name="T57" fmla="*/ 125 h 125"/>
                  <a:gd name="T58" fmla="*/ 34 w 140"/>
                  <a:gd name="T59" fmla="*/ 118 h 125"/>
                  <a:gd name="T60" fmla="*/ 38 w 140"/>
                  <a:gd name="T61" fmla="*/ 113 h 125"/>
                  <a:gd name="T62" fmla="*/ 38 w 140"/>
                  <a:gd name="T63" fmla="*/ 108 h 125"/>
                  <a:gd name="T64" fmla="*/ 47 w 140"/>
                  <a:gd name="T65" fmla="*/ 104 h 125"/>
                  <a:gd name="T66" fmla="*/ 54 w 140"/>
                  <a:gd name="T67" fmla="*/ 103 h 125"/>
                  <a:gd name="T68" fmla="*/ 58 w 140"/>
                  <a:gd name="T69" fmla="*/ 105 h 125"/>
                  <a:gd name="T70" fmla="*/ 62 w 140"/>
                  <a:gd name="T71" fmla="*/ 110 h 125"/>
                  <a:gd name="T72" fmla="*/ 68 w 140"/>
                  <a:gd name="T73" fmla="*/ 109 h 125"/>
                  <a:gd name="T74" fmla="*/ 75 w 140"/>
                  <a:gd name="T75" fmla="*/ 109 h 125"/>
                  <a:gd name="T76" fmla="*/ 79 w 140"/>
                  <a:gd name="T77" fmla="*/ 111 h 125"/>
                  <a:gd name="T78" fmla="*/ 87 w 140"/>
                  <a:gd name="T79" fmla="*/ 111 h 125"/>
                  <a:gd name="T80" fmla="*/ 93 w 140"/>
                  <a:gd name="T81" fmla="*/ 108 h 125"/>
                  <a:gd name="T82" fmla="*/ 102 w 140"/>
                  <a:gd name="T83" fmla="*/ 108 h 125"/>
                  <a:gd name="T84" fmla="*/ 112 w 140"/>
                  <a:gd name="T85" fmla="*/ 108 h 125"/>
                  <a:gd name="T86" fmla="*/ 117 w 140"/>
                  <a:gd name="T87" fmla="*/ 104 h 125"/>
                  <a:gd name="T88" fmla="*/ 122 w 140"/>
                  <a:gd name="T89" fmla="*/ 102 h 125"/>
                  <a:gd name="T90" fmla="*/ 122 w 140"/>
                  <a:gd name="T91" fmla="*/ 92 h 125"/>
                  <a:gd name="T92" fmla="*/ 135 w 140"/>
                  <a:gd name="T93" fmla="*/ 81 h 125"/>
                  <a:gd name="T94" fmla="*/ 135 w 140"/>
                  <a:gd name="T95" fmla="*/ 45 h 125"/>
                  <a:gd name="T96" fmla="*/ 138 w 140"/>
                  <a:gd name="T97" fmla="*/ 36 h 125"/>
                  <a:gd name="T98" fmla="*/ 135 w 140"/>
                  <a:gd name="T99" fmla="*/ 27 h 125"/>
                  <a:gd name="T100" fmla="*/ 130 w 140"/>
                  <a:gd name="T101" fmla="*/ 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0" h="125">
                    <a:moveTo>
                      <a:pt x="130" y="5"/>
                    </a:moveTo>
                    <a:cubicBezTo>
                      <a:pt x="123" y="10"/>
                      <a:pt x="123" y="10"/>
                      <a:pt x="123" y="10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55" y="35"/>
                      <a:pt x="55" y="35"/>
                      <a:pt x="55" y="35"/>
                    </a:cubicBezTo>
                    <a:cubicBezTo>
                      <a:pt x="50" y="44"/>
                      <a:pt x="50" y="44"/>
                      <a:pt x="50" y="44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6" y="73"/>
                      <a:pt x="36" y="73"/>
                      <a:pt x="36" y="73"/>
                    </a:cubicBezTo>
                    <a:cubicBezTo>
                      <a:pt x="36" y="73"/>
                      <a:pt x="36" y="76"/>
                      <a:pt x="36" y="78"/>
                    </a:cubicBezTo>
                    <a:cubicBezTo>
                      <a:pt x="36" y="80"/>
                      <a:pt x="35" y="80"/>
                      <a:pt x="35" y="80"/>
                    </a:cubicBezTo>
                    <a:cubicBezTo>
                      <a:pt x="30" y="80"/>
                      <a:pt x="30" y="80"/>
                      <a:pt x="30" y="80"/>
                    </a:cubicBezTo>
                    <a:cubicBezTo>
                      <a:pt x="30" y="80"/>
                      <a:pt x="22" y="84"/>
                      <a:pt x="19" y="84"/>
                    </a:cubicBezTo>
                    <a:cubicBezTo>
                      <a:pt x="16" y="85"/>
                      <a:pt x="11" y="85"/>
                      <a:pt x="10" y="86"/>
                    </a:cubicBezTo>
                    <a:cubicBezTo>
                      <a:pt x="8" y="87"/>
                      <a:pt x="4" y="87"/>
                      <a:pt x="4" y="87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9" y="100"/>
                      <a:pt x="9" y="100"/>
                      <a:pt x="9" y="100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13" y="111"/>
                      <a:pt x="13" y="111"/>
                      <a:pt x="13" y="111"/>
                    </a:cubicBezTo>
                    <a:cubicBezTo>
                      <a:pt x="13" y="111"/>
                      <a:pt x="16" y="110"/>
                      <a:pt x="16" y="111"/>
                    </a:cubicBezTo>
                    <a:cubicBezTo>
                      <a:pt x="16" y="113"/>
                      <a:pt x="15" y="115"/>
                      <a:pt x="15" y="115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21" y="119"/>
                      <a:pt x="21" y="119"/>
                      <a:pt x="21" y="119"/>
                    </a:cubicBezTo>
                    <a:cubicBezTo>
                      <a:pt x="21" y="119"/>
                      <a:pt x="23" y="118"/>
                      <a:pt x="25" y="120"/>
                    </a:cubicBezTo>
                    <a:cubicBezTo>
                      <a:pt x="27" y="121"/>
                      <a:pt x="26" y="123"/>
                      <a:pt x="26" y="123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8"/>
                      <a:pt x="38" y="115"/>
                      <a:pt x="38" y="113"/>
                    </a:cubicBezTo>
                    <a:cubicBezTo>
                      <a:pt x="38" y="111"/>
                      <a:pt x="38" y="108"/>
                      <a:pt x="38" y="108"/>
                    </a:cubicBezTo>
                    <a:cubicBezTo>
                      <a:pt x="38" y="108"/>
                      <a:pt x="44" y="105"/>
                      <a:pt x="47" y="104"/>
                    </a:cubicBezTo>
                    <a:cubicBezTo>
                      <a:pt x="49" y="103"/>
                      <a:pt x="51" y="103"/>
                      <a:pt x="54" y="103"/>
                    </a:cubicBezTo>
                    <a:cubicBezTo>
                      <a:pt x="56" y="103"/>
                      <a:pt x="56" y="105"/>
                      <a:pt x="58" y="105"/>
                    </a:cubicBezTo>
                    <a:cubicBezTo>
                      <a:pt x="60" y="105"/>
                      <a:pt x="62" y="110"/>
                      <a:pt x="62" y="110"/>
                    </a:cubicBezTo>
                    <a:cubicBezTo>
                      <a:pt x="62" y="110"/>
                      <a:pt x="66" y="111"/>
                      <a:pt x="68" y="109"/>
                    </a:cubicBezTo>
                    <a:cubicBezTo>
                      <a:pt x="70" y="108"/>
                      <a:pt x="73" y="107"/>
                      <a:pt x="75" y="109"/>
                    </a:cubicBezTo>
                    <a:cubicBezTo>
                      <a:pt x="76" y="110"/>
                      <a:pt x="74" y="111"/>
                      <a:pt x="79" y="111"/>
                    </a:cubicBezTo>
                    <a:cubicBezTo>
                      <a:pt x="84" y="111"/>
                      <a:pt x="87" y="112"/>
                      <a:pt x="87" y="111"/>
                    </a:cubicBezTo>
                    <a:cubicBezTo>
                      <a:pt x="88" y="109"/>
                      <a:pt x="91" y="108"/>
                      <a:pt x="93" y="108"/>
                    </a:cubicBezTo>
                    <a:cubicBezTo>
                      <a:pt x="95" y="108"/>
                      <a:pt x="98" y="106"/>
                      <a:pt x="102" y="108"/>
                    </a:cubicBezTo>
                    <a:cubicBezTo>
                      <a:pt x="106" y="109"/>
                      <a:pt x="109" y="108"/>
                      <a:pt x="112" y="108"/>
                    </a:cubicBezTo>
                    <a:cubicBezTo>
                      <a:pt x="115" y="108"/>
                      <a:pt x="117" y="104"/>
                      <a:pt x="117" y="104"/>
                    </a:cubicBezTo>
                    <a:cubicBezTo>
                      <a:pt x="122" y="102"/>
                      <a:pt x="122" y="102"/>
                      <a:pt x="122" y="102"/>
                    </a:cubicBezTo>
                    <a:cubicBezTo>
                      <a:pt x="122" y="92"/>
                      <a:pt x="122" y="92"/>
                      <a:pt x="122" y="92"/>
                    </a:cubicBezTo>
                    <a:cubicBezTo>
                      <a:pt x="135" y="81"/>
                      <a:pt x="135" y="81"/>
                      <a:pt x="135" y="81"/>
                    </a:cubicBezTo>
                    <a:cubicBezTo>
                      <a:pt x="135" y="81"/>
                      <a:pt x="135" y="49"/>
                      <a:pt x="135" y="45"/>
                    </a:cubicBezTo>
                    <a:cubicBezTo>
                      <a:pt x="136" y="42"/>
                      <a:pt x="136" y="39"/>
                      <a:pt x="138" y="36"/>
                    </a:cubicBezTo>
                    <a:cubicBezTo>
                      <a:pt x="140" y="34"/>
                      <a:pt x="135" y="27"/>
                      <a:pt x="135" y="27"/>
                    </a:cubicBezTo>
                    <a:lnTo>
                      <a:pt x="130" y="5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4" name="Freeform 124">
                <a:extLst>
                  <a:ext uri="{FF2B5EF4-FFF2-40B4-BE49-F238E27FC236}">
                    <a16:creationId xmlns:a16="http://schemas.microsoft.com/office/drawing/2014/main" id="{77480831-095C-7A43-A26C-801C09124A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37" y="1939"/>
                <a:ext cx="70" cy="80"/>
              </a:xfrm>
              <a:custGeom>
                <a:avLst/>
                <a:gdLst>
                  <a:gd name="T0" fmla="*/ 0 w 36"/>
                  <a:gd name="T1" fmla="*/ 18 h 41"/>
                  <a:gd name="T2" fmla="*/ 0 w 36"/>
                  <a:gd name="T3" fmla="*/ 21 h 41"/>
                  <a:gd name="T4" fmla="*/ 5 w 36"/>
                  <a:gd name="T5" fmla="*/ 25 h 41"/>
                  <a:gd name="T6" fmla="*/ 8 w 36"/>
                  <a:gd name="T7" fmla="*/ 33 h 41"/>
                  <a:gd name="T8" fmla="*/ 12 w 36"/>
                  <a:gd name="T9" fmla="*/ 36 h 41"/>
                  <a:gd name="T10" fmla="*/ 15 w 36"/>
                  <a:gd name="T11" fmla="*/ 37 h 41"/>
                  <a:gd name="T12" fmla="*/ 14 w 36"/>
                  <a:gd name="T13" fmla="*/ 34 h 41"/>
                  <a:gd name="T14" fmla="*/ 12 w 36"/>
                  <a:gd name="T15" fmla="*/ 31 h 41"/>
                  <a:gd name="T16" fmla="*/ 14 w 36"/>
                  <a:gd name="T17" fmla="*/ 29 h 41"/>
                  <a:gd name="T18" fmla="*/ 16 w 36"/>
                  <a:gd name="T19" fmla="*/ 33 h 41"/>
                  <a:gd name="T20" fmla="*/ 20 w 36"/>
                  <a:gd name="T21" fmla="*/ 35 h 41"/>
                  <a:gd name="T22" fmla="*/ 22 w 36"/>
                  <a:gd name="T23" fmla="*/ 39 h 41"/>
                  <a:gd name="T24" fmla="*/ 26 w 36"/>
                  <a:gd name="T25" fmla="*/ 39 h 41"/>
                  <a:gd name="T26" fmla="*/ 29 w 36"/>
                  <a:gd name="T27" fmla="*/ 41 h 41"/>
                  <a:gd name="T28" fmla="*/ 32 w 36"/>
                  <a:gd name="T29" fmla="*/ 41 h 41"/>
                  <a:gd name="T30" fmla="*/ 30 w 36"/>
                  <a:gd name="T31" fmla="*/ 38 h 41"/>
                  <a:gd name="T32" fmla="*/ 31 w 36"/>
                  <a:gd name="T33" fmla="*/ 36 h 41"/>
                  <a:gd name="T34" fmla="*/ 30 w 36"/>
                  <a:gd name="T35" fmla="*/ 31 h 41"/>
                  <a:gd name="T36" fmla="*/ 31 w 36"/>
                  <a:gd name="T37" fmla="*/ 23 h 41"/>
                  <a:gd name="T38" fmla="*/ 32 w 36"/>
                  <a:gd name="T39" fmla="*/ 23 h 41"/>
                  <a:gd name="T40" fmla="*/ 33 w 36"/>
                  <a:gd name="T41" fmla="*/ 10 h 41"/>
                  <a:gd name="T42" fmla="*/ 36 w 36"/>
                  <a:gd name="T43" fmla="*/ 5 h 41"/>
                  <a:gd name="T44" fmla="*/ 35 w 36"/>
                  <a:gd name="T45" fmla="*/ 0 h 41"/>
                  <a:gd name="T46" fmla="*/ 29 w 36"/>
                  <a:gd name="T47" fmla="*/ 1 h 41"/>
                  <a:gd name="T48" fmla="*/ 26 w 36"/>
                  <a:gd name="T49" fmla="*/ 5 h 41"/>
                  <a:gd name="T50" fmla="*/ 20 w 36"/>
                  <a:gd name="T51" fmla="*/ 7 h 41"/>
                  <a:gd name="T52" fmla="*/ 16 w 36"/>
                  <a:gd name="T53" fmla="*/ 7 h 41"/>
                  <a:gd name="T54" fmla="*/ 11 w 36"/>
                  <a:gd name="T55" fmla="*/ 6 h 41"/>
                  <a:gd name="T56" fmla="*/ 4 w 36"/>
                  <a:gd name="T57" fmla="*/ 9 h 41"/>
                  <a:gd name="T58" fmla="*/ 4 w 36"/>
                  <a:gd name="T59" fmla="*/ 17 h 41"/>
                  <a:gd name="T60" fmla="*/ 0 w 36"/>
                  <a:gd name="T61" fmla="*/ 18 h 41"/>
                  <a:gd name="T62" fmla="*/ 7 w 36"/>
                  <a:gd name="T63" fmla="*/ 24 h 41"/>
                  <a:gd name="T64" fmla="*/ 9 w 36"/>
                  <a:gd name="T65" fmla="*/ 27 h 41"/>
                  <a:gd name="T66" fmla="*/ 7 w 36"/>
                  <a:gd name="T67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" h="41">
                    <a:moveTo>
                      <a:pt x="0" y="18"/>
                    </a:moveTo>
                    <a:cubicBezTo>
                      <a:pt x="0" y="19"/>
                      <a:pt x="0" y="20"/>
                      <a:pt x="0" y="21"/>
                    </a:cubicBezTo>
                    <a:cubicBezTo>
                      <a:pt x="1" y="22"/>
                      <a:pt x="4" y="24"/>
                      <a:pt x="5" y="25"/>
                    </a:cubicBezTo>
                    <a:cubicBezTo>
                      <a:pt x="7" y="27"/>
                      <a:pt x="6" y="30"/>
                      <a:pt x="8" y="33"/>
                    </a:cubicBezTo>
                    <a:cubicBezTo>
                      <a:pt x="9" y="34"/>
                      <a:pt x="10" y="35"/>
                      <a:pt x="12" y="36"/>
                    </a:cubicBezTo>
                    <a:cubicBezTo>
                      <a:pt x="12" y="36"/>
                      <a:pt x="13" y="36"/>
                      <a:pt x="15" y="37"/>
                    </a:cubicBezTo>
                    <a:cubicBezTo>
                      <a:pt x="15" y="36"/>
                      <a:pt x="14" y="35"/>
                      <a:pt x="14" y="34"/>
                    </a:cubicBezTo>
                    <a:cubicBezTo>
                      <a:pt x="14" y="33"/>
                      <a:pt x="12" y="34"/>
                      <a:pt x="12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30"/>
                      <a:pt x="15" y="32"/>
                      <a:pt x="16" y="33"/>
                    </a:cubicBezTo>
                    <a:cubicBezTo>
                      <a:pt x="18" y="34"/>
                      <a:pt x="18" y="32"/>
                      <a:pt x="20" y="35"/>
                    </a:cubicBezTo>
                    <a:cubicBezTo>
                      <a:pt x="21" y="37"/>
                      <a:pt x="21" y="38"/>
                      <a:pt x="22" y="39"/>
                    </a:cubicBezTo>
                    <a:cubicBezTo>
                      <a:pt x="24" y="39"/>
                      <a:pt x="26" y="39"/>
                      <a:pt x="26" y="39"/>
                    </a:cubicBezTo>
                    <a:cubicBezTo>
                      <a:pt x="26" y="39"/>
                      <a:pt x="27" y="41"/>
                      <a:pt x="29" y="41"/>
                    </a:cubicBezTo>
                    <a:cubicBezTo>
                      <a:pt x="31" y="41"/>
                      <a:pt x="32" y="41"/>
                      <a:pt x="32" y="41"/>
                    </a:cubicBezTo>
                    <a:cubicBezTo>
                      <a:pt x="32" y="40"/>
                      <a:pt x="30" y="39"/>
                      <a:pt x="30" y="38"/>
                    </a:cubicBezTo>
                    <a:cubicBezTo>
                      <a:pt x="30" y="36"/>
                      <a:pt x="31" y="37"/>
                      <a:pt x="31" y="36"/>
                    </a:cubicBezTo>
                    <a:cubicBezTo>
                      <a:pt x="32" y="34"/>
                      <a:pt x="30" y="31"/>
                      <a:pt x="30" y="31"/>
                    </a:cubicBezTo>
                    <a:cubicBezTo>
                      <a:pt x="30" y="28"/>
                      <a:pt x="31" y="26"/>
                      <a:pt x="31" y="23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18"/>
                      <a:pt x="31" y="15"/>
                      <a:pt x="33" y="10"/>
                    </a:cubicBezTo>
                    <a:cubicBezTo>
                      <a:pt x="34" y="8"/>
                      <a:pt x="36" y="6"/>
                      <a:pt x="36" y="5"/>
                    </a:cubicBezTo>
                    <a:cubicBezTo>
                      <a:pt x="36" y="4"/>
                      <a:pt x="35" y="0"/>
                      <a:pt x="35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6" y="3"/>
                      <a:pt x="26" y="5"/>
                    </a:cubicBezTo>
                    <a:cubicBezTo>
                      <a:pt x="26" y="6"/>
                      <a:pt x="22" y="6"/>
                      <a:pt x="20" y="7"/>
                    </a:cubicBezTo>
                    <a:cubicBezTo>
                      <a:pt x="18" y="8"/>
                      <a:pt x="16" y="9"/>
                      <a:pt x="16" y="7"/>
                    </a:cubicBezTo>
                    <a:cubicBezTo>
                      <a:pt x="15" y="6"/>
                      <a:pt x="13" y="6"/>
                      <a:pt x="11" y="6"/>
                    </a:cubicBezTo>
                    <a:cubicBezTo>
                      <a:pt x="8" y="7"/>
                      <a:pt x="4" y="9"/>
                      <a:pt x="4" y="9"/>
                    </a:cubicBezTo>
                    <a:cubicBezTo>
                      <a:pt x="4" y="9"/>
                      <a:pt x="5" y="15"/>
                      <a:pt x="4" y="17"/>
                    </a:cubicBezTo>
                    <a:cubicBezTo>
                      <a:pt x="3" y="19"/>
                      <a:pt x="0" y="18"/>
                      <a:pt x="0" y="18"/>
                    </a:cubicBezTo>
                    <a:close/>
                    <a:moveTo>
                      <a:pt x="7" y="24"/>
                    </a:moveTo>
                    <a:cubicBezTo>
                      <a:pt x="10" y="24"/>
                      <a:pt x="14" y="26"/>
                      <a:pt x="9" y="27"/>
                    </a:cubicBezTo>
                    <a:cubicBezTo>
                      <a:pt x="9" y="27"/>
                      <a:pt x="6" y="24"/>
                      <a:pt x="7" y="2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5" name="Freeform 125">
                <a:extLst>
                  <a:ext uri="{FF2B5EF4-FFF2-40B4-BE49-F238E27FC236}">
                    <a16:creationId xmlns:a16="http://schemas.microsoft.com/office/drawing/2014/main" id="{2B9194C3-D1BB-C444-ADEA-42A3D974AF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37" y="1939"/>
                <a:ext cx="70" cy="80"/>
              </a:xfrm>
              <a:custGeom>
                <a:avLst/>
                <a:gdLst>
                  <a:gd name="T0" fmla="*/ 0 w 36"/>
                  <a:gd name="T1" fmla="*/ 18 h 41"/>
                  <a:gd name="T2" fmla="*/ 0 w 36"/>
                  <a:gd name="T3" fmla="*/ 21 h 41"/>
                  <a:gd name="T4" fmla="*/ 5 w 36"/>
                  <a:gd name="T5" fmla="*/ 25 h 41"/>
                  <a:gd name="T6" fmla="*/ 8 w 36"/>
                  <a:gd name="T7" fmla="*/ 33 h 41"/>
                  <a:gd name="T8" fmla="*/ 12 w 36"/>
                  <a:gd name="T9" fmla="*/ 36 h 41"/>
                  <a:gd name="T10" fmla="*/ 15 w 36"/>
                  <a:gd name="T11" fmla="*/ 37 h 41"/>
                  <a:gd name="T12" fmla="*/ 14 w 36"/>
                  <a:gd name="T13" fmla="*/ 34 h 41"/>
                  <a:gd name="T14" fmla="*/ 12 w 36"/>
                  <a:gd name="T15" fmla="*/ 31 h 41"/>
                  <a:gd name="T16" fmla="*/ 14 w 36"/>
                  <a:gd name="T17" fmla="*/ 29 h 41"/>
                  <a:gd name="T18" fmla="*/ 16 w 36"/>
                  <a:gd name="T19" fmla="*/ 33 h 41"/>
                  <a:gd name="T20" fmla="*/ 20 w 36"/>
                  <a:gd name="T21" fmla="*/ 35 h 41"/>
                  <a:gd name="T22" fmla="*/ 22 w 36"/>
                  <a:gd name="T23" fmla="*/ 39 h 41"/>
                  <a:gd name="T24" fmla="*/ 26 w 36"/>
                  <a:gd name="T25" fmla="*/ 39 h 41"/>
                  <a:gd name="T26" fmla="*/ 29 w 36"/>
                  <a:gd name="T27" fmla="*/ 41 h 41"/>
                  <a:gd name="T28" fmla="*/ 32 w 36"/>
                  <a:gd name="T29" fmla="*/ 41 h 41"/>
                  <a:gd name="T30" fmla="*/ 30 w 36"/>
                  <a:gd name="T31" fmla="*/ 38 h 41"/>
                  <a:gd name="T32" fmla="*/ 31 w 36"/>
                  <a:gd name="T33" fmla="*/ 36 h 41"/>
                  <a:gd name="T34" fmla="*/ 30 w 36"/>
                  <a:gd name="T35" fmla="*/ 31 h 41"/>
                  <a:gd name="T36" fmla="*/ 31 w 36"/>
                  <a:gd name="T37" fmla="*/ 23 h 41"/>
                  <a:gd name="T38" fmla="*/ 32 w 36"/>
                  <a:gd name="T39" fmla="*/ 23 h 41"/>
                  <a:gd name="T40" fmla="*/ 33 w 36"/>
                  <a:gd name="T41" fmla="*/ 10 h 41"/>
                  <a:gd name="T42" fmla="*/ 36 w 36"/>
                  <a:gd name="T43" fmla="*/ 5 h 41"/>
                  <a:gd name="T44" fmla="*/ 35 w 36"/>
                  <a:gd name="T45" fmla="*/ 0 h 41"/>
                  <a:gd name="T46" fmla="*/ 29 w 36"/>
                  <a:gd name="T47" fmla="*/ 1 h 41"/>
                  <a:gd name="T48" fmla="*/ 26 w 36"/>
                  <a:gd name="T49" fmla="*/ 5 h 41"/>
                  <a:gd name="T50" fmla="*/ 20 w 36"/>
                  <a:gd name="T51" fmla="*/ 7 h 41"/>
                  <a:gd name="T52" fmla="*/ 16 w 36"/>
                  <a:gd name="T53" fmla="*/ 7 h 41"/>
                  <a:gd name="T54" fmla="*/ 11 w 36"/>
                  <a:gd name="T55" fmla="*/ 6 h 41"/>
                  <a:gd name="T56" fmla="*/ 4 w 36"/>
                  <a:gd name="T57" fmla="*/ 9 h 41"/>
                  <a:gd name="T58" fmla="*/ 4 w 36"/>
                  <a:gd name="T59" fmla="*/ 17 h 41"/>
                  <a:gd name="T60" fmla="*/ 0 w 36"/>
                  <a:gd name="T61" fmla="*/ 18 h 41"/>
                  <a:gd name="T62" fmla="*/ 7 w 36"/>
                  <a:gd name="T63" fmla="*/ 24 h 41"/>
                  <a:gd name="T64" fmla="*/ 9 w 36"/>
                  <a:gd name="T65" fmla="*/ 27 h 41"/>
                  <a:gd name="T66" fmla="*/ 7 w 36"/>
                  <a:gd name="T67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" h="41">
                    <a:moveTo>
                      <a:pt x="0" y="18"/>
                    </a:moveTo>
                    <a:cubicBezTo>
                      <a:pt x="0" y="19"/>
                      <a:pt x="0" y="20"/>
                      <a:pt x="0" y="21"/>
                    </a:cubicBezTo>
                    <a:cubicBezTo>
                      <a:pt x="1" y="22"/>
                      <a:pt x="4" y="24"/>
                      <a:pt x="5" y="25"/>
                    </a:cubicBezTo>
                    <a:cubicBezTo>
                      <a:pt x="7" y="27"/>
                      <a:pt x="6" y="30"/>
                      <a:pt x="8" y="33"/>
                    </a:cubicBezTo>
                    <a:cubicBezTo>
                      <a:pt x="9" y="34"/>
                      <a:pt x="10" y="35"/>
                      <a:pt x="12" y="36"/>
                    </a:cubicBezTo>
                    <a:cubicBezTo>
                      <a:pt x="12" y="36"/>
                      <a:pt x="13" y="36"/>
                      <a:pt x="15" y="37"/>
                    </a:cubicBezTo>
                    <a:cubicBezTo>
                      <a:pt x="15" y="36"/>
                      <a:pt x="14" y="35"/>
                      <a:pt x="14" y="34"/>
                    </a:cubicBezTo>
                    <a:cubicBezTo>
                      <a:pt x="14" y="33"/>
                      <a:pt x="12" y="34"/>
                      <a:pt x="12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30"/>
                      <a:pt x="15" y="32"/>
                      <a:pt x="16" y="33"/>
                    </a:cubicBezTo>
                    <a:cubicBezTo>
                      <a:pt x="18" y="34"/>
                      <a:pt x="18" y="32"/>
                      <a:pt x="20" y="35"/>
                    </a:cubicBezTo>
                    <a:cubicBezTo>
                      <a:pt x="21" y="37"/>
                      <a:pt x="21" y="38"/>
                      <a:pt x="22" y="39"/>
                    </a:cubicBezTo>
                    <a:cubicBezTo>
                      <a:pt x="24" y="39"/>
                      <a:pt x="26" y="39"/>
                      <a:pt x="26" y="39"/>
                    </a:cubicBezTo>
                    <a:cubicBezTo>
                      <a:pt x="26" y="39"/>
                      <a:pt x="27" y="41"/>
                      <a:pt x="29" y="41"/>
                    </a:cubicBezTo>
                    <a:cubicBezTo>
                      <a:pt x="31" y="41"/>
                      <a:pt x="32" y="41"/>
                      <a:pt x="32" y="41"/>
                    </a:cubicBezTo>
                    <a:cubicBezTo>
                      <a:pt x="32" y="40"/>
                      <a:pt x="30" y="39"/>
                      <a:pt x="30" y="38"/>
                    </a:cubicBezTo>
                    <a:cubicBezTo>
                      <a:pt x="30" y="36"/>
                      <a:pt x="31" y="37"/>
                      <a:pt x="31" y="36"/>
                    </a:cubicBezTo>
                    <a:cubicBezTo>
                      <a:pt x="32" y="34"/>
                      <a:pt x="30" y="31"/>
                      <a:pt x="30" y="31"/>
                    </a:cubicBezTo>
                    <a:cubicBezTo>
                      <a:pt x="30" y="28"/>
                      <a:pt x="31" y="26"/>
                      <a:pt x="31" y="23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18"/>
                      <a:pt x="31" y="15"/>
                      <a:pt x="33" y="10"/>
                    </a:cubicBezTo>
                    <a:cubicBezTo>
                      <a:pt x="34" y="8"/>
                      <a:pt x="36" y="6"/>
                      <a:pt x="36" y="5"/>
                    </a:cubicBezTo>
                    <a:cubicBezTo>
                      <a:pt x="36" y="4"/>
                      <a:pt x="35" y="0"/>
                      <a:pt x="35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9" y="1"/>
                      <a:pt x="26" y="3"/>
                      <a:pt x="26" y="5"/>
                    </a:cubicBezTo>
                    <a:cubicBezTo>
                      <a:pt x="26" y="6"/>
                      <a:pt x="22" y="6"/>
                      <a:pt x="20" y="7"/>
                    </a:cubicBezTo>
                    <a:cubicBezTo>
                      <a:pt x="18" y="8"/>
                      <a:pt x="16" y="9"/>
                      <a:pt x="16" y="7"/>
                    </a:cubicBezTo>
                    <a:cubicBezTo>
                      <a:pt x="15" y="6"/>
                      <a:pt x="13" y="6"/>
                      <a:pt x="11" y="6"/>
                    </a:cubicBezTo>
                    <a:cubicBezTo>
                      <a:pt x="8" y="7"/>
                      <a:pt x="4" y="9"/>
                      <a:pt x="4" y="9"/>
                    </a:cubicBezTo>
                    <a:cubicBezTo>
                      <a:pt x="4" y="9"/>
                      <a:pt x="5" y="15"/>
                      <a:pt x="4" y="17"/>
                    </a:cubicBezTo>
                    <a:cubicBezTo>
                      <a:pt x="3" y="19"/>
                      <a:pt x="0" y="18"/>
                      <a:pt x="0" y="18"/>
                    </a:cubicBezTo>
                    <a:close/>
                    <a:moveTo>
                      <a:pt x="7" y="24"/>
                    </a:moveTo>
                    <a:cubicBezTo>
                      <a:pt x="10" y="24"/>
                      <a:pt x="14" y="26"/>
                      <a:pt x="9" y="27"/>
                    </a:cubicBezTo>
                    <a:cubicBezTo>
                      <a:pt x="9" y="27"/>
                      <a:pt x="6" y="24"/>
                      <a:pt x="7" y="24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6" name="Freeform 126">
                <a:extLst>
                  <a:ext uri="{FF2B5EF4-FFF2-40B4-BE49-F238E27FC236}">
                    <a16:creationId xmlns:a16="http://schemas.microsoft.com/office/drawing/2014/main" id="{F62BDF20-2900-7A4D-9963-2857EEA387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24" y="3010"/>
                <a:ext cx="209" cy="308"/>
              </a:xfrm>
              <a:custGeom>
                <a:avLst/>
                <a:gdLst>
                  <a:gd name="T0" fmla="*/ 16 w 107"/>
                  <a:gd name="T1" fmla="*/ 156 h 157"/>
                  <a:gd name="T2" fmla="*/ 15 w 107"/>
                  <a:gd name="T3" fmla="*/ 150 h 157"/>
                  <a:gd name="T4" fmla="*/ 52 w 107"/>
                  <a:gd name="T5" fmla="*/ 75 h 157"/>
                  <a:gd name="T6" fmla="*/ 46 w 107"/>
                  <a:gd name="T7" fmla="*/ 91 h 157"/>
                  <a:gd name="T8" fmla="*/ 40 w 107"/>
                  <a:gd name="T9" fmla="*/ 98 h 157"/>
                  <a:gd name="T10" fmla="*/ 32 w 107"/>
                  <a:gd name="T11" fmla="*/ 109 h 157"/>
                  <a:gd name="T12" fmla="*/ 18 w 107"/>
                  <a:gd name="T13" fmla="*/ 117 h 157"/>
                  <a:gd name="T14" fmla="*/ 9 w 107"/>
                  <a:gd name="T15" fmla="*/ 126 h 157"/>
                  <a:gd name="T16" fmla="*/ 3 w 107"/>
                  <a:gd name="T17" fmla="*/ 129 h 157"/>
                  <a:gd name="T18" fmla="*/ 3 w 107"/>
                  <a:gd name="T19" fmla="*/ 135 h 157"/>
                  <a:gd name="T20" fmla="*/ 0 w 107"/>
                  <a:gd name="T21" fmla="*/ 140 h 157"/>
                  <a:gd name="T22" fmla="*/ 11 w 107"/>
                  <a:gd name="T23" fmla="*/ 143 h 157"/>
                  <a:gd name="T24" fmla="*/ 17 w 107"/>
                  <a:gd name="T25" fmla="*/ 147 h 157"/>
                  <a:gd name="T26" fmla="*/ 29 w 107"/>
                  <a:gd name="T27" fmla="*/ 144 h 157"/>
                  <a:gd name="T28" fmla="*/ 36 w 107"/>
                  <a:gd name="T29" fmla="*/ 139 h 157"/>
                  <a:gd name="T30" fmla="*/ 42 w 107"/>
                  <a:gd name="T31" fmla="*/ 119 h 157"/>
                  <a:gd name="T32" fmla="*/ 58 w 107"/>
                  <a:gd name="T33" fmla="*/ 115 h 157"/>
                  <a:gd name="T34" fmla="*/ 60 w 107"/>
                  <a:gd name="T35" fmla="*/ 104 h 157"/>
                  <a:gd name="T36" fmla="*/ 67 w 107"/>
                  <a:gd name="T37" fmla="*/ 91 h 157"/>
                  <a:gd name="T38" fmla="*/ 69 w 107"/>
                  <a:gd name="T39" fmla="*/ 85 h 157"/>
                  <a:gd name="T40" fmla="*/ 65 w 107"/>
                  <a:gd name="T41" fmla="*/ 82 h 157"/>
                  <a:gd name="T42" fmla="*/ 62 w 107"/>
                  <a:gd name="T43" fmla="*/ 82 h 157"/>
                  <a:gd name="T44" fmla="*/ 58 w 107"/>
                  <a:gd name="T45" fmla="*/ 78 h 157"/>
                  <a:gd name="T46" fmla="*/ 57 w 107"/>
                  <a:gd name="T47" fmla="*/ 72 h 157"/>
                  <a:gd name="T48" fmla="*/ 54 w 107"/>
                  <a:gd name="T49" fmla="*/ 2 h 157"/>
                  <a:gd name="T50" fmla="*/ 67 w 107"/>
                  <a:gd name="T51" fmla="*/ 21 h 157"/>
                  <a:gd name="T52" fmla="*/ 71 w 107"/>
                  <a:gd name="T53" fmla="*/ 27 h 157"/>
                  <a:gd name="T54" fmla="*/ 72 w 107"/>
                  <a:gd name="T55" fmla="*/ 34 h 157"/>
                  <a:gd name="T56" fmla="*/ 70 w 107"/>
                  <a:gd name="T57" fmla="*/ 55 h 157"/>
                  <a:gd name="T58" fmla="*/ 64 w 107"/>
                  <a:gd name="T59" fmla="*/ 60 h 157"/>
                  <a:gd name="T60" fmla="*/ 73 w 107"/>
                  <a:gd name="T61" fmla="*/ 82 h 157"/>
                  <a:gd name="T62" fmla="*/ 86 w 107"/>
                  <a:gd name="T63" fmla="*/ 80 h 157"/>
                  <a:gd name="T64" fmla="*/ 93 w 107"/>
                  <a:gd name="T65" fmla="*/ 71 h 157"/>
                  <a:gd name="T66" fmla="*/ 93 w 107"/>
                  <a:gd name="T67" fmla="*/ 62 h 157"/>
                  <a:gd name="T68" fmla="*/ 103 w 107"/>
                  <a:gd name="T69" fmla="*/ 54 h 157"/>
                  <a:gd name="T70" fmla="*/ 95 w 107"/>
                  <a:gd name="T71" fmla="*/ 46 h 157"/>
                  <a:gd name="T72" fmla="*/ 84 w 107"/>
                  <a:gd name="T73" fmla="*/ 31 h 157"/>
                  <a:gd name="T74" fmla="*/ 80 w 107"/>
                  <a:gd name="T75" fmla="*/ 27 h 157"/>
                  <a:gd name="T76" fmla="*/ 75 w 107"/>
                  <a:gd name="T77" fmla="*/ 32 h 157"/>
                  <a:gd name="T78" fmla="*/ 74 w 107"/>
                  <a:gd name="T79" fmla="*/ 17 h 157"/>
                  <a:gd name="T80" fmla="*/ 70 w 107"/>
                  <a:gd name="T81" fmla="*/ 10 h 157"/>
                  <a:gd name="T82" fmla="*/ 64 w 107"/>
                  <a:gd name="T83" fmla="*/ 5 h 157"/>
                  <a:gd name="T84" fmla="*/ 58 w 107"/>
                  <a:gd name="T85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7" h="157">
                    <a:moveTo>
                      <a:pt x="11" y="147"/>
                    </a:moveTo>
                    <a:cubicBezTo>
                      <a:pt x="11" y="150"/>
                      <a:pt x="10" y="154"/>
                      <a:pt x="9" y="157"/>
                    </a:cubicBezTo>
                    <a:cubicBezTo>
                      <a:pt x="12" y="157"/>
                      <a:pt x="15" y="156"/>
                      <a:pt x="16" y="156"/>
                    </a:cubicBezTo>
                    <a:cubicBezTo>
                      <a:pt x="16" y="155"/>
                      <a:pt x="16" y="154"/>
                      <a:pt x="17" y="153"/>
                    </a:cubicBezTo>
                    <a:cubicBezTo>
                      <a:pt x="15" y="153"/>
                      <a:pt x="15" y="153"/>
                      <a:pt x="15" y="153"/>
                    </a:cubicBezTo>
                    <a:cubicBezTo>
                      <a:pt x="14" y="152"/>
                      <a:pt x="15" y="151"/>
                      <a:pt x="15" y="150"/>
                    </a:cubicBezTo>
                    <a:cubicBezTo>
                      <a:pt x="14" y="149"/>
                      <a:pt x="12" y="148"/>
                      <a:pt x="11" y="147"/>
                    </a:cubicBezTo>
                    <a:close/>
                    <a:moveTo>
                      <a:pt x="54" y="72"/>
                    </a:moveTo>
                    <a:cubicBezTo>
                      <a:pt x="53" y="72"/>
                      <a:pt x="52" y="74"/>
                      <a:pt x="52" y="75"/>
                    </a:cubicBezTo>
                    <a:cubicBezTo>
                      <a:pt x="47" y="80"/>
                      <a:pt x="50" y="79"/>
                      <a:pt x="48" y="86"/>
                    </a:cubicBezTo>
                    <a:cubicBezTo>
                      <a:pt x="48" y="87"/>
                      <a:pt x="46" y="87"/>
                      <a:pt x="46" y="88"/>
                    </a:cubicBezTo>
                    <a:cubicBezTo>
                      <a:pt x="46" y="89"/>
                      <a:pt x="46" y="90"/>
                      <a:pt x="46" y="91"/>
                    </a:cubicBezTo>
                    <a:cubicBezTo>
                      <a:pt x="46" y="91"/>
                      <a:pt x="43" y="92"/>
                      <a:pt x="43" y="92"/>
                    </a:cubicBezTo>
                    <a:cubicBezTo>
                      <a:pt x="42" y="94"/>
                      <a:pt x="43" y="96"/>
                      <a:pt x="42" y="97"/>
                    </a:cubicBezTo>
                    <a:cubicBezTo>
                      <a:pt x="42" y="98"/>
                      <a:pt x="41" y="98"/>
                      <a:pt x="40" y="98"/>
                    </a:cubicBezTo>
                    <a:cubicBezTo>
                      <a:pt x="39" y="101"/>
                      <a:pt x="39" y="104"/>
                      <a:pt x="36" y="106"/>
                    </a:cubicBezTo>
                    <a:cubicBezTo>
                      <a:pt x="36" y="107"/>
                      <a:pt x="34" y="106"/>
                      <a:pt x="33" y="107"/>
                    </a:cubicBezTo>
                    <a:cubicBezTo>
                      <a:pt x="33" y="108"/>
                      <a:pt x="33" y="109"/>
                      <a:pt x="32" y="109"/>
                    </a:cubicBezTo>
                    <a:cubicBezTo>
                      <a:pt x="31" y="111"/>
                      <a:pt x="29" y="111"/>
                      <a:pt x="27" y="113"/>
                    </a:cubicBezTo>
                    <a:cubicBezTo>
                      <a:pt x="26" y="113"/>
                      <a:pt x="25" y="115"/>
                      <a:pt x="25" y="115"/>
                    </a:cubicBezTo>
                    <a:cubicBezTo>
                      <a:pt x="22" y="117"/>
                      <a:pt x="20" y="115"/>
                      <a:pt x="18" y="117"/>
                    </a:cubicBezTo>
                    <a:cubicBezTo>
                      <a:pt x="16" y="118"/>
                      <a:pt x="14" y="122"/>
                      <a:pt x="13" y="123"/>
                    </a:cubicBezTo>
                    <a:cubicBezTo>
                      <a:pt x="12" y="124"/>
                      <a:pt x="11" y="123"/>
                      <a:pt x="10" y="123"/>
                    </a:cubicBezTo>
                    <a:cubicBezTo>
                      <a:pt x="10" y="124"/>
                      <a:pt x="10" y="126"/>
                      <a:pt x="9" y="126"/>
                    </a:cubicBezTo>
                    <a:cubicBezTo>
                      <a:pt x="8" y="127"/>
                      <a:pt x="7" y="126"/>
                      <a:pt x="7" y="127"/>
                    </a:cubicBezTo>
                    <a:cubicBezTo>
                      <a:pt x="6" y="127"/>
                      <a:pt x="6" y="129"/>
                      <a:pt x="5" y="129"/>
                    </a:cubicBezTo>
                    <a:cubicBezTo>
                      <a:pt x="5" y="130"/>
                      <a:pt x="4" y="129"/>
                      <a:pt x="3" y="129"/>
                    </a:cubicBezTo>
                    <a:cubicBezTo>
                      <a:pt x="3" y="129"/>
                      <a:pt x="3" y="131"/>
                      <a:pt x="3" y="131"/>
                    </a:cubicBezTo>
                    <a:cubicBezTo>
                      <a:pt x="4" y="130"/>
                      <a:pt x="5" y="133"/>
                      <a:pt x="5" y="133"/>
                    </a:cubicBezTo>
                    <a:cubicBezTo>
                      <a:pt x="4" y="133"/>
                      <a:pt x="3" y="134"/>
                      <a:pt x="3" y="135"/>
                    </a:cubicBezTo>
                    <a:cubicBezTo>
                      <a:pt x="2" y="135"/>
                      <a:pt x="3" y="137"/>
                      <a:pt x="3" y="137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39"/>
                      <a:pt x="0" y="139"/>
                      <a:pt x="0" y="140"/>
                    </a:cubicBezTo>
                    <a:cubicBezTo>
                      <a:pt x="0" y="141"/>
                      <a:pt x="3" y="142"/>
                      <a:pt x="5" y="143"/>
                    </a:cubicBezTo>
                    <a:cubicBezTo>
                      <a:pt x="5" y="144"/>
                      <a:pt x="5" y="144"/>
                      <a:pt x="5" y="144"/>
                    </a:cubicBezTo>
                    <a:cubicBezTo>
                      <a:pt x="8" y="145"/>
                      <a:pt x="9" y="142"/>
                      <a:pt x="11" y="143"/>
                    </a:cubicBezTo>
                    <a:cubicBezTo>
                      <a:pt x="12" y="146"/>
                      <a:pt x="12" y="146"/>
                      <a:pt x="12" y="146"/>
                    </a:cubicBezTo>
                    <a:cubicBezTo>
                      <a:pt x="13" y="146"/>
                      <a:pt x="15" y="146"/>
                      <a:pt x="16" y="146"/>
                    </a:cubicBezTo>
                    <a:cubicBezTo>
                      <a:pt x="16" y="146"/>
                      <a:pt x="16" y="147"/>
                      <a:pt x="17" y="147"/>
                    </a:cubicBezTo>
                    <a:cubicBezTo>
                      <a:pt x="18" y="148"/>
                      <a:pt x="24" y="149"/>
                      <a:pt x="25" y="149"/>
                    </a:cubicBezTo>
                    <a:cubicBezTo>
                      <a:pt x="25" y="148"/>
                      <a:pt x="29" y="146"/>
                      <a:pt x="29" y="145"/>
                    </a:cubicBezTo>
                    <a:cubicBezTo>
                      <a:pt x="29" y="144"/>
                      <a:pt x="29" y="144"/>
                      <a:pt x="29" y="144"/>
                    </a:cubicBezTo>
                    <a:cubicBezTo>
                      <a:pt x="30" y="143"/>
                      <a:pt x="31" y="144"/>
                      <a:pt x="32" y="143"/>
                    </a:cubicBezTo>
                    <a:cubicBezTo>
                      <a:pt x="32" y="142"/>
                      <a:pt x="32" y="142"/>
                      <a:pt x="32" y="142"/>
                    </a:cubicBezTo>
                    <a:cubicBezTo>
                      <a:pt x="32" y="141"/>
                      <a:pt x="35" y="140"/>
                      <a:pt x="36" y="139"/>
                    </a:cubicBezTo>
                    <a:cubicBezTo>
                      <a:pt x="37" y="137"/>
                      <a:pt x="36" y="135"/>
                      <a:pt x="37" y="133"/>
                    </a:cubicBezTo>
                    <a:cubicBezTo>
                      <a:pt x="39" y="129"/>
                      <a:pt x="40" y="127"/>
                      <a:pt x="41" y="120"/>
                    </a:cubicBezTo>
                    <a:cubicBezTo>
                      <a:pt x="42" y="120"/>
                      <a:pt x="42" y="119"/>
                      <a:pt x="42" y="119"/>
                    </a:cubicBezTo>
                    <a:cubicBezTo>
                      <a:pt x="45" y="118"/>
                      <a:pt x="46" y="120"/>
                      <a:pt x="49" y="117"/>
                    </a:cubicBezTo>
                    <a:cubicBezTo>
                      <a:pt x="49" y="117"/>
                      <a:pt x="50" y="115"/>
                      <a:pt x="50" y="115"/>
                    </a:cubicBezTo>
                    <a:cubicBezTo>
                      <a:pt x="52" y="114"/>
                      <a:pt x="57" y="115"/>
                      <a:pt x="58" y="115"/>
                    </a:cubicBezTo>
                    <a:cubicBezTo>
                      <a:pt x="58" y="114"/>
                      <a:pt x="57" y="114"/>
                      <a:pt x="55" y="114"/>
                    </a:cubicBezTo>
                    <a:cubicBezTo>
                      <a:pt x="55" y="109"/>
                      <a:pt x="55" y="107"/>
                      <a:pt x="58" y="105"/>
                    </a:cubicBezTo>
                    <a:cubicBezTo>
                      <a:pt x="59" y="104"/>
                      <a:pt x="60" y="105"/>
                      <a:pt x="60" y="104"/>
                    </a:cubicBezTo>
                    <a:cubicBezTo>
                      <a:pt x="62" y="102"/>
                      <a:pt x="61" y="101"/>
                      <a:pt x="62" y="99"/>
                    </a:cubicBezTo>
                    <a:cubicBezTo>
                      <a:pt x="62" y="98"/>
                      <a:pt x="64" y="97"/>
                      <a:pt x="64" y="97"/>
                    </a:cubicBezTo>
                    <a:cubicBezTo>
                      <a:pt x="65" y="96"/>
                      <a:pt x="66" y="92"/>
                      <a:pt x="67" y="91"/>
                    </a:cubicBezTo>
                    <a:cubicBezTo>
                      <a:pt x="68" y="91"/>
                      <a:pt x="68" y="91"/>
                      <a:pt x="68" y="91"/>
                    </a:cubicBezTo>
                    <a:cubicBezTo>
                      <a:pt x="69" y="89"/>
                      <a:pt x="67" y="88"/>
                      <a:pt x="67" y="86"/>
                    </a:cubicBezTo>
                    <a:cubicBezTo>
                      <a:pt x="67" y="86"/>
                      <a:pt x="69" y="85"/>
                      <a:pt x="69" y="85"/>
                    </a:cubicBezTo>
                    <a:cubicBezTo>
                      <a:pt x="70" y="83"/>
                      <a:pt x="69" y="81"/>
                      <a:pt x="69" y="80"/>
                    </a:cubicBezTo>
                    <a:cubicBezTo>
                      <a:pt x="68" y="80"/>
                      <a:pt x="67" y="81"/>
                      <a:pt x="66" y="81"/>
                    </a:cubicBezTo>
                    <a:cubicBezTo>
                      <a:pt x="68" y="81"/>
                      <a:pt x="65" y="82"/>
                      <a:pt x="65" y="82"/>
                    </a:cubicBezTo>
                    <a:cubicBezTo>
                      <a:pt x="65" y="81"/>
                      <a:pt x="65" y="80"/>
                      <a:pt x="64" y="80"/>
                    </a:cubicBezTo>
                    <a:cubicBezTo>
                      <a:pt x="64" y="79"/>
                      <a:pt x="62" y="80"/>
                      <a:pt x="62" y="80"/>
                    </a:cubicBezTo>
                    <a:cubicBezTo>
                      <a:pt x="61" y="80"/>
                      <a:pt x="62" y="81"/>
                      <a:pt x="62" y="82"/>
                    </a:cubicBezTo>
                    <a:cubicBezTo>
                      <a:pt x="61" y="82"/>
                      <a:pt x="60" y="81"/>
                      <a:pt x="59" y="82"/>
                    </a:cubicBezTo>
                    <a:cubicBezTo>
                      <a:pt x="59" y="81"/>
                      <a:pt x="59" y="79"/>
                      <a:pt x="58" y="7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7" y="78"/>
                      <a:pt x="56" y="76"/>
                      <a:pt x="56" y="76"/>
                    </a:cubicBezTo>
                    <a:cubicBezTo>
                      <a:pt x="55" y="77"/>
                      <a:pt x="55" y="74"/>
                      <a:pt x="55" y="74"/>
                    </a:cubicBezTo>
                    <a:cubicBezTo>
                      <a:pt x="56" y="73"/>
                      <a:pt x="56" y="74"/>
                      <a:pt x="57" y="72"/>
                    </a:cubicBezTo>
                    <a:cubicBezTo>
                      <a:pt x="56" y="72"/>
                      <a:pt x="55" y="72"/>
                      <a:pt x="54" y="72"/>
                    </a:cubicBezTo>
                    <a:close/>
                    <a:moveTo>
                      <a:pt x="55" y="0"/>
                    </a:moveTo>
                    <a:cubicBezTo>
                      <a:pt x="55" y="1"/>
                      <a:pt x="54" y="0"/>
                      <a:pt x="54" y="2"/>
                    </a:cubicBezTo>
                    <a:cubicBezTo>
                      <a:pt x="55" y="4"/>
                      <a:pt x="59" y="6"/>
                      <a:pt x="60" y="8"/>
                    </a:cubicBezTo>
                    <a:cubicBezTo>
                      <a:pt x="61" y="10"/>
                      <a:pt x="61" y="13"/>
                      <a:pt x="62" y="15"/>
                    </a:cubicBezTo>
                    <a:cubicBezTo>
                      <a:pt x="64" y="17"/>
                      <a:pt x="66" y="19"/>
                      <a:pt x="67" y="21"/>
                    </a:cubicBezTo>
                    <a:cubicBezTo>
                      <a:pt x="68" y="22"/>
                      <a:pt x="67" y="22"/>
                      <a:pt x="68" y="23"/>
                    </a:cubicBezTo>
                    <a:cubicBezTo>
                      <a:pt x="69" y="24"/>
                      <a:pt x="69" y="23"/>
                      <a:pt x="70" y="24"/>
                    </a:cubicBezTo>
                    <a:cubicBezTo>
                      <a:pt x="70" y="25"/>
                      <a:pt x="71" y="26"/>
                      <a:pt x="71" y="27"/>
                    </a:cubicBezTo>
                    <a:cubicBezTo>
                      <a:pt x="69" y="28"/>
                      <a:pt x="70" y="30"/>
                      <a:pt x="70" y="32"/>
                    </a:cubicBezTo>
                    <a:cubicBezTo>
                      <a:pt x="71" y="33"/>
                      <a:pt x="73" y="32"/>
                      <a:pt x="74" y="33"/>
                    </a:cubicBezTo>
                    <a:cubicBezTo>
                      <a:pt x="74" y="34"/>
                      <a:pt x="73" y="34"/>
                      <a:pt x="72" y="34"/>
                    </a:cubicBezTo>
                    <a:cubicBezTo>
                      <a:pt x="73" y="39"/>
                      <a:pt x="75" y="43"/>
                      <a:pt x="73" y="48"/>
                    </a:cubicBezTo>
                    <a:cubicBezTo>
                      <a:pt x="73" y="48"/>
                      <a:pt x="71" y="49"/>
                      <a:pt x="71" y="50"/>
                    </a:cubicBezTo>
                    <a:cubicBezTo>
                      <a:pt x="70" y="51"/>
                      <a:pt x="70" y="53"/>
                      <a:pt x="70" y="55"/>
                    </a:cubicBezTo>
                    <a:cubicBezTo>
                      <a:pt x="68" y="55"/>
                      <a:pt x="66" y="56"/>
                      <a:pt x="64" y="56"/>
                    </a:cubicBezTo>
                    <a:cubicBezTo>
                      <a:pt x="64" y="58"/>
                      <a:pt x="65" y="57"/>
                      <a:pt x="64" y="58"/>
                    </a:cubicBezTo>
                    <a:cubicBezTo>
                      <a:pt x="64" y="58"/>
                      <a:pt x="64" y="59"/>
                      <a:pt x="64" y="60"/>
                    </a:cubicBezTo>
                    <a:cubicBezTo>
                      <a:pt x="69" y="63"/>
                      <a:pt x="78" y="66"/>
                      <a:pt x="76" y="76"/>
                    </a:cubicBezTo>
                    <a:cubicBezTo>
                      <a:pt x="76" y="77"/>
                      <a:pt x="73" y="79"/>
                      <a:pt x="73" y="80"/>
                    </a:cubicBezTo>
                    <a:cubicBezTo>
                      <a:pt x="73" y="81"/>
                      <a:pt x="73" y="81"/>
                      <a:pt x="73" y="82"/>
                    </a:cubicBezTo>
                    <a:cubicBezTo>
                      <a:pt x="74" y="82"/>
                      <a:pt x="78" y="83"/>
                      <a:pt x="78" y="83"/>
                    </a:cubicBezTo>
                    <a:cubicBezTo>
                      <a:pt x="79" y="84"/>
                      <a:pt x="80" y="86"/>
                      <a:pt x="80" y="86"/>
                    </a:cubicBezTo>
                    <a:cubicBezTo>
                      <a:pt x="84" y="84"/>
                      <a:pt x="84" y="85"/>
                      <a:pt x="86" y="80"/>
                    </a:cubicBezTo>
                    <a:cubicBezTo>
                      <a:pt x="86" y="80"/>
                      <a:pt x="88" y="78"/>
                      <a:pt x="88" y="78"/>
                    </a:cubicBezTo>
                    <a:cubicBezTo>
                      <a:pt x="88" y="77"/>
                      <a:pt x="87" y="75"/>
                      <a:pt x="88" y="74"/>
                    </a:cubicBezTo>
                    <a:cubicBezTo>
                      <a:pt x="89" y="72"/>
                      <a:pt x="92" y="72"/>
                      <a:pt x="93" y="71"/>
                    </a:cubicBezTo>
                    <a:cubicBezTo>
                      <a:pt x="94" y="70"/>
                      <a:pt x="93" y="68"/>
                      <a:pt x="93" y="66"/>
                    </a:cubicBezTo>
                    <a:cubicBezTo>
                      <a:pt x="93" y="66"/>
                      <a:pt x="95" y="65"/>
                      <a:pt x="95" y="64"/>
                    </a:cubicBezTo>
                    <a:cubicBezTo>
                      <a:pt x="94" y="63"/>
                      <a:pt x="94" y="63"/>
                      <a:pt x="93" y="62"/>
                    </a:cubicBezTo>
                    <a:cubicBezTo>
                      <a:pt x="98" y="58"/>
                      <a:pt x="97" y="57"/>
                      <a:pt x="102" y="60"/>
                    </a:cubicBezTo>
                    <a:cubicBezTo>
                      <a:pt x="102" y="58"/>
                      <a:pt x="101" y="56"/>
                      <a:pt x="101" y="55"/>
                    </a:cubicBezTo>
                    <a:cubicBezTo>
                      <a:pt x="101" y="55"/>
                      <a:pt x="103" y="54"/>
                      <a:pt x="103" y="54"/>
                    </a:cubicBezTo>
                    <a:cubicBezTo>
                      <a:pt x="105" y="51"/>
                      <a:pt x="106" y="47"/>
                      <a:pt x="107" y="44"/>
                    </a:cubicBezTo>
                    <a:cubicBezTo>
                      <a:pt x="102" y="38"/>
                      <a:pt x="102" y="42"/>
                      <a:pt x="96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5" y="46"/>
                      <a:pt x="88" y="43"/>
                      <a:pt x="88" y="43"/>
                    </a:cubicBezTo>
                    <a:cubicBezTo>
                      <a:pt x="85" y="42"/>
                      <a:pt x="86" y="40"/>
                      <a:pt x="85" y="36"/>
                    </a:cubicBezTo>
                    <a:cubicBezTo>
                      <a:pt x="85" y="36"/>
                      <a:pt x="85" y="32"/>
                      <a:pt x="84" y="31"/>
                    </a:cubicBezTo>
                    <a:cubicBezTo>
                      <a:pt x="84" y="31"/>
                      <a:pt x="82" y="32"/>
                      <a:pt x="82" y="32"/>
                    </a:cubicBezTo>
                    <a:cubicBezTo>
                      <a:pt x="82" y="30"/>
                      <a:pt x="82" y="27"/>
                      <a:pt x="82" y="27"/>
                    </a:cubicBezTo>
                    <a:cubicBezTo>
                      <a:pt x="80" y="27"/>
                      <a:pt x="80" y="27"/>
                      <a:pt x="80" y="27"/>
                    </a:cubicBezTo>
                    <a:cubicBezTo>
                      <a:pt x="80" y="30"/>
                      <a:pt x="79" y="33"/>
                      <a:pt x="79" y="35"/>
                    </a:cubicBezTo>
                    <a:cubicBezTo>
                      <a:pt x="79" y="35"/>
                      <a:pt x="78" y="33"/>
                      <a:pt x="78" y="33"/>
                    </a:cubicBezTo>
                    <a:cubicBezTo>
                      <a:pt x="78" y="32"/>
                      <a:pt x="76" y="32"/>
                      <a:pt x="75" y="32"/>
                    </a:cubicBezTo>
                    <a:cubicBezTo>
                      <a:pt x="75" y="28"/>
                      <a:pt x="75" y="26"/>
                      <a:pt x="75" y="24"/>
                    </a:cubicBezTo>
                    <a:cubicBezTo>
                      <a:pt x="75" y="22"/>
                      <a:pt x="72" y="21"/>
                      <a:pt x="72" y="19"/>
                    </a:cubicBezTo>
                    <a:cubicBezTo>
                      <a:pt x="72" y="18"/>
                      <a:pt x="74" y="17"/>
                      <a:pt x="74" y="17"/>
                    </a:cubicBezTo>
                    <a:cubicBezTo>
                      <a:pt x="74" y="15"/>
                      <a:pt x="73" y="14"/>
                      <a:pt x="73" y="12"/>
                    </a:cubicBezTo>
                    <a:cubicBezTo>
                      <a:pt x="71" y="12"/>
                      <a:pt x="71" y="13"/>
                      <a:pt x="70" y="13"/>
                    </a:cubicBezTo>
                    <a:cubicBezTo>
                      <a:pt x="69" y="12"/>
                      <a:pt x="70" y="11"/>
                      <a:pt x="70" y="10"/>
                    </a:cubicBezTo>
                    <a:cubicBezTo>
                      <a:pt x="70" y="10"/>
                      <a:pt x="67" y="7"/>
                      <a:pt x="67" y="7"/>
                    </a:cubicBezTo>
                    <a:cubicBezTo>
                      <a:pt x="67" y="7"/>
                      <a:pt x="65" y="7"/>
                      <a:pt x="64" y="7"/>
                    </a:cubicBezTo>
                    <a:cubicBezTo>
                      <a:pt x="65" y="7"/>
                      <a:pt x="64" y="5"/>
                      <a:pt x="64" y="5"/>
                    </a:cubicBezTo>
                    <a:cubicBezTo>
                      <a:pt x="60" y="6"/>
                      <a:pt x="64" y="10"/>
                      <a:pt x="60" y="4"/>
                    </a:cubicBezTo>
                    <a:cubicBezTo>
                      <a:pt x="59" y="4"/>
                      <a:pt x="57" y="2"/>
                      <a:pt x="57" y="2"/>
                    </a:cubicBezTo>
                    <a:cubicBezTo>
                      <a:pt x="57" y="0"/>
                      <a:pt x="58" y="1"/>
                      <a:pt x="58" y="0"/>
                    </a:cubicBezTo>
                    <a:cubicBezTo>
                      <a:pt x="57" y="0"/>
                      <a:pt x="56" y="0"/>
                      <a:pt x="55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7" name="Freeform 127">
                <a:extLst>
                  <a:ext uri="{FF2B5EF4-FFF2-40B4-BE49-F238E27FC236}">
                    <a16:creationId xmlns:a16="http://schemas.microsoft.com/office/drawing/2014/main" id="{41F4CDB8-C644-814B-A1DC-BF4B524D58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24" y="3010"/>
                <a:ext cx="209" cy="308"/>
              </a:xfrm>
              <a:custGeom>
                <a:avLst/>
                <a:gdLst>
                  <a:gd name="T0" fmla="*/ 16 w 107"/>
                  <a:gd name="T1" fmla="*/ 156 h 157"/>
                  <a:gd name="T2" fmla="*/ 15 w 107"/>
                  <a:gd name="T3" fmla="*/ 150 h 157"/>
                  <a:gd name="T4" fmla="*/ 52 w 107"/>
                  <a:gd name="T5" fmla="*/ 75 h 157"/>
                  <a:gd name="T6" fmla="*/ 46 w 107"/>
                  <a:gd name="T7" fmla="*/ 91 h 157"/>
                  <a:gd name="T8" fmla="*/ 40 w 107"/>
                  <a:gd name="T9" fmla="*/ 98 h 157"/>
                  <a:gd name="T10" fmla="*/ 32 w 107"/>
                  <a:gd name="T11" fmla="*/ 109 h 157"/>
                  <a:gd name="T12" fmla="*/ 18 w 107"/>
                  <a:gd name="T13" fmla="*/ 117 h 157"/>
                  <a:gd name="T14" fmla="*/ 9 w 107"/>
                  <a:gd name="T15" fmla="*/ 126 h 157"/>
                  <a:gd name="T16" fmla="*/ 3 w 107"/>
                  <a:gd name="T17" fmla="*/ 129 h 157"/>
                  <a:gd name="T18" fmla="*/ 3 w 107"/>
                  <a:gd name="T19" fmla="*/ 135 h 157"/>
                  <a:gd name="T20" fmla="*/ 0 w 107"/>
                  <a:gd name="T21" fmla="*/ 140 h 157"/>
                  <a:gd name="T22" fmla="*/ 11 w 107"/>
                  <a:gd name="T23" fmla="*/ 143 h 157"/>
                  <a:gd name="T24" fmla="*/ 17 w 107"/>
                  <a:gd name="T25" fmla="*/ 147 h 157"/>
                  <a:gd name="T26" fmla="*/ 29 w 107"/>
                  <a:gd name="T27" fmla="*/ 144 h 157"/>
                  <a:gd name="T28" fmla="*/ 36 w 107"/>
                  <a:gd name="T29" fmla="*/ 139 h 157"/>
                  <a:gd name="T30" fmla="*/ 42 w 107"/>
                  <a:gd name="T31" fmla="*/ 119 h 157"/>
                  <a:gd name="T32" fmla="*/ 58 w 107"/>
                  <a:gd name="T33" fmla="*/ 115 h 157"/>
                  <a:gd name="T34" fmla="*/ 60 w 107"/>
                  <a:gd name="T35" fmla="*/ 104 h 157"/>
                  <a:gd name="T36" fmla="*/ 67 w 107"/>
                  <a:gd name="T37" fmla="*/ 91 h 157"/>
                  <a:gd name="T38" fmla="*/ 69 w 107"/>
                  <a:gd name="T39" fmla="*/ 85 h 157"/>
                  <a:gd name="T40" fmla="*/ 65 w 107"/>
                  <a:gd name="T41" fmla="*/ 82 h 157"/>
                  <a:gd name="T42" fmla="*/ 62 w 107"/>
                  <a:gd name="T43" fmla="*/ 82 h 157"/>
                  <a:gd name="T44" fmla="*/ 58 w 107"/>
                  <a:gd name="T45" fmla="*/ 78 h 157"/>
                  <a:gd name="T46" fmla="*/ 57 w 107"/>
                  <a:gd name="T47" fmla="*/ 72 h 157"/>
                  <a:gd name="T48" fmla="*/ 54 w 107"/>
                  <a:gd name="T49" fmla="*/ 2 h 157"/>
                  <a:gd name="T50" fmla="*/ 67 w 107"/>
                  <a:gd name="T51" fmla="*/ 21 h 157"/>
                  <a:gd name="T52" fmla="*/ 71 w 107"/>
                  <a:gd name="T53" fmla="*/ 27 h 157"/>
                  <a:gd name="T54" fmla="*/ 72 w 107"/>
                  <a:gd name="T55" fmla="*/ 34 h 157"/>
                  <a:gd name="T56" fmla="*/ 70 w 107"/>
                  <a:gd name="T57" fmla="*/ 55 h 157"/>
                  <a:gd name="T58" fmla="*/ 64 w 107"/>
                  <a:gd name="T59" fmla="*/ 60 h 157"/>
                  <a:gd name="T60" fmla="*/ 73 w 107"/>
                  <a:gd name="T61" fmla="*/ 82 h 157"/>
                  <a:gd name="T62" fmla="*/ 86 w 107"/>
                  <a:gd name="T63" fmla="*/ 80 h 157"/>
                  <a:gd name="T64" fmla="*/ 93 w 107"/>
                  <a:gd name="T65" fmla="*/ 71 h 157"/>
                  <a:gd name="T66" fmla="*/ 93 w 107"/>
                  <a:gd name="T67" fmla="*/ 62 h 157"/>
                  <a:gd name="T68" fmla="*/ 103 w 107"/>
                  <a:gd name="T69" fmla="*/ 54 h 157"/>
                  <a:gd name="T70" fmla="*/ 95 w 107"/>
                  <a:gd name="T71" fmla="*/ 46 h 157"/>
                  <a:gd name="T72" fmla="*/ 84 w 107"/>
                  <a:gd name="T73" fmla="*/ 31 h 157"/>
                  <a:gd name="T74" fmla="*/ 80 w 107"/>
                  <a:gd name="T75" fmla="*/ 27 h 157"/>
                  <a:gd name="T76" fmla="*/ 75 w 107"/>
                  <a:gd name="T77" fmla="*/ 32 h 157"/>
                  <a:gd name="T78" fmla="*/ 74 w 107"/>
                  <a:gd name="T79" fmla="*/ 17 h 157"/>
                  <a:gd name="T80" fmla="*/ 70 w 107"/>
                  <a:gd name="T81" fmla="*/ 10 h 157"/>
                  <a:gd name="T82" fmla="*/ 64 w 107"/>
                  <a:gd name="T83" fmla="*/ 5 h 157"/>
                  <a:gd name="T84" fmla="*/ 58 w 107"/>
                  <a:gd name="T85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7" h="157">
                    <a:moveTo>
                      <a:pt x="11" y="147"/>
                    </a:moveTo>
                    <a:cubicBezTo>
                      <a:pt x="11" y="150"/>
                      <a:pt x="10" y="154"/>
                      <a:pt x="9" y="157"/>
                    </a:cubicBezTo>
                    <a:cubicBezTo>
                      <a:pt x="12" y="157"/>
                      <a:pt x="15" y="156"/>
                      <a:pt x="16" y="156"/>
                    </a:cubicBezTo>
                    <a:cubicBezTo>
                      <a:pt x="16" y="155"/>
                      <a:pt x="16" y="154"/>
                      <a:pt x="17" y="153"/>
                    </a:cubicBezTo>
                    <a:cubicBezTo>
                      <a:pt x="15" y="153"/>
                      <a:pt x="15" y="153"/>
                      <a:pt x="15" y="153"/>
                    </a:cubicBezTo>
                    <a:cubicBezTo>
                      <a:pt x="14" y="152"/>
                      <a:pt x="15" y="151"/>
                      <a:pt x="15" y="150"/>
                    </a:cubicBezTo>
                    <a:cubicBezTo>
                      <a:pt x="14" y="149"/>
                      <a:pt x="12" y="148"/>
                      <a:pt x="11" y="147"/>
                    </a:cubicBezTo>
                    <a:close/>
                    <a:moveTo>
                      <a:pt x="54" y="72"/>
                    </a:moveTo>
                    <a:cubicBezTo>
                      <a:pt x="53" y="72"/>
                      <a:pt x="52" y="74"/>
                      <a:pt x="52" y="75"/>
                    </a:cubicBezTo>
                    <a:cubicBezTo>
                      <a:pt x="47" y="80"/>
                      <a:pt x="50" y="79"/>
                      <a:pt x="48" y="86"/>
                    </a:cubicBezTo>
                    <a:cubicBezTo>
                      <a:pt x="48" y="87"/>
                      <a:pt x="46" y="87"/>
                      <a:pt x="46" y="88"/>
                    </a:cubicBezTo>
                    <a:cubicBezTo>
                      <a:pt x="46" y="89"/>
                      <a:pt x="46" y="90"/>
                      <a:pt x="46" y="91"/>
                    </a:cubicBezTo>
                    <a:cubicBezTo>
                      <a:pt x="46" y="91"/>
                      <a:pt x="43" y="92"/>
                      <a:pt x="43" y="92"/>
                    </a:cubicBezTo>
                    <a:cubicBezTo>
                      <a:pt x="42" y="94"/>
                      <a:pt x="43" y="96"/>
                      <a:pt x="42" y="97"/>
                    </a:cubicBezTo>
                    <a:cubicBezTo>
                      <a:pt x="42" y="98"/>
                      <a:pt x="41" y="98"/>
                      <a:pt x="40" y="98"/>
                    </a:cubicBezTo>
                    <a:cubicBezTo>
                      <a:pt x="39" y="101"/>
                      <a:pt x="39" y="104"/>
                      <a:pt x="36" y="106"/>
                    </a:cubicBezTo>
                    <a:cubicBezTo>
                      <a:pt x="36" y="107"/>
                      <a:pt x="34" y="106"/>
                      <a:pt x="33" y="107"/>
                    </a:cubicBezTo>
                    <a:cubicBezTo>
                      <a:pt x="33" y="108"/>
                      <a:pt x="33" y="109"/>
                      <a:pt x="32" y="109"/>
                    </a:cubicBezTo>
                    <a:cubicBezTo>
                      <a:pt x="31" y="111"/>
                      <a:pt x="29" y="111"/>
                      <a:pt x="27" y="113"/>
                    </a:cubicBezTo>
                    <a:cubicBezTo>
                      <a:pt x="26" y="113"/>
                      <a:pt x="25" y="115"/>
                      <a:pt x="25" y="115"/>
                    </a:cubicBezTo>
                    <a:cubicBezTo>
                      <a:pt x="22" y="117"/>
                      <a:pt x="20" y="115"/>
                      <a:pt x="18" y="117"/>
                    </a:cubicBezTo>
                    <a:cubicBezTo>
                      <a:pt x="16" y="118"/>
                      <a:pt x="14" y="122"/>
                      <a:pt x="13" y="123"/>
                    </a:cubicBezTo>
                    <a:cubicBezTo>
                      <a:pt x="12" y="124"/>
                      <a:pt x="11" y="123"/>
                      <a:pt x="10" y="123"/>
                    </a:cubicBezTo>
                    <a:cubicBezTo>
                      <a:pt x="10" y="124"/>
                      <a:pt x="10" y="126"/>
                      <a:pt x="9" y="126"/>
                    </a:cubicBezTo>
                    <a:cubicBezTo>
                      <a:pt x="8" y="127"/>
                      <a:pt x="7" y="126"/>
                      <a:pt x="7" y="127"/>
                    </a:cubicBezTo>
                    <a:cubicBezTo>
                      <a:pt x="6" y="127"/>
                      <a:pt x="6" y="129"/>
                      <a:pt x="5" y="129"/>
                    </a:cubicBezTo>
                    <a:cubicBezTo>
                      <a:pt x="5" y="130"/>
                      <a:pt x="4" y="129"/>
                      <a:pt x="3" y="129"/>
                    </a:cubicBezTo>
                    <a:cubicBezTo>
                      <a:pt x="3" y="129"/>
                      <a:pt x="3" y="131"/>
                      <a:pt x="3" y="131"/>
                    </a:cubicBezTo>
                    <a:cubicBezTo>
                      <a:pt x="4" y="130"/>
                      <a:pt x="5" y="133"/>
                      <a:pt x="5" y="133"/>
                    </a:cubicBezTo>
                    <a:cubicBezTo>
                      <a:pt x="4" y="133"/>
                      <a:pt x="3" y="134"/>
                      <a:pt x="3" y="135"/>
                    </a:cubicBezTo>
                    <a:cubicBezTo>
                      <a:pt x="2" y="135"/>
                      <a:pt x="3" y="137"/>
                      <a:pt x="3" y="137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139"/>
                      <a:pt x="0" y="139"/>
                      <a:pt x="0" y="140"/>
                    </a:cubicBezTo>
                    <a:cubicBezTo>
                      <a:pt x="0" y="141"/>
                      <a:pt x="3" y="142"/>
                      <a:pt x="5" y="143"/>
                    </a:cubicBezTo>
                    <a:cubicBezTo>
                      <a:pt x="5" y="144"/>
                      <a:pt x="5" y="144"/>
                      <a:pt x="5" y="144"/>
                    </a:cubicBezTo>
                    <a:cubicBezTo>
                      <a:pt x="8" y="145"/>
                      <a:pt x="9" y="142"/>
                      <a:pt x="11" y="143"/>
                    </a:cubicBezTo>
                    <a:cubicBezTo>
                      <a:pt x="12" y="146"/>
                      <a:pt x="12" y="146"/>
                      <a:pt x="12" y="146"/>
                    </a:cubicBezTo>
                    <a:cubicBezTo>
                      <a:pt x="13" y="146"/>
                      <a:pt x="15" y="146"/>
                      <a:pt x="16" y="146"/>
                    </a:cubicBezTo>
                    <a:cubicBezTo>
                      <a:pt x="16" y="146"/>
                      <a:pt x="16" y="147"/>
                      <a:pt x="17" y="147"/>
                    </a:cubicBezTo>
                    <a:cubicBezTo>
                      <a:pt x="18" y="148"/>
                      <a:pt x="24" y="149"/>
                      <a:pt x="25" y="149"/>
                    </a:cubicBezTo>
                    <a:cubicBezTo>
                      <a:pt x="25" y="148"/>
                      <a:pt x="29" y="146"/>
                      <a:pt x="29" y="145"/>
                    </a:cubicBezTo>
                    <a:cubicBezTo>
                      <a:pt x="29" y="144"/>
                      <a:pt x="29" y="144"/>
                      <a:pt x="29" y="144"/>
                    </a:cubicBezTo>
                    <a:cubicBezTo>
                      <a:pt x="30" y="143"/>
                      <a:pt x="31" y="144"/>
                      <a:pt x="32" y="143"/>
                    </a:cubicBezTo>
                    <a:cubicBezTo>
                      <a:pt x="32" y="142"/>
                      <a:pt x="32" y="142"/>
                      <a:pt x="32" y="142"/>
                    </a:cubicBezTo>
                    <a:cubicBezTo>
                      <a:pt x="32" y="141"/>
                      <a:pt x="35" y="140"/>
                      <a:pt x="36" y="139"/>
                    </a:cubicBezTo>
                    <a:cubicBezTo>
                      <a:pt x="37" y="137"/>
                      <a:pt x="36" y="135"/>
                      <a:pt x="37" y="133"/>
                    </a:cubicBezTo>
                    <a:cubicBezTo>
                      <a:pt x="39" y="129"/>
                      <a:pt x="40" y="127"/>
                      <a:pt x="41" y="120"/>
                    </a:cubicBezTo>
                    <a:cubicBezTo>
                      <a:pt x="42" y="120"/>
                      <a:pt x="42" y="119"/>
                      <a:pt x="42" y="119"/>
                    </a:cubicBezTo>
                    <a:cubicBezTo>
                      <a:pt x="45" y="118"/>
                      <a:pt x="46" y="120"/>
                      <a:pt x="49" y="117"/>
                    </a:cubicBezTo>
                    <a:cubicBezTo>
                      <a:pt x="49" y="117"/>
                      <a:pt x="50" y="115"/>
                      <a:pt x="50" y="115"/>
                    </a:cubicBezTo>
                    <a:cubicBezTo>
                      <a:pt x="52" y="114"/>
                      <a:pt x="57" y="115"/>
                      <a:pt x="58" y="115"/>
                    </a:cubicBezTo>
                    <a:cubicBezTo>
                      <a:pt x="58" y="114"/>
                      <a:pt x="57" y="114"/>
                      <a:pt x="55" y="114"/>
                    </a:cubicBezTo>
                    <a:cubicBezTo>
                      <a:pt x="55" y="109"/>
                      <a:pt x="55" y="107"/>
                      <a:pt x="58" y="105"/>
                    </a:cubicBezTo>
                    <a:cubicBezTo>
                      <a:pt x="59" y="104"/>
                      <a:pt x="60" y="105"/>
                      <a:pt x="60" y="104"/>
                    </a:cubicBezTo>
                    <a:cubicBezTo>
                      <a:pt x="62" y="102"/>
                      <a:pt x="61" y="101"/>
                      <a:pt x="62" y="99"/>
                    </a:cubicBezTo>
                    <a:cubicBezTo>
                      <a:pt x="62" y="98"/>
                      <a:pt x="64" y="97"/>
                      <a:pt x="64" y="97"/>
                    </a:cubicBezTo>
                    <a:cubicBezTo>
                      <a:pt x="65" y="96"/>
                      <a:pt x="66" y="92"/>
                      <a:pt x="67" y="91"/>
                    </a:cubicBezTo>
                    <a:cubicBezTo>
                      <a:pt x="68" y="91"/>
                      <a:pt x="68" y="91"/>
                      <a:pt x="68" y="91"/>
                    </a:cubicBezTo>
                    <a:cubicBezTo>
                      <a:pt x="69" y="89"/>
                      <a:pt x="67" y="88"/>
                      <a:pt x="67" y="86"/>
                    </a:cubicBezTo>
                    <a:cubicBezTo>
                      <a:pt x="67" y="86"/>
                      <a:pt x="69" y="85"/>
                      <a:pt x="69" y="85"/>
                    </a:cubicBezTo>
                    <a:cubicBezTo>
                      <a:pt x="70" y="83"/>
                      <a:pt x="69" y="81"/>
                      <a:pt x="69" y="80"/>
                    </a:cubicBezTo>
                    <a:cubicBezTo>
                      <a:pt x="68" y="80"/>
                      <a:pt x="67" y="81"/>
                      <a:pt x="66" y="81"/>
                    </a:cubicBezTo>
                    <a:cubicBezTo>
                      <a:pt x="68" y="81"/>
                      <a:pt x="65" y="82"/>
                      <a:pt x="65" y="82"/>
                    </a:cubicBezTo>
                    <a:cubicBezTo>
                      <a:pt x="65" y="81"/>
                      <a:pt x="65" y="80"/>
                      <a:pt x="64" y="80"/>
                    </a:cubicBezTo>
                    <a:cubicBezTo>
                      <a:pt x="64" y="79"/>
                      <a:pt x="62" y="80"/>
                      <a:pt x="62" y="80"/>
                    </a:cubicBezTo>
                    <a:cubicBezTo>
                      <a:pt x="61" y="80"/>
                      <a:pt x="62" y="81"/>
                      <a:pt x="62" y="82"/>
                    </a:cubicBezTo>
                    <a:cubicBezTo>
                      <a:pt x="61" y="82"/>
                      <a:pt x="60" y="81"/>
                      <a:pt x="59" y="82"/>
                    </a:cubicBezTo>
                    <a:cubicBezTo>
                      <a:pt x="59" y="81"/>
                      <a:pt x="59" y="79"/>
                      <a:pt x="58" y="78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7" y="78"/>
                      <a:pt x="56" y="76"/>
                      <a:pt x="56" y="76"/>
                    </a:cubicBezTo>
                    <a:cubicBezTo>
                      <a:pt x="55" y="77"/>
                      <a:pt x="55" y="74"/>
                      <a:pt x="55" y="74"/>
                    </a:cubicBezTo>
                    <a:cubicBezTo>
                      <a:pt x="56" y="73"/>
                      <a:pt x="56" y="74"/>
                      <a:pt x="57" y="72"/>
                    </a:cubicBezTo>
                    <a:cubicBezTo>
                      <a:pt x="56" y="72"/>
                      <a:pt x="55" y="72"/>
                      <a:pt x="54" y="72"/>
                    </a:cubicBezTo>
                    <a:close/>
                    <a:moveTo>
                      <a:pt x="55" y="0"/>
                    </a:moveTo>
                    <a:cubicBezTo>
                      <a:pt x="55" y="1"/>
                      <a:pt x="54" y="0"/>
                      <a:pt x="54" y="2"/>
                    </a:cubicBezTo>
                    <a:cubicBezTo>
                      <a:pt x="55" y="4"/>
                      <a:pt x="59" y="6"/>
                      <a:pt x="60" y="8"/>
                    </a:cubicBezTo>
                    <a:cubicBezTo>
                      <a:pt x="61" y="10"/>
                      <a:pt x="61" y="13"/>
                      <a:pt x="62" y="15"/>
                    </a:cubicBezTo>
                    <a:cubicBezTo>
                      <a:pt x="64" y="17"/>
                      <a:pt x="66" y="19"/>
                      <a:pt x="67" y="21"/>
                    </a:cubicBezTo>
                    <a:cubicBezTo>
                      <a:pt x="68" y="22"/>
                      <a:pt x="67" y="22"/>
                      <a:pt x="68" y="23"/>
                    </a:cubicBezTo>
                    <a:cubicBezTo>
                      <a:pt x="69" y="24"/>
                      <a:pt x="69" y="23"/>
                      <a:pt x="70" y="24"/>
                    </a:cubicBezTo>
                    <a:cubicBezTo>
                      <a:pt x="70" y="25"/>
                      <a:pt x="71" y="26"/>
                      <a:pt x="71" y="27"/>
                    </a:cubicBezTo>
                    <a:cubicBezTo>
                      <a:pt x="69" y="28"/>
                      <a:pt x="70" y="30"/>
                      <a:pt x="70" y="32"/>
                    </a:cubicBezTo>
                    <a:cubicBezTo>
                      <a:pt x="71" y="33"/>
                      <a:pt x="73" y="32"/>
                      <a:pt x="74" y="33"/>
                    </a:cubicBezTo>
                    <a:cubicBezTo>
                      <a:pt x="74" y="34"/>
                      <a:pt x="73" y="34"/>
                      <a:pt x="72" y="34"/>
                    </a:cubicBezTo>
                    <a:cubicBezTo>
                      <a:pt x="73" y="39"/>
                      <a:pt x="75" y="43"/>
                      <a:pt x="73" y="48"/>
                    </a:cubicBezTo>
                    <a:cubicBezTo>
                      <a:pt x="73" y="48"/>
                      <a:pt x="71" y="49"/>
                      <a:pt x="71" y="50"/>
                    </a:cubicBezTo>
                    <a:cubicBezTo>
                      <a:pt x="70" y="51"/>
                      <a:pt x="70" y="53"/>
                      <a:pt x="70" y="55"/>
                    </a:cubicBezTo>
                    <a:cubicBezTo>
                      <a:pt x="68" y="55"/>
                      <a:pt x="66" y="56"/>
                      <a:pt x="64" y="56"/>
                    </a:cubicBezTo>
                    <a:cubicBezTo>
                      <a:pt x="64" y="58"/>
                      <a:pt x="65" y="57"/>
                      <a:pt x="64" y="58"/>
                    </a:cubicBezTo>
                    <a:cubicBezTo>
                      <a:pt x="64" y="58"/>
                      <a:pt x="64" y="59"/>
                      <a:pt x="64" y="60"/>
                    </a:cubicBezTo>
                    <a:cubicBezTo>
                      <a:pt x="69" y="63"/>
                      <a:pt x="78" y="66"/>
                      <a:pt x="76" y="76"/>
                    </a:cubicBezTo>
                    <a:cubicBezTo>
                      <a:pt x="76" y="77"/>
                      <a:pt x="73" y="79"/>
                      <a:pt x="73" y="80"/>
                    </a:cubicBezTo>
                    <a:cubicBezTo>
                      <a:pt x="73" y="81"/>
                      <a:pt x="73" y="81"/>
                      <a:pt x="73" y="82"/>
                    </a:cubicBezTo>
                    <a:cubicBezTo>
                      <a:pt x="74" y="82"/>
                      <a:pt x="78" y="83"/>
                      <a:pt x="78" y="83"/>
                    </a:cubicBezTo>
                    <a:cubicBezTo>
                      <a:pt x="79" y="84"/>
                      <a:pt x="80" y="86"/>
                      <a:pt x="80" y="86"/>
                    </a:cubicBezTo>
                    <a:cubicBezTo>
                      <a:pt x="84" y="84"/>
                      <a:pt x="84" y="85"/>
                      <a:pt x="86" y="80"/>
                    </a:cubicBezTo>
                    <a:cubicBezTo>
                      <a:pt x="86" y="80"/>
                      <a:pt x="88" y="78"/>
                      <a:pt x="88" y="78"/>
                    </a:cubicBezTo>
                    <a:cubicBezTo>
                      <a:pt x="88" y="77"/>
                      <a:pt x="87" y="75"/>
                      <a:pt x="88" y="74"/>
                    </a:cubicBezTo>
                    <a:cubicBezTo>
                      <a:pt x="89" y="72"/>
                      <a:pt x="92" y="72"/>
                      <a:pt x="93" y="71"/>
                    </a:cubicBezTo>
                    <a:cubicBezTo>
                      <a:pt x="94" y="70"/>
                      <a:pt x="93" y="68"/>
                      <a:pt x="93" y="66"/>
                    </a:cubicBezTo>
                    <a:cubicBezTo>
                      <a:pt x="93" y="66"/>
                      <a:pt x="95" y="65"/>
                      <a:pt x="95" y="64"/>
                    </a:cubicBezTo>
                    <a:cubicBezTo>
                      <a:pt x="94" y="63"/>
                      <a:pt x="94" y="63"/>
                      <a:pt x="93" y="62"/>
                    </a:cubicBezTo>
                    <a:cubicBezTo>
                      <a:pt x="98" y="58"/>
                      <a:pt x="97" y="57"/>
                      <a:pt x="102" y="60"/>
                    </a:cubicBezTo>
                    <a:cubicBezTo>
                      <a:pt x="102" y="58"/>
                      <a:pt x="101" y="56"/>
                      <a:pt x="101" y="55"/>
                    </a:cubicBezTo>
                    <a:cubicBezTo>
                      <a:pt x="101" y="55"/>
                      <a:pt x="103" y="54"/>
                      <a:pt x="103" y="54"/>
                    </a:cubicBezTo>
                    <a:cubicBezTo>
                      <a:pt x="105" y="51"/>
                      <a:pt x="106" y="47"/>
                      <a:pt x="107" y="44"/>
                    </a:cubicBezTo>
                    <a:cubicBezTo>
                      <a:pt x="102" y="38"/>
                      <a:pt x="102" y="42"/>
                      <a:pt x="96" y="44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5" y="46"/>
                      <a:pt x="88" y="43"/>
                      <a:pt x="88" y="43"/>
                    </a:cubicBezTo>
                    <a:cubicBezTo>
                      <a:pt x="85" y="42"/>
                      <a:pt x="86" y="40"/>
                      <a:pt x="85" y="36"/>
                    </a:cubicBezTo>
                    <a:cubicBezTo>
                      <a:pt x="85" y="36"/>
                      <a:pt x="85" y="32"/>
                      <a:pt x="84" y="31"/>
                    </a:cubicBezTo>
                    <a:cubicBezTo>
                      <a:pt x="84" y="31"/>
                      <a:pt x="82" y="32"/>
                      <a:pt x="82" y="32"/>
                    </a:cubicBezTo>
                    <a:cubicBezTo>
                      <a:pt x="82" y="30"/>
                      <a:pt x="82" y="27"/>
                      <a:pt x="82" y="27"/>
                    </a:cubicBezTo>
                    <a:cubicBezTo>
                      <a:pt x="80" y="27"/>
                      <a:pt x="80" y="27"/>
                      <a:pt x="80" y="27"/>
                    </a:cubicBezTo>
                    <a:cubicBezTo>
                      <a:pt x="80" y="30"/>
                      <a:pt x="79" y="33"/>
                      <a:pt x="79" y="35"/>
                    </a:cubicBezTo>
                    <a:cubicBezTo>
                      <a:pt x="79" y="35"/>
                      <a:pt x="78" y="33"/>
                      <a:pt x="78" y="33"/>
                    </a:cubicBezTo>
                    <a:cubicBezTo>
                      <a:pt x="78" y="32"/>
                      <a:pt x="76" y="32"/>
                      <a:pt x="75" y="32"/>
                    </a:cubicBezTo>
                    <a:cubicBezTo>
                      <a:pt x="75" y="28"/>
                      <a:pt x="75" y="26"/>
                      <a:pt x="75" y="24"/>
                    </a:cubicBezTo>
                    <a:cubicBezTo>
                      <a:pt x="75" y="22"/>
                      <a:pt x="72" y="21"/>
                      <a:pt x="72" y="19"/>
                    </a:cubicBezTo>
                    <a:cubicBezTo>
                      <a:pt x="72" y="18"/>
                      <a:pt x="74" y="17"/>
                      <a:pt x="74" y="17"/>
                    </a:cubicBezTo>
                    <a:cubicBezTo>
                      <a:pt x="74" y="15"/>
                      <a:pt x="73" y="14"/>
                      <a:pt x="73" y="12"/>
                    </a:cubicBezTo>
                    <a:cubicBezTo>
                      <a:pt x="71" y="12"/>
                      <a:pt x="71" y="13"/>
                      <a:pt x="70" y="13"/>
                    </a:cubicBezTo>
                    <a:cubicBezTo>
                      <a:pt x="69" y="12"/>
                      <a:pt x="70" y="11"/>
                      <a:pt x="70" y="10"/>
                    </a:cubicBezTo>
                    <a:cubicBezTo>
                      <a:pt x="70" y="10"/>
                      <a:pt x="67" y="7"/>
                      <a:pt x="67" y="7"/>
                    </a:cubicBezTo>
                    <a:cubicBezTo>
                      <a:pt x="67" y="7"/>
                      <a:pt x="65" y="7"/>
                      <a:pt x="64" y="7"/>
                    </a:cubicBezTo>
                    <a:cubicBezTo>
                      <a:pt x="65" y="7"/>
                      <a:pt x="64" y="5"/>
                      <a:pt x="64" y="5"/>
                    </a:cubicBezTo>
                    <a:cubicBezTo>
                      <a:pt x="60" y="6"/>
                      <a:pt x="64" y="10"/>
                      <a:pt x="60" y="4"/>
                    </a:cubicBezTo>
                    <a:cubicBezTo>
                      <a:pt x="59" y="4"/>
                      <a:pt x="57" y="2"/>
                      <a:pt x="57" y="2"/>
                    </a:cubicBezTo>
                    <a:cubicBezTo>
                      <a:pt x="57" y="0"/>
                      <a:pt x="58" y="1"/>
                      <a:pt x="58" y="0"/>
                    </a:cubicBezTo>
                    <a:cubicBezTo>
                      <a:pt x="57" y="0"/>
                      <a:pt x="56" y="0"/>
                      <a:pt x="55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8" name="Freeform 128">
                <a:extLst>
                  <a:ext uri="{FF2B5EF4-FFF2-40B4-BE49-F238E27FC236}">
                    <a16:creationId xmlns:a16="http://schemas.microsoft.com/office/drawing/2014/main" id="{92C583D5-9FD7-1B4C-B7B2-5E16197F71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2" y="1046"/>
                <a:ext cx="75" cy="66"/>
              </a:xfrm>
              <a:custGeom>
                <a:avLst/>
                <a:gdLst>
                  <a:gd name="T0" fmla="*/ 38 w 38"/>
                  <a:gd name="T1" fmla="*/ 9 h 34"/>
                  <a:gd name="T2" fmla="*/ 36 w 38"/>
                  <a:gd name="T3" fmla="*/ 8 h 34"/>
                  <a:gd name="T4" fmla="*/ 36 w 38"/>
                  <a:gd name="T5" fmla="*/ 5 h 34"/>
                  <a:gd name="T6" fmla="*/ 31 w 38"/>
                  <a:gd name="T7" fmla="*/ 5 h 34"/>
                  <a:gd name="T8" fmla="*/ 28 w 38"/>
                  <a:gd name="T9" fmla="*/ 5 h 34"/>
                  <a:gd name="T10" fmla="*/ 27 w 38"/>
                  <a:gd name="T11" fmla="*/ 4 h 34"/>
                  <a:gd name="T12" fmla="*/ 24 w 38"/>
                  <a:gd name="T13" fmla="*/ 4 h 34"/>
                  <a:gd name="T14" fmla="*/ 22 w 38"/>
                  <a:gd name="T15" fmla="*/ 5 h 34"/>
                  <a:gd name="T16" fmla="*/ 20 w 38"/>
                  <a:gd name="T17" fmla="*/ 8 h 34"/>
                  <a:gd name="T18" fmla="*/ 14 w 38"/>
                  <a:gd name="T19" fmla="*/ 10 h 34"/>
                  <a:gd name="T20" fmla="*/ 10 w 38"/>
                  <a:gd name="T21" fmla="*/ 18 h 34"/>
                  <a:gd name="T22" fmla="*/ 12 w 38"/>
                  <a:gd name="T23" fmla="*/ 21 h 34"/>
                  <a:gd name="T24" fmla="*/ 9 w 38"/>
                  <a:gd name="T25" fmla="*/ 23 h 34"/>
                  <a:gd name="T26" fmla="*/ 10 w 38"/>
                  <a:gd name="T27" fmla="*/ 26 h 34"/>
                  <a:gd name="T28" fmla="*/ 8 w 38"/>
                  <a:gd name="T29" fmla="*/ 28 h 34"/>
                  <a:gd name="T30" fmla="*/ 4 w 38"/>
                  <a:gd name="T31" fmla="*/ 28 h 34"/>
                  <a:gd name="T32" fmla="*/ 0 w 38"/>
                  <a:gd name="T33" fmla="*/ 26 h 34"/>
                  <a:gd name="T34" fmla="*/ 0 w 38"/>
                  <a:gd name="T35" fmla="*/ 26 h 34"/>
                  <a:gd name="T36" fmla="*/ 7 w 38"/>
                  <a:gd name="T37" fmla="*/ 32 h 34"/>
                  <a:gd name="T38" fmla="*/ 12 w 38"/>
                  <a:gd name="T39" fmla="*/ 31 h 34"/>
                  <a:gd name="T40" fmla="*/ 16 w 38"/>
                  <a:gd name="T41" fmla="*/ 32 h 34"/>
                  <a:gd name="T42" fmla="*/ 20 w 38"/>
                  <a:gd name="T43" fmla="*/ 34 h 34"/>
                  <a:gd name="T44" fmla="*/ 23 w 38"/>
                  <a:gd name="T45" fmla="*/ 25 h 34"/>
                  <a:gd name="T46" fmla="*/ 28 w 38"/>
                  <a:gd name="T47" fmla="*/ 23 h 34"/>
                  <a:gd name="T48" fmla="*/ 32 w 38"/>
                  <a:gd name="T49" fmla="*/ 21 h 34"/>
                  <a:gd name="T50" fmla="*/ 35 w 38"/>
                  <a:gd name="T51" fmla="*/ 18 h 34"/>
                  <a:gd name="T52" fmla="*/ 36 w 38"/>
                  <a:gd name="T53" fmla="*/ 16 h 34"/>
                  <a:gd name="T54" fmla="*/ 38 w 38"/>
                  <a:gd name="T55" fmla="*/ 9 h 34"/>
                  <a:gd name="T56" fmla="*/ 2 w 38"/>
                  <a:gd name="T57" fmla="*/ 24 h 34"/>
                  <a:gd name="T58" fmla="*/ 4 w 38"/>
                  <a:gd name="T59" fmla="*/ 26 h 34"/>
                  <a:gd name="T60" fmla="*/ 7 w 38"/>
                  <a:gd name="T61" fmla="*/ 26 h 34"/>
                  <a:gd name="T62" fmla="*/ 6 w 38"/>
                  <a:gd name="T63" fmla="*/ 24 h 34"/>
                  <a:gd name="T64" fmla="*/ 2 w 38"/>
                  <a:gd name="T65" fmla="*/ 24 h 34"/>
                  <a:gd name="T66" fmla="*/ 24 w 38"/>
                  <a:gd name="T67" fmla="*/ 0 h 34"/>
                  <a:gd name="T68" fmla="*/ 24 w 38"/>
                  <a:gd name="T69" fmla="*/ 2 h 34"/>
                  <a:gd name="T70" fmla="*/ 24 w 38"/>
                  <a:gd name="T7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8" h="34">
                    <a:moveTo>
                      <a:pt x="38" y="9"/>
                    </a:moveTo>
                    <a:cubicBezTo>
                      <a:pt x="38" y="9"/>
                      <a:pt x="36" y="8"/>
                      <a:pt x="36" y="8"/>
                    </a:cubicBezTo>
                    <a:cubicBezTo>
                      <a:pt x="36" y="7"/>
                      <a:pt x="36" y="5"/>
                      <a:pt x="36" y="5"/>
                    </a:cubicBezTo>
                    <a:cubicBezTo>
                      <a:pt x="34" y="4"/>
                      <a:pt x="32" y="4"/>
                      <a:pt x="31" y="5"/>
                    </a:cubicBezTo>
                    <a:cubicBezTo>
                      <a:pt x="30" y="5"/>
                      <a:pt x="29" y="5"/>
                      <a:pt x="28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3"/>
                      <a:pt x="24" y="4"/>
                      <a:pt x="24" y="4"/>
                    </a:cubicBezTo>
                    <a:cubicBezTo>
                      <a:pt x="24" y="5"/>
                      <a:pt x="22" y="5"/>
                      <a:pt x="22" y="5"/>
                    </a:cubicBezTo>
                    <a:cubicBezTo>
                      <a:pt x="21" y="6"/>
                      <a:pt x="21" y="8"/>
                      <a:pt x="20" y="8"/>
                    </a:cubicBezTo>
                    <a:cubicBezTo>
                      <a:pt x="18" y="9"/>
                      <a:pt x="16" y="9"/>
                      <a:pt x="14" y="10"/>
                    </a:cubicBezTo>
                    <a:cubicBezTo>
                      <a:pt x="13" y="11"/>
                      <a:pt x="13" y="16"/>
                      <a:pt x="10" y="18"/>
                    </a:cubicBezTo>
                    <a:cubicBezTo>
                      <a:pt x="9" y="19"/>
                      <a:pt x="12" y="20"/>
                      <a:pt x="12" y="21"/>
                    </a:cubicBezTo>
                    <a:cubicBezTo>
                      <a:pt x="12" y="22"/>
                      <a:pt x="9" y="22"/>
                      <a:pt x="9" y="23"/>
                    </a:cubicBezTo>
                    <a:cubicBezTo>
                      <a:pt x="9" y="24"/>
                      <a:pt x="9" y="25"/>
                      <a:pt x="10" y="26"/>
                    </a:cubicBezTo>
                    <a:cubicBezTo>
                      <a:pt x="9" y="27"/>
                      <a:pt x="9" y="27"/>
                      <a:pt x="8" y="28"/>
                    </a:cubicBezTo>
                    <a:cubicBezTo>
                      <a:pt x="8" y="28"/>
                      <a:pt x="5" y="28"/>
                      <a:pt x="4" y="28"/>
                    </a:cubicBezTo>
                    <a:cubicBezTo>
                      <a:pt x="3" y="27"/>
                      <a:pt x="3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2" y="32"/>
                      <a:pt x="7" y="32"/>
                    </a:cubicBezTo>
                    <a:cubicBezTo>
                      <a:pt x="10" y="33"/>
                      <a:pt x="10" y="31"/>
                      <a:pt x="12" y="31"/>
                    </a:cubicBezTo>
                    <a:cubicBezTo>
                      <a:pt x="15" y="31"/>
                      <a:pt x="16" y="30"/>
                      <a:pt x="16" y="32"/>
                    </a:cubicBezTo>
                    <a:cubicBezTo>
                      <a:pt x="16" y="34"/>
                      <a:pt x="20" y="34"/>
                      <a:pt x="20" y="34"/>
                    </a:cubicBezTo>
                    <a:cubicBezTo>
                      <a:pt x="20" y="34"/>
                      <a:pt x="22" y="28"/>
                      <a:pt x="23" y="25"/>
                    </a:cubicBezTo>
                    <a:cubicBezTo>
                      <a:pt x="24" y="23"/>
                      <a:pt x="23" y="21"/>
                      <a:pt x="28" y="23"/>
                    </a:cubicBezTo>
                    <a:cubicBezTo>
                      <a:pt x="32" y="25"/>
                      <a:pt x="32" y="21"/>
                      <a:pt x="32" y="21"/>
                    </a:cubicBezTo>
                    <a:cubicBezTo>
                      <a:pt x="32" y="21"/>
                      <a:pt x="37" y="20"/>
                      <a:pt x="35" y="18"/>
                    </a:cubicBezTo>
                    <a:cubicBezTo>
                      <a:pt x="33" y="17"/>
                      <a:pt x="34" y="15"/>
                      <a:pt x="36" y="16"/>
                    </a:cubicBezTo>
                    <a:cubicBezTo>
                      <a:pt x="38" y="16"/>
                      <a:pt x="38" y="9"/>
                      <a:pt x="38" y="9"/>
                    </a:cubicBezTo>
                    <a:close/>
                    <a:moveTo>
                      <a:pt x="2" y="24"/>
                    </a:moveTo>
                    <a:cubicBezTo>
                      <a:pt x="2" y="24"/>
                      <a:pt x="4" y="26"/>
                      <a:pt x="4" y="26"/>
                    </a:cubicBezTo>
                    <a:cubicBezTo>
                      <a:pt x="5" y="26"/>
                      <a:pt x="6" y="26"/>
                      <a:pt x="7" y="26"/>
                    </a:cubicBezTo>
                    <a:cubicBezTo>
                      <a:pt x="7" y="26"/>
                      <a:pt x="7" y="24"/>
                      <a:pt x="6" y="24"/>
                    </a:cubicBezTo>
                    <a:cubicBezTo>
                      <a:pt x="5" y="23"/>
                      <a:pt x="4" y="24"/>
                      <a:pt x="2" y="24"/>
                    </a:cubicBezTo>
                    <a:close/>
                    <a:moveTo>
                      <a:pt x="24" y="0"/>
                    </a:moveTo>
                    <a:cubicBezTo>
                      <a:pt x="23" y="0"/>
                      <a:pt x="20" y="3"/>
                      <a:pt x="24" y="2"/>
                    </a:cubicBezTo>
                    <a:cubicBezTo>
                      <a:pt x="24" y="2"/>
                      <a:pt x="27" y="0"/>
                      <a:pt x="24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9" name="Freeform 129">
                <a:extLst>
                  <a:ext uri="{FF2B5EF4-FFF2-40B4-BE49-F238E27FC236}">
                    <a16:creationId xmlns:a16="http://schemas.microsoft.com/office/drawing/2014/main" id="{B525D279-5B3B-1048-A83E-A947A901EA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2" y="1046"/>
                <a:ext cx="75" cy="66"/>
              </a:xfrm>
              <a:custGeom>
                <a:avLst/>
                <a:gdLst>
                  <a:gd name="T0" fmla="*/ 38 w 38"/>
                  <a:gd name="T1" fmla="*/ 9 h 34"/>
                  <a:gd name="T2" fmla="*/ 36 w 38"/>
                  <a:gd name="T3" fmla="*/ 8 h 34"/>
                  <a:gd name="T4" fmla="*/ 36 w 38"/>
                  <a:gd name="T5" fmla="*/ 5 h 34"/>
                  <a:gd name="T6" fmla="*/ 31 w 38"/>
                  <a:gd name="T7" fmla="*/ 5 h 34"/>
                  <a:gd name="T8" fmla="*/ 28 w 38"/>
                  <a:gd name="T9" fmla="*/ 5 h 34"/>
                  <a:gd name="T10" fmla="*/ 27 w 38"/>
                  <a:gd name="T11" fmla="*/ 4 h 34"/>
                  <a:gd name="T12" fmla="*/ 24 w 38"/>
                  <a:gd name="T13" fmla="*/ 4 h 34"/>
                  <a:gd name="T14" fmla="*/ 22 w 38"/>
                  <a:gd name="T15" fmla="*/ 5 h 34"/>
                  <a:gd name="T16" fmla="*/ 20 w 38"/>
                  <a:gd name="T17" fmla="*/ 8 h 34"/>
                  <a:gd name="T18" fmla="*/ 14 w 38"/>
                  <a:gd name="T19" fmla="*/ 10 h 34"/>
                  <a:gd name="T20" fmla="*/ 10 w 38"/>
                  <a:gd name="T21" fmla="*/ 18 h 34"/>
                  <a:gd name="T22" fmla="*/ 12 w 38"/>
                  <a:gd name="T23" fmla="*/ 21 h 34"/>
                  <a:gd name="T24" fmla="*/ 9 w 38"/>
                  <a:gd name="T25" fmla="*/ 23 h 34"/>
                  <a:gd name="T26" fmla="*/ 10 w 38"/>
                  <a:gd name="T27" fmla="*/ 26 h 34"/>
                  <a:gd name="T28" fmla="*/ 8 w 38"/>
                  <a:gd name="T29" fmla="*/ 28 h 34"/>
                  <a:gd name="T30" fmla="*/ 4 w 38"/>
                  <a:gd name="T31" fmla="*/ 28 h 34"/>
                  <a:gd name="T32" fmla="*/ 0 w 38"/>
                  <a:gd name="T33" fmla="*/ 26 h 34"/>
                  <a:gd name="T34" fmla="*/ 0 w 38"/>
                  <a:gd name="T35" fmla="*/ 26 h 34"/>
                  <a:gd name="T36" fmla="*/ 7 w 38"/>
                  <a:gd name="T37" fmla="*/ 32 h 34"/>
                  <a:gd name="T38" fmla="*/ 12 w 38"/>
                  <a:gd name="T39" fmla="*/ 31 h 34"/>
                  <a:gd name="T40" fmla="*/ 16 w 38"/>
                  <a:gd name="T41" fmla="*/ 32 h 34"/>
                  <a:gd name="T42" fmla="*/ 20 w 38"/>
                  <a:gd name="T43" fmla="*/ 34 h 34"/>
                  <a:gd name="T44" fmla="*/ 23 w 38"/>
                  <a:gd name="T45" fmla="*/ 25 h 34"/>
                  <a:gd name="T46" fmla="*/ 28 w 38"/>
                  <a:gd name="T47" fmla="*/ 23 h 34"/>
                  <a:gd name="T48" fmla="*/ 32 w 38"/>
                  <a:gd name="T49" fmla="*/ 21 h 34"/>
                  <a:gd name="T50" fmla="*/ 35 w 38"/>
                  <a:gd name="T51" fmla="*/ 18 h 34"/>
                  <a:gd name="T52" fmla="*/ 36 w 38"/>
                  <a:gd name="T53" fmla="*/ 16 h 34"/>
                  <a:gd name="T54" fmla="*/ 38 w 38"/>
                  <a:gd name="T55" fmla="*/ 9 h 34"/>
                  <a:gd name="T56" fmla="*/ 2 w 38"/>
                  <a:gd name="T57" fmla="*/ 24 h 34"/>
                  <a:gd name="T58" fmla="*/ 4 w 38"/>
                  <a:gd name="T59" fmla="*/ 26 h 34"/>
                  <a:gd name="T60" fmla="*/ 7 w 38"/>
                  <a:gd name="T61" fmla="*/ 26 h 34"/>
                  <a:gd name="T62" fmla="*/ 6 w 38"/>
                  <a:gd name="T63" fmla="*/ 24 h 34"/>
                  <a:gd name="T64" fmla="*/ 2 w 38"/>
                  <a:gd name="T65" fmla="*/ 24 h 34"/>
                  <a:gd name="T66" fmla="*/ 24 w 38"/>
                  <a:gd name="T67" fmla="*/ 0 h 34"/>
                  <a:gd name="T68" fmla="*/ 24 w 38"/>
                  <a:gd name="T69" fmla="*/ 2 h 34"/>
                  <a:gd name="T70" fmla="*/ 24 w 38"/>
                  <a:gd name="T7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8" h="34">
                    <a:moveTo>
                      <a:pt x="38" y="9"/>
                    </a:moveTo>
                    <a:cubicBezTo>
                      <a:pt x="38" y="9"/>
                      <a:pt x="36" y="8"/>
                      <a:pt x="36" y="8"/>
                    </a:cubicBezTo>
                    <a:cubicBezTo>
                      <a:pt x="36" y="7"/>
                      <a:pt x="36" y="5"/>
                      <a:pt x="36" y="5"/>
                    </a:cubicBezTo>
                    <a:cubicBezTo>
                      <a:pt x="34" y="4"/>
                      <a:pt x="32" y="4"/>
                      <a:pt x="31" y="5"/>
                    </a:cubicBezTo>
                    <a:cubicBezTo>
                      <a:pt x="30" y="5"/>
                      <a:pt x="29" y="5"/>
                      <a:pt x="28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3"/>
                      <a:pt x="24" y="4"/>
                      <a:pt x="24" y="4"/>
                    </a:cubicBezTo>
                    <a:cubicBezTo>
                      <a:pt x="24" y="5"/>
                      <a:pt x="22" y="5"/>
                      <a:pt x="22" y="5"/>
                    </a:cubicBezTo>
                    <a:cubicBezTo>
                      <a:pt x="21" y="6"/>
                      <a:pt x="21" y="8"/>
                      <a:pt x="20" y="8"/>
                    </a:cubicBezTo>
                    <a:cubicBezTo>
                      <a:pt x="18" y="9"/>
                      <a:pt x="16" y="9"/>
                      <a:pt x="14" y="10"/>
                    </a:cubicBezTo>
                    <a:cubicBezTo>
                      <a:pt x="13" y="11"/>
                      <a:pt x="13" y="16"/>
                      <a:pt x="10" y="18"/>
                    </a:cubicBezTo>
                    <a:cubicBezTo>
                      <a:pt x="9" y="19"/>
                      <a:pt x="12" y="20"/>
                      <a:pt x="12" y="21"/>
                    </a:cubicBezTo>
                    <a:cubicBezTo>
                      <a:pt x="12" y="22"/>
                      <a:pt x="9" y="22"/>
                      <a:pt x="9" y="23"/>
                    </a:cubicBezTo>
                    <a:cubicBezTo>
                      <a:pt x="9" y="24"/>
                      <a:pt x="9" y="25"/>
                      <a:pt x="10" y="26"/>
                    </a:cubicBezTo>
                    <a:cubicBezTo>
                      <a:pt x="9" y="27"/>
                      <a:pt x="9" y="27"/>
                      <a:pt x="8" y="28"/>
                    </a:cubicBezTo>
                    <a:cubicBezTo>
                      <a:pt x="8" y="28"/>
                      <a:pt x="5" y="28"/>
                      <a:pt x="4" y="28"/>
                    </a:cubicBezTo>
                    <a:cubicBezTo>
                      <a:pt x="3" y="27"/>
                      <a:pt x="3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2" y="32"/>
                      <a:pt x="7" y="32"/>
                    </a:cubicBezTo>
                    <a:cubicBezTo>
                      <a:pt x="10" y="33"/>
                      <a:pt x="10" y="31"/>
                      <a:pt x="12" y="31"/>
                    </a:cubicBezTo>
                    <a:cubicBezTo>
                      <a:pt x="15" y="31"/>
                      <a:pt x="16" y="30"/>
                      <a:pt x="16" y="32"/>
                    </a:cubicBezTo>
                    <a:cubicBezTo>
                      <a:pt x="16" y="34"/>
                      <a:pt x="20" y="34"/>
                      <a:pt x="20" y="34"/>
                    </a:cubicBezTo>
                    <a:cubicBezTo>
                      <a:pt x="20" y="34"/>
                      <a:pt x="22" y="28"/>
                      <a:pt x="23" y="25"/>
                    </a:cubicBezTo>
                    <a:cubicBezTo>
                      <a:pt x="24" y="23"/>
                      <a:pt x="23" y="21"/>
                      <a:pt x="28" y="23"/>
                    </a:cubicBezTo>
                    <a:cubicBezTo>
                      <a:pt x="32" y="25"/>
                      <a:pt x="32" y="21"/>
                      <a:pt x="32" y="21"/>
                    </a:cubicBezTo>
                    <a:cubicBezTo>
                      <a:pt x="32" y="21"/>
                      <a:pt x="37" y="20"/>
                      <a:pt x="35" y="18"/>
                    </a:cubicBezTo>
                    <a:cubicBezTo>
                      <a:pt x="33" y="17"/>
                      <a:pt x="34" y="15"/>
                      <a:pt x="36" y="16"/>
                    </a:cubicBezTo>
                    <a:cubicBezTo>
                      <a:pt x="38" y="16"/>
                      <a:pt x="38" y="9"/>
                      <a:pt x="38" y="9"/>
                    </a:cubicBezTo>
                    <a:close/>
                    <a:moveTo>
                      <a:pt x="2" y="24"/>
                    </a:moveTo>
                    <a:cubicBezTo>
                      <a:pt x="2" y="24"/>
                      <a:pt x="4" y="26"/>
                      <a:pt x="4" y="26"/>
                    </a:cubicBezTo>
                    <a:cubicBezTo>
                      <a:pt x="5" y="26"/>
                      <a:pt x="6" y="26"/>
                      <a:pt x="7" y="26"/>
                    </a:cubicBezTo>
                    <a:cubicBezTo>
                      <a:pt x="7" y="26"/>
                      <a:pt x="7" y="24"/>
                      <a:pt x="6" y="24"/>
                    </a:cubicBezTo>
                    <a:cubicBezTo>
                      <a:pt x="5" y="23"/>
                      <a:pt x="4" y="24"/>
                      <a:pt x="2" y="24"/>
                    </a:cubicBezTo>
                    <a:close/>
                    <a:moveTo>
                      <a:pt x="24" y="0"/>
                    </a:moveTo>
                    <a:cubicBezTo>
                      <a:pt x="23" y="0"/>
                      <a:pt x="20" y="3"/>
                      <a:pt x="24" y="2"/>
                    </a:cubicBezTo>
                    <a:cubicBezTo>
                      <a:pt x="24" y="2"/>
                      <a:pt x="27" y="0"/>
                      <a:pt x="24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0" name="Freeform 130">
                <a:extLst>
                  <a:ext uri="{FF2B5EF4-FFF2-40B4-BE49-F238E27FC236}">
                    <a16:creationId xmlns:a16="http://schemas.microsoft.com/office/drawing/2014/main" id="{0020A125-DD42-A34E-80AE-0DC0B9457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0" y="1613"/>
                <a:ext cx="140" cy="84"/>
              </a:xfrm>
              <a:custGeom>
                <a:avLst/>
                <a:gdLst>
                  <a:gd name="T0" fmla="*/ 140 w 140"/>
                  <a:gd name="T1" fmla="*/ 53 h 84"/>
                  <a:gd name="T2" fmla="*/ 126 w 140"/>
                  <a:gd name="T3" fmla="*/ 51 h 84"/>
                  <a:gd name="T4" fmla="*/ 112 w 140"/>
                  <a:gd name="T5" fmla="*/ 49 h 84"/>
                  <a:gd name="T6" fmla="*/ 102 w 140"/>
                  <a:gd name="T7" fmla="*/ 45 h 84"/>
                  <a:gd name="T8" fmla="*/ 95 w 140"/>
                  <a:gd name="T9" fmla="*/ 43 h 84"/>
                  <a:gd name="T10" fmla="*/ 91 w 140"/>
                  <a:gd name="T11" fmla="*/ 37 h 84"/>
                  <a:gd name="T12" fmla="*/ 83 w 140"/>
                  <a:gd name="T13" fmla="*/ 29 h 84"/>
                  <a:gd name="T14" fmla="*/ 75 w 140"/>
                  <a:gd name="T15" fmla="*/ 25 h 84"/>
                  <a:gd name="T16" fmla="*/ 75 w 140"/>
                  <a:gd name="T17" fmla="*/ 17 h 84"/>
                  <a:gd name="T18" fmla="*/ 69 w 140"/>
                  <a:gd name="T19" fmla="*/ 14 h 84"/>
                  <a:gd name="T20" fmla="*/ 59 w 140"/>
                  <a:gd name="T21" fmla="*/ 15 h 84"/>
                  <a:gd name="T22" fmla="*/ 51 w 140"/>
                  <a:gd name="T23" fmla="*/ 15 h 84"/>
                  <a:gd name="T24" fmla="*/ 44 w 140"/>
                  <a:gd name="T25" fmla="*/ 2 h 84"/>
                  <a:gd name="T26" fmla="*/ 38 w 140"/>
                  <a:gd name="T27" fmla="*/ 2 h 84"/>
                  <a:gd name="T28" fmla="*/ 30 w 140"/>
                  <a:gd name="T29" fmla="*/ 2 h 84"/>
                  <a:gd name="T30" fmla="*/ 22 w 140"/>
                  <a:gd name="T31" fmla="*/ 0 h 84"/>
                  <a:gd name="T32" fmla="*/ 18 w 140"/>
                  <a:gd name="T33" fmla="*/ 2 h 84"/>
                  <a:gd name="T34" fmla="*/ 8 w 140"/>
                  <a:gd name="T35" fmla="*/ 8 h 84"/>
                  <a:gd name="T36" fmla="*/ 0 w 140"/>
                  <a:gd name="T37" fmla="*/ 19 h 84"/>
                  <a:gd name="T38" fmla="*/ 2 w 140"/>
                  <a:gd name="T39" fmla="*/ 29 h 84"/>
                  <a:gd name="T40" fmla="*/ 12 w 140"/>
                  <a:gd name="T41" fmla="*/ 33 h 84"/>
                  <a:gd name="T42" fmla="*/ 16 w 140"/>
                  <a:gd name="T43" fmla="*/ 39 h 84"/>
                  <a:gd name="T44" fmla="*/ 24 w 140"/>
                  <a:gd name="T45" fmla="*/ 43 h 84"/>
                  <a:gd name="T46" fmla="*/ 34 w 140"/>
                  <a:gd name="T47" fmla="*/ 47 h 84"/>
                  <a:gd name="T48" fmla="*/ 46 w 140"/>
                  <a:gd name="T49" fmla="*/ 53 h 84"/>
                  <a:gd name="T50" fmla="*/ 55 w 140"/>
                  <a:gd name="T51" fmla="*/ 53 h 84"/>
                  <a:gd name="T52" fmla="*/ 63 w 140"/>
                  <a:gd name="T53" fmla="*/ 59 h 84"/>
                  <a:gd name="T54" fmla="*/ 67 w 140"/>
                  <a:gd name="T55" fmla="*/ 65 h 84"/>
                  <a:gd name="T56" fmla="*/ 75 w 140"/>
                  <a:gd name="T57" fmla="*/ 65 h 84"/>
                  <a:gd name="T58" fmla="*/ 83 w 140"/>
                  <a:gd name="T59" fmla="*/ 72 h 84"/>
                  <a:gd name="T60" fmla="*/ 97 w 140"/>
                  <a:gd name="T61" fmla="*/ 72 h 84"/>
                  <a:gd name="T62" fmla="*/ 110 w 140"/>
                  <a:gd name="T63" fmla="*/ 80 h 84"/>
                  <a:gd name="T64" fmla="*/ 120 w 140"/>
                  <a:gd name="T65" fmla="*/ 80 h 84"/>
                  <a:gd name="T66" fmla="*/ 128 w 140"/>
                  <a:gd name="T67" fmla="*/ 84 h 84"/>
                  <a:gd name="T68" fmla="*/ 136 w 140"/>
                  <a:gd name="T69" fmla="*/ 82 h 84"/>
                  <a:gd name="T70" fmla="*/ 140 w 140"/>
                  <a:gd name="T71" fmla="*/ 78 h 84"/>
                  <a:gd name="T72" fmla="*/ 140 w 140"/>
                  <a:gd name="T73" fmla="*/ 72 h 84"/>
                  <a:gd name="T74" fmla="*/ 136 w 140"/>
                  <a:gd name="T75" fmla="*/ 68 h 84"/>
                  <a:gd name="T76" fmla="*/ 138 w 140"/>
                  <a:gd name="T77" fmla="*/ 63 h 84"/>
                  <a:gd name="T78" fmla="*/ 140 w 140"/>
                  <a:gd name="T79" fmla="*/ 5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0" h="84">
                    <a:moveTo>
                      <a:pt x="140" y="53"/>
                    </a:moveTo>
                    <a:lnTo>
                      <a:pt x="126" y="51"/>
                    </a:lnTo>
                    <a:lnTo>
                      <a:pt x="112" y="49"/>
                    </a:lnTo>
                    <a:lnTo>
                      <a:pt x="102" y="45"/>
                    </a:lnTo>
                    <a:lnTo>
                      <a:pt x="95" y="43"/>
                    </a:lnTo>
                    <a:lnTo>
                      <a:pt x="91" y="37"/>
                    </a:lnTo>
                    <a:lnTo>
                      <a:pt x="83" y="29"/>
                    </a:lnTo>
                    <a:lnTo>
                      <a:pt x="75" y="25"/>
                    </a:lnTo>
                    <a:lnTo>
                      <a:pt x="75" y="17"/>
                    </a:lnTo>
                    <a:lnTo>
                      <a:pt x="69" y="14"/>
                    </a:lnTo>
                    <a:lnTo>
                      <a:pt x="59" y="15"/>
                    </a:lnTo>
                    <a:lnTo>
                      <a:pt x="51" y="15"/>
                    </a:lnTo>
                    <a:lnTo>
                      <a:pt x="44" y="2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2" y="0"/>
                    </a:lnTo>
                    <a:lnTo>
                      <a:pt x="18" y="2"/>
                    </a:lnTo>
                    <a:lnTo>
                      <a:pt x="8" y="8"/>
                    </a:lnTo>
                    <a:lnTo>
                      <a:pt x="0" y="19"/>
                    </a:lnTo>
                    <a:lnTo>
                      <a:pt x="2" y="29"/>
                    </a:lnTo>
                    <a:lnTo>
                      <a:pt x="12" y="33"/>
                    </a:lnTo>
                    <a:lnTo>
                      <a:pt x="16" y="39"/>
                    </a:lnTo>
                    <a:lnTo>
                      <a:pt x="24" y="43"/>
                    </a:lnTo>
                    <a:lnTo>
                      <a:pt x="34" y="47"/>
                    </a:lnTo>
                    <a:lnTo>
                      <a:pt x="46" y="53"/>
                    </a:lnTo>
                    <a:lnTo>
                      <a:pt x="55" y="53"/>
                    </a:lnTo>
                    <a:lnTo>
                      <a:pt x="63" y="59"/>
                    </a:lnTo>
                    <a:lnTo>
                      <a:pt x="67" y="65"/>
                    </a:lnTo>
                    <a:lnTo>
                      <a:pt x="75" y="65"/>
                    </a:lnTo>
                    <a:lnTo>
                      <a:pt x="83" y="72"/>
                    </a:lnTo>
                    <a:lnTo>
                      <a:pt x="97" y="72"/>
                    </a:lnTo>
                    <a:lnTo>
                      <a:pt x="110" y="80"/>
                    </a:lnTo>
                    <a:lnTo>
                      <a:pt x="120" y="80"/>
                    </a:lnTo>
                    <a:lnTo>
                      <a:pt x="128" y="84"/>
                    </a:lnTo>
                    <a:lnTo>
                      <a:pt x="136" y="82"/>
                    </a:lnTo>
                    <a:lnTo>
                      <a:pt x="140" y="78"/>
                    </a:lnTo>
                    <a:lnTo>
                      <a:pt x="140" y="72"/>
                    </a:lnTo>
                    <a:lnTo>
                      <a:pt x="136" y="68"/>
                    </a:lnTo>
                    <a:lnTo>
                      <a:pt x="138" y="63"/>
                    </a:lnTo>
                    <a:lnTo>
                      <a:pt x="140" y="53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1" name="Freeform 131">
                <a:extLst>
                  <a:ext uri="{FF2B5EF4-FFF2-40B4-BE49-F238E27FC236}">
                    <a16:creationId xmlns:a16="http://schemas.microsoft.com/office/drawing/2014/main" id="{8D58BC14-D456-8541-9A95-E14627D446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0" y="1613"/>
                <a:ext cx="140" cy="84"/>
              </a:xfrm>
              <a:custGeom>
                <a:avLst/>
                <a:gdLst>
                  <a:gd name="T0" fmla="*/ 140 w 140"/>
                  <a:gd name="T1" fmla="*/ 53 h 84"/>
                  <a:gd name="T2" fmla="*/ 126 w 140"/>
                  <a:gd name="T3" fmla="*/ 51 h 84"/>
                  <a:gd name="T4" fmla="*/ 112 w 140"/>
                  <a:gd name="T5" fmla="*/ 49 h 84"/>
                  <a:gd name="T6" fmla="*/ 102 w 140"/>
                  <a:gd name="T7" fmla="*/ 45 h 84"/>
                  <a:gd name="T8" fmla="*/ 95 w 140"/>
                  <a:gd name="T9" fmla="*/ 43 h 84"/>
                  <a:gd name="T10" fmla="*/ 91 w 140"/>
                  <a:gd name="T11" fmla="*/ 37 h 84"/>
                  <a:gd name="T12" fmla="*/ 83 w 140"/>
                  <a:gd name="T13" fmla="*/ 29 h 84"/>
                  <a:gd name="T14" fmla="*/ 75 w 140"/>
                  <a:gd name="T15" fmla="*/ 25 h 84"/>
                  <a:gd name="T16" fmla="*/ 75 w 140"/>
                  <a:gd name="T17" fmla="*/ 17 h 84"/>
                  <a:gd name="T18" fmla="*/ 69 w 140"/>
                  <a:gd name="T19" fmla="*/ 14 h 84"/>
                  <a:gd name="T20" fmla="*/ 59 w 140"/>
                  <a:gd name="T21" fmla="*/ 15 h 84"/>
                  <a:gd name="T22" fmla="*/ 51 w 140"/>
                  <a:gd name="T23" fmla="*/ 15 h 84"/>
                  <a:gd name="T24" fmla="*/ 44 w 140"/>
                  <a:gd name="T25" fmla="*/ 2 h 84"/>
                  <a:gd name="T26" fmla="*/ 38 w 140"/>
                  <a:gd name="T27" fmla="*/ 2 h 84"/>
                  <a:gd name="T28" fmla="*/ 30 w 140"/>
                  <a:gd name="T29" fmla="*/ 2 h 84"/>
                  <a:gd name="T30" fmla="*/ 22 w 140"/>
                  <a:gd name="T31" fmla="*/ 0 h 84"/>
                  <a:gd name="T32" fmla="*/ 18 w 140"/>
                  <a:gd name="T33" fmla="*/ 2 h 84"/>
                  <a:gd name="T34" fmla="*/ 8 w 140"/>
                  <a:gd name="T35" fmla="*/ 8 h 84"/>
                  <a:gd name="T36" fmla="*/ 0 w 140"/>
                  <a:gd name="T37" fmla="*/ 19 h 84"/>
                  <a:gd name="T38" fmla="*/ 2 w 140"/>
                  <a:gd name="T39" fmla="*/ 29 h 84"/>
                  <a:gd name="T40" fmla="*/ 12 w 140"/>
                  <a:gd name="T41" fmla="*/ 33 h 84"/>
                  <a:gd name="T42" fmla="*/ 16 w 140"/>
                  <a:gd name="T43" fmla="*/ 39 h 84"/>
                  <a:gd name="T44" fmla="*/ 24 w 140"/>
                  <a:gd name="T45" fmla="*/ 43 h 84"/>
                  <a:gd name="T46" fmla="*/ 34 w 140"/>
                  <a:gd name="T47" fmla="*/ 47 h 84"/>
                  <a:gd name="T48" fmla="*/ 46 w 140"/>
                  <a:gd name="T49" fmla="*/ 53 h 84"/>
                  <a:gd name="T50" fmla="*/ 55 w 140"/>
                  <a:gd name="T51" fmla="*/ 53 h 84"/>
                  <a:gd name="T52" fmla="*/ 63 w 140"/>
                  <a:gd name="T53" fmla="*/ 59 h 84"/>
                  <a:gd name="T54" fmla="*/ 67 w 140"/>
                  <a:gd name="T55" fmla="*/ 65 h 84"/>
                  <a:gd name="T56" fmla="*/ 75 w 140"/>
                  <a:gd name="T57" fmla="*/ 65 h 84"/>
                  <a:gd name="T58" fmla="*/ 83 w 140"/>
                  <a:gd name="T59" fmla="*/ 72 h 84"/>
                  <a:gd name="T60" fmla="*/ 97 w 140"/>
                  <a:gd name="T61" fmla="*/ 72 h 84"/>
                  <a:gd name="T62" fmla="*/ 110 w 140"/>
                  <a:gd name="T63" fmla="*/ 80 h 84"/>
                  <a:gd name="T64" fmla="*/ 120 w 140"/>
                  <a:gd name="T65" fmla="*/ 80 h 84"/>
                  <a:gd name="T66" fmla="*/ 128 w 140"/>
                  <a:gd name="T67" fmla="*/ 84 h 84"/>
                  <a:gd name="T68" fmla="*/ 136 w 140"/>
                  <a:gd name="T69" fmla="*/ 82 h 84"/>
                  <a:gd name="T70" fmla="*/ 140 w 140"/>
                  <a:gd name="T71" fmla="*/ 78 h 84"/>
                  <a:gd name="T72" fmla="*/ 140 w 140"/>
                  <a:gd name="T73" fmla="*/ 72 h 84"/>
                  <a:gd name="T74" fmla="*/ 136 w 140"/>
                  <a:gd name="T75" fmla="*/ 68 h 84"/>
                  <a:gd name="T76" fmla="*/ 138 w 140"/>
                  <a:gd name="T77" fmla="*/ 63 h 84"/>
                  <a:gd name="T78" fmla="*/ 140 w 140"/>
                  <a:gd name="T79" fmla="*/ 5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0" h="84">
                    <a:moveTo>
                      <a:pt x="140" y="53"/>
                    </a:moveTo>
                    <a:lnTo>
                      <a:pt x="126" y="51"/>
                    </a:lnTo>
                    <a:lnTo>
                      <a:pt x="112" y="49"/>
                    </a:lnTo>
                    <a:lnTo>
                      <a:pt x="102" y="45"/>
                    </a:lnTo>
                    <a:lnTo>
                      <a:pt x="95" y="43"/>
                    </a:lnTo>
                    <a:lnTo>
                      <a:pt x="91" y="37"/>
                    </a:lnTo>
                    <a:lnTo>
                      <a:pt x="83" y="29"/>
                    </a:lnTo>
                    <a:lnTo>
                      <a:pt x="75" y="25"/>
                    </a:lnTo>
                    <a:lnTo>
                      <a:pt x="75" y="17"/>
                    </a:lnTo>
                    <a:lnTo>
                      <a:pt x="69" y="14"/>
                    </a:lnTo>
                    <a:lnTo>
                      <a:pt x="59" y="15"/>
                    </a:lnTo>
                    <a:lnTo>
                      <a:pt x="51" y="15"/>
                    </a:lnTo>
                    <a:lnTo>
                      <a:pt x="44" y="2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2" y="0"/>
                    </a:lnTo>
                    <a:lnTo>
                      <a:pt x="18" y="2"/>
                    </a:lnTo>
                    <a:lnTo>
                      <a:pt x="8" y="8"/>
                    </a:lnTo>
                    <a:lnTo>
                      <a:pt x="0" y="19"/>
                    </a:lnTo>
                    <a:lnTo>
                      <a:pt x="2" y="29"/>
                    </a:lnTo>
                    <a:lnTo>
                      <a:pt x="12" y="33"/>
                    </a:lnTo>
                    <a:lnTo>
                      <a:pt x="16" y="39"/>
                    </a:lnTo>
                    <a:lnTo>
                      <a:pt x="24" y="43"/>
                    </a:lnTo>
                    <a:lnTo>
                      <a:pt x="34" y="47"/>
                    </a:lnTo>
                    <a:lnTo>
                      <a:pt x="46" y="53"/>
                    </a:lnTo>
                    <a:lnTo>
                      <a:pt x="55" y="53"/>
                    </a:lnTo>
                    <a:lnTo>
                      <a:pt x="63" y="59"/>
                    </a:lnTo>
                    <a:lnTo>
                      <a:pt x="67" y="65"/>
                    </a:lnTo>
                    <a:lnTo>
                      <a:pt x="75" y="65"/>
                    </a:lnTo>
                    <a:lnTo>
                      <a:pt x="83" y="72"/>
                    </a:lnTo>
                    <a:lnTo>
                      <a:pt x="97" y="72"/>
                    </a:lnTo>
                    <a:lnTo>
                      <a:pt x="110" y="80"/>
                    </a:lnTo>
                    <a:lnTo>
                      <a:pt x="120" y="80"/>
                    </a:lnTo>
                    <a:lnTo>
                      <a:pt x="128" y="84"/>
                    </a:lnTo>
                    <a:lnTo>
                      <a:pt x="136" y="82"/>
                    </a:lnTo>
                    <a:lnTo>
                      <a:pt x="140" y="78"/>
                    </a:lnTo>
                    <a:lnTo>
                      <a:pt x="140" y="72"/>
                    </a:lnTo>
                    <a:lnTo>
                      <a:pt x="136" y="68"/>
                    </a:lnTo>
                    <a:lnTo>
                      <a:pt x="138" y="63"/>
                    </a:lnTo>
                    <a:lnTo>
                      <a:pt x="140" y="53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2" name="Freeform 132">
                <a:extLst>
                  <a:ext uri="{FF2B5EF4-FFF2-40B4-BE49-F238E27FC236}">
                    <a16:creationId xmlns:a16="http://schemas.microsoft.com/office/drawing/2014/main" id="{1E35503B-69F4-054F-9E77-8CF75F3006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3" y="2612"/>
                <a:ext cx="228" cy="261"/>
              </a:xfrm>
              <a:custGeom>
                <a:avLst/>
                <a:gdLst>
                  <a:gd name="T0" fmla="*/ 2 w 116"/>
                  <a:gd name="T1" fmla="*/ 5 h 133"/>
                  <a:gd name="T2" fmla="*/ 1 w 116"/>
                  <a:gd name="T3" fmla="*/ 15 h 133"/>
                  <a:gd name="T4" fmla="*/ 8 w 116"/>
                  <a:gd name="T5" fmla="*/ 23 h 133"/>
                  <a:gd name="T6" fmla="*/ 10 w 116"/>
                  <a:gd name="T7" fmla="*/ 30 h 133"/>
                  <a:gd name="T8" fmla="*/ 12 w 116"/>
                  <a:gd name="T9" fmla="*/ 39 h 133"/>
                  <a:gd name="T10" fmla="*/ 18 w 116"/>
                  <a:gd name="T11" fmla="*/ 45 h 133"/>
                  <a:gd name="T12" fmla="*/ 20 w 116"/>
                  <a:gd name="T13" fmla="*/ 53 h 133"/>
                  <a:gd name="T14" fmla="*/ 24 w 116"/>
                  <a:gd name="T15" fmla="*/ 58 h 133"/>
                  <a:gd name="T16" fmla="*/ 24 w 116"/>
                  <a:gd name="T17" fmla="*/ 60 h 133"/>
                  <a:gd name="T18" fmla="*/ 23 w 116"/>
                  <a:gd name="T19" fmla="*/ 64 h 133"/>
                  <a:gd name="T20" fmla="*/ 24 w 116"/>
                  <a:gd name="T21" fmla="*/ 70 h 133"/>
                  <a:gd name="T22" fmla="*/ 24 w 116"/>
                  <a:gd name="T23" fmla="*/ 72 h 133"/>
                  <a:gd name="T24" fmla="*/ 24 w 116"/>
                  <a:gd name="T25" fmla="*/ 82 h 133"/>
                  <a:gd name="T26" fmla="*/ 28 w 116"/>
                  <a:gd name="T27" fmla="*/ 96 h 133"/>
                  <a:gd name="T28" fmla="*/ 28 w 116"/>
                  <a:gd name="T29" fmla="*/ 100 h 133"/>
                  <a:gd name="T30" fmla="*/ 29 w 116"/>
                  <a:gd name="T31" fmla="*/ 110 h 133"/>
                  <a:gd name="T32" fmla="*/ 35 w 116"/>
                  <a:gd name="T33" fmla="*/ 124 h 133"/>
                  <a:gd name="T34" fmla="*/ 39 w 116"/>
                  <a:gd name="T35" fmla="*/ 128 h 133"/>
                  <a:gd name="T36" fmla="*/ 45 w 116"/>
                  <a:gd name="T37" fmla="*/ 127 h 133"/>
                  <a:gd name="T38" fmla="*/ 49 w 116"/>
                  <a:gd name="T39" fmla="*/ 129 h 133"/>
                  <a:gd name="T40" fmla="*/ 58 w 116"/>
                  <a:gd name="T41" fmla="*/ 131 h 133"/>
                  <a:gd name="T42" fmla="*/ 67 w 116"/>
                  <a:gd name="T43" fmla="*/ 126 h 133"/>
                  <a:gd name="T44" fmla="*/ 68 w 116"/>
                  <a:gd name="T45" fmla="*/ 53 h 133"/>
                  <a:gd name="T46" fmla="*/ 78 w 116"/>
                  <a:gd name="T47" fmla="*/ 17 h 133"/>
                  <a:gd name="T48" fmla="*/ 104 w 116"/>
                  <a:gd name="T49" fmla="*/ 15 h 133"/>
                  <a:gd name="T50" fmla="*/ 112 w 116"/>
                  <a:gd name="T51" fmla="*/ 13 h 133"/>
                  <a:gd name="T52" fmla="*/ 113 w 116"/>
                  <a:gd name="T53" fmla="*/ 9 h 133"/>
                  <a:gd name="T54" fmla="*/ 98 w 116"/>
                  <a:gd name="T55" fmla="*/ 9 h 133"/>
                  <a:gd name="T56" fmla="*/ 73 w 116"/>
                  <a:gd name="T57" fmla="*/ 11 h 133"/>
                  <a:gd name="T58" fmla="*/ 63 w 116"/>
                  <a:gd name="T59" fmla="*/ 9 h 133"/>
                  <a:gd name="T60" fmla="*/ 55 w 116"/>
                  <a:gd name="T61" fmla="*/ 4 h 133"/>
                  <a:gd name="T62" fmla="*/ 12 w 116"/>
                  <a:gd name="T63" fmla="*/ 0 h 133"/>
                  <a:gd name="T64" fmla="*/ 1 w 116"/>
                  <a:gd name="T65" fmla="*/ 2 h 133"/>
                  <a:gd name="T66" fmla="*/ 24 w 116"/>
                  <a:gd name="T67" fmla="*/ 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" h="133">
                    <a:moveTo>
                      <a:pt x="1" y="2"/>
                    </a:moveTo>
                    <a:cubicBezTo>
                      <a:pt x="1" y="4"/>
                      <a:pt x="2" y="5"/>
                      <a:pt x="2" y="5"/>
                    </a:cubicBezTo>
                    <a:cubicBezTo>
                      <a:pt x="1" y="6"/>
                      <a:pt x="0" y="9"/>
                      <a:pt x="0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4" y="16"/>
                      <a:pt x="4" y="17"/>
                    </a:cubicBezTo>
                    <a:cubicBezTo>
                      <a:pt x="6" y="18"/>
                      <a:pt x="7" y="22"/>
                      <a:pt x="8" y="23"/>
                    </a:cubicBezTo>
                    <a:cubicBezTo>
                      <a:pt x="9" y="24"/>
                      <a:pt x="11" y="24"/>
                      <a:pt x="11" y="25"/>
                    </a:cubicBezTo>
                    <a:cubicBezTo>
                      <a:pt x="11" y="26"/>
                      <a:pt x="10" y="29"/>
                      <a:pt x="10" y="30"/>
                    </a:cubicBezTo>
                    <a:cubicBezTo>
                      <a:pt x="10" y="31"/>
                      <a:pt x="12" y="33"/>
                      <a:pt x="12" y="35"/>
                    </a:cubicBezTo>
                    <a:cubicBezTo>
                      <a:pt x="12" y="36"/>
                      <a:pt x="12" y="37"/>
                      <a:pt x="12" y="39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8" y="45"/>
                      <a:pt x="18" y="45"/>
                    </a:cubicBezTo>
                    <a:cubicBezTo>
                      <a:pt x="20" y="48"/>
                      <a:pt x="18" y="51"/>
                      <a:pt x="19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1" y="55"/>
                      <a:pt x="21" y="56"/>
                    </a:cubicBezTo>
                    <a:cubicBezTo>
                      <a:pt x="21" y="56"/>
                      <a:pt x="23" y="57"/>
                      <a:pt x="24" y="58"/>
                    </a:cubicBezTo>
                    <a:cubicBezTo>
                      <a:pt x="24" y="58"/>
                      <a:pt x="23" y="60"/>
                      <a:pt x="2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61"/>
                      <a:pt x="24" y="61"/>
                      <a:pt x="25" y="62"/>
                    </a:cubicBezTo>
                    <a:cubicBezTo>
                      <a:pt x="25" y="62"/>
                      <a:pt x="23" y="64"/>
                      <a:pt x="23" y="64"/>
                    </a:cubicBezTo>
                    <a:cubicBezTo>
                      <a:pt x="23" y="64"/>
                      <a:pt x="24" y="66"/>
                      <a:pt x="24" y="66"/>
                    </a:cubicBezTo>
                    <a:cubicBezTo>
                      <a:pt x="24" y="66"/>
                      <a:pt x="23" y="69"/>
                      <a:pt x="24" y="70"/>
                    </a:cubicBezTo>
                    <a:cubicBezTo>
                      <a:pt x="24" y="71"/>
                      <a:pt x="25" y="71"/>
                      <a:pt x="25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5" y="78"/>
                      <a:pt x="25" y="78"/>
                    </a:cubicBezTo>
                    <a:cubicBezTo>
                      <a:pt x="24" y="79"/>
                      <a:pt x="24" y="80"/>
                      <a:pt x="24" y="82"/>
                    </a:cubicBezTo>
                    <a:cubicBezTo>
                      <a:pt x="25" y="84"/>
                      <a:pt x="27" y="86"/>
                      <a:pt x="28" y="88"/>
                    </a:cubicBezTo>
                    <a:cubicBezTo>
                      <a:pt x="28" y="90"/>
                      <a:pt x="27" y="93"/>
                      <a:pt x="28" y="96"/>
                    </a:cubicBezTo>
                    <a:cubicBezTo>
                      <a:pt x="27" y="96"/>
                      <a:pt x="26" y="96"/>
                      <a:pt x="26" y="96"/>
                    </a:cubicBezTo>
                    <a:cubicBezTo>
                      <a:pt x="26" y="98"/>
                      <a:pt x="28" y="99"/>
                      <a:pt x="28" y="100"/>
                    </a:cubicBezTo>
                    <a:cubicBezTo>
                      <a:pt x="27" y="101"/>
                      <a:pt x="27" y="106"/>
                      <a:pt x="28" y="109"/>
                    </a:cubicBezTo>
                    <a:cubicBezTo>
                      <a:pt x="28" y="109"/>
                      <a:pt x="29" y="109"/>
                      <a:pt x="29" y="110"/>
                    </a:cubicBezTo>
                    <a:cubicBezTo>
                      <a:pt x="30" y="112"/>
                      <a:pt x="30" y="113"/>
                      <a:pt x="30" y="116"/>
                    </a:cubicBezTo>
                    <a:cubicBezTo>
                      <a:pt x="31" y="117"/>
                      <a:pt x="34" y="124"/>
                      <a:pt x="35" y="124"/>
                    </a:cubicBezTo>
                    <a:cubicBezTo>
                      <a:pt x="36" y="125"/>
                      <a:pt x="38" y="124"/>
                      <a:pt x="39" y="124"/>
                    </a:cubicBezTo>
                    <a:cubicBezTo>
                      <a:pt x="40" y="125"/>
                      <a:pt x="39" y="127"/>
                      <a:pt x="39" y="128"/>
                    </a:cubicBezTo>
                    <a:cubicBezTo>
                      <a:pt x="40" y="129"/>
                      <a:pt x="40" y="129"/>
                      <a:pt x="41" y="130"/>
                    </a:cubicBezTo>
                    <a:cubicBezTo>
                      <a:pt x="41" y="130"/>
                      <a:pt x="44" y="128"/>
                      <a:pt x="45" y="127"/>
                    </a:cubicBezTo>
                    <a:cubicBezTo>
                      <a:pt x="45" y="125"/>
                      <a:pt x="46" y="125"/>
                      <a:pt x="48" y="125"/>
                    </a:cubicBezTo>
                    <a:cubicBezTo>
                      <a:pt x="50" y="125"/>
                      <a:pt x="48" y="127"/>
                      <a:pt x="49" y="129"/>
                    </a:cubicBezTo>
                    <a:cubicBezTo>
                      <a:pt x="50" y="131"/>
                      <a:pt x="50" y="131"/>
                      <a:pt x="53" y="131"/>
                    </a:cubicBezTo>
                    <a:cubicBezTo>
                      <a:pt x="56" y="131"/>
                      <a:pt x="56" y="133"/>
                      <a:pt x="58" y="131"/>
                    </a:cubicBezTo>
                    <a:cubicBezTo>
                      <a:pt x="60" y="130"/>
                      <a:pt x="61" y="130"/>
                      <a:pt x="62" y="128"/>
                    </a:cubicBezTo>
                    <a:cubicBezTo>
                      <a:pt x="63" y="126"/>
                      <a:pt x="67" y="126"/>
                      <a:pt x="67" y="126"/>
                    </a:cubicBezTo>
                    <a:cubicBezTo>
                      <a:pt x="68" y="93"/>
                      <a:pt x="68" y="93"/>
                      <a:pt x="68" y="9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104" y="15"/>
                      <a:pt x="104" y="15"/>
                      <a:pt x="104" y="15"/>
                    </a:cubicBezTo>
                    <a:cubicBezTo>
                      <a:pt x="104" y="15"/>
                      <a:pt x="107" y="17"/>
                      <a:pt x="107" y="14"/>
                    </a:cubicBezTo>
                    <a:cubicBezTo>
                      <a:pt x="107" y="11"/>
                      <a:pt x="112" y="16"/>
                      <a:pt x="112" y="13"/>
                    </a:cubicBezTo>
                    <a:cubicBezTo>
                      <a:pt x="112" y="10"/>
                      <a:pt x="116" y="11"/>
                      <a:pt x="116" y="11"/>
                    </a:cubicBezTo>
                    <a:cubicBezTo>
                      <a:pt x="116" y="11"/>
                      <a:pt x="114" y="11"/>
                      <a:pt x="113" y="9"/>
                    </a:cubicBezTo>
                    <a:cubicBezTo>
                      <a:pt x="112" y="7"/>
                      <a:pt x="110" y="8"/>
                      <a:pt x="110" y="8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2"/>
                      <a:pt x="75" y="10"/>
                      <a:pt x="73" y="11"/>
                    </a:cubicBezTo>
                    <a:cubicBezTo>
                      <a:pt x="71" y="11"/>
                      <a:pt x="72" y="9"/>
                      <a:pt x="70" y="11"/>
                    </a:cubicBezTo>
                    <a:cubicBezTo>
                      <a:pt x="67" y="12"/>
                      <a:pt x="66" y="8"/>
                      <a:pt x="63" y="9"/>
                    </a:cubicBezTo>
                    <a:cubicBezTo>
                      <a:pt x="60" y="10"/>
                      <a:pt x="61" y="7"/>
                      <a:pt x="59" y="7"/>
                    </a:cubicBezTo>
                    <a:cubicBezTo>
                      <a:pt x="57" y="7"/>
                      <a:pt x="55" y="4"/>
                      <a:pt x="5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4" y="0"/>
                      <a:pt x="12" y="0"/>
                    </a:cubicBezTo>
                    <a:cubicBezTo>
                      <a:pt x="10" y="0"/>
                      <a:pt x="10" y="4"/>
                      <a:pt x="7" y="3"/>
                    </a:cubicBezTo>
                    <a:cubicBezTo>
                      <a:pt x="4" y="2"/>
                      <a:pt x="1" y="2"/>
                      <a:pt x="1" y="2"/>
                    </a:cubicBezTo>
                    <a:close/>
                    <a:moveTo>
                      <a:pt x="25" y="31"/>
                    </a:moveTo>
                    <a:cubicBezTo>
                      <a:pt x="27" y="31"/>
                      <a:pt x="25" y="32"/>
                      <a:pt x="24" y="33"/>
                    </a:cubicBezTo>
                    <a:cubicBezTo>
                      <a:pt x="25" y="32"/>
                      <a:pt x="24" y="30"/>
                      <a:pt x="25" y="3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" name="Freeform 133">
                <a:extLst>
                  <a:ext uri="{FF2B5EF4-FFF2-40B4-BE49-F238E27FC236}">
                    <a16:creationId xmlns:a16="http://schemas.microsoft.com/office/drawing/2014/main" id="{9EFA778C-6370-0145-94E5-0C4CC0D16A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3" y="2612"/>
                <a:ext cx="228" cy="261"/>
              </a:xfrm>
              <a:custGeom>
                <a:avLst/>
                <a:gdLst>
                  <a:gd name="T0" fmla="*/ 2 w 116"/>
                  <a:gd name="T1" fmla="*/ 5 h 133"/>
                  <a:gd name="T2" fmla="*/ 1 w 116"/>
                  <a:gd name="T3" fmla="*/ 15 h 133"/>
                  <a:gd name="T4" fmla="*/ 8 w 116"/>
                  <a:gd name="T5" fmla="*/ 23 h 133"/>
                  <a:gd name="T6" fmla="*/ 10 w 116"/>
                  <a:gd name="T7" fmla="*/ 30 h 133"/>
                  <a:gd name="T8" fmla="*/ 12 w 116"/>
                  <a:gd name="T9" fmla="*/ 39 h 133"/>
                  <a:gd name="T10" fmla="*/ 18 w 116"/>
                  <a:gd name="T11" fmla="*/ 45 h 133"/>
                  <a:gd name="T12" fmla="*/ 20 w 116"/>
                  <a:gd name="T13" fmla="*/ 53 h 133"/>
                  <a:gd name="T14" fmla="*/ 24 w 116"/>
                  <a:gd name="T15" fmla="*/ 58 h 133"/>
                  <a:gd name="T16" fmla="*/ 24 w 116"/>
                  <a:gd name="T17" fmla="*/ 60 h 133"/>
                  <a:gd name="T18" fmla="*/ 23 w 116"/>
                  <a:gd name="T19" fmla="*/ 64 h 133"/>
                  <a:gd name="T20" fmla="*/ 24 w 116"/>
                  <a:gd name="T21" fmla="*/ 70 h 133"/>
                  <a:gd name="T22" fmla="*/ 24 w 116"/>
                  <a:gd name="T23" fmla="*/ 72 h 133"/>
                  <a:gd name="T24" fmla="*/ 24 w 116"/>
                  <a:gd name="T25" fmla="*/ 82 h 133"/>
                  <a:gd name="T26" fmla="*/ 28 w 116"/>
                  <a:gd name="T27" fmla="*/ 96 h 133"/>
                  <a:gd name="T28" fmla="*/ 28 w 116"/>
                  <a:gd name="T29" fmla="*/ 100 h 133"/>
                  <a:gd name="T30" fmla="*/ 29 w 116"/>
                  <a:gd name="T31" fmla="*/ 110 h 133"/>
                  <a:gd name="T32" fmla="*/ 35 w 116"/>
                  <a:gd name="T33" fmla="*/ 124 h 133"/>
                  <a:gd name="T34" fmla="*/ 39 w 116"/>
                  <a:gd name="T35" fmla="*/ 128 h 133"/>
                  <a:gd name="T36" fmla="*/ 45 w 116"/>
                  <a:gd name="T37" fmla="*/ 127 h 133"/>
                  <a:gd name="T38" fmla="*/ 49 w 116"/>
                  <a:gd name="T39" fmla="*/ 129 h 133"/>
                  <a:gd name="T40" fmla="*/ 58 w 116"/>
                  <a:gd name="T41" fmla="*/ 131 h 133"/>
                  <a:gd name="T42" fmla="*/ 67 w 116"/>
                  <a:gd name="T43" fmla="*/ 126 h 133"/>
                  <a:gd name="T44" fmla="*/ 68 w 116"/>
                  <a:gd name="T45" fmla="*/ 53 h 133"/>
                  <a:gd name="T46" fmla="*/ 78 w 116"/>
                  <a:gd name="T47" fmla="*/ 17 h 133"/>
                  <a:gd name="T48" fmla="*/ 104 w 116"/>
                  <a:gd name="T49" fmla="*/ 15 h 133"/>
                  <a:gd name="T50" fmla="*/ 112 w 116"/>
                  <a:gd name="T51" fmla="*/ 13 h 133"/>
                  <a:gd name="T52" fmla="*/ 113 w 116"/>
                  <a:gd name="T53" fmla="*/ 9 h 133"/>
                  <a:gd name="T54" fmla="*/ 98 w 116"/>
                  <a:gd name="T55" fmla="*/ 9 h 133"/>
                  <a:gd name="T56" fmla="*/ 73 w 116"/>
                  <a:gd name="T57" fmla="*/ 11 h 133"/>
                  <a:gd name="T58" fmla="*/ 63 w 116"/>
                  <a:gd name="T59" fmla="*/ 9 h 133"/>
                  <a:gd name="T60" fmla="*/ 55 w 116"/>
                  <a:gd name="T61" fmla="*/ 4 h 133"/>
                  <a:gd name="T62" fmla="*/ 12 w 116"/>
                  <a:gd name="T63" fmla="*/ 0 h 133"/>
                  <a:gd name="T64" fmla="*/ 1 w 116"/>
                  <a:gd name="T65" fmla="*/ 2 h 133"/>
                  <a:gd name="T66" fmla="*/ 24 w 116"/>
                  <a:gd name="T67" fmla="*/ 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" h="133">
                    <a:moveTo>
                      <a:pt x="1" y="2"/>
                    </a:moveTo>
                    <a:cubicBezTo>
                      <a:pt x="1" y="4"/>
                      <a:pt x="2" y="5"/>
                      <a:pt x="2" y="5"/>
                    </a:cubicBezTo>
                    <a:cubicBezTo>
                      <a:pt x="1" y="6"/>
                      <a:pt x="0" y="9"/>
                      <a:pt x="0" y="13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4" y="16"/>
                      <a:pt x="4" y="17"/>
                    </a:cubicBezTo>
                    <a:cubicBezTo>
                      <a:pt x="6" y="18"/>
                      <a:pt x="7" y="22"/>
                      <a:pt x="8" y="23"/>
                    </a:cubicBezTo>
                    <a:cubicBezTo>
                      <a:pt x="9" y="24"/>
                      <a:pt x="11" y="24"/>
                      <a:pt x="11" y="25"/>
                    </a:cubicBezTo>
                    <a:cubicBezTo>
                      <a:pt x="11" y="26"/>
                      <a:pt x="10" y="29"/>
                      <a:pt x="10" y="30"/>
                    </a:cubicBezTo>
                    <a:cubicBezTo>
                      <a:pt x="10" y="31"/>
                      <a:pt x="12" y="33"/>
                      <a:pt x="12" y="35"/>
                    </a:cubicBezTo>
                    <a:cubicBezTo>
                      <a:pt x="12" y="36"/>
                      <a:pt x="12" y="37"/>
                      <a:pt x="12" y="39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6" y="45"/>
                      <a:pt x="18" y="45"/>
                      <a:pt x="18" y="45"/>
                    </a:cubicBezTo>
                    <a:cubicBezTo>
                      <a:pt x="20" y="48"/>
                      <a:pt x="18" y="51"/>
                      <a:pt x="19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1" y="55"/>
                      <a:pt x="21" y="56"/>
                    </a:cubicBezTo>
                    <a:cubicBezTo>
                      <a:pt x="21" y="56"/>
                      <a:pt x="23" y="57"/>
                      <a:pt x="24" y="58"/>
                    </a:cubicBezTo>
                    <a:cubicBezTo>
                      <a:pt x="24" y="58"/>
                      <a:pt x="23" y="60"/>
                      <a:pt x="24" y="60"/>
                    </a:cubicBezTo>
                    <a:cubicBezTo>
                      <a:pt x="24" y="60"/>
                      <a:pt x="24" y="60"/>
                      <a:pt x="24" y="60"/>
                    </a:cubicBezTo>
                    <a:cubicBezTo>
                      <a:pt x="24" y="61"/>
                      <a:pt x="24" y="61"/>
                      <a:pt x="25" y="62"/>
                    </a:cubicBezTo>
                    <a:cubicBezTo>
                      <a:pt x="25" y="62"/>
                      <a:pt x="23" y="64"/>
                      <a:pt x="23" y="64"/>
                    </a:cubicBezTo>
                    <a:cubicBezTo>
                      <a:pt x="23" y="64"/>
                      <a:pt x="24" y="66"/>
                      <a:pt x="24" y="66"/>
                    </a:cubicBezTo>
                    <a:cubicBezTo>
                      <a:pt x="24" y="66"/>
                      <a:pt x="23" y="69"/>
                      <a:pt x="24" y="70"/>
                    </a:cubicBezTo>
                    <a:cubicBezTo>
                      <a:pt x="24" y="71"/>
                      <a:pt x="25" y="71"/>
                      <a:pt x="25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73"/>
                      <a:pt x="25" y="78"/>
                      <a:pt x="25" y="78"/>
                    </a:cubicBezTo>
                    <a:cubicBezTo>
                      <a:pt x="24" y="79"/>
                      <a:pt x="24" y="80"/>
                      <a:pt x="24" y="82"/>
                    </a:cubicBezTo>
                    <a:cubicBezTo>
                      <a:pt x="25" y="84"/>
                      <a:pt x="27" y="86"/>
                      <a:pt x="28" y="88"/>
                    </a:cubicBezTo>
                    <a:cubicBezTo>
                      <a:pt x="28" y="90"/>
                      <a:pt x="27" y="93"/>
                      <a:pt x="28" y="96"/>
                    </a:cubicBezTo>
                    <a:cubicBezTo>
                      <a:pt x="27" y="96"/>
                      <a:pt x="26" y="96"/>
                      <a:pt x="26" y="96"/>
                    </a:cubicBezTo>
                    <a:cubicBezTo>
                      <a:pt x="26" y="98"/>
                      <a:pt x="28" y="99"/>
                      <a:pt x="28" y="100"/>
                    </a:cubicBezTo>
                    <a:cubicBezTo>
                      <a:pt x="27" y="101"/>
                      <a:pt x="27" y="106"/>
                      <a:pt x="28" y="109"/>
                    </a:cubicBezTo>
                    <a:cubicBezTo>
                      <a:pt x="28" y="109"/>
                      <a:pt x="29" y="109"/>
                      <a:pt x="29" y="110"/>
                    </a:cubicBezTo>
                    <a:cubicBezTo>
                      <a:pt x="30" y="112"/>
                      <a:pt x="30" y="113"/>
                      <a:pt x="30" y="116"/>
                    </a:cubicBezTo>
                    <a:cubicBezTo>
                      <a:pt x="31" y="117"/>
                      <a:pt x="34" y="124"/>
                      <a:pt x="35" y="124"/>
                    </a:cubicBezTo>
                    <a:cubicBezTo>
                      <a:pt x="36" y="125"/>
                      <a:pt x="38" y="124"/>
                      <a:pt x="39" y="124"/>
                    </a:cubicBezTo>
                    <a:cubicBezTo>
                      <a:pt x="40" y="125"/>
                      <a:pt x="39" y="127"/>
                      <a:pt x="39" y="128"/>
                    </a:cubicBezTo>
                    <a:cubicBezTo>
                      <a:pt x="40" y="129"/>
                      <a:pt x="40" y="129"/>
                      <a:pt x="41" y="130"/>
                    </a:cubicBezTo>
                    <a:cubicBezTo>
                      <a:pt x="41" y="130"/>
                      <a:pt x="44" y="128"/>
                      <a:pt x="45" y="127"/>
                    </a:cubicBezTo>
                    <a:cubicBezTo>
                      <a:pt x="45" y="125"/>
                      <a:pt x="46" y="125"/>
                      <a:pt x="48" y="125"/>
                    </a:cubicBezTo>
                    <a:cubicBezTo>
                      <a:pt x="50" y="125"/>
                      <a:pt x="48" y="127"/>
                      <a:pt x="49" y="129"/>
                    </a:cubicBezTo>
                    <a:cubicBezTo>
                      <a:pt x="50" y="131"/>
                      <a:pt x="50" y="131"/>
                      <a:pt x="53" y="131"/>
                    </a:cubicBezTo>
                    <a:cubicBezTo>
                      <a:pt x="56" y="131"/>
                      <a:pt x="56" y="133"/>
                      <a:pt x="58" y="131"/>
                    </a:cubicBezTo>
                    <a:cubicBezTo>
                      <a:pt x="60" y="130"/>
                      <a:pt x="61" y="130"/>
                      <a:pt x="62" y="128"/>
                    </a:cubicBezTo>
                    <a:cubicBezTo>
                      <a:pt x="63" y="126"/>
                      <a:pt x="67" y="126"/>
                      <a:pt x="67" y="126"/>
                    </a:cubicBezTo>
                    <a:cubicBezTo>
                      <a:pt x="68" y="93"/>
                      <a:pt x="68" y="93"/>
                      <a:pt x="68" y="93"/>
                    </a:cubicBezTo>
                    <a:cubicBezTo>
                      <a:pt x="68" y="53"/>
                      <a:pt x="68" y="53"/>
                      <a:pt x="68" y="53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8" y="17"/>
                      <a:pt x="78" y="17"/>
                      <a:pt x="78" y="17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104" y="15"/>
                      <a:pt x="104" y="15"/>
                      <a:pt x="104" y="15"/>
                    </a:cubicBezTo>
                    <a:cubicBezTo>
                      <a:pt x="104" y="15"/>
                      <a:pt x="107" y="17"/>
                      <a:pt x="107" y="14"/>
                    </a:cubicBezTo>
                    <a:cubicBezTo>
                      <a:pt x="107" y="11"/>
                      <a:pt x="112" y="16"/>
                      <a:pt x="112" y="13"/>
                    </a:cubicBezTo>
                    <a:cubicBezTo>
                      <a:pt x="112" y="10"/>
                      <a:pt x="116" y="11"/>
                      <a:pt x="116" y="11"/>
                    </a:cubicBezTo>
                    <a:cubicBezTo>
                      <a:pt x="116" y="11"/>
                      <a:pt x="114" y="11"/>
                      <a:pt x="113" y="9"/>
                    </a:cubicBezTo>
                    <a:cubicBezTo>
                      <a:pt x="112" y="7"/>
                      <a:pt x="110" y="8"/>
                      <a:pt x="110" y="8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80" y="12"/>
                      <a:pt x="80" y="12"/>
                      <a:pt x="80" y="12"/>
                    </a:cubicBezTo>
                    <a:cubicBezTo>
                      <a:pt x="80" y="12"/>
                      <a:pt x="75" y="10"/>
                      <a:pt x="73" y="11"/>
                    </a:cubicBezTo>
                    <a:cubicBezTo>
                      <a:pt x="71" y="11"/>
                      <a:pt x="72" y="9"/>
                      <a:pt x="70" y="11"/>
                    </a:cubicBezTo>
                    <a:cubicBezTo>
                      <a:pt x="67" y="12"/>
                      <a:pt x="66" y="8"/>
                      <a:pt x="63" y="9"/>
                    </a:cubicBezTo>
                    <a:cubicBezTo>
                      <a:pt x="60" y="10"/>
                      <a:pt x="61" y="7"/>
                      <a:pt x="59" y="7"/>
                    </a:cubicBezTo>
                    <a:cubicBezTo>
                      <a:pt x="57" y="7"/>
                      <a:pt x="55" y="4"/>
                      <a:pt x="55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7" y="3"/>
                      <a:pt x="14" y="0"/>
                      <a:pt x="12" y="0"/>
                    </a:cubicBezTo>
                    <a:cubicBezTo>
                      <a:pt x="10" y="0"/>
                      <a:pt x="10" y="4"/>
                      <a:pt x="7" y="3"/>
                    </a:cubicBezTo>
                    <a:cubicBezTo>
                      <a:pt x="4" y="2"/>
                      <a:pt x="1" y="2"/>
                      <a:pt x="1" y="2"/>
                    </a:cubicBezTo>
                    <a:close/>
                    <a:moveTo>
                      <a:pt x="25" y="31"/>
                    </a:moveTo>
                    <a:cubicBezTo>
                      <a:pt x="27" y="31"/>
                      <a:pt x="25" y="32"/>
                      <a:pt x="24" y="33"/>
                    </a:cubicBezTo>
                    <a:cubicBezTo>
                      <a:pt x="25" y="32"/>
                      <a:pt x="24" y="30"/>
                      <a:pt x="25" y="3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4" name="Freeform 134">
                <a:extLst>
                  <a:ext uri="{FF2B5EF4-FFF2-40B4-BE49-F238E27FC236}">
                    <a16:creationId xmlns:a16="http://schemas.microsoft.com/office/drawing/2014/main" id="{20FDEC21-274A-EA42-80C1-34F5C4454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" y="1371"/>
                <a:ext cx="15" cy="18"/>
              </a:xfrm>
              <a:custGeom>
                <a:avLst/>
                <a:gdLst>
                  <a:gd name="T0" fmla="*/ 6 w 8"/>
                  <a:gd name="T1" fmla="*/ 9 h 9"/>
                  <a:gd name="T2" fmla="*/ 0 w 8"/>
                  <a:gd name="T3" fmla="*/ 1 h 9"/>
                  <a:gd name="T4" fmla="*/ 4 w 8"/>
                  <a:gd name="T5" fmla="*/ 0 h 9"/>
                  <a:gd name="T6" fmla="*/ 5 w 8"/>
                  <a:gd name="T7" fmla="*/ 2 h 9"/>
                  <a:gd name="T8" fmla="*/ 4 w 8"/>
                  <a:gd name="T9" fmla="*/ 2 h 9"/>
                  <a:gd name="T10" fmla="*/ 5 w 8"/>
                  <a:gd name="T11" fmla="*/ 5 h 9"/>
                  <a:gd name="T12" fmla="*/ 8 w 8"/>
                  <a:gd name="T13" fmla="*/ 7 h 9"/>
                  <a:gd name="T14" fmla="*/ 6 w 8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9">
                    <a:moveTo>
                      <a:pt x="6" y="9"/>
                    </a:moveTo>
                    <a:cubicBezTo>
                      <a:pt x="4" y="7"/>
                      <a:pt x="1" y="4"/>
                      <a:pt x="0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7" y="5"/>
                      <a:pt x="8" y="6"/>
                      <a:pt x="8" y="7"/>
                    </a:cubicBezTo>
                    <a:cubicBezTo>
                      <a:pt x="8" y="8"/>
                      <a:pt x="7" y="9"/>
                      <a:pt x="6" y="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5" name="Freeform 135">
                <a:extLst>
                  <a:ext uri="{FF2B5EF4-FFF2-40B4-BE49-F238E27FC236}">
                    <a16:creationId xmlns:a16="http://schemas.microsoft.com/office/drawing/2014/main" id="{964FB4A6-F176-9C40-A7B4-73AC059F32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" y="2484"/>
                <a:ext cx="183" cy="336"/>
              </a:xfrm>
              <a:custGeom>
                <a:avLst/>
                <a:gdLst>
                  <a:gd name="T0" fmla="*/ 42 w 93"/>
                  <a:gd name="T1" fmla="*/ 30 h 171"/>
                  <a:gd name="T2" fmla="*/ 47 w 93"/>
                  <a:gd name="T3" fmla="*/ 40 h 171"/>
                  <a:gd name="T4" fmla="*/ 48 w 93"/>
                  <a:gd name="T5" fmla="*/ 52 h 171"/>
                  <a:gd name="T6" fmla="*/ 43 w 93"/>
                  <a:gd name="T7" fmla="*/ 62 h 171"/>
                  <a:gd name="T8" fmla="*/ 39 w 93"/>
                  <a:gd name="T9" fmla="*/ 62 h 171"/>
                  <a:gd name="T10" fmla="*/ 31 w 93"/>
                  <a:gd name="T11" fmla="*/ 56 h 171"/>
                  <a:gd name="T12" fmla="*/ 33 w 93"/>
                  <a:gd name="T13" fmla="*/ 45 h 171"/>
                  <a:gd name="T14" fmla="*/ 25 w 93"/>
                  <a:gd name="T15" fmla="*/ 43 h 171"/>
                  <a:gd name="T16" fmla="*/ 20 w 93"/>
                  <a:gd name="T17" fmla="*/ 37 h 171"/>
                  <a:gd name="T18" fmla="*/ 3 w 93"/>
                  <a:gd name="T19" fmla="*/ 48 h 171"/>
                  <a:gd name="T20" fmla="*/ 2 w 93"/>
                  <a:gd name="T21" fmla="*/ 55 h 171"/>
                  <a:gd name="T22" fmla="*/ 10 w 93"/>
                  <a:gd name="T23" fmla="*/ 57 h 171"/>
                  <a:gd name="T24" fmla="*/ 21 w 93"/>
                  <a:gd name="T25" fmla="*/ 63 h 171"/>
                  <a:gd name="T26" fmla="*/ 20 w 93"/>
                  <a:gd name="T27" fmla="*/ 72 h 171"/>
                  <a:gd name="T28" fmla="*/ 24 w 93"/>
                  <a:gd name="T29" fmla="*/ 83 h 171"/>
                  <a:gd name="T30" fmla="*/ 20 w 93"/>
                  <a:gd name="T31" fmla="*/ 90 h 171"/>
                  <a:gd name="T32" fmla="*/ 20 w 93"/>
                  <a:gd name="T33" fmla="*/ 99 h 171"/>
                  <a:gd name="T34" fmla="*/ 20 w 93"/>
                  <a:gd name="T35" fmla="*/ 109 h 171"/>
                  <a:gd name="T36" fmla="*/ 18 w 93"/>
                  <a:gd name="T37" fmla="*/ 117 h 171"/>
                  <a:gd name="T38" fmla="*/ 11 w 93"/>
                  <a:gd name="T39" fmla="*/ 134 h 171"/>
                  <a:gd name="T40" fmla="*/ 11 w 93"/>
                  <a:gd name="T41" fmla="*/ 153 h 171"/>
                  <a:gd name="T42" fmla="*/ 12 w 93"/>
                  <a:gd name="T43" fmla="*/ 161 h 171"/>
                  <a:gd name="T44" fmla="*/ 15 w 93"/>
                  <a:gd name="T45" fmla="*/ 171 h 171"/>
                  <a:gd name="T46" fmla="*/ 22 w 93"/>
                  <a:gd name="T47" fmla="*/ 167 h 171"/>
                  <a:gd name="T48" fmla="*/ 19 w 93"/>
                  <a:gd name="T49" fmla="*/ 163 h 171"/>
                  <a:gd name="T50" fmla="*/ 45 w 93"/>
                  <a:gd name="T51" fmla="*/ 147 h 171"/>
                  <a:gd name="T52" fmla="*/ 44 w 93"/>
                  <a:gd name="T53" fmla="*/ 126 h 171"/>
                  <a:gd name="T54" fmla="*/ 41 w 93"/>
                  <a:gd name="T55" fmla="*/ 109 h 171"/>
                  <a:gd name="T56" fmla="*/ 37 w 93"/>
                  <a:gd name="T57" fmla="*/ 96 h 171"/>
                  <a:gd name="T58" fmla="*/ 45 w 93"/>
                  <a:gd name="T59" fmla="*/ 89 h 171"/>
                  <a:gd name="T60" fmla="*/ 50 w 93"/>
                  <a:gd name="T61" fmla="*/ 78 h 171"/>
                  <a:gd name="T62" fmla="*/ 58 w 93"/>
                  <a:gd name="T63" fmla="*/ 77 h 171"/>
                  <a:gd name="T64" fmla="*/ 62 w 93"/>
                  <a:gd name="T65" fmla="*/ 76 h 171"/>
                  <a:gd name="T66" fmla="*/ 68 w 93"/>
                  <a:gd name="T67" fmla="*/ 72 h 171"/>
                  <a:gd name="T68" fmla="*/ 80 w 93"/>
                  <a:gd name="T69" fmla="*/ 64 h 171"/>
                  <a:gd name="T70" fmla="*/ 85 w 93"/>
                  <a:gd name="T71" fmla="*/ 58 h 171"/>
                  <a:gd name="T72" fmla="*/ 89 w 93"/>
                  <a:gd name="T73" fmla="*/ 50 h 171"/>
                  <a:gd name="T74" fmla="*/ 91 w 93"/>
                  <a:gd name="T75" fmla="*/ 47 h 171"/>
                  <a:gd name="T76" fmla="*/ 89 w 93"/>
                  <a:gd name="T77" fmla="*/ 42 h 171"/>
                  <a:gd name="T78" fmla="*/ 92 w 93"/>
                  <a:gd name="T79" fmla="*/ 29 h 171"/>
                  <a:gd name="T80" fmla="*/ 88 w 93"/>
                  <a:gd name="T81" fmla="*/ 4 h 171"/>
                  <a:gd name="T82" fmla="*/ 81 w 93"/>
                  <a:gd name="T83" fmla="*/ 4 h 171"/>
                  <a:gd name="T84" fmla="*/ 70 w 93"/>
                  <a:gd name="T85" fmla="*/ 9 h 171"/>
                  <a:gd name="T86" fmla="*/ 63 w 93"/>
                  <a:gd name="T87" fmla="*/ 11 h 171"/>
                  <a:gd name="T88" fmla="*/ 50 w 93"/>
                  <a:gd name="T89" fmla="*/ 13 h 171"/>
                  <a:gd name="T90" fmla="*/ 43 w 93"/>
                  <a:gd name="T91" fmla="*/ 11 h 171"/>
                  <a:gd name="T92" fmla="*/ 38 w 93"/>
                  <a:gd name="T93" fmla="*/ 17 h 171"/>
                  <a:gd name="T94" fmla="*/ 39 w 93"/>
                  <a:gd name="T95" fmla="*/ 2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3" h="171">
                    <a:moveTo>
                      <a:pt x="40" y="29"/>
                    </a:moveTo>
                    <a:cubicBezTo>
                      <a:pt x="41" y="29"/>
                      <a:pt x="41" y="29"/>
                      <a:pt x="42" y="30"/>
                    </a:cubicBezTo>
                    <a:cubicBezTo>
                      <a:pt x="43" y="32"/>
                      <a:pt x="44" y="33"/>
                      <a:pt x="44" y="36"/>
                    </a:cubicBezTo>
                    <a:cubicBezTo>
                      <a:pt x="45" y="39"/>
                      <a:pt x="46" y="39"/>
                      <a:pt x="47" y="40"/>
                    </a:cubicBezTo>
                    <a:cubicBezTo>
                      <a:pt x="49" y="41"/>
                      <a:pt x="48" y="43"/>
                      <a:pt x="47" y="47"/>
                    </a:cubicBezTo>
                    <a:cubicBezTo>
                      <a:pt x="46" y="50"/>
                      <a:pt x="48" y="49"/>
                      <a:pt x="48" y="52"/>
                    </a:cubicBezTo>
                    <a:cubicBezTo>
                      <a:pt x="47" y="55"/>
                      <a:pt x="44" y="54"/>
                      <a:pt x="43" y="54"/>
                    </a:cubicBezTo>
                    <a:cubicBezTo>
                      <a:pt x="41" y="53"/>
                      <a:pt x="42" y="60"/>
                      <a:pt x="43" y="62"/>
                    </a:cubicBezTo>
                    <a:cubicBezTo>
                      <a:pt x="45" y="63"/>
                      <a:pt x="43" y="66"/>
                      <a:pt x="41" y="66"/>
                    </a:cubicBezTo>
                    <a:cubicBezTo>
                      <a:pt x="39" y="67"/>
                      <a:pt x="39" y="62"/>
                      <a:pt x="39" y="62"/>
                    </a:cubicBezTo>
                    <a:cubicBezTo>
                      <a:pt x="39" y="62"/>
                      <a:pt x="39" y="62"/>
                      <a:pt x="37" y="61"/>
                    </a:cubicBezTo>
                    <a:cubicBezTo>
                      <a:pt x="35" y="60"/>
                      <a:pt x="33" y="58"/>
                      <a:pt x="31" y="56"/>
                    </a:cubicBezTo>
                    <a:cubicBezTo>
                      <a:pt x="30" y="55"/>
                      <a:pt x="31" y="53"/>
                      <a:pt x="32" y="52"/>
                    </a:cubicBezTo>
                    <a:cubicBezTo>
                      <a:pt x="33" y="50"/>
                      <a:pt x="33" y="47"/>
                      <a:pt x="33" y="45"/>
                    </a:cubicBezTo>
                    <a:cubicBezTo>
                      <a:pt x="33" y="43"/>
                      <a:pt x="31" y="41"/>
                      <a:pt x="31" y="41"/>
                    </a:cubicBezTo>
                    <a:cubicBezTo>
                      <a:pt x="31" y="41"/>
                      <a:pt x="27" y="43"/>
                      <a:pt x="25" y="43"/>
                    </a:cubicBezTo>
                    <a:cubicBezTo>
                      <a:pt x="24" y="44"/>
                      <a:pt x="25" y="42"/>
                      <a:pt x="24" y="40"/>
                    </a:cubicBezTo>
                    <a:cubicBezTo>
                      <a:pt x="23" y="38"/>
                      <a:pt x="20" y="37"/>
                      <a:pt x="20" y="3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4" y="46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5"/>
                      <a:pt x="4" y="55"/>
                      <a:pt x="6" y="55"/>
                    </a:cubicBezTo>
                    <a:cubicBezTo>
                      <a:pt x="7" y="55"/>
                      <a:pt x="9" y="56"/>
                      <a:pt x="10" y="57"/>
                    </a:cubicBezTo>
                    <a:cubicBezTo>
                      <a:pt x="12" y="58"/>
                      <a:pt x="13" y="60"/>
                      <a:pt x="16" y="60"/>
                    </a:cubicBezTo>
                    <a:cubicBezTo>
                      <a:pt x="18" y="61"/>
                      <a:pt x="19" y="62"/>
                      <a:pt x="21" y="63"/>
                    </a:cubicBezTo>
                    <a:cubicBezTo>
                      <a:pt x="22" y="64"/>
                      <a:pt x="22" y="67"/>
                      <a:pt x="22" y="67"/>
                    </a:cubicBezTo>
                    <a:cubicBezTo>
                      <a:pt x="22" y="67"/>
                      <a:pt x="20" y="69"/>
                      <a:pt x="20" y="72"/>
                    </a:cubicBezTo>
                    <a:cubicBezTo>
                      <a:pt x="21" y="74"/>
                      <a:pt x="20" y="76"/>
                      <a:pt x="21" y="79"/>
                    </a:cubicBezTo>
                    <a:cubicBezTo>
                      <a:pt x="22" y="81"/>
                      <a:pt x="24" y="83"/>
                      <a:pt x="24" y="83"/>
                    </a:cubicBezTo>
                    <a:cubicBezTo>
                      <a:pt x="24" y="83"/>
                      <a:pt x="22" y="85"/>
                      <a:pt x="21" y="86"/>
                    </a:cubicBezTo>
                    <a:cubicBezTo>
                      <a:pt x="20" y="88"/>
                      <a:pt x="18" y="89"/>
                      <a:pt x="20" y="90"/>
                    </a:cubicBezTo>
                    <a:cubicBezTo>
                      <a:pt x="21" y="92"/>
                      <a:pt x="22" y="92"/>
                      <a:pt x="21" y="94"/>
                    </a:cubicBezTo>
                    <a:cubicBezTo>
                      <a:pt x="19" y="97"/>
                      <a:pt x="21" y="96"/>
                      <a:pt x="20" y="99"/>
                    </a:cubicBezTo>
                    <a:cubicBezTo>
                      <a:pt x="19" y="102"/>
                      <a:pt x="22" y="104"/>
                      <a:pt x="21" y="106"/>
                    </a:cubicBezTo>
                    <a:cubicBezTo>
                      <a:pt x="20" y="111"/>
                      <a:pt x="20" y="107"/>
                      <a:pt x="20" y="109"/>
                    </a:cubicBezTo>
                    <a:cubicBezTo>
                      <a:pt x="20" y="111"/>
                      <a:pt x="24" y="109"/>
                      <a:pt x="22" y="111"/>
                    </a:cubicBezTo>
                    <a:cubicBezTo>
                      <a:pt x="21" y="113"/>
                      <a:pt x="18" y="117"/>
                      <a:pt x="18" y="117"/>
                    </a:cubicBezTo>
                    <a:cubicBezTo>
                      <a:pt x="12" y="125"/>
                      <a:pt x="12" y="125"/>
                      <a:pt x="12" y="125"/>
                    </a:cubicBezTo>
                    <a:cubicBezTo>
                      <a:pt x="12" y="125"/>
                      <a:pt x="13" y="132"/>
                      <a:pt x="11" y="134"/>
                    </a:cubicBezTo>
                    <a:cubicBezTo>
                      <a:pt x="10" y="137"/>
                      <a:pt x="11" y="140"/>
                      <a:pt x="12" y="144"/>
                    </a:cubicBezTo>
                    <a:cubicBezTo>
                      <a:pt x="13" y="148"/>
                      <a:pt x="12" y="151"/>
                      <a:pt x="11" y="153"/>
                    </a:cubicBezTo>
                    <a:cubicBezTo>
                      <a:pt x="11" y="155"/>
                      <a:pt x="10" y="156"/>
                      <a:pt x="11" y="158"/>
                    </a:cubicBezTo>
                    <a:cubicBezTo>
                      <a:pt x="12" y="160"/>
                      <a:pt x="12" y="161"/>
                      <a:pt x="12" y="161"/>
                    </a:cubicBezTo>
                    <a:cubicBezTo>
                      <a:pt x="12" y="161"/>
                      <a:pt x="16" y="163"/>
                      <a:pt x="16" y="165"/>
                    </a:cubicBezTo>
                    <a:cubicBezTo>
                      <a:pt x="16" y="167"/>
                      <a:pt x="15" y="171"/>
                      <a:pt x="15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21" y="170"/>
                      <a:pt x="22" y="169"/>
                      <a:pt x="22" y="167"/>
                    </a:cubicBezTo>
                    <a:cubicBezTo>
                      <a:pt x="21" y="167"/>
                      <a:pt x="19" y="167"/>
                      <a:pt x="19" y="165"/>
                    </a:cubicBezTo>
                    <a:cubicBezTo>
                      <a:pt x="18" y="165"/>
                      <a:pt x="19" y="164"/>
                      <a:pt x="19" y="163"/>
                    </a:cubicBezTo>
                    <a:cubicBezTo>
                      <a:pt x="25" y="156"/>
                      <a:pt x="38" y="156"/>
                      <a:pt x="44" y="149"/>
                    </a:cubicBezTo>
                    <a:cubicBezTo>
                      <a:pt x="44" y="149"/>
                      <a:pt x="45" y="147"/>
                      <a:pt x="45" y="147"/>
                    </a:cubicBezTo>
                    <a:cubicBezTo>
                      <a:pt x="46" y="145"/>
                      <a:pt x="44" y="144"/>
                      <a:pt x="44" y="143"/>
                    </a:cubicBezTo>
                    <a:cubicBezTo>
                      <a:pt x="43" y="139"/>
                      <a:pt x="45" y="130"/>
                      <a:pt x="44" y="126"/>
                    </a:cubicBezTo>
                    <a:cubicBezTo>
                      <a:pt x="44" y="125"/>
                      <a:pt x="41" y="120"/>
                      <a:pt x="41" y="118"/>
                    </a:cubicBezTo>
                    <a:cubicBezTo>
                      <a:pt x="40" y="115"/>
                      <a:pt x="41" y="110"/>
                      <a:pt x="41" y="109"/>
                    </a:cubicBezTo>
                    <a:cubicBezTo>
                      <a:pt x="40" y="108"/>
                      <a:pt x="38" y="108"/>
                      <a:pt x="38" y="108"/>
                    </a:cubicBezTo>
                    <a:cubicBezTo>
                      <a:pt x="37" y="106"/>
                      <a:pt x="37" y="98"/>
                      <a:pt x="37" y="96"/>
                    </a:cubicBezTo>
                    <a:cubicBezTo>
                      <a:pt x="37" y="96"/>
                      <a:pt x="41" y="95"/>
                      <a:pt x="42" y="94"/>
                    </a:cubicBezTo>
                    <a:cubicBezTo>
                      <a:pt x="44" y="93"/>
                      <a:pt x="43" y="90"/>
                      <a:pt x="45" y="89"/>
                    </a:cubicBezTo>
                    <a:cubicBezTo>
                      <a:pt x="45" y="88"/>
                      <a:pt x="47" y="88"/>
                      <a:pt x="48" y="88"/>
                    </a:cubicBezTo>
                    <a:cubicBezTo>
                      <a:pt x="50" y="86"/>
                      <a:pt x="50" y="80"/>
                      <a:pt x="50" y="78"/>
                    </a:cubicBezTo>
                    <a:cubicBezTo>
                      <a:pt x="53" y="78"/>
                      <a:pt x="55" y="78"/>
                      <a:pt x="57" y="78"/>
                    </a:cubicBezTo>
                    <a:cubicBezTo>
                      <a:pt x="57" y="78"/>
                      <a:pt x="58" y="77"/>
                      <a:pt x="58" y="77"/>
                    </a:cubicBezTo>
                    <a:cubicBezTo>
                      <a:pt x="59" y="77"/>
                      <a:pt x="61" y="77"/>
                      <a:pt x="62" y="77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3" y="75"/>
                      <a:pt x="65" y="75"/>
                      <a:pt x="66" y="74"/>
                    </a:cubicBezTo>
                    <a:cubicBezTo>
                      <a:pt x="66" y="74"/>
                      <a:pt x="67" y="72"/>
                      <a:pt x="68" y="72"/>
                    </a:cubicBezTo>
                    <a:cubicBezTo>
                      <a:pt x="70" y="70"/>
                      <a:pt x="73" y="71"/>
                      <a:pt x="76" y="70"/>
                    </a:cubicBezTo>
                    <a:cubicBezTo>
                      <a:pt x="78" y="69"/>
                      <a:pt x="78" y="66"/>
                      <a:pt x="80" y="64"/>
                    </a:cubicBezTo>
                    <a:cubicBezTo>
                      <a:pt x="81" y="63"/>
                      <a:pt x="83" y="64"/>
                      <a:pt x="84" y="62"/>
                    </a:cubicBezTo>
                    <a:cubicBezTo>
                      <a:pt x="85" y="61"/>
                      <a:pt x="84" y="60"/>
                      <a:pt x="85" y="58"/>
                    </a:cubicBezTo>
                    <a:cubicBezTo>
                      <a:pt x="85" y="57"/>
                      <a:pt x="87" y="57"/>
                      <a:pt x="88" y="56"/>
                    </a:cubicBezTo>
                    <a:cubicBezTo>
                      <a:pt x="89" y="54"/>
                      <a:pt x="88" y="53"/>
                      <a:pt x="89" y="50"/>
                    </a:cubicBezTo>
                    <a:cubicBezTo>
                      <a:pt x="89" y="50"/>
                      <a:pt x="91" y="50"/>
                      <a:pt x="91" y="49"/>
                    </a:cubicBezTo>
                    <a:cubicBezTo>
                      <a:pt x="91" y="48"/>
                      <a:pt x="92" y="48"/>
                      <a:pt x="91" y="47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0" y="47"/>
                      <a:pt x="88" y="42"/>
                      <a:pt x="89" y="42"/>
                    </a:cubicBezTo>
                    <a:cubicBezTo>
                      <a:pt x="90" y="43"/>
                      <a:pt x="90" y="31"/>
                      <a:pt x="91" y="30"/>
                    </a:cubicBezTo>
                    <a:cubicBezTo>
                      <a:pt x="91" y="30"/>
                      <a:pt x="93" y="29"/>
                      <a:pt x="92" y="29"/>
                    </a:cubicBezTo>
                    <a:cubicBezTo>
                      <a:pt x="90" y="29"/>
                      <a:pt x="91" y="21"/>
                      <a:pt x="91" y="21"/>
                    </a:cubicBezTo>
                    <a:cubicBezTo>
                      <a:pt x="90" y="16"/>
                      <a:pt x="90" y="6"/>
                      <a:pt x="88" y="4"/>
                    </a:cubicBezTo>
                    <a:cubicBezTo>
                      <a:pt x="87" y="4"/>
                      <a:pt x="88" y="2"/>
                      <a:pt x="89" y="0"/>
                    </a:cubicBezTo>
                    <a:cubicBezTo>
                      <a:pt x="89" y="0"/>
                      <a:pt x="83" y="3"/>
                      <a:pt x="81" y="4"/>
                    </a:cubicBezTo>
                    <a:cubicBezTo>
                      <a:pt x="79" y="5"/>
                      <a:pt x="77" y="5"/>
                      <a:pt x="74" y="6"/>
                    </a:cubicBezTo>
                    <a:cubicBezTo>
                      <a:pt x="72" y="6"/>
                      <a:pt x="72" y="8"/>
                      <a:pt x="70" y="9"/>
                    </a:cubicBezTo>
                    <a:cubicBezTo>
                      <a:pt x="68" y="9"/>
                      <a:pt x="68" y="10"/>
                      <a:pt x="67" y="9"/>
                    </a:cubicBezTo>
                    <a:cubicBezTo>
                      <a:pt x="65" y="8"/>
                      <a:pt x="65" y="10"/>
                      <a:pt x="63" y="11"/>
                    </a:cubicBezTo>
                    <a:cubicBezTo>
                      <a:pt x="61" y="12"/>
                      <a:pt x="59" y="12"/>
                      <a:pt x="57" y="12"/>
                    </a:cubicBezTo>
                    <a:cubicBezTo>
                      <a:pt x="54" y="12"/>
                      <a:pt x="53" y="13"/>
                      <a:pt x="50" y="13"/>
                    </a:cubicBezTo>
                    <a:cubicBezTo>
                      <a:pt x="48" y="14"/>
                      <a:pt x="48" y="10"/>
                      <a:pt x="46" y="10"/>
                    </a:cubicBezTo>
                    <a:cubicBezTo>
                      <a:pt x="44" y="9"/>
                      <a:pt x="45" y="9"/>
                      <a:pt x="43" y="11"/>
                    </a:cubicBezTo>
                    <a:cubicBezTo>
                      <a:pt x="41" y="11"/>
                      <a:pt x="40" y="12"/>
                      <a:pt x="39" y="12"/>
                    </a:cubicBezTo>
                    <a:cubicBezTo>
                      <a:pt x="38" y="13"/>
                      <a:pt x="38" y="15"/>
                      <a:pt x="38" y="17"/>
                    </a:cubicBezTo>
                    <a:cubicBezTo>
                      <a:pt x="38" y="17"/>
                      <a:pt x="40" y="19"/>
                      <a:pt x="40" y="19"/>
                    </a:cubicBezTo>
                    <a:cubicBezTo>
                      <a:pt x="41" y="21"/>
                      <a:pt x="39" y="23"/>
                      <a:pt x="39" y="24"/>
                    </a:cubicBezTo>
                    <a:cubicBezTo>
                      <a:pt x="39" y="25"/>
                      <a:pt x="40" y="27"/>
                      <a:pt x="40" y="2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6" name="Freeform 136">
                <a:extLst>
                  <a:ext uri="{FF2B5EF4-FFF2-40B4-BE49-F238E27FC236}">
                    <a16:creationId xmlns:a16="http://schemas.microsoft.com/office/drawing/2014/main" id="{AEA58E1A-48DE-6E4C-BA0B-AED45EDABF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" y="2484"/>
                <a:ext cx="183" cy="336"/>
              </a:xfrm>
              <a:custGeom>
                <a:avLst/>
                <a:gdLst>
                  <a:gd name="T0" fmla="*/ 42 w 93"/>
                  <a:gd name="T1" fmla="*/ 30 h 171"/>
                  <a:gd name="T2" fmla="*/ 47 w 93"/>
                  <a:gd name="T3" fmla="*/ 40 h 171"/>
                  <a:gd name="T4" fmla="*/ 48 w 93"/>
                  <a:gd name="T5" fmla="*/ 52 h 171"/>
                  <a:gd name="T6" fmla="*/ 43 w 93"/>
                  <a:gd name="T7" fmla="*/ 62 h 171"/>
                  <a:gd name="T8" fmla="*/ 39 w 93"/>
                  <a:gd name="T9" fmla="*/ 62 h 171"/>
                  <a:gd name="T10" fmla="*/ 31 w 93"/>
                  <a:gd name="T11" fmla="*/ 56 h 171"/>
                  <a:gd name="T12" fmla="*/ 33 w 93"/>
                  <a:gd name="T13" fmla="*/ 45 h 171"/>
                  <a:gd name="T14" fmla="*/ 25 w 93"/>
                  <a:gd name="T15" fmla="*/ 43 h 171"/>
                  <a:gd name="T16" fmla="*/ 20 w 93"/>
                  <a:gd name="T17" fmla="*/ 37 h 171"/>
                  <a:gd name="T18" fmla="*/ 3 w 93"/>
                  <a:gd name="T19" fmla="*/ 48 h 171"/>
                  <a:gd name="T20" fmla="*/ 2 w 93"/>
                  <a:gd name="T21" fmla="*/ 55 h 171"/>
                  <a:gd name="T22" fmla="*/ 10 w 93"/>
                  <a:gd name="T23" fmla="*/ 57 h 171"/>
                  <a:gd name="T24" fmla="*/ 21 w 93"/>
                  <a:gd name="T25" fmla="*/ 63 h 171"/>
                  <a:gd name="T26" fmla="*/ 20 w 93"/>
                  <a:gd name="T27" fmla="*/ 72 h 171"/>
                  <a:gd name="T28" fmla="*/ 24 w 93"/>
                  <a:gd name="T29" fmla="*/ 83 h 171"/>
                  <a:gd name="T30" fmla="*/ 20 w 93"/>
                  <a:gd name="T31" fmla="*/ 90 h 171"/>
                  <a:gd name="T32" fmla="*/ 20 w 93"/>
                  <a:gd name="T33" fmla="*/ 99 h 171"/>
                  <a:gd name="T34" fmla="*/ 20 w 93"/>
                  <a:gd name="T35" fmla="*/ 109 h 171"/>
                  <a:gd name="T36" fmla="*/ 18 w 93"/>
                  <a:gd name="T37" fmla="*/ 117 h 171"/>
                  <a:gd name="T38" fmla="*/ 11 w 93"/>
                  <a:gd name="T39" fmla="*/ 134 h 171"/>
                  <a:gd name="T40" fmla="*/ 11 w 93"/>
                  <a:gd name="T41" fmla="*/ 153 h 171"/>
                  <a:gd name="T42" fmla="*/ 12 w 93"/>
                  <a:gd name="T43" fmla="*/ 161 h 171"/>
                  <a:gd name="T44" fmla="*/ 15 w 93"/>
                  <a:gd name="T45" fmla="*/ 171 h 171"/>
                  <a:gd name="T46" fmla="*/ 22 w 93"/>
                  <a:gd name="T47" fmla="*/ 167 h 171"/>
                  <a:gd name="T48" fmla="*/ 19 w 93"/>
                  <a:gd name="T49" fmla="*/ 163 h 171"/>
                  <a:gd name="T50" fmla="*/ 45 w 93"/>
                  <a:gd name="T51" fmla="*/ 147 h 171"/>
                  <a:gd name="T52" fmla="*/ 44 w 93"/>
                  <a:gd name="T53" fmla="*/ 126 h 171"/>
                  <a:gd name="T54" fmla="*/ 41 w 93"/>
                  <a:gd name="T55" fmla="*/ 109 h 171"/>
                  <a:gd name="T56" fmla="*/ 37 w 93"/>
                  <a:gd name="T57" fmla="*/ 96 h 171"/>
                  <a:gd name="T58" fmla="*/ 45 w 93"/>
                  <a:gd name="T59" fmla="*/ 89 h 171"/>
                  <a:gd name="T60" fmla="*/ 50 w 93"/>
                  <a:gd name="T61" fmla="*/ 78 h 171"/>
                  <a:gd name="T62" fmla="*/ 58 w 93"/>
                  <a:gd name="T63" fmla="*/ 77 h 171"/>
                  <a:gd name="T64" fmla="*/ 62 w 93"/>
                  <a:gd name="T65" fmla="*/ 76 h 171"/>
                  <a:gd name="T66" fmla="*/ 68 w 93"/>
                  <a:gd name="T67" fmla="*/ 72 h 171"/>
                  <a:gd name="T68" fmla="*/ 80 w 93"/>
                  <a:gd name="T69" fmla="*/ 64 h 171"/>
                  <a:gd name="T70" fmla="*/ 85 w 93"/>
                  <a:gd name="T71" fmla="*/ 58 h 171"/>
                  <a:gd name="T72" fmla="*/ 89 w 93"/>
                  <a:gd name="T73" fmla="*/ 50 h 171"/>
                  <a:gd name="T74" fmla="*/ 91 w 93"/>
                  <a:gd name="T75" fmla="*/ 47 h 171"/>
                  <a:gd name="T76" fmla="*/ 89 w 93"/>
                  <a:gd name="T77" fmla="*/ 42 h 171"/>
                  <a:gd name="T78" fmla="*/ 92 w 93"/>
                  <a:gd name="T79" fmla="*/ 29 h 171"/>
                  <a:gd name="T80" fmla="*/ 88 w 93"/>
                  <a:gd name="T81" fmla="*/ 4 h 171"/>
                  <a:gd name="T82" fmla="*/ 81 w 93"/>
                  <a:gd name="T83" fmla="*/ 4 h 171"/>
                  <a:gd name="T84" fmla="*/ 70 w 93"/>
                  <a:gd name="T85" fmla="*/ 9 h 171"/>
                  <a:gd name="T86" fmla="*/ 63 w 93"/>
                  <a:gd name="T87" fmla="*/ 11 h 171"/>
                  <a:gd name="T88" fmla="*/ 50 w 93"/>
                  <a:gd name="T89" fmla="*/ 13 h 171"/>
                  <a:gd name="T90" fmla="*/ 43 w 93"/>
                  <a:gd name="T91" fmla="*/ 11 h 171"/>
                  <a:gd name="T92" fmla="*/ 38 w 93"/>
                  <a:gd name="T93" fmla="*/ 17 h 171"/>
                  <a:gd name="T94" fmla="*/ 39 w 93"/>
                  <a:gd name="T95" fmla="*/ 2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3" h="171">
                    <a:moveTo>
                      <a:pt x="40" y="29"/>
                    </a:moveTo>
                    <a:cubicBezTo>
                      <a:pt x="41" y="29"/>
                      <a:pt x="41" y="29"/>
                      <a:pt x="42" y="30"/>
                    </a:cubicBezTo>
                    <a:cubicBezTo>
                      <a:pt x="43" y="32"/>
                      <a:pt x="44" y="33"/>
                      <a:pt x="44" y="36"/>
                    </a:cubicBezTo>
                    <a:cubicBezTo>
                      <a:pt x="45" y="39"/>
                      <a:pt x="46" y="39"/>
                      <a:pt x="47" y="40"/>
                    </a:cubicBezTo>
                    <a:cubicBezTo>
                      <a:pt x="49" y="41"/>
                      <a:pt x="48" y="43"/>
                      <a:pt x="47" y="47"/>
                    </a:cubicBezTo>
                    <a:cubicBezTo>
                      <a:pt x="46" y="50"/>
                      <a:pt x="48" y="49"/>
                      <a:pt x="48" y="52"/>
                    </a:cubicBezTo>
                    <a:cubicBezTo>
                      <a:pt x="47" y="55"/>
                      <a:pt x="44" y="54"/>
                      <a:pt x="43" y="54"/>
                    </a:cubicBezTo>
                    <a:cubicBezTo>
                      <a:pt x="41" y="53"/>
                      <a:pt x="42" y="60"/>
                      <a:pt x="43" y="62"/>
                    </a:cubicBezTo>
                    <a:cubicBezTo>
                      <a:pt x="45" y="63"/>
                      <a:pt x="43" y="66"/>
                      <a:pt x="41" y="66"/>
                    </a:cubicBezTo>
                    <a:cubicBezTo>
                      <a:pt x="39" y="67"/>
                      <a:pt x="39" y="62"/>
                      <a:pt x="39" y="62"/>
                    </a:cubicBezTo>
                    <a:cubicBezTo>
                      <a:pt x="39" y="62"/>
                      <a:pt x="39" y="62"/>
                      <a:pt x="37" y="61"/>
                    </a:cubicBezTo>
                    <a:cubicBezTo>
                      <a:pt x="35" y="60"/>
                      <a:pt x="33" y="58"/>
                      <a:pt x="31" y="56"/>
                    </a:cubicBezTo>
                    <a:cubicBezTo>
                      <a:pt x="30" y="55"/>
                      <a:pt x="31" y="53"/>
                      <a:pt x="32" y="52"/>
                    </a:cubicBezTo>
                    <a:cubicBezTo>
                      <a:pt x="33" y="50"/>
                      <a:pt x="33" y="47"/>
                      <a:pt x="33" y="45"/>
                    </a:cubicBezTo>
                    <a:cubicBezTo>
                      <a:pt x="33" y="43"/>
                      <a:pt x="31" y="41"/>
                      <a:pt x="31" y="41"/>
                    </a:cubicBezTo>
                    <a:cubicBezTo>
                      <a:pt x="31" y="41"/>
                      <a:pt x="27" y="43"/>
                      <a:pt x="25" y="43"/>
                    </a:cubicBezTo>
                    <a:cubicBezTo>
                      <a:pt x="24" y="44"/>
                      <a:pt x="25" y="42"/>
                      <a:pt x="24" y="40"/>
                    </a:cubicBezTo>
                    <a:cubicBezTo>
                      <a:pt x="23" y="38"/>
                      <a:pt x="20" y="37"/>
                      <a:pt x="20" y="37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4" y="46"/>
                      <a:pt x="3" y="48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2" y="55"/>
                      <a:pt x="4" y="55"/>
                      <a:pt x="6" y="55"/>
                    </a:cubicBezTo>
                    <a:cubicBezTo>
                      <a:pt x="7" y="55"/>
                      <a:pt x="9" y="56"/>
                      <a:pt x="10" y="57"/>
                    </a:cubicBezTo>
                    <a:cubicBezTo>
                      <a:pt x="12" y="58"/>
                      <a:pt x="13" y="60"/>
                      <a:pt x="16" y="60"/>
                    </a:cubicBezTo>
                    <a:cubicBezTo>
                      <a:pt x="18" y="61"/>
                      <a:pt x="19" y="62"/>
                      <a:pt x="21" y="63"/>
                    </a:cubicBezTo>
                    <a:cubicBezTo>
                      <a:pt x="22" y="64"/>
                      <a:pt x="22" y="67"/>
                      <a:pt x="22" y="67"/>
                    </a:cubicBezTo>
                    <a:cubicBezTo>
                      <a:pt x="22" y="67"/>
                      <a:pt x="20" y="69"/>
                      <a:pt x="20" y="72"/>
                    </a:cubicBezTo>
                    <a:cubicBezTo>
                      <a:pt x="21" y="74"/>
                      <a:pt x="20" y="76"/>
                      <a:pt x="21" y="79"/>
                    </a:cubicBezTo>
                    <a:cubicBezTo>
                      <a:pt x="22" y="81"/>
                      <a:pt x="24" y="83"/>
                      <a:pt x="24" y="83"/>
                    </a:cubicBezTo>
                    <a:cubicBezTo>
                      <a:pt x="24" y="83"/>
                      <a:pt x="22" y="85"/>
                      <a:pt x="21" y="86"/>
                    </a:cubicBezTo>
                    <a:cubicBezTo>
                      <a:pt x="20" y="88"/>
                      <a:pt x="18" y="89"/>
                      <a:pt x="20" y="90"/>
                    </a:cubicBezTo>
                    <a:cubicBezTo>
                      <a:pt x="21" y="92"/>
                      <a:pt x="22" y="92"/>
                      <a:pt x="21" y="94"/>
                    </a:cubicBezTo>
                    <a:cubicBezTo>
                      <a:pt x="19" y="97"/>
                      <a:pt x="21" y="96"/>
                      <a:pt x="20" y="99"/>
                    </a:cubicBezTo>
                    <a:cubicBezTo>
                      <a:pt x="19" y="102"/>
                      <a:pt x="22" y="104"/>
                      <a:pt x="21" y="106"/>
                    </a:cubicBezTo>
                    <a:cubicBezTo>
                      <a:pt x="20" y="111"/>
                      <a:pt x="20" y="107"/>
                      <a:pt x="20" y="109"/>
                    </a:cubicBezTo>
                    <a:cubicBezTo>
                      <a:pt x="20" y="111"/>
                      <a:pt x="24" y="109"/>
                      <a:pt x="22" y="111"/>
                    </a:cubicBezTo>
                    <a:cubicBezTo>
                      <a:pt x="21" y="113"/>
                      <a:pt x="18" y="117"/>
                      <a:pt x="18" y="117"/>
                    </a:cubicBezTo>
                    <a:cubicBezTo>
                      <a:pt x="12" y="125"/>
                      <a:pt x="12" y="125"/>
                      <a:pt x="12" y="125"/>
                    </a:cubicBezTo>
                    <a:cubicBezTo>
                      <a:pt x="12" y="125"/>
                      <a:pt x="13" y="132"/>
                      <a:pt x="11" y="134"/>
                    </a:cubicBezTo>
                    <a:cubicBezTo>
                      <a:pt x="10" y="137"/>
                      <a:pt x="11" y="140"/>
                      <a:pt x="12" y="144"/>
                    </a:cubicBezTo>
                    <a:cubicBezTo>
                      <a:pt x="13" y="148"/>
                      <a:pt x="12" y="151"/>
                      <a:pt x="11" y="153"/>
                    </a:cubicBezTo>
                    <a:cubicBezTo>
                      <a:pt x="11" y="155"/>
                      <a:pt x="10" y="156"/>
                      <a:pt x="11" y="158"/>
                    </a:cubicBezTo>
                    <a:cubicBezTo>
                      <a:pt x="12" y="160"/>
                      <a:pt x="12" y="161"/>
                      <a:pt x="12" y="161"/>
                    </a:cubicBezTo>
                    <a:cubicBezTo>
                      <a:pt x="12" y="161"/>
                      <a:pt x="16" y="163"/>
                      <a:pt x="16" y="165"/>
                    </a:cubicBezTo>
                    <a:cubicBezTo>
                      <a:pt x="16" y="167"/>
                      <a:pt x="15" y="171"/>
                      <a:pt x="15" y="171"/>
                    </a:cubicBezTo>
                    <a:cubicBezTo>
                      <a:pt x="21" y="171"/>
                      <a:pt x="21" y="171"/>
                      <a:pt x="21" y="171"/>
                    </a:cubicBezTo>
                    <a:cubicBezTo>
                      <a:pt x="21" y="170"/>
                      <a:pt x="22" y="169"/>
                      <a:pt x="22" y="167"/>
                    </a:cubicBezTo>
                    <a:cubicBezTo>
                      <a:pt x="21" y="167"/>
                      <a:pt x="19" y="167"/>
                      <a:pt x="19" y="165"/>
                    </a:cubicBezTo>
                    <a:cubicBezTo>
                      <a:pt x="18" y="165"/>
                      <a:pt x="19" y="164"/>
                      <a:pt x="19" y="163"/>
                    </a:cubicBezTo>
                    <a:cubicBezTo>
                      <a:pt x="25" y="156"/>
                      <a:pt x="38" y="156"/>
                      <a:pt x="44" y="149"/>
                    </a:cubicBezTo>
                    <a:cubicBezTo>
                      <a:pt x="44" y="149"/>
                      <a:pt x="45" y="147"/>
                      <a:pt x="45" y="147"/>
                    </a:cubicBezTo>
                    <a:cubicBezTo>
                      <a:pt x="46" y="145"/>
                      <a:pt x="44" y="144"/>
                      <a:pt x="44" y="143"/>
                    </a:cubicBezTo>
                    <a:cubicBezTo>
                      <a:pt x="43" y="139"/>
                      <a:pt x="45" y="130"/>
                      <a:pt x="44" y="126"/>
                    </a:cubicBezTo>
                    <a:cubicBezTo>
                      <a:pt x="44" y="125"/>
                      <a:pt x="41" y="120"/>
                      <a:pt x="41" y="118"/>
                    </a:cubicBezTo>
                    <a:cubicBezTo>
                      <a:pt x="40" y="115"/>
                      <a:pt x="41" y="110"/>
                      <a:pt x="41" y="109"/>
                    </a:cubicBezTo>
                    <a:cubicBezTo>
                      <a:pt x="40" y="108"/>
                      <a:pt x="38" y="108"/>
                      <a:pt x="38" y="108"/>
                    </a:cubicBezTo>
                    <a:cubicBezTo>
                      <a:pt x="37" y="106"/>
                      <a:pt x="37" y="98"/>
                      <a:pt x="37" y="96"/>
                    </a:cubicBezTo>
                    <a:cubicBezTo>
                      <a:pt x="37" y="96"/>
                      <a:pt x="41" y="95"/>
                      <a:pt x="42" y="94"/>
                    </a:cubicBezTo>
                    <a:cubicBezTo>
                      <a:pt x="44" y="93"/>
                      <a:pt x="43" y="90"/>
                      <a:pt x="45" y="89"/>
                    </a:cubicBezTo>
                    <a:cubicBezTo>
                      <a:pt x="45" y="88"/>
                      <a:pt x="47" y="88"/>
                      <a:pt x="48" y="88"/>
                    </a:cubicBezTo>
                    <a:cubicBezTo>
                      <a:pt x="50" y="86"/>
                      <a:pt x="50" y="80"/>
                      <a:pt x="50" y="78"/>
                    </a:cubicBezTo>
                    <a:cubicBezTo>
                      <a:pt x="53" y="78"/>
                      <a:pt x="55" y="78"/>
                      <a:pt x="57" y="78"/>
                    </a:cubicBezTo>
                    <a:cubicBezTo>
                      <a:pt x="57" y="78"/>
                      <a:pt x="58" y="77"/>
                      <a:pt x="58" y="77"/>
                    </a:cubicBezTo>
                    <a:cubicBezTo>
                      <a:pt x="59" y="77"/>
                      <a:pt x="61" y="77"/>
                      <a:pt x="62" y="77"/>
                    </a:cubicBezTo>
                    <a:cubicBezTo>
                      <a:pt x="62" y="76"/>
                      <a:pt x="62" y="76"/>
                      <a:pt x="62" y="76"/>
                    </a:cubicBezTo>
                    <a:cubicBezTo>
                      <a:pt x="63" y="75"/>
                      <a:pt x="65" y="75"/>
                      <a:pt x="66" y="74"/>
                    </a:cubicBezTo>
                    <a:cubicBezTo>
                      <a:pt x="66" y="74"/>
                      <a:pt x="67" y="72"/>
                      <a:pt x="68" y="72"/>
                    </a:cubicBezTo>
                    <a:cubicBezTo>
                      <a:pt x="70" y="70"/>
                      <a:pt x="73" y="71"/>
                      <a:pt x="76" y="70"/>
                    </a:cubicBezTo>
                    <a:cubicBezTo>
                      <a:pt x="78" y="69"/>
                      <a:pt x="78" y="66"/>
                      <a:pt x="80" y="64"/>
                    </a:cubicBezTo>
                    <a:cubicBezTo>
                      <a:pt x="81" y="63"/>
                      <a:pt x="83" y="64"/>
                      <a:pt x="84" y="62"/>
                    </a:cubicBezTo>
                    <a:cubicBezTo>
                      <a:pt x="85" y="61"/>
                      <a:pt x="84" y="60"/>
                      <a:pt x="85" y="58"/>
                    </a:cubicBezTo>
                    <a:cubicBezTo>
                      <a:pt x="85" y="57"/>
                      <a:pt x="87" y="57"/>
                      <a:pt x="88" y="56"/>
                    </a:cubicBezTo>
                    <a:cubicBezTo>
                      <a:pt x="89" y="54"/>
                      <a:pt x="88" y="53"/>
                      <a:pt x="89" y="50"/>
                    </a:cubicBezTo>
                    <a:cubicBezTo>
                      <a:pt x="89" y="50"/>
                      <a:pt x="91" y="50"/>
                      <a:pt x="91" y="49"/>
                    </a:cubicBezTo>
                    <a:cubicBezTo>
                      <a:pt x="91" y="48"/>
                      <a:pt x="92" y="48"/>
                      <a:pt x="91" y="47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0" y="47"/>
                      <a:pt x="88" y="42"/>
                      <a:pt x="89" y="42"/>
                    </a:cubicBezTo>
                    <a:cubicBezTo>
                      <a:pt x="90" y="43"/>
                      <a:pt x="90" y="31"/>
                      <a:pt x="91" y="30"/>
                    </a:cubicBezTo>
                    <a:cubicBezTo>
                      <a:pt x="91" y="30"/>
                      <a:pt x="93" y="29"/>
                      <a:pt x="92" y="29"/>
                    </a:cubicBezTo>
                    <a:cubicBezTo>
                      <a:pt x="90" y="29"/>
                      <a:pt x="91" y="21"/>
                      <a:pt x="91" y="21"/>
                    </a:cubicBezTo>
                    <a:cubicBezTo>
                      <a:pt x="90" y="16"/>
                      <a:pt x="90" y="6"/>
                      <a:pt x="88" y="4"/>
                    </a:cubicBezTo>
                    <a:cubicBezTo>
                      <a:pt x="87" y="4"/>
                      <a:pt x="88" y="2"/>
                      <a:pt x="89" y="0"/>
                    </a:cubicBezTo>
                    <a:cubicBezTo>
                      <a:pt x="89" y="0"/>
                      <a:pt x="83" y="3"/>
                      <a:pt x="81" y="4"/>
                    </a:cubicBezTo>
                    <a:cubicBezTo>
                      <a:pt x="79" y="5"/>
                      <a:pt x="77" y="5"/>
                      <a:pt x="74" y="6"/>
                    </a:cubicBezTo>
                    <a:cubicBezTo>
                      <a:pt x="72" y="6"/>
                      <a:pt x="72" y="8"/>
                      <a:pt x="70" y="9"/>
                    </a:cubicBezTo>
                    <a:cubicBezTo>
                      <a:pt x="68" y="9"/>
                      <a:pt x="68" y="10"/>
                      <a:pt x="67" y="9"/>
                    </a:cubicBezTo>
                    <a:cubicBezTo>
                      <a:pt x="65" y="8"/>
                      <a:pt x="65" y="10"/>
                      <a:pt x="63" y="11"/>
                    </a:cubicBezTo>
                    <a:cubicBezTo>
                      <a:pt x="61" y="12"/>
                      <a:pt x="59" y="12"/>
                      <a:pt x="57" y="12"/>
                    </a:cubicBezTo>
                    <a:cubicBezTo>
                      <a:pt x="54" y="12"/>
                      <a:pt x="53" y="13"/>
                      <a:pt x="50" y="13"/>
                    </a:cubicBezTo>
                    <a:cubicBezTo>
                      <a:pt x="48" y="14"/>
                      <a:pt x="48" y="10"/>
                      <a:pt x="46" y="10"/>
                    </a:cubicBezTo>
                    <a:cubicBezTo>
                      <a:pt x="44" y="9"/>
                      <a:pt x="45" y="9"/>
                      <a:pt x="43" y="11"/>
                    </a:cubicBezTo>
                    <a:cubicBezTo>
                      <a:pt x="41" y="11"/>
                      <a:pt x="40" y="12"/>
                      <a:pt x="39" y="12"/>
                    </a:cubicBezTo>
                    <a:cubicBezTo>
                      <a:pt x="38" y="13"/>
                      <a:pt x="38" y="15"/>
                      <a:pt x="38" y="17"/>
                    </a:cubicBezTo>
                    <a:cubicBezTo>
                      <a:pt x="38" y="17"/>
                      <a:pt x="40" y="19"/>
                      <a:pt x="40" y="19"/>
                    </a:cubicBezTo>
                    <a:cubicBezTo>
                      <a:pt x="41" y="21"/>
                      <a:pt x="39" y="23"/>
                      <a:pt x="39" y="24"/>
                    </a:cubicBezTo>
                    <a:cubicBezTo>
                      <a:pt x="39" y="25"/>
                      <a:pt x="40" y="27"/>
                      <a:pt x="40" y="29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" name="Freeform 137">
                <a:extLst>
                  <a:ext uri="{FF2B5EF4-FFF2-40B4-BE49-F238E27FC236}">
                    <a16:creationId xmlns:a16="http://schemas.microsoft.com/office/drawing/2014/main" id="{C9E3B534-F953-A949-8451-DCE985A1A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475"/>
                <a:ext cx="190" cy="189"/>
              </a:xfrm>
              <a:custGeom>
                <a:avLst/>
                <a:gdLst>
                  <a:gd name="T0" fmla="*/ 88 w 97"/>
                  <a:gd name="T1" fmla="*/ 8 h 96"/>
                  <a:gd name="T2" fmla="*/ 87 w 97"/>
                  <a:gd name="T3" fmla="*/ 8 h 96"/>
                  <a:gd name="T4" fmla="*/ 84 w 97"/>
                  <a:gd name="T5" fmla="*/ 7 h 96"/>
                  <a:gd name="T6" fmla="*/ 84 w 97"/>
                  <a:gd name="T7" fmla="*/ 5 h 96"/>
                  <a:gd name="T8" fmla="*/ 83 w 97"/>
                  <a:gd name="T9" fmla="*/ 5 h 96"/>
                  <a:gd name="T10" fmla="*/ 80 w 97"/>
                  <a:gd name="T11" fmla="*/ 7 h 96"/>
                  <a:gd name="T12" fmla="*/ 72 w 97"/>
                  <a:gd name="T13" fmla="*/ 7 h 96"/>
                  <a:gd name="T14" fmla="*/ 67 w 97"/>
                  <a:gd name="T15" fmla="*/ 8 h 96"/>
                  <a:gd name="T16" fmla="*/ 61 w 97"/>
                  <a:gd name="T17" fmla="*/ 0 h 96"/>
                  <a:gd name="T18" fmla="*/ 59 w 97"/>
                  <a:gd name="T19" fmla="*/ 0 h 96"/>
                  <a:gd name="T20" fmla="*/ 55 w 97"/>
                  <a:gd name="T21" fmla="*/ 3 h 96"/>
                  <a:gd name="T22" fmla="*/ 54 w 97"/>
                  <a:gd name="T23" fmla="*/ 9 h 96"/>
                  <a:gd name="T24" fmla="*/ 53 w 97"/>
                  <a:gd name="T25" fmla="*/ 9 h 96"/>
                  <a:gd name="T26" fmla="*/ 53 w 97"/>
                  <a:gd name="T27" fmla="*/ 14 h 96"/>
                  <a:gd name="T28" fmla="*/ 49 w 97"/>
                  <a:gd name="T29" fmla="*/ 19 h 96"/>
                  <a:gd name="T30" fmla="*/ 48 w 97"/>
                  <a:gd name="T31" fmla="*/ 23 h 96"/>
                  <a:gd name="T32" fmla="*/ 37 w 97"/>
                  <a:gd name="T33" fmla="*/ 30 h 96"/>
                  <a:gd name="T34" fmla="*/ 34 w 97"/>
                  <a:gd name="T35" fmla="*/ 30 h 96"/>
                  <a:gd name="T36" fmla="*/ 25 w 97"/>
                  <a:gd name="T37" fmla="*/ 39 h 96"/>
                  <a:gd name="T38" fmla="*/ 25 w 97"/>
                  <a:gd name="T39" fmla="*/ 44 h 96"/>
                  <a:gd name="T40" fmla="*/ 22 w 97"/>
                  <a:gd name="T41" fmla="*/ 48 h 96"/>
                  <a:gd name="T42" fmla="*/ 21 w 97"/>
                  <a:gd name="T43" fmla="*/ 74 h 96"/>
                  <a:gd name="T44" fmla="*/ 20 w 97"/>
                  <a:gd name="T45" fmla="*/ 75 h 96"/>
                  <a:gd name="T46" fmla="*/ 14 w 97"/>
                  <a:gd name="T47" fmla="*/ 86 h 96"/>
                  <a:gd name="T48" fmla="*/ 11 w 97"/>
                  <a:gd name="T49" fmla="*/ 86 h 96"/>
                  <a:gd name="T50" fmla="*/ 6 w 97"/>
                  <a:gd name="T51" fmla="*/ 92 h 96"/>
                  <a:gd name="T52" fmla="*/ 3 w 97"/>
                  <a:gd name="T53" fmla="*/ 93 h 96"/>
                  <a:gd name="T54" fmla="*/ 0 w 97"/>
                  <a:gd name="T55" fmla="*/ 96 h 96"/>
                  <a:gd name="T56" fmla="*/ 37 w 97"/>
                  <a:gd name="T57" fmla="*/ 95 h 96"/>
                  <a:gd name="T58" fmla="*/ 37 w 97"/>
                  <a:gd name="T59" fmla="*/ 86 h 96"/>
                  <a:gd name="T60" fmla="*/ 39 w 97"/>
                  <a:gd name="T61" fmla="*/ 83 h 96"/>
                  <a:gd name="T62" fmla="*/ 44 w 97"/>
                  <a:gd name="T63" fmla="*/ 79 h 96"/>
                  <a:gd name="T64" fmla="*/ 50 w 97"/>
                  <a:gd name="T65" fmla="*/ 75 h 96"/>
                  <a:gd name="T66" fmla="*/ 59 w 97"/>
                  <a:gd name="T67" fmla="*/ 72 h 96"/>
                  <a:gd name="T68" fmla="*/ 65 w 97"/>
                  <a:gd name="T69" fmla="*/ 70 h 96"/>
                  <a:gd name="T70" fmla="*/ 71 w 97"/>
                  <a:gd name="T71" fmla="*/ 66 h 96"/>
                  <a:gd name="T72" fmla="*/ 77 w 97"/>
                  <a:gd name="T73" fmla="*/ 56 h 96"/>
                  <a:gd name="T74" fmla="*/ 83 w 97"/>
                  <a:gd name="T75" fmla="*/ 54 h 96"/>
                  <a:gd name="T76" fmla="*/ 84 w 97"/>
                  <a:gd name="T77" fmla="*/ 49 h 96"/>
                  <a:gd name="T78" fmla="*/ 89 w 97"/>
                  <a:gd name="T79" fmla="*/ 44 h 96"/>
                  <a:gd name="T80" fmla="*/ 95 w 97"/>
                  <a:gd name="T81" fmla="*/ 38 h 96"/>
                  <a:gd name="T82" fmla="*/ 93 w 97"/>
                  <a:gd name="T83" fmla="*/ 33 h 96"/>
                  <a:gd name="T84" fmla="*/ 92 w 97"/>
                  <a:gd name="T85" fmla="*/ 27 h 96"/>
                  <a:gd name="T86" fmla="*/ 89 w 97"/>
                  <a:gd name="T87" fmla="*/ 22 h 96"/>
                  <a:gd name="T88" fmla="*/ 91 w 97"/>
                  <a:gd name="T89" fmla="*/ 14 h 96"/>
                  <a:gd name="T90" fmla="*/ 88 w 97"/>
                  <a:gd name="T91" fmla="*/ 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7" h="96">
                    <a:moveTo>
                      <a:pt x="88" y="8"/>
                    </a:moveTo>
                    <a:cubicBezTo>
                      <a:pt x="87" y="8"/>
                      <a:pt x="87" y="8"/>
                      <a:pt x="87" y="8"/>
                    </a:cubicBezTo>
                    <a:cubicBezTo>
                      <a:pt x="86" y="7"/>
                      <a:pt x="85" y="7"/>
                      <a:pt x="84" y="7"/>
                    </a:cubicBezTo>
                    <a:cubicBezTo>
                      <a:pt x="84" y="6"/>
                      <a:pt x="84" y="5"/>
                      <a:pt x="84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2" y="5"/>
                      <a:pt x="81" y="7"/>
                      <a:pt x="80" y="7"/>
                    </a:cubicBezTo>
                    <a:cubicBezTo>
                      <a:pt x="77" y="8"/>
                      <a:pt x="75" y="6"/>
                      <a:pt x="72" y="7"/>
                    </a:cubicBezTo>
                    <a:cubicBezTo>
                      <a:pt x="71" y="7"/>
                      <a:pt x="69" y="9"/>
                      <a:pt x="67" y="8"/>
                    </a:cubicBezTo>
                    <a:cubicBezTo>
                      <a:pt x="64" y="7"/>
                      <a:pt x="63" y="3"/>
                      <a:pt x="61" y="0"/>
                    </a:cubicBezTo>
                    <a:cubicBezTo>
                      <a:pt x="61" y="0"/>
                      <a:pt x="59" y="0"/>
                      <a:pt x="59" y="0"/>
                    </a:cubicBezTo>
                    <a:cubicBezTo>
                      <a:pt x="58" y="1"/>
                      <a:pt x="56" y="3"/>
                      <a:pt x="55" y="3"/>
                    </a:cubicBezTo>
                    <a:cubicBezTo>
                      <a:pt x="54" y="5"/>
                      <a:pt x="55" y="7"/>
                      <a:pt x="54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2" y="11"/>
                      <a:pt x="53" y="12"/>
                      <a:pt x="53" y="14"/>
                    </a:cubicBezTo>
                    <a:cubicBezTo>
                      <a:pt x="52" y="16"/>
                      <a:pt x="50" y="18"/>
                      <a:pt x="49" y="19"/>
                    </a:cubicBezTo>
                    <a:cubicBezTo>
                      <a:pt x="48" y="20"/>
                      <a:pt x="49" y="22"/>
                      <a:pt x="48" y="23"/>
                    </a:cubicBezTo>
                    <a:cubicBezTo>
                      <a:pt x="47" y="24"/>
                      <a:pt x="39" y="29"/>
                      <a:pt x="37" y="30"/>
                    </a:cubicBezTo>
                    <a:cubicBezTo>
                      <a:pt x="36" y="30"/>
                      <a:pt x="35" y="29"/>
                      <a:pt x="34" y="30"/>
                    </a:cubicBezTo>
                    <a:cubicBezTo>
                      <a:pt x="33" y="30"/>
                      <a:pt x="26" y="37"/>
                      <a:pt x="25" y="39"/>
                    </a:cubicBezTo>
                    <a:cubicBezTo>
                      <a:pt x="25" y="40"/>
                      <a:pt x="26" y="42"/>
                      <a:pt x="25" y="44"/>
                    </a:cubicBezTo>
                    <a:cubicBezTo>
                      <a:pt x="25" y="45"/>
                      <a:pt x="23" y="47"/>
                      <a:pt x="22" y="48"/>
                    </a:cubicBezTo>
                    <a:cubicBezTo>
                      <a:pt x="19" y="58"/>
                      <a:pt x="27" y="65"/>
                      <a:pt x="21" y="74"/>
                    </a:cubicBezTo>
                    <a:cubicBezTo>
                      <a:pt x="21" y="75"/>
                      <a:pt x="20" y="75"/>
                      <a:pt x="20" y="75"/>
                    </a:cubicBezTo>
                    <a:cubicBezTo>
                      <a:pt x="18" y="77"/>
                      <a:pt x="16" y="84"/>
                      <a:pt x="14" y="86"/>
                    </a:cubicBezTo>
                    <a:cubicBezTo>
                      <a:pt x="13" y="86"/>
                      <a:pt x="12" y="86"/>
                      <a:pt x="11" y="86"/>
                    </a:cubicBezTo>
                    <a:cubicBezTo>
                      <a:pt x="9" y="88"/>
                      <a:pt x="8" y="91"/>
                      <a:pt x="6" y="92"/>
                    </a:cubicBezTo>
                    <a:cubicBezTo>
                      <a:pt x="5" y="93"/>
                      <a:pt x="4" y="93"/>
                      <a:pt x="3" y="93"/>
                    </a:cubicBezTo>
                    <a:cubicBezTo>
                      <a:pt x="2" y="93"/>
                      <a:pt x="1" y="95"/>
                      <a:pt x="0" y="96"/>
                    </a:cubicBezTo>
                    <a:cubicBezTo>
                      <a:pt x="37" y="95"/>
                      <a:pt x="37" y="95"/>
                      <a:pt x="37" y="95"/>
                    </a:cubicBezTo>
                    <a:cubicBezTo>
                      <a:pt x="37" y="86"/>
                      <a:pt x="37" y="86"/>
                      <a:pt x="37" y="86"/>
                    </a:cubicBezTo>
                    <a:cubicBezTo>
                      <a:pt x="37" y="86"/>
                      <a:pt x="38" y="85"/>
                      <a:pt x="39" y="83"/>
                    </a:cubicBezTo>
                    <a:cubicBezTo>
                      <a:pt x="41" y="82"/>
                      <a:pt x="42" y="80"/>
                      <a:pt x="44" y="79"/>
                    </a:cubicBezTo>
                    <a:cubicBezTo>
                      <a:pt x="45" y="77"/>
                      <a:pt x="47" y="76"/>
                      <a:pt x="50" y="75"/>
                    </a:cubicBezTo>
                    <a:cubicBezTo>
                      <a:pt x="54" y="75"/>
                      <a:pt x="57" y="75"/>
                      <a:pt x="59" y="72"/>
                    </a:cubicBezTo>
                    <a:cubicBezTo>
                      <a:pt x="62" y="68"/>
                      <a:pt x="62" y="70"/>
                      <a:pt x="65" y="70"/>
                    </a:cubicBezTo>
                    <a:cubicBezTo>
                      <a:pt x="67" y="69"/>
                      <a:pt x="67" y="68"/>
                      <a:pt x="71" y="66"/>
                    </a:cubicBezTo>
                    <a:cubicBezTo>
                      <a:pt x="74" y="64"/>
                      <a:pt x="77" y="56"/>
                      <a:pt x="77" y="56"/>
                    </a:cubicBezTo>
                    <a:cubicBezTo>
                      <a:pt x="77" y="56"/>
                      <a:pt x="80" y="56"/>
                      <a:pt x="83" y="54"/>
                    </a:cubicBezTo>
                    <a:cubicBezTo>
                      <a:pt x="85" y="52"/>
                      <a:pt x="84" y="52"/>
                      <a:pt x="84" y="49"/>
                    </a:cubicBezTo>
                    <a:cubicBezTo>
                      <a:pt x="84" y="46"/>
                      <a:pt x="89" y="46"/>
                      <a:pt x="89" y="44"/>
                    </a:cubicBezTo>
                    <a:cubicBezTo>
                      <a:pt x="89" y="41"/>
                      <a:pt x="94" y="40"/>
                      <a:pt x="95" y="38"/>
                    </a:cubicBezTo>
                    <a:cubicBezTo>
                      <a:pt x="97" y="37"/>
                      <a:pt x="95" y="35"/>
                      <a:pt x="93" y="33"/>
                    </a:cubicBezTo>
                    <a:cubicBezTo>
                      <a:pt x="92" y="30"/>
                      <a:pt x="92" y="30"/>
                      <a:pt x="92" y="27"/>
                    </a:cubicBezTo>
                    <a:cubicBezTo>
                      <a:pt x="92" y="24"/>
                      <a:pt x="89" y="25"/>
                      <a:pt x="89" y="22"/>
                    </a:cubicBezTo>
                    <a:cubicBezTo>
                      <a:pt x="89" y="19"/>
                      <a:pt x="90" y="17"/>
                      <a:pt x="91" y="14"/>
                    </a:cubicBezTo>
                    <a:cubicBezTo>
                      <a:pt x="91" y="12"/>
                      <a:pt x="88" y="8"/>
                      <a:pt x="88" y="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8" name="Freeform 138">
                <a:extLst>
                  <a:ext uri="{FF2B5EF4-FFF2-40B4-BE49-F238E27FC236}">
                    <a16:creationId xmlns:a16="http://schemas.microsoft.com/office/drawing/2014/main" id="{EA8AAC61-3DA6-E447-80F2-2739557196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475"/>
                <a:ext cx="190" cy="189"/>
              </a:xfrm>
              <a:custGeom>
                <a:avLst/>
                <a:gdLst>
                  <a:gd name="T0" fmla="*/ 88 w 97"/>
                  <a:gd name="T1" fmla="*/ 8 h 96"/>
                  <a:gd name="T2" fmla="*/ 87 w 97"/>
                  <a:gd name="T3" fmla="*/ 8 h 96"/>
                  <a:gd name="T4" fmla="*/ 84 w 97"/>
                  <a:gd name="T5" fmla="*/ 7 h 96"/>
                  <a:gd name="T6" fmla="*/ 84 w 97"/>
                  <a:gd name="T7" fmla="*/ 5 h 96"/>
                  <a:gd name="T8" fmla="*/ 83 w 97"/>
                  <a:gd name="T9" fmla="*/ 5 h 96"/>
                  <a:gd name="T10" fmla="*/ 80 w 97"/>
                  <a:gd name="T11" fmla="*/ 7 h 96"/>
                  <a:gd name="T12" fmla="*/ 72 w 97"/>
                  <a:gd name="T13" fmla="*/ 7 h 96"/>
                  <a:gd name="T14" fmla="*/ 67 w 97"/>
                  <a:gd name="T15" fmla="*/ 8 h 96"/>
                  <a:gd name="T16" fmla="*/ 61 w 97"/>
                  <a:gd name="T17" fmla="*/ 0 h 96"/>
                  <a:gd name="T18" fmla="*/ 59 w 97"/>
                  <a:gd name="T19" fmla="*/ 0 h 96"/>
                  <a:gd name="T20" fmla="*/ 55 w 97"/>
                  <a:gd name="T21" fmla="*/ 3 h 96"/>
                  <a:gd name="T22" fmla="*/ 54 w 97"/>
                  <a:gd name="T23" fmla="*/ 9 h 96"/>
                  <a:gd name="T24" fmla="*/ 53 w 97"/>
                  <a:gd name="T25" fmla="*/ 9 h 96"/>
                  <a:gd name="T26" fmla="*/ 53 w 97"/>
                  <a:gd name="T27" fmla="*/ 14 h 96"/>
                  <a:gd name="T28" fmla="*/ 49 w 97"/>
                  <a:gd name="T29" fmla="*/ 19 h 96"/>
                  <a:gd name="T30" fmla="*/ 48 w 97"/>
                  <a:gd name="T31" fmla="*/ 23 h 96"/>
                  <a:gd name="T32" fmla="*/ 37 w 97"/>
                  <a:gd name="T33" fmla="*/ 30 h 96"/>
                  <a:gd name="T34" fmla="*/ 34 w 97"/>
                  <a:gd name="T35" fmla="*/ 30 h 96"/>
                  <a:gd name="T36" fmla="*/ 25 w 97"/>
                  <a:gd name="T37" fmla="*/ 39 h 96"/>
                  <a:gd name="T38" fmla="*/ 25 w 97"/>
                  <a:gd name="T39" fmla="*/ 44 h 96"/>
                  <a:gd name="T40" fmla="*/ 22 w 97"/>
                  <a:gd name="T41" fmla="*/ 48 h 96"/>
                  <a:gd name="T42" fmla="*/ 21 w 97"/>
                  <a:gd name="T43" fmla="*/ 74 h 96"/>
                  <a:gd name="T44" fmla="*/ 20 w 97"/>
                  <a:gd name="T45" fmla="*/ 75 h 96"/>
                  <a:gd name="T46" fmla="*/ 14 w 97"/>
                  <a:gd name="T47" fmla="*/ 86 h 96"/>
                  <a:gd name="T48" fmla="*/ 11 w 97"/>
                  <a:gd name="T49" fmla="*/ 86 h 96"/>
                  <a:gd name="T50" fmla="*/ 6 w 97"/>
                  <a:gd name="T51" fmla="*/ 92 h 96"/>
                  <a:gd name="T52" fmla="*/ 3 w 97"/>
                  <a:gd name="T53" fmla="*/ 93 h 96"/>
                  <a:gd name="T54" fmla="*/ 0 w 97"/>
                  <a:gd name="T55" fmla="*/ 96 h 96"/>
                  <a:gd name="T56" fmla="*/ 37 w 97"/>
                  <a:gd name="T57" fmla="*/ 95 h 96"/>
                  <a:gd name="T58" fmla="*/ 37 w 97"/>
                  <a:gd name="T59" fmla="*/ 86 h 96"/>
                  <a:gd name="T60" fmla="*/ 39 w 97"/>
                  <a:gd name="T61" fmla="*/ 83 h 96"/>
                  <a:gd name="T62" fmla="*/ 44 w 97"/>
                  <a:gd name="T63" fmla="*/ 79 h 96"/>
                  <a:gd name="T64" fmla="*/ 50 w 97"/>
                  <a:gd name="T65" fmla="*/ 75 h 96"/>
                  <a:gd name="T66" fmla="*/ 59 w 97"/>
                  <a:gd name="T67" fmla="*/ 72 h 96"/>
                  <a:gd name="T68" fmla="*/ 65 w 97"/>
                  <a:gd name="T69" fmla="*/ 70 h 96"/>
                  <a:gd name="T70" fmla="*/ 71 w 97"/>
                  <a:gd name="T71" fmla="*/ 66 h 96"/>
                  <a:gd name="T72" fmla="*/ 77 w 97"/>
                  <a:gd name="T73" fmla="*/ 56 h 96"/>
                  <a:gd name="T74" fmla="*/ 83 w 97"/>
                  <a:gd name="T75" fmla="*/ 54 h 96"/>
                  <a:gd name="T76" fmla="*/ 84 w 97"/>
                  <a:gd name="T77" fmla="*/ 49 h 96"/>
                  <a:gd name="T78" fmla="*/ 89 w 97"/>
                  <a:gd name="T79" fmla="*/ 44 h 96"/>
                  <a:gd name="T80" fmla="*/ 95 w 97"/>
                  <a:gd name="T81" fmla="*/ 38 h 96"/>
                  <a:gd name="T82" fmla="*/ 93 w 97"/>
                  <a:gd name="T83" fmla="*/ 33 h 96"/>
                  <a:gd name="T84" fmla="*/ 92 w 97"/>
                  <a:gd name="T85" fmla="*/ 27 h 96"/>
                  <a:gd name="T86" fmla="*/ 89 w 97"/>
                  <a:gd name="T87" fmla="*/ 22 h 96"/>
                  <a:gd name="T88" fmla="*/ 91 w 97"/>
                  <a:gd name="T89" fmla="*/ 14 h 96"/>
                  <a:gd name="T90" fmla="*/ 88 w 97"/>
                  <a:gd name="T91" fmla="*/ 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7" h="96">
                    <a:moveTo>
                      <a:pt x="88" y="8"/>
                    </a:moveTo>
                    <a:cubicBezTo>
                      <a:pt x="87" y="8"/>
                      <a:pt x="87" y="8"/>
                      <a:pt x="87" y="8"/>
                    </a:cubicBezTo>
                    <a:cubicBezTo>
                      <a:pt x="86" y="7"/>
                      <a:pt x="85" y="7"/>
                      <a:pt x="84" y="7"/>
                    </a:cubicBezTo>
                    <a:cubicBezTo>
                      <a:pt x="84" y="6"/>
                      <a:pt x="84" y="5"/>
                      <a:pt x="84" y="5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2" y="5"/>
                      <a:pt x="81" y="7"/>
                      <a:pt x="80" y="7"/>
                    </a:cubicBezTo>
                    <a:cubicBezTo>
                      <a:pt x="77" y="8"/>
                      <a:pt x="75" y="6"/>
                      <a:pt x="72" y="7"/>
                    </a:cubicBezTo>
                    <a:cubicBezTo>
                      <a:pt x="71" y="7"/>
                      <a:pt x="69" y="9"/>
                      <a:pt x="67" y="8"/>
                    </a:cubicBezTo>
                    <a:cubicBezTo>
                      <a:pt x="64" y="7"/>
                      <a:pt x="63" y="3"/>
                      <a:pt x="61" y="0"/>
                    </a:cubicBezTo>
                    <a:cubicBezTo>
                      <a:pt x="61" y="0"/>
                      <a:pt x="59" y="0"/>
                      <a:pt x="59" y="0"/>
                    </a:cubicBezTo>
                    <a:cubicBezTo>
                      <a:pt x="58" y="1"/>
                      <a:pt x="56" y="3"/>
                      <a:pt x="55" y="3"/>
                    </a:cubicBezTo>
                    <a:cubicBezTo>
                      <a:pt x="54" y="5"/>
                      <a:pt x="55" y="7"/>
                      <a:pt x="54" y="9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52" y="11"/>
                      <a:pt x="53" y="12"/>
                      <a:pt x="53" y="14"/>
                    </a:cubicBezTo>
                    <a:cubicBezTo>
                      <a:pt x="52" y="16"/>
                      <a:pt x="50" y="18"/>
                      <a:pt x="49" y="19"/>
                    </a:cubicBezTo>
                    <a:cubicBezTo>
                      <a:pt x="48" y="20"/>
                      <a:pt x="49" y="22"/>
                      <a:pt x="48" y="23"/>
                    </a:cubicBezTo>
                    <a:cubicBezTo>
                      <a:pt x="47" y="24"/>
                      <a:pt x="39" y="29"/>
                      <a:pt x="37" y="30"/>
                    </a:cubicBezTo>
                    <a:cubicBezTo>
                      <a:pt x="36" y="30"/>
                      <a:pt x="35" y="29"/>
                      <a:pt x="34" y="30"/>
                    </a:cubicBezTo>
                    <a:cubicBezTo>
                      <a:pt x="33" y="30"/>
                      <a:pt x="26" y="37"/>
                      <a:pt x="25" y="39"/>
                    </a:cubicBezTo>
                    <a:cubicBezTo>
                      <a:pt x="25" y="40"/>
                      <a:pt x="26" y="42"/>
                      <a:pt x="25" y="44"/>
                    </a:cubicBezTo>
                    <a:cubicBezTo>
                      <a:pt x="25" y="45"/>
                      <a:pt x="23" y="47"/>
                      <a:pt x="22" y="48"/>
                    </a:cubicBezTo>
                    <a:cubicBezTo>
                      <a:pt x="19" y="58"/>
                      <a:pt x="27" y="65"/>
                      <a:pt x="21" y="74"/>
                    </a:cubicBezTo>
                    <a:cubicBezTo>
                      <a:pt x="21" y="75"/>
                      <a:pt x="20" y="75"/>
                      <a:pt x="20" y="75"/>
                    </a:cubicBezTo>
                    <a:cubicBezTo>
                      <a:pt x="18" y="77"/>
                      <a:pt x="16" y="84"/>
                      <a:pt x="14" y="86"/>
                    </a:cubicBezTo>
                    <a:cubicBezTo>
                      <a:pt x="13" y="86"/>
                      <a:pt x="12" y="86"/>
                      <a:pt x="11" y="86"/>
                    </a:cubicBezTo>
                    <a:cubicBezTo>
                      <a:pt x="9" y="88"/>
                      <a:pt x="8" y="91"/>
                      <a:pt x="6" y="92"/>
                    </a:cubicBezTo>
                    <a:cubicBezTo>
                      <a:pt x="5" y="93"/>
                      <a:pt x="4" y="93"/>
                      <a:pt x="3" y="93"/>
                    </a:cubicBezTo>
                    <a:cubicBezTo>
                      <a:pt x="2" y="93"/>
                      <a:pt x="1" y="95"/>
                      <a:pt x="0" y="96"/>
                    </a:cubicBezTo>
                    <a:cubicBezTo>
                      <a:pt x="37" y="95"/>
                      <a:pt x="37" y="95"/>
                      <a:pt x="37" y="95"/>
                    </a:cubicBezTo>
                    <a:cubicBezTo>
                      <a:pt x="37" y="86"/>
                      <a:pt x="37" y="86"/>
                      <a:pt x="37" y="86"/>
                    </a:cubicBezTo>
                    <a:cubicBezTo>
                      <a:pt x="37" y="86"/>
                      <a:pt x="38" y="85"/>
                      <a:pt x="39" y="83"/>
                    </a:cubicBezTo>
                    <a:cubicBezTo>
                      <a:pt x="41" y="82"/>
                      <a:pt x="42" y="80"/>
                      <a:pt x="44" y="79"/>
                    </a:cubicBezTo>
                    <a:cubicBezTo>
                      <a:pt x="45" y="77"/>
                      <a:pt x="47" y="76"/>
                      <a:pt x="50" y="75"/>
                    </a:cubicBezTo>
                    <a:cubicBezTo>
                      <a:pt x="54" y="75"/>
                      <a:pt x="57" y="75"/>
                      <a:pt x="59" y="72"/>
                    </a:cubicBezTo>
                    <a:cubicBezTo>
                      <a:pt x="62" y="68"/>
                      <a:pt x="62" y="70"/>
                      <a:pt x="65" y="70"/>
                    </a:cubicBezTo>
                    <a:cubicBezTo>
                      <a:pt x="67" y="69"/>
                      <a:pt x="67" y="68"/>
                      <a:pt x="71" y="66"/>
                    </a:cubicBezTo>
                    <a:cubicBezTo>
                      <a:pt x="74" y="64"/>
                      <a:pt x="77" y="56"/>
                      <a:pt x="77" y="56"/>
                    </a:cubicBezTo>
                    <a:cubicBezTo>
                      <a:pt x="77" y="56"/>
                      <a:pt x="80" y="56"/>
                      <a:pt x="83" y="54"/>
                    </a:cubicBezTo>
                    <a:cubicBezTo>
                      <a:pt x="85" y="52"/>
                      <a:pt x="84" y="52"/>
                      <a:pt x="84" y="49"/>
                    </a:cubicBezTo>
                    <a:cubicBezTo>
                      <a:pt x="84" y="46"/>
                      <a:pt x="89" y="46"/>
                      <a:pt x="89" y="44"/>
                    </a:cubicBezTo>
                    <a:cubicBezTo>
                      <a:pt x="89" y="41"/>
                      <a:pt x="94" y="40"/>
                      <a:pt x="95" y="38"/>
                    </a:cubicBezTo>
                    <a:cubicBezTo>
                      <a:pt x="97" y="37"/>
                      <a:pt x="95" y="35"/>
                      <a:pt x="93" y="33"/>
                    </a:cubicBezTo>
                    <a:cubicBezTo>
                      <a:pt x="92" y="30"/>
                      <a:pt x="92" y="30"/>
                      <a:pt x="92" y="27"/>
                    </a:cubicBezTo>
                    <a:cubicBezTo>
                      <a:pt x="92" y="24"/>
                      <a:pt x="89" y="25"/>
                      <a:pt x="89" y="22"/>
                    </a:cubicBezTo>
                    <a:cubicBezTo>
                      <a:pt x="89" y="19"/>
                      <a:pt x="90" y="17"/>
                      <a:pt x="91" y="14"/>
                    </a:cubicBezTo>
                    <a:cubicBezTo>
                      <a:pt x="91" y="12"/>
                      <a:pt x="88" y="8"/>
                      <a:pt x="88" y="8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9" name="Freeform 139">
                <a:extLst>
                  <a:ext uri="{FF2B5EF4-FFF2-40B4-BE49-F238E27FC236}">
                    <a16:creationId xmlns:a16="http://schemas.microsoft.com/office/drawing/2014/main" id="{769B2233-1F5E-8C43-93C3-225637CE34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12" y="1083"/>
                <a:ext cx="531" cy="261"/>
              </a:xfrm>
              <a:custGeom>
                <a:avLst/>
                <a:gdLst>
                  <a:gd name="T0" fmla="*/ 8 w 271"/>
                  <a:gd name="T1" fmla="*/ 34 h 133"/>
                  <a:gd name="T2" fmla="*/ 12 w 271"/>
                  <a:gd name="T3" fmla="*/ 26 h 133"/>
                  <a:gd name="T4" fmla="*/ 26 w 271"/>
                  <a:gd name="T5" fmla="*/ 20 h 133"/>
                  <a:gd name="T6" fmla="*/ 39 w 271"/>
                  <a:gd name="T7" fmla="*/ 18 h 133"/>
                  <a:gd name="T8" fmla="*/ 52 w 271"/>
                  <a:gd name="T9" fmla="*/ 22 h 133"/>
                  <a:gd name="T10" fmla="*/ 69 w 271"/>
                  <a:gd name="T11" fmla="*/ 26 h 133"/>
                  <a:gd name="T12" fmla="*/ 86 w 271"/>
                  <a:gd name="T13" fmla="*/ 23 h 133"/>
                  <a:gd name="T14" fmla="*/ 78 w 271"/>
                  <a:gd name="T15" fmla="*/ 11 h 133"/>
                  <a:gd name="T16" fmla="*/ 84 w 271"/>
                  <a:gd name="T17" fmla="*/ 0 h 133"/>
                  <a:gd name="T18" fmla="*/ 100 w 271"/>
                  <a:gd name="T19" fmla="*/ 2 h 133"/>
                  <a:gd name="T20" fmla="*/ 117 w 271"/>
                  <a:gd name="T21" fmla="*/ 12 h 133"/>
                  <a:gd name="T22" fmla="*/ 128 w 271"/>
                  <a:gd name="T23" fmla="*/ 24 h 133"/>
                  <a:gd name="T24" fmla="*/ 141 w 271"/>
                  <a:gd name="T25" fmla="*/ 27 h 133"/>
                  <a:gd name="T26" fmla="*/ 155 w 271"/>
                  <a:gd name="T27" fmla="*/ 25 h 133"/>
                  <a:gd name="T28" fmla="*/ 166 w 271"/>
                  <a:gd name="T29" fmla="*/ 31 h 133"/>
                  <a:gd name="T30" fmla="*/ 178 w 271"/>
                  <a:gd name="T31" fmla="*/ 37 h 133"/>
                  <a:gd name="T32" fmla="*/ 190 w 271"/>
                  <a:gd name="T33" fmla="*/ 36 h 133"/>
                  <a:gd name="T34" fmla="*/ 206 w 271"/>
                  <a:gd name="T35" fmla="*/ 34 h 133"/>
                  <a:gd name="T36" fmla="*/ 224 w 271"/>
                  <a:gd name="T37" fmla="*/ 26 h 133"/>
                  <a:gd name="T38" fmla="*/ 241 w 271"/>
                  <a:gd name="T39" fmla="*/ 32 h 133"/>
                  <a:gd name="T40" fmla="*/ 236 w 271"/>
                  <a:gd name="T41" fmla="*/ 52 h 133"/>
                  <a:gd name="T42" fmla="*/ 248 w 271"/>
                  <a:gd name="T43" fmla="*/ 58 h 133"/>
                  <a:gd name="T44" fmla="*/ 258 w 271"/>
                  <a:gd name="T45" fmla="*/ 57 h 133"/>
                  <a:gd name="T46" fmla="*/ 271 w 271"/>
                  <a:gd name="T47" fmla="*/ 66 h 133"/>
                  <a:gd name="T48" fmla="*/ 256 w 271"/>
                  <a:gd name="T49" fmla="*/ 75 h 133"/>
                  <a:gd name="T50" fmla="*/ 242 w 271"/>
                  <a:gd name="T51" fmla="*/ 77 h 133"/>
                  <a:gd name="T52" fmla="*/ 234 w 271"/>
                  <a:gd name="T53" fmla="*/ 84 h 133"/>
                  <a:gd name="T54" fmla="*/ 214 w 271"/>
                  <a:gd name="T55" fmla="*/ 97 h 133"/>
                  <a:gd name="T56" fmla="*/ 201 w 271"/>
                  <a:gd name="T57" fmla="*/ 90 h 133"/>
                  <a:gd name="T58" fmla="*/ 195 w 271"/>
                  <a:gd name="T59" fmla="*/ 102 h 133"/>
                  <a:gd name="T60" fmla="*/ 195 w 271"/>
                  <a:gd name="T61" fmla="*/ 116 h 133"/>
                  <a:gd name="T62" fmla="*/ 175 w 271"/>
                  <a:gd name="T63" fmla="*/ 122 h 133"/>
                  <a:gd name="T64" fmla="*/ 159 w 271"/>
                  <a:gd name="T65" fmla="*/ 123 h 133"/>
                  <a:gd name="T66" fmla="*/ 143 w 271"/>
                  <a:gd name="T67" fmla="*/ 130 h 133"/>
                  <a:gd name="T68" fmla="*/ 124 w 271"/>
                  <a:gd name="T69" fmla="*/ 129 h 133"/>
                  <a:gd name="T70" fmla="*/ 104 w 271"/>
                  <a:gd name="T71" fmla="*/ 123 h 133"/>
                  <a:gd name="T72" fmla="*/ 83 w 271"/>
                  <a:gd name="T73" fmla="*/ 122 h 133"/>
                  <a:gd name="T74" fmla="*/ 68 w 271"/>
                  <a:gd name="T75" fmla="*/ 114 h 133"/>
                  <a:gd name="T76" fmla="*/ 58 w 271"/>
                  <a:gd name="T77" fmla="*/ 103 h 133"/>
                  <a:gd name="T78" fmla="*/ 47 w 271"/>
                  <a:gd name="T79" fmla="*/ 95 h 133"/>
                  <a:gd name="T80" fmla="*/ 32 w 271"/>
                  <a:gd name="T81" fmla="*/ 90 h 133"/>
                  <a:gd name="T82" fmla="*/ 33 w 271"/>
                  <a:gd name="T83" fmla="*/ 77 h 133"/>
                  <a:gd name="T84" fmla="*/ 25 w 271"/>
                  <a:gd name="T85" fmla="*/ 67 h 133"/>
                  <a:gd name="T86" fmla="*/ 9 w 271"/>
                  <a:gd name="T87" fmla="*/ 59 h 133"/>
                  <a:gd name="T88" fmla="*/ 1 w 271"/>
                  <a:gd name="T89" fmla="*/ 52 h 133"/>
                  <a:gd name="T90" fmla="*/ 39 w 271"/>
                  <a:gd name="T91" fmla="*/ 20 h 133"/>
                  <a:gd name="T92" fmla="*/ 37 w 271"/>
                  <a:gd name="T93" fmla="*/ 24 h 133"/>
                  <a:gd name="T94" fmla="*/ 105 w 271"/>
                  <a:gd name="T95" fmla="*/ 11 h 133"/>
                  <a:gd name="T96" fmla="*/ 105 w 271"/>
                  <a:gd name="T97" fmla="*/ 1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1" h="133">
                    <a:moveTo>
                      <a:pt x="0" y="37"/>
                    </a:moveTo>
                    <a:cubicBezTo>
                      <a:pt x="5" y="36"/>
                      <a:pt x="5" y="36"/>
                      <a:pt x="5" y="36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6" y="23"/>
                      <a:pt x="86" y="23"/>
                      <a:pt x="86" y="23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80" y="7"/>
                      <a:pt x="80" y="7"/>
                      <a:pt x="80" y="7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90" y="1"/>
                      <a:pt x="90" y="1"/>
                      <a:pt x="90" y="1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17" y="12"/>
                      <a:pt x="117" y="12"/>
                      <a:pt x="117" y="12"/>
                    </a:cubicBezTo>
                    <a:cubicBezTo>
                      <a:pt x="122" y="16"/>
                      <a:pt x="122" y="16"/>
                      <a:pt x="122" y="16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28" y="24"/>
                      <a:pt x="128" y="24"/>
                      <a:pt x="128" y="24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8" y="27"/>
                      <a:pt x="138" y="27"/>
                      <a:pt x="138" y="27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6" y="26"/>
                      <a:pt x="146" y="26"/>
                      <a:pt x="146" y="26"/>
                    </a:cubicBezTo>
                    <a:cubicBezTo>
                      <a:pt x="149" y="23"/>
                      <a:pt x="149" y="23"/>
                      <a:pt x="149" y="23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63" y="27"/>
                      <a:pt x="163" y="27"/>
                      <a:pt x="163" y="27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6" y="31"/>
                      <a:pt x="166" y="31"/>
                      <a:pt x="166" y="31"/>
                    </a:cubicBezTo>
                    <a:cubicBezTo>
                      <a:pt x="169" y="34"/>
                      <a:pt x="169" y="34"/>
                      <a:pt x="169" y="34"/>
                    </a:cubicBezTo>
                    <a:cubicBezTo>
                      <a:pt x="174" y="34"/>
                      <a:pt x="174" y="34"/>
                      <a:pt x="174" y="34"/>
                    </a:cubicBezTo>
                    <a:cubicBezTo>
                      <a:pt x="178" y="37"/>
                      <a:pt x="178" y="37"/>
                      <a:pt x="178" y="37"/>
                    </a:cubicBezTo>
                    <a:cubicBezTo>
                      <a:pt x="182" y="37"/>
                      <a:pt x="182" y="37"/>
                      <a:pt x="182" y="37"/>
                    </a:cubicBezTo>
                    <a:cubicBezTo>
                      <a:pt x="186" y="35"/>
                      <a:pt x="186" y="35"/>
                      <a:pt x="186" y="35"/>
                    </a:cubicBezTo>
                    <a:cubicBezTo>
                      <a:pt x="190" y="36"/>
                      <a:pt x="190" y="36"/>
                      <a:pt x="190" y="36"/>
                    </a:cubicBezTo>
                    <a:cubicBezTo>
                      <a:pt x="195" y="38"/>
                      <a:pt x="195" y="38"/>
                      <a:pt x="195" y="38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6" y="34"/>
                      <a:pt x="206" y="34"/>
                      <a:pt x="206" y="34"/>
                    </a:cubicBezTo>
                    <a:cubicBezTo>
                      <a:pt x="214" y="33"/>
                      <a:pt x="214" y="33"/>
                      <a:pt x="214" y="33"/>
                    </a:cubicBezTo>
                    <a:cubicBezTo>
                      <a:pt x="222" y="27"/>
                      <a:pt x="222" y="27"/>
                      <a:pt x="222" y="27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30" y="31"/>
                      <a:pt x="230" y="31"/>
                      <a:pt x="230" y="31"/>
                    </a:cubicBezTo>
                    <a:cubicBezTo>
                      <a:pt x="235" y="30"/>
                      <a:pt x="235" y="30"/>
                      <a:pt x="235" y="30"/>
                    </a:cubicBezTo>
                    <a:cubicBezTo>
                      <a:pt x="241" y="32"/>
                      <a:pt x="241" y="32"/>
                      <a:pt x="241" y="32"/>
                    </a:cubicBezTo>
                    <a:cubicBezTo>
                      <a:pt x="237" y="42"/>
                      <a:pt x="237" y="42"/>
                      <a:pt x="237" y="42"/>
                    </a:cubicBezTo>
                    <a:cubicBezTo>
                      <a:pt x="237" y="42"/>
                      <a:pt x="237" y="44"/>
                      <a:pt x="238" y="45"/>
                    </a:cubicBezTo>
                    <a:cubicBezTo>
                      <a:pt x="239" y="49"/>
                      <a:pt x="236" y="52"/>
                      <a:pt x="236" y="52"/>
                    </a:cubicBezTo>
                    <a:cubicBezTo>
                      <a:pt x="235" y="57"/>
                      <a:pt x="235" y="57"/>
                      <a:pt x="235" y="57"/>
                    </a:cubicBezTo>
                    <a:cubicBezTo>
                      <a:pt x="242" y="59"/>
                      <a:pt x="242" y="59"/>
                      <a:pt x="242" y="59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53" y="53"/>
                      <a:pt x="253" y="53"/>
                      <a:pt x="253" y="53"/>
                    </a:cubicBezTo>
                    <a:cubicBezTo>
                      <a:pt x="256" y="54"/>
                      <a:pt x="256" y="54"/>
                      <a:pt x="256" y="54"/>
                    </a:cubicBezTo>
                    <a:cubicBezTo>
                      <a:pt x="258" y="57"/>
                      <a:pt x="258" y="57"/>
                      <a:pt x="258" y="57"/>
                    </a:cubicBezTo>
                    <a:cubicBezTo>
                      <a:pt x="262" y="60"/>
                      <a:pt x="262" y="60"/>
                      <a:pt x="262" y="60"/>
                    </a:cubicBezTo>
                    <a:cubicBezTo>
                      <a:pt x="268" y="62"/>
                      <a:pt x="268" y="62"/>
                      <a:pt x="268" y="62"/>
                    </a:cubicBezTo>
                    <a:cubicBezTo>
                      <a:pt x="271" y="66"/>
                      <a:pt x="271" y="66"/>
                      <a:pt x="271" y="66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65" y="69"/>
                      <a:pt x="262" y="70"/>
                    </a:cubicBezTo>
                    <a:cubicBezTo>
                      <a:pt x="260" y="70"/>
                      <a:pt x="256" y="75"/>
                      <a:pt x="256" y="75"/>
                    </a:cubicBezTo>
                    <a:cubicBezTo>
                      <a:pt x="251" y="74"/>
                      <a:pt x="251" y="74"/>
                      <a:pt x="251" y="74"/>
                    </a:cubicBezTo>
                    <a:cubicBezTo>
                      <a:pt x="244" y="79"/>
                      <a:pt x="244" y="79"/>
                      <a:pt x="244" y="79"/>
                    </a:cubicBezTo>
                    <a:cubicBezTo>
                      <a:pt x="242" y="77"/>
                      <a:pt x="242" y="77"/>
                      <a:pt x="242" y="77"/>
                    </a:cubicBezTo>
                    <a:cubicBezTo>
                      <a:pt x="239" y="77"/>
                      <a:pt x="239" y="77"/>
                      <a:pt x="239" y="77"/>
                    </a:cubicBezTo>
                    <a:cubicBezTo>
                      <a:pt x="237" y="82"/>
                      <a:pt x="237" y="82"/>
                      <a:pt x="237" y="82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23" y="87"/>
                      <a:pt x="223" y="87"/>
                      <a:pt x="223" y="87"/>
                    </a:cubicBezTo>
                    <a:cubicBezTo>
                      <a:pt x="221" y="93"/>
                      <a:pt x="221" y="93"/>
                      <a:pt x="221" y="93"/>
                    </a:cubicBezTo>
                    <a:cubicBezTo>
                      <a:pt x="214" y="97"/>
                      <a:pt x="214" y="97"/>
                      <a:pt x="214" y="97"/>
                    </a:cubicBezTo>
                    <a:cubicBezTo>
                      <a:pt x="209" y="95"/>
                      <a:pt x="209" y="95"/>
                      <a:pt x="209" y="95"/>
                    </a:cubicBezTo>
                    <a:cubicBezTo>
                      <a:pt x="205" y="91"/>
                      <a:pt x="205" y="91"/>
                      <a:pt x="205" y="91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5" y="97"/>
                      <a:pt x="195" y="97"/>
                      <a:pt x="195" y="97"/>
                    </a:cubicBezTo>
                    <a:cubicBezTo>
                      <a:pt x="195" y="102"/>
                      <a:pt x="195" y="102"/>
                      <a:pt x="195" y="102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8" y="111"/>
                      <a:pt x="198" y="111"/>
                      <a:pt x="198" y="111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1" y="118"/>
                      <a:pt x="191" y="118"/>
                      <a:pt x="191" y="118"/>
                    </a:cubicBezTo>
                    <a:cubicBezTo>
                      <a:pt x="184" y="120"/>
                      <a:pt x="184" y="120"/>
                      <a:pt x="184" y="120"/>
                    </a:cubicBezTo>
                    <a:cubicBezTo>
                      <a:pt x="175" y="122"/>
                      <a:pt x="175" y="122"/>
                      <a:pt x="175" y="122"/>
                    </a:cubicBezTo>
                    <a:cubicBezTo>
                      <a:pt x="167" y="121"/>
                      <a:pt x="167" y="121"/>
                      <a:pt x="167" y="121"/>
                    </a:cubicBezTo>
                    <a:cubicBezTo>
                      <a:pt x="163" y="123"/>
                      <a:pt x="163" y="123"/>
                      <a:pt x="163" y="123"/>
                    </a:cubicBezTo>
                    <a:cubicBezTo>
                      <a:pt x="159" y="123"/>
                      <a:pt x="159" y="123"/>
                      <a:pt x="159" y="123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49" y="130"/>
                      <a:pt x="149" y="130"/>
                      <a:pt x="149" y="130"/>
                    </a:cubicBezTo>
                    <a:cubicBezTo>
                      <a:pt x="143" y="130"/>
                      <a:pt x="143" y="130"/>
                      <a:pt x="143" y="130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33"/>
                      <a:pt x="128" y="133"/>
                      <a:pt x="128" y="133"/>
                    </a:cubicBezTo>
                    <a:cubicBezTo>
                      <a:pt x="124" y="129"/>
                      <a:pt x="124" y="129"/>
                      <a:pt x="124" y="129"/>
                    </a:cubicBezTo>
                    <a:cubicBezTo>
                      <a:pt x="119" y="125"/>
                      <a:pt x="119" y="125"/>
                      <a:pt x="119" y="125"/>
                    </a:cubicBezTo>
                    <a:cubicBezTo>
                      <a:pt x="117" y="124"/>
                      <a:pt x="117" y="124"/>
                      <a:pt x="117" y="124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6" y="122"/>
                      <a:pt x="96" y="122"/>
                      <a:pt x="96" y="122"/>
                    </a:cubicBezTo>
                    <a:cubicBezTo>
                      <a:pt x="89" y="121"/>
                      <a:pt x="89" y="121"/>
                      <a:pt x="89" y="121"/>
                    </a:cubicBezTo>
                    <a:cubicBezTo>
                      <a:pt x="83" y="122"/>
                      <a:pt x="83" y="122"/>
                      <a:pt x="83" y="122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68" y="114"/>
                      <a:pt x="68" y="114"/>
                      <a:pt x="68" y="114"/>
                    </a:cubicBezTo>
                    <a:cubicBezTo>
                      <a:pt x="63" y="110"/>
                      <a:pt x="63" y="110"/>
                      <a:pt x="63" y="110"/>
                    </a:cubicBezTo>
                    <a:cubicBezTo>
                      <a:pt x="60" y="107"/>
                      <a:pt x="60" y="107"/>
                      <a:pt x="60" y="107"/>
                    </a:cubicBezTo>
                    <a:cubicBezTo>
                      <a:pt x="58" y="103"/>
                      <a:pt x="58" y="103"/>
                      <a:pt x="58" y="103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0" y="97"/>
                      <a:pt x="50" y="97"/>
                      <a:pt x="50" y="97"/>
                    </a:cubicBezTo>
                    <a:cubicBezTo>
                      <a:pt x="47" y="95"/>
                      <a:pt x="47" y="95"/>
                      <a:pt x="47" y="95"/>
                    </a:cubicBezTo>
                    <a:cubicBezTo>
                      <a:pt x="42" y="92"/>
                      <a:pt x="42" y="92"/>
                      <a:pt x="42" y="92"/>
                    </a:cubicBezTo>
                    <a:cubicBezTo>
                      <a:pt x="37" y="92"/>
                      <a:pt x="37" y="92"/>
                      <a:pt x="37" y="92"/>
                    </a:cubicBezTo>
                    <a:cubicBezTo>
                      <a:pt x="32" y="90"/>
                      <a:pt x="32" y="90"/>
                      <a:pt x="32" y="90"/>
                    </a:cubicBezTo>
                    <a:cubicBezTo>
                      <a:pt x="31" y="86"/>
                      <a:pt x="31" y="86"/>
                      <a:pt x="31" y="86"/>
                    </a:cubicBezTo>
                    <a:cubicBezTo>
                      <a:pt x="32" y="81"/>
                      <a:pt x="32" y="81"/>
                      <a:pt x="32" y="81"/>
                    </a:cubicBezTo>
                    <a:cubicBezTo>
                      <a:pt x="33" y="77"/>
                      <a:pt x="33" y="77"/>
                      <a:pt x="33" y="77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37"/>
                    </a:lnTo>
                    <a:close/>
                    <a:moveTo>
                      <a:pt x="39" y="20"/>
                    </a:moveTo>
                    <a:cubicBezTo>
                      <a:pt x="39" y="20"/>
                      <a:pt x="41" y="21"/>
                      <a:pt x="41" y="21"/>
                    </a:cubicBezTo>
                    <a:cubicBezTo>
                      <a:pt x="40" y="22"/>
                      <a:pt x="40" y="23"/>
                      <a:pt x="40" y="24"/>
                    </a:cubicBezTo>
                    <a:cubicBezTo>
                      <a:pt x="39" y="24"/>
                      <a:pt x="39" y="24"/>
                      <a:pt x="37" y="24"/>
                    </a:cubicBezTo>
                    <a:cubicBezTo>
                      <a:pt x="37" y="24"/>
                      <a:pt x="36" y="22"/>
                      <a:pt x="36" y="22"/>
                    </a:cubicBezTo>
                    <a:cubicBezTo>
                      <a:pt x="37" y="21"/>
                      <a:pt x="38" y="21"/>
                      <a:pt x="39" y="20"/>
                    </a:cubicBezTo>
                    <a:close/>
                    <a:moveTo>
                      <a:pt x="105" y="11"/>
                    </a:moveTo>
                    <a:cubicBezTo>
                      <a:pt x="106" y="13"/>
                      <a:pt x="106" y="13"/>
                      <a:pt x="106" y="13"/>
                    </a:cubicBezTo>
                    <a:cubicBezTo>
                      <a:pt x="107" y="16"/>
                      <a:pt x="103" y="22"/>
                      <a:pt x="103" y="14"/>
                    </a:cubicBezTo>
                    <a:lnTo>
                      <a:pt x="105" y="11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0" name="Freeform 140">
                <a:extLst>
                  <a:ext uri="{FF2B5EF4-FFF2-40B4-BE49-F238E27FC236}">
                    <a16:creationId xmlns:a16="http://schemas.microsoft.com/office/drawing/2014/main" id="{96C78260-39FD-7E4E-B9B9-79706C91C4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12" y="1083"/>
                <a:ext cx="531" cy="261"/>
              </a:xfrm>
              <a:custGeom>
                <a:avLst/>
                <a:gdLst>
                  <a:gd name="T0" fmla="*/ 8 w 271"/>
                  <a:gd name="T1" fmla="*/ 34 h 133"/>
                  <a:gd name="T2" fmla="*/ 12 w 271"/>
                  <a:gd name="T3" fmla="*/ 26 h 133"/>
                  <a:gd name="T4" fmla="*/ 26 w 271"/>
                  <a:gd name="T5" fmla="*/ 20 h 133"/>
                  <a:gd name="T6" fmla="*/ 39 w 271"/>
                  <a:gd name="T7" fmla="*/ 18 h 133"/>
                  <a:gd name="T8" fmla="*/ 52 w 271"/>
                  <a:gd name="T9" fmla="*/ 22 h 133"/>
                  <a:gd name="T10" fmla="*/ 69 w 271"/>
                  <a:gd name="T11" fmla="*/ 26 h 133"/>
                  <a:gd name="T12" fmla="*/ 86 w 271"/>
                  <a:gd name="T13" fmla="*/ 23 h 133"/>
                  <a:gd name="T14" fmla="*/ 78 w 271"/>
                  <a:gd name="T15" fmla="*/ 11 h 133"/>
                  <a:gd name="T16" fmla="*/ 84 w 271"/>
                  <a:gd name="T17" fmla="*/ 0 h 133"/>
                  <a:gd name="T18" fmla="*/ 100 w 271"/>
                  <a:gd name="T19" fmla="*/ 2 h 133"/>
                  <a:gd name="T20" fmla="*/ 117 w 271"/>
                  <a:gd name="T21" fmla="*/ 12 h 133"/>
                  <a:gd name="T22" fmla="*/ 128 w 271"/>
                  <a:gd name="T23" fmla="*/ 24 h 133"/>
                  <a:gd name="T24" fmla="*/ 141 w 271"/>
                  <a:gd name="T25" fmla="*/ 27 h 133"/>
                  <a:gd name="T26" fmla="*/ 155 w 271"/>
                  <a:gd name="T27" fmla="*/ 25 h 133"/>
                  <a:gd name="T28" fmla="*/ 166 w 271"/>
                  <a:gd name="T29" fmla="*/ 31 h 133"/>
                  <a:gd name="T30" fmla="*/ 178 w 271"/>
                  <a:gd name="T31" fmla="*/ 37 h 133"/>
                  <a:gd name="T32" fmla="*/ 190 w 271"/>
                  <a:gd name="T33" fmla="*/ 36 h 133"/>
                  <a:gd name="T34" fmla="*/ 206 w 271"/>
                  <a:gd name="T35" fmla="*/ 34 h 133"/>
                  <a:gd name="T36" fmla="*/ 224 w 271"/>
                  <a:gd name="T37" fmla="*/ 26 h 133"/>
                  <a:gd name="T38" fmla="*/ 241 w 271"/>
                  <a:gd name="T39" fmla="*/ 32 h 133"/>
                  <a:gd name="T40" fmla="*/ 236 w 271"/>
                  <a:gd name="T41" fmla="*/ 52 h 133"/>
                  <a:gd name="T42" fmla="*/ 248 w 271"/>
                  <a:gd name="T43" fmla="*/ 58 h 133"/>
                  <a:gd name="T44" fmla="*/ 258 w 271"/>
                  <a:gd name="T45" fmla="*/ 57 h 133"/>
                  <a:gd name="T46" fmla="*/ 271 w 271"/>
                  <a:gd name="T47" fmla="*/ 66 h 133"/>
                  <a:gd name="T48" fmla="*/ 256 w 271"/>
                  <a:gd name="T49" fmla="*/ 75 h 133"/>
                  <a:gd name="T50" fmla="*/ 242 w 271"/>
                  <a:gd name="T51" fmla="*/ 77 h 133"/>
                  <a:gd name="T52" fmla="*/ 234 w 271"/>
                  <a:gd name="T53" fmla="*/ 84 h 133"/>
                  <a:gd name="T54" fmla="*/ 214 w 271"/>
                  <a:gd name="T55" fmla="*/ 97 h 133"/>
                  <a:gd name="T56" fmla="*/ 201 w 271"/>
                  <a:gd name="T57" fmla="*/ 90 h 133"/>
                  <a:gd name="T58" fmla="*/ 195 w 271"/>
                  <a:gd name="T59" fmla="*/ 102 h 133"/>
                  <a:gd name="T60" fmla="*/ 195 w 271"/>
                  <a:gd name="T61" fmla="*/ 116 h 133"/>
                  <a:gd name="T62" fmla="*/ 175 w 271"/>
                  <a:gd name="T63" fmla="*/ 122 h 133"/>
                  <a:gd name="T64" fmla="*/ 159 w 271"/>
                  <a:gd name="T65" fmla="*/ 123 h 133"/>
                  <a:gd name="T66" fmla="*/ 143 w 271"/>
                  <a:gd name="T67" fmla="*/ 130 h 133"/>
                  <a:gd name="T68" fmla="*/ 124 w 271"/>
                  <a:gd name="T69" fmla="*/ 129 h 133"/>
                  <a:gd name="T70" fmla="*/ 104 w 271"/>
                  <a:gd name="T71" fmla="*/ 123 h 133"/>
                  <a:gd name="T72" fmla="*/ 83 w 271"/>
                  <a:gd name="T73" fmla="*/ 122 h 133"/>
                  <a:gd name="T74" fmla="*/ 68 w 271"/>
                  <a:gd name="T75" fmla="*/ 114 h 133"/>
                  <a:gd name="T76" fmla="*/ 58 w 271"/>
                  <a:gd name="T77" fmla="*/ 103 h 133"/>
                  <a:gd name="T78" fmla="*/ 47 w 271"/>
                  <a:gd name="T79" fmla="*/ 95 h 133"/>
                  <a:gd name="T80" fmla="*/ 32 w 271"/>
                  <a:gd name="T81" fmla="*/ 90 h 133"/>
                  <a:gd name="T82" fmla="*/ 33 w 271"/>
                  <a:gd name="T83" fmla="*/ 77 h 133"/>
                  <a:gd name="T84" fmla="*/ 25 w 271"/>
                  <a:gd name="T85" fmla="*/ 67 h 133"/>
                  <a:gd name="T86" fmla="*/ 9 w 271"/>
                  <a:gd name="T87" fmla="*/ 59 h 133"/>
                  <a:gd name="T88" fmla="*/ 1 w 271"/>
                  <a:gd name="T89" fmla="*/ 52 h 133"/>
                  <a:gd name="T90" fmla="*/ 39 w 271"/>
                  <a:gd name="T91" fmla="*/ 20 h 133"/>
                  <a:gd name="T92" fmla="*/ 37 w 271"/>
                  <a:gd name="T93" fmla="*/ 24 h 133"/>
                  <a:gd name="T94" fmla="*/ 105 w 271"/>
                  <a:gd name="T95" fmla="*/ 11 h 133"/>
                  <a:gd name="T96" fmla="*/ 105 w 271"/>
                  <a:gd name="T97" fmla="*/ 1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1" h="133">
                    <a:moveTo>
                      <a:pt x="0" y="37"/>
                    </a:moveTo>
                    <a:cubicBezTo>
                      <a:pt x="5" y="36"/>
                      <a:pt x="5" y="36"/>
                      <a:pt x="5" y="36"/>
                    </a:cubicBezTo>
                    <a:cubicBezTo>
                      <a:pt x="8" y="34"/>
                      <a:pt x="8" y="34"/>
                      <a:pt x="8" y="34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6" y="23"/>
                      <a:pt x="86" y="23"/>
                      <a:pt x="86" y="23"/>
                    </a:cubicBezTo>
                    <a:cubicBezTo>
                      <a:pt x="85" y="17"/>
                      <a:pt x="85" y="17"/>
                      <a:pt x="85" y="17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80" y="7"/>
                      <a:pt x="80" y="7"/>
                      <a:pt x="80" y="7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90" y="1"/>
                      <a:pt x="90" y="1"/>
                      <a:pt x="90" y="1"/>
                    </a:cubicBezTo>
                    <a:cubicBezTo>
                      <a:pt x="94" y="2"/>
                      <a:pt x="94" y="2"/>
                      <a:pt x="94" y="2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9" y="5"/>
                      <a:pt x="109" y="5"/>
                      <a:pt x="109" y="5"/>
                    </a:cubicBezTo>
                    <a:cubicBezTo>
                      <a:pt x="117" y="12"/>
                      <a:pt x="117" y="12"/>
                      <a:pt x="117" y="12"/>
                    </a:cubicBezTo>
                    <a:cubicBezTo>
                      <a:pt x="122" y="16"/>
                      <a:pt x="122" y="16"/>
                      <a:pt x="122" y="16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28" y="24"/>
                      <a:pt x="128" y="24"/>
                      <a:pt x="128" y="24"/>
                    </a:cubicBezTo>
                    <a:cubicBezTo>
                      <a:pt x="134" y="28"/>
                      <a:pt x="134" y="28"/>
                      <a:pt x="134" y="28"/>
                    </a:cubicBezTo>
                    <a:cubicBezTo>
                      <a:pt x="138" y="27"/>
                      <a:pt x="138" y="27"/>
                      <a:pt x="138" y="27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6" y="26"/>
                      <a:pt x="146" y="26"/>
                      <a:pt x="146" y="26"/>
                    </a:cubicBezTo>
                    <a:cubicBezTo>
                      <a:pt x="149" y="23"/>
                      <a:pt x="149" y="23"/>
                      <a:pt x="149" y="23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63" y="27"/>
                      <a:pt x="163" y="27"/>
                      <a:pt x="163" y="27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6" y="31"/>
                      <a:pt x="166" y="31"/>
                      <a:pt x="166" y="31"/>
                    </a:cubicBezTo>
                    <a:cubicBezTo>
                      <a:pt x="169" y="34"/>
                      <a:pt x="169" y="34"/>
                      <a:pt x="169" y="34"/>
                    </a:cubicBezTo>
                    <a:cubicBezTo>
                      <a:pt x="174" y="34"/>
                      <a:pt x="174" y="34"/>
                      <a:pt x="174" y="34"/>
                    </a:cubicBezTo>
                    <a:cubicBezTo>
                      <a:pt x="178" y="37"/>
                      <a:pt x="178" y="37"/>
                      <a:pt x="178" y="37"/>
                    </a:cubicBezTo>
                    <a:cubicBezTo>
                      <a:pt x="182" y="37"/>
                      <a:pt x="182" y="37"/>
                      <a:pt x="182" y="37"/>
                    </a:cubicBezTo>
                    <a:cubicBezTo>
                      <a:pt x="186" y="35"/>
                      <a:pt x="186" y="35"/>
                      <a:pt x="186" y="35"/>
                    </a:cubicBezTo>
                    <a:cubicBezTo>
                      <a:pt x="190" y="36"/>
                      <a:pt x="190" y="36"/>
                      <a:pt x="190" y="36"/>
                    </a:cubicBezTo>
                    <a:cubicBezTo>
                      <a:pt x="195" y="38"/>
                      <a:pt x="195" y="38"/>
                      <a:pt x="195" y="38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206" y="34"/>
                      <a:pt x="206" y="34"/>
                      <a:pt x="206" y="34"/>
                    </a:cubicBezTo>
                    <a:cubicBezTo>
                      <a:pt x="214" y="33"/>
                      <a:pt x="214" y="33"/>
                      <a:pt x="214" y="33"/>
                    </a:cubicBezTo>
                    <a:cubicBezTo>
                      <a:pt x="222" y="27"/>
                      <a:pt x="222" y="27"/>
                      <a:pt x="222" y="27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30" y="31"/>
                      <a:pt x="230" y="31"/>
                      <a:pt x="230" y="31"/>
                    </a:cubicBezTo>
                    <a:cubicBezTo>
                      <a:pt x="235" y="30"/>
                      <a:pt x="235" y="30"/>
                      <a:pt x="235" y="30"/>
                    </a:cubicBezTo>
                    <a:cubicBezTo>
                      <a:pt x="241" y="32"/>
                      <a:pt x="241" y="32"/>
                      <a:pt x="241" y="32"/>
                    </a:cubicBezTo>
                    <a:cubicBezTo>
                      <a:pt x="237" y="42"/>
                      <a:pt x="237" y="42"/>
                      <a:pt x="237" y="42"/>
                    </a:cubicBezTo>
                    <a:cubicBezTo>
                      <a:pt x="237" y="42"/>
                      <a:pt x="237" y="44"/>
                      <a:pt x="238" y="45"/>
                    </a:cubicBezTo>
                    <a:cubicBezTo>
                      <a:pt x="239" y="49"/>
                      <a:pt x="236" y="52"/>
                      <a:pt x="236" y="52"/>
                    </a:cubicBezTo>
                    <a:cubicBezTo>
                      <a:pt x="235" y="57"/>
                      <a:pt x="235" y="57"/>
                      <a:pt x="235" y="57"/>
                    </a:cubicBezTo>
                    <a:cubicBezTo>
                      <a:pt x="242" y="59"/>
                      <a:pt x="242" y="59"/>
                      <a:pt x="242" y="59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53" y="53"/>
                      <a:pt x="253" y="53"/>
                      <a:pt x="253" y="53"/>
                    </a:cubicBezTo>
                    <a:cubicBezTo>
                      <a:pt x="256" y="54"/>
                      <a:pt x="256" y="54"/>
                      <a:pt x="256" y="54"/>
                    </a:cubicBezTo>
                    <a:cubicBezTo>
                      <a:pt x="258" y="57"/>
                      <a:pt x="258" y="57"/>
                      <a:pt x="258" y="57"/>
                    </a:cubicBezTo>
                    <a:cubicBezTo>
                      <a:pt x="262" y="60"/>
                      <a:pt x="262" y="60"/>
                      <a:pt x="262" y="60"/>
                    </a:cubicBezTo>
                    <a:cubicBezTo>
                      <a:pt x="268" y="62"/>
                      <a:pt x="268" y="62"/>
                      <a:pt x="268" y="62"/>
                    </a:cubicBezTo>
                    <a:cubicBezTo>
                      <a:pt x="271" y="66"/>
                      <a:pt x="271" y="66"/>
                      <a:pt x="271" y="66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65" y="69"/>
                      <a:pt x="262" y="70"/>
                    </a:cubicBezTo>
                    <a:cubicBezTo>
                      <a:pt x="260" y="70"/>
                      <a:pt x="256" y="75"/>
                      <a:pt x="256" y="75"/>
                    </a:cubicBezTo>
                    <a:cubicBezTo>
                      <a:pt x="251" y="74"/>
                      <a:pt x="251" y="74"/>
                      <a:pt x="251" y="74"/>
                    </a:cubicBezTo>
                    <a:cubicBezTo>
                      <a:pt x="244" y="79"/>
                      <a:pt x="244" y="79"/>
                      <a:pt x="244" y="79"/>
                    </a:cubicBezTo>
                    <a:cubicBezTo>
                      <a:pt x="242" y="77"/>
                      <a:pt x="242" y="77"/>
                      <a:pt x="242" y="77"/>
                    </a:cubicBezTo>
                    <a:cubicBezTo>
                      <a:pt x="239" y="77"/>
                      <a:pt x="239" y="77"/>
                      <a:pt x="239" y="77"/>
                    </a:cubicBezTo>
                    <a:cubicBezTo>
                      <a:pt x="237" y="82"/>
                      <a:pt x="237" y="82"/>
                      <a:pt x="237" y="82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23" y="87"/>
                      <a:pt x="223" y="87"/>
                      <a:pt x="223" y="87"/>
                    </a:cubicBezTo>
                    <a:cubicBezTo>
                      <a:pt x="221" y="93"/>
                      <a:pt x="221" y="93"/>
                      <a:pt x="221" y="93"/>
                    </a:cubicBezTo>
                    <a:cubicBezTo>
                      <a:pt x="214" y="97"/>
                      <a:pt x="214" y="97"/>
                      <a:pt x="214" y="97"/>
                    </a:cubicBezTo>
                    <a:cubicBezTo>
                      <a:pt x="209" y="95"/>
                      <a:pt x="209" y="95"/>
                      <a:pt x="209" y="95"/>
                    </a:cubicBezTo>
                    <a:cubicBezTo>
                      <a:pt x="205" y="91"/>
                      <a:pt x="205" y="91"/>
                      <a:pt x="205" y="91"/>
                    </a:cubicBezTo>
                    <a:cubicBezTo>
                      <a:pt x="201" y="90"/>
                      <a:pt x="201" y="90"/>
                      <a:pt x="201" y="90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5" y="97"/>
                      <a:pt x="195" y="97"/>
                      <a:pt x="195" y="97"/>
                    </a:cubicBezTo>
                    <a:cubicBezTo>
                      <a:pt x="195" y="102"/>
                      <a:pt x="195" y="102"/>
                      <a:pt x="195" y="102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8" y="111"/>
                      <a:pt x="198" y="111"/>
                      <a:pt x="198" y="111"/>
                    </a:cubicBezTo>
                    <a:cubicBezTo>
                      <a:pt x="195" y="116"/>
                      <a:pt x="195" y="116"/>
                      <a:pt x="195" y="116"/>
                    </a:cubicBezTo>
                    <a:cubicBezTo>
                      <a:pt x="191" y="118"/>
                      <a:pt x="191" y="118"/>
                      <a:pt x="191" y="118"/>
                    </a:cubicBezTo>
                    <a:cubicBezTo>
                      <a:pt x="184" y="120"/>
                      <a:pt x="184" y="120"/>
                      <a:pt x="184" y="120"/>
                    </a:cubicBezTo>
                    <a:cubicBezTo>
                      <a:pt x="175" y="122"/>
                      <a:pt x="175" y="122"/>
                      <a:pt x="175" y="122"/>
                    </a:cubicBezTo>
                    <a:cubicBezTo>
                      <a:pt x="167" y="121"/>
                      <a:pt x="167" y="121"/>
                      <a:pt x="167" y="121"/>
                    </a:cubicBezTo>
                    <a:cubicBezTo>
                      <a:pt x="163" y="123"/>
                      <a:pt x="163" y="123"/>
                      <a:pt x="163" y="123"/>
                    </a:cubicBezTo>
                    <a:cubicBezTo>
                      <a:pt x="159" y="123"/>
                      <a:pt x="159" y="123"/>
                      <a:pt x="159" y="123"/>
                    </a:cubicBezTo>
                    <a:cubicBezTo>
                      <a:pt x="155" y="128"/>
                      <a:pt x="155" y="128"/>
                      <a:pt x="155" y="128"/>
                    </a:cubicBezTo>
                    <a:cubicBezTo>
                      <a:pt x="149" y="130"/>
                      <a:pt x="149" y="130"/>
                      <a:pt x="149" y="130"/>
                    </a:cubicBezTo>
                    <a:cubicBezTo>
                      <a:pt x="143" y="130"/>
                      <a:pt x="143" y="130"/>
                      <a:pt x="143" y="130"/>
                    </a:cubicBezTo>
                    <a:cubicBezTo>
                      <a:pt x="137" y="133"/>
                      <a:pt x="137" y="133"/>
                      <a:pt x="137" y="133"/>
                    </a:cubicBezTo>
                    <a:cubicBezTo>
                      <a:pt x="128" y="133"/>
                      <a:pt x="128" y="133"/>
                      <a:pt x="128" y="133"/>
                    </a:cubicBezTo>
                    <a:cubicBezTo>
                      <a:pt x="124" y="129"/>
                      <a:pt x="124" y="129"/>
                      <a:pt x="124" y="129"/>
                    </a:cubicBezTo>
                    <a:cubicBezTo>
                      <a:pt x="119" y="125"/>
                      <a:pt x="119" y="125"/>
                      <a:pt x="119" y="125"/>
                    </a:cubicBezTo>
                    <a:cubicBezTo>
                      <a:pt x="117" y="124"/>
                      <a:pt x="117" y="124"/>
                      <a:pt x="117" y="124"/>
                    </a:cubicBezTo>
                    <a:cubicBezTo>
                      <a:pt x="104" y="123"/>
                      <a:pt x="104" y="123"/>
                      <a:pt x="104" y="123"/>
                    </a:cubicBezTo>
                    <a:cubicBezTo>
                      <a:pt x="96" y="122"/>
                      <a:pt x="96" y="122"/>
                      <a:pt x="96" y="122"/>
                    </a:cubicBezTo>
                    <a:cubicBezTo>
                      <a:pt x="89" y="121"/>
                      <a:pt x="89" y="121"/>
                      <a:pt x="89" y="121"/>
                    </a:cubicBezTo>
                    <a:cubicBezTo>
                      <a:pt x="83" y="122"/>
                      <a:pt x="83" y="122"/>
                      <a:pt x="83" y="122"/>
                    </a:cubicBezTo>
                    <a:cubicBezTo>
                      <a:pt x="77" y="121"/>
                      <a:pt x="77" y="121"/>
                      <a:pt x="77" y="121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68" y="114"/>
                      <a:pt x="68" y="114"/>
                      <a:pt x="68" y="114"/>
                    </a:cubicBezTo>
                    <a:cubicBezTo>
                      <a:pt x="63" y="110"/>
                      <a:pt x="63" y="110"/>
                      <a:pt x="63" y="110"/>
                    </a:cubicBezTo>
                    <a:cubicBezTo>
                      <a:pt x="60" y="107"/>
                      <a:pt x="60" y="107"/>
                      <a:pt x="60" y="107"/>
                    </a:cubicBezTo>
                    <a:cubicBezTo>
                      <a:pt x="58" y="103"/>
                      <a:pt x="58" y="103"/>
                      <a:pt x="58" y="103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0" y="97"/>
                      <a:pt x="50" y="97"/>
                      <a:pt x="50" y="97"/>
                    </a:cubicBezTo>
                    <a:cubicBezTo>
                      <a:pt x="47" y="95"/>
                      <a:pt x="47" y="95"/>
                      <a:pt x="47" y="95"/>
                    </a:cubicBezTo>
                    <a:cubicBezTo>
                      <a:pt x="42" y="92"/>
                      <a:pt x="42" y="92"/>
                      <a:pt x="42" y="92"/>
                    </a:cubicBezTo>
                    <a:cubicBezTo>
                      <a:pt x="37" y="92"/>
                      <a:pt x="37" y="92"/>
                      <a:pt x="37" y="92"/>
                    </a:cubicBezTo>
                    <a:cubicBezTo>
                      <a:pt x="32" y="90"/>
                      <a:pt x="32" y="90"/>
                      <a:pt x="32" y="90"/>
                    </a:cubicBezTo>
                    <a:cubicBezTo>
                      <a:pt x="31" y="86"/>
                      <a:pt x="31" y="86"/>
                      <a:pt x="31" y="86"/>
                    </a:cubicBezTo>
                    <a:cubicBezTo>
                      <a:pt x="32" y="81"/>
                      <a:pt x="32" y="81"/>
                      <a:pt x="32" y="81"/>
                    </a:cubicBezTo>
                    <a:cubicBezTo>
                      <a:pt x="33" y="77"/>
                      <a:pt x="33" y="77"/>
                      <a:pt x="33" y="77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67"/>
                      <a:pt x="25" y="67"/>
                      <a:pt x="25" y="67"/>
                    </a:cubicBezTo>
                    <a:cubicBezTo>
                      <a:pt x="20" y="61"/>
                      <a:pt x="20" y="61"/>
                      <a:pt x="20" y="61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1" y="52"/>
                      <a:pt x="1" y="52"/>
                      <a:pt x="1" y="52"/>
                    </a:cubicBezTo>
                    <a:cubicBezTo>
                      <a:pt x="0" y="45"/>
                      <a:pt x="0" y="45"/>
                      <a:pt x="0" y="45"/>
                    </a:cubicBezTo>
                    <a:lnTo>
                      <a:pt x="0" y="37"/>
                    </a:lnTo>
                    <a:close/>
                    <a:moveTo>
                      <a:pt x="39" y="20"/>
                    </a:moveTo>
                    <a:cubicBezTo>
                      <a:pt x="39" y="20"/>
                      <a:pt x="41" y="21"/>
                      <a:pt x="41" y="21"/>
                    </a:cubicBezTo>
                    <a:cubicBezTo>
                      <a:pt x="40" y="22"/>
                      <a:pt x="40" y="23"/>
                      <a:pt x="40" y="24"/>
                    </a:cubicBezTo>
                    <a:cubicBezTo>
                      <a:pt x="39" y="24"/>
                      <a:pt x="39" y="24"/>
                      <a:pt x="37" y="24"/>
                    </a:cubicBezTo>
                    <a:cubicBezTo>
                      <a:pt x="37" y="24"/>
                      <a:pt x="36" y="22"/>
                      <a:pt x="36" y="22"/>
                    </a:cubicBezTo>
                    <a:cubicBezTo>
                      <a:pt x="37" y="21"/>
                      <a:pt x="38" y="21"/>
                      <a:pt x="39" y="20"/>
                    </a:cubicBezTo>
                    <a:close/>
                    <a:moveTo>
                      <a:pt x="105" y="11"/>
                    </a:moveTo>
                    <a:cubicBezTo>
                      <a:pt x="106" y="13"/>
                      <a:pt x="106" y="13"/>
                      <a:pt x="106" y="13"/>
                    </a:cubicBezTo>
                    <a:cubicBezTo>
                      <a:pt x="107" y="16"/>
                      <a:pt x="103" y="22"/>
                      <a:pt x="103" y="14"/>
                    </a:cubicBezTo>
                    <a:lnTo>
                      <a:pt x="105" y="11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1" name="Freeform 141">
                <a:extLst>
                  <a:ext uri="{FF2B5EF4-FFF2-40B4-BE49-F238E27FC236}">
                    <a16:creationId xmlns:a16="http://schemas.microsoft.com/office/drawing/2014/main" id="{50C996D3-52A0-F946-BEE8-64997A176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1" y="1291"/>
                <a:ext cx="6" cy="6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3 h 3"/>
                  <a:gd name="T10" fmla="*/ 1 w 3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2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2" name="Freeform 142">
                <a:extLst>
                  <a:ext uri="{FF2B5EF4-FFF2-40B4-BE49-F238E27FC236}">
                    <a16:creationId xmlns:a16="http://schemas.microsoft.com/office/drawing/2014/main" id="{2C6D3B07-D25E-B543-B63B-26B1BF7CA9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1" y="1291"/>
                <a:ext cx="6" cy="6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3 h 3"/>
                  <a:gd name="T10" fmla="*/ 1 w 3"/>
                  <a:gd name="T1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2" y="3"/>
                      <a:pt x="2" y="3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3" name="Freeform 143">
                <a:extLst>
                  <a:ext uri="{FF2B5EF4-FFF2-40B4-BE49-F238E27FC236}">
                    <a16:creationId xmlns:a16="http://schemas.microsoft.com/office/drawing/2014/main" id="{B7730719-18A1-9245-9D02-141AF1F48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0" y="1167"/>
                <a:ext cx="65" cy="83"/>
              </a:xfrm>
              <a:custGeom>
                <a:avLst/>
                <a:gdLst>
                  <a:gd name="T0" fmla="*/ 16 w 33"/>
                  <a:gd name="T1" fmla="*/ 42 h 42"/>
                  <a:gd name="T2" fmla="*/ 19 w 33"/>
                  <a:gd name="T3" fmla="*/ 36 h 42"/>
                  <a:gd name="T4" fmla="*/ 23 w 33"/>
                  <a:gd name="T5" fmla="*/ 31 h 42"/>
                  <a:gd name="T6" fmla="*/ 27 w 33"/>
                  <a:gd name="T7" fmla="*/ 32 h 42"/>
                  <a:gd name="T8" fmla="*/ 33 w 33"/>
                  <a:gd name="T9" fmla="*/ 35 h 42"/>
                  <a:gd name="T10" fmla="*/ 28 w 33"/>
                  <a:gd name="T11" fmla="*/ 28 h 42"/>
                  <a:gd name="T12" fmla="*/ 25 w 33"/>
                  <a:gd name="T13" fmla="*/ 22 h 42"/>
                  <a:gd name="T14" fmla="*/ 24 w 33"/>
                  <a:gd name="T15" fmla="*/ 17 h 42"/>
                  <a:gd name="T16" fmla="*/ 22 w 33"/>
                  <a:gd name="T17" fmla="*/ 13 h 42"/>
                  <a:gd name="T18" fmla="*/ 19 w 33"/>
                  <a:gd name="T19" fmla="*/ 7 h 42"/>
                  <a:gd name="T20" fmla="*/ 15 w 33"/>
                  <a:gd name="T21" fmla="*/ 4 h 42"/>
                  <a:gd name="T22" fmla="*/ 10 w 33"/>
                  <a:gd name="T23" fmla="*/ 1 h 42"/>
                  <a:gd name="T24" fmla="*/ 5 w 33"/>
                  <a:gd name="T25" fmla="*/ 1 h 42"/>
                  <a:gd name="T26" fmla="*/ 0 w 33"/>
                  <a:gd name="T27" fmla="*/ 4 h 42"/>
                  <a:gd name="T28" fmla="*/ 6 w 33"/>
                  <a:gd name="T29" fmla="*/ 10 h 42"/>
                  <a:gd name="T30" fmla="*/ 9 w 33"/>
                  <a:gd name="T31" fmla="*/ 16 h 42"/>
                  <a:gd name="T32" fmla="*/ 13 w 33"/>
                  <a:gd name="T33" fmla="*/ 22 h 42"/>
                  <a:gd name="T34" fmla="*/ 13 w 33"/>
                  <a:gd name="T35" fmla="*/ 27 h 42"/>
                  <a:gd name="T36" fmla="*/ 13 w 33"/>
                  <a:gd name="T37" fmla="*/ 31 h 42"/>
                  <a:gd name="T38" fmla="*/ 13 w 33"/>
                  <a:gd name="T39" fmla="*/ 36 h 42"/>
                  <a:gd name="T40" fmla="*/ 14 w 33"/>
                  <a:gd name="T41" fmla="*/ 41 h 42"/>
                  <a:gd name="T42" fmla="*/ 16 w 33"/>
                  <a:gd name="T4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42">
                    <a:moveTo>
                      <a:pt x="16" y="42"/>
                    </a:moveTo>
                    <a:cubicBezTo>
                      <a:pt x="16" y="42"/>
                      <a:pt x="19" y="38"/>
                      <a:pt x="19" y="36"/>
                    </a:cubicBezTo>
                    <a:cubicBezTo>
                      <a:pt x="19" y="35"/>
                      <a:pt x="23" y="33"/>
                      <a:pt x="23" y="31"/>
                    </a:cubicBezTo>
                    <a:cubicBezTo>
                      <a:pt x="23" y="29"/>
                      <a:pt x="25" y="32"/>
                      <a:pt x="27" y="32"/>
                    </a:cubicBezTo>
                    <a:cubicBezTo>
                      <a:pt x="29" y="32"/>
                      <a:pt x="33" y="35"/>
                      <a:pt x="33" y="35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8"/>
                      <a:pt x="24" y="26"/>
                      <a:pt x="25" y="22"/>
                    </a:cubicBezTo>
                    <a:cubicBezTo>
                      <a:pt x="25" y="20"/>
                      <a:pt x="25" y="20"/>
                      <a:pt x="24" y="17"/>
                    </a:cubicBezTo>
                    <a:cubicBezTo>
                      <a:pt x="22" y="15"/>
                      <a:pt x="21" y="16"/>
                      <a:pt x="22" y="13"/>
                    </a:cubicBezTo>
                    <a:cubicBezTo>
                      <a:pt x="22" y="10"/>
                      <a:pt x="20" y="8"/>
                      <a:pt x="19" y="7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3" y="3"/>
                      <a:pt x="12" y="2"/>
                      <a:pt x="10" y="1"/>
                    </a:cubicBezTo>
                    <a:cubicBezTo>
                      <a:pt x="9" y="1"/>
                      <a:pt x="6" y="0"/>
                      <a:pt x="5" y="1"/>
                    </a:cubicBezTo>
                    <a:cubicBezTo>
                      <a:pt x="4" y="2"/>
                      <a:pt x="0" y="1"/>
                      <a:pt x="0" y="4"/>
                    </a:cubicBezTo>
                    <a:cubicBezTo>
                      <a:pt x="0" y="4"/>
                      <a:pt x="5" y="7"/>
                      <a:pt x="6" y="10"/>
                    </a:cubicBezTo>
                    <a:cubicBezTo>
                      <a:pt x="7" y="14"/>
                      <a:pt x="7" y="13"/>
                      <a:pt x="9" y="16"/>
                    </a:cubicBezTo>
                    <a:cubicBezTo>
                      <a:pt x="12" y="19"/>
                      <a:pt x="12" y="20"/>
                      <a:pt x="13" y="22"/>
                    </a:cubicBezTo>
                    <a:cubicBezTo>
                      <a:pt x="14" y="24"/>
                      <a:pt x="12" y="26"/>
                      <a:pt x="13" y="27"/>
                    </a:cubicBezTo>
                    <a:cubicBezTo>
                      <a:pt x="15" y="29"/>
                      <a:pt x="13" y="29"/>
                      <a:pt x="13" y="31"/>
                    </a:cubicBezTo>
                    <a:cubicBezTo>
                      <a:pt x="14" y="33"/>
                      <a:pt x="12" y="36"/>
                      <a:pt x="13" y="36"/>
                    </a:cubicBezTo>
                    <a:cubicBezTo>
                      <a:pt x="15" y="37"/>
                      <a:pt x="12" y="40"/>
                      <a:pt x="14" y="41"/>
                    </a:cubicBezTo>
                    <a:cubicBezTo>
                      <a:pt x="15" y="42"/>
                      <a:pt x="16" y="42"/>
                      <a:pt x="16" y="4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4" name="Freeform 144">
                <a:extLst>
                  <a:ext uri="{FF2B5EF4-FFF2-40B4-BE49-F238E27FC236}">
                    <a16:creationId xmlns:a16="http://schemas.microsoft.com/office/drawing/2014/main" id="{A3DCBFC5-81D5-9345-865C-7ABD2D30B6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0" y="1167"/>
                <a:ext cx="65" cy="83"/>
              </a:xfrm>
              <a:custGeom>
                <a:avLst/>
                <a:gdLst>
                  <a:gd name="T0" fmla="*/ 16 w 33"/>
                  <a:gd name="T1" fmla="*/ 42 h 42"/>
                  <a:gd name="T2" fmla="*/ 19 w 33"/>
                  <a:gd name="T3" fmla="*/ 36 h 42"/>
                  <a:gd name="T4" fmla="*/ 23 w 33"/>
                  <a:gd name="T5" fmla="*/ 31 h 42"/>
                  <a:gd name="T6" fmla="*/ 27 w 33"/>
                  <a:gd name="T7" fmla="*/ 32 h 42"/>
                  <a:gd name="T8" fmla="*/ 33 w 33"/>
                  <a:gd name="T9" fmla="*/ 35 h 42"/>
                  <a:gd name="T10" fmla="*/ 28 w 33"/>
                  <a:gd name="T11" fmla="*/ 28 h 42"/>
                  <a:gd name="T12" fmla="*/ 25 w 33"/>
                  <a:gd name="T13" fmla="*/ 22 h 42"/>
                  <a:gd name="T14" fmla="*/ 24 w 33"/>
                  <a:gd name="T15" fmla="*/ 17 h 42"/>
                  <a:gd name="T16" fmla="*/ 22 w 33"/>
                  <a:gd name="T17" fmla="*/ 13 h 42"/>
                  <a:gd name="T18" fmla="*/ 19 w 33"/>
                  <a:gd name="T19" fmla="*/ 7 h 42"/>
                  <a:gd name="T20" fmla="*/ 15 w 33"/>
                  <a:gd name="T21" fmla="*/ 4 h 42"/>
                  <a:gd name="T22" fmla="*/ 10 w 33"/>
                  <a:gd name="T23" fmla="*/ 1 h 42"/>
                  <a:gd name="T24" fmla="*/ 5 w 33"/>
                  <a:gd name="T25" fmla="*/ 1 h 42"/>
                  <a:gd name="T26" fmla="*/ 0 w 33"/>
                  <a:gd name="T27" fmla="*/ 4 h 42"/>
                  <a:gd name="T28" fmla="*/ 6 w 33"/>
                  <a:gd name="T29" fmla="*/ 10 h 42"/>
                  <a:gd name="T30" fmla="*/ 9 w 33"/>
                  <a:gd name="T31" fmla="*/ 16 h 42"/>
                  <a:gd name="T32" fmla="*/ 13 w 33"/>
                  <a:gd name="T33" fmla="*/ 22 h 42"/>
                  <a:gd name="T34" fmla="*/ 13 w 33"/>
                  <a:gd name="T35" fmla="*/ 27 h 42"/>
                  <a:gd name="T36" fmla="*/ 13 w 33"/>
                  <a:gd name="T37" fmla="*/ 31 h 42"/>
                  <a:gd name="T38" fmla="*/ 13 w 33"/>
                  <a:gd name="T39" fmla="*/ 36 h 42"/>
                  <a:gd name="T40" fmla="*/ 14 w 33"/>
                  <a:gd name="T41" fmla="*/ 41 h 42"/>
                  <a:gd name="T42" fmla="*/ 16 w 33"/>
                  <a:gd name="T4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" h="42">
                    <a:moveTo>
                      <a:pt x="16" y="42"/>
                    </a:moveTo>
                    <a:cubicBezTo>
                      <a:pt x="16" y="42"/>
                      <a:pt x="19" y="38"/>
                      <a:pt x="19" y="36"/>
                    </a:cubicBezTo>
                    <a:cubicBezTo>
                      <a:pt x="19" y="35"/>
                      <a:pt x="23" y="33"/>
                      <a:pt x="23" y="31"/>
                    </a:cubicBezTo>
                    <a:cubicBezTo>
                      <a:pt x="23" y="29"/>
                      <a:pt x="25" y="32"/>
                      <a:pt x="27" y="32"/>
                    </a:cubicBezTo>
                    <a:cubicBezTo>
                      <a:pt x="29" y="32"/>
                      <a:pt x="33" y="35"/>
                      <a:pt x="33" y="35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8"/>
                      <a:pt x="24" y="26"/>
                      <a:pt x="25" y="22"/>
                    </a:cubicBezTo>
                    <a:cubicBezTo>
                      <a:pt x="25" y="20"/>
                      <a:pt x="25" y="20"/>
                      <a:pt x="24" y="17"/>
                    </a:cubicBezTo>
                    <a:cubicBezTo>
                      <a:pt x="22" y="15"/>
                      <a:pt x="21" y="16"/>
                      <a:pt x="22" y="13"/>
                    </a:cubicBezTo>
                    <a:cubicBezTo>
                      <a:pt x="22" y="10"/>
                      <a:pt x="20" y="8"/>
                      <a:pt x="19" y="7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3" y="3"/>
                      <a:pt x="12" y="2"/>
                      <a:pt x="10" y="1"/>
                    </a:cubicBezTo>
                    <a:cubicBezTo>
                      <a:pt x="9" y="1"/>
                      <a:pt x="6" y="0"/>
                      <a:pt x="5" y="1"/>
                    </a:cubicBezTo>
                    <a:cubicBezTo>
                      <a:pt x="4" y="2"/>
                      <a:pt x="0" y="1"/>
                      <a:pt x="0" y="4"/>
                    </a:cubicBezTo>
                    <a:cubicBezTo>
                      <a:pt x="0" y="4"/>
                      <a:pt x="5" y="7"/>
                      <a:pt x="6" y="10"/>
                    </a:cubicBezTo>
                    <a:cubicBezTo>
                      <a:pt x="7" y="14"/>
                      <a:pt x="7" y="13"/>
                      <a:pt x="9" y="16"/>
                    </a:cubicBezTo>
                    <a:cubicBezTo>
                      <a:pt x="12" y="19"/>
                      <a:pt x="12" y="20"/>
                      <a:pt x="13" y="22"/>
                    </a:cubicBezTo>
                    <a:cubicBezTo>
                      <a:pt x="14" y="24"/>
                      <a:pt x="12" y="26"/>
                      <a:pt x="13" y="27"/>
                    </a:cubicBezTo>
                    <a:cubicBezTo>
                      <a:pt x="15" y="29"/>
                      <a:pt x="13" y="29"/>
                      <a:pt x="13" y="31"/>
                    </a:cubicBezTo>
                    <a:cubicBezTo>
                      <a:pt x="14" y="33"/>
                      <a:pt x="12" y="36"/>
                      <a:pt x="13" y="36"/>
                    </a:cubicBezTo>
                    <a:cubicBezTo>
                      <a:pt x="15" y="37"/>
                      <a:pt x="12" y="40"/>
                      <a:pt x="14" y="41"/>
                    </a:cubicBezTo>
                    <a:cubicBezTo>
                      <a:pt x="15" y="42"/>
                      <a:pt x="16" y="42"/>
                      <a:pt x="16" y="42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5" name="Freeform 145">
                <a:extLst>
                  <a:ext uri="{FF2B5EF4-FFF2-40B4-BE49-F238E27FC236}">
                    <a16:creationId xmlns:a16="http://schemas.microsoft.com/office/drawing/2014/main" id="{A205522E-53A1-1F4D-8FBA-3684E2A6AE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" y="1544"/>
                <a:ext cx="518" cy="387"/>
              </a:xfrm>
              <a:custGeom>
                <a:avLst/>
                <a:gdLst>
                  <a:gd name="T0" fmla="*/ 4 w 264"/>
                  <a:gd name="T1" fmla="*/ 11 h 197"/>
                  <a:gd name="T2" fmla="*/ 11 w 264"/>
                  <a:gd name="T3" fmla="*/ 25 h 197"/>
                  <a:gd name="T4" fmla="*/ 19 w 264"/>
                  <a:gd name="T5" fmla="*/ 31 h 197"/>
                  <a:gd name="T6" fmla="*/ 24 w 264"/>
                  <a:gd name="T7" fmla="*/ 53 h 197"/>
                  <a:gd name="T8" fmla="*/ 25 w 264"/>
                  <a:gd name="T9" fmla="*/ 62 h 197"/>
                  <a:gd name="T10" fmla="*/ 41 w 264"/>
                  <a:gd name="T11" fmla="*/ 73 h 197"/>
                  <a:gd name="T12" fmla="*/ 46 w 264"/>
                  <a:gd name="T13" fmla="*/ 90 h 197"/>
                  <a:gd name="T14" fmla="*/ 58 w 264"/>
                  <a:gd name="T15" fmla="*/ 109 h 197"/>
                  <a:gd name="T16" fmla="*/ 63 w 264"/>
                  <a:gd name="T17" fmla="*/ 105 h 197"/>
                  <a:gd name="T18" fmla="*/ 57 w 264"/>
                  <a:gd name="T19" fmla="*/ 94 h 197"/>
                  <a:gd name="T20" fmla="*/ 51 w 264"/>
                  <a:gd name="T21" fmla="*/ 86 h 197"/>
                  <a:gd name="T22" fmla="*/ 41 w 264"/>
                  <a:gd name="T23" fmla="*/ 63 h 197"/>
                  <a:gd name="T24" fmla="*/ 36 w 264"/>
                  <a:gd name="T25" fmla="*/ 52 h 197"/>
                  <a:gd name="T26" fmla="*/ 33 w 264"/>
                  <a:gd name="T27" fmla="*/ 42 h 197"/>
                  <a:gd name="T28" fmla="*/ 31 w 264"/>
                  <a:gd name="T29" fmla="*/ 36 h 197"/>
                  <a:gd name="T30" fmla="*/ 22 w 264"/>
                  <a:gd name="T31" fmla="*/ 25 h 197"/>
                  <a:gd name="T32" fmla="*/ 18 w 264"/>
                  <a:gd name="T33" fmla="*/ 9 h 197"/>
                  <a:gd name="T34" fmla="*/ 27 w 264"/>
                  <a:gd name="T35" fmla="*/ 10 h 197"/>
                  <a:gd name="T36" fmla="*/ 37 w 264"/>
                  <a:gd name="T37" fmla="*/ 25 h 197"/>
                  <a:gd name="T38" fmla="*/ 46 w 264"/>
                  <a:gd name="T39" fmla="*/ 43 h 197"/>
                  <a:gd name="T40" fmla="*/ 57 w 264"/>
                  <a:gd name="T41" fmla="*/ 53 h 197"/>
                  <a:gd name="T42" fmla="*/ 67 w 264"/>
                  <a:gd name="T43" fmla="*/ 65 h 197"/>
                  <a:gd name="T44" fmla="*/ 66 w 264"/>
                  <a:gd name="T45" fmla="*/ 72 h 197"/>
                  <a:gd name="T46" fmla="*/ 74 w 264"/>
                  <a:gd name="T47" fmla="*/ 81 h 197"/>
                  <a:gd name="T48" fmla="*/ 86 w 264"/>
                  <a:gd name="T49" fmla="*/ 96 h 197"/>
                  <a:gd name="T50" fmla="*/ 92 w 264"/>
                  <a:gd name="T51" fmla="*/ 105 h 197"/>
                  <a:gd name="T52" fmla="*/ 100 w 264"/>
                  <a:gd name="T53" fmla="*/ 124 h 197"/>
                  <a:gd name="T54" fmla="*/ 99 w 264"/>
                  <a:gd name="T55" fmla="*/ 142 h 197"/>
                  <a:gd name="T56" fmla="*/ 108 w 264"/>
                  <a:gd name="T57" fmla="*/ 154 h 197"/>
                  <a:gd name="T58" fmla="*/ 119 w 264"/>
                  <a:gd name="T59" fmla="*/ 164 h 197"/>
                  <a:gd name="T60" fmla="*/ 142 w 264"/>
                  <a:gd name="T61" fmla="*/ 176 h 197"/>
                  <a:gd name="T62" fmla="*/ 158 w 264"/>
                  <a:gd name="T63" fmla="*/ 181 h 197"/>
                  <a:gd name="T64" fmla="*/ 164 w 264"/>
                  <a:gd name="T65" fmla="*/ 187 h 197"/>
                  <a:gd name="T66" fmla="*/ 175 w 264"/>
                  <a:gd name="T67" fmla="*/ 189 h 197"/>
                  <a:gd name="T68" fmla="*/ 193 w 264"/>
                  <a:gd name="T69" fmla="*/ 185 h 197"/>
                  <a:gd name="T70" fmla="*/ 208 w 264"/>
                  <a:gd name="T71" fmla="*/ 190 h 197"/>
                  <a:gd name="T72" fmla="*/ 218 w 264"/>
                  <a:gd name="T73" fmla="*/ 184 h 197"/>
                  <a:gd name="T74" fmla="*/ 222 w 264"/>
                  <a:gd name="T75" fmla="*/ 171 h 197"/>
                  <a:gd name="T76" fmla="*/ 244 w 264"/>
                  <a:gd name="T77" fmla="*/ 164 h 197"/>
                  <a:gd name="T78" fmla="*/ 254 w 264"/>
                  <a:gd name="T79" fmla="*/ 164 h 197"/>
                  <a:gd name="T80" fmla="*/ 259 w 264"/>
                  <a:gd name="T81" fmla="*/ 126 h 197"/>
                  <a:gd name="T82" fmla="*/ 246 w 264"/>
                  <a:gd name="T83" fmla="*/ 129 h 197"/>
                  <a:gd name="T84" fmla="*/ 231 w 264"/>
                  <a:gd name="T85" fmla="*/ 146 h 197"/>
                  <a:gd name="T86" fmla="*/ 222 w 264"/>
                  <a:gd name="T87" fmla="*/ 160 h 197"/>
                  <a:gd name="T88" fmla="*/ 208 w 264"/>
                  <a:gd name="T89" fmla="*/ 164 h 197"/>
                  <a:gd name="T90" fmla="*/ 184 w 264"/>
                  <a:gd name="T91" fmla="*/ 159 h 197"/>
                  <a:gd name="T92" fmla="*/ 178 w 264"/>
                  <a:gd name="T93" fmla="*/ 146 h 197"/>
                  <a:gd name="T94" fmla="*/ 168 w 264"/>
                  <a:gd name="T95" fmla="*/ 132 h 197"/>
                  <a:gd name="T96" fmla="*/ 168 w 264"/>
                  <a:gd name="T97" fmla="*/ 113 h 197"/>
                  <a:gd name="T98" fmla="*/ 166 w 264"/>
                  <a:gd name="T99" fmla="*/ 98 h 197"/>
                  <a:gd name="T100" fmla="*/ 168 w 264"/>
                  <a:gd name="T101" fmla="*/ 85 h 197"/>
                  <a:gd name="T102" fmla="*/ 168 w 264"/>
                  <a:gd name="T103" fmla="*/ 79 h 197"/>
                  <a:gd name="T104" fmla="*/ 156 w 264"/>
                  <a:gd name="T105" fmla="*/ 73 h 197"/>
                  <a:gd name="T106" fmla="*/ 149 w 264"/>
                  <a:gd name="T107" fmla="*/ 58 h 197"/>
                  <a:gd name="T108" fmla="*/ 142 w 264"/>
                  <a:gd name="T109" fmla="*/ 44 h 197"/>
                  <a:gd name="T110" fmla="*/ 133 w 264"/>
                  <a:gd name="T111" fmla="*/ 34 h 197"/>
                  <a:gd name="T112" fmla="*/ 122 w 264"/>
                  <a:gd name="T113" fmla="*/ 41 h 197"/>
                  <a:gd name="T114" fmla="*/ 111 w 264"/>
                  <a:gd name="T115" fmla="*/ 36 h 197"/>
                  <a:gd name="T116" fmla="*/ 103 w 264"/>
                  <a:gd name="T117" fmla="*/ 22 h 197"/>
                  <a:gd name="T118" fmla="*/ 93 w 264"/>
                  <a:gd name="T119" fmla="*/ 11 h 197"/>
                  <a:gd name="T120" fmla="*/ 24 w 264"/>
                  <a:gd name="T121" fmla="*/ 3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64" h="197">
                    <a:moveTo>
                      <a:pt x="0" y="1"/>
                    </a:moveTo>
                    <a:cubicBezTo>
                      <a:pt x="0" y="3"/>
                      <a:pt x="0" y="4"/>
                      <a:pt x="1" y="6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4" y="9"/>
                      <a:pt x="3" y="10"/>
                      <a:pt x="4" y="11"/>
                    </a:cubicBezTo>
                    <a:cubicBezTo>
                      <a:pt x="4" y="12"/>
                      <a:pt x="6" y="13"/>
                      <a:pt x="7" y="14"/>
                    </a:cubicBezTo>
                    <a:cubicBezTo>
                      <a:pt x="8" y="16"/>
                      <a:pt x="6" y="19"/>
                      <a:pt x="8" y="22"/>
                    </a:cubicBezTo>
                    <a:cubicBezTo>
                      <a:pt x="8" y="22"/>
                      <a:pt x="10" y="23"/>
                      <a:pt x="10" y="23"/>
                    </a:cubicBezTo>
                    <a:cubicBezTo>
                      <a:pt x="11" y="23"/>
                      <a:pt x="10" y="25"/>
                      <a:pt x="11" y="25"/>
                    </a:cubicBezTo>
                    <a:cubicBezTo>
                      <a:pt x="11" y="26"/>
                      <a:pt x="13" y="26"/>
                      <a:pt x="14" y="27"/>
                    </a:cubicBezTo>
                    <a:cubicBezTo>
                      <a:pt x="14" y="27"/>
                      <a:pt x="14" y="28"/>
                      <a:pt x="14" y="29"/>
                    </a:cubicBezTo>
                    <a:cubicBezTo>
                      <a:pt x="15" y="29"/>
                      <a:pt x="17" y="28"/>
                      <a:pt x="18" y="29"/>
                    </a:cubicBezTo>
                    <a:cubicBezTo>
                      <a:pt x="18" y="29"/>
                      <a:pt x="18" y="31"/>
                      <a:pt x="19" y="31"/>
                    </a:cubicBezTo>
                    <a:cubicBezTo>
                      <a:pt x="20" y="32"/>
                      <a:pt x="21" y="32"/>
                      <a:pt x="22" y="33"/>
                    </a:cubicBezTo>
                    <a:cubicBezTo>
                      <a:pt x="24" y="36"/>
                      <a:pt x="22" y="37"/>
                      <a:pt x="23" y="41"/>
                    </a:cubicBezTo>
                    <a:cubicBezTo>
                      <a:pt x="23" y="41"/>
                      <a:pt x="25" y="43"/>
                      <a:pt x="25" y="43"/>
                    </a:cubicBezTo>
                    <a:cubicBezTo>
                      <a:pt x="25" y="47"/>
                      <a:pt x="24" y="50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9" y="56"/>
                      <a:pt x="21" y="57"/>
                      <a:pt x="22" y="58"/>
                    </a:cubicBezTo>
                    <a:cubicBezTo>
                      <a:pt x="23" y="59"/>
                      <a:pt x="24" y="62"/>
                      <a:pt x="25" y="62"/>
                    </a:cubicBezTo>
                    <a:cubicBezTo>
                      <a:pt x="25" y="62"/>
                      <a:pt x="26" y="62"/>
                      <a:pt x="27" y="62"/>
                    </a:cubicBezTo>
                    <a:cubicBezTo>
                      <a:pt x="27" y="63"/>
                      <a:pt x="27" y="64"/>
                      <a:pt x="28" y="65"/>
                    </a:cubicBezTo>
                    <a:cubicBezTo>
                      <a:pt x="28" y="65"/>
                      <a:pt x="30" y="64"/>
                      <a:pt x="31" y="65"/>
                    </a:cubicBezTo>
                    <a:cubicBezTo>
                      <a:pt x="32" y="65"/>
                      <a:pt x="40" y="72"/>
                      <a:pt x="41" y="73"/>
                    </a:cubicBezTo>
                    <a:cubicBezTo>
                      <a:pt x="41" y="75"/>
                      <a:pt x="40" y="74"/>
                      <a:pt x="40" y="76"/>
                    </a:cubicBezTo>
                    <a:cubicBezTo>
                      <a:pt x="40" y="76"/>
                      <a:pt x="42" y="79"/>
                      <a:pt x="42" y="80"/>
                    </a:cubicBezTo>
                    <a:cubicBezTo>
                      <a:pt x="43" y="82"/>
                      <a:pt x="41" y="86"/>
                      <a:pt x="42" y="88"/>
                    </a:cubicBezTo>
                    <a:cubicBezTo>
                      <a:pt x="43" y="89"/>
                      <a:pt x="45" y="89"/>
                      <a:pt x="46" y="90"/>
                    </a:cubicBezTo>
                    <a:cubicBezTo>
                      <a:pt x="47" y="90"/>
                      <a:pt x="46" y="92"/>
                      <a:pt x="47" y="93"/>
                    </a:cubicBezTo>
                    <a:cubicBezTo>
                      <a:pt x="47" y="93"/>
                      <a:pt x="49" y="94"/>
                      <a:pt x="50" y="95"/>
                    </a:cubicBezTo>
                    <a:cubicBezTo>
                      <a:pt x="51" y="96"/>
                      <a:pt x="58" y="104"/>
                      <a:pt x="58" y="105"/>
                    </a:cubicBezTo>
                    <a:cubicBezTo>
                      <a:pt x="58" y="106"/>
                      <a:pt x="58" y="107"/>
                      <a:pt x="58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9"/>
                      <a:pt x="60" y="108"/>
                      <a:pt x="61" y="107"/>
                    </a:cubicBezTo>
                    <a:cubicBezTo>
                      <a:pt x="61" y="107"/>
                      <a:pt x="61" y="107"/>
                      <a:pt x="61" y="107"/>
                    </a:cubicBezTo>
                    <a:cubicBezTo>
                      <a:pt x="62" y="107"/>
                      <a:pt x="63" y="106"/>
                      <a:pt x="63" y="105"/>
                    </a:cubicBezTo>
                    <a:cubicBezTo>
                      <a:pt x="63" y="104"/>
                      <a:pt x="64" y="103"/>
                      <a:pt x="63" y="101"/>
                    </a:cubicBezTo>
                    <a:cubicBezTo>
                      <a:pt x="63" y="101"/>
                      <a:pt x="58" y="98"/>
                      <a:pt x="58" y="98"/>
                    </a:cubicBezTo>
                    <a:cubicBezTo>
                      <a:pt x="58" y="97"/>
                      <a:pt x="58" y="96"/>
                      <a:pt x="58" y="95"/>
                    </a:cubicBezTo>
                    <a:cubicBezTo>
                      <a:pt x="57" y="95"/>
                      <a:pt x="57" y="94"/>
                      <a:pt x="57" y="94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4"/>
                      <a:pt x="54" y="92"/>
                      <a:pt x="53" y="92"/>
                    </a:cubicBezTo>
                    <a:cubicBezTo>
                      <a:pt x="53" y="91"/>
                      <a:pt x="55" y="90"/>
                      <a:pt x="54" y="88"/>
                    </a:cubicBezTo>
                    <a:cubicBezTo>
                      <a:pt x="54" y="87"/>
                      <a:pt x="52" y="87"/>
                      <a:pt x="51" y="86"/>
                    </a:cubicBezTo>
                    <a:cubicBezTo>
                      <a:pt x="51" y="84"/>
                      <a:pt x="52" y="83"/>
                      <a:pt x="52" y="81"/>
                    </a:cubicBezTo>
                    <a:cubicBezTo>
                      <a:pt x="52" y="81"/>
                      <a:pt x="48" y="76"/>
                      <a:pt x="48" y="76"/>
                    </a:cubicBezTo>
                    <a:cubicBezTo>
                      <a:pt x="48" y="75"/>
                      <a:pt x="48" y="74"/>
                      <a:pt x="48" y="73"/>
                    </a:cubicBezTo>
                    <a:cubicBezTo>
                      <a:pt x="47" y="69"/>
                      <a:pt x="45" y="65"/>
                      <a:pt x="41" y="63"/>
                    </a:cubicBezTo>
                    <a:cubicBezTo>
                      <a:pt x="42" y="62"/>
                      <a:pt x="43" y="60"/>
                      <a:pt x="42" y="59"/>
                    </a:cubicBezTo>
                    <a:cubicBezTo>
                      <a:pt x="42" y="58"/>
                      <a:pt x="40" y="58"/>
                      <a:pt x="39" y="57"/>
                    </a:cubicBezTo>
                    <a:cubicBezTo>
                      <a:pt x="39" y="57"/>
                      <a:pt x="40" y="55"/>
                      <a:pt x="39" y="55"/>
                    </a:cubicBezTo>
                    <a:cubicBezTo>
                      <a:pt x="39" y="54"/>
                      <a:pt x="37" y="53"/>
                      <a:pt x="36" y="52"/>
                    </a:cubicBezTo>
                    <a:cubicBezTo>
                      <a:pt x="35" y="50"/>
                      <a:pt x="36" y="47"/>
                      <a:pt x="35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2" y="41"/>
                      <a:pt x="31" y="42"/>
                      <a:pt x="30" y="41"/>
                    </a:cubicBezTo>
                    <a:cubicBezTo>
                      <a:pt x="30" y="40"/>
                      <a:pt x="30" y="37"/>
                      <a:pt x="31" y="37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7" y="31"/>
                      <a:pt x="26" y="31"/>
                      <a:pt x="25" y="31"/>
                    </a:cubicBezTo>
                    <a:cubicBezTo>
                      <a:pt x="25" y="31"/>
                      <a:pt x="25" y="29"/>
                      <a:pt x="25" y="29"/>
                    </a:cubicBezTo>
                    <a:cubicBezTo>
                      <a:pt x="25" y="28"/>
                      <a:pt x="23" y="26"/>
                      <a:pt x="22" y="25"/>
                    </a:cubicBezTo>
                    <a:cubicBezTo>
                      <a:pt x="21" y="23"/>
                      <a:pt x="22" y="21"/>
                      <a:pt x="20" y="19"/>
                    </a:cubicBezTo>
                    <a:cubicBezTo>
                      <a:pt x="20" y="18"/>
                      <a:pt x="17" y="16"/>
                      <a:pt x="17" y="16"/>
                    </a:cubicBezTo>
                    <a:cubicBezTo>
                      <a:pt x="16" y="13"/>
                      <a:pt x="18" y="11"/>
                      <a:pt x="18" y="10"/>
                    </a:cubicBezTo>
                    <a:cubicBezTo>
                      <a:pt x="18" y="9"/>
                      <a:pt x="17" y="10"/>
                      <a:pt x="18" y="9"/>
                    </a:cubicBezTo>
                    <a:cubicBezTo>
                      <a:pt x="19" y="9"/>
                      <a:pt x="20" y="8"/>
                      <a:pt x="22" y="9"/>
                    </a:cubicBezTo>
                    <a:cubicBezTo>
                      <a:pt x="22" y="9"/>
                      <a:pt x="22" y="11"/>
                      <a:pt x="23" y="11"/>
                    </a:cubicBezTo>
                    <a:cubicBezTo>
                      <a:pt x="24" y="12"/>
                      <a:pt x="25" y="11"/>
                      <a:pt x="26" y="12"/>
                    </a:cubicBezTo>
                    <a:cubicBezTo>
                      <a:pt x="26" y="12"/>
                      <a:pt x="27" y="10"/>
                      <a:pt x="27" y="10"/>
                    </a:cubicBezTo>
                    <a:cubicBezTo>
                      <a:pt x="28" y="9"/>
                      <a:pt x="29" y="10"/>
                      <a:pt x="31" y="10"/>
                    </a:cubicBezTo>
                    <a:cubicBezTo>
                      <a:pt x="33" y="14"/>
                      <a:pt x="30" y="11"/>
                      <a:pt x="34" y="15"/>
                    </a:cubicBezTo>
                    <a:cubicBezTo>
                      <a:pt x="33" y="20"/>
                      <a:pt x="34" y="22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8"/>
                      <a:pt x="38" y="30"/>
                      <a:pt x="39" y="33"/>
                    </a:cubicBezTo>
                    <a:cubicBezTo>
                      <a:pt x="41" y="35"/>
                      <a:pt x="43" y="37"/>
                      <a:pt x="44" y="39"/>
                    </a:cubicBezTo>
                    <a:cubicBezTo>
                      <a:pt x="44" y="39"/>
                      <a:pt x="46" y="39"/>
                      <a:pt x="46" y="39"/>
                    </a:cubicBezTo>
                    <a:cubicBezTo>
                      <a:pt x="47" y="41"/>
                      <a:pt x="46" y="42"/>
                      <a:pt x="46" y="43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7" y="45"/>
                      <a:pt x="50" y="45"/>
                      <a:pt x="51" y="46"/>
                    </a:cubicBezTo>
                    <a:cubicBezTo>
                      <a:pt x="52" y="47"/>
                      <a:pt x="52" y="53"/>
                      <a:pt x="54" y="53"/>
                    </a:cubicBezTo>
                    <a:cubicBezTo>
                      <a:pt x="55" y="54"/>
                      <a:pt x="57" y="53"/>
                      <a:pt x="57" y="53"/>
                    </a:cubicBezTo>
                    <a:cubicBezTo>
                      <a:pt x="59" y="55"/>
                      <a:pt x="57" y="57"/>
                      <a:pt x="57" y="59"/>
                    </a:cubicBezTo>
                    <a:cubicBezTo>
                      <a:pt x="58" y="60"/>
                      <a:pt x="61" y="60"/>
                      <a:pt x="62" y="61"/>
                    </a:cubicBezTo>
                    <a:cubicBezTo>
                      <a:pt x="62" y="62"/>
                      <a:pt x="62" y="65"/>
                      <a:pt x="63" y="65"/>
                    </a:cubicBezTo>
                    <a:cubicBezTo>
                      <a:pt x="64" y="66"/>
                      <a:pt x="66" y="65"/>
                      <a:pt x="67" y="65"/>
                    </a:cubicBezTo>
                    <a:cubicBezTo>
                      <a:pt x="68" y="66"/>
                      <a:pt x="68" y="67"/>
                      <a:pt x="68" y="68"/>
                    </a:cubicBezTo>
                    <a:cubicBezTo>
                      <a:pt x="69" y="68"/>
                      <a:pt x="69" y="68"/>
                      <a:pt x="69" y="68"/>
                    </a:cubicBezTo>
                    <a:cubicBezTo>
                      <a:pt x="69" y="69"/>
                      <a:pt x="69" y="70"/>
                      <a:pt x="69" y="71"/>
                    </a:cubicBezTo>
                    <a:cubicBezTo>
                      <a:pt x="68" y="71"/>
                      <a:pt x="66" y="71"/>
                      <a:pt x="66" y="72"/>
                    </a:cubicBezTo>
                    <a:cubicBezTo>
                      <a:pt x="66" y="73"/>
                      <a:pt x="66" y="75"/>
                      <a:pt x="66" y="76"/>
                    </a:cubicBezTo>
                    <a:cubicBezTo>
                      <a:pt x="67" y="76"/>
                      <a:pt x="68" y="76"/>
                      <a:pt x="69" y="77"/>
                    </a:cubicBezTo>
                    <a:cubicBezTo>
                      <a:pt x="70" y="77"/>
                      <a:pt x="70" y="79"/>
                      <a:pt x="70" y="79"/>
                    </a:cubicBezTo>
                    <a:cubicBezTo>
                      <a:pt x="71" y="80"/>
                      <a:pt x="73" y="81"/>
                      <a:pt x="74" y="81"/>
                    </a:cubicBezTo>
                    <a:cubicBezTo>
                      <a:pt x="74" y="81"/>
                      <a:pt x="79" y="88"/>
                      <a:pt x="79" y="88"/>
                    </a:cubicBezTo>
                    <a:cubicBezTo>
                      <a:pt x="80" y="89"/>
                      <a:pt x="79" y="90"/>
                      <a:pt x="80" y="91"/>
                    </a:cubicBezTo>
                    <a:cubicBezTo>
                      <a:pt x="81" y="92"/>
                      <a:pt x="82" y="92"/>
                      <a:pt x="83" y="93"/>
                    </a:cubicBezTo>
                    <a:cubicBezTo>
                      <a:pt x="84" y="94"/>
                      <a:pt x="86" y="96"/>
                      <a:pt x="86" y="96"/>
                    </a:cubicBezTo>
                    <a:cubicBezTo>
                      <a:pt x="86" y="97"/>
                      <a:pt x="86" y="98"/>
                      <a:pt x="86" y="99"/>
                    </a:cubicBezTo>
                    <a:cubicBezTo>
                      <a:pt x="87" y="99"/>
                      <a:pt x="89" y="101"/>
                      <a:pt x="90" y="102"/>
                    </a:cubicBezTo>
                    <a:cubicBezTo>
                      <a:pt x="90" y="103"/>
                      <a:pt x="90" y="103"/>
                      <a:pt x="90" y="104"/>
                    </a:cubicBezTo>
                    <a:cubicBezTo>
                      <a:pt x="90" y="104"/>
                      <a:pt x="92" y="105"/>
                      <a:pt x="92" y="105"/>
                    </a:cubicBezTo>
                    <a:cubicBezTo>
                      <a:pt x="93" y="107"/>
                      <a:pt x="92" y="108"/>
                      <a:pt x="93" y="110"/>
                    </a:cubicBezTo>
                    <a:cubicBezTo>
                      <a:pt x="95" y="113"/>
                      <a:pt x="97" y="114"/>
                      <a:pt x="99" y="119"/>
                    </a:cubicBezTo>
                    <a:cubicBezTo>
                      <a:pt x="100" y="119"/>
                      <a:pt x="100" y="119"/>
                      <a:pt x="100" y="119"/>
                    </a:cubicBezTo>
                    <a:cubicBezTo>
                      <a:pt x="100" y="121"/>
                      <a:pt x="100" y="122"/>
                      <a:pt x="100" y="124"/>
                    </a:cubicBezTo>
                    <a:cubicBezTo>
                      <a:pt x="100" y="125"/>
                      <a:pt x="103" y="126"/>
                      <a:pt x="102" y="131"/>
                    </a:cubicBezTo>
                    <a:cubicBezTo>
                      <a:pt x="102" y="132"/>
                      <a:pt x="100" y="134"/>
                      <a:pt x="99" y="134"/>
                    </a:cubicBezTo>
                    <a:cubicBezTo>
                      <a:pt x="98" y="136"/>
                      <a:pt x="101" y="137"/>
                      <a:pt x="101" y="138"/>
                    </a:cubicBezTo>
                    <a:cubicBezTo>
                      <a:pt x="100" y="139"/>
                      <a:pt x="98" y="139"/>
                      <a:pt x="99" y="142"/>
                    </a:cubicBezTo>
                    <a:cubicBezTo>
                      <a:pt x="99" y="142"/>
                      <a:pt x="100" y="145"/>
                      <a:pt x="101" y="146"/>
                    </a:cubicBezTo>
                    <a:cubicBezTo>
                      <a:pt x="102" y="146"/>
                      <a:pt x="102" y="146"/>
                      <a:pt x="102" y="146"/>
                    </a:cubicBezTo>
                    <a:cubicBezTo>
                      <a:pt x="103" y="147"/>
                      <a:pt x="102" y="148"/>
                      <a:pt x="103" y="149"/>
                    </a:cubicBezTo>
                    <a:cubicBezTo>
                      <a:pt x="103" y="150"/>
                      <a:pt x="107" y="153"/>
                      <a:pt x="108" y="154"/>
                    </a:cubicBezTo>
                    <a:cubicBezTo>
                      <a:pt x="109" y="154"/>
                      <a:pt x="110" y="154"/>
                      <a:pt x="111" y="154"/>
                    </a:cubicBezTo>
                    <a:cubicBezTo>
                      <a:pt x="112" y="155"/>
                      <a:pt x="111" y="156"/>
                      <a:pt x="112" y="157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1"/>
                      <a:pt x="119" y="163"/>
                      <a:pt x="119" y="164"/>
                    </a:cubicBezTo>
                    <a:cubicBezTo>
                      <a:pt x="119" y="164"/>
                      <a:pt x="121" y="167"/>
                      <a:pt x="121" y="167"/>
                    </a:cubicBezTo>
                    <a:cubicBezTo>
                      <a:pt x="125" y="169"/>
                      <a:pt x="128" y="167"/>
                      <a:pt x="131" y="168"/>
                    </a:cubicBezTo>
                    <a:cubicBezTo>
                      <a:pt x="132" y="169"/>
                      <a:pt x="133" y="172"/>
                      <a:pt x="134" y="172"/>
                    </a:cubicBezTo>
                    <a:cubicBezTo>
                      <a:pt x="136" y="174"/>
                      <a:pt x="140" y="175"/>
                      <a:pt x="142" y="176"/>
                    </a:cubicBezTo>
                    <a:cubicBezTo>
                      <a:pt x="143" y="177"/>
                      <a:pt x="143" y="178"/>
                      <a:pt x="144" y="178"/>
                    </a:cubicBezTo>
                    <a:cubicBezTo>
                      <a:pt x="147" y="180"/>
                      <a:pt x="149" y="179"/>
                      <a:pt x="153" y="180"/>
                    </a:cubicBezTo>
                    <a:cubicBezTo>
                      <a:pt x="154" y="182"/>
                      <a:pt x="154" y="182"/>
                      <a:pt x="154" y="182"/>
                    </a:cubicBezTo>
                    <a:cubicBezTo>
                      <a:pt x="156" y="182"/>
                      <a:pt x="156" y="181"/>
                      <a:pt x="158" y="181"/>
                    </a:cubicBezTo>
                    <a:cubicBezTo>
                      <a:pt x="158" y="181"/>
                      <a:pt x="158" y="183"/>
                      <a:pt x="158" y="183"/>
                    </a:cubicBezTo>
                    <a:cubicBezTo>
                      <a:pt x="159" y="183"/>
                      <a:pt x="160" y="183"/>
                      <a:pt x="161" y="183"/>
                    </a:cubicBezTo>
                    <a:cubicBezTo>
                      <a:pt x="162" y="183"/>
                      <a:pt x="163" y="185"/>
                      <a:pt x="164" y="186"/>
                    </a:cubicBezTo>
                    <a:cubicBezTo>
                      <a:pt x="164" y="187"/>
                      <a:pt x="164" y="187"/>
                      <a:pt x="164" y="187"/>
                    </a:cubicBezTo>
                    <a:cubicBezTo>
                      <a:pt x="165" y="187"/>
                      <a:pt x="166" y="186"/>
                      <a:pt x="166" y="186"/>
                    </a:cubicBezTo>
                    <a:cubicBezTo>
                      <a:pt x="169" y="186"/>
                      <a:pt x="168" y="187"/>
                      <a:pt x="169" y="188"/>
                    </a:cubicBezTo>
                    <a:cubicBezTo>
                      <a:pt x="171" y="188"/>
                      <a:pt x="173" y="187"/>
                      <a:pt x="174" y="187"/>
                    </a:cubicBezTo>
                    <a:cubicBezTo>
                      <a:pt x="175" y="187"/>
                      <a:pt x="175" y="188"/>
                      <a:pt x="175" y="189"/>
                    </a:cubicBezTo>
                    <a:cubicBezTo>
                      <a:pt x="176" y="189"/>
                      <a:pt x="178" y="190"/>
                      <a:pt x="178" y="190"/>
                    </a:cubicBezTo>
                    <a:cubicBezTo>
                      <a:pt x="181" y="190"/>
                      <a:pt x="182" y="187"/>
                      <a:pt x="184" y="187"/>
                    </a:cubicBezTo>
                    <a:cubicBezTo>
                      <a:pt x="186" y="186"/>
                      <a:pt x="188" y="187"/>
                      <a:pt x="190" y="187"/>
                    </a:cubicBezTo>
                    <a:cubicBezTo>
                      <a:pt x="191" y="187"/>
                      <a:pt x="193" y="185"/>
                      <a:pt x="193" y="185"/>
                    </a:cubicBezTo>
                    <a:cubicBezTo>
                      <a:pt x="195" y="185"/>
                      <a:pt x="194" y="186"/>
                      <a:pt x="195" y="186"/>
                    </a:cubicBezTo>
                    <a:cubicBezTo>
                      <a:pt x="198" y="187"/>
                      <a:pt x="200" y="186"/>
                      <a:pt x="202" y="187"/>
                    </a:cubicBezTo>
                    <a:cubicBezTo>
                      <a:pt x="203" y="187"/>
                      <a:pt x="204" y="190"/>
                      <a:pt x="205" y="190"/>
                    </a:cubicBezTo>
                    <a:cubicBezTo>
                      <a:pt x="206" y="191"/>
                      <a:pt x="207" y="190"/>
                      <a:pt x="208" y="190"/>
                    </a:cubicBezTo>
                    <a:cubicBezTo>
                      <a:pt x="210" y="191"/>
                      <a:pt x="211" y="194"/>
                      <a:pt x="212" y="197"/>
                    </a:cubicBezTo>
                    <a:cubicBezTo>
                      <a:pt x="212" y="197"/>
                      <a:pt x="212" y="197"/>
                      <a:pt x="212" y="197"/>
                    </a:cubicBezTo>
                    <a:cubicBezTo>
                      <a:pt x="212" y="197"/>
                      <a:pt x="214" y="194"/>
                      <a:pt x="213" y="192"/>
                    </a:cubicBezTo>
                    <a:cubicBezTo>
                      <a:pt x="212" y="191"/>
                      <a:pt x="218" y="184"/>
                      <a:pt x="218" y="184"/>
                    </a:cubicBezTo>
                    <a:cubicBezTo>
                      <a:pt x="229" y="184"/>
                      <a:pt x="229" y="184"/>
                      <a:pt x="229" y="184"/>
                    </a:cubicBezTo>
                    <a:cubicBezTo>
                      <a:pt x="229" y="184"/>
                      <a:pt x="229" y="181"/>
                      <a:pt x="227" y="179"/>
                    </a:cubicBezTo>
                    <a:cubicBezTo>
                      <a:pt x="224" y="178"/>
                      <a:pt x="222" y="174"/>
                      <a:pt x="222" y="174"/>
                    </a:cubicBezTo>
                    <a:cubicBezTo>
                      <a:pt x="222" y="171"/>
                      <a:pt x="222" y="171"/>
                      <a:pt x="222" y="171"/>
                    </a:cubicBezTo>
                    <a:cubicBezTo>
                      <a:pt x="225" y="171"/>
                      <a:pt x="225" y="171"/>
                      <a:pt x="225" y="171"/>
                    </a:cubicBezTo>
                    <a:cubicBezTo>
                      <a:pt x="226" y="166"/>
                      <a:pt x="226" y="166"/>
                      <a:pt x="226" y="166"/>
                    </a:cubicBezTo>
                    <a:cubicBezTo>
                      <a:pt x="241" y="166"/>
                      <a:pt x="241" y="166"/>
                      <a:pt x="241" y="166"/>
                    </a:cubicBez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6" y="161"/>
                      <a:pt x="248" y="163"/>
                    </a:cubicBezTo>
                    <a:cubicBezTo>
                      <a:pt x="249" y="161"/>
                      <a:pt x="250" y="160"/>
                      <a:pt x="251" y="158"/>
                    </a:cubicBezTo>
                    <a:cubicBezTo>
                      <a:pt x="251" y="160"/>
                      <a:pt x="251" y="162"/>
                      <a:pt x="250" y="162"/>
                    </a:cubicBezTo>
                    <a:cubicBezTo>
                      <a:pt x="252" y="163"/>
                      <a:pt x="253" y="164"/>
                      <a:pt x="254" y="164"/>
                    </a:cubicBezTo>
                    <a:cubicBezTo>
                      <a:pt x="254" y="158"/>
                      <a:pt x="255" y="154"/>
                      <a:pt x="256" y="148"/>
                    </a:cubicBezTo>
                    <a:cubicBezTo>
                      <a:pt x="257" y="148"/>
                      <a:pt x="257" y="148"/>
                      <a:pt x="257" y="148"/>
                    </a:cubicBezTo>
                    <a:cubicBezTo>
                      <a:pt x="258" y="147"/>
                      <a:pt x="256" y="146"/>
                      <a:pt x="256" y="143"/>
                    </a:cubicBezTo>
                    <a:cubicBezTo>
                      <a:pt x="256" y="139"/>
                      <a:pt x="264" y="129"/>
                      <a:pt x="259" y="126"/>
                    </a:cubicBezTo>
                    <a:cubicBezTo>
                      <a:pt x="258" y="126"/>
                      <a:pt x="257" y="126"/>
                      <a:pt x="257" y="126"/>
                    </a:cubicBezTo>
                    <a:cubicBezTo>
                      <a:pt x="255" y="125"/>
                      <a:pt x="255" y="125"/>
                      <a:pt x="255" y="125"/>
                    </a:cubicBezTo>
                    <a:cubicBezTo>
                      <a:pt x="254" y="124"/>
                      <a:pt x="249" y="125"/>
                      <a:pt x="248" y="126"/>
                    </a:cubicBezTo>
                    <a:cubicBezTo>
                      <a:pt x="247" y="126"/>
                      <a:pt x="246" y="128"/>
                      <a:pt x="246" y="129"/>
                    </a:cubicBezTo>
                    <a:cubicBezTo>
                      <a:pt x="244" y="129"/>
                      <a:pt x="243" y="128"/>
                      <a:pt x="242" y="129"/>
                    </a:cubicBezTo>
                    <a:cubicBezTo>
                      <a:pt x="241" y="129"/>
                      <a:pt x="240" y="131"/>
                      <a:pt x="240" y="131"/>
                    </a:cubicBezTo>
                    <a:cubicBezTo>
                      <a:pt x="236" y="132"/>
                      <a:pt x="235" y="130"/>
                      <a:pt x="234" y="134"/>
                    </a:cubicBezTo>
                    <a:cubicBezTo>
                      <a:pt x="232" y="137"/>
                      <a:pt x="232" y="142"/>
                      <a:pt x="231" y="146"/>
                    </a:cubicBezTo>
                    <a:cubicBezTo>
                      <a:pt x="231" y="146"/>
                      <a:pt x="228" y="148"/>
                      <a:pt x="228" y="148"/>
                    </a:cubicBezTo>
                    <a:cubicBezTo>
                      <a:pt x="228" y="150"/>
                      <a:pt x="229" y="152"/>
                      <a:pt x="228" y="154"/>
                    </a:cubicBezTo>
                    <a:cubicBezTo>
                      <a:pt x="228" y="154"/>
                      <a:pt x="228" y="154"/>
                      <a:pt x="228" y="154"/>
                    </a:cubicBezTo>
                    <a:cubicBezTo>
                      <a:pt x="225" y="155"/>
                      <a:pt x="224" y="158"/>
                      <a:pt x="222" y="160"/>
                    </a:cubicBezTo>
                    <a:cubicBezTo>
                      <a:pt x="221" y="160"/>
                      <a:pt x="219" y="161"/>
                      <a:pt x="219" y="161"/>
                    </a:cubicBezTo>
                    <a:cubicBezTo>
                      <a:pt x="219" y="161"/>
                      <a:pt x="218" y="159"/>
                      <a:pt x="218" y="158"/>
                    </a:cubicBezTo>
                    <a:cubicBezTo>
                      <a:pt x="213" y="159"/>
                      <a:pt x="212" y="159"/>
                      <a:pt x="209" y="162"/>
                    </a:cubicBezTo>
                    <a:cubicBezTo>
                      <a:pt x="209" y="162"/>
                      <a:pt x="208" y="164"/>
                      <a:pt x="208" y="164"/>
                    </a:cubicBezTo>
                    <a:cubicBezTo>
                      <a:pt x="207" y="164"/>
                      <a:pt x="205" y="164"/>
                      <a:pt x="203" y="164"/>
                    </a:cubicBezTo>
                    <a:cubicBezTo>
                      <a:pt x="203" y="165"/>
                      <a:pt x="203" y="165"/>
                      <a:pt x="203" y="165"/>
                    </a:cubicBezTo>
                    <a:cubicBezTo>
                      <a:pt x="201" y="166"/>
                      <a:pt x="198" y="165"/>
                      <a:pt x="195" y="165"/>
                    </a:cubicBezTo>
                    <a:cubicBezTo>
                      <a:pt x="192" y="159"/>
                      <a:pt x="191" y="159"/>
                      <a:pt x="184" y="159"/>
                    </a:cubicBezTo>
                    <a:cubicBezTo>
                      <a:pt x="183" y="158"/>
                      <a:pt x="184" y="157"/>
                      <a:pt x="184" y="156"/>
                    </a:cubicBezTo>
                    <a:cubicBezTo>
                      <a:pt x="183" y="154"/>
                      <a:pt x="180" y="152"/>
                      <a:pt x="180" y="150"/>
                    </a:cubicBezTo>
                    <a:cubicBezTo>
                      <a:pt x="180" y="149"/>
                      <a:pt x="180" y="147"/>
                      <a:pt x="180" y="146"/>
                    </a:cubicBezTo>
                    <a:cubicBezTo>
                      <a:pt x="180" y="146"/>
                      <a:pt x="178" y="147"/>
                      <a:pt x="178" y="146"/>
                    </a:cubicBezTo>
                    <a:cubicBezTo>
                      <a:pt x="177" y="146"/>
                      <a:pt x="176" y="143"/>
                      <a:pt x="175" y="142"/>
                    </a:cubicBezTo>
                    <a:cubicBezTo>
                      <a:pt x="175" y="141"/>
                      <a:pt x="173" y="141"/>
                      <a:pt x="172" y="140"/>
                    </a:cubicBezTo>
                    <a:cubicBezTo>
                      <a:pt x="171" y="138"/>
                      <a:pt x="172" y="136"/>
                      <a:pt x="171" y="134"/>
                    </a:cubicBezTo>
                    <a:cubicBezTo>
                      <a:pt x="171" y="134"/>
                      <a:pt x="169" y="133"/>
                      <a:pt x="168" y="132"/>
                    </a:cubicBezTo>
                    <a:cubicBezTo>
                      <a:pt x="168" y="131"/>
                      <a:pt x="168" y="129"/>
                      <a:pt x="168" y="129"/>
                    </a:cubicBezTo>
                    <a:cubicBezTo>
                      <a:pt x="167" y="129"/>
                      <a:pt x="166" y="130"/>
                      <a:pt x="166" y="130"/>
                    </a:cubicBezTo>
                    <a:cubicBezTo>
                      <a:pt x="167" y="125"/>
                      <a:pt x="166" y="124"/>
                      <a:pt x="166" y="119"/>
                    </a:cubicBezTo>
                    <a:cubicBezTo>
                      <a:pt x="167" y="118"/>
                      <a:pt x="169" y="116"/>
                      <a:pt x="168" y="113"/>
                    </a:cubicBezTo>
                    <a:cubicBezTo>
                      <a:pt x="167" y="111"/>
                      <a:pt x="167" y="111"/>
                      <a:pt x="167" y="111"/>
                    </a:cubicBezTo>
                    <a:cubicBezTo>
                      <a:pt x="167" y="109"/>
                      <a:pt x="168" y="107"/>
                      <a:pt x="167" y="106"/>
                    </a:cubicBezTo>
                    <a:cubicBezTo>
                      <a:pt x="166" y="105"/>
                      <a:pt x="166" y="105"/>
                      <a:pt x="166" y="105"/>
                    </a:cubicBezTo>
                    <a:cubicBezTo>
                      <a:pt x="165" y="102"/>
                      <a:pt x="167" y="101"/>
                      <a:pt x="166" y="98"/>
                    </a:cubicBezTo>
                    <a:cubicBezTo>
                      <a:pt x="165" y="95"/>
                      <a:pt x="165" y="95"/>
                      <a:pt x="165" y="95"/>
                    </a:cubicBezTo>
                    <a:cubicBezTo>
                      <a:pt x="165" y="94"/>
                      <a:pt x="167" y="90"/>
                      <a:pt x="165" y="89"/>
                    </a:cubicBezTo>
                    <a:cubicBezTo>
                      <a:pt x="166" y="88"/>
                      <a:pt x="167" y="88"/>
                      <a:pt x="168" y="87"/>
                    </a:cubicBezTo>
                    <a:cubicBezTo>
                      <a:pt x="168" y="86"/>
                      <a:pt x="167" y="85"/>
                      <a:pt x="168" y="85"/>
                    </a:cubicBezTo>
                    <a:cubicBezTo>
                      <a:pt x="168" y="85"/>
                      <a:pt x="170" y="85"/>
                      <a:pt x="170" y="85"/>
                    </a:cubicBezTo>
                    <a:cubicBezTo>
                      <a:pt x="171" y="83"/>
                      <a:pt x="171" y="82"/>
                      <a:pt x="172" y="81"/>
                    </a:cubicBezTo>
                    <a:cubicBezTo>
                      <a:pt x="173" y="80"/>
                      <a:pt x="172" y="79"/>
                      <a:pt x="172" y="79"/>
                    </a:cubicBezTo>
                    <a:cubicBezTo>
                      <a:pt x="168" y="79"/>
                      <a:pt x="168" y="79"/>
                      <a:pt x="168" y="79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2" y="76"/>
                      <a:pt x="162" y="76"/>
                      <a:pt x="162" y="76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5" y="69"/>
                      <a:pt x="155" y="69"/>
                      <a:pt x="155" y="69"/>
                    </a:cubicBezTo>
                    <a:cubicBezTo>
                      <a:pt x="153" y="63"/>
                      <a:pt x="153" y="63"/>
                      <a:pt x="153" y="63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5" y="50"/>
                      <a:pt x="145" y="50"/>
                      <a:pt x="145" y="50"/>
                    </a:cubicBezTo>
                    <a:cubicBezTo>
                      <a:pt x="143" y="46"/>
                      <a:pt x="143" y="46"/>
                      <a:pt x="143" y="46"/>
                    </a:cubicBezTo>
                    <a:cubicBezTo>
                      <a:pt x="142" y="44"/>
                      <a:pt x="142" y="44"/>
                      <a:pt x="142" y="44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36" y="36"/>
                      <a:pt x="136" y="36"/>
                      <a:pt x="136" y="36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0" y="34"/>
                      <a:pt x="130" y="34"/>
                      <a:pt x="130" y="34"/>
                    </a:cubicBezTo>
                    <a:cubicBezTo>
                      <a:pt x="127" y="35"/>
                      <a:pt x="127" y="35"/>
                      <a:pt x="127" y="35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2" y="41"/>
                      <a:pt x="122" y="41"/>
                      <a:pt x="122" y="41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16" y="41"/>
                      <a:pt x="116" y="41"/>
                      <a:pt x="116" y="41"/>
                    </a:cubicBezTo>
                    <a:cubicBezTo>
                      <a:pt x="113" y="39"/>
                      <a:pt x="113" y="39"/>
                      <a:pt x="113" y="39"/>
                    </a:cubicBezTo>
                    <a:cubicBezTo>
                      <a:pt x="111" y="36"/>
                      <a:pt x="111" y="36"/>
                      <a:pt x="111" y="36"/>
                    </a:cubicBezTo>
                    <a:cubicBezTo>
                      <a:pt x="109" y="32"/>
                      <a:pt x="109" y="32"/>
                      <a:pt x="109" y="32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1" y="20"/>
                      <a:pt x="101" y="20"/>
                      <a:pt x="101" y="20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3" y="11"/>
                      <a:pt x="93" y="11"/>
                      <a:pt x="93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5" y="16"/>
                      <a:pt x="75" y="16"/>
                      <a:pt x="75" y="16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6" name="Freeform 146">
                <a:extLst>
                  <a:ext uri="{FF2B5EF4-FFF2-40B4-BE49-F238E27FC236}">
                    <a16:creationId xmlns:a16="http://schemas.microsoft.com/office/drawing/2014/main" id="{EFD5D44F-E5BA-9F46-8307-7501F7F750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" y="1544"/>
                <a:ext cx="518" cy="387"/>
              </a:xfrm>
              <a:custGeom>
                <a:avLst/>
                <a:gdLst>
                  <a:gd name="T0" fmla="*/ 4 w 264"/>
                  <a:gd name="T1" fmla="*/ 11 h 197"/>
                  <a:gd name="T2" fmla="*/ 11 w 264"/>
                  <a:gd name="T3" fmla="*/ 25 h 197"/>
                  <a:gd name="T4" fmla="*/ 19 w 264"/>
                  <a:gd name="T5" fmla="*/ 31 h 197"/>
                  <a:gd name="T6" fmla="*/ 24 w 264"/>
                  <a:gd name="T7" fmla="*/ 53 h 197"/>
                  <a:gd name="T8" fmla="*/ 25 w 264"/>
                  <a:gd name="T9" fmla="*/ 62 h 197"/>
                  <a:gd name="T10" fmla="*/ 41 w 264"/>
                  <a:gd name="T11" fmla="*/ 73 h 197"/>
                  <a:gd name="T12" fmla="*/ 46 w 264"/>
                  <a:gd name="T13" fmla="*/ 90 h 197"/>
                  <a:gd name="T14" fmla="*/ 58 w 264"/>
                  <a:gd name="T15" fmla="*/ 109 h 197"/>
                  <a:gd name="T16" fmla="*/ 63 w 264"/>
                  <a:gd name="T17" fmla="*/ 105 h 197"/>
                  <a:gd name="T18" fmla="*/ 57 w 264"/>
                  <a:gd name="T19" fmla="*/ 94 h 197"/>
                  <a:gd name="T20" fmla="*/ 51 w 264"/>
                  <a:gd name="T21" fmla="*/ 86 h 197"/>
                  <a:gd name="T22" fmla="*/ 41 w 264"/>
                  <a:gd name="T23" fmla="*/ 63 h 197"/>
                  <a:gd name="T24" fmla="*/ 36 w 264"/>
                  <a:gd name="T25" fmla="*/ 52 h 197"/>
                  <a:gd name="T26" fmla="*/ 33 w 264"/>
                  <a:gd name="T27" fmla="*/ 42 h 197"/>
                  <a:gd name="T28" fmla="*/ 31 w 264"/>
                  <a:gd name="T29" fmla="*/ 36 h 197"/>
                  <a:gd name="T30" fmla="*/ 22 w 264"/>
                  <a:gd name="T31" fmla="*/ 25 h 197"/>
                  <a:gd name="T32" fmla="*/ 18 w 264"/>
                  <a:gd name="T33" fmla="*/ 9 h 197"/>
                  <a:gd name="T34" fmla="*/ 27 w 264"/>
                  <a:gd name="T35" fmla="*/ 10 h 197"/>
                  <a:gd name="T36" fmla="*/ 37 w 264"/>
                  <a:gd name="T37" fmla="*/ 25 h 197"/>
                  <a:gd name="T38" fmla="*/ 46 w 264"/>
                  <a:gd name="T39" fmla="*/ 43 h 197"/>
                  <a:gd name="T40" fmla="*/ 57 w 264"/>
                  <a:gd name="T41" fmla="*/ 53 h 197"/>
                  <a:gd name="T42" fmla="*/ 67 w 264"/>
                  <a:gd name="T43" fmla="*/ 65 h 197"/>
                  <a:gd name="T44" fmla="*/ 66 w 264"/>
                  <a:gd name="T45" fmla="*/ 72 h 197"/>
                  <a:gd name="T46" fmla="*/ 74 w 264"/>
                  <a:gd name="T47" fmla="*/ 81 h 197"/>
                  <a:gd name="T48" fmla="*/ 86 w 264"/>
                  <a:gd name="T49" fmla="*/ 96 h 197"/>
                  <a:gd name="T50" fmla="*/ 92 w 264"/>
                  <a:gd name="T51" fmla="*/ 105 h 197"/>
                  <a:gd name="T52" fmla="*/ 100 w 264"/>
                  <a:gd name="T53" fmla="*/ 124 h 197"/>
                  <a:gd name="T54" fmla="*/ 99 w 264"/>
                  <a:gd name="T55" fmla="*/ 142 h 197"/>
                  <a:gd name="T56" fmla="*/ 108 w 264"/>
                  <a:gd name="T57" fmla="*/ 154 h 197"/>
                  <a:gd name="T58" fmla="*/ 119 w 264"/>
                  <a:gd name="T59" fmla="*/ 164 h 197"/>
                  <a:gd name="T60" fmla="*/ 142 w 264"/>
                  <a:gd name="T61" fmla="*/ 176 h 197"/>
                  <a:gd name="T62" fmla="*/ 158 w 264"/>
                  <a:gd name="T63" fmla="*/ 181 h 197"/>
                  <a:gd name="T64" fmla="*/ 164 w 264"/>
                  <a:gd name="T65" fmla="*/ 187 h 197"/>
                  <a:gd name="T66" fmla="*/ 175 w 264"/>
                  <a:gd name="T67" fmla="*/ 189 h 197"/>
                  <a:gd name="T68" fmla="*/ 193 w 264"/>
                  <a:gd name="T69" fmla="*/ 185 h 197"/>
                  <a:gd name="T70" fmla="*/ 208 w 264"/>
                  <a:gd name="T71" fmla="*/ 190 h 197"/>
                  <a:gd name="T72" fmla="*/ 218 w 264"/>
                  <a:gd name="T73" fmla="*/ 184 h 197"/>
                  <a:gd name="T74" fmla="*/ 222 w 264"/>
                  <a:gd name="T75" fmla="*/ 171 h 197"/>
                  <a:gd name="T76" fmla="*/ 244 w 264"/>
                  <a:gd name="T77" fmla="*/ 164 h 197"/>
                  <a:gd name="T78" fmla="*/ 254 w 264"/>
                  <a:gd name="T79" fmla="*/ 164 h 197"/>
                  <a:gd name="T80" fmla="*/ 259 w 264"/>
                  <a:gd name="T81" fmla="*/ 126 h 197"/>
                  <a:gd name="T82" fmla="*/ 246 w 264"/>
                  <a:gd name="T83" fmla="*/ 129 h 197"/>
                  <a:gd name="T84" fmla="*/ 231 w 264"/>
                  <a:gd name="T85" fmla="*/ 146 h 197"/>
                  <a:gd name="T86" fmla="*/ 222 w 264"/>
                  <a:gd name="T87" fmla="*/ 160 h 197"/>
                  <a:gd name="T88" fmla="*/ 208 w 264"/>
                  <a:gd name="T89" fmla="*/ 164 h 197"/>
                  <a:gd name="T90" fmla="*/ 184 w 264"/>
                  <a:gd name="T91" fmla="*/ 159 h 197"/>
                  <a:gd name="T92" fmla="*/ 178 w 264"/>
                  <a:gd name="T93" fmla="*/ 146 h 197"/>
                  <a:gd name="T94" fmla="*/ 168 w 264"/>
                  <a:gd name="T95" fmla="*/ 132 h 197"/>
                  <a:gd name="T96" fmla="*/ 168 w 264"/>
                  <a:gd name="T97" fmla="*/ 113 h 197"/>
                  <a:gd name="T98" fmla="*/ 166 w 264"/>
                  <a:gd name="T99" fmla="*/ 98 h 197"/>
                  <a:gd name="T100" fmla="*/ 168 w 264"/>
                  <a:gd name="T101" fmla="*/ 85 h 197"/>
                  <a:gd name="T102" fmla="*/ 168 w 264"/>
                  <a:gd name="T103" fmla="*/ 79 h 197"/>
                  <a:gd name="T104" fmla="*/ 156 w 264"/>
                  <a:gd name="T105" fmla="*/ 73 h 197"/>
                  <a:gd name="T106" fmla="*/ 149 w 264"/>
                  <a:gd name="T107" fmla="*/ 58 h 197"/>
                  <a:gd name="T108" fmla="*/ 142 w 264"/>
                  <a:gd name="T109" fmla="*/ 44 h 197"/>
                  <a:gd name="T110" fmla="*/ 133 w 264"/>
                  <a:gd name="T111" fmla="*/ 34 h 197"/>
                  <a:gd name="T112" fmla="*/ 122 w 264"/>
                  <a:gd name="T113" fmla="*/ 41 h 197"/>
                  <a:gd name="T114" fmla="*/ 111 w 264"/>
                  <a:gd name="T115" fmla="*/ 36 h 197"/>
                  <a:gd name="T116" fmla="*/ 103 w 264"/>
                  <a:gd name="T117" fmla="*/ 22 h 197"/>
                  <a:gd name="T118" fmla="*/ 93 w 264"/>
                  <a:gd name="T119" fmla="*/ 11 h 197"/>
                  <a:gd name="T120" fmla="*/ 24 w 264"/>
                  <a:gd name="T121" fmla="*/ 3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64" h="197">
                    <a:moveTo>
                      <a:pt x="0" y="1"/>
                    </a:moveTo>
                    <a:cubicBezTo>
                      <a:pt x="0" y="3"/>
                      <a:pt x="0" y="4"/>
                      <a:pt x="1" y="6"/>
                    </a:cubicBezTo>
                    <a:cubicBezTo>
                      <a:pt x="1" y="7"/>
                      <a:pt x="3" y="7"/>
                      <a:pt x="4" y="8"/>
                    </a:cubicBezTo>
                    <a:cubicBezTo>
                      <a:pt x="4" y="9"/>
                      <a:pt x="3" y="10"/>
                      <a:pt x="4" y="11"/>
                    </a:cubicBezTo>
                    <a:cubicBezTo>
                      <a:pt x="4" y="12"/>
                      <a:pt x="6" y="13"/>
                      <a:pt x="7" y="14"/>
                    </a:cubicBezTo>
                    <a:cubicBezTo>
                      <a:pt x="8" y="16"/>
                      <a:pt x="6" y="19"/>
                      <a:pt x="8" y="22"/>
                    </a:cubicBezTo>
                    <a:cubicBezTo>
                      <a:pt x="8" y="22"/>
                      <a:pt x="10" y="23"/>
                      <a:pt x="10" y="23"/>
                    </a:cubicBezTo>
                    <a:cubicBezTo>
                      <a:pt x="11" y="23"/>
                      <a:pt x="10" y="25"/>
                      <a:pt x="11" y="25"/>
                    </a:cubicBezTo>
                    <a:cubicBezTo>
                      <a:pt x="11" y="26"/>
                      <a:pt x="13" y="26"/>
                      <a:pt x="14" y="27"/>
                    </a:cubicBezTo>
                    <a:cubicBezTo>
                      <a:pt x="14" y="27"/>
                      <a:pt x="14" y="28"/>
                      <a:pt x="14" y="29"/>
                    </a:cubicBezTo>
                    <a:cubicBezTo>
                      <a:pt x="15" y="29"/>
                      <a:pt x="17" y="28"/>
                      <a:pt x="18" y="29"/>
                    </a:cubicBezTo>
                    <a:cubicBezTo>
                      <a:pt x="18" y="29"/>
                      <a:pt x="18" y="31"/>
                      <a:pt x="19" y="31"/>
                    </a:cubicBezTo>
                    <a:cubicBezTo>
                      <a:pt x="20" y="32"/>
                      <a:pt x="21" y="32"/>
                      <a:pt x="22" y="33"/>
                    </a:cubicBezTo>
                    <a:cubicBezTo>
                      <a:pt x="24" y="36"/>
                      <a:pt x="22" y="37"/>
                      <a:pt x="23" y="41"/>
                    </a:cubicBezTo>
                    <a:cubicBezTo>
                      <a:pt x="23" y="41"/>
                      <a:pt x="25" y="43"/>
                      <a:pt x="25" y="43"/>
                    </a:cubicBezTo>
                    <a:cubicBezTo>
                      <a:pt x="25" y="47"/>
                      <a:pt x="24" y="50"/>
                      <a:pt x="24" y="53"/>
                    </a:cubicBezTo>
                    <a:cubicBezTo>
                      <a:pt x="22" y="53"/>
                      <a:pt x="20" y="53"/>
                      <a:pt x="17" y="53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9" y="56"/>
                      <a:pt x="21" y="57"/>
                      <a:pt x="22" y="58"/>
                    </a:cubicBezTo>
                    <a:cubicBezTo>
                      <a:pt x="23" y="59"/>
                      <a:pt x="24" y="62"/>
                      <a:pt x="25" y="62"/>
                    </a:cubicBezTo>
                    <a:cubicBezTo>
                      <a:pt x="25" y="62"/>
                      <a:pt x="26" y="62"/>
                      <a:pt x="27" y="62"/>
                    </a:cubicBezTo>
                    <a:cubicBezTo>
                      <a:pt x="27" y="63"/>
                      <a:pt x="27" y="64"/>
                      <a:pt x="28" y="65"/>
                    </a:cubicBezTo>
                    <a:cubicBezTo>
                      <a:pt x="28" y="65"/>
                      <a:pt x="30" y="64"/>
                      <a:pt x="31" y="65"/>
                    </a:cubicBezTo>
                    <a:cubicBezTo>
                      <a:pt x="32" y="65"/>
                      <a:pt x="40" y="72"/>
                      <a:pt x="41" y="73"/>
                    </a:cubicBezTo>
                    <a:cubicBezTo>
                      <a:pt x="41" y="75"/>
                      <a:pt x="40" y="74"/>
                      <a:pt x="40" y="76"/>
                    </a:cubicBezTo>
                    <a:cubicBezTo>
                      <a:pt x="40" y="76"/>
                      <a:pt x="42" y="79"/>
                      <a:pt x="42" y="80"/>
                    </a:cubicBezTo>
                    <a:cubicBezTo>
                      <a:pt x="43" y="82"/>
                      <a:pt x="41" y="86"/>
                      <a:pt x="42" y="88"/>
                    </a:cubicBezTo>
                    <a:cubicBezTo>
                      <a:pt x="43" y="89"/>
                      <a:pt x="45" y="89"/>
                      <a:pt x="46" y="90"/>
                    </a:cubicBezTo>
                    <a:cubicBezTo>
                      <a:pt x="47" y="90"/>
                      <a:pt x="46" y="92"/>
                      <a:pt x="47" y="93"/>
                    </a:cubicBezTo>
                    <a:cubicBezTo>
                      <a:pt x="47" y="93"/>
                      <a:pt x="49" y="94"/>
                      <a:pt x="50" y="95"/>
                    </a:cubicBezTo>
                    <a:cubicBezTo>
                      <a:pt x="51" y="96"/>
                      <a:pt x="58" y="104"/>
                      <a:pt x="58" y="105"/>
                    </a:cubicBezTo>
                    <a:cubicBezTo>
                      <a:pt x="58" y="106"/>
                      <a:pt x="58" y="107"/>
                      <a:pt x="58" y="109"/>
                    </a:cubicBezTo>
                    <a:cubicBezTo>
                      <a:pt x="61" y="109"/>
                      <a:pt x="61" y="109"/>
                      <a:pt x="61" y="109"/>
                    </a:cubicBezTo>
                    <a:cubicBezTo>
                      <a:pt x="61" y="109"/>
                      <a:pt x="60" y="108"/>
                      <a:pt x="61" y="107"/>
                    </a:cubicBezTo>
                    <a:cubicBezTo>
                      <a:pt x="61" y="107"/>
                      <a:pt x="61" y="107"/>
                      <a:pt x="61" y="107"/>
                    </a:cubicBezTo>
                    <a:cubicBezTo>
                      <a:pt x="62" y="107"/>
                      <a:pt x="63" y="106"/>
                      <a:pt x="63" y="105"/>
                    </a:cubicBezTo>
                    <a:cubicBezTo>
                      <a:pt x="63" y="104"/>
                      <a:pt x="64" y="103"/>
                      <a:pt x="63" y="101"/>
                    </a:cubicBezTo>
                    <a:cubicBezTo>
                      <a:pt x="63" y="101"/>
                      <a:pt x="58" y="98"/>
                      <a:pt x="58" y="98"/>
                    </a:cubicBezTo>
                    <a:cubicBezTo>
                      <a:pt x="58" y="97"/>
                      <a:pt x="58" y="96"/>
                      <a:pt x="58" y="95"/>
                    </a:cubicBezTo>
                    <a:cubicBezTo>
                      <a:pt x="57" y="95"/>
                      <a:pt x="57" y="94"/>
                      <a:pt x="57" y="94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4"/>
                      <a:pt x="54" y="92"/>
                      <a:pt x="53" y="92"/>
                    </a:cubicBezTo>
                    <a:cubicBezTo>
                      <a:pt x="53" y="91"/>
                      <a:pt x="55" y="90"/>
                      <a:pt x="54" y="88"/>
                    </a:cubicBezTo>
                    <a:cubicBezTo>
                      <a:pt x="54" y="87"/>
                      <a:pt x="52" y="87"/>
                      <a:pt x="51" y="86"/>
                    </a:cubicBezTo>
                    <a:cubicBezTo>
                      <a:pt x="51" y="84"/>
                      <a:pt x="52" y="83"/>
                      <a:pt x="52" y="81"/>
                    </a:cubicBezTo>
                    <a:cubicBezTo>
                      <a:pt x="52" y="81"/>
                      <a:pt x="48" y="76"/>
                      <a:pt x="48" y="76"/>
                    </a:cubicBezTo>
                    <a:cubicBezTo>
                      <a:pt x="48" y="75"/>
                      <a:pt x="48" y="74"/>
                      <a:pt x="48" y="73"/>
                    </a:cubicBezTo>
                    <a:cubicBezTo>
                      <a:pt x="47" y="69"/>
                      <a:pt x="45" y="65"/>
                      <a:pt x="41" y="63"/>
                    </a:cubicBezTo>
                    <a:cubicBezTo>
                      <a:pt x="42" y="62"/>
                      <a:pt x="43" y="60"/>
                      <a:pt x="42" y="59"/>
                    </a:cubicBezTo>
                    <a:cubicBezTo>
                      <a:pt x="42" y="58"/>
                      <a:pt x="40" y="58"/>
                      <a:pt x="39" y="57"/>
                    </a:cubicBezTo>
                    <a:cubicBezTo>
                      <a:pt x="39" y="57"/>
                      <a:pt x="40" y="55"/>
                      <a:pt x="39" y="55"/>
                    </a:cubicBezTo>
                    <a:cubicBezTo>
                      <a:pt x="39" y="54"/>
                      <a:pt x="37" y="53"/>
                      <a:pt x="36" y="52"/>
                    </a:cubicBezTo>
                    <a:cubicBezTo>
                      <a:pt x="35" y="50"/>
                      <a:pt x="36" y="47"/>
                      <a:pt x="35" y="45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33" y="44"/>
                      <a:pt x="34" y="42"/>
                      <a:pt x="33" y="42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2" y="41"/>
                      <a:pt x="31" y="42"/>
                      <a:pt x="30" y="41"/>
                    </a:cubicBezTo>
                    <a:cubicBezTo>
                      <a:pt x="30" y="40"/>
                      <a:pt x="30" y="37"/>
                      <a:pt x="31" y="37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28" y="31"/>
                      <a:pt x="28" y="31"/>
                      <a:pt x="28" y="31"/>
                    </a:cubicBezTo>
                    <a:cubicBezTo>
                      <a:pt x="27" y="31"/>
                      <a:pt x="26" y="31"/>
                      <a:pt x="25" y="31"/>
                    </a:cubicBezTo>
                    <a:cubicBezTo>
                      <a:pt x="25" y="31"/>
                      <a:pt x="25" y="29"/>
                      <a:pt x="25" y="29"/>
                    </a:cubicBezTo>
                    <a:cubicBezTo>
                      <a:pt x="25" y="28"/>
                      <a:pt x="23" y="26"/>
                      <a:pt x="22" y="25"/>
                    </a:cubicBezTo>
                    <a:cubicBezTo>
                      <a:pt x="21" y="23"/>
                      <a:pt x="22" y="21"/>
                      <a:pt x="20" y="19"/>
                    </a:cubicBezTo>
                    <a:cubicBezTo>
                      <a:pt x="20" y="18"/>
                      <a:pt x="17" y="16"/>
                      <a:pt x="17" y="16"/>
                    </a:cubicBezTo>
                    <a:cubicBezTo>
                      <a:pt x="16" y="13"/>
                      <a:pt x="18" y="11"/>
                      <a:pt x="18" y="10"/>
                    </a:cubicBezTo>
                    <a:cubicBezTo>
                      <a:pt x="18" y="9"/>
                      <a:pt x="17" y="10"/>
                      <a:pt x="18" y="9"/>
                    </a:cubicBezTo>
                    <a:cubicBezTo>
                      <a:pt x="19" y="9"/>
                      <a:pt x="20" y="8"/>
                      <a:pt x="22" y="9"/>
                    </a:cubicBezTo>
                    <a:cubicBezTo>
                      <a:pt x="22" y="9"/>
                      <a:pt x="22" y="11"/>
                      <a:pt x="23" y="11"/>
                    </a:cubicBezTo>
                    <a:cubicBezTo>
                      <a:pt x="24" y="12"/>
                      <a:pt x="25" y="11"/>
                      <a:pt x="26" y="12"/>
                    </a:cubicBezTo>
                    <a:cubicBezTo>
                      <a:pt x="26" y="12"/>
                      <a:pt x="27" y="10"/>
                      <a:pt x="27" y="10"/>
                    </a:cubicBezTo>
                    <a:cubicBezTo>
                      <a:pt x="28" y="9"/>
                      <a:pt x="29" y="10"/>
                      <a:pt x="31" y="10"/>
                    </a:cubicBezTo>
                    <a:cubicBezTo>
                      <a:pt x="33" y="14"/>
                      <a:pt x="30" y="11"/>
                      <a:pt x="34" y="15"/>
                    </a:cubicBezTo>
                    <a:cubicBezTo>
                      <a:pt x="33" y="20"/>
                      <a:pt x="34" y="22"/>
                      <a:pt x="36" y="25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9" y="28"/>
                      <a:pt x="38" y="30"/>
                      <a:pt x="39" y="33"/>
                    </a:cubicBezTo>
                    <a:cubicBezTo>
                      <a:pt x="41" y="35"/>
                      <a:pt x="43" y="37"/>
                      <a:pt x="44" y="39"/>
                    </a:cubicBezTo>
                    <a:cubicBezTo>
                      <a:pt x="44" y="39"/>
                      <a:pt x="46" y="39"/>
                      <a:pt x="46" y="39"/>
                    </a:cubicBezTo>
                    <a:cubicBezTo>
                      <a:pt x="47" y="41"/>
                      <a:pt x="46" y="42"/>
                      <a:pt x="46" y="43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7" y="45"/>
                      <a:pt x="50" y="45"/>
                      <a:pt x="51" y="46"/>
                    </a:cubicBezTo>
                    <a:cubicBezTo>
                      <a:pt x="52" y="47"/>
                      <a:pt x="52" y="53"/>
                      <a:pt x="54" y="53"/>
                    </a:cubicBezTo>
                    <a:cubicBezTo>
                      <a:pt x="55" y="54"/>
                      <a:pt x="57" y="53"/>
                      <a:pt x="57" y="53"/>
                    </a:cubicBezTo>
                    <a:cubicBezTo>
                      <a:pt x="59" y="55"/>
                      <a:pt x="57" y="57"/>
                      <a:pt x="57" y="59"/>
                    </a:cubicBezTo>
                    <a:cubicBezTo>
                      <a:pt x="58" y="60"/>
                      <a:pt x="61" y="60"/>
                      <a:pt x="62" y="61"/>
                    </a:cubicBezTo>
                    <a:cubicBezTo>
                      <a:pt x="62" y="62"/>
                      <a:pt x="62" y="65"/>
                      <a:pt x="63" y="65"/>
                    </a:cubicBezTo>
                    <a:cubicBezTo>
                      <a:pt x="64" y="66"/>
                      <a:pt x="66" y="65"/>
                      <a:pt x="67" y="65"/>
                    </a:cubicBezTo>
                    <a:cubicBezTo>
                      <a:pt x="68" y="66"/>
                      <a:pt x="68" y="67"/>
                      <a:pt x="68" y="68"/>
                    </a:cubicBezTo>
                    <a:cubicBezTo>
                      <a:pt x="69" y="68"/>
                      <a:pt x="69" y="68"/>
                      <a:pt x="69" y="68"/>
                    </a:cubicBezTo>
                    <a:cubicBezTo>
                      <a:pt x="69" y="69"/>
                      <a:pt x="69" y="70"/>
                      <a:pt x="69" y="71"/>
                    </a:cubicBezTo>
                    <a:cubicBezTo>
                      <a:pt x="68" y="71"/>
                      <a:pt x="66" y="71"/>
                      <a:pt x="66" y="72"/>
                    </a:cubicBezTo>
                    <a:cubicBezTo>
                      <a:pt x="66" y="73"/>
                      <a:pt x="66" y="75"/>
                      <a:pt x="66" y="76"/>
                    </a:cubicBezTo>
                    <a:cubicBezTo>
                      <a:pt x="67" y="76"/>
                      <a:pt x="68" y="76"/>
                      <a:pt x="69" y="77"/>
                    </a:cubicBezTo>
                    <a:cubicBezTo>
                      <a:pt x="70" y="77"/>
                      <a:pt x="70" y="79"/>
                      <a:pt x="70" y="79"/>
                    </a:cubicBezTo>
                    <a:cubicBezTo>
                      <a:pt x="71" y="80"/>
                      <a:pt x="73" y="81"/>
                      <a:pt x="74" y="81"/>
                    </a:cubicBezTo>
                    <a:cubicBezTo>
                      <a:pt x="74" y="81"/>
                      <a:pt x="79" y="88"/>
                      <a:pt x="79" y="88"/>
                    </a:cubicBezTo>
                    <a:cubicBezTo>
                      <a:pt x="80" y="89"/>
                      <a:pt x="79" y="90"/>
                      <a:pt x="80" y="91"/>
                    </a:cubicBezTo>
                    <a:cubicBezTo>
                      <a:pt x="81" y="92"/>
                      <a:pt x="82" y="92"/>
                      <a:pt x="83" y="93"/>
                    </a:cubicBezTo>
                    <a:cubicBezTo>
                      <a:pt x="84" y="94"/>
                      <a:pt x="86" y="96"/>
                      <a:pt x="86" y="96"/>
                    </a:cubicBezTo>
                    <a:cubicBezTo>
                      <a:pt x="86" y="97"/>
                      <a:pt x="86" y="98"/>
                      <a:pt x="86" y="99"/>
                    </a:cubicBezTo>
                    <a:cubicBezTo>
                      <a:pt x="87" y="99"/>
                      <a:pt x="89" y="101"/>
                      <a:pt x="90" y="102"/>
                    </a:cubicBezTo>
                    <a:cubicBezTo>
                      <a:pt x="90" y="103"/>
                      <a:pt x="90" y="103"/>
                      <a:pt x="90" y="104"/>
                    </a:cubicBezTo>
                    <a:cubicBezTo>
                      <a:pt x="90" y="104"/>
                      <a:pt x="92" y="105"/>
                      <a:pt x="92" y="105"/>
                    </a:cubicBezTo>
                    <a:cubicBezTo>
                      <a:pt x="93" y="107"/>
                      <a:pt x="92" y="108"/>
                      <a:pt x="93" y="110"/>
                    </a:cubicBezTo>
                    <a:cubicBezTo>
                      <a:pt x="95" y="113"/>
                      <a:pt x="97" y="114"/>
                      <a:pt x="99" y="119"/>
                    </a:cubicBezTo>
                    <a:cubicBezTo>
                      <a:pt x="100" y="119"/>
                      <a:pt x="100" y="119"/>
                      <a:pt x="100" y="119"/>
                    </a:cubicBezTo>
                    <a:cubicBezTo>
                      <a:pt x="100" y="121"/>
                      <a:pt x="100" y="122"/>
                      <a:pt x="100" y="124"/>
                    </a:cubicBezTo>
                    <a:cubicBezTo>
                      <a:pt x="100" y="125"/>
                      <a:pt x="103" y="126"/>
                      <a:pt x="102" y="131"/>
                    </a:cubicBezTo>
                    <a:cubicBezTo>
                      <a:pt x="102" y="132"/>
                      <a:pt x="100" y="134"/>
                      <a:pt x="99" y="134"/>
                    </a:cubicBezTo>
                    <a:cubicBezTo>
                      <a:pt x="98" y="136"/>
                      <a:pt x="101" y="137"/>
                      <a:pt x="101" y="138"/>
                    </a:cubicBezTo>
                    <a:cubicBezTo>
                      <a:pt x="100" y="139"/>
                      <a:pt x="98" y="139"/>
                      <a:pt x="99" y="142"/>
                    </a:cubicBezTo>
                    <a:cubicBezTo>
                      <a:pt x="99" y="142"/>
                      <a:pt x="100" y="145"/>
                      <a:pt x="101" y="146"/>
                    </a:cubicBezTo>
                    <a:cubicBezTo>
                      <a:pt x="102" y="146"/>
                      <a:pt x="102" y="146"/>
                      <a:pt x="102" y="146"/>
                    </a:cubicBezTo>
                    <a:cubicBezTo>
                      <a:pt x="103" y="147"/>
                      <a:pt x="102" y="148"/>
                      <a:pt x="103" y="149"/>
                    </a:cubicBezTo>
                    <a:cubicBezTo>
                      <a:pt x="103" y="150"/>
                      <a:pt x="107" y="153"/>
                      <a:pt x="108" y="154"/>
                    </a:cubicBezTo>
                    <a:cubicBezTo>
                      <a:pt x="109" y="154"/>
                      <a:pt x="110" y="154"/>
                      <a:pt x="111" y="154"/>
                    </a:cubicBezTo>
                    <a:cubicBezTo>
                      <a:pt x="112" y="155"/>
                      <a:pt x="111" y="156"/>
                      <a:pt x="112" y="157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1"/>
                      <a:pt x="119" y="163"/>
                      <a:pt x="119" y="164"/>
                    </a:cubicBezTo>
                    <a:cubicBezTo>
                      <a:pt x="119" y="164"/>
                      <a:pt x="121" y="167"/>
                      <a:pt x="121" y="167"/>
                    </a:cubicBezTo>
                    <a:cubicBezTo>
                      <a:pt x="125" y="169"/>
                      <a:pt x="128" y="167"/>
                      <a:pt x="131" y="168"/>
                    </a:cubicBezTo>
                    <a:cubicBezTo>
                      <a:pt x="132" y="169"/>
                      <a:pt x="133" y="172"/>
                      <a:pt x="134" y="172"/>
                    </a:cubicBezTo>
                    <a:cubicBezTo>
                      <a:pt x="136" y="174"/>
                      <a:pt x="140" y="175"/>
                      <a:pt x="142" y="176"/>
                    </a:cubicBezTo>
                    <a:cubicBezTo>
                      <a:pt x="143" y="177"/>
                      <a:pt x="143" y="178"/>
                      <a:pt x="144" y="178"/>
                    </a:cubicBezTo>
                    <a:cubicBezTo>
                      <a:pt x="147" y="180"/>
                      <a:pt x="149" y="179"/>
                      <a:pt x="153" y="180"/>
                    </a:cubicBezTo>
                    <a:cubicBezTo>
                      <a:pt x="154" y="182"/>
                      <a:pt x="154" y="182"/>
                      <a:pt x="154" y="182"/>
                    </a:cubicBezTo>
                    <a:cubicBezTo>
                      <a:pt x="156" y="182"/>
                      <a:pt x="156" y="181"/>
                      <a:pt x="158" y="181"/>
                    </a:cubicBezTo>
                    <a:cubicBezTo>
                      <a:pt x="158" y="181"/>
                      <a:pt x="158" y="183"/>
                      <a:pt x="158" y="183"/>
                    </a:cubicBezTo>
                    <a:cubicBezTo>
                      <a:pt x="159" y="183"/>
                      <a:pt x="160" y="183"/>
                      <a:pt x="161" y="183"/>
                    </a:cubicBezTo>
                    <a:cubicBezTo>
                      <a:pt x="162" y="183"/>
                      <a:pt x="163" y="185"/>
                      <a:pt x="164" y="186"/>
                    </a:cubicBezTo>
                    <a:cubicBezTo>
                      <a:pt x="164" y="187"/>
                      <a:pt x="164" y="187"/>
                      <a:pt x="164" y="187"/>
                    </a:cubicBezTo>
                    <a:cubicBezTo>
                      <a:pt x="165" y="187"/>
                      <a:pt x="166" y="186"/>
                      <a:pt x="166" y="186"/>
                    </a:cubicBezTo>
                    <a:cubicBezTo>
                      <a:pt x="169" y="186"/>
                      <a:pt x="168" y="187"/>
                      <a:pt x="169" y="188"/>
                    </a:cubicBezTo>
                    <a:cubicBezTo>
                      <a:pt x="171" y="188"/>
                      <a:pt x="173" y="187"/>
                      <a:pt x="174" y="187"/>
                    </a:cubicBezTo>
                    <a:cubicBezTo>
                      <a:pt x="175" y="187"/>
                      <a:pt x="175" y="188"/>
                      <a:pt x="175" y="189"/>
                    </a:cubicBezTo>
                    <a:cubicBezTo>
                      <a:pt x="176" y="189"/>
                      <a:pt x="178" y="190"/>
                      <a:pt x="178" y="190"/>
                    </a:cubicBezTo>
                    <a:cubicBezTo>
                      <a:pt x="181" y="190"/>
                      <a:pt x="182" y="187"/>
                      <a:pt x="184" y="187"/>
                    </a:cubicBezTo>
                    <a:cubicBezTo>
                      <a:pt x="186" y="186"/>
                      <a:pt x="188" y="187"/>
                      <a:pt x="190" y="187"/>
                    </a:cubicBezTo>
                    <a:cubicBezTo>
                      <a:pt x="191" y="187"/>
                      <a:pt x="193" y="185"/>
                      <a:pt x="193" y="185"/>
                    </a:cubicBezTo>
                    <a:cubicBezTo>
                      <a:pt x="195" y="185"/>
                      <a:pt x="194" y="186"/>
                      <a:pt x="195" y="186"/>
                    </a:cubicBezTo>
                    <a:cubicBezTo>
                      <a:pt x="198" y="187"/>
                      <a:pt x="200" y="186"/>
                      <a:pt x="202" y="187"/>
                    </a:cubicBezTo>
                    <a:cubicBezTo>
                      <a:pt x="203" y="187"/>
                      <a:pt x="204" y="190"/>
                      <a:pt x="205" y="190"/>
                    </a:cubicBezTo>
                    <a:cubicBezTo>
                      <a:pt x="206" y="191"/>
                      <a:pt x="207" y="190"/>
                      <a:pt x="208" y="190"/>
                    </a:cubicBezTo>
                    <a:cubicBezTo>
                      <a:pt x="210" y="191"/>
                      <a:pt x="211" y="194"/>
                      <a:pt x="212" y="197"/>
                    </a:cubicBezTo>
                    <a:cubicBezTo>
                      <a:pt x="212" y="197"/>
                      <a:pt x="212" y="197"/>
                      <a:pt x="212" y="197"/>
                    </a:cubicBezTo>
                    <a:cubicBezTo>
                      <a:pt x="212" y="197"/>
                      <a:pt x="214" y="194"/>
                      <a:pt x="213" y="192"/>
                    </a:cubicBezTo>
                    <a:cubicBezTo>
                      <a:pt x="212" y="191"/>
                      <a:pt x="218" y="184"/>
                      <a:pt x="218" y="184"/>
                    </a:cubicBezTo>
                    <a:cubicBezTo>
                      <a:pt x="229" y="184"/>
                      <a:pt x="229" y="184"/>
                      <a:pt x="229" y="184"/>
                    </a:cubicBezTo>
                    <a:cubicBezTo>
                      <a:pt x="229" y="184"/>
                      <a:pt x="229" y="181"/>
                      <a:pt x="227" y="179"/>
                    </a:cubicBezTo>
                    <a:cubicBezTo>
                      <a:pt x="224" y="178"/>
                      <a:pt x="222" y="174"/>
                      <a:pt x="222" y="174"/>
                    </a:cubicBezTo>
                    <a:cubicBezTo>
                      <a:pt x="222" y="171"/>
                      <a:pt x="222" y="171"/>
                      <a:pt x="222" y="171"/>
                    </a:cubicBezTo>
                    <a:cubicBezTo>
                      <a:pt x="225" y="171"/>
                      <a:pt x="225" y="171"/>
                      <a:pt x="225" y="171"/>
                    </a:cubicBezTo>
                    <a:cubicBezTo>
                      <a:pt x="226" y="166"/>
                      <a:pt x="226" y="166"/>
                      <a:pt x="226" y="166"/>
                    </a:cubicBezTo>
                    <a:cubicBezTo>
                      <a:pt x="241" y="166"/>
                      <a:pt x="241" y="166"/>
                      <a:pt x="241" y="166"/>
                    </a:cubicBezTo>
                    <a:cubicBezTo>
                      <a:pt x="244" y="164"/>
                      <a:pt x="244" y="164"/>
                      <a:pt x="244" y="164"/>
                    </a:cubicBezTo>
                    <a:cubicBezTo>
                      <a:pt x="244" y="164"/>
                      <a:pt x="246" y="161"/>
                      <a:pt x="248" y="163"/>
                    </a:cubicBezTo>
                    <a:cubicBezTo>
                      <a:pt x="249" y="161"/>
                      <a:pt x="250" y="160"/>
                      <a:pt x="251" y="158"/>
                    </a:cubicBezTo>
                    <a:cubicBezTo>
                      <a:pt x="251" y="160"/>
                      <a:pt x="251" y="162"/>
                      <a:pt x="250" y="162"/>
                    </a:cubicBezTo>
                    <a:cubicBezTo>
                      <a:pt x="252" y="163"/>
                      <a:pt x="253" y="164"/>
                      <a:pt x="254" y="164"/>
                    </a:cubicBezTo>
                    <a:cubicBezTo>
                      <a:pt x="254" y="158"/>
                      <a:pt x="255" y="154"/>
                      <a:pt x="256" y="148"/>
                    </a:cubicBezTo>
                    <a:cubicBezTo>
                      <a:pt x="257" y="148"/>
                      <a:pt x="257" y="148"/>
                      <a:pt x="257" y="148"/>
                    </a:cubicBezTo>
                    <a:cubicBezTo>
                      <a:pt x="258" y="147"/>
                      <a:pt x="256" y="146"/>
                      <a:pt x="256" y="143"/>
                    </a:cubicBezTo>
                    <a:cubicBezTo>
                      <a:pt x="256" y="139"/>
                      <a:pt x="264" y="129"/>
                      <a:pt x="259" y="126"/>
                    </a:cubicBezTo>
                    <a:cubicBezTo>
                      <a:pt x="258" y="126"/>
                      <a:pt x="257" y="126"/>
                      <a:pt x="257" y="126"/>
                    </a:cubicBezTo>
                    <a:cubicBezTo>
                      <a:pt x="255" y="125"/>
                      <a:pt x="255" y="125"/>
                      <a:pt x="255" y="125"/>
                    </a:cubicBezTo>
                    <a:cubicBezTo>
                      <a:pt x="254" y="124"/>
                      <a:pt x="249" y="125"/>
                      <a:pt x="248" y="126"/>
                    </a:cubicBezTo>
                    <a:cubicBezTo>
                      <a:pt x="247" y="126"/>
                      <a:pt x="246" y="128"/>
                      <a:pt x="246" y="129"/>
                    </a:cubicBezTo>
                    <a:cubicBezTo>
                      <a:pt x="244" y="129"/>
                      <a:pt x="243" y="128"/>
                      <a:pt x="242" y="129"/>
                    </a:cubicBezTo>
                    <a:cubicBezTo>
                      <a:pt x="241" y="129"/>
                      <a:pt x="240" y="131"/>
                      <a:pt x="240" y="131"/>
                    </a:cubicBezTo>
                    <a:cubicBezTo>
                      <a:pt x="236" y="132"/>
                      <a:pt x="235" y="130"/>
                      <a:pt x="234" y="134"/>
                    </a:cubicBezTo>
                    <a:cubicBezTo>
                      <a:pt x="232" y="137"/>
                      <a:pt x="232" y="142"/>
                      <a:pt x="231" y="146"/>
                    </a:cubicBezTo>
                    <a:cubicBezTo>
                      <a:pt x="231" y="146"/>
                      <a:pt x="228" y="148"/>
                      <a:pt x="228" y="148"/>
                    </a:cubicBezTo>
                    <a:cubicBezTo>
                      <a:pt x="228" y="150"/>
                      <a:pt x="229" y="152"/>
                      <a:pt x="228" y="154"/>
                    </a:cubicBezTo>
                    <a:cubicBezTo>
                      <a:pt x="228" y="154"/>
                      <a:pt x="228" y="154"/>
                      <a:pt x="228" y="154"/>
                    </a:cubicBezTo>
                    <a:cubicBezTo>
                      <a:pt x="225" y="155"/>
                      <a:pt x="224" y="158"/>
                      <a:pt x="222" y="160"/>
                    </a:cubicBezTo>
                    <a:cubicBezTo>
                      <a:pt x="221" y="160"/>
                      <a:pt x="219" y="161"/>
                      <a:pt x="219" y="161"/>
                    </a:cubicBezTo>
                    <a:cubicBezTo>
                      <a:pt x="219" y="161"/>
                      <a:pt x="218" y="159"/>
                      <a:pt x="218" y="158"/>
                    </a:cubicBezTo>
                    <a:cubicBezTo>
                      <a:pt x="213" y="159"/>
                      <a:pt x="212" y="159"/>
                      <a:pt x="209" y="162"/>
                    </a:cubicBezTo>
                    <a:cubicBezTo>
                      <a:pt x="209" y="162"/>
                      <a:pt x="208" y="164"/>
                      <a:pt x="208" y="164"/>
                    </a:cubicBezTo>
                    <a:cubicBezTo>
                      <a:pt x="207" y="164"/>
                      <a:pt x="205" y="164"/>
                      <a:pt x="203" y="164"/>
                    </a:cubicBezTo>
                    <a:cubicBezTo>
                      <a:pt x="203" y="165"/>
                      <a:pt x="203" y="165"/>
                      <a:pt x="203" y="165"/>
                    </a:cubicBezTo>
                    <a:cubicBezTo>
                      <a:pt x="201" y="166"/>
                      <a:pt x="198" y="165"/>
                      <a:pt x="195" y="165"/>
                    </a:cubicBezTo>
                    <a:cubicBezTo>
                      <a:pt x="192" y="159"/>
                      <a:pt x="191" y="159"/>
                      <a:pt x="184" y="159"/>
                    </a:cubicBezTo>
                    <a:cubicBezTo>
                      <a:pt x="183" y="158"/>
                      <a:pt x="184" y="157"/>
                      <a:pt x="184" y="156"/>
                    </a:cubicBezTo>
                    <a:cubicBezTo>
                      <a:pt x="183" y="154"/>
                      <a:pt x="180" y="152"/>
                      <a:pt x="180" y="150"/>
                    </a:cubicBezTo>
                    <a:cubicBezTo>
                      <a:pt x="180" y="149"/>
                      <a:pt x="180" y="147"/>
                      <a:pt x="180" y="146"/>
                    </a:cubicBezTo>
                    <a:cubicBezTo>
                      <a:pt x="180" y="146"/>
                      <a:pt x="178" y="147"/>
                      <a:pt x="178" y="146"/>
                    </a:cubicBezTo>
                    <a:cubicBezTo>
                      <a:pt x="177" y="146"/>
                      <a:pt x="176" y="143"/>
                      <a:pt x="175" y="142"/>
                    </a:cubicBezTo>
                    <a:cubicBezTo>
                      <a:pt x="175" y="141"/>
                      <a:pt x="173" y="141"/>
                      <a:pt x="172" y="140"/>
                    </a:cubicBezTo>
                    <a:cubicBezTo>
                      <a:pt x="171" y="138"/>
                      <a:pt x="172" y="136"/>
                      <a:pt x="171" y="134"/>
                    </a:cubicBezTo>
                    <a:cubicBezTo>
                      <a:pt x="171" y="134"/>
                      <a:pt x="169" y="133"/>
                      <a:pt x="168" y="132"/>
                    </a:cubicBezTo>
                    <a:cubicBezTo>
                      <a:pt x="168" y="131"/>
                      <a:pt x="168" y="129"/>
                      <a:pt x="168" y="129"/>
                    </a:cubicBezTo>
                    <a:cubicBezTo>
                      <a:pt x="167" y="129"/>
                      <a:pt x="166" y="130"/>
                      <a:pt x="166" y="130"/>
                    </a:cubicBezTo>
                    <a:cubicBezTo>
                      <a:pt x="167" y="125"/>
                      <a:pt x="166" y="124"/>
                      <a:pt x="166" y="119"/>
                    </a:cubicBezTo>
                    <a:cubicBezTo>
                      <a:pt x="167" y="118"/>
                      <a:pt x="169" y="116"/>
                      <a:pt x="168" y="113"/>
                    </a:cubicBezTo>
                    <a:cubicBezTo>
                      <a:pt x="167" y="111"/>
                      <a:pt x="167" y="111"/>
                      <a:pt x="167" y="111"/>
                    </a:cubicBezTo>
                    <a:cubicBezTo>
                      <a:pt x="167" y="109"/>
                      <a:pt x="168" y="107"/>
                      <a:pt x="167" y="106"/>
                    </a:cubicBezTo>
                    <a:cubicBezTo>
                      <a:pt x="166" y="105"/>
                      <a:pt x="166" y="105"/>
                      <a:pt x="166" y="105"/>
                    </a:cubicBezTo>
                    <a:cubicBezTo>
                      <a:pt x="165" y="102"/>
                      <a:pt x="167" y="101"/>
                      <a:pt x="166" y="98"/>
                    </a:cubicBezTo>
                    <a:cubicBezTo>
                      <a:pt x="165" y="95"/>
                      <a:pt x="165" y="95"/>
                      <a:pt x="165" y="95"/>
                    </a:cubicBezTo>
                    <a:cubicBezTo>
                      <a:pt x="165" y="94"/>
                      <a:pt x="167" y="90"/>
                      <a:pt x="165" y="89"/>
                    </a:cubicBezTo>
                    <a:cubicBezTo>
                      <a:pt x="166" y="88"/>
                      <a:pt x="167" y="88"/>
                      <a:pt x="168" y="87"/>
                    </a:cubicBezTo>
                    <a:cubicBezTo>
                      <a:pt x="168" y="86"/>
                      <a:pt x="167" y="85"/>
                      <a:pt x="168" y="85"/>
                    </a:cubicBezTo>
                    <a:cubicBezTo>
                      <a:pt x="168" y="85"/>
                      <a:pt x="170" y="85"/>
                      <a:pt x="170" y="85"/>
                    </a:cubicBezTo>
                    <a:cubicBezTo>
                      <a:pt x="171" y="83"/>
                      <a:pt x="171" y="82"/>
                      <a:pt x="172" y="81"/>
                    </a:cubicBezTo>
                    <a:cubicBezTo>
                      <a:pt x="173" y="80"/>
                      <a:pt x="172" y="79"/>
                      <a:pt x="172" y="79"/>
                    </a:cubicBezTo>
                    <a:cubicBezTo>
                      <a:pt x="168" y="79"/>
                      <a:pt x="168" y="79"/>
                      <a:pt x="168" y="79"/>
                    </a:cubicBezTo>
                    <a:cubicBezTo>
                      <a:pt x="166" y="76"/>
                      <a:pt x="166" y="76"/>
                      <a:pt x="166" y="76"/>
                    </a:cubicBezTo>
                    <a:cubicBezTo>
                      <a:pt x="162" y="76"/>
                      <a:pt x="162" y="76"/>
                      <a:pt x="162" y="76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6" y="73"/>
                      <a:pt x="156" y="73"/>
                      <a:pt x="156" y="73"/>
                    </a:cubicBezTo>
                    <a:cubicBezTo>
                      <a:pt x="155" y="69"/>
                      <a:pt x="155" y="69"/>
                      <a:pt x="155" y="69"/>
                    </a:cubicBezTo>
                    <a:cubicBezTo>
                      <a:pt x="153" y="63"/>
                      <a:pt x="153" y="63"/>
                      <a:pt x="153" y="63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47" y="54"/>
                      <a:pt x="147" y="54"/>
                      <a:pt x="147" y="54"/>
                    </a:cubicBezTo>
                    <a:cubicBezTo>
                      <a:pt x="145" y="50"/>
                      <a:pt x="145" y="50"/>
                      <a:pt x="145" y="50"/>
                    </a:cubicBezTo>
                    <a:cubicBezTo>
                      <a:pt x="143" y="46"/>
                      <a:pt x="143" y="46"/>
                      <a:pt x="143" y="46"/>
                    </a:cubicBezTo>
                    <a:cubicBezTo>
                      <a:pt x="142" y="44"/>
                      <a:pt x="142" y="44"/>
                      <a:pt x="142" y="44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36" y="36"/>
                      <a:pt x="136" y="36"/>
                      <a:pt x="136" y="36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0" y="34"/>
                      <a:pt x="130" y="34"/>
                      <a:pt x="130" y="34"/>
                    </a:cubicBezTo>
                    <a:cubicBezTo>
                      <a:pt x="127" y="35"/>
                      <a:pt x="127" y="35"/>
                      <a:pt x="127" y="35"/>
                    </a:cubicBezTo>
                    <a:cubicBezTo>
                      <a:pt x="124" y="39"/>
                      <a:pt x="124" y="39"/>
                      <a:pt x="124" y="39"/>
                    </a:cubicBezTo>
                    <a:cubicBezTo>
                      <a:pt x="122" y="41"/>
                      <a:pt x="122" y="41"/>
                      <a:pt x="122" y="41"/>
                    </a:cubicBezTo>
                    <a:cubicBezTo>
                      <a:pt x="119" y="41"/>
                      <a:pt x="119" y="41"/>
                      <a:pt x="119" y="41"/>
                    </a:cubicBezTo>
                    <a:cubicBezTo>
                      <a:pt x="116" y="41"/>
                      <a:pt x="116" y="41"/>
                      <a:pt x="116" y="41"/>
                    </a:cubicBezTo>
                    <a:cubicBezTo>
                      <a:pt x="113" y="39"/>
                      <a:pt x="113" y="39"/>
                      <a:pt x="113" y="39"/>
                    </a:cubicBezTo>
                    <a:cubicBezTo>
                      <a:pt x="111" y="36"/>
                      <a:pt x="111" y="36"/>
                      <a:pt x="111" y="36"/>
                    </a:cubicBezTo>
                    <a:cubicBezTo>
                      <a:pt x="109" y="32"/>
                      <a:pt x="109" y="32"/>
                      <a:pt x="109" y="32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1" y="20"/>
                      <a:pt x="101" y="20"/>
                      <a:pt x="101" y="20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6" y="16"/>
                      <a:pt x="96" y="16"/>
                      <a:pt x="96" y="16"/>
                    </a:cubicBezTo>
                    <a:cubicBezTo>
                      <a:pt x="93" y="11"/>
                      <a:pt x="93" y="11"/>
                      <a:pt x="93" y="11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5" y="16"/>
                      <a:pt x="75" y="16"/>
                      <a:pt x="75" y="16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0"/>
                      <a:pt x="24" y="0"/>
                      <a:pt x="24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7" name="Freeform 147">
                <a:extLst>
                  <a:ext uri="{FF2B5EF4-FFF2-40B4-BE49-F238E27FC236}">
                    <a16:creationId xmlns:a16="http://schemas.microsoft.com/office/drawing/2014/main" id="{A49E46E0-ED94-034C-9109-C2E07F4E43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2680"/>
                <a:ext cx="14" cy="16"/>
              </a:xfrm>
              <a:custGeom>
                <a:avLst/>
                <a:gdLst>
                  <a:gd name="T0" fmla="*/ 4 w 7"/>
                  <a:gd name="T1" fmla="*/ 0 h 8"/>
                  <a:gd name="T2" fmla="*/ 2 w 7"/>
                  <a:gd name="T3" fmla="*/ 2 h 8"/>
                  <a:gd name="T4" fmla="*/ 0 w 7"/>
                  <a:gd name="T5" fmla="*/ 2 h 8"/>
                  <a:gd name="T6" fmla="*/ 0 w 7"/>
                  <a:gd name="T7" fmla="*/ 7 h 8"/>
                  <a:gd name="T8" fmla="*/ 6 w 7"/>
                  <a:gd name="T9" fmla="*/ 2 h 8"/>
                  <a:gd name="T10" fmla="*/ 5 w 7"/>
                  <a:gd name="T11" fmla="*/ 0 h 8"/>
                  <a:gd name="T12" fmla="*/ 4 w 7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cubicBezTo>
                      <a:pt x="3" y="0"/>
                      <a:pt x="3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4"/>
                      <a:pt x="0" y="5"/>
                      <a:pt x="0" y="7"/>
                    </a:cubicBezTo>
                    <a:cubicBezTo>
                      <a:pt x="4" y="7"/>
                      <a:pt x="7" y="8"/>
                      <a:pt x="6" y="2"/>
                    </a:cubicBezTo>
                    <a:cubicBezTo>
                      <a:pt x="6" y="2"/>
                      <a:pt x="5" y="0"/>
                      <a:pt x="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8" name="Freeform 148">
                <a:extLst>
                  <a:ext uri="{FF2B5EF4-FFF2-40B4-BE49-F238E27FC236}">
                    <a16:creationId xmlns:a16="http://schemas.microsoft.com/office/drawing/2014/main" id="{411D1739-2A01-7747-8E5B-4F14510E9D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2680"/>
                <a:ext cx="14" cy="16"/>
              </a:xfrm>
              <a:custGeom>
                <a:avLst/>
                <a:gdLst>
                  <a:gd name="T0" fmla="*/ 4 w 7"/>
                  <a:gd name="T1" fmla="*/ 0 h 8"/>
                  <a:gd name="T2" fmla="*/ 2 w 7"/>
                  <a:gd name="T3" fmla="*/ 2 h 8"/>
                  <a:gd name="T4" fmla="*/ 0 w 7"/>
                  <a:gd name="T5" fmla="*/ 2 h 8"/>
                  <a:gd name="T6" fmla="*/ 0 w 7"/>
                  <a:gd name="T7" fmla="*/ 7 h 8"/>
                  <a:gd name="T8" fmla="*/ 6 w 7"/>
                  <a:gd name="T9" fmla="*/ 2 h 8"/>
                  <a:gd name="T10" fmla="*/ 5 w 7"/>
                  <a:gd name="T11" fmla="*/ 0 h 8"/>
                  <a:gd name="T12" fmla="*/ 4 w 7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8">
                    <a:moveTo>
                      <a:pt x="4" y="0"/>
                    </a:moveTo>
                    <a:cubicBezTo>
                      <a:pt x="3" y="0"/>
                      <a:pt x="3" y="2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ubicBezTo>
                      <a:pt x="1" y="4"/>
                      <a:pt x="0" y="5"/>
                      <a:pt x="0" y="7"/>
                    </a:cubicBezTo>
                    <a:cubicBezTo>
                      <a:pt x="4" y="7"/>
                      <a:pt x="7" y="8"/>
                      <a:pt x="6" y="2"/>
                    </a:cubicBezTo>
                    <a:cubicBezTo>
                      <a:pt x="6" y="2"/>
                      <a:pt x="5" y="0"/>
                      <a:pt x="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9" name="Freeform 149">
                <a:extLst>
                  <a:ext uri="{FF2B5EF4-FFF2-40B4-BE49-F238E27FC236}">
                    <a16:creationId xmlns:a16="http://schemas.microsoft.com/office/drawing/2014/main" id="{6A96BEF8-0906-734D-8FFF-FB1834BD34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7" y="1676"/>
                <a:ext cx="208" cy="261"/>
              </a:xfrm>
              <a:custGeom>
                <a:avLst/>
                <a:gdLst>
                  <a:gd name="T0" fmla="*/ 5 w 106"/>
                  <a:gd name="T1" fmla="*/ 115 h 133"/>
                  <a:gd name="T2" fmla="*/ 7 w 106"/>
                  <a:gd name="T3" fmla="*/ 114 h 133"/>
                  <a:gd name="T4" fmla="*/ 11 w 106"/>
                  <a:gd name="T5" fmla="*/ 112 h 133"/>
                  <a:gd name="T6" fmla="*/ 16 w 106"/>
                  <a:gd name="T7" fmla="*/ 112 h 133"/>
                  <a:gd name="T8" fmla="*/ 22 w 106"/>
                  <a:gd name="T9" fmla="*/ 111 h 133"/>
                  <a:gd name="T10" fmla="*/ 27 w 106"/>
                  <a:gd name="T11" fmla="*/ 114 h 133"/>
                  <a:gd name="T12" fmla="*/ 29 w 106"/>
                  <a:gd name="T13" fmla="*/ 119 h 133"/>
                  <a:gd name="T14" fmla="*/ 34 w 106"/>
                  <a:gd name="T15" fmla="*/ 121 h 133"/>
                  <a:gd name="T16" fmla="*/ 35 w 106"/>
                  <a:gd name="T17" fmla="*/ 127 h 133"/>
                  <a:gd name="T18" fmla="*/ 40 w 106"/>
                  <a:gd name="T19" fmla="*/ 129 h 133"/>
                  <a:gd name="T20" fmla="*/ 42 w 106"/>
                  <a:gd name="T21" fmla="*/ 132 h 133"/>
                  <a:gd name="T22" fmla="*/ 45 w 106"/>
                  <a:gd name="T23" fmla="*/ 131 h 133"/>
                  <a:gd name="T24" fmla="*/ 46 w 106"/>
                  <a:gd name="T25" fmla="*/ 125 h 133"/>
                  <a:gd name="T26" fmla="*/ 48 w 106"/>
                  <a:gd name="T27" fmla="*/ 122 h 133"/>
                  <a:gd name="T28" fmla="*/ 54 w 106"/>
                  <a:gd name="T29" fmla="*/ 123 h 133"/>
                  <a:gd name="T30" fmla="*/ 59 w 106"/>
                  <a:gd name="T31" fmla="*/ 123 h 133"/>
                  <a:gd name="T32" fmla="*/ 61 w 106"/>
                  <a:gd name="T33" fmla="*/ 122 h 133"/>
                  <a:gd name="T34" fmla="*/ 62 w 106"/>
                  <a:gd name="T35" fmla="*/ 117 h 133"/>
                  <a:gd name="T36" fmla="*/ 65 w 106"/>
                  <a:gd name="T37" fmla="*/ 120 h 133"/>
                  <a:gd name="T38" fmla="*/ 97 w 106"/>
                  <a:gd name="T39" fmla="*/ 119 h 133"/>
                  <a:gd name="T40" fmla="*/ 99 w 106"/>
                  <a:gd name="T41" fmla="*/ 114 h 133"/>
                  <a:gd name="T42" fmla="*/ 96 w 106"/>
                  <a:gd name="T43" fmla="*/ 111 h 133"/>
                  <a:gd name="T44" fmla="*/ 91 w 106"/>
                  <a:gd name="T45" fmla="*/ 23 h 133"/>
                  <a:gd name="T46" fmla="*/ 106 w 106"/>
                  <a:gd name="T47" fmla="*/ 22 h 133"/>
                  <a:gd name="T48" fmla="*/ 77 w 106"/>
                  <a:gd name="T49" fmla="*/ 0 h 133"/>
                  <a:gd name="T50" fmla="*/ 78 w 106"/>
                  <a:gd name="T51" fmla="*/ 16 h 133"/>
                  <a:gd name="T52" fmla="*/ 45 w 106"/>
                  <a:gd name="T53" fmla="*/ 17 h 133"/>
                  <a:gd name="T54" fmla="*/ 44 w 106"/>
                  <a:gd name="T55" fmla="*/ 40 h 133"/>
                  <a:gd name="T56" fmla="*/ 34 w 106"/>
                  <a:gd name="T57" fmla="*/ 46 h 133"/>
                  <a:gd name="T58" fmla="*/ 35 w 106"/>
                  <a:gd name="T59" fmla="*/ 63 h 133"/>
                  <a:gd name="T60" fmla="*/ 2 w 106"/>
                  <a:gd name="T61" fmla="*/ 64 h 133"/>
                  <a:gd name="T62" fmla="*/ 0 w 106"/>
                  <a:gd name="T63" fmla="*/ 66 h 133"/>
                  <a:gd name="T64" fmla="*/ 2 w 106"/>
                  <a:gd name="T65" fmla="*/ 70 h 133"/>
                  <a:gd name="T66" fmla="*/ 5 w 106"/>
                  <a:gd name="T67" fmla="*/ 75 h 133"/>
                  <a:gd name="T68" fmla="*/ 4 w 106"/>
                  <a:gd name="T69" fmla="*/ 78 h 133"/>
                  <a:gd name="T70" fmla="*/ 5 w 106"/>
                  <a:gd name="T71" fmla="*/ 83 h 133"/>
                  <a:gd name="T72" fmla="*/ 4 w 106"/>
                  <a:gd name="T73" fmla="*/ 83 h 133"/>
                  <a:gd name="T74" fmla="*/ 4 w 106"/>
                  <a:gd name="T75" fmla="*/ 88 h 133"/>
                  <a:gd name="T76" fmla="*/ 6 w 106"/>
                  <a:gd name="T77" fmla="*/ 93 h 133"/>
                  <a:gd name="T78" fmla="*/ 6 w 106"/>
                  <a:gd name="T79" fmla="*/ 100 h 133"/>
                  <a:gd name="T80" fmla="*/ 7 w 106"/>
                  <a:gd name="T81" fmla="*/ 101 h 133"/>
                  <a:gd name="T82" fmla="*/ 7 w 106"/>
                  <a:gd name="T83" fmla="*/ 102 h 133"/>
                  <a:gd name="T84" fmla="*/ 6 w 106"/>
                  <a:gd name="T85" fmla="*/ 105 h 133"/>
                  <a:gd name="T86" fmla="*/ 6 w 106"/>
                  <a:gd name="T87" fmla="*/ 111 h 133"/>
                  <a:gd name="T88" fmla="*/ 5 w 106"/>
                  <a:gd name="T89" fmla="*/ 11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6" h="133">
                    <a:moveTo>
                      <a:pt x="5" y="115"/>
                    </a:moveTo>
                    <a:cubicBezTo>
                      <a:pt x="7" y="114"/>
                      <a:pt x="7" y="114"/>
                      <a:pt x="7" y="114"/>
                    </a:cubicBezTo>
                    <a:cubicBezTo>
                      <a:pt x="7" y="114"/>
                      <a:pt x="10" y="114"/>
                      <a:pt x="11" y="112"/>
                    </a:cubicBezTo>
                    <a:cubicBezTo>
                      <a:pt x="12" y="109"/>
                      <a:pt x="13" y="111"/>
                      <a:pt x="16" y="112"/>
                    </a:cubicBezTo>
                    <a:cubicBezTo>
                      <a:pt x="18" y="112"/>
                      <a:pt x="18" y="112"/>
                      <a:pt x="22" y="111"/>
                    </a:cubicBezTo>
                    <a:cubicBezTo>
                      <a:pt x="25" y="111"/>
                      <a:pt x="25" y="113"/>
                      <a:pt x="27" y="114"/>
                    </a:cubicBezTo>
                    <a:cubicBezTo>
                      <a:pt x="28" y="115"/>
                      <a:pt x="29" y="116"/>
                      <a:pt x="29" y="119"/>
                    </a:cubicBezTo>
                    <a:cubicBezTo>
                      <a:pt x="29" y="122"/>
                      <a:pt x="32" y="121"/>
                      <a:pt x="34" y="121"/>
                    </a:cubicBezTo>
                    <a:cubicBezTo>
                      <a:pt x="35" y="122"/>
                      <a:pt x="34" y="124"/>
                      <a:pt x="35" y="127"/>
                    </a:cubicBezTo>
                    <a:cubicBezTo>
                      <a:pt x="36" y="130"/>
                      <a:pt x="40" y="127"/>
                      <a:pt x="40" y="129"/>
                    </a:cubicBezTo>
                    <a:cubicBezTo>
                      <a:pt x="40" y="130"/>
                      <a:pt x="42" y="132"/>
                      <a:pt x="42" y="132"/>
                    </a:cubicBezTo>
                    <a:cubicBezTo>
                      <a:pt x="42" y="132"/>
                      <a:pt x="44" y="133"/>
                      <a:pt x="45" y="131"/>
                    </a:cubicBezTo>
                    <a:cubicBezTo>
                      <a:pt x="47" y="130"/>
                      <a:pt x="45" y="128"/>
                      <a:pt x="46" y="125"/>
                    </a:cubicBezTo>
                    <a:cubicBezTo>
                      <a:pt x="48" y="123"/>
                      <a:pt x="46" y="122"/>
                      <a:pt x="48" y="122"/>
                    </a:cubicBezTo>
                    <a:cubicBezTo>
                      <a:pt x="49" y="122"/>
                      <a:pt x="51" y="122"/>
                      <a:pt x="54" y="123"/>
                    </a:cubicBezTo>
                    <a:cubicBezTo>
                      <a:pt x="57" y="124"/>
                      <a:pt x="59" y="123"/>
                      <a:pt x="59" y="123"/>
                    </a:cubicBezTo>
                    <a:cubicBezTo>
                      <a:pt x="59" y="123"/>
                      <a:pt x="63" y="124"/>
                      <a:pt x="61" y="122"/>
                    </a:cubicBezTo>
                    <a:cubicBezTo>
                      <a:pt x="60" y="120"/>
                      <a:pt x="60" y="118"/>
                      <a:pt x="62" y="117"/>
                    </a:cubicBezTo>
                    <a:cubicBezTo>
                      <a:pt x="64" y="117"/>
                      <a:pt x="65" y="120"/>
                      <a:pt x="65" y="120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9"/>
                      <a:pt x="98" y="118"/>
                      <a:pt x="99" y="114"/>
                    </a:cubicBezTo>
                    <a:cubicBezTo>
                      <a:pt x="101" y="110"/>
                      <a:pt x="96" y="111"/>
                      <a:pt x="96" y="111"/>
                    </a:cubicBezTo>
                    <a:cubicBezTo>
                      <a:pt x="91" y="23"/>
                      <a:pt x="91" y="23"/>
                      <a:pt x="91" y="23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0"/>
                      <a:pt x="34" y="39"/>
                      <a:pt x="34" y="46"/>
                    </a:cubicBezTo>
                    <a:cubicBezTo>
                      <a:pt x="34" y="52"/>
                      <a:pt x="35" y="63"/>
                      <a:pt x="35" y="63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4"/>
                      <a:pt x="2" y="62"/>
                      <a:pt x="0" y="66"/>
                    </a:cubicBezTo>
                    <a:cubicBezTo>
                      <a:pt x="1" y="68"/>
                      <a:pt x="1" y="69"/>
                      <a:pt x="2" y="70"/>
                    </a:cubicBezTo>
                    <a:cubicBezTo>
                      <a:pt x="3" y="72"/>
                      <a:pt x="5" y="73"/>
                      <a:pt x="5" y="75"/>
                    </a:cubicBezTo>
                    <a:cubicBezTo>
                      <a:pt x="5" y="76"/>
                      <a:pt x="4" y="76"/>
                      <a:pt x="4" y="78"/>
                    </a:cubicBezTo>
                    <a:cubicBezTo>
                      <a:pt x="4" y="79"/>
                      <a:pt x="5" y="80"/>
                      <a:pt x="5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4" y="84"/>
                      <a:pt x="3" y="86"/>
                      <a:pt x="4" y="88"/>
                    </a:cubicBezTo>
                    <a:cubicBezTo>
                      <a:pt x="4" y="89"/>
                      <a:pt x="6" y="91"/>
                      <a:pt x="6" y="93"/>
                    </a:cubicBezTo>
                    <a:cubicBezTo>
                      <a:pt x="7" y="96"/>
                      <a:pt x="6" y="97"/>
                      <a:pt x="6" y="100"/>
                    </a:cubicBezTo>
                    <a:cubicBezTo>
                      <a:pt x="6" y="100"/>
                      <a:pt x="7" y="101"/>
                      <a:pt x="7" y="101"/>
                    </a:cubicBezTo>
                    <a:cubicBezTo>
                      <a:pt x="7" y="102"/>
                      <a:pt x="7" y="102"/>
                      <a:pt x="7" y="102"/>
                    </a:cubicBezTo>
                    <a:cubicBezTo>
                      <a:pt x="6" y="103"/>
                      <a:pt x="6" y="103"/>
                      <a:pt x="6" y="105"/>
                    </a:cubicBezTo>
                    <a:cubicBezTo>
                      <a:pt x="6" y="106"/>
                      <a:pt x="7" y="109"/>
                      <a:pt x="6" y="111"/>
                    </a:cubicBezTo>
                    <a:cubicBezTo>
                      <a:pt x="6" y="112"/>
                      <a:pt x="5" y="114"/>
                      <a:pt x="5" y="11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0" name="Freeform 150">
                <a:extLst>
                  <a:ext uri="{FF2B5EF4-FFF2-40B4-BE49-F238E27FC236}">
                    <a16:creationId xmlns:a16="http://schemas.microsoft.com/office/drawing/2014/main" id="{A2C64C11-8ECA-8E44-95EA-4D3FE90E3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7" y="1676"/>
                <a:ext cx="208" cy="261"/>
              </a:xfrm>
              <a:custGeom>
                <a:avLst/>
                <a:gdLst>
                  <a:gd name="T0" fmla="*/ 5 w 106"/>
                  <a:gd name="T1" fmla="*/ 115 h 133"/>
                  <a:gd name="T2" fmla="*/ 7 w 106"/>
                  <a:gd name="T3" fmla="*/ 114 h 133"/>
                  <a:gd name="T4" fmla="*/ 11 w 106"/>
                  <a:gd name="T5" fmla="*/ 112 h 133"/>
                  <a:gd name="T6" fmla="*/ 16 w 106"/>
                  <a:gd name="T7" fmla="*/ 112 h 133"/>
                  <a:gd name="T8" fmla="*/ 22 w 106"/>
                  <a:gd name="T9" fmla="*/ 111 h 133"/>
                  <a:gd name="T10" fmla="*/ 27 w 106"/>
                  <a:gd name="T11" fmla="*/ 114 h 133"/>
                  <a:gd name="T12" fmla="*/ 29 w 106"/>
                  <a:gd name="T13" fmla="*/ 119 h 133"/>
                  <a:gd name="T14" fmla="*/ 34 w 106"/>
                  <a:gd name="T15" fmla="*/ 121 h 133"/>
                  <a:gd name="T16" fmla="*/ 35 w 106"/>
                  <a:gd name="T17" fmla="*/ 127 h 133"/>
                  <a:gd name="T18" fmla="*/ 40 w 106"/>
                  <a:gd name="T19" fmla="*/ 129 h 133"/>
                  <a:gd name="T20" fmla="*/ 42 w 106"/>
                  <a:gd name="T21" fmla="*/ 132 h 133"/>
                  <a:gd name="T22" fmla="*/ 45 w 106"/>
                  <a:gd name="T23" fmla="*/ 131 h 133"/>
                  <a:gd name="T24" fmla="*/ 46 w 106"/>
                  <a:gd name="T25" fmla="*/ 125 h 133"/>
                  <a:gd name="T26" fmla="*/ 48 w 106"/>
                  <a:gd name="T27" fmla="*/ 122 h 133"/>
                  <a:gd name="T28" fmla="*/ 54 w 106"/>
                  <a:gd name="T29" fmla="*/ 123 h 133"/>
                  <a:gd name="T30" fmla="*/ 59 w 106"/>
                  <a:gd name="T31" fmla="*/ 123 h 133"/>
                  <a:gd name="T32" fmla="*/ 61 w 106"/>
                  <a:gd name="T33" fmla="*/ 122 h 133"/>
                  <a:gd name="T34" fmla="*/ 62 w 106"/>
                  <a:gd name="T35" fmla="*/ 117 h 133"/>
                  <a:gd name="T36" fmla="*/ 65 w 106"/>
                  <a:gd name="T37" fmla="*/ 120 h 133"/>
                  <a:gd name="T38" fmla="*/ 97 w 106"/>
                  <a:gd name="T39" fmla="*/ 119 h 133"/>
                  <a:gd name="T40" fmla="*/ 99 w 106"/>
                  <a:gd name="T41" fmla="*/ 114 h 133"/>
                  <a:gd name="T42" fmla="*/ 96 w 106"/>
                  <a:gd name="T43" fmla="*/ 111 h 133"/>
                  <a:gd name="T44" fmla="*/ 91 w 106"/>
                  <a:gd name="T45" fmla="*/ 23 h 133"/>
                  <a:gd name="T46" fmla="*/ 106 w 106"/>
                  <a:gd name="T47" fmla="*/ 22 h 133"/>
                  <a:gd name="T48" fmla="*/ 77 w 106"/>
                  <a:gd name="T49" fmla="*/ 0 h 133"/>
                  <a:gd name="T50" fmla="*/ 78 w 106"/>
                  <a:gd name="T51" fmla="*/ 16 h 133"/>
                  <a:gd name="T52" fmla="*/ 45 w 106"/>
                  <a:gd name="T53" fmla="*/ 17 h 133"/>
                  <a:gd name="T54" fmla="*/ 44 w 106"/>
                  <a:gd name="T55" fmla="*/ 40 h 133"/>
                  <a:gd name="T56" fmla="*/ 34 w 106"/>
                  <a:gd name="T57" fmla="*/ 46 h 133"/>
                  <a:gd name="T58" fmla="*/ 35 w 106"/>
                  <a:gd name="T59" fmla="*/ 63 h 133"/>
                  <a:gd name="T60" fmla="*/ 2 w 106"/>
                  <a:gd name="T61" fmla="*/ 64 h 133"/>
                  <a:gd name="T62" fmla="*/ 0 w 106"/>
                  <a:gd name="T63" fmla="*/ 66 h 133"/>
                  <a:gd name="T64" fmla="*/ 2 w 106"/>
                  <a:gd name="T65" fmla="*/ 70 h 133"/>
                  <a:gd name="T66" fmla="*/ 5 w 106"/>
                  <a:gd name="T67" fmla="*/ 75 h 133"/>
                  <a:gd name="T68" fmla="*/ 4 w 106"/>
                  <a:gd name="T69" fmla="*/ 78 h 133"/>
                  <a:gd name="T70" fmla="*/ 5 w 106"/>
                  <a:gd name="T71" fmla="*/ 83 h 133"/>
                  <a:gd name="T72" fmla="*/ 4 w 106"/>
                  <a:gd name="T73" fmla="*/ 83 h 133"/>
                  <a:gd name="T74" fmla="*/ 4 w 106"/>
                  <a:gd name="T75" fmla="*/ 88 h 133"/>
                  <a:gd name="T76" fmla="*/ 6 w 106"/>
                  <a:gd name="T77" fmla="*/ 93 h 133"/>
                  <a:gd name="T78" fmla="*/ 6 w 106"/>
                  <a:gd name="T79" fmla="*/ 100 h 133"/>
                  <a:gd name="T80" fmla="*/ 7 w 106"/>
                  <a:gd name="T81" fmla="*/ 101 h 133"/>
                  <a:gd name="T82" fmla="*/ 7 w 106"/>
                  <a:gd name="T83" fmla="*/ 102 h 133"/>
                  <a:gd name="T84" fmla="*/ 6 w 106"/>
                  <a:gd name="T85" fmla="*/ 105 h 133"/>
                  <a:gd name="T86" fmla="*/ 6 w 106"/>
                  <a:gd name="T87" fmla="*/ 111 h 133"/>
                  <a:gd name="T88" fmla="*/ 5 w 106"/>
                  <a:gd name="T89" fmla="*/ 115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6" h="133">
                    <a:moveTo>
                      <a:pt x="5" y="115"/>
                    </a:moveTo>
                    <a:cubicBezTo>
                      <a:pt x="7" y="114"/>
                      <a:pt x="7" y="114"/>
                      <a:pt x="7" y="114"/>
                    </a:cubicBezTo>
                    <a:cubicBezTo>
                      <a:pt x="7" y="114"/>
                      <a:pt x="10" y="114"/>
                      <a:pt x="11" y="112"/>
                    </a:cubicBezTo>
                    <a:cubicBezTo>
                      <a:pt x="12" y="109"/>
                      <a:pt x="13" y="111"/>
                      <a:pt x="16" y="112"/>
                    </a:cubicBezTo>
                    <a:cubicBezTo>
                      <a:pt x="18" y="112"/>
                      <a:pt x="18" y="112"/>
                      <a:pt x="22" y="111"/>
                    </a:cubicBezTo>
                    <a:cubicBezTo>
                      <a:pt x="25" y="111"/>
                      <a:pt x="25" y="113"/>
                      <a:pt x="27" y="114"/>
                    </a:cubicBezTo>
                    <a:cubicBezTo>
                      <a:pt x="28" y="115"/>
                      <a:pt x="29" y="116"/>
                      <a:pt x="29" y="119"/>
                    </a:cubicBezTo>
                    <a:cubicBezTo>
                      <a:pt x="29" y="122"/>
                      <a:pt x="32" y="121"/>
                      <a:pt x="34" y="121"/>
                    </a:cubicBezTo>
                    <a:cubicBezTo>
                      <a:pt x="35" y="122"/>
                      <a:pt x="34" y="124"/>
                      <a:pt x="35" y="127"/>
                    </a:cubicBezTo>
                    <a:cubicBezTo>
                      <a:pt x="36" y="130"/>
                      <a:pt x="40" y="127"/>
                      <a:pt x="40" y="129"/>
                    </a:cubicBezTo>
                    <a:cubicBezTo>
                      <a:pt x="40" y="130"/>
                      <a:pt x="42" y="132"/>
                      <a:pt x="42" y="132"/>
                    </a:cubicBezTo>
                    <a:cubicBezTo>
                      <a:pt x="42" y="132"/>
                      <a:pt x="44" y="133"/>
                      <a:pt x="45" y="131"/>
                    </a:cubicBezTo>
                    <a:cubicBezTo>
                      <a:pt x="47" y="130"/>
                      <a:pt x="45" y="128"/>
                      <a:pt x="46" y="125"/>
                    </a:cubicBezTo>
                    <a:cubicBezTo>
                      <a:pt x="48" y="123"/>
                      <a:pt x="46" y="122"/>
                      <a:pt x="48" y="122"/>
                    </a:cubicBezTo>
                    <a:cubicBezTo>
                      <a:pt x="49" y="122"/>
                      <a:pt x="51" y="122"/>
                      <a:pt x="54" y="123"/>
                    </a:cubicBezTo>
                    <a:cubicBezTo>
                      <a:pt x="57" y="124"/>
                      <a:pt x="59" y="123"/>
                      <a:pt x="59" y="123"/>
                    </a:cubicBezTo>
                    <a:cubicBezTo>
                      <a:pt x="59" y="123"/>
                      <a:pt x="63" y="124"/>
                      <a:pt x="61" y="122"/>
                    </a:cubicBezTo>
                    <a:cubicBezTo>
                      <a:pt x="60" y="120"/>
                      <a:pt x="60" y="118"/>
                      <a:pt x="62" y="117"/>
                    </a:cubicBezTo>
                    <a:cubicBezTo>
                      <a:pt x="64" y="117"/>
                      <a:pt x="65" y="120"/>
                      <a:pt x="65" y="120"/>
                    </a:cubicBezTo>
                    <a:cubicBezTo>
                      <a:pt x="97" y="119"/>
                      <a:pt x="97" y="119"/>
                      <a:pt x="97" y="119"/>
                    </a:cubicBezTo>
                    <a:cubicBezTo>
                      <a:pt x="97" y="119"/>
                      <a:pt x="98" y="118"/>
                      <a:pt x="99" y="114"/>
                    </a:cubicBezTo>
                    <a:cubicBezTo>
                      <a:pt x="101" y="110"/>
                      <a:pt x="96" y="111"/>
                      <a:pt x="96" y="111"/>
                    </a:cubicBezTo>
                    <a:cubicBezTo>
                      <a:pt x="91" y="23"/>
                      <a:pt x="91" y="23"/>
                      <a:pt x="91" y="23"/>
                    </a:cubicBezTo>
                    <a:cubicBezTo>
                      <a:pt x="106" y="22"/>
                      <a:pt x="106" y="22"/>
                      <a:pt x="106" y="22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4" y="40"/>
                      <a:pt x="44" y="40"/>
                      <a:pt x="44" y="40"/>
                    </a:cubicBezTo>
                    <a:cubicBezTo>
                      <a:pt x="44" y="40"/>
                      <a:pt x="34" y="39"/>
                      <a:pt x="34" y="46"/>
                    </a:cubicBezTo>
                    <a:cubicBezTo>
                      <a:pt x="34" y="52"/>
                      <a:pt x="35" y="63"/>
                      <a:pt x="35" y="63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2" y="64"/>
                      <a:pt x="2" y="62"/>
                      <a:pt x="0" y="66"/>
                    </a:cubicBezTo>
                    <a:cubicBezTo>
                      <a:pt x="1" y="68"/>
                      <a:pt x="1" y="69"/>
                      <a:pt x="2" y="70"/>
                    </a:cubicBezTo>
                    <a:cubicBezTo>
                      <a:pt x="3" y="72"/>
                      <a:pt x="5" y="73"/>
                      <a:pt x="5" y="75"/>
                    </a:cubicBezTo>
                    <a:cubicBezTo>
                      <a:pt x="5" y="76"/>
                      <a:pt x="4" y="76"/>
                      <a:pt x="4" y="78"/>
                    </a:cubicBezTo>
                    <a:cubicBezTo>
                      <a:pt x="4" y="79"/>
                      <a:pt x="5" y="80"/>
                      <a:pt x="5" y="8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4" y="84"/>
                      <a:pt x="3" y="86"/>
                      <a:pt x="4" y="88"/>
                    </a:cubicBezTo>
                    <a:cubicBezTo>
                      <a:pt x="4" y="89"/>
                      <a:pt x="6" y="91"/>
                      <a:pt x="6" y="93"/>
                    </a:cubicBezTo>
                    <a:cubicBezTo>
                      <a:pt x="7" y="96"/>
                      <a:pt x="6" y="97"/>
                      <a:pt x="6" y="100"/>
                    </a:cubicBezTo>
                    <a:cubicBezTo>
                      <a:pt x="6" y="100"/>
                      <a:pt x="7" y="101"/>
                      <a:pt x="7" y="101"/>
                    </a:cubicBezTo>
                    <a:cubicBezTo>
                      <a:pt x="7" y="102"/>
                      <a:pt x="7" y="102"/>
                      <a:pt x="7" y="102"/>
                    </a:cubicBezTo>
                    <a:cubicBezTo>
                      <a:pt x="6" y="103"/>
                      <a:pt x="6" y="103"/>
                      <a:pt x="6" y="105"/>
                    </a:cubicBezTo>
                    <a:cubicBezTo>
                      <a:pt x="6" y="106"/>
                      <a:pt x="7" y="109"/>
                      <a:pt x="6" y="111"/>
                    </a:cubicBezTo>
                    <a:cubicBezTo>
                      <a:pt x="6" y="112"/>
                      <a:pt x="5" y="114"/>
                      <a:pt x="5" y="115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" name="Freeform 151">
                <a:extLst>
                  <a:ext uri="{FF2B5EF4-FFF2-40B4-BE49-F238E27FC236}">
                    <a16:creationId xmlns:a16="http://schemas.microsoft.com/office/drawing/2014/main" id="{D99F3F33-9A67-1043-8DEB-117F0B85DA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8" y="1719"/>
                <a:ext cx="278" cy="331"/>
              </a:xfrm>
              <a:custGeom>
                <a:avLst/>
                <a:gdLst>
                  <a:gd name="T0" fmla="*/ 58 w 142"/>
                  <a:gd name="T1" fmla="*/ 149 h 169"/>
                  <a:gd name="T2" fmla="*/ 60 w 142"/>
                  <a:gd name="T3" fmla="*/ 140 h 169"/>
                  <a:gd name="T4" fmla="*/ 65 w 142"/>
                  <a:gd name="T5" fmla="*/ 137 h 169"/>
                  <a:gd name="T6" fmla="*/ 70 w 142"/>
                  <a:gd name="T7" fmla="*/ 126 h 169"/>
                  <a:gd name="T8" fmla="*/ 81 w 142"/>
                  <a:gd name="T9" fmla="*/ 119 h 169"/>
                  <a:gd name="T10" fmla="*/ 88 w 142"/>
                  <a:gd name="T11" fmla="*/ 111 h 169"/>
                  <a:gd name="T12" fmla="*/ 96 w 142"/>
                  <a:gd name="T13" fmla="*/ 102 h 169"/>
                  <a:gd name="T14" fmla="*/ 102 w 142"/>
                  <a:gd name="T15" fmla="*/ 101 h 169"/>
                  <a:gd name="T16" fmla="*/ 106 w 142"/>
                  <a:gd name="T17" fmla="*/ 105 h 169"/>
                  <a:gd name="T18" fmla="*/ 113 w 142"/>
                  <a:gd name="T19" fmla="*/ 102 h 169"/>
                  <a:gd name="T20" fmla="*/ 133 w 142"/>
                  <a:gd name="T21" fmla="*/ 96 h 169"/>
                  <a:gd name="T22" fmla="*/ 139 w 142"/>
                  <a:gd name="T23" fmla="*/ 94 h 169"/>
                  <a:gd name="T24" fmla="*/ 142 w 142"/>
                  <a:gd name="T25" fmla="*/ 87 h 169"/>
                  <a:gd name="T26" fmla="*/ 132 w 142"/>
                  <a:gd name="T27" fmla="*/ 64 h 169"/>
                  <a:gd name="T28" fmla="*/ 132 w 142"/>
                  <a:gd name="T29" fmla="*/ 54 h 169"/>
                  <a:gd name="T30" fmla="*/ 123 w 142"/>
                  <a:gd name="T31" fmla="*/ 46 h 169"/>
                  <a:gd name="T32" fmla="*/ 65 w 142"/>
                  <a:gd name="T33" fmla="*/ 0 h 169"/>
                  <a:gd name="T34" fmla="*/ 55 w 142"/>
                  <a:gd name="T35" fmla="*/ 89 h 169"/>
                  <a:gd name="T36" fmla="*/ 56 w 142"/>
                  <a:gd name="T37" fmla="*/ 97 h 169"/>
                  <a:gd name="T38" fmla="*/ 21 w 142"/>
                  <a:gd name="T39" fmla="*/ 95 h 169"/>
                  <a:gd name="T40" fmla="*/ 18 w 142"/>
                  <a:gd name="T41" fmla="*/ 101 h 169"/>
                  <a:gd name="T42" fmla="*/ 7 w 142"/>
                  <a:gd name="T43" fmla="*/ 100 h 169"/>
                  <a:gd name="T44" fmla="*/ 4 w 142"/>
                  <a:gd name="T45" fmla="*/ 109 h 169"/>
                  <a:gd name="T46" fmla="*/ 1 w 142"/>
                  <a:gd name="T47" fmla="*/ 115 h 169"/>
                  <a:gd name="T48" fmla="*/ 1 w 142"/>
                  <a:gd name="T49" fmla="*/ 126 h 169"/>
                  <a:gd name="T50" fmla="*/ 5 w 142"/>
                  <a:gd name="T51" fmla="*/ 136 h 169"/>
                  <a:gd name="T52" fmla="*/ 8 w 142"/>
                  <a:gd name="T53" fmla="*/ 140 h 169"/>
                  <a:gd name="T54" fmla="*/ 14 w 142"/>
                  <a:gd name="T55" fmla="*/ 140 h 169"/>
                  <a:gd name="T56" fmla="*/ 21 w 142"/>
                  <a:gd name="T57" fmla="*/ 139 h 169"/>
                  <a:gd name="T58" fmla="*/ 26 w 142"/>
                  <a:gd name="T59" fmla="*/ 144 h 169"/>
                  <a:gd name="T60" fmla="*/ 27 w 142"/>
                  <a:gd name="T61" fmla="*/ 154 h 169"/>
                  <a:gd name="T62" fmla="*/ 24 w 142"/>
                  <a:gd name="T63" fmla="*/ 159 h 169"/>
                  <a:gd name="T64" fmla="*/ 29 w 142"/>
                  <a:gd name="T65" fmla="*/ 161 h 169"/>
                  <a:gd name="T66" fmla="*/ 37 w 142"/>
                  <a:gd name="T67" fmla="*/ 167 h 169"/>
                  <a:gd name="T68" fmla="*/ 44 w 142"/>
                  <a:gd name="T69" fmla="*/ 165 h 169"/>
                  <a:gd name="T70" fmla="*/ 47 w 142"/>
                  <a:gd name="T71" fmla="*/ 162 h 169"/>
                  <a:gd name="T72" fmla="*/ 53 w 142"/>
                  <a:gd name="T73" fmla="*/ 163 h 169"/>
                  <a:gd name="T74" fmla="*/ 57 w 142"/>
                  <a:gd name="T75" fmla="*/ 156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2" h="169">
                    <a:moveTo>
                      <a:pt x="57" y="156"/>
                    </a:moveTo>
                    <a:cubicBezTo>
                      <a:pt x="57" y="156"/>
                      <a:pt x="56" y="150"/>
                      <a:pt x="58" y="149"/>
                    </a:cubicBezTo>
                    <a:cubicBezTo>
                      <a:pt x="61" y="148"/>
                      <a:pt x="60" y="146"/>
                      <a:pt x="59" y="144"/>
                    </a:cubicBezTo>
                    <a:cubicBezTo>
                      <a:pt x="58" y="143"/>
                      <a:pt x="60" y="140"/>
                      <a:pt x="60" y="140"/>
                    </a:cubicBezTo>
                    <a:cubicBezTo>
                      <a:pt x="60" y="140"/>
                      <a:pt x="61" y="137"/>
                      <a:pt x="63" y="137"/>
                    </a:cubicBezTo>
                    <a:cubicBezTo>
                      <a:pt x="64" y="136"/>
                      <a:pt x="65" y="137"/>
                      <a:pt x="65" y="137"/>
                    </a:cubicBezTo>
                    <a:cubicBezTo>
                      <a:pt x="65" y="137"/>
                      <a:pt x="66" y="132"/>
                      <a:pt x="67" y="130"/>
                    </a:cubicBezTo>
                    <a:cubicBezTo>
                      <a:pt x="68" y="128"/>
                      <a:pt x="68" y="127"/>
                      <a:pt x="70" y="126"/>
                    </a:cubicBezTo>
                    <a:cubicBezTo>
                      <a:pt x="72" y="125"/>
                      <a:pt x="75" y="123"/>
                      <a:pt x="77" y="123"/>
                    </a:cubicBezTo>
                    <a:cubicBezTo>
                      <a:pt x="78" y="124"/>
                      <a:pt x="81" y="121"/>
                      <a:pt x="81" y="119"/>
                    </a:cubicBezTo>
                    <a:cubicBezTo>
                      <a:pt x="81" y="118"/>
                      <a:pt x="81" y="116"/>
                      <a:pt x="83" y="114"/>
                    </a:cubicBezTo>
                    <a:cubicBezTo>
                      <a:pt x="86" y="112"/>
                      <a:pt x="88" y="113"/>
                      <a:pt x="88" y="111"/>
                    </a:cubicBezTo>
                    <a:cubicBezTo>
                      <a:pt x="88" y="109"/>
                      <a:pt x="89" y="105"/>
                      <a:pt x="91" y="105"/>
                    </a:cubicBezTo>
                    <a:cubicBezTo>
                      <a:pt x="94" y="105"/>
                      <a:pt x="96" y="104"/>
                      <a:pt x="96" y="102"/>
                    </a:cubicBezTo>
                    <a:cubicBezTo>
                      <a:pt x="96" y="100"/>
                      <a:pt x="98" y="99"/>
                      <a:pt x="99" y="101"/>
                    </a:cubicBezTo>
                    <a:cubicBezTo>
                      <a:pt x="100" y="102"/>
                      <a:pt x="101" y="100"/>
                      <a:pt x="102" y="101"/>
                    </a:cubicBezTo>
                    <a:cubicBezTo>
                      <a:pt x="104" y="102"/>
                      <a:pt x="105" y="104"/>
                      <a:pt x="105" y="104"/>
                    </a:cubicBezTo>
                    <a:cubicBezTo>
                      <a:pt x="106" y="105"/>
                      <a:pt x="106" y="105"/>
                      <a:pt x="106" y="105"/>
                    </a:cubicBezTo>
                    <a:cubicBezTo>
                      <a:pt x="107" y="103"/>
                      <a:pt x="107" y="103"/>
                      <a:pt x="107" y="103"/>
                    </a:cubicBezTo>
                    <a:cubicBezTo>
                      <a:pt x="107" y="103"/>
                      <a:pt x="111" y="103"/>
                      <a:pt x="113" y="102"/>
                    </a:cubicBezTo>
                    <a:cubicBezTo>
                      <a:pt x="114" y="101"/>
                      <a:pt x="119" y="101"/>
                      <a:pt x="122" y="100"/>
                    </a:cubicBezTo>
                    <a:cubicBezTo>
                      <a:pt x="125" y="100"/>
                      <a:pt x="133" y="96"/>
                      <a:pt x="133" y="96"/>
                    </a:cubicBezTo>
                    <a:cubicBezTo>
                      <a:pt x="138" y="96"/>
                      <a:pt x="138" y="96"/>
                      <a:pt x="138" y="96"/>
                    </a:cubicBezTo>
                    <a:cubicBezTo>
                      <a:pt x="138" y="96"/>
                      <a:pt x="139" y="96"/>
                      <a:pt x="139" y="94"/>
                    </a:cubicBezTo>
                    <a:cubicBezTo>
                      <a:pt x="139" y="92"/>
                      <a:pt x="139" y="89"/>
                      <a:pt x="139" y="89"/>
                    </a:cubicBezTo>
                    <a:cubicBezTo>
                      <a:pt x="142" y="87"/>
                      <a:pt x="142" y="87"/>
                      <a:pt x="142" y="87"/>
                    </a:cubicBezTo>
                    <a:cubicBezTo>
                      <a:pt x="141" y="62"/>
                      <a:pt x="141" y="62"/>
                      <a:pt x="141" y="62"/>
                    </a:cubicBezTo>
                    <a:cubicBezTo>
                      <a:pt x="141" y="62"/>
                      <a:pt x="132" y="65"/>
                      <a:pt x="132" y="64"/>
                    </a:cubicBezTo>
                    <a:cubicBezTo>
                      <a:pt x="133" y="63"/>
                      <a:pt x="133" y="61"/>
                      <a:pt x="132" y="59"/>
                    </a:cubicBezTo>
                    <a:cubicBezTo>
                      <a:pt x="131" y="57"/>
                      <a:pt x="131" y="58"/>
                      <a:pt x="132" y="54"/>
                    </a:cubicBezTo>
                    <a:cubicBezTo>
                      <a:pt x="133" y="50"/>
                      <a:pt x="131" y="51"/>
                      <a:pt x="129" y="49"/>
                    </a:cubicBezTo>
                    <a:cubicBezTo>
                      <a:pt x="127" y="48"/>
                      <a:pt x="125" y="48"/>
                      <a:pt x="123" y="46"/>
                    </a:cubicBezTo>
                    <a:cubicBezTo>
                      <a:pt x="120" y="45"/>
                      <a:pt x="120" y="42"/>
                      <a:pt x="120" y="42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5" y="89"/>
                      <a:pt x="55" y="89"/>
                      <a:pt x="55" y="89"/>
                    </a:cubicBezTo>
                    <a:cubicBezTo>
                      <a:pt x="55" y="89"/>
                      <a:pt x="60" y="88"/>
                      <a:pt x="58" y="92"/>
                    </a:cubicBezTo>
                    <a:cubicBezTo>
                      <a:pt x="57" y="96"/>
                      <a:pt x="56" y="97"/>
                      <a:pt x="56" y="97"/>
                    </a:cubicBezTo>
                    <a:cubicBezTo>
                      <a:pt x="24" y="98"/>
                      <a:pt x="24" y="98"/>
                      <a:pt x="24" y="98"/>
                    </a:cubicBezTo>
                    <a:cubicBezTo>
                      <a:pt x="24" y="98"/>
                      <a:pt x="23" y="95"/>
                      <a:pt x="21" y="95"/>
                    </a:cubicBezTo>
                    <a:cubicBezTo>
                      <a:pt x="19" y="96"/>
                      <a:pt x="19" y="98"/>
                      <a:pt x="20" y="100"/>
                    </a:cubicBezTo>
                    <a:cubicBezTo>
                      <a:pt x="22" y="102"/>
                      <a:pt x="18" y="101"/>
                      <a:pt x="18" y="101"/>
                    </a:cubicBezTo>
                    <a:cubicBezTo>
                      <a:pt x="18" y="101"/>
                      <a:pt x="16" y="102"/>
                      <a:pt x="13" y="101"/>
                    </a:cubicBezTo>
                    <a:cubicBezTo>
                      <a:pt x="10" y="100"/>
                      <a:pt x="8" y="100"/>
                      <a:pt x="7" y="100"/>
                    </a:cubicBezTo>
                    <a:cubicBezTo>
                      <a:pt x="5" y="100"/>
                      <a:pt x="7" y="101"/>
                      <a:pt x="5" y="103"/>
                    </a:cubicBezTo>
                    <a:cubicBezTo>
                      <a:pt x="4" y="106"/>
                      <a:pt x="6" y="108"/>
                      <a:pt x="4" y="109"/>
                    </a:cubicBezTo>
                    <a:cubicBezTo>
                      <a:pt x="3" y="111"/>
                      <a:pt x="1" y="110"/>
                      <a:pt x="1" y="110"/>
                    </a:cubicBezTo>
                    <a:cubicBezTo>
                      <a:pt x="1" y="110"/>
                      <a:pt x="0" y="115"/>
                      <a:pt x="1" y="115"/>
                    </a:cubicBezTo>
                    <a:cubicBezTo>
                      <a:pt x="3" y="116"/>
                      <a:pt x="0" y="123"/>
                      <a:pt x="0" y="123"/>
                    </a:cubicBezTo>
                    <a:cubicBezTo>
                      <a:pt x="0" y="123"/>
                      <a:pt x="0" y="125"/>
                      <a:pt x="1" y="126"/>
                    </a:cubicBezTo>
                    <a:cubicBezTo>
                      <a:pt x="3" y="128"/>
                      <a:pt x="4" y="128"/>
                      <a:pt x="4" y="130"/>
                    </a:cubicBezTo>
                    <a:cubicBezTo>
                      <a:pt x="4" y="131"/>
                      <a:pt x="5" y="136"/>
                      <a:pt x="5" y="136"/>
                    </a:cubicBezTo>
                    <a:cubicBezTo>
                      <a:pt x="5" y="140"/>
                      <a:pt x="5" y="140"/>
                      <a:pt x="5" y="140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8" y="140"/>
                      <a:pt x="9" y="138"/>
                      <a:pt x="11" y="138"/>
                    </a:cubicBezTo>
                    <a:cubicBezTo>
                      <a:pt x="13" y="139"/>
                      <a:pt x="13" y="141"/>
                      <a:pt x="14" y="140"/>
                    </a:cubicBezTo>
                    <a:cubicBezTo>
                      <a:pt x="16" y="140"/>
                      <a:pt x="17" y="137"/>
                      <a:pt x="17" y="137"/>
                    </a:cubicBezTo>
                    <a:cubicBezTo>
                      <a:pt x="17" y="137"/>
                      <a:pt x="18" y="140"/>
                      <a:pt x="21" y="139"/>
                    </a:cubicBezTo>
                    <a:cubicBezTo>
                      <a:pt x="24" y="138"/>
                      <a:pt x="25" y="139"/>
                      <a:pt x="25" y="139"/>
                    </a:cubicBezTo>
                    <a:cubicBezTo>
                      <a:pt x="25" y="139"/>
                      <a:pt x="26" y="142"/>
                      <a:pt x="26" y="144"/>
                    </a:cubicBezTo>
                    <a:cubicBezTo>
                      <a:pt x="26" y="147"/>
                      <a:pt x="23" y="149"/>
                      <a:pt x="25" y="150"/>
                    </a:cubicBezTo>
                    <a:cubicBezTo>
                      <a:pt x="26" y="150"/>
                      <a:pt x="27" y="153"/>
                      <a:pt x="27" y="154"/>
                    </a:cubicBezTo>
                    <a:cubicBezTo>
                      <a:pt x="27" y="156"/>
                      <a:pt x="30" y="155"/>
                      <a:pt x="30" y="155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24" y="159"/>
                      <a:pt x="24" y="161"/>
                      <a:pt x="26" y="161"/>
                    </a:cubicBezTo>
                    <a:cubicBezTo>
                      <a:pt x="28" y="161"/>
                      <a:pt x="28" y="158"/>
                      <a:pt x="29" y="161"/>
                    </a:cubicBezTo>
                    <a:cubicBezTo>
                      <a:pt x="30" y="163"/>
                      <a:pt x="32" y="160"/>
                      <a:pt x="34" y="163"/>
                    </a:cubicBezTo>
                    <a:cubicBezTo>
                      <a:pt x="35" y="165"/>
                      <a:pt x="36" y="167"/>
                      <a:pt x="37" y="167"/>
                    </a:cubicBezTo>
                    <a:cubicBezTo>
                      <a:pt x="39" y="167"/>
                      <a:pt x="40" y="169"/>
                      <a:pt x="40" y="169"/>
                    </a:cubicBezTo>
                    <a:cubicBezTo>
                      <a:pt x="40" y="169"/>
                      <a:pt x="41" y="167"/>
                      <a:pt x="44" y="165"/>
                    </a:cubicBezTo>
                    <a:cubicBezTo>
                      <a:pt x="46" y="164"/>
                      <a:pt x="46" y="167"/>
                      <a:pt x="46" y="167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9" y="160"/>
                      <a:pt x="51" y="164"/>
                      <a:pt x="53" y="163"/>
                    </a:cubicBezTo>
                    <a:cubicBezTo>
                      <a:pt x="56" y="162"/>
                      <a:pt x="55" y="159"/>
                      <a:pt x="55" y="159"/>
                    </a:cubicBezTo>
                    <a:lnTo>
                      <a:pt x="57" y="15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2" name="Freeform 152">
                <a:extLst>
                  <a:ext uri="{FF2B5EF4-FFF2-40B4-BE49-F238E27FC236}">
                    <a16:creationId xmlns:a16="http://schemas.microsoft.com/office/drawing/2014/main" id="{F94CFF09-AA53-C048-A75E-228F6FF703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8" y="1719"/>
                <a:ext cx="278" cy="331"/>
              </a:xfrm>
              <a:custGeom>
                <a:avLst/>
                <a:gdLst>
                  <a:gd name="T0" fmla="*/ 58 w 142"/>
                  <a:gd name="T1" fmla="*/ 149 h 169"/>
                  <a:gd name="T2" fmla="*/ 60 w 142"/>
                  <a:gd name="T3" fmla="*/ 140 h 169"/>
                  <a:gd name="T4" fmla="*/ 65 w 142"/>
                  <a:gd name="T5" fmla="*/ 137 h 169"/>
                  <a:gd name="T6" fmla="*/ 70 w 142"/>
                  <a:gd name="T7" fmla="*/ 126 h 169"/>
                  <a:gd name="T8" fmla="*/ 81 w 142"/>
                  <a:gd name="T9" fmla="*/ 119 h 169"/>
                  <a:gd name="T10" fmla="*/ 88 w 142"/>
                  <a:gd name="T11" fmla="*/ 111 h 169"/>
                  <a:gd name="T12" fmla="*/ 96 w 142"/>
                  <a:gd name="T13" fmla="*/ 102 h 169"/>
                  <a:gd name="T14" fmla="*/ 102 w 142"/>
                  <a:gd name="T15" fmla="*/ 101 h 169"/>
                  <a:gd name="T16" fmla="*/ 106 w 142"/>
                  <a:gd name="T17" fmla="*/ 105 h 169"/>
                  <a:gd name="T18" fmla="*/ 113 w 142"/>
                  <a:gd name="T19" fmla="*/ 102 h 169"/>
                  <a:gd name="T20" fmla="*/ 133 w 142"/>
                  <a:gd name="T21" fmla="*/ 96 h 169"/>
                  <a:gd name="T22" fmla="*/ 139 w 142"/>
                  <a:gd name="T23" fmla="*/ 94 h 169"/>
                  <a:gd name="T24" fmla="*/ 142 w 142"/>
                  <a:gd name="T25" fmla="*/ 87 h 169"/>
                  <a:gd name="T26" fmla="*/ 132 w 142"/>
                  <a:gd name="T27" fmla="*/ 64 h 169"/>
                  <a:gd name="T28" fmla="*/ 132 w 142"/>
                  <a:gd name="T29" fmla="*/ 54 h 169"/>
                  <a:gd name="T30" fmla="*/ 123 w 142"/>
                  <a:gd name="T31" fmla="*/ 46 h 169"/>
                  <a:gd name="T32" fmla="*/ 65 w 142"/>
                  <a:gd name="T33" fmla="*/ 0 h 169"/>
                  <a:gd name="T34" fmla="*/ 55 w 142"/>
                  <a:gd name="T35" fmla="*/ 89 h 169"/>
                  <a:gd name="T36" fmla="*/ 56 w 142"/>
                  <a:gd name="T37" fmla="*/ 97 h 169"/>
                  <a:gd name="T38" fmla="*/ 21 w 142"/>
                  <a:gd name="T39" fmla="*/ 95 h 169"/>
                  <a:gd name="T40" fmla="*/ 18 w 142"/>
                  <a:gd name="T41" fmla="*/ 101 h 169"/>
                  <a:gd name="T42" fmla="*/ 7 w 142"/>
                  <a:gd name="T43" fmla="*/ 100 h 169"/>
                  <a:gd name="T44" fmla="*/ 4 w 142"/>
                  <a:gd name="T45" fmla="*/ 109 h 169"/>
                  <a:gd name="T46" fmla="*/ 1 w 142"/>
                  <a:gd name="T47" fmla="*/ 115 h 169"/>
                  <a:gd name="T48" fmla="*/ 1 w 142"/>
                  <a:gd name="T49" fmla="*/ 126 h 169"/>
                  <a:gd name="T50" fmla="*/ 5 w 142"/>
                  <a:gd name="T51" fmla="*/ 136 h 169"/>
                  <a:gd name="T52" fmla="*/ 8 w 142"/>
                  <a:gd name="T53" fmla="*/ 140 h 169"/>
                  <a:gd name="T54" fmla="*/ 14 w 142"/>
                  <a:gd name="T55" fmla="*/ 140 h 169"/>
                  <a:gd name="T56" fmla="*/ 21 w 142"/>
                  <a:gd name="T57" fmla="*/ 139 h 169"/>
                  <a:gd name="T58" fmla="*/ 26 w 142"/>
                  <a:gd name="T59" fmla="*/ 144 h 169"/>
                  <a:gd name="T60" fmla="*/ 27 w 142"/>
                  <a:gd name="T61" fmla="*/ 154 h 169"/>
                  <a:gd name="T62" fmla="*/ 24 w 142"/>
                  <a:gd name="T63" fmla="*/ 159 h 169"/>
                  <a:gd name="T64" fmla="*/ 29 w 142"/>
                  <a:gd name="T65" fmla="*/ 161 h 169"/>
                  <a:gd name="T66" fmla="*/ 37 w 142"/>
                  <a:gd name="T67" fmla="*/ 167 h 169"/>
                  <a:gd name="T68" fmla="*/ 44 w 142"/>
                  <a:gd name="T69" fmla="*/ 165 h 169"/>
                  <a:gd name="T70" fmla="*/ 47 w 142"/>
                  <a:gd name="T71" fmla="*/ 162 h 169"/>
                  <a:gd name="T72" fmla="*/ 53 w 142"/>
                  <a:gd name="T73" fmla="*/ 163 h 169"/>
                  <a:gd name="T74" fmla="*/ 57 w 142"/>
                  <a:gd name="T75" fmla="*/ 156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2" h="169">
                    <a:moveTo>
                      <a:pt x="57" y="156"/>
                    </a:moveTo>
                    <a:cubicBezTo>
                      <a:pt x="57" y="156"/>
                      <a:pt x="56" y="150"/>
                      <a:pt x="58" y="149"/>
                    </a:cubicBezTo>
                    <a:cubicBezTo>
                      <a:pt x="61" y="148"/>
                      <a:pt x="60" y="146"/>
                      <a:pt x="59" y="144"/>
                    </a:cubicBezTo>
                    <a:cubicBezTo>
                      <a:pt x="58" y="143"/>
                      <a:pt x="60" y="140"/>
                      <a:pt x="60" y="140"/>
                    </a:cubicBezTo>
                    <a:cubicBezTo>
                      <a:pt x="60" y="140"/>
                      <a:pt x="61" y="137"/>
                      <a:pt x="63" y="137"/>
                    </a:cubicBezTo>
                    <a:cubicBezTo>
                      <a:pt x="64" y="136"/>
                      <a:pt x="65" y="137"/>
                      <a:pt x="65" y="137"/>
                    </a:cubicBezTo>
                    <a:cubicBezTo>
                      <a:pt x="65" y="137"/>
                      <a:pt x="66" y="132"/>
                      <a:pt x="67" y="130"/>
                    </a:cubicBezTo>
                    <a:cubicBezTo>
                      <a:pt x="68" y="128"/>
                      <a:pt x="68" y="127"/>
                      <a:pt x="70" y="126"/>
                    </a:cubicBezTo>
                    <a:cubicBezTo>
                      <a:pt x="72" y="125"/>
                      <a:pt x="75" y="123"/>
                      <a:pt x="77" y="123"/>
                    </a:cubicBezTo>
                    <a:cubicBezTo>
                      <a:pt x="78" y="124"/>
                      <a:pt x="81" y="121"/>
                      <a:pt x="81" y="119"/>
                    </a:cubicBezTo>
                    <a:cubicBezTo>
                      <a:pt x="81" y="118"/>
                      <a:pt x="81" y="116"/>
                      <a:pt x="83" y="114"/>
                    </a:cubicBezTo>
                    <a:cubicBezTo>
                      <a:pt x="86" y="112"/>
                      <a:pt x="88" y="113"/>
                      <a:pt x="88" y="111"/>
                    </a:cubicBezTo>
                    <a:cubicBezTo>
                      <a:pt x="88" y="109"/>
                      <a:pt x="89" y="105"/>
                      <a:pt x="91" y="105"/>
                    </a:cubicBezTo>
                    <a:cubicBezTo>
                      <a:pt x="94" y="105"/>
                      <a:pt x="96" y="104"/>
                      <a:pt x="96" y="102"/>
                    </a:cubicBezTo>
                    <a:cubicBezTo>
                      <a:pt x="96" y="100"/>
                      <a:pt x="98" y="99"/>
                      <a:pt x="99" y="101"/>
                    </a:cubicBezTo>
                    <a:cubicBezTo>
                      <a:pt x="100" y="102"/>
                      <a:pt x="101" y="100"/>
                      <a:pt x="102" y="101"/>
                    </a:cubicBezTo>
                    <a:cubicBezTo>
                      <a:pt x="104" y="102"/>
                      <a:pt x="105" y="104"/>
                      <a:pt x="105" y="104"/>
                    </a:cubicBezTo>
                    <a:cubicBezTo>
                      <a:pt x="106" y="105"/>
                      <a:pt x="106" y="105"/>
                      <a:pt x="106" y="105"/>
                    </a:cubicBezTo>
                    <a:cubicBezTo>
                      <a:pt x="107" y="103"/>
                      <a:pt x="107" y="103"/>
                      <a:pt x="107" y="103"/>
                    </a:cubicBezTo>
                    <a:cubicBezTo>
                      <a:pt x="107" y="103"/>
                      <a:pt x="111" y="103"/>
                      <a:pt x="113" y="102"/>
                    </a:cubicBezTo>
                    <a:cubicBezTo>
                      <a:pt x="114" y="101"/>
                      <a:pt x="119" y="101"/>
                      <a:pt x="122" y="100"/>
                    </a:cubicBezTo>
                    <a:cubicBezTo>
                      <a:pt x="125" y="100"/>
                      <a:pt x="133" y="96"/>
                      <a:pt x="133" y="96"/>
                    </a:cubicBezTo>
                    <a:cubicBezTo>
                      <a:pt x="138" y="96"/>
                      <a:pt x="138" y="96"/>
                      <a:pt x="138" y="96"/>
                    </a:cubicBezTo>
                    <a:cubicBezTo>
                      <a:pt x="138" y="96"/>
                      <a:pt x="139" y="96"/>
                      <a:pt x="139" y="94"/>
                    </a:cubicBezTo>
                    <a:cubicBezTo>
                      <a:pt x="139" y="92"/>
                      <a:pt x="139" y="89"/>
                      <a:pt x="139" y="89"/>
                    </a:cubicBezTo>
                    <a:cubicBezTo>
                      <a:pt x="142" y="87"/>
                      <a:pt x="142" y="87"/>
                      <a:pt x="142" y="87"/>
                    </a:cubicBezTo>
                    <a:cubicBezTo>
                      <a:pt x="141" y="62"/>
                      <a:pt x="141" y="62"/>
                      <a:pt x="141" y="62"/>
                    </a:cubicBezTo>
                    <a:cubicBezTo>
                      <a:pt x="141" y="62"/>
                      <a:pt x="132" y="65"/>
                      <a:pt x="132" y="64"/>
                    </a:cubicBezTo>
                    <a:cubicBezTo>
                      <a:pt x="133" y="63"/>
                      <a:pt x="133" y="61"/>
                      <a:pt x="132" y="59"/>
                    </a:cubicBezTo>
                    <a:cubicBezTo>
                      <a:pt x="131" y="57"/>
                      <a:pt x="131" y="58"/>
                      <a:pt x="132" y="54"/>
                    </a:cubicBezTo>
                    <a:cubicBezTo>
                      <a:pt x="133" y="50"/>
                      <a:pt x="131" y="51"/>
                      <a:pt x="129" y="49"/>
                    </a:cubicBezTo>
                    <a:cubicBezTo>
                      <a:pt x="127" y="48"/>
                      <a:pt x="125" y="48"/>
                      <a:pt x="123" y="46"/>
                    </a:cubicBezTo>
                    <a:cubicBezTo>
                      <a:pt x="120" y="45"/>
                      <a:pt x="120" y="42"/>
                      <a:pt x="120" y="42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5" y="89"/>
                      <a:pt x="55" y="89"/>
                      <a:pt x="55" y="89"/>
                    </a:cubicBezTo>
                    <a:cubicBezTo>
                      <a:pt x="55" y="89"/>
                      <a:pt x="60" y="88"/>
                      <a:pt x="58" y="92"/>
                    </a:cubicBezTo>
                    <a:cubicBezTo>
                      <a:pt x="57" y="96"/>
                      <a:pt x="56" y="97"/>
                      <a:pt x="56" y="97"/>
                    </a:cubicBezTo>
                    <a:cubicBezTo>
                      <a:pt x="24" y="98"/>
                      <a:pt x="24" y="98"/>
                      <a:pt x="24" y="98"/>
                    </a:cubicBezTo>
                    <a:cubicBezTo>
                      <a:pt x="24" y="98"/>
                      <a:pt x="23" y="95"/>
                      <a:pt x="21" y="95"/>
                    </a:cubicBezTo>
                    <a:cubicBezTo>
                      <a:pt x="19" y="96"/>
                      <a:pt x="19" y="98"/>
                      <a:pt x="20" y="100"/>
                    </a:cubicBezTo>
                    <a:cubicBezTo>
                      <a:pt x="22" y="102"/>
                      <a:pt x="18" y="101"/>
                      <a:pt x="18" y="101"/>
                    </a:cubicBezTo>
                    <a:cubicBezTo>
                      <a:pt x="18" y="101"/>
                      <a:pt x="16" y="102"/>
                      <a:pt x="13" y="101"/>
                    </a:cubicBezTo>
                    <a:cubicBezTo>
                      <a:pt x="10" y="100"/>
                      <a:pt x="8" y="100"/>
                      <a:pt x="7" y="100"/>
                    </a:cubicBezTo>
                    <a:cubicBezTo>
                      <a:pt x="5" y="100"/>
                      <a:pt x="7" y="101"/>
                      <a:pt x="5" y="103"/>
                    </a:cubicBezTo>
                    <a:cubicBezTo>
                      <a:pt x="4" y="106"/>
                      <a:pt x="6" y="108"/>
                      <a:pt x="4" y="109"/>
                    </a:cubicBezTo>
                    <a:cubicBezTo>
                      <a:pt x="3" y="111"/>
                      <a:pt x="1" y="110"/>
                      <a:pt x="1" y="110"/>
                    </a:cubicBezTo>
                    <a:cubicBezTo>
                      <a:pt x="1" y="110"/>
                      <a:pt x="0" y="115"/>
                      <a:pt x="1" y="115"/>
                    </a:cubicBezTo>
                    <a:cubicBezTo>
                      <a:pt x="3" y="116"/>
                      <a:pt x="0" y="123"/>
                      <a:pt x="0" y="123"/>
                    </a:cubicBezTo>
                    <a:cubicBezTo>
                      <a:pt x="0" y="123"/>
                      <a:pt x="0" y="125"/>
                      <a:pt x="1" y="126"/>
                    </a:cubicBezTo>
                    <a:cubicBezTo>
                      <a:pt x="3" y="128"/>
                      <a:pt x="4" y="128"/>
                      <a:pt x="4" y="130"/>
                    </a:cubicBezTo>
                    <a:cubicBezTo>
                      <a:pt x="4" y="131"/>
                      <a:pt x="5" y="136"/>
                      <a:pt x="5" y="136"/>
                    </a:cubicBezTo>
                    <a:cubicBezTo>
                      <a:pt x="5" y="140"/>
                      <a:pt x="5" y="140"/>
                      <a:pt x="5" y="140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8" y="140"/>
                      <a:pt x="9" y="138"/>
                      <a:pt x="11" y="138"/>
                    </a:cubicBezTo>
                    <a:cubicBezTo>
                      <a:pt x="13" y="139"/>
                      <a:pt x="13" y="141"/>
                      <a:pt x="14" y="140"/>
                    </a:cubicBezTo>
                    <a:cubicBezTo>
                      <a:pt x="16" y="140"/>
                      <a:pt x="17" y="137"/>
                      <a:pt x="17" y="137"/>
                    </a:cubicBezTo>
                    <a:cubicBezTo>
                      <a:pt x="17" y="137"/>
                      <a:pt x="18" y="140"/>
                      <a:pt x="21" y="139"/>
                    </a:cubicBezTo>
                    <a:cubicBezTo>
                      <a:pt x="24" y="138"/>
                      <a:pt x="25" y="139"/>
                      <a:pt x="25" y="139"/>
                    </a:cubicBezTo>
                    <a:cubicBezTo>
                      <a:pt x="25" y="139"/>
                      <a:pt x="26" y="142"/>
                      <a:pt x="26" y="144"/>
                    </a:cubicBezTo>
                    <a:cubicBezTo>
                      <a:pt x="26" y="147"/>
                      <a:pt x="23" y="149"/>
                      <a:pt x="25" y="150"/>
                    </a:cubicBezTo>
                    <a:cubicBezTo>
                      <a:pt x="26" y="150"/>
                      <a:pt x="27" y="153"/>
                      <a:pt x="27" y="154"/>
                    </a:cubicBezTo>
                    <a:cubicBezTo>
                      <a:pt x="27" y="156"/>
                      <a:pt x="30" y="155"/>
                      <a:pt x="30" y="155"/>
                    </a:cubicBezTo>
                    <a:cubicBezTo>
                      <a:pt x="24" y="159"/>
                      <a:pt x="24" y="159"/>
                      <a:pt x="24" y="159"/>
                    </a:cubicBezTo>
                    <a:cubicBezTo>
                      <a:pt x="24" y="159"/>
                      <a:pt x="24" y="161"/>
                      <a:pt x="26" y="161"/>
                    </a:cubicBezTo>
                    <a:cubicBezTo>
                      <a:pt x="28" y="161"/>
                      <a:pt x="28" y="158"/>
                      <a:pt x="29" y="161"/>
                    </a:cubicBezTo>
                    <a:cubicBezTo>
                      <a:pt x="30" y="163"/>
                      <a:pt x="32" y="160"/>
                      <a:pt x="34" y="163"/>
                    </a:cubicBezTo>
                    <a:cubicBezTo>
                      <a:pt x="35" y="165"/>
                      <a:pt x="36" y="167"/>
                      <a:pt x="37" y="167"/>
                    </a:cubicBezTo>
                    <a:cubicBezTo>
                      <a:pt x="39" y="167"/>
                      <a:pt x="40" y="169"/>
                      <a:pt x="40" y="169"/>
                    </a:cubicBezTo>
                    <a:cubicBezTo>
                      <a:pt x="40" y="169"/>
                      <a:pt x="41" y="167"/>
                      <a:pt x="44" y="165"/>
                    </a:cubicBezTo>
                    <a:cubicBezTo>
                      <a:pt x="46" y="164"/>
                      <a:pt x="46" y="167"/>
                      <a:pt x="46" y="167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9" y="160"/>
                      <a:pt x="51" y="164"/>
                      <a:pt x="53" y="163"/>
                    </a:cubicBezTo>
                    <a:cubicBezTo>
                      <a:pt x="56" y="162"/>
                      <a:pt x="55" y="159"/>
                      <a:pt x="55" y="159"/>
                    </a:cubicBezTo>
                    <a:lnTo>
                      <a:pt x="57" y="156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" name="Freeform 153">
                <a:extLst>
                  <a:ext uri="{FF2B5EF4-FFF2-40B4-BE49-F238E27FC236}">
                    <a16:creationId xmlns:a16="http://schemas.microsoft.com/office/drawing/2014/main" id="{5B4300D9-D914-C04B-AFFD-DB7545F614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14" y="2109"/>
                <a:ext cx="313" cy="130"/>
              </a:xfrm>
              <a:custGeom>
                <a:avLst/>
                <a:gdLst>
                  <a:gd name="T0" fmla="*/ 80 w 160"/>
                  <a:gd name="T1" fmla="*/ 58 h 66"/>
                  <a:gd name="T2" fmla="*/ 84 w 160"/>
                  <a:gd name="T3" fmla="*/ 63 h 66"/>
                  <a:gd name="T4" fmla="*/ 91 w 160"/>
                  <a:gd name="T5" fmla="*/ 66 h 66"/>
                  <a:gd name="T6" fmla="*/ 100 w 160"/>
                  <a:gd name="T7" fmla="*/ 64 h 66"/>
                  <a:gd name="T8" fmla="*/ 107 w 160"/>
                  <a:gd name="T9" fmla="*/ 61 h 66"/>
                  <a:gd name="T10" fmla="*/ 114 w 160"/>
                  <a:gd name="T11" fmla="*/ 62 h 66"/>
                  <a:gd name="T12" fmla="*/ 119 w 160"/>
                  <a:gd name="T13" fmla="*/ 58 h 66"/>
                  <a:gd name="T14" fmla="*/ 122 w 160"/>
                  <a:gd name="T15" fmla="*/ 50 h 66"/>
                  <a:gd name="T16" fmla="*/ 126 w 160"/>
                  <a:gd name="T17" fmla="*/ 46 h 66"/>
                  <a:gd name="T18" fmla="*/ 130 w 160"/>
                  <a:gd name="T19" fmla="*/ 41 h 66"/>
                  <a:gd name="T20" fmla="*/ 133 w 160"/>
                  <a:gd name="T21" fmla="*/ 32 h 66"/>
                  <a:gd name="T22" fmla="*/ 144 w 160"/>
                  <a:gd name="T23" fmla="*/ 33 h 66"/>
                  <a:gd name="T24" fmla="*/ 151 w 160"/>
                  <a:gd name="T25" fmla="*/ 31 h 66"/>
                  <a:gd name="T26" fmla="*/ 154 w 160"/>
                  <a:gd name="T27" fmla="*/ 29 h 66"/>
                  <a:gd name="T28" fmla="*/ 152 w 160"/>
                  <a:gd name="T29" fmla="*/ 25 h 66"/>
                  <a:gd name="T30" fmla="*/ 160 w 160"/>
                  <a:gd name="T31" fmla="*/ 20 h 66"/>
                  <a:gd name="T32" fmla="*/ 156 w 160"/>
                  <a:gd name="T33" fmla="*/ 13 h 66"/>
                  <a:gd name="T34" fmla="*/ 152 w 160"/>
                  <a:gd name="T35" fmla="*/ 11 h 66"/>
                  <a:gd name="T36" fmla="*/ 151 w 160"/>
                  <a:gd name="T37" fmla="*/ 7 h 66"/>
                  <a:gd name="T38" fmla="*/ 147 w 160"/>
                  <a:gd name="T39" fmla="*/ 4 h 66"/>
                  <a:gd name="T40" fmla="*/ 145 w 160"/>
                  <a:gd name="T41" fmla="*/ 3 h 66"/>
                  <a:gd name="T42" fmla="*/ 141 w 160"/>
                  <a:gd name="T43" fmla="*/ 1 h 66"/>
                  <a:gd name="T44" fmla="*/ 129 w 160"/>
                  <a:gd name="T45" fmla="*/ 16 h 66"/>
                  <a:gd name="T46" fmla="*/ 131 w 160"/>
                  <a:gd name="T47" fmla="*/ 20 h 66"/>
                  <a:gd name="T48" fmla="*/ 130 w 160"/>
                  <a:gd name="T49" fmla="*/ 30 h 66"/>
                  <a:gd name="T50" fmla="*/ 126 w 160"/>
                  <a:gd name="T51" fmla="*/ 29 h 66"/>
                  <a:gd name="T52" fmla="*/ 124 w 160"/>
                  <a:gd name="T53" fmla="*/ 32 h 66"/>
                  <a:gd name="T54" fmla="*/ 117 w 160"/>
                  <a:gd name="T55" fmla="*/ 29 h 66"/>
                  <a:gd name="T56" fmla="*/ 110 w 160"/>
                  <a:gd name="T57" fmla="*/ 43 h 66"/>
                  <a:gd name="T58" fmla="*/ 94 w 160"/>
                  <a:gd name="T59" fmla="*/ 47 h 66"/>
                  <a:gd name="T60" fmla="*/ 94 w 160"/>
                  <a:gd name="T61" fmla="*/ 51 h 66"/>
                  <a:gd name="T62" fmla="*/ 91 w 160"/>
                  <a:gd name="T63" fmla="*/ 56 h 66"/>
                  <a:gd name="T64" fmla="*/ 87 w 160"/>
                  <a:gd name="T65" fmla="*/ 55 h 66"/>
                  <a:gd name="T66" fmla="*/ 80 w 160"/>
                  <a:gd name="T67" fmla="*/ 54 h 66"/>
                  <a:gd name="T68" fmla="*/ 0 w 160"/>
                  <a:gd name="T69" fmla="*/ 12 h 66"/>
                  <a:gd name="T70" fmla="*/ 2 w 160"/>
                  <a:gd name="T71" fmla="*/ 23 h 66"/>
                  <a:gd name="T72" fmla="*/ 5 w 160"/>
                  <a:gd name="T73" fmla="*/ 37 h 66"/>
                  <a:gd name="T74" fmla="*/ 10 w 160"/>
                  <a:gd name="T75" fmla="*/ 47 h 66"/>
                  <a:gd name="T76" fmla="*/ 18 w 160"/>
                  <a:gd name="T77" fmla="*/ 55 h 66"/>
                  <a:gd name="T78" fmla="*/ 27 w 160"/>
                  <a:gd name="T79" fmla="*/ 59 h 66"/>
                  <a:gd name="T80" fmla="*/ 34 w 160"/>
                  <a:gd name="T81" fmla="*/ 57 h 66"/>
                  <a:gd name="T82" fmla="*/ 30 w 160"/>
                  <a:gd name="T83" fmla="*/ 49 h 66"/>
                  <a:gd name="T84" fmla="*/ 27 w 160"/>
                  <a:gd name="T85" fmla="*/ 43 h 66"/>
                  <a:gd name="T86" fmla="*/ 26 w 160"/>
                  <a:gd name="T87" fmla="*/ 22 h 66"/>
                  <a:gd name="T88" fmla="*/ 20 w 160"/>
                  <a:gd name="T89" fmla="*/ 13 h 66"/>
                  <a:gd name="T90" fmla="*/ 14 w 160"/>
                  <a:gd name="T91" fmla="*/ 11 h 66"/>
                  <a:gd name="T92" fmla="*/ 11 w 160"/>
                  <a:gd name="T93" fmla="*/ 15 h 66"/>
                  <a:gd name="T94" fmla="*/ 8 w 160"/>
                  <a:gd name="T95" fmla="*/ 17 h 66"/>
                  <a:gd name="T96" fmla="*/ 3 w 160"/>
                  <a:gd name="T97" fmla="*/ 1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0" h="66">
                    <a:moveTo>
                      <a:pt x="80" y="53"/>
                    </a:moveTo>
                    <a:cubicBezTo>
                      <a:pt x="80" y="58"/>
                      <a:pt x="80" y="58"/>
                      <a:pt x="80" y="58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91" y="66"/>
                      <a:pt x="91" y="66"/>
                      <a:pt x="91" y="66"/>
                    </a:cubicBezTo>
                    <a:cubicBezTo>
                      <a:pt x="96" y="65"/>
                      <a:pt x="96" y="65"/>
                      <a:pt x="96" y="65"/>
                    </a:cubicBezTo>
                    <a:cubicBezTo>
                      <a:pt x="100" y="64"/>
                      <a:pt x="100" y="64"/>
                      <a:pt x="100" y="64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4" y="62"/>
                      <a:pt x="114" y="62"/>
                      <a:pt x="114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6" y="46"/>
                      <a:pt x="126" y="46"/>
                      <a:pt x="126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3" y="32"/>
                      <a:pt x="133" y="32"/>
                      <a:pt x="133" y="32"/>
                    </a:cubicBezTo>
                    <a:cubicBezTo>
                      <a:pt x="139" y="33"/>
                      <a:pt x="139" y="33"/>
                      <a:pt x="139" y="33"/>
                    </a:cubicBezTo>
                    <a:cubicBezTo>
                      <a:pt x="144" y="33"/>
                      <a:pt x="144" y="33"/>
                      <a:pt x="144" y="33"/>
                    </a:cubicBezTo>
                    <a:cubicBezTo>
                      <a:pt x="145" y="32"/>
                      <a:pt x="145" y="31"/>
                      <a:pt x="146" y="30"/>
                    </a:cubicBezTo>
                    <a:cubicBezTo>
                      <a:pt x="148" y="31"/>
                      <a:pt x="149" y="31"/>
                      <a:pt x="151" y="31"/>
                    </a:cubicBezTo>
                    <a:cubicBezTo>
                      <a:pt x="151" y="31"/>
                      <a:pt x="152" y="29"/>
                      <a:pt x="152" y="29"/>
                    </a:cubicBezTo>
                    <a:cubicBezTo>
                      <a:pt x="152" y="29"/>
                      <a:pt x="153" y="29"/>
                      <a:pt x="154" y="29"/>
                    </a:cubicBezTo>
                    <a:cubicBezTo>
                      <a:pt x="154" y="28"/>
                      <a:pt x="153" y="27"/>
                      <a:pt x="154" y="26"/>
                    </a:cubicBezTo>
                    <a:cubicBezTo>
                      <a:pt x="153" y="26"/>
                      <a:pt x="152" y="26"/>
                      <a:pt x="152" y="25"/>
                    </a:cubicBezTo>
                    <a:cubicBezTo>
                      <a:pt x="151" y="24"/>
                      <a:pt x="153" y="23"/>
                      <a:pt x="152" y="23"/>
                    </a:cubicBezTo>
                    <a:cubicBezTo>
                      <a:pt x="155" y="22"/>
                      <a:pt x="159" y="23"/>
                      <a:pt x="160" y="20"/>
                    </a:cubicBezTo>
                    <a:cubicBezTo>
                      <a:pt x="160" y="19"/>
                      <a:pt x="160" y="19"/>
                      <a:pt x="160" y="19"/>
                    </a:cubicBezTo>
                    <a:cubicBezTo>
                      <a:pt x="158" y="17"/>
                      <a:pt x="157" y="16"/>
                      <a:pt x="156" y="13"/>
                    </a:cubicBezTo>
                    <a:cubicBezTo>
                      <a:pt x="155" y="14"/>
                      <a:pt x="153" y="14"/>
                      <a:pt x="152" y="14"/>
                    </a:cubicBezTo>
                    <a:cubicBezTo>
                      <a:pt x="152" y="14"/>
                      <a:pt x="153" y="12"/>
                      <a:pt x="152" y="11"/>
                    </a:cubicBezTo>
                    <a:cubicBezTo>
                      <a:pt x="152" y="11"/>
                      <a:pt x="151" y="11"/>
                      <a:pt x="150" y="11"/>
                    </a:cubicBezTo>
                    <a:cubicBezTo>
                      <a:pt x="149" y="10"/>
                      <a:pt x="150" y="7"/>
                      <a:pt x="151" y="7"/>
                    </a:cubicBezTo>
                    <a:cubicBezTo>
                      <a:pt x="150" y="6"/>
                      <a:pt x="149" y="4"/>
                      <a:pt x="149" y="4"/>
                    </a:cubicBezTo>
                    <a:cubicBezTo>
                      <a:pt x="148" y="4"/>
                      <a:pt x="147" y="4"/>
                      <a:pt x="147" y="4"/>
                    </a:cubicBezTo>
                    <a:cubicBezTo>
                      <a:pt x="146" y="4"/>
                      <a:pt x="147" y="2"/>
                      <a:pt x="147" y="1"/>
                    </a:cubicBezTo>
                    <a:cubicBezTo>
                      <a:pt x="143" y="3"/>
                      <a:pt x="146" y="2"/>
                      <a:pt x="145" y="3"/>
                    </a:cubicBezTo>
                    <a:cubicBezTo>
                      <a:pt x="145" y="3"/>
                      <a:pt x="143" y="3"/>
                      <a:pt x="143" y="3"/>
                    </a:cubicBezTo>
                    <a:cubicBezTo>
                      <a:pt x="142" y="2"/>
                      <a:pt x="143" y="2"/>
                      <a:pt x="141" y="1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8" y="8"/>
                      <a:pt x="135" y="12"/>
                      <a:pt x="129" y="16"/>
                    </a:cubicBezTo>
                    <a:cubicBezTo>
                      <a:pt x="130" y="18"/>
                      <a:pt x="129" y="17"/>
                      <a:pt x="131" y="17"/>
                    </a:cubicBezTo>
                    <a:cubicBezTo>
                      <a:pt x="131" y="17"/>
                      <a:pt x="131" y="20"/>
                      <a:pt x="131" y="20"/>
                    </a:cubicBezTo>
                    <a:cubicBezTo>
                      <a:pt x="132" y="19"/>
                      <a:pt x="131" y="23"/>
                      <a:pt x="128" y="24"/>
                    </a:cubicBezTo>
                    <a:cubicBezTo>
                      <a:pt x="130" y="30"/>
                      <a:pt x="130" y="30"/>
                      <a:pt x="130" y="30"/>
                    </a:cubicBezTo>
                    <a:cubicBezTo>
                      <a:pt x="128" y="30"/>
                      <a:pt x="128" y="30"/>
                      <a:pt x="128" y="30"/>
                    </a:cubicBezTo>
                    <a:cubicBezTo>
                      <a:pt x="126" y="29"/>
                      <a:pt x="126" y="29"/>
                      <a:pt x="126" y="29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21" y="33"/>
                      <a:pt x="121" y="33"/>
                      <a:pt x="121" y="33"/>
                    </a:cubicBezTo>
                    <a:cubicBezTo>
                      <a:pt x="117" y="29"/>
                      <a:pt x="117" y="29"/>
                      <a:pt x="117" y="29"/>
                    </a:cubicBezTo>
                    <a:cubicBezTo>
                      <a:pt x="117" y="29"/>
                      <a:pt x="117" y="30"/>
                      <a:pt x="117" y="31"/>
                    </a:cubicBezTo>
                    <a:cubicBezTo>
                      <a:pt x="110" y="43"/>
                      <a:pt x="110" y="43"/>
                      <a:pt x="110" y="43"/>
                    </a:cubicBezTo>
                    <a:cubicBezTo>
                      <a:pt x="109" y="43"/>
                      <a:pt x="106" y="42"/>
                      <a:pt x="105" y="43"/>
                    </a:cubicBezTo>
                    <a:cubicBezTo>
                      <a:pt x="102" y="43"/>
                      <a:pt x="95" y="46"/>
                      <a:pt x="94" y="47"/>
                    </a:cubicBezTo>
                    <a:cubicBezTo>
                      <a:pt x="93" y="49"/>
                      <a:pt x="95" y="51"/>
                      <a:pt x="95" y="51"/>
                    </a:cubicBezTo>
                    <a:cubicBezTo>
                      <a:pt x="94" y="51"/>
                      <a:pt x="94" y="51"/>
                      <a:pt x="94" y="51"/>
                    </a:cubicBezTo>
                    <a:cubicBezTo>
                      <a:pt x="94" y="53"/>
                      <a:pt x="94" y="54"/>
                      <a:pt x="93" y="56"/>
                    </a:cubicBezTo>
                    <a:cubicBezTo>
                      <a:pt x="93" y="56"/>
                      <a:pt x="91" y="56"/>
                      <a:pt x="91" y="56"/>
                    </a:cubicBezTo>
                    <a:cubicBezTo>
                      <a:pt x="91" y="56"/>
                      <a:pt x="91" y="59"/>
                      <a:pt x="91" y="59"/>
                    </a:cubicBezTo>
                    <a:cubicBezTo>
                      <a:pt x="87" y="60"/>
                      <a:pt x="88" y="56"/>
                      <a:pt x="87" y="55"/>
                    </a:cubicBezTo>
                    <a:cubicBezTo>
                      <a:pt x="84" y="54"/>
                      <a:pt x="84" y="57"/>
                      <a:pt x="82" y="56"/>
                    </a:cubicBezTo>
                    <a:cubicBezTo>
                      <a:pt x="81" y="56"/>
                      <a:pt x="81" y="55"/>
                      <a:pt x="80" y="54"/>
                    </a:cubicBezTo>
                    <a:lnTo>
                      <a:pt x="80" y="53"/>
                    </a:lnTo>
                    <a:close/>
                    <a:moveTo>
                      <a:pt x="0" y="12"/>
                    </a:moveTo>
                    <a:cubicBezTo>
                      <a:pt x="0" y="14"/>
                      <a:pt x="2" y="17"/>
                      <a:pt x="2" y="19"/>
                    </a:cubicBezTo>
                    <a:cubicBezTo>
                      <a:pt x="2" y="19"/>
                      <a:pt x="1" y="22"/>
                      <a:pt x="2" y="23"/>
                    </a:cubicBezTo>
                    <a:cubicBezTo>
                      <a:pt x="2" y="25"/>
                      <a:pt x="5" y="30"/>
                      <a:pt x="5" y="33"/>
                    </a:cubicBezTo>
                    <a:cubicBezTo>
                      <a:pt x="5" y="34"/>
                      <a:pt x="4" y="35"/>
                      <a:pt x="5" y="37"/>
                    </a:cubicBezTo>
                    <a:cubicBezTo>
                      <a:pt x="5" y="37"/>
                      <a:pt x="8" y="39"/>
                      <a:pt x="9" y="41"/>
                    </a:cubicBezTo>
                    <a:cubicBezTo>
                      <a:pt x="10" y="43"/>
                      <a:pt x="9" y="45"/>
                      <a:pt x="10" y="47"/>
                    </a:cubicBezTo>
                    <a:cubicBezTo>
                      <a:pt x="10" y="49"/>
                      <a:pt x="15" y="51"/>
                      <a:pt x="17" y="52"/>
                    </a:cubicBezTo>
                    <a:cubicBezTo>
                      <a:pt x="18" y="52"/>
                      <a:pt x="18" y="54"/>
                      <a:pt x="18" y="55"/>
                    </a:cubicBezTo>
                    <a:cubicBezTo>
                      <a:pt x="21" y="57"/>
                      <a:pt x="24" y="58"/>
                      <a:pt x="27" y="60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28" y="58"/>
                      <a:pt x="28" y="57"/>
                      <a:pt x="29" y="57"/>
                    </a:cubicBezTo>
                    <a:cubicBezTo>
                      <a:pt x="30" y="56"/>
                      <a:pt x="32" y="57"/>
                      <a:pt x="34" y="57"/>
                    </a:cubicBezTo>
                    <a:cubicBezTo>
                      <a:pt x="33" y="55"/>
                      <a:pt x="34" y="54"/>
                      <a:pt x="34" y="53"/>
                    </a:cubicBezTo>
                    <a:cubicBezTo>
                      <a:pt x="33" y="52"/>
                      <a:pt x="31" y="50"/>
                      <a:pt x="30" y="49"/>
                    </a:cubicBezTo>
                    <a:cubicBezTo>
                      <a:pt x="30" y="48"/>
                      <a:pt x="31" y="47"/>
                      <a:pt x="30" y="46"/>
                    </a:cubicBezTo>
                    <a:cubicBezTo>
                      <a:pt x="29" y="45"/>
                      <a:pt x="27" y="45"/>
                      <a:pt x="27" y="43"/>
                    </a:cubicBezTo>
                    <a:cubicBezTo>
                      <a:pt x="26" y="40"/>
                      <a:pt x="27" y="36"/>
                      <a:pt x="28" y="35"/>
                    </a:cubicBezTo>
                    <a:cubicBezTo>
                      <a:pt x="28" y="29"/>
                      <a:pt x="28" y="26"/>
                      <a:pt x="26" y="22"/>
                    </a:cubicBezTo>
                    <a:cubicBezTo>
                      <a:pt x="26" y="21"/>
                      <a:pt x="24" y="21"/>
                      <a:pt x="24" y="21"/>
                    </a:cubicBezTo>
                    <a:cubicBezTo>
                      <a:pt x="22" y="17"/>
                      <a:pt x="23" y="15"/>
                      <a:pt x="20" y="13"/>
                    </a:cubicBezTo>
                    <a:cubicBezTo>
                      <a:pt x="19" y="11"/>
                      <a:pt x="17" y="11"/>
                      <a:pt x="16" y="9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4" name="Freeform 154">
                <a:extLst>
                  <a:ext uri="{FF2B5EF4-FFF2-40B4-BE49-F238E27FC236}">
                    <a16:creationId xmlns:a16="http://schemas.microsoft.com/office/drawing/2014/main" id="{2CFFAB7E-AF4F-5B46-BE40-AFF5C4D37D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14" y="2109"/>
                <a:ext cx="313" cy="130"/>
              </a:xfrm>
              <a:custGeom>
                <a:avLst/>
                <a:gdLst>
                  <a:gd name="T0" fmla="*/ 80 w 160"/>
                  <a:gd name="T1" fmla="*/ 58 h 66"/>
                  <a:gd name="T2" fmla="*/ 84 w 160"/>
                  <a:gd name="T3" fmla="*/ 63 h 66"/>
                  <a:gd name="T4" fmla="*/ 91 w 160"/>
                  <a:gd name="T5" fmla="*/ 66 h 66"/>
                  <a:gd name="T6" fmla="*/ 100 w 160"/>
                  <a:gd name="T7" fmla="*/ 64 h 66"/>
                  <a:gd name="T8" fmla="*/ 107 w 160"/>
                  <a:gd name="T9" fmla="*/ 61 h 66"/>
                  <a:gd name="T10" fmla="*/ 114 w 160"/>
                  <a:gd name="T11" fmla="*/ 62 h 66"/>
                  <a:gd name="T12" fmla="*/ 119 w 160"/>
                  <a:gd name="T13" fmla="*/ 58 h 66"/>
                  <a:gd name="T14" fmla="*/ 122 w 160"/>
                  <a:gd name="T15" fmla="*/ 50 h 66"/>
                  <a:gd name="T16" fmla="*/ 126 w 160"/>
                  <a:gd name="T17" fmla="*/ 46 h 66"/>
                  <a:gd name="T18" fmla="*/ 130 w 160"/>
                  <a:gd name="T19" fmla="*/ 41 h 66"/>
                  <a:gd name="T20" fmla="*/ 133 w 160"/>
                  <a:gd name="T21" fmla="*/ 32 h 66"/>
                  <a:gd name="T22" fmla="*/ 144 w 160"/>
                  <a:gd name="T23" fmla="*/ 33 h 66"/>
                  <a:gd name="T24" fmla="*/ 151 w 160"/>
                  <a:gd name="T25" fmla="*/ 31 h 66"/>
                  <a:gd name="T26" fmla="*/ 154 w 160"/>
                  <a:gd name="T27" fmla="*/ 29 h 66"/>
                  <a:gd name="T28" fmla="*/ 152 w 160"/>
                  <a:gd name="T29" fmla="*/ 25 h 66"/>
                  <a:gd name="T30" fmla="*/ 160 w 160"/>
                  <a:gd name="T31" fmla="*/ 20 h 66"/>
                  <a:gd name="T32" fmla="*/ 156 w 160"/>
                  <a:gd name="T33" fmla="*/ 13 h 66"/>
                  <a:gd name="T34" fmla="*/ 152 w 160"/>
                  <a:gd name="T35" fmla="*/ 11 h 66"/>
                  <a:gd name="T36" fmla="*/ 151 w 160"/>
                  <a:gd name="T37" fmla="*/ 7 h 66"/>
                  <a:gd name="T38" fmla="*/ 147 w 160"/>
                  <a:gd name="T39" fmla="*/ 4 h 66"/>
                  <a:gd name="T40" fmla="*/ 145 w 160"/>
                  <a:gd name="T41" fmla="*/ 3 h 66"/>
                  <a:gd name="T42" fmla="*/ 141 w 160"/>
                  <a:gd name="T43" fmla="*/ 1 h 66"/>
                  <a:gd name="T44" fmla="*/ 129 w 160"/>
                  <a:gd name="T45" fmla="*/ 16 h 66"/>
                  <a:gd name="T46" fmla="*/ 131 w 160"/>
                  <a:gd name="T47" fmla="*/ 20 h 66"/>
                  <a:gd name="T48" fmla="*/ 130 w 160"/>
                  <a:gd name="T49" fmla="*/ 30 h 66"/>
                  <a:gd name="T50" fmla="*/ 126 w 160"/>
                  <a:gd name="T51" fmla="*/ 29 h 66"/>
                  <a:gd name="T52" fmla="*/ 124 w 160"/>
                  <a:gd name="T53" fmla="*/ 32 h 66"/>
                  <a:gd name="T54" fmla="*/ 117 w 160"/>
                  <a:gd name="T55" fmla="*/ 29 h 66"/>
                  <a:gd name="T56" fmla="*/ 110 w 160"/>
                  <a:gd name="T57" fmla="*/ 43 h 66"/>
                  <a:gd name="T58" fmla="*/ 94 w 160"/>
                  <a:gd name="T59" fmla="*/ 47 h 66"/>
                  <a:gd name="T60" fmla="*/ 94 w 160"/>
                  <a:gd name="T61" fmla="*/ 51 h 66"/>
                  <a:gd name="T62" fmla="*/ 91 w 160"/>
                  <a:gd name="T63" fmla="*/ 56 h 66"/>
                  <a:gd name="T64" fmla="*/ 87 w 160"/>
                  <a:gd name="T65" fmla="*/ 55 h 66"/>
                  <a:gd name="T66" fmla="*/ 80 w 160"/>
                  <a:gd name="T67" fmla="*/ 54 h 66"/>
                  <a:gd name="T68" fmla="*/ 0 w 160"/>
                  <a:gd name="T69" fmla="*/ 12 h 66"/>
                  <a:gd name="T70" fmla="*/ 2 w 160"/>
                  <a:gd name="T71" fmla="*/ 23 h 66"/>
                  <a:gd name="T72" fmla="*/ 5 w 160"/>
                  <a:gd name="T73" fmla="*/ 37 h 66"/>
                  <a:gd name="T74" fmla="*/ 10 w 160"/>
                  <a:gd name="T75" fmla="*/ 47 h 66"/>
                  <a:gd name="T76" fmla="*/ 18 w 160"/>
                  <a:gd name="T77" fmla="*/ 55 h 66"/>
                  <a:gd name="T78" fmla="*/ 27 w 160"/>
                  <a:gd name="T79" fmla="*/ 59 h 66"/>
                  <a:gd name="T80" fmla="*/ 34 w 160"/>
                  <a:gd name="T81" fmla="*/ 57 h 66"/>
                  <a:gd name="T82" fmla="*/ 30 w 160"/>
                  <a:gd name="T83" fmla="*/ 49 h 66"/>
                  <a:gd name="T84" fmla="*/ 27 w 160"/>
                  <a:gd name="T85" fmla="*/ 43 h 66"/>
                  <a:gd name="T86" fmla="*/ 26 w 160"/>
                  <a:gd name="T87" fmla="*/ 22 h 66"/>
                  <a:gd name="T88" fmla="*/ 20 w 160"/>
                  <a:gd name="T89" fmla="*/ 13 h 66"/>
                  <a:gd name="T90" fmla="*/ 14 w 160"/>
                  <a:gd name="T91" fmla="*/ 11 h 66"/>
                  <a:gd name="T92" fmla="*/ 11 w 160"/>
                  <a:gd name="T93" fmla="*/ 15 h 66"/>
                  <a:gd name="T94" fmla="*/ 8 w 160"/>
                  <a:gd name="T95" fmla="*/ 17 h 66"/>
                  <a:gd name="T96" fmla="*/ 3 w 160"/>
                  <a:gd name="T97" fmla="*/ 1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0" h="66">
                    <a:moveTo>
                      <a:pt x="80" y="53"/>
                    </a:moveTo>
                    <a:cubicBezTo>
                      <a:pt x="80" y="58"/>
                      <a:pt x="80" y="58"/>
                      <a:pt x="80" y="58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4" y="63"/>
                      <a:pt x="84" y="63"/>
                      <a:pt x="84" y="63"/>
                    </a:cubicBezTo>
                    <a:cubicBezTo>
                      <a:pt x="87" y="65"/>
                      <a:pt x="87" y="65"/>
                      <a:pt x="87" y="65"/>
                    </a:cubicBezTo>
                    <a:cubicBezTo>
                      <a:pt x="91" y="66"/>
                      <a:pt x="91" y="66"/>
                      <a:pt x="91" y="66"/>
                    </a:cubicBezTo>
                    <a:cubicBezTo>
                      <a:pt x="96" y="65"/>
                      <a:pt x="96" y="65"/>
                      <a:pt x="96" y="65"/>
                    </a:cubicBezTo>
                    <a:cubicBezTo>
                      <a:pt x="100" y="64"/>
                      <a:pt x="100" y="64"/>
                      <a:pt x="100" y="64"/>
                    </a:cubicBezTo>
                    <a:cubicBezTo>
                      <a:pt x="102" y="62"/>
                      <a:pt x="102" y="62"/>
                      <a:pt x="102" y="62"/>
                    </a:cubicBezTo>
                    <a:cubicBezTo>
                      <a:pt x="107" y="61"/>
                      <a:pt x="107" y="61"/>
                      <a:pt x="107" y="61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4" y="62"/>
                      <a:pt x="114" y="62"/>
                      <a:pt x="114" y="62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9" y="58"/>
                      <a:pt x="119" y="58"/>
                      <a:pt x="119" y="58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6" y="46"/>
                      <a:pt x="126" y="46"/>
                      <a:pt x="126" y="46"/>
                    </a:cubicBezTo>
                    <a:cubicBezTo>
                      <a:pt x="128" y="44"/>
                      <a:pt x="128" y="44"/>
                      <a:pt x="128" y="44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31" y="35"/>
                      <a:pt x="131" y="35"/>
                      <a:pt x="131" y="35"/>
                    </a:cubicBezTo>
                    <a:cubicBezTo>
                      <a:pt x="133" y="32"/>
                      <a:pt x="133" y="32"/>
                      <a:pt x="133" y="32"/>
                    </a:cubicBezTo>
                    <a:cubicBezTo>
                      <a:pt x="139" y="33"/>
                      <a:pt x="139" y="33"/>
                      <a:pt x="139" y="33"/>
                    </a:cubicBezTo>
                    <a:cubicBezTo>
                      <a:pt x="144" y="33"/>
                      <a:pt x="144" y="33"/>
                      <a:pt x="144" y="33"/>
                    </a:cubicBezTo>
                    <a:cubicBezTo>
                      <a:pt x="145" y="32"/>
                      <a:pt x="145" y="31"/>
                      <a:pt x="146" y="30"/>
                    </a:cubicBezTo>
                    <a:cubicBezTo>
                      <a:pt x="148" y="31"/>
                      <a:pt x="149" y="31"/>
                      <a:pt x="151" y="31"/>
                    </a:cubicBezTo>
                    <a:cubicBezTo>
                      <a:pt x="151" y="31"/>
                      <a:pt x="152" y="29"/>
                      <a:pt x="152" y="29"/>
                    </a:cubicBezTo>
                    <a:cubicBezTo>
                      <a:pt x="152" y="29"/>
                      <a:pt x="153" y="29"/>
                      <a:pt x="154" y="29"/>
                    </a:cubicBezTo>
                    <a:cubicBezTo>
                      <a:pt x="154" y="28"/>
                      <a:pt x="153" y="27"/>
                      <a:pt x="154" y="26"/>
                    </a:cubicBezTo>
                    <a:cubicBezTo>
                      <a:pt x="153" y="26"/>
                      <a:pt x="152" y="26"/>
                      <a:pt x="152" y="25"/>
                    </a:cubicBezTo>
                    <a:cubicBezTo>
                      <a:pt x="151" y="24"/>
                      <a:pt x="153" y="23"/>
                      <a:pt x="152" y="23"/>
                    </a:cubicBezTo>
                    <a:cubicBezTo>
                      <a:pt x="155" y="22"/>
                      <a:pt x="159" y="23"/>
                      <a:pt x="160" y="20"/>
                    </a:cubicBezTo>
                    <a:cubicBezTo>
                      <a:pt x="160" y="19"/>
                      <a:pt x="160" y="19"/>
                      <a:pt x="160" y="19"/>
                    </a:cubicBezTo>
                    <a:cubicBezTo>
                      <a:pt x="158" y="17"/>
                      <a:pt x="157" y="16"/>
                      <a:pt x="156" y="13"/>
                    </a:cubicBezTo>
                    <a:cubicBezTo>
                      <a:pt x="155" y="14"/>
                      <a:pt x="153" y="14"/>
                      <a:pt x="152" y="14"/>
                    </a:cubicBezTo>
                    <a:cubicBezTo>
                      <a:pt x="152" y="14"/>
                      <a:pt x="153" y="12"/>
                      <a:pt x="152" y="11"/>
                    </a:cubicBezTo>
                    <a:cubicBezTo>
                      <a:pt x="152" y="11"/>
                      <a:pt x="151" y="11"/>
                      <a:pt x="150" y="11"/>
                    </a:cubicBezTo>
                    <a:cubicBezTo>
                      <a:pt x="149" y="10"/>
                      <a:pt x="150" y="7"/>
                      <a:pt x="151" y="7"/>
                    </a:cubicBezTo>
                    <a:cubicBezTo>
                      <a:pt x="150" y="6"/>
                      <a:pt x="149" y="4"/>
                      <a:pt x="149" y="4"/>
                    </a:cubicBezTo>
                    <a:cubicBezTo>
                      <a:pt x="148" y="4"/>
                      <a:pt x="147" y="4"/>
                      <a:pt x="147" y="4"/>
                    </a:cubicBezTo>
                    <a:cubicBezTo>
                      <a:pt x="146" y="4"/>
                      <a:pt x="147" y="2"/>
                      <a:pt x="147" y="1"/>
                    </a:cubicBezTo>
                    <a:cubicBezTo>
                      <a:pt x="143" y="3"/>
                      <a:pt x="146" y="2"/>
                      <a:pt x="145" y="3"/>
                    </a:cubicBezTo>
                    <a:cubicBezTo>
                      <a:pt x="145" y="3"/>
                      <a:pt x="143" y="3"/>
                      <a:pt x="143" y="3"/>
                    </a:cubicBezTo>
                    <a:cubicBezTo>
                      <a:pt x="142" y="2"/>
                      <a:pt x="143" y="2"/>
                      <a:pt x="141" y="1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38" y="8"/>
                      <a:pt x="135" y="12"/>
                      <a:pt x="129" y="16"/>
                    </a:cubicBezTo>
                    <a:cubicBezTo>
                      <a:pt x="130" y="18"/>
                      <a:pt x="129" y="17"/>
                      <a:pt x="131" y="17"/>
                    </a:cubicBezTo>
                    <a:cubicBezTo>
                      <a:pt x="131" y="17"/>
                      <a:pt x="131" y="20"/>
                      <a:pt x="131" y="20"/>
                    </a:cubicBezTo>
                    <a:cubicBezTo>
                      <a:pt x="132" y="19"/>
                      <a:pt x="131" y="23"/>
                      <a:pt x="128" y="24"/>
                    </a:cubicBezTo>
                    <a:cubicBezTo>
                      <a:pt x="130" y="30"/>
                      <a:pt x="130" y="30"/>
                      <a:pt x="130" y="30"/>
                    </a:cubicBezTo>
                    <a:cubicBezTo>
                      <a:pt x="128" y="30"/>
                      <a:pt x="128" y="30"/>
                      <a:pt x="128" y="30"/>
                    </a:cubicBezTo>
                    <a:cubicBezTo>
                      <a:pt x="126" y="29"/>
                      <a:pt x="126" y="29"/>
                      <a:pt x="126" y="29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4" y="32"/>
                      <a:pt x="124" y="32"/>
                      <a:pt x="124" y="32"/>
                    </a:cubicBezTo>
                    <a:cubicBezTo>
                      <a:pt x="121" y="33"/>
                      <a:pt x="121" y="33"/>
                      <a:pt x="121" y="33"/>
                    </a:cubicBezTo>
                    <a:cubicBezTo>
                      <a:pt x="117" y="29"/>
                      <a:pt x="117" y="29"/>
                      <a:pt x="117" y="29"/>
                    </a:cubicBezTo>
                    <a:cubicBezTo>
                      <a:pt x="117" y="29"/>
                      <a:pt x="117" y="30"/>
                      <a:pt x="117" y="31"/>
                    </a:cubicBezTo>
                    <a:cubicBezTo>
                      <a:pt x="110" y="43"/>
                      <a:pt x="110" y="43"/>
                      <a:pt x="110" y="43"/>
                    </a:cubicBezTo>
                    <a:cubicBezTo>
                      <a:pt x="109" y="43"/>
                      <a:pt x="106" y="42"/>
                      <a:pt x="105" y="43"/>
                    </a:cubicBezTo>
                    <a:cubicBezTo>
                      <a:pt x="102" y="43"/>
                      <a:pt x="95" y="46"/>
                      <a:pt x="94" y="47"/>
                    </a:cubicBezTo>
                    <a:cubicBezTo>
                      <a:pt x="93" y="49"/>
                      <a:pt x="95" y="51"/>
                      <a:pt x="95" y="51"/>
                    </a:cubicBezTo>
                    <a:cubicBezTo>
                      <a:pt x="94" y="51"/>
                      <a:pt x="94" y="51"/>
                      <a:pt x="94" y="51"/>
                    </a:cubicBezTo>
                    <a:cubicBezTo>
                      <a:pt x="94" y="53"/>
                      <a:pt x="94" y="54"/>
                      <a:pt x="93" y="56"/>
                    </a:cubicBezTo>
                    <a:cubicBezTo>
                      <a:pt x="93" y="56"/>
                      <a:pt x="91" y="56"/>
                      <a:pt x="91" y="56"/>
                    </a:cubicBezTo>
                    <a:cubicBezTo>
                      <a:pt x="91" y="56"/>
                      <a:pt x="91" y="59"/>
                      <a:pt x="91" y="59"/>
                    </a:cubicBezTo>
                    <a:cubicBezTo>
                      <a:pt x="87" y="60"/>
                      <a:pt x="88" y="56"/>
                      <a:pt x="87" y="55"/>
                    </a:cubicBezTo>
                    <a:cubicBezTo>
                      <a:pt x="84" y="54"/>
                      <a:pt x="84" y="57"/>
                      <a:pt x="82" y="56"/>
                    </a:cubicBezTo>
                    <a:cubicBezTo>
                      <a:pt x="81" y="56"/>
                      <a:pt x="81" y="55"/>
                      <a:pt x="80" y="54"/>
                    </a:cubicBezTo>
                    <a:lnTo>
                      <a:pt x="80" y="53"/>
                    </a:lnTo>
                    <a:close/>
                    <a:moveTo>
                      <a:pt x="0" y="12"/>
                    </a:moveTo>
                    <a:cubicBezTo>
                      <a:pt x="0" y="14"/>
                      <a:pt x="2" y="17"/>
                      <a:pt x="2" y="19"/>
                    </a:cubicBezTo>
                    <a:cubicBezTo>
                      <a:pt x="2" y="19"/>
                      <a:pt x="1" y="22"/>
                      <a:pt x="2" y="23"/>
                    </a:cubicBezTo>
                    <a:cubicBezTo>
                      <a:pt x="2" y="25"/>
                      <a:pt x="5" y="30"/>
                      <a:pt x="5" y="33"/>
                    </a:cubicBezTo>
                    <a:cubicBezTo>
                      <a:pt x="5" y="34"/>
                      <a:pt x="4" y="35"/>
                      <a:pt x="5" y="37"/>
                    </a:cubicBezTo>
                    <a:cubicBezTo>
                      <a:pt x="5" y="37"/>
                      <a:pt x="8" y="39"/>
                      <a:pt x="9" y="41"/>
                    </a:cubicBezTo>
                    <a:cubicBezTo>
                      <a:pt x="10" y="43"/>
                      <a:pt x="9" y="45"/>
                      <a:pt x="10" y="47"/>
                    </a:cubicBezTo>
                    <a:cubicBezTo>
                      <a:pt x="10" y="49"/>
                      <a:pt x="15" y="51"/>
                      <a:pt x="17" y="52"/>
                    </a:cubicBezTo>
                    <a:cubicBezTo>
                      <a:pt x="18" y="52"/>
                      <a:pt x="18" y="54"/>
                      <a:pt x="18" y="55"/>
                    </a:cubicBezTo>
                    <a:cubicBezTo>
                      <a:pt x="21" y="57"/>
                      <a:pt x="24" y="58"/>
                      <a:pt x="27" y="60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28" y="58"/>
                      <a:pt x="28" y="57"/>
                      <a:pt x="29" y="57"/>
                    </a:cubicBezTo>
                    <a:cubicBezTo>
                      <a:pt x="30" y="56"/>
                      <a:pt x="32" y="57"/>
                      <a:pt x="34" y="57"/>
                    </a:cubicBezTo>
                    <a:cubicBezTo>
                      <a:pt x="33" y="55"/>
                      <a:pt x="34" y="54"/>
                      <a:pt x="34" y="53"/>
                    </a:cubicBezTo>
                    <a:cubicBezTo>
                      <a:pt x="33" y="52"/>
                      <a:pt x="31" y="50"/>
                      <a:pt x="30" y="49"/>
                    </a:cubicBezTo>
                    <a:cubicBezTo>
                      <a:pt x="30" y="48"/>
                      <a:pt x="31" y="47"/>
                      <a:pt x="30" y="46"/>
                    </a:cubicBezTo>
                    <a:cubicBezTo>
                      <a:pt x="29" y="45"/>
                      <a:pt x="27" y="45"/>
                      <a:pt x="27" y="43"/>
                    </a:cubicBezTo>
                    <a:cubicBezTo>
                      <a:pt x="26" y="40"/>
                      <a:pt x="27" y="36"/>
                      <a:pt x="28" y="35"/>
                    </a:cubicBezTo>
                    <a:cubicBezTo>
                      <a:pt x="28" y="29"/>
                      <a:pt x="28" y="26"/>
                      <a:pt x="26" y="22"/>
                    </a:cubicBezTo>
                    <a:cubicBezTo>
                      <a:pt x="26" y="21"/>
                      <a:pt x="24" y="21"/>
                      <a:pt x="24" y="21"/>
                    </a:cubicBezTo>
                    <a:cubicBezTo>
                      <a:pt x="22" y="17"/>
                      <a:pt x="23" y="15"/>
                      <a:pt x="20" y="13"/>
                    </a:cubicBezTo>
                    <a:cubicBezTo>
                      <a:pt x="19" y="11"/>
                      <a:pt x="17" y="11"/>
                      <a:pt x="16" y="9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" name="Freeform 155">
                <a:extLst>
                  <a:ext uri="{FF2B5EF4-FFF2-40B4-BE49-F238E27FC236}">
                    <a16:creationId xmlns:a16="http://schemas.microsoft.com/office/drawing/2014/main" id="{089FD835-DC5C-AC4C-9F6C-833CB2A44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1" y="2453"/>
                <a:ext cx="60" cy="163"/>
              </a:xfrm>
              <a:custGeom>
                <a:avLst/>
                <a:gdLst>
                  <a:gd name="T0" fmla="*/ 16 w 31"/>
                  <a:gd name="T1" fmla="*/ 2 h 83"/>
                  <a:gd name="T2" fmla="*/ 15 w 31"/>
                  <a:gd name="T3" fmla="*/ 2 h 83"/>
                  <a:gd name="T4" fmla="*/ 6 w 31"/>
                  <a:gd name="T5" fmla="*/ 0 h 83"/>
                  <a:gd name="T6" fmla="*/ 9 w 31"/>
                  <a:gd name="T7" fmla="*/ 5 h 83"/>
                  <a:gd name="T8" fmla="*/ 10 w 31"/>
                  <a:gd name="T9" fmla="*/ 11 h 83"/>
                  <a:gd name="T10" fmla="*/ 8 w 31"/>
                  <a:gd name="T11" fmla="*/ 16 h 83"/>
                  <a:gd name="T12" fmla="*/ 5 w 31"/>
                  <a:gd name="T13" fmla="*/ 20 h 83"/>
                  <a:gd name="T14" fmla="*/ 6 w 31"/>
                  <a:gd name="T15" fmla="*/ 27 h 83"/>
                  <a:gd name="T16" fmla="*/ 8 w 31"/>
                  <a:gd name="T17" fmla="*/ 29 h 83"/>
                  <a:gd name="T18" fmla="*/ 3 w 31"/>
                  <a:gd name="T19" fmla="*/ 34 h 83"/>
                  <a:gd name="T20" fmla="*/ 2 w 31"/>
                  <a:gd name="T21" fmla="*/ 42 h 83"/>
                  <a:gd name="T22" fmla="*/ 1 w 31"/>
                  <a:gd name="T23" fmla="*/ 47 h 83"/>
                  <a:gd name="T24" fmla="*/ 2 w 31"/>
                  <a:gd name="T25" fmla="*/ 53 h 83"/>
                  <a:gd name="T26" fmla="*/ 6 w 31"/>
                  <a:gd name="T27" fmla="*/ 56 h 83"/>
                  <a:gd name="T28" fmla="*/ 7 w 31"/>
                  <a:gd name="T29" fmla="*/ 59 h 83"/>
                  <a:gd name="T30" fmla="*/ 13 w 31"/>
                  <a:gd name="T31" fmla="*/ 57 h 83"/>
                  <a:gd name="T32" fmla="*/ 15 w 31"/>
                  <a:gd name="T33" fmla="*/ 61 h 83"/>
                  <a:gd name="T34" fmla="*/ 14 w 31"/>
                  <a:gd name="T35" fmla="*/ 68 h 83"/>
                  <a:gd name="T36" fmla="*/ 13 w 31"/>
                  <a:gd name="T37" fmla="*/ 72 h 83"/>
                  <a:gd name="T38" fmla="*/ 19 w 31"/>
                  <a:gd name="T39" fmla="*/ 77 h 83"/>
                  <a:gd name="T40" fmla="*/ 21 w 31"/>
                  <a:gd name="T41" fmla="*/ 78 h 83"/>
                  <a:gd name="T42" fmla="*/ 23 w 31"/>
                  <a:gd name="T43" fmla="*/ 82 h 83"/>
                  <a:gd name="T44" fmla="*/ 25 w 31"/>
                  <a:gd name="T45" fmla="*/ 78 h 83"/>
                  <a:gd name="T46" fmla="*/ 25 w 31"/>
                  <a:gd name="T47" fmla="*/ 70 h 83"/>
                  <a:gd name="T48" fmla="*/ 30 w 31"/>
                  <a:gd name="T49" fmla="*/ 68 h 83"/>
                  <a:gd name="T50" fmla="*/ 29 w 31"/>
                  <a:gd name="T51" fmla="*/ 63 h 83"/>
                  <a:gd name="T52" fmla="*/ 29 w 31"/>
                  <a:gd name="T53" fmla="*/ 56 h 83"/>
                  <a:gd name="T54" fmla="*/ 26 w 31"/>
                  <a:gd name="T55" fmla="*/ 52 h 83"/>
                  <a:gd name="T56" fmla="*/ 24 w 31"/>
                  <a:gd name="T57" fmla="*/ 46 h 83"/>
                  <a:gd name="T58" fmla="*/ 22 w 31"/>
                  <a:gd name="T59" fmla="*/ 45 h 83"/>
                  <a:gd name="T60" fmla="*/ 23 w 31"/>
                  <a:gd name="T61" fmla="*/ 46 h 83"/>
                  <a:gd name="T62" fmla="*/ 24 w 31"/>
                  <a:gd name="T63" fmla="*/ 47 h 83"/>
                  <a:gd name="T64" fmla="*/ 24 w 31"/>
                  <a:gd name="T65" fmla="*/ 50 h 83"/>
                  <a:gd name="T66" fmla="*/ 21 w 31"/>
                  <a:gd name="T67" fmla="*/ 48 h 83"/>
                  <a:gd name="T68" fmla="*/ 19 w 31"/>
                  <a:gd name="T69" fmla="*/ 49 h 83"/>
                  <a:gd name="T70" fmla="*/ 19 w 31"/>
                  <a:gd name="T71" fmla="*/ 44 h 83"/>
                  <a:gd name="T72" fmla="*/ 17 w 31"/>
                  <a:gd name="T73" fmla="*/ 42 h 83"/>
                  <a:gd name="T74" fmla="*/ 18 w 31"/>
                  <a:gd name="T75" fmla="*/ 38 h 83"/>
                  <a:gd name="T76" fmla="*/ 17 w 31"/>
                  <a:gd name="T77" fmla="*/ 34 h 83"/>
                  <a:gd name="T78" fmla="*/ 17 w 31"/>
                  <a:gd name="T79" fmla="*/ 28 h 83"/>
                  <a:gd name="T80" fmla="*/ 15 w 31"/>
                  <a:gd name="T81" fmla="*/ 28 h 83"/>
                  <a:gd name="T82" fmla="*/ 15 w 31"/>
                  <a:gd name="T83" fmla="*/ 26 h 83"/>
                  <a:gd name="T84" fmla="*/ 17 w 31"/>
                  <a:gd name="T85" fmla="*/ 21 h 83"/>
                  <a:gd name="T86" fmla="*/ 17 w 31"/>
                  <a:gd name="T87" fmla="*/ 7 h 83"/>
                  <a:gd name="T88" fmla="*/ 16 w 31"/>
                  <a:gd name="T89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1" h="83">
                    <a:moveTo>
                      <a:pt x="16" y="2"/>
                    </a:moveTo>
                    <a:cubicBezTo>
                      <a:pt x="15" y="2"/>
                      <a:pt x="15" y="2"/>
                      <a:pt x="15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4"/>
                      <a:pt x="9" y="5"/>
                    </a:cubicBezTo>
                    <a:cubicBezTo>
                      <a:pt x="10" y="6"/>
                      <a:pt x="8" y="10"/>
                      <a:pt x="10" y="11"/>
                    </a:cubicBezTo>
                    <a:cubicBezTo>
                      <a:pt x="12" y="13"/>
                      <a:pt x="9" y="15"/>
                      <a:pt x="8" y="16"/>
                    </a:cubicBezTo>
                    <a:cubicBezTo>
                      <a:pt x="8" y="18"/>
                      <a:pt x="4" y="18"/>
                      <a:pt x="5" y="20"/>
                    </a:cubicBezTo>
                    <a:cubicBezTo>
                      <a:pt x="6" y="22"/>
                      <a:pt x="6" y="24"/>
                      <a:pt x="6" y="27"/>
                    </a:cubicBezTo>
                    <a:cubicBezTo>
                      <a:pt x="5" y="29"/>
                      <a:pt x="8" y="26"/>
                      <a:pt x="8" y="29"/>
                    </a:cubicBezTo>
                    <a:cubicBezTo>
                      <a:pt x="9" y="32"/>
                      <a:pt x="5" y="33"/>
                      <a:pt x="3" y="34"/>
                    </a:cubicBezTo>
                    <a:cubicBezTo>
                      <a:pt x="1" y="36"/>
                      <a:pt x="1" y="40"/>
                      <a:pt x="2" y="42"/>
                    </a:cubicBezTo>
                    <a:cubicBezTo>
                      <a:pt x="3" y="44"/>
                      <a:pt x="0" y="45"/>
                      <a:pt x="1" y="47"/>
                    </a:cubicBezTo>
                    <a:cubicBezTo>
                      <a:pt x="1" y="49"/>
                      <a:pt x="2" y="53"/>
                      <a:pt x="2" y="53"/>
                    </a:cubicBezTo>
                    <a:cubicBezTo>
                      <a:pt x="2" y="53"/>
                      <a:pt x="5" y="54"/>
                      <a:pt x="6" y="56"/>
                    </a:cubicBezTo>
                    <a:cubicBezTo>
                      <a:pt x="7" y="58"/>
                      <a:pt x="6" y="60"/>
                      <a:pt x="7" y="59"/>
                    </a:cubicBezTo>
                    <a:cubicBezTo>
                      <a:pt x="9" y="59"/>
                      <a:pt x="13" y="57"/>
                      <a:pt x="13" y="57"/>
                    </a:cubicBezTo>
                    <a:cubicBezTo>
                      <a:pt x="13" y="57"/>
                      <a:pt x="15" y="59"/>
                      <a:pt x="15" y="61"/>
                    </a:cubicBezTo>
                    <a:cubicBezTo>
                      <a:pt x="15" y="63"/>
                      <a:pt x="15" y="66"/>
                      <a:pt x="14" y="68"/>
                    </a:cubicBezTo>
                    <a:cubicBezTo>
                      <a:pt x="13" y="69"/>
                      <a:pt x="12" y="71"/>
                      <a:pt x="13" y="72"/>
                    </a:cubicBezTo>
                    <a:cubicBezTo>
                      <a:pt x="15" y="74"/>
                      <a:pt x="17" y="76"/>
                      <a:pt x="19" y="77"/>
                    </a:cubicBezTo>
                    <a:cubicBezTo>
                      <a:pt x="21" y="78"/>
                      <a:pt x="21" y="78"/>
                      <a:pt x="21" y="78"/>
                    </a:cubicBezTo>
                    <a:cubicBezTo>
                      <a:pt x="21" y="78"/>
                      <a:pt x="21" y="83"/>
                      <a:pt x="23" y="82"/>
                    </a:cubicBezTo>
                    <a:cubicBezTo>
                      <a:pt x="25" y="82"/>
                      <a:pt x="27" y="79"/>
                      <a:pt x="25" y="78"/>
                    </a:cubicBezTo>
                    <a:cubicBezTo>
                      <a:pt x="24" y="76"/>
                      <a:pt x="23" y="69"/>
                      <a:pt x="25" y="70"/>
                    </a:cubicBezTo>
                    <a:cubicBezTo>
                      <a:pt x="26" y="70"/>
                      <a:pt x="29" y="71"/>
                      <a:pt x="30" y="68"/>
                    </a:cubicBezTo>
                    <a:cubicBezTo>
                      <a:pt x="30" y="65"/>
                      <a:pt x="28" y="66"/>
                      <a:pt x="29" y="63"/>
                    </a:cubicBezTo>
                    <a:cubicBezTo>
                      <a:pt x="30" y="59"/>
                      <a:pt x="31" y="57"/>
                      <a:pt x="29" y="56"/>
                    </a:cubicBezTo>
                    <a:cubicBezTo>
                      <a:pt x="28" y="55"/>
                      <a:pt x="27" y="55"/>
                      <a:pt x="26" y="52"/>
                    </a:cubicBezTo>
                    <a:cubicBezTo>
                      <a:pt x="26" y="49"/>
                      <a:pt x="25" y="48"/>
                      <a:pt x="24" y="46"/>
                    </a:cubicBezTo>
                    <a:cubicBezTo>
                      <a:pt x="23" y="45"/>
                      <a:pt x="23" y="45"/>
                      <a:pt x="22" y="45"/>
                    </a:cubicBezTo>
                    <a:cubicBezTo>
                      <a:pt x="22" y="45"/>
                      <a:pt x="22" y="46"/>
                      <a:pt x="23" y="46"/>
                    </a:cubicBezTo>
                    <a:cubicBezTo>
                      <a:pt x="23" y="47"/>
                      <a:pt x="24" y="47"/>
                      <a:pt x="24" y="47"/>
                    </a:cubicBezTo>
                    <a:cubicBezTo>
                      <a:pt x="24" y="48"/>
                      <a:pt x="24" y="49"/>
                      <a:pt x="24" y="50"/>
                    </a:cubicBezTo>
                    <a:cubicBezTo>
                      <a:pt x="23" y="50"/>
                      <a:pt x="22" y="48"/>
                      <a:pt x="21" y="48"/>
                    </a:cubicBezTo>
                    <a:cubicBezTo>
                      <a:pt x="20" y="48"/>
                      <a:pt x="21" y="50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7" y="43"/>
                      <a:pt x="17" y="42"/>
                    </a:cubicBezTo>
                    <a:cubicBezTo>
                      <a:pt x="17" y="42"/>
                      <a:pt x="17" y="38"/>
                      <a:pt x="18" y="38"/>
                    </a:cubicBezTo>
                    <a:cubicBezTo>
                      <a:pt x="19" y="38"/>
                      <a:pt x="17" y="34"/>
                      <a:pt x="17" y="34"/>
                    </a:cubicBezTo>
                    <a:cubicBezTo>
                      <a:pt x="16" y="32"/>
                      <a:pt x="17" y="30"/>
                      <a:pt x="17" y="28"/>
                    </a:cubicBezTo>
                    <a:cubicBezTo>
                      <a:pt x="16" y="28"/>
                      <a:pt x="16" y="28"/>
                      <a:pt x="15" y="28"/>
                    </a:cubicBezTo>
                    <a:cubicBezTo>
                      <a:pt x="15" y="28"/>
                      <a:pt x="15" y="26"/>
                      <a:pt x="15" y="26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8" y="17"/>
                      <a:pt x="17" y="11"/>
                      <a:pt x="17" y="7"/>
                    </a:cubicBezTo>
                    <a:cubicBezTo>
                      <a:pt x="17" y="7"/>
                      <a:pt x="14" y="2"/>
                      <a:pt x="16" y="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6" name="Freeform 156">
                <a:extLst>
                  <a:ext uri="{FF2B5EF4-FFF2-40B4-BE49-F238E27FC236}">
                    <a16:creationId xmlns:a16="http://schemas.microsoft.com/office/drawing/2014/main" id="{B5EEE156-2E5C-DA4C-91E7-DDCDFA9DBC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1" y="2453"/>
                <a:ext cx="60" cy="163"/>
              </a:xfrm>
              <a:custGeom>
                <a:avLst/>
                <a:gdLst>
                  <a:gd name="T0" fmla="*/ 16 w 31"/>
                  <a:gd name="T1" fmla="*/ 2 h 83"/>
                  <a:gd name="T2" fmla="*/ 15 w 31"/>
                  <a:gd name="T3" fmla="*/ 2 h 83"/>
                  <a:gd name="T4" fmla="*/ 6 w 31"/>
                  <a:gd name="T5" fmla="*/ 0 h 83"/>
                  <a:gd name="T6" fmla="*/ 9 w 31"/>
                  <a:gd name="T7" fmla="*/ 5 h 83"/>
                  <a:gd name="T8" fmla="*/ 10 w 31"/>
                  <a:gd name="T9" fmla="*/ 11 h 83"/>
                  <a:gd name="T10" fmla="*/ 8 w 31"/>
                  <a:gd name="T11" fmla="*/ 16 h 83"/>
                  <a:gd name="T12" fmla="*/ 5 w 31"/>
                  <a:gd name="T13" fmla="*/ 20 h 83"/>
                  <a:gd name="T14" fmla="*/ 6 w 31"/>
                  <a:gd name="T15" fmla="*/ 27 h 83"/>
                  <a:gd name="T16" fmla="*/ 8 w 31"/>
                  <a:gd name="T17" fmla="*/ 29 h 83"/>
                  <a:gd name="T18" fmla="*/ 3 w 31"/>
                  <a:gd name="T19" fmla="*/ 34 h 83"/>
                  <a:gd name="T20" fmla="*/ 2 w 31"/>
                  <a:gd name="T21" fmla="*/ 42 h 83"/>
                  <a:gd name="T22" fmla="*/ 1 w 31"/>
                  <a:gd name="T23" fmla="*/ 47 h 83"/>
                  <a:gd name="T24" fmla="*/ 2 w 31"/>
                  <a:gd name="T25" fmla="*/ 53 h 83"/>
                  <a:gd name="T26" fmla="*/ 6 w 31"/>
                  <a:gd name="T27" fmla="*/ 56 h 83"/>
                  <a:gd name="T28" fmla="*/ 7 w 31"/>
                  <a:gd name="T29" fmla="*/ 59 h 83"/>
                  <a:gd name="T30" fmla="*/ 13 w 31"/>
                  <a:gd name="T31" fmla="*/ 57 h 83"/>
                  <a:gd name="T32" fmla="*/ 15 w 31"/>
                  <a:gd name="T33" fmla="*/ 61 h 83"/>
                  <a:gd name="T34" fmla="*/ 14 w 31"/>
                  <a:gd name="T35" fmla="*/ 68 h 83"/>
                  <a:gd name="T36" fmla="*/ 13 w 31"/>
                  <a:gd name="T37" fmla="*/ 72 h 83"/>
                  <a:gd name="T38" fmla="*/ 19 w 31"/>
                  <a:gd name="T39" fmla="*/ 77 h 83"/>
                  <a:gd name="T40" fmla="*/ 21 w 31"/>
                  <a:gd name="T41" fmla="*/ 78 h 83"/>
                  <a:gd name="T42" fmla="*/ 23 w 31"/>
                  <a:gd name="T43" fmla="*/ 82 h 83"/>
                  <a:gd name="T44" fmla="*/ 25 w 31"/>
                  <a:gd name="T45" fmla="*/ 78 h 83"/>
                  <a:gd name="T46" fmla="*/ 25 w 31"/>
                  <a:gd name="T47" fmla="*/ 70 h 83"/>
                  <a:gd name="T48" fmla="*/ 30 w 31"/>
                  <a:gd name="T49" fmla="*/ 68 h 83"/>
                  <a:gd name="T50" fmla="*/ 29 w 31"/>
                  <a:gd name="T51" fmla="*/ 63 h 83"/>
                  <a:gd name="T52" fmla="*/ 29 w 31"/>
                  <a:gd name="T53" fmla="*/ 56 h 83"/>
                  <a:gd name="T54" fmla="*/ 26 w 31"/>
                  <a:gd name="T55" fmla="*/ 52 h 83"/>
                  <a:gd name="T56" fmla="*/ 24 w 31"/>
                  <a:gd name="T57" fmla="*/ 46 h 83"/>
                  <a:gd name="T58" fmla="*/ 22 w 31"/>
                  <a:gd name="T59" fmla="*/ 45 h 83"/>
                  <a:gd name="T60" fmla="*/ 23 w 31"/>
                  <a:gd name="T61" fmla="*/ 46 h 83"/>
                  <a:gd name="T62" fmla="*/ 24 w 31"/>
                  <a:gd name="T63" fmla="*/ 47 h 83"/>
                  <a:gd name="T64" fmla="*/ 24 w 31"/>
                  <a:gd name="T65" fmla="*/ 50 h 83"/>
                  <a:gd name="T66" fmla="*/ 21 w 31"/>
                  <a:gd name="T67" fmla="*/ 48 h 83"/>
                  <a:gd name="T68" fmla="*/ 19 w 31"/>
                  <a:gd name="T69" fmla="*/ 49 h 83"/>
                  <a:gd name="T70" fmla="*/ 19 w 31"/>
                  <a:gd name="T71" fmla="*/ 44 h 83"/>
                  <a:gd name="T72" fmla="*/ 17 w 31"/>
                  <a:gd name="T73" fmla="*/ 42 h 83"/>
                  <a:gd name="T74" fmla="*/ 18 w 31"/>
                  <a:gd name="T75" fmla="*/ 38 h 83"/>
                  <a:gd name="T76" fmla="*/ 17 w 31"/>
                  <a:gd name="T77" fmla="*/ 34 h 83"/>
                  <a:gd name="T78" fmla="*/ 17 w 31"/>
                  <a:gd name="T79" fmla="*/ 28 h 83"/>
                  <a:gd name="T80" fmla="*/ 15 w 31"/>
                  <a:gd name="T81" fmla="*/ 28 h 83"/>
                  <a:gd name="T82" fmla="*/ 15 w 31"/>
                  <a:gd name="T83" fmla="*/ 26 h 83"/>
                  <a:gd name="T84" fmla="*/ 17 w 31"/>
                  <a:gd name="T85" fmla="*/ 21 h 83"/>
                  <a:gd name="T86" fmla="*/ 17 w 31"/>
                  <a:gd name="T87" fmla="*/ 7 h 83"/>
                  <a:gd name="T88" fmla="*/ 16 w 31"/>
                  <a:gd name="T89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1" h="83">
                    <a:moveTo>
                      <a:pt x="16" y="2"/>
                    </a:moveTo>
                    <a:cubicBezTo>
                      <a:pt x="15" y="2"/>
                      <a:pt x="15" y="2"/>
                      <a:pt x="15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7" y="4"/>
                      <a:pt x="9" y="5"/>
                    </a:cubicBezTo>
                    <a:cubicBezTo>
                      <a:pt x="10" y="6"/>
                      <a:pt x="8" y="10"/>
                      <a:pt x="10" y="11"/>
                    </a:cubicBezTo>
                    <a:cubicBezTo>
                      <a:pt x="12" y="13"/>
                      <a:pt x="9" y="15"/>
                      <a:pt x="8" y="16"/>
                    </a:cubicBezTo>
                    <a:cubicBezTo>
                      <a:pt x="8" y="18"/>
                      <a:pt x="4" y="18"/>
                      <a:pt x="5" y="20"/>
                    </a:cubicBezTo>
                    <a:cubicBezTo>
                      <a:pt x="6" y="22"/>
                      <a:pt x="6" y="24"/>
                      <a:pt x="6" y="27"/>
                    </a:cubicBezTo>
                    <a:cubicBezTo>
                      <a:pt x="5" y="29"/>
                      <a:pt x="8" y="26"/>
                      <a:pt x="8" y="29"/>
                    </a:cubicBezTo>
                    <a:cubicBezTo>
                      <a:pt x="9" y="32"/>
                      <a:pt x="5" y="33"/>
                      <a:pt x="3" y="34"/>
                    </a:cubicBezTo>
                    <a:cubicBezTo>
                      <a:pt x="1" y="36"/>
                      <a:pt x="1" y="40"/>
                      <a:pt x="2" y="42"/>
                    </a:cubicBezTo>
                    <a:cubicBezTo>
                      <a:pt x="3" y="44"/>
                      <a:pt x="0" y="45"/>
                      <a:pt x="1" y="47"/>
                    </a:cubicBezTo>
                    <a:cubicBezTo>
                      <a:pt x="1" y="49"/>
                      <a:pt x="2" y="53"/>
                      <a:pt x="2" y="53"/>
                    </a:cubicBezTo>
                    <a:cubicBezTo>
                      <a:pt x="2" y="53"/>
                      <a:pt x="5" y="54"/>
                      <a:pt x="6" y="56"/>
                    </a:cubicBezTo>
                    <a:cubicBezTo>
                      <a:pt x="7" y="58"/>
                      <a:pt x="6" y="60"/>
                      <a:pt x="7" y="59"/>
                    </a:cubicBezTo>
                    <a:cubicBezTo>
                      <a:pt x="9" y="59"/>
                      <a:pt x="13" y="57"/>
                      <a:pt x="13" y="57"/>
                    </a:cubicBezTo>
                    <a:cubicBezTo>
                      <a:pt x="13" y="57"/>
                      <a:pt x="15" y="59"/>
                      <a:pt x="15" y="61"/>
                    </a:cubicBezTo>
                    <a:cubicBezTo>
                      <a:pt x="15" y="63"/>
                      <a:pt x="15" y="66"/>
                      <a:pt x="14" y="68"/>
                    </a:cubicBezTo>
                    <a:cubicBezTo>
                      <a:pt x="13" y="69"/>
                      <a:pt x="12" y="71"/>
                      <a:pt x="13" y="72"/>
                    </a:cubicBezTo>
                    <a:cubicBezTo>
                      <a:pt x="15" y="74"/>
                      <a:pt x="17" y="76"/>
                      <a:pt x="19" y="77"/>
                    </a:cubicBezTo>
                    <a:cubicBezTo>
                      <a:pt x="21" y="78"/>
                      <a:pt x="21" y="78"/>
                      <a:pt x="21" y="78"/>
                    </a:cubicBezTo>
                    <a:cubicBezTo>
                      <a:pt x="21" y="78"/>
                      <a:pt x="21" y="83"/>
                      <a:pt x="23" y="82"/>
                    </a:cubicBezTo>
                    <a:cubicBezTo>
                      <a:pt x="25" y="82"/>
                      <a:pt x="27" y="79"/>
                      <a:pt x="25" y="78"/>
                    </a:cubicBezTo>
                    <a:cubicBezTo>
                      <a:pt x="24" y="76"/>
                      <a:pt x="23" y="69"/>
                      <a:pt x="25" y="70"/>
                    </a:cubicBezTo>
                    <a:cubicBezTo>
                      <a:pt x="26" y="70"/>
                      <a:pt x="29" y="71"/>
                      <a:pt x="30" y="68"/>
                    </a:cubicBezTo>
                    <a:cubicBezTo>
                      <a:pt x="30" y="65"/>
                      <a:pt x="28" y="66"/>
                      <a:pt x="29" y="63"/>
                    </a:cubicBezTo>
                    <a:cubicBezTo>
                      <a:pt x="30" y="59"/>
                      <a:pt x="31" y="57"/>
                      <a:pt x="29" y="56"/>
                    </a:cubicBezTo>
                    <a:cubicBezTo>
                      <a:pt x="28" y="55"/>
                      <a:pt x="27" y="55"/>
                      <a:pt x="26" y="52"/>
                    </a:cubicBezTo>
                    <a:cubicBezTo>
                      <a:pt x="26" y="49"/>
                      <a:pt x="25" y="48"/>
                      <a:pt x="24" y="46"/>
                    </a:cubicBezTo>
                    <a:cubicBezTo>
                      <a:pt x="23" y="45"/>
                      <a:pt x="23" y="45"/>
                      <a:pt x="22" y="45"/>
                    </a:cubicBezTo>
                    <a:cubicBezTo>
                      <a:pt x="22" y="45"/>
                      <a:pt x="22" y="46"/>
                      <a:pt x="23" y="46"/>
                    </a:cubicBezTo>
                    <a:cubicBezTo>
                      <a:pt x="23" y="47"/>
                      <a:pt x="24" y="47"/>
                      <a:pt x="24" y="47"/>
                    </a:cubicBezTo>
                    <a:cubicBezTo>
                      <a:pt x="24" y="48"/>
                      <a:pt x="24" y="49"/>
                      <a:pt x="24" y="50"/>
                    </a:cubicBezTo>
                    <a:cubicBezTo>
                      <a:pt x="23" y="50"/>
                      <a:pt x="22" y="48"/>
                      <a:pt x="21" y="48"/>
                    </a:cubicBezTo>
                    <a:cubicBezTo>
                      <a:pt x="20" y="48"/>
                      <a:pt x="21" y="50"/>
                      <a:pt x="19" y="49"/>
                    </a:cubicBezTo>
                    <a:cubicBezTo>
                      <a:pt x="19" y="47"/>
                      <a:pt x="20" y="45"/>
                      <a:pt x="19" y="44"/>
                    </a:cubicBezTo>
                    <a:cubicBezTo>
                      <a:pt x="19" y="43"/>
                      <a:pt x="17" y="43"/>
                      <a:pt x="17" y="42"/>
                    </a:cubicBezTo>
                    <a:cubicBezTo>
                      <a:pt x="17" y="42"/>
                      <a:pt x="17" y="38"/>
                      <a:pt x="18" y="38"/>
                    </a:cubicBezTo>
                    <a:cubicBezTo>
                      <a:pt x="19" y="38"/>
                      <a:pt x="17" y="34"/>
                      <a:pt x="17" y="34"/>
                    </a:cubicBezTo>
                    <a:cubicBezTo>
                      <a:pt x="16" y="32"/>
                      <a:pt x="17" y="30"/>
                      <a:pt x="17" y="28"/>
                    </a:cubicBezTo>
                    <a:cubicBezTo>
                      <a:pt x="16" y="28"/>
                      <a:pt x="16" y="28"/>
                      <a:pt x="15" y="28"/>
                    </a:cubicBezTo>
                    <a:cubicBezTo>
                      <a:pt x="15" y="28"/>
                      <a:pt x="15" y="26"/>
                      <a:pt x="15" y="26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8" y="17"/>
                      <a:pt x="17" y="11"/>
                      <a:pt x="17" y="7"/>
                    </a:cubicBezTo>
                    <a:cubicBezTo>
                      <a:pt x="17" y="7"/>
                      <a:pt x="14" y="2"/>
                      <a:pt x="16" y="2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" name="Freeform 157">
                <a:extLst>
                  <a:ext uri="{FF2B5EF4-FFF2-40B4-BE49-F238E27FC236}">
                    <a16:creationId xmlns:a16="http://schemas.microsoft.com/office/drawing/2014/main" id="{6DDAD2FA-6079-F04A-B207-81C4B5D123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2519"/>
                <a:ext cx="133" cy="285"/>
              </a:xfrm>
              <a:custGeom>
                <a:avLst/>
                <a:gdLst>
                  <a:gd name="T0" fmla="*/ 52 w 68"/>
                  <a:gd name="T1" fmla="*/ 4 h 145"/>
                  <a:gd name="T2" fmla="*/ 48 w 68"/>
                  <a:gd name="T3" fmla="*/ 16 h 145"/>
                  <a:gd name="T4" fmla="*/ 44 w 68"/>
                  <a:gd name="T5" fmla="*/ 17 h 145"/>
                  <a:gd name="T6" fmla="*/ 43 w 68"/>
                  <a:gd name="T7" fmla="*/ 24 h 145"/>
                  <a:gd name="T8" fmla="*/ 42 w 68"/>
                  <a:gd name="T9" fmla="*/ 26 h 145"/>
                  <a:gd name="T10" fmla="*/ 39 w 68"/>
                  <a:gd name="T11" fmla="*/ 28 h 145"/>
                  <a:gd name="T12" fmla="*/ 37 w 68"/>
                  <a:gd name="T13" fmla="*/ 36 h 145"/>
                  <a:gd name="T14" fmla="*/ 30 w 68"/>
                  <a:gd name="T15" fmla="*/ 36 h 145"/>
                  <a:gd name="T16" fmla="*/ 24 w 68"/>
                  <a:gd name="T17" fmla="*/ 37 h 145"/>
                  <a:gd name="T18" fmla="*/ 21 w 68"/>
                  <a:gd name="T19" fmla="*/ 39 h 145"/>
                  <a:gd name="T20" fmla="*/ 16 w 68"/>
                  <a:gd name="T21" fmla="*/ 42 h 145"/>
                  <a:gd name="T22" fmla="*/ 12 w 68"/>
                  <a:gd name="T23" fmla="*/ 46 h 145"/>
                  <a:gd name="T24" fmla="*/ 11 w 68"/>
                  <a:gd name="T25" fmla="*/ 49 h 145"/>
                  <a:gd name="T26" fmla="*/ 10 w 68"/>
                  <a:gd name="T27" fmla="*/ 65 h 145"/>
                  <a:gd name="T28" fmla="*/ 12 w 68"/>
                  <a:gd name="T29" fmla="*/ 74 h 145"/>
                  <a:gd name="T30" fmla="*/ 11 w 68"/>
                  <a:gd name="T31" fmla="*/ 82 h 145"/>
                  <a:gd name="T32" fmla="*/ 6 w 68"/>
                  <a:gd name="T33" fmla="*/ 88 h 145"/>
                  <a:gd name="T34" fmla="*/ 6 w 68"/>
                  <a:gd name="T35" fmla="*/ 94 h 145"/>
                  <a:gd name="T36" fmla="*/ 2 w 68"/>
                  <a:gd name="T37" fmla="*/ 101 h 145"/>
                  <a:gd name="T38" fmla="*/ 3 w 68"/>
                  <a:gd name="T39" fmla="*/ 119 h 145"/>
                  <a:gd name="T40" fmla="*/ 5 w 68"/>
                  <a:gd name="T41" fmla="*/ 123 h 145"/>
                  <a:gd name="T42" fmla="*/ 11 w 68"/>
                  <a:gd name="T43" fmla="*/ 138 h 145"/>
                  <a:gd name="T44" fmla="*/ 20 w 68"/>
                  <a:gd name="T45" fmla="*/ 144 h 145"/>
                  <a:gd name="T46" fmla="*/ 35 w 68"/>
                  <a:gd name="T47" fmla="*/ 137 h 145"/>
                  <a:gd name="T48" fmla="*/ 36 w 68"/>
                  <a:gd name="T49" fmla="*/ 134 h 145"/>
                  <a:gd name="T50" fmla="*/ 40 w 68"/>
                  <a:gd name="T51" fmla="*/ 119 h 145"/>
                  <a:gd name="T52" fmla="*/ 44 w 68"/>
                  <a:gd name="T53" fmla="*/ 105 h 145"/>
                  <a:gd name="T54" fmla="*/ 46 w 68"/>
                  <a:gd name="T55" fmla="*/ 101 h 145"/>
                  <a:gd name="T56" fmla="*/ 48 w 68"/>
                  <a:gd name="T57" fmla="*/ 96 h 145"/>
                  <a:gd name="T58" fmla="*/ 50 w 68"/>
                  <a:gd name="T59" fmla="*/ 86 h 145"/>
                  <a:gd name="T60" fmla="*/ 52 w 68"/>
                  <a:gd name="T61" fmla="*/ 76 h 145"/>
                  <a:gd name="T62" fmla="*/ 55 w 68"/>
                  <a:gd name="T63" fmla="*/ 70 h 145"/>
                  <a:gd name="T64" fmla="*/ 58 w 68"/>
                  <a:gd name="T65" fmla="*/ 64 h 145"/>
                  <a:gd name="T66" fmla="*/ 61 w 68"/>
                  <a:gd name="T67" fmla="*/ 52 h 145"/>
                  <a:gd name="T68" fmla="*/ 62 w 68"/>
                  <a:gd name="T69" fmla="*/ 48 h 145"/>
                  <a:gd name="T70" fmla="*/ 60 w 68"/>
                  <a:gd name="T71" fmla="*/ 42 h 145"/>
                  <a:gd name="T72" fmla="*/ 60 w 68"/>
                  <a:gd name="T73" fmla="*/ 34 h 145"/>
                  <a:gd name="T74" fmla="*/ 64 w 68"/>
                  <a:gd name="T75" fmla="*/ 39 h 145"/>
                  <a:gd name="T76" fmla="*/ 64 w 68"/>
                  <a:gd name="T77" fmla="*/ 22 h 145"/>
                  <a:gd name="T78" fmla="*/ 64 w 68"/>
                  <a:gd name="T79" fmla="*/ 17 h 145"/>
                  <a:gd name="T80" fmla="*/ 58 w 68"/>
                  <a:gd name="T81" fmla="*/ 6 h 145"/>
                  <a:gd name="T82" fmla="*/ 55 w 68"/>
                  <a:gd name="T83" fmla="*/ 2 h 145"/>
                  <a:gd name="T84" fmla="*/ 54 w 68"/>
                  <a:gd name="T8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145">
                    <a:moveTo>
                      <a:pt x="54" y="0"/>
                    </a:moveTo>
                    <a:cubicBezTo>
                      <a:pt x="54" y="1"/>
                      <a:pt x="52" y="3"/>
                      <a:pt x="52" y="4"/>
                    </a:cubicBezTo>
                    <a:cubicBezTo>
                      <a:pt x="50" y="8"/>
                      <a:pt x="51" y="13"/>
                      <a:pt x="51" y="16"/>
                    </a:cubicBezTo>
                    <a:cubicBezTo>
                      <a:pt x="50" y="16"/>
                      <a:pt x="49" y="16"/>
                      <a:pt x="48" y="16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5" y="18"/>
                      <a:pt x="46" y="18"/>
                      <a:pt x="44" y="17"/>
                    </a:cubicBezTo>
                    <a:cubicBezTo>
                      <a:pt x="45" y="19"/>
                      <a:pt x="44" y="20"/>
                      <a:pt x="45" y="23"/>
                    </a:cubicBezTo>
                    <a:cubicBezTo>
                      <a:pt x="44" y="23"/>
                      <a:pt x="43" y="23"/>
                      <a:pt x="43" y="24"/>
                    </a:cubicBezTo>
                    <a:cubicBezTo>
                      <a:pt x="42" y="25"/>
                      <a:pt x="44" y="26"/>
                      <a:pt x="44" y="26"/>
                    </a:cubicBezTo>
                    <a:cubicBezTo>
                      <a:pt x="44" y="26"/>
                      <a:pt x="42" y="26"/>
                      <a:pt x="42" y="26"/>
                    </a:cubicBezTo>
                    <a:cubicBezTo>
                      <a:pt x="41" y="28"/>
                      <a:pt x="41" y="29"/>
                      <a:pt x="41" y="30"/>
                    </a:cubicBezTo>
                    <a:cubicBezTo>
                      <a:pt x="40" y="29"/>
                      <a:pt x="40" y="28"/>
                      <a:pt x="39" y="28"/>
                    </a:cubicBezTo>
                    <a:cubicBezTo>
                      <a:pt x="39" y="28"/>
                      <a:pt x="37" y="29"/>
                      <a:pt x="37" y="29"/>
                    </a:cubicBezTo>
                    <a:cubicBezTo>
                      <a:pt x="36" y="31"/>
                      <a:pt x="37" y="34"/>
                      <a:pt x="37" y="36"/>
                    </a:cubicBezTo>
                    <a:cubicBezTo>
                      <a:pt x="35" y="35"/>
                      <a:pt x="36" y="35"/>
                      <a:pt x="36" y="34"/>
                    </a:cubicBezTo>
                    <a:cubicBezTo>
                      <a:pt x="34" y="34"/>
                      <a:pt x="31" y="36"/>
                      <a:pt x="30" y="36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29" y="39"/>
                      <a:pt x="25" y="37"/>
                      <a:pt x="24" y="37"/>
                    </a:cubicBezTo>
                    <a:cubicBezTo>
                      <a:pt x="24" y="37"/>
                      <a:pt x="24" y="39"/>
                      <a:pt x="24" y="40"/>
                    </a:cubicBezTo>
                    <a:cubicBezTo>
                      <a:pt x="23" y="40"/>
                      <a:pt x="22" y="39"/>
                      <a:pt x="21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9" y="41"/>
                      <a:pt x="18" y="41"/>
                      <a:pt x="16" y="42"/>
                    </a:cubicBezTo>
                    <a:cubicBezTo>
                      <a:pt x="16" y="42"/>
                      <a:pt x="16" y="43"/>
                      <a:pt x="16" y="44"/>
                    </a:cubicBezTo>
                    <a:cubicBezTo>
                      <a:pt x="15" y="45"/>
                      <a:pt x="12" y="46"/>
                      <a:pt x="12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7"/>
                      <a:pt x="11" y="48"/>
                      <a:pt x="11" y="49"/>
                    </a:cubicBezTo>
                    <a:cubicBezTo>
                      <a:pt x="11" y="50"/>
                      <a:pt x="8" y="52"/>
                      <a:pt x="8" y="53"/>
                    </a:cubicBezTo>
                    <a:cubicBezTo>
                      <a:pt x="6" y="59"/>
                      <a:pt x="10" y="62"/>
                      <a:pt x="10" y="65"/>
                    </a:cubicBezTo>
                    <a:cubicBezTo>
                      <a:pt x="11" y="68"/>
                      <a:pt x="10" y="70"/>
                      <a:pt x="11" y="73"/>
                    </a:cubicBezTo>
                    <a:cubicBezTo>
                      <a:pt x="11" y="73"/>
                      <a:pt x="12" y="73"/>
                      <a:pt x="12" y="74"/>
                    </a:cubicBezTo>
                    <a:cubicBezTo>
                      <a:pt x="13" y="77"/>
                      <a:pt x="14" y="78"/>
                      <a:pt x="13" y="81"/>
                    </a:cubicBezTo>
                    <a:cubicBezTo>
                      <a:pt x="13" y="81"/>
                      <a:pt x="11" y="82"/>
                      <a:pt x="11" y="82"/>
                    </a:cubicBezTo>
                    <a:cubicBezTo>
                      <a:pt x="10" y="83"/>
                      <a:pt x="11" y="84"/>
                      <a:pt x="10" y="86"/>
                    </a:cubicBezTo>
                    <a:cubicBezTo>
                      <a:pt x="10" y="87"/>
                      <a:pt x="7" y="87"/>
                      <a:pt x="6" y="88"/>
                    </a:cubicBezTo>
                    <a:cubicBezTo>
                      <a:pt x="6" y="89"/>
                      <a:pt x="6" y="92"/>
                      <a:pt x="6" y="92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1" y="99"/>
                      <a:pt x="3" y="99"/>
                      <a:pt x="2" y="101"/>
                    </a:cubicBezTo>
                    <a:cubicBezTo>
                      <a:pt x="2" y="102"/>
                      <a:pt x="1" y="104"/>
                      <a:pt x="0" y="104"/>
                    </a:cubicBezTo>
                    <a:cubicBezTo>
                      <a:pt x="0" y="108"/>
                      <a:pt x="1" y="116"/>
                      <a:pt x="3" y="119"/>
                    </a:cubicBezTo>
                    <a:cubicBezTo>
                      <a:pt x="3" y="119"/>
                      <a:pt x="6" y="120"/>
                      <a:pt x="6" y="121"/>
                    </a:cubicBezTo>
                    <a:cubicBezTo>
                      <a:pt x="6" y="122"/>
                      <a:pt x="5" y="122"/>
                      <a:pt x="5" y="123"/>
                    </a:cubicBezTo>
                    <a:cubicBezTo>
                      <a:pt x="6" y="125"/>
                      <a:pt x="6" y="125"/>
                      <a:pt x="6" y="125"/>
                    </a:cubicBezTo>
                    <a:cubicBezTo>
                      <a:pt x="8" y="129"/>
                      <a:pt x="8" y="135"/>
                      <a:pt x="11" y="138"/>
                    </a:cubicBezTo>
                    <a:cubicBezTo>
                      <a:pt x="13" y="140"/>
                      <a:pt x="16" y="140"/>
                      <a:pt x="18" y="141"/>
                    </a:cubicBezTo>
                    <a:cubicBezTo>
                      <a:pt x="18" y="142"/>
                      <a:pt x="20" y="144"/>
                      <a:pt x="20" y="144"/>
                    </a:cubicBezTo>
                    <a:cubicBezTo>
                      <a:pt x="23" y="145"/>
                      <a:pt x="25" y="142"/>
                      <a:pt x="26" y="141"/>
                    </a:cubicBezTo>
                    <a:cubicBezTo>
                      <a:pt x="29" y="140"/>
                      <a:pt x="33" y="139"/>
                      <a:pt x="35" y="137"/>
                    </a:cubicBezTo>
                    <a:cubicBezTo>
                      <a:pt x="35" y="136"/>
                      <a:pt x="35" y="135"/>
                      <a:pt x="35" y="135"/>
                    </a:cubicBezTo>
                    <a:cubicBezTo>
                      <a:pt x="35" y="134"/>
                      <a:pt x="36" y="134"/>
                      <a:pt x="36" y="134"/>
                    </a:cubicBezTo>
                    <a:cubicBezTo>
                      <a:pt x="37" y="131"/>
                      <a:pt x="38" y="128"/>
                      <a:pt x="39" y="126"/>
                    </a:cubicBezTo>
                    <a:cubicBezTo>
                      <a:pt x="40" y="123"/>
                      <a:pt x="39" y="122"/>
                      <a:pt x="40" y="119"/>
                    </a:cubicBezTo>
                    <a:cubicBezTo>
                      <a:pt x="40" y="118"/>
                      <a:pt x="42" y="115"/>
                      <a:pt x="43" y="113"/>
                    </a:cubicBezTo>
                    <a:cubicBezTo>
                      <a:pt x="44" y="110"/>
                      <a:pt x="43" y="109"/>
                      <a:pt x="44" y="105"/>
                    </a:cubicBezTo>
                    <a:cubicBezTo>
                      <a:pt x="46" y="104"/>
                      <a:pt x="46" y="104"/>
                      <a:pt x="46" y="104"/>
                    </a:cubicBezTo>
                    <a:cubicBezTo>
                      <a:pt x="46" y="103"/>
                      <a:pt x="46" y="101"/>
                      <a:pt x="46" y="101"/>
                    </a:cubicBezTo>
                    <a:cubicBezTo>
                      <a:pt x="46" y="101"/>
                      <a:pt x="46" y="99"/>
                      <a:pt x="46" y="99"/>
                    </a:cubicBezTo>
                    <a:cubicBezTo>
                      <a:pt x="46" y="98"/>
                      <a:pt x="48" y="97"/>
                      <a:pt x="48" y="96"/>
                    </a:cubicBezTo>
                    <a:cubicBezTo>
                      <a:pt x="49" y="95"/>
                      <a:pt x="48" y="93"/>
                      <a:pt x="48" y="92"/>
                    </a:cubicBezTo>
                    <a:cubicBezTo>
                      <a:pt x="48" y="90"/>
                      <a:pt x="50" y="87"/>
                      <a:pt x="50" y="86"/>
                    </a:cubicBezTo>
                    <a:cubicBezTo>
                      <a:pt x="50" y="83"/>
                      <a:pt x="49" y="82"/>
                      <a:pt x="50" y="80"/>
                    </a:cubicBezTo>
                    <a:cubicBezTo>
                      <a:pt x="50" y="79"/>
                      <a:pt x="52" y="77"/>
                      <a:pt x="52" y="76"/>
                    </a:cubicBezTo>
                    <a:cubicBezTo>
                      <a:pt x="53" y="75"/>
                      <a:pt x="52" y="74"/>
                      <a:pt x="52" y="73"/>
                    </a:cubicBezTo>
                    <a:cubicBezTo>
                      <a:pt x="53" y="72"/>
                      <a:pt x="55" y="70"/>
                      <a:pt x="55" y="70"/>
                    </a:cubicBezTo>
                    <a:cubicBezTo>
                      <a:pt x="56" y="69"/>
                      <a:pt x="55" y="68"/>
                      <a:pt x="56" y="66"/>
                    </a:cubicBezTo>
                    <a:cubicBezTo>
                      <a:pt x="56" y="66"/>
                      <a:pt x="57" y="64"/>
                      <a:pt x="58" y="64"/>
                    </a:cubicBezTo>
                    <a:cubicBezTo>
                      <a:pt x="59" y="60"/>
                      <a:pt x="56" y="57"/>
                      <a:pt x="58" y="54"/>
                    </a:cubicBezTo>
                    <a:cubicBezTo>
                      <a:pt x="59" y="53"/>
                      <a:pt x="61" y="52"/>
                      <a:pt x="61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0" y="51"/>
                      <a:pt x="59" y="49"/>
                      <a:pt x="62" y="48"/>
                    </a:cubicBezTo>
                    <a:cubicBezTo>
                      <a:pt x="61" y="46"/>
                      <a:pt x="62" y="45"/>
                      <a:pt x="62" y="44"/>
                    </a:cubicBezTo>
                    <a:cubicBezTo>
                      <a:pt x="61" y="43"/>
                      <a:pt x="60" y="43"/>
                      <a:pt x="60" y="42"/>
                    </a:cubicBezTo>
                    <a:cubicBezTo>
                      <a:pt x="59" y="40"/>
                      <a:pt x="59" y="37"/>
                      <a:pt x="58" y="34"/>
                    </a:cubicBezTo>
                    <a:cubicBezTo>
                      <a:pt x="60" y="35"/>
                      <a:pt x="59" y="34"/>
                      <a:pt x="60" y="34"/>
                    </a:cubicBezTo>
                    <a:cubicBezTo>
                      <a:pt x="61" y="36"/>
                      <a:pt x="62" y="36"/>
                      <a:pt x="63" y="39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8" y="31"/>
                      <a:pt x="66" y="26"/>
                    </a:cubicBezTo>
                    <a:cubicBezTo>
                      <a:pt x="66" y="25"/>
                      <a:pt x="64" y="23"/>
                      <a:pt x="64" y="22"/>
                    </a:cubicBezTo>
                    <a:cubicBezTo>
                      <a:pt x="63" y="21"/>
                      <a:pt x="64" y="20"/>
                      <a:pt x="64" y="19"/>
                    </a:cubicBezTo>
                    <a:cubicBezTo>
                      <a:pt x="64" y="20"/>
                      <a:pt x="64" y="18"/>
                      <a:pt x="64" y="17"/>
                    </a:cubicBezTo>
                    <a:cubicBezTo>
                      <a:pt x="64" y="15"/>
                      <a:pt x="63" y="8"/>
                      <a:pt x="62" y="6"/>
                    </a:cubicBezTo>
                    <a:cubicBezTo>
                      <a:pt x="60" y="4"/>
                      <a:pt x="60" y="7"/>
                      <a:pt x="58" y="6"/>
                    </a:cubicBezTo>
                    <a:cubicBezTo>
                      <a:pt x="58" y="5"/>
                      <a:pt x="58" y="4"/>
                      <a:pt x="57" y="3"/>
                    </a:cubicBezTo>
                    <a:cubicBezTo>
                      <a:pt x="56" y="3"/>
                      <a:pt x="55" y="3"/>
                      <a:pt x="55" y="2"/>
                    </a:cubicBezTo>
                    <a:cubicBezTo>
                      <a:pt x="56" y="2"/>
                      <a:pt x="55" y="0"/>
                      <a:pt x="55" y="0"/>
                    </a:cubicBezTo>
                    <a:lnTo>
                      <a:pt x="54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8" name="Freeform 158">
                <a:extLst>
                  <a:ext uri="{FF2B5EF4-FFF2-40B4-BE49-F238E27FC236}">
                    <a16:creationId xmlns:a16="http://schemas.microsoft.com/office/drawing/2014/main" id="{FB077A2A-0229-B14E-94C2-E7F157EC6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2519"/>
                <a:ext cx="133" cy="285"/>
              </a:xfrm>
              <a:custGeom>
                <a:avLst/>
                <a:gdLst>
                  <a:gd name="T0" fmla="*/ 52 w 68"/>
                  <a:gd name="T1" fmla="*/ 4 h 145"/>
                  <a:gd name="T2" fmla="*/ 48 w 68"/>
                  <a:gd name="T3" fmla="*/ 16 h 145"/>
                  <a:gd name="T4" fmla="*/ 44 w 68"/>
                  <a:gd name="T5" fmla="*/ 17 h 145"/>
                  <a:gd name="T6" fmla="*/ 43 w 68"/>
                  <a:gd name="T7" fmla="*/ 24 h 145"/>
                  <a:gd name="T8" fmla="*/ 42 w 68"/>
                  <a:gd name="T9" fmla="*/ 26 h 145"/>
                  <a:gd name="T10" fmla="*/ 39 w 68"/>
                  <a:gd name="T11" fmla="*/ 28 h 145"/>
                  <a:gd name="T12" fmla="*/ 37 w 68"/>
                  <a:gd name="T13" fmla="*/ 36 h 145"/>
                  <a:gd name="T14" fmla="*/ 30 w 68"/>
                  <a:gd name="T15" fmla="*/ 36 h 145"/>
                  <a:gd name="T16" fmla="*/ 24 w 68"/>
                  <a:gd name="T17" fmla="*/ 37 h 145"/>
                  <a:gd name="T18" fmla="*/ 21 w 68"/>
                  <a:gd name="T19" fmla="*/ 39 h 145"/>
                  <a:gd name="T20" fmla="*/ 16 w 68"/>
                  <a:gd name="T21" fmla="*/ 42 h 145"/>
                  <a:gd name="T22" fmla="*/ 12 w 68"/>
                  <a:gd name="T23" fmla="*/ 46 h 145"/>
                  <a:gd name="T24" fmla="*/ 11 w 68"/>
                  <a:gd name="T25" fmla="*/ 49 h 145"/>
                  <a:gd name="T26" fmla="*/ 10 w 68"/>
                  <a:gd name="T27" fmla="*/ 65 h 145"/>
                  <a:gd name="T28" fmla="*/ 12 w 68"/>
                  <a:gd name="T29" fmla="*/ 74 h 145"/>
                  <a:gd name="T30" fmla="*/ 11 w 68"/>
                  <a:gd name="T31" fmla="*/ 82 h 145"/>
                  <a:gd name="T32" fmla="*/ 6 w 68"/>
                  <a:gd name="T33" fmla="*/ 88 h 145"/>
                  <a:gd name="T34" fmla="*/ 6 w 68"/>
                  <a:gd name="T35" fmla="*/ 94 h 145"/>
                  <a:gd name="T36" fmla="*/ 2 w 68"/>
                  <a:gd name="T37" fmla="*/ 101 h 145"/>
                  <a:gd name="T38" fmla="*/ 3 w 68"/>
                  <a:gd name="T39" fmla="*/ 119 h 145"/>
                  <a:gd name="T40" fmla="*/ 5 w 68"/>
                  <a:gd name="T41" fmla="*/ 123 h 145"/>
                  <a:gd name="T42" fmla="*/ 11 w 68"/>
                  <a:gd name="T43" fmla="*/ 138 h 145"/>
                  <a:gd name="T44" fmla="*/ 20 w 68"/>
                  <a:gd name="T45" fmla="*/ 144 h 145"/>
                  <a:gd name="T46" fmla="*/ 35 w 68"/>
                  <a:gd name="T47" fmla="*/ 137 h 145"/>
                  <a:gd name="T48" fmla="*/ 36 w 68"/>
                  <a:gd name="T49" fmla="*/ 134 h 145"/>
                  <a:gd name="T50" fmla="*/ 40 w 68"/>
                  <a:gd name="T51" fmla="*/ 119 h 145"/>
                  <a:gd name="T52" fmla="*/ 44 w 68"/>
                  <a:gd name="T53" fmla="*/ 105 h 145"/>
                  <a:gd name="T54" fmla="*/ 46 w 68"/>
                  <a:gd name="T55" fmla="*/ 101 h 145"/>
                  <a:gd name="T56" fmla="*/ 48 w 68"/>
                  <a:gd name="T57" fmla="*/ 96 h 145"/>
                  <a:gd name="T58" fmla="*/ 50 w 68"/>
                  <a:gd name="T59" fmla="*/ 86 h 145"/>
                  <a:gd name="T60" fmla="*/ 52 w 68"/>
                  <a:gd name="T61" fmla="*/ 76 h 145"/>
                  <a:gd name="T62" fmla="*/ 55 w 68"/>
                  <a:gd name="T63" fmla="*/ 70 h 145"/>
                  <a:gd name="T64" fmla="*/ 58 w 68"/>
                  <a:gd name="T65" fmla="*/ 64 h 145"/>
                  <a:gd name="T66" fmla="*/ 61 w 68"/>
                  <a:gd name="T67" fmla="*/ 52 h 145"/>
                  <a:gd name="T68" fmla="*/ 62 w 68"/>
                  <a:gd name="T69" fmla="*/ 48 h 145"/>
                  <a:gd name="T70" fmla="*/ 60 w 68"/>
                  <a:gd name="T71" fmla="*/ 42 h 145"/>
                  <a:gd name="T72" fmla="*/ 60 w 68"/>
                  <a:gd name="T73" fmla="*/ 34 h 145"/>
                  <a:gd name="T74" fmla="*/ 64 w 68"/>
                  <a:gd name="T75" fmla="*/ 39 h 145"/>
                  <a:gd name="T76" fmla="*/ 64 w 68"/>
                  <a:gd name="T77" fmla="*/ 22 h 145"/>
                  <a:gd name="T78" fmla="*/ 64 w 68"/>
                  <a:gd name="T79" fmla="*/ 17 h 145"/>
                  <a:gd name="T80" fmla="*/ 58 w 68"/>
                  <a:gd name="T81" fmla="*/ 6 h 145"/>
                  <a:gd name="T82" fmla="*/ 55 w 68"/>
                  <a:gd name="T83" fmla="*/ 2 h 145"/>
                  <a:gd name="T84" fmla="*/ 54 w 68"/>
                  <a:gd name="T8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8" h="145">
                    <a:moveTo>
                      <a:pt x="54" y="0"/>
                    </a:moveTo>
                    <a:cubicBezTo>
                      <a:pt x="54" y="1"/>
                      <a:pt x="52" y="3"/>
                      <a:pt x="52" y="4"/>
                    </a:cubicBezTo>
                    <a:cubicBezTo>
                      <a:pt x="50" y="8"/>
                      <a:pt x="51" y="13"/>
                      <a:pt x="51" y="16"/>
                    </a:cubicBezTo>
                    <a:cubicBezTo>
                      <a:pt x="50" y="16"/>
                      <a:pt x="49" y="16"/>
                      <a:pt x="48" y="16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5" y="18"/>
                      <a:pt x="46" y="18"/>
                      <a:pt x="44" y="17"/>
                    </a:cubicBezTo>
                    <a:cubicBezTo>
                      <a:pt x="45" y="19"/>
                      <a:pt x="44" y="20"/>
                      <a:pt x="45" y="23"/>
                    </a:cubicBezTo>
                    <a:cubicBezTo>
                      <a:pt x="44" y="23"/>
                      <a:pt x="43" y="23"/>
                      <a:pt x="43" y="24"/>
                    </a:cubicBezTo>
                    <a:cubicBezTo>
                      <a:pt x="42" y="25"/>
                      <a:pt x="44" y="26"/>
                      <a:pt x="44" y="26"/>
                    </a:cubicBezTo>
                    <a:cubicBezTo>
                      <a:pt x="44" y="26"/>
                      <a:pt x="42" y="26"/>
                      <a:pt x="42" y="26"/>
                    </a:cubicBezTo>
                    <a:cubicBezTo>
                      <a:pt x="41" y="28"/>
                      <a:pt x="41" y="29"/>
                      <a:pt x="41" y="30"/>
                    </a:cubicBezTo>
                    <a:cubicBezTo>
                      <a:pt x="40" y="29"/>
                      <a:pt x="40" y="28"/>
                      <a:pt x="39" y="28"/>
                    </a:cubicBezTo>
                    <a:cubicBezTo>
                      <a:pt x="39" y="28"/>
                      <a:pt x="37" y="29"/>
                      <a:pt x="37" y="29"/>
                    </a:cubicBezTo>
                    <a:cubicBezTo>
                      <a:pt x="36" y="31"/>
                      <a:pt x="37" y="34"/>
                      <a:pt x="37" y="36"/>
                    </a:cubicBezTo>
                    <a:cubicBezTo>
                      <a:pt x="35" y="35"/>
                      <a:pt x="36" y="35"/>
                      <a:pt x="36" y="34"/>
                    </a:cubicBezTo>
                    <a:cubicBezTo>
                      <a:pt x="34" y="34"/>
                      <a:pt x="31" y="36"/>
                      <a:pt x="30" y="36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29" y="39"/>
                      <a:pt x="25" y="37"/>
                      <a:pt x="24" y="37"/>
                    </a:cubicBezTo>
                    <a:cubicBezTo>
                      <a:pt x="24" y="37"/>
                      <a:pt x="24" y="39"/>
                      <a:pt x="24" y="40"/>
                    </a:cubicBezTo>
                    <a:cubicBezTo>
                      <a:pt x="23" y="40"/>
                      <a:pt x="22" y="39"/>
                      <a:pt x="21" y="39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19" y="41"/>
                      <a:pt x="18" y="41"/>
                      <a:pt x="16" y="42"/>
                    </a:cubicBezTo>
                    <a:cubicBezTo>
                      <a:pt x="16" y="42"/>
                      <a:pt x="16" y="43"/>
                      <a:pt x="16" y="44"/>
                    </a:cubicBezTo>
                    <a:cubicBezTo>
                      <a:pt x="15" y="45"/>
                      <a:pt x="12" y="46"/>
                      <a:pt x="12" y="46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1" y="47"/>
                      <a:pt x="11" y="48"/>
                      <a:pt x="11" y="49"/>
                    </a:cubicBezTo>
                    <a:cubicBezTo>
                      <a:pt x="11" y="50"/>
                      <a:pt x="8" y="52"/>
                      <a:pt x="8" y="53"/>
                    </a:cubicBezTo>
                    <a:cubicBezTo>
                      <a:pt x="6" y="59"/>
                      <a:pt x="10" y="62"/>
                      <a:pt x="10" y="65"/>
                    </a:cubicBezTo>
                    <a:cubicBezTo>
                      <a:pt x="11" y="68"/>
                      <a:pt x="10" y="70"/>
                      <a:pt x="11" y="73"/>
                    </a:cubicBezTo>
                    <a:cubicBezTo>
                      <a:pt x="11" y="73"/>
                      <a:pt x="12" y="73"/>
                      <a:pt x="12" y="74"/>
                    </a:cubicBezTo>
                    <a:cubicBezTo>
                      <a:pt x="13" y="77"/>
                      <a:pt x="14" y="78"/>
                      <a:pt x="13" y="81"/>
                    </a:cubicBezTo>
                    <a:cubicBezTo>
                      <a:pt x="13" y="81"/>
                      <a:pt x="11" y="82"/>
                      <a:pt x="11" y="82"/>
                    </a:cubicBezTo>
                    <a:cubicBezTo>
                      <a:pt x="10" y="83"/>
                      <a:pt x="11" y="84"/>
                      <a:pt x="10" y="86"/>
                    </a:cubicBezTo>
                    <a:cubicBezTo>
                      <a:pt x="10" y="87"/>
                      <a:pt x="7" y="87"/>
                      <a:pt x="6" y="88"/>
                    </a:cubicBezTo>
                    <a:cubicBezTo>
                      <a:pt x="6" y="89"/>
                      <a:pt x="6" y="92"/>
                      <a:pt x="6" y="92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1" y="99"/>
                      <a:pt x="3" y="99"/>
                      <a:pt x="2" y="101"/>
                    </a:cubicBezTo>
                    <a:cubicBezTo>
                      <a:pt x="2" y="102"/>
                      <a:pt x="1" y="104"/>
                      <a:pt x="0" y="104"/>
                    </a:cubicBezTo>
                    <a:cubicBezTo>
                      <a:pt x="0" y="108"/>
                      <a:pt x="1" y="116"/>
                      <a:pt x="3" y="119"/>
                    </a:cubicBezTo>
                    <a:cubicBezTo>
                      <a:pt x="3" y="119"/>
                      <a:pt x="6" y="120"/>
                      <a:pt x="6" y="121"/>
                    </a:cubicBezTo>
                    <a:cubicBezTo>
                      <a:pt x="6" y="122"/>
                      <a:pt x="5" y="122"/>
                      <a:pt x="5" y="123"/>
                    </a:cubicBezTo>
                    <a:cubicBezTo>
                      <a:pt x="6" y="125"/>
                      <a:pt x="6" y="125"/>
                      <a:pt x="6" y="125"/>
                    </a:cubicBezTo>
                    <a:cubicBezTo>
                      <a:pt x="8" y="129"/>
                      <a:pt x="8" y="135"/>
                      <a:pt x="11" y="138"/>
                    </a:cubicBezTo>
                    <a:cubicBezTo>
                      <a:pt x="13" y="140"/>
                      <a:pt x="16" y="140"/>
                      <a:pt x="18" y="141"/>
                    </a:cubicBezTo>
                    <a:cubicBezTo>
                      <a:pt x="18" y="142"/>
                      <a:pt x="20" y="144"/>
                      <a:pt x="20" y="144"/>
                    </a:cubicBezTo>
                    <a:cubicBezTo>
                      <a:pt x="23" y="145"/>
                      <a:pt x="25" y="142"/>
                      <a:pt x="26" y="141"/>
                    </a:cubicBezTo>
                    <a:cubicBezTo>
                      <a:pt x="29" y="140"/>
                      <a:pt x="33" y="139"/>
                      <a:pt x="35" y="137"/>
                    </a:cubicBezTo>
                    <a:cubicBezTo>
                      <a:pt x="35" y="136"/>
                      <a:pt x="35" y="135"/>
                      <a:pt x="35" y="135"/>
                    </a:cubicBezTo>
                    <a:cubicBezTo>
                      <a:pt x="35" y="134"/>
                      <a:pt x="36" y="134"/>
                      <a:pt x="36" y="134"/>
                    </a:cubicBezTo>
                    <a:cubicBezTo>
                      <a:pt x="37" y="131"/>
                      <a:pt x="38" y="128"/>
                      <a:pt x="39" y="126"/>
                    </a:cubicBezTo>
                    <a:cubicBezTo>
                      <a:pt x="40" y="123"/>
                      <a:pt x="39" y="122"/>
                      <a:pt x="40" y="119"/>
                    </a:cubicBezTo>
                    <a:cubicBezTo>
                      <a:pt x="40" y="118"/>
                      <a:pt x="42" y="115"/>
                      <a:pt x="43" y="113"/>
                    </a:cubicBezTo>
                    <a:cubicBezTo>
                      <a:pt x="44" y="110"/>
                      <a:pt x="43" y="109"/>
                      <a:pt x="44" y="105"/>
                    </a:cubicBezTo>
                    <a:cubicBezTo>
                      <a:pt x="46" y="104"/>
                      <a:pt x="46" y="104"/>
                      <a:pt x="46" y="104"/>
                    </a:cubicBezTo>
                    <a:cubicBezTo>
                      <a:pt x="46" y="103"/>
                      <a:pt x="46" y="101"/>
                      <a:pt x="46" y="101"/>
                    </a:cubicBezTo>
                    <a:cubicBezTo>
                      <a:pt x="46" y="101"/>
                      <a:pt x="46" y="99"/>
                      <a:pt x="46" y="99"/>
                    </a:cubicBezTo>
                    <a:cubicBezTo>
                      <a:pt x="46" y="98"/>
                      <a:pt x="48" y="97"/>
                      <a:pt x="48" y="96"/>
                    </a:cubicBezTo>
                    <a:cubicBezTo>
                      <a:pt x="49" y="95"/>
                      <a:pt x="48" y="93"/>
                      <a:pt x="48" y="92"/>
                    </a:cubicBezTo>
                    <a:cubicBezTo>
                      <a:pt x="48" y="90"/>
                      <a:pt x="50" y="87"/>
                      <a:pt x="50" y="86"/>
                    </a:cubicBezTo>
                    <a:cubicBezTo>
                      <a:pt x="50" y="83"/>
                      <a:pt x="49" y="82"/>
                      <a:pt x="50" y="80"/>
                    </a:cubicBezTo>
                    <a:cubicBezTo>
                      <a:pt x="50" y="79"/>
                      <a:pt x="52" y="77"/>
                      <a:pt x="52" y="76"/>
                    </a:cubicBezTo>
                    <a:cubicBezTo>
                      <a:pt x="53" y="75"/>
                      <a:pt x="52" y="74"/>
                      <a:pt x="52" y="73"/>
                    </a:cubicBezTo>
                    <a:cubicBezTo>
                      <a:pt x="53" y="72"/>
                      <a:pt x="55" y="70"/>
                      <a:pt x="55" y="70"/>
                    </a:cubicBezTo>
                    <a:cubicBezTo>
                      <a:pt x="56" y="69"/>
                      <a:pt x="55" y="68"/>
                      <a:pt x="56" y="66"/>
                    </a:cubicBezTo>
                    <a:cubicBezTo>
                      <a:pt x="56" y="66"/>
                      <a:pt x="57" y="64"/>
                      <a:pt x="58" y="64"/>
                    </a:cubicBezTo>
                    <a:cubicBezTo>
                      <a:pt x="59" y="60"/>
                      <a:pt x="56" y="57"/>
                      <a:pt x="58" y="54"/>
                    </a:cubicBezTo>
                    <a:cubicBezTo>
                      <a:pt x="59" y="53"/>
                      <a:pt x="61" y="52"/>
                      <a:pt x="61" y="52"/>
                    </a:cubicBezTo>
                    <a:cubicBezTo>
                      <a:pt x="61" y="50"/>
                      <a:pt x="61" y="50"/>
                      <a:pt x="61" y="50"/>
                    </a:cubicBezTo>
                    <a:cubicBezTo>
                      <a:pt x="60" y="51"/>
                      <a:pt x="59" y="49"/>
                      <a:pt x="62" y="48"/>
                    </a:cubicBezTo>
                    <a:cubicBezTo>
                      <a:pt x="61" y="46"/>
                      <a:pt x="62" y="45"/>
                      <a:pt x="62" y="44"/>
                    </a:cubicBezTo>
                    <a:cubicBezTo>
                      <a:pt x="61" y="43"/>
                      <a:pt x="60" y="43"/>
                      <a:pt x="60" y="42"/>
                    </a:cubicBezTo>
                    <a:cubicBezTo>
                      <a:pt x="59" y="40"/>
                      <a:pt x="59" y="37"/>
                      <a:pt x="58" y="34"/>
                    </a:cubicBezTo>
                    <a:cubicBezTo>
                      <a:pt x="60" y="35"/>
                      <a:pt x="59" y="34"/>
                      <a:pt x="60" y="34"/>
                    </a:cubicBezTo>
                    <a:cubicBezTo>
                      <a:pt x="61" y="36"/>
                      <a:pt x="62" y="36"/>
                      <a:pt x="63" y="39"/>
                    </a:cubicBezTo>
                    <a:cubicBezTo>
                      <a:pt x="64" y="39"/>
                      <a:pt x="64" y="39"/>
                      <a:pt x="64" y="39"/>
                    </a:cubicBezTo>
                    <a:cubicBezTo>
                      <a:pt x="65" y="35"/>
                      <a:pt x="68" y="31"/>
                      <a:pt x="66" y="26"/>
                    </a:cubicBezTo>
                    <a:cubicBezTo>
                      <a:pt x="66" y="25"/>
                      <a:pt x="64" y="23"/>
                      <a:pt x="64" y="22"/>
                    </a:cubicBezTo>
                    <a:cubicBezTo>
                      <a:pt x="63" y="21"/>
                      <a:pt x="64" y="20"/>
                      <a:pt x="64" y="19"/>
                    </a:cubicBezTo>
                    <a:cubicBezTo>
                      <a:pt x="64" y="20"/>
                      <a:pt x="64" y="18"/>
                      <a:pt x="64" y="17"/>
                    </a:cubicBezTo>
                    <a:cubicBezTo>
                      <a:pt x="64" y="15"/>
                      <a:pt x="63" y="8"/>
                      <a:pt x="62" y="6"/>
                    </a:cubicBezTo>
                    <a:cubicBezTo>
                      <a:pt x="60" y="4"/>
                      <a:pt x="60" y="7"/>
                      <a:pt x="58" y="6"/>
                    </a:cubicBezTo>
                    <a:cubicBezTo>
                      <a:pt x="58" y="5"/>
                      <a:pt x="58" y="4"/>
                      <a:pt x="57" y="3"/>
                    </a:cubicBezTo>
                    <a:cubicBezTo>
                      <a:pt x="56" y="3"/>
                      <a:pt x="55" y="3"/>
                      <a:pt x="55" y="2"/>
                    </a:cubicBezTo>
                    <a:cubicBezTo>
                      <a:pt x="56" y="2"/>
                      <a:pt x="55" y="0"/>
                      <a:pt x="55" y="0"/>
                    </a:cubicBezTo>
                    <a:lnTo>
                      <a:pt x="54" y="0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" name="Freeform 159">
                <a:extLst>
                  <a:ext uri="{FF2B5EF4-FFF2-40B4-BE49-F238E27FC236}">
                    <a16:creationId xmlns:a16="http://schemas.microsoft.com/office/drawing/2014/main" id="{FB3EDD1E-3DC1-4942-A4FB-62ABC1E22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6" y="1326"/>
                <a:ext cx="51" cy="43"/>
              </a:xfrm>
              <a:custGeom>
                <a:avLst/>
                <a:gdLst>
                  <a:gd name="T0" fmla="*/ 3 w 26"/>
                  <a:gd name="T1" fmla="*/ 7 h 22"/>
                  <a:gd name="T2" fmla="*/ 5 w 26"/>
                  <a:gd name="T3" fmla="*/ 5 h 22"/>
                  <a:gd name="T4" fmla="*/ 7 w 26"/>
                  <a:gd name="T5" fmla="*/ 3 h 22"/>
                  <a:gd name="T6" fmla="*/ 9 w 26"/>
                  <a:gd name="T7" fmla="*/ 6 h 22"/>
                  <a:gd name="T8" fmla="*/ 11 w 26"/>
                  <a:gd name="T9" fmla="*/ 2 h 22"/>
                  <a:gd name="T10" fmla="*/ 14 w 26"/>
                  <a:gd name="T11" fmla="*/ 2 h 22"/>
                  <a:gd name="T12" fmla="*/ 16 w 26"/>
                  <a:gd name="T13" fmla="*/ 1 h 22"/>
                  <a:gd name="T14" fmla="*/ 19 w 26"/>
                  <a:gd name="T15" fmla="*/ 0 h 22"/>
                  <a:gd name="T16" fmla="*/ 20 w 26"/>
                  <a:gd name="T17" fmla="*/ 0 h 22"/>
                  <a:gd name="T18" fmla="*/ 24 w 26"/>
                  <a:gd name="T19" fmla="*/ 2 h 22"/>
                  <a:gd name="T20" fmla="*/ 24 w 26"/>
                  <a:gd name="T21" fmla="*/ 6 h 22"/>
                  <a:gd name="T22" fmla="*/ 25 w 26"/>
                  <a:gd name="T23" fmla="*/ 9 h 22"/>
                  <a:gd name="T24" fmla="*/ 25 w 26"/>
                  <a:gd name="T25" fmla="*/ 12 h 22"/>
                  <a:gd name="T26" fmla="*/ 24 w 26"/>
                  <a:gd name="T27" fmla="*/ 14 h 22"/>
                  <a:gd name="T28" fmla="*/ 22 w 26"/>
                  <a:gd name="T29" fmla="*/ 16 h 22"/>
                  <a:gd name="T30" fmla="*/ 17 w 26"/>
                  <a:gd name="T31" fmla="*/ 18 h 22"/>
                  <a:gd name="T32" fmla="*/ 14 w 26"/>
                  <a:gd name="T33" fmla="*/ 19 h 22"/>
                  <a:gd name="T34" fmla="*/ 11 w 26"/>
                  <a:gd name="T35" fmla="*/ 22 h 22"/>
                  <a:gd name="T36" fmla="*/ 4 w 26"/>
                  <a:gd name="T37" fmla="*/ 21 h 22"/>
                  <a:gd name="T38" fmla="*/ 2 w 26"/>
                  <a:gd name="T39" fmla="*/ 17 h 22"/>
                  <a:gd name="T40" fmla="*/ 1 w 26"/>
                  <a:gd name="T41" fmla="*/ 13 h 22"/>
                  <a:gd name="T42" fmla="*/ 2 w 26"/>
                  <a:gd name="T43" fmla="*/ 8 h 22"/>
                  <a:gd name="T44" fmla="*/ 3 w 26"/>
                  <a:gd name="T45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" h="22">
                    <a:moveTo>
                      <a:pt x="3" y="7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2" y="0"/>
                      <a:pt x="24" y="2"/>
                    </a:cubicBezTo>
                    <a:cubicBezTo>
                      <a:pt x="25" y="4"/>
                      <a:pt x="22" y="4"/>
                      <a:pt x="24" y="6"/>
                    </a:cubicBezTo>
                    <a:cubicBezTo>
                      <a:pt x="26" y="8"/>
                      <a:pt x="25" y="9"/>
                      <a:pt x="25" y="9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3" y="13"/>
                      <a:pt x="24" y="14"/>
                    </a:cubicBezTo>
                    <a:cubicBezTo>
                      <a:pt x="25" y="16"/>
                      <a:pt x="22" y="16"/>
                      <a:pt x="22" y="16"/>
                    </a:cubicBezTo>
                    <a:cubicBezTo>
                      <a:pt x="22" y="16"/>
                      <a:pt x="18" y="16"/>
                      <a:pt x="17" y="18"/>
                    </a:cubicBezTo>
                    <a:cubicBezTo>
                      <a:pt x="17" y="19"/>
                      <a:pt x="16" y="18"/>
                      <a:pt x="14" y="19"/>
                    </a:cubicBezTo>
                    <a:cubicBezTo>
                      <a:pt x="13" y="21"/>
                      <a:pt x="13" y="22"/>
                      <a:pt x="11" y="22"/>
                    </a:cubicBezTo>
                    <a:cubicBezTo>
                      <a:pt x="9" y="22"/>
                      <a:pt x="4" y="21"/>
                      <a:pt x="4" y="21"/>
                    </a:cubicBezTo>
                    <a:cubicBezTo>
                      <a:pt x="4" y="21"/>
                      <a:pt x="3" y="19"/>
                      <a:pt x="2" y="17"/>
                    </a:cubicBezTo>
                    <a:cubicBezTo>
                      <a:pt x="0" y="15"/>
                      <a:pt x="0" y="15"/>
                      <a:pt x="1" y="13"/>
                    </a:cubicBezTo>
                    <a:cubicBezTo>
                      <a:pt x="2" y="11"/>
                      <a:pt x="2" y="8"/>
                      <a:pt x="2" y="8"/>
                    </a:cubicBezTo>
                    <a:lnTo>
                      <a:pt x="3" y="7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0" name="Freeform 160">
                <a:extLst>
                  <a:ext uri="{FF2B5EF4-FFF2-40B4-BE49-F238E27FC236}">
                    <a16:creationId xmlns:a16="http://schemas.microsoft.com/office/drawing/2014/main" id="{01BFF923-7A3D-1B48-8741-9A6B63049A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6" y="1326"/>
                <a:ext cx="51" cy="43"/>
              </a:xfrm>
              <a:custGeom>
                <a:avLst/>
                <a:gdLst>
                  <a:gd name="T0" fmla="*/ 3 w 26"/>
                  <a:gd name="T1" fmla="*/ 7 h 22"/>
                  <a:gd name="T2" fmla="*/ 5 w 26"/>
                  <a:gd name="T3" fmla="*/ 5 h 22"/>
                  <a:gd name="T4" fmla="*/ 7 w 26"/>
                  <a:gd name="T5" fmla="*/ 3 h 22"/>
                  <a:gd name="T6" fmla="*/ 9 w 26"/>
                  <a:gd name="T7" fmla="*/ 6 h 22"/>
                  <a:gd name="T8" fmla="*/ 11 w 26"/>
                  <a:gd name="T9" fmla="*/ 2 h 22"/>
                  <a:gd name="T10" fmla="*/ 14 w 26"/>
                  <a:gd name="T11" fmla="*/ 2 h 22"/>
                  <a:gd name="T12" fmla="*/ 16 w 26"/>
                  <a:gd name="T13" fmla="*/ 1 h 22"/>
                  <a:gd name="T14" fmla="*/ 19 w 26"/>
                  <a:gd name="T15" fmla="*/ 0 h 22"/>
                  <a:gd name="T16" fmla="*/ 20 w 26"/>
                  <a:gd name="T17" fmla="*/ 0 h 22"/>
                  <a:gd name="T18" fmla="*/ 24 w 26"/>
                  <a:gd name="T19" fmla="*/ 2 h 22"/>
                  <a:gd name="T20" fmla="*/ 24 w 26"/>
                  <a:gd name="T21" fmla="*/ 6 h 22"/>
                  <a:gd name="T22" fmla="*/ 25 w 26"/>
                  <a:gd name="T23" fmla="*/ 9 h 22"/>
                  <a:gd name="T24" fmla="*/ 25 w 26"/>
                  <a:gd name="T25" fmla="*/ 12 h 22"/>
                  <a:gd name="T26" fmla="*/ 24 w 26"/>
                  <a:gd name="T27" fmla="*/ 14 h 22"/>
                  <a:gd name="T28" fmla="*/ 22 w 26"/>
                  <a:gd name="T29" fmla="*/ 16 h 22"/>
                  <a:gd name="T30" fmla="*/ 17 w 26"/>
                  <a:gd name="T31" fmla="*/ 18 h 22"/>
                  <a:gd name="T32" fmla="*/ 14 w 26"/>
                  <a:gd name="T33" fmla="*/ 19 h 22"/>
                  <a:gd name="T34" fmla="*/ 11 w 26"/>
                  <a:gd name="T35" fmla="*/ 22 h 22"/>
                  <a:gd name="T36" fmla="*/ 4 w 26"/>
                  <a:gd name="T37" fmla="*/ 21 h 22"/>
                  <a:gd name="T38" fmla="*/ 2 w 26"/>
                  <a:gd name="T39" fmla="*/ 17 h 22"/>
                  <a:gd name="T40" fmla="*/ 1 w 26"/>
                  <a:gd name="T41" fmla="*/ 13 h 22"/>
                  <a:gd name="T42" fmla="*/ 2 w 26"/>
                  <a:gd name="T43" fmla="*/ 8 h 22"/>
                  <a:gd name="T44" fmla="*/ 3 w 26"/>
                  <a:gd name="T45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6" h="22">
                    <a:moveTo>
                      <a:pt x="3" y="7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0"/>
                      <a:pt x="22" y="0"/>
                      <a:pt x="24" y="2"/>
                    </a:cubicBezTo>
                    <a:cubicBezTo>
                      <a:pt x="25" y="4"/>
                      <a:pt x="22" y="4"/>
                      <a:pt x="24" y="6"/>
                    </a:cubicBezTo>
                    <a:cubicBezTo>
                      <a:pt x="26" y="8"/>
                      <a:pt x="25" y="9"/>
                      <a:pt x="25" y="9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5" y="12"/>
                      <a:pt x="23" y="13"/>
                      <a:pt x="24" y="14"/>
                    </a:cubicBezTo>
                    <a:cubicBezTo>
                      <a:pt x="25" y="16"/>
                      <a:pt x="22" y="16"/>
                      <a:pt x="22" y="16"/>
                    </a:cubicBezTo>
                    <a:cubicBezTo>
                      <a:pt x="22" y="16"/>
                      <a:pt x="18" y="16"/>
                      <a:pt x="17" y="18"/>
                    </a:cubicBezTo>
                    <a:cubicBezTo>
                      <a:pt x="17" y="19"/>
                      <a:pt x="16" y="18"/>
                      <a:pt x="14" y="19"/>
                    </a:cubicBezTo>
                    <a:cubicBezTo>
                      <a:pt x="13" y="21"/>
                      <a:pt x="13" y="22"/>
                      <a:pt x="11" y="22"/>
                    </a:cubicBezTo>
                    <a:cubicBezTo>
                      <a:pt x="9" y="22"/>
                      <a:pt x="4" y="21"/>
                      <a:pt x="4" y="21"/>
                    </a:cubicBezTo>
                    <a:cubicBezTo>
                      <a:pt x="4" y="21"/>
                      <a:pt x="3" y="19"/>
                      <a:pt x="2" y="17"/>
                    </a:cubicBezTo>
                    <a:cubicBezTo>
                      <a:pt x="0" y="15"/>
                      <a:pt x="0" y="15"/>
                      <a:pt x="1" y="13"/>
                    </a:cubicBezTo>
                    <a:cubicBezTo>
                      <a:pt x="2" y="11"/>
                      <a:pt x="2" y="8"/>
                      <a:pt x="2" y="8"/>
                    </a:cubicBezTo>
                    <a:lnTo>
                      <a:pt x="3" y="7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" name="Freeform 161">
                <a:extLst>
                  <a:ext uri="{FF2B5EF4-FFF2-40B4-BE49-F238E27FC236}">
                    <a16:creationId xmlns:a16="http://schemas.microsoft.com/office/drawing/2014/main" id="{215ADE75-EDCC-2F4E-A8D4-E081A1A7D0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1" y="1132"/>
                <a:ext cx="16" cy="22"/>
              </a:xfrm>
              <a:custGeom>
                <a:avLst/>
                <a:gdLst>
                  <a:gd name="T0" fmla="*/ 2 w 8"/>
                  <a:gd name="T1" fmla="*/ 7 h 11"/>
                  <a:gd name="T2" fmla="*/ 2 w 8"/>
                  <a:gd name="T3" fmla="*/ 4 h 11"/>
                  <a:gd name="T4" fmla="*/ 4 w 8"/>
                  <a:gd name="T5" fmla="*/ 1 h 11"/>
                  <a:gd name="T6" fmla="*/ 5 w 8"/>
                  <a:gd name="T7" fmla="*/ 3 h 11"/>
                  <a:gd name="T8" fmla="*/ 6 w 8"/>
                  <a:gd name="T9" fmla="*/ 6 h 11"/>
                  <a:gd name="T10" fmla="*/ 6 w 8"/>
                  <a:gd name="T11" fmla="*/ 11 h 11"/>
                  <a:gd name="T12" fmla="*/ 3 w 8"/>
                  <a:gd name="T13" fmla="*/ 10 h 11"/>
                  <a:gd name="T14" fmla="*/ 2 w 8"/>
                  <a:gd name="T15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1">
                    <a:moveTo>
                      <a:pt x="2" y="7"/>
                    </a:moveTo>
                    <a:cubicBezTo>
                      <a:pt x="2" y="7"/>
                      <a:pt x="0" y="6"/>
                      <a:pt x="2" y="4"/>
                    </a:cubicBezTo>
                    <a:cubicBezTo>
                      <a:pt x="2" y="3"/>
                      <a:pt x="0" y="1"/>
                      <a:pt x="4" y="1"/>
                    </a:cubicBezTo>
                    <a:cubicBezTo>
                      <a:pt x="4" y="1"/>
                      <a:pt x="4" y="0"/>
                      <a:pt x="5" y="3"/>
                    </a:cubicBezTo>
                    <a:cubicBezTo>
                      <a:pt x="7" y="6"/>
                      <a:pt x="8" y="3"/>
                      <a:pt x="6" y="6"/>
                    </a:cubicBezTo>
                    <a:cubicBezTo>
                      <a:pt x="4" y="10"/>
                      <a:pt x="6" y="11"/>
                      <a:pt x="6" y="11"/>
                    </a:cubicBezTo>
                    <a:cubicBezTo>
                      <a:pt x="6" y="11"/>
                      <a:pt x="4" y="10"/>
                      <a:pt x="3" y="10"/>
                    </a:cubicBezTo>
                    <a:cubicBezTo>
                      <a:pt x="1" y="10"/>
                      <a:pt x="2" y="7"/>
                      <a:pt x="2" y="7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2" name="Freeform 162">
                <a:extLst>
                  <a:ext uri="{FF2B5EF4-FFF2-40B4-BE49-F238E27FC236}">
                    <a16:creationId xmlns:a16="http://schemas.microsoft.com/office/drawing/2014/main" id="{30D34BF1-2A75-A049-A41C-872C2EBF4C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66" y="967"/>
                <a:ext cx="104" cy="75"/>
              </a:xfrm>
              <a:custGeom>
                <a:avLst/>
                <a:gdLst>
                  <a:gd name="T0" fmla="*/ 3 w 53"/>
                  <a:gd name="T1" fmla="*/ 2 h 38"/>
                  <a:gd name="T2" fmla="*/ 4 w 53"/>
                  <a:gd name="T3" fmla="*/ 15 h 38"/>
                  <a:gd name="T4" fmla="*/ 2 w 53"/>
                  <a:gd name="T5" fmla="*/ 17 h 38"/>
                  <a:gd name="T6" fmla="*/ 9 w 53"/>
                  <a:gd name="T7" fmla="*/ 24 h 38"/>
                  <a:gd name="T8" fmla="*/ 19 w 53"/>
                  <a:gd name="T9" fmla="*/ 26 h 38"/>
                  <a:gd name="T10" fmla="*/ 21 w 53"/>
                  <a:gd name="T11" fmla="*/ 34 h 38"/>
                  <a:gd name="T12" fmla="*/ 32 w 53"/>
                  <a:gd name="T13" fmla="*/ 35 h 38"/>
                  <a:gd name="T14" fmla="*/ 34 w 53"/>
                  <a:gd name="T15" fmla="*/ 38 h 38"/>
                  <a:gd name="T16" fmla="*/ 38 w 53"/>
                  <a:gd name="T17" fmla="*/ 36 h 38"/>
                  <a:gd name="T18" fmla="*/ 43 w 53"/>
                  <a:gd name="T19" fmla="*/ 36 h 38"/>
                  <a:gd name="T20" fmla="*/ 44 w 53"/>
                  <a:gd name="T21" fmla="*/ 33 h 38"/>
                  <a:gd name="T22" fmla="*/ 48 w 53"/>
                  <a:gd name="T23" fmla="*/ 33 h 38"/>
                  <a:gd name="T24" fmla="*/ 48 w 53"/>
                  <a:gd name="T25" fmla="*/ 28 h 38"/>
                  <a:gd name="T26" fmla="*/ 51 w 53"/>
                  <a:gd name="T27" fmla="*/ 20 h 38"/>
                  <a:gd name="T28" fmla="*/ 52 w 53"/>
                  <a:gd name="T29" fmla="*/ 15 h 38"/>
                  <a:gd name="T30" fmla="*/ 48 w 53"/>
                  <a:gd name="T31" fmla="*/ 13 h 38"/>
                  <a:gd name="T32" fmla="*/ 44 w 53"/>
                  <a:gd name="T33" fmla="*/ 11 h 38"/>
                  <a:gd name="T34" fmla="*/ 39 w 53"/>
                  <a:gd name="T35" fmla="*/ 9 h 38"/>
                  <a:gd name="T36" fmla="*/ 37 w 53"/>
                  <a:gd name="T37" fmla="*/ 5 h 38"/>
                  <a:gd name="T38" fmla="*/ 32 w 53"/>
                  <a:gd name="T39" fmla="*/ 6 h 38"/>
                  <a:gd name="T40" fmla="*/ 27 w 53"/>
                  <a:gd name="T41" fmla="*/ 4 h 38"/>
                  <a:gd name="T42" fmla="*/ 20 w 53"/>
                  <a:gd name="T43" fmla="*/ 2 h 38"/>
                  <a:gd name="T44" fmla="*/ 11 w 53"/>
                  <a:gd name="T45" fmla="*/ 0 h 38"/>
                  <a:gd name="T46" fmla="*/ 3 w 53"/>
                  <a:gd name="T47" fmla="*/ 2 h 38"/>
                  <a:gd name="T48" fmla="*/ 0 w 53"/>
                  <a:gd name="T49" fmla="*/ 12 h 38"/>
                  <a:gd name="T50" fmla="*/ 0 w 53"/>
                  <a:gd name="T51" fmla="*/ 13 h 38"/>
                  <a:gd name="T52" fmla="*/ 1 w 53"/>
                  <a:gd name="T53" fmla="*/ 13 h 38"/>
                  <a:gd name="T54" fmla="*/ 0 w 53"/>
                  <a:gd name="T55" fmla="*/ 1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38">
                    <a:moveTo>
                      <a:pt x="3" y="2"/>
                    </a:moveTo>
                    <a:cubicBezTo>
                      <a:pt x="3" y="6"/>
                      <a:pt x="3" y="10"/>
                      <a:pt x="4" y="15"/>
                    </a:cubicBezTo>
                    <a:cubicBezTo>
                      <a:pt x="3" y="16"/>
                      <a:pt x="3" y="16"/>
                      <a:pt x="2" y="17"/>
                    </a:cubicBezTo>
                    <a:cubicBezTo>
                      <a:pt x="2" y="17"/>
                      <a:pt x="7" y="22"/>
                      <a:pt x="9" y="24"/>
                    </a:cubicBezTo>
                    <a:cubicBezTo>
                      <a:pt x="11" y="26"/>
                      <a:pt x="19" y="26"/>
                      <a:pt x="19" y="26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1" y="34"/>
                      <a:pt x="30" y="34"/>
                      <a:pt x="32" y="35"/>
                    </a:cubicBezTo>
                    <a:cubicBezTo>
                      <a:pt x="35" y="36"/>
                      <a:pt x="34" y="38"/>
                      <a:pt x="34" y="38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3"/>
                      <a:pt x="44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1"/>
                      <a:pt x="48" y="28"/>
                    </a:cubicBezTo>
                    <a:cubicBezTo>
                      <a:pt x="47" y="25"/>
                      <a:pt x="49" y="22"/>
                      <a:pt x="51" y="20"/>
                    </a:cubicBezTo>
                    <a:cubicBezTo>
                      <a:pt x="53" y="18"/>
                      <a:pt x="52" y="15"/>
                      <a:pt x="52" y="15"/>
                    </a:cubicBezTo>
                    <a:cubicBezTo>
                      <a:pt x="52" y="15"/>
                      <a:pt x="51" y="14"/>
                      <a:pt x="48" y="13"/>
                    </a:cubicBezTo>
                    <a:cubicBezTo>
                      <a:pt x="46" y="12"/>
                      <a:pt x="46" y="12"/>
                      <a:pt x="44" y="11"/>
                    </a:cubicBezTo>
                    <a:cubicBezTo>
                      <a:pt x="43" y="9"/>
                      <a:pt x="41" y="10"/>
                      <a:pt x="39" y="9"/>
                    </a:cubicBezTo>
                    <a:cubicBezTo>
                      <a:pt x="37" y="8"/>
                      <a:pt x="37" y="5"/>
                      <a:pt x="37" y="5"/>
                    </a:cubicBezTo>
                    <a:cubicBezTo>
                      <a:pt x="37" y="5"/>
                      <a:pt x="34" y="6"/>
                      <a:pt x="32" y="6"/>
                    </a:cubicBezTo>
                    <a:cubicBezTo>
                      <a:pt x="31" y="6"/>
                      <a:pt x="29" y="4"/>
                      <a:pt x="27" y="4"/>
                    </a:cubicBezTo>
                    <a:cubicBezTo>
                      <a:pt x="25" y="4"/>
                      <a:pt x="24" y="3"/>
                      <a:pt x="20" y="2"/>
                    </a:cubicBezTo>
                    <a:cubicBezTo>
                      <a:pt x="15" y="1"/>
                      <a:pt x="13" y="0"/>
                      <a:pt x="11" y="0"/>
                    </a:cubicBezTo>
                    <a:cubicBezTo>
                      <a:pt x="9" y="0"/>
                      <a:pt x="3" y="2"/>
                      <a:pt x="3" y="2"/>
                    </a:cubicBezTo>
                    <a:close/>
                    <a:moveTo>
                      <a:pt x="0" y="12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2" y="12"/>
                      <a:pt x="0" y="1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" name="Freeform 163">
                <a:extLst>
                  <a:ext uri="{FF2B5EF4-FFF2-40B4-BE49-F238E27FC236}">
                    <a16:creationId xmlns:a16="http://schemas.microsoft.com/office/drawing/2014/main" id="{A8B3547E-182C-E846-A277-5B7B201B8F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66" y="967"/>
                <a:ext cx="104" cy="75"/>
              </a:xfrm>
              <a:custGeom>
                <a:avLst/>
                <a:gdLst>
                  <a:gd name="T0" fmla="*/ 3 w 53"/>
                  <a:gd name="T1" fmla="*/ 2 h 38"/>
                  <a:gd name="T2" fmla="*/ 4 w 53"/>
                  <a:gd name="T3" fmla="*/ 15 h 38"/>
                  <a:gd name="T4" fmla="*/ 2 w 53"/>
                  <a:gd name="T5" fmla="*/ 17 h 38"/>
                  <a:gd name="T6" fmla="*/ 9 w 53"/>
                  <a:gd name="T7" fmla="*/ 24 h 38"/>
                  <a:gd name="T8" fmla="*/ 19 w 53"/>
                  <a:gd name="T9" fmla="*/ 26 h 38"/>
                  <a:gd name="T10" fmla="*/ 21 w 53"/>
                  <a:gd name="T11" fmla="*/ 34 h 38"/>
                  <a:gd name="T12" fmla="*/ 32 w 53"/>
                  <a:gd name="T13" fmla="*/ 35 h 38"/>
                  <a:gd name="T14" fmla="*/ 34 w 53"/>
                  <a:gd name="T15" fmla="*/ 38 h 38"/>
                  <a:gd name="T16" fmla="*/ 38 w 53"/>
                  <a:gd name="T17" fmla="*/ 36 h 38"/>
                  <a:gd name="T18" fmla="*/ 43 w 53"/>
                  <a:gd name="T19" fmla="*/ 36 h 38"/>
                  <a:gd name="T20" fmla="*/ 44 w 53"/>
                  <a:gd name="T21" fmla="*/ 33 h 38"/>
                  <a:gd name="T22" fmla="*/ 48 w 53"/>
                  <a:gd name="T23" fmla="*/ 33 h 38"/>
                  <a:gd name="T24" fmla="*/ 48 w 53"/>
                  <a:gd name="T25" fmla="*/ 28 h 38"/>
                  <a:gd name="T26" fmla="*/ 51 w 53"/>
                  <a:gd name="T27" fmla="*/ 20 h 38"/>
                  <a:gd name="T28" fmla="*/ 52 w 53"/>
                  <a:gd name="T29" fmla="*/ 15 h 38"/>
                  <a:gd name="T30" fmla="*/ 48 w 53"/>
                  <a:gd name="T31" fmla="*/ 13 h 38"/>
                  <a:gd name="T32" fmla="*/ 44 w 53"/>
                  <a:gd name="T33" fmla="*/ 11 h 38"/>
                  <a:gd name="T34" fmla="*/ 39 w 53"/>
                  <a:gd name="T35" fmla="*/ 9 h 38"/>
                  <a:gd name="T36" fmla="*/ 37 w 53"/>
                  <a:gd name="T37" fmla="*/ 5 h 38"/>
                  <a:gd name="T38" fmla="*/ 32 w 53"/>
                  <a:gd name="T39" fmla="*/ 6 h 38"/>
                  <a:gd name="T40" fmla="*/ 27 w 53"/>
                  <a:gd name="T41" fmla="*/ 4 h 38"/>
                  <a:gd name="T42" fmla="*/ 20 w 53"/>
                  <a:gd name="T43" fmla="*/ 2 h 38"/>
                  <a:gd name="T44" fmla="*/ 11 w 53"/>
                  <a:gd name="T45" fmla="*/ 0 h 38"/>
                  <a:gd name="T46" fmla="*/ 3 w 53"/>
                  <a:gd name="T47" fmla="*/ 2 h 38"/>
                  <a:gd name="T48" fmla="*/ 0 w 53"/>
                  <a:gd name="T49" fmla="*/ 12 h 38"/>
                  <a:gd name="T50" fmla="*/ 0 w 53"/>
                  <a:gd name="T51" fmla="*/ 13 h 38"/>
                  <a:gd name="T52" fmla="*/ 1 w 53"/>
                  <a:gd name="T53" fmla="*/ 13 h 38"/>
                  <a:gd name="T54" fmla="*/ 0 w 53"/>
                  <a:gd name="T55" fmla="*/ 1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38">
                    <a:moveTo>
                      <a:pt x="3" y="2"/>
                    </a:moveTo>
                    <a:cubicBezTo>
                      <a:pt x="3" y="6"/>
                      <a:pt x="3" y="10"/>
                      <a:pt x="4" y="15"/>
                    </a:cubicBezTo>
                    <a:cubicBezTo>
                      <a:pt x="3" y="16"/>
                      <a:pt x="3" y="16"/>
                      <a:pt x="2" y="17"/>
                    </a:cubicBezTo>
                    <a:cubicBezTo>
                      <a:pt x="2" y="17"/>
                      <a:pt x="7" y="22"/>
                      <a:pt x="9" y="24"/>
                    </a:cubicBezTo>
                    <a:cubicBezTo>
                      <a:pt x="11" y="26"/>
                      <a:pt x="19" y="26"/>
                      <a:pt x="19" y="26"/>
                    </a:cubicBezTo>
                    <a:cubicBezTo>
                      <a:pt x="21" y="34"/>
                      <a:pt x="21" y="34"/>
                      <a:pt x="21" y="34"/>
                    </a:cubicBezTo>
                    <a:cubicBezTo>
                      <a:pt x="21" y="34"/>
                      <a:pt x="30" y="34"/>
                      <a:pt x="32" y="35"/>
                    </a:cubicBezTo>
                    <a:cubicBezTo>
                      <a:pt x="35" y="36"/>
                      <a:pt x="34" y="38"/>
                      <a:pt x="34" y="38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4" y="33"/>
                      <a:pt x="44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1"/>
                      <a:pt x="48" y="28"/>
                    </a:cubicBezTo>
                    <a:cubicBezTo>
                      <a:pt x="47" y="25"/>
                      <a:pt x="49" y="22"/>
                      <a:pt x="51" y="20"/>
                    </a:cubicBezTo>
                    <a:cubicBezTo>
                      <a:pt x="53" y="18"/>
                      <a:pt x="52" y="15"/>
                      <a:pt x="52" y="15"/>
                    </a:cubicBezTo>
                    <a:cubicBezTo>
                      <a:pt x="52" y="15"/>
                      <a:pt x="51" y="14"/>
                      <a:pt x="48" y="13"/>
                    </a:cubicBezTo>
                    <a:cubicBezTo>
                      <a:pt x="46" y="12"/>
                      <a:pt x="46" y="12"/>
                      <a:pt x="44" y="11"/>
                    </a:cubicBezTo>
                    <a:cubicBezTo>
                      <a:pt x="43" y="9"/>
                      <a:pt x="41" y="10"/>
                      <a:pt x="39" y="9"/>
                    </a:cubicBezTo>
                    <a:cubicBezTo>
                      <a:pt x="37" y="8"/>
                      <a:pt x="37" y="5"/>
                      <a:pt x="37" y="5"/>
                    </a:cubicBezTo>
                    <a:cubicBezTo>
                      <a:pt x="37" y="5"/>
                      <a:pt x="34" y="6"/>
                      <a:pt x="32" y="6"/>
                    </a:cubicBezTo>
                    <a:cubicBezTo>
                      <a:pt x="31" y="6"/>
                      <a:pt x="29" y="4"/>
                      <a:pt x="27" y="4"/>
                    </a:cubicBezTo>
                    <a:cubicBezTo>
                      <a:pt x="25" y="4"/>
                      <a:pt x="24" y="3"/>
                      <a:pt x="20" y="2"/>
                    </a:cubicBezTo>
                    <a:cubicBezTo>
                      <a:pt x="15" y="1"/>
                      <a:pt x="13" y="0"/>
                      <a:pt x="11" y="0"/>
                    </a:cubicBezTo>
                    <a:cubicBezTo>
                      <a:pt x="9" y="0"/>
                      <a:pt x="3" y="2"/>
                      <a:pt x="3" y="2"/>
                    </a:cubicBezTo>
                    <a:close/>
                    <a:moveTo>
                      <a:pt x="0" y="12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0" y="12"/>
                      <a:pt x="2" y="12"/>
                      <a:pt x="0" y="12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4" name="Freeform 164">
                <a:extLst>
                  <a:ext uri="{FF2B5EF4-FFF2-40B4-BE49-F238E27FC236}">
                    <a16:creationId xmlns:a16="http://schemas.microsoft.com/office/drawing/2014/main" id="{58053824-EC0C-EB4A-8483-2EB7C7921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" y="1203"/>
                <a:ext cx="8" cy="9"/>
              </a:xfrm>
              <a:custGeom>
                <a:avLst/>
                <a:gdLst>
                  <a:gd name="T0" fmla="*/ 3 w 4"/>
                  <a:gd name="T1" fmla="*/ 5 h 5"/>
                  <a:gd name="T2" fmla="*/ 1 w 4"/>
                  <a:gd name="T3" fmla="*/ 1 h 5"/>
                  <a:gd name="T4" fmla="*/ 3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cubicBezTo>
                      <a:pt x="0" y="4"/>
                      <a:pt x="1" y="1"/>
                      <a:pt x="1" y="1"/>
                    </a:cubicBezTo>
                    <a:cubicBezTo>
                      <a:pt x="4" y="0"/>
                      <a:pt x="4" y="2"/>
                      <a:pt x="3" y="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" name="Freeform 165">
                <a:extLst>
                  <a:ext uri="{FF2B5EF4-FFF2-40B4-BE49-F238E27FC236}">
                    <a16:creationId xmlns:a16="http://schemas.microsoft.com/office/drawing/2014/main" id="{5775FF99-9D79-4E41-80F8-5170440A3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" y="1203"/>
                <a:ext cx="8" cy="9"/>
              </a:xfrm>
              <a:custGeom>
                <a:avLst/>
                <a:gdLst>
                  <a:gd name="T0" fmla="*/ 3 w 4"/>
                  <a:gd name="T1" fmla="*/ 5 h 5"/>
                  <a:gd name="T2" fmla="*/ 1 w 4"/>
                  <a:gd name="T3" fmla="*/ 1 h 5"/>
                  <a:gd name="T4" fmla="*/ 3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cubicBezTo>
                      <a:pt x="0" y="4"/>
                      <a:pt x="1" y="1"/>
                      <a:pt x="1" y="1"/>
                    </a:cubicBezTo>
                    <a:cubicBezTo>
                      <a:pt x="4" y="0"/>
                      <a:pt x="4" y="2"/>
                      <a:pt x="3" y="5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6" name="Freeform 166">
                <a:extLst>
                  <a:ext uri="{FF2B5EF4-FFF2-40B4-BE49-F238E27FC236}">
                    <a16:creationId xmlns:a16="http://schemas.microsoft.com/office/drawing/2014/main" id="{4CFB56AE-8901-8E43-AB71-D09EB7BC3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7" y="1536"/>
                <a:ext cx="286" cy="300"/>
              </a:xfrm>
              <a:custGeom>
                <a:avLst/>
                <a:gdLst>
                  <a:gd name="T0" fmla="*/ 23 w 146"/>
                  <a:gd name="T1" fmla="*/ 4 h 153"/>
                  <a:gd name="T2" fmla="*/ 16 w 146"/>
                  <a:gd name="T3" fmla="*/ 13 h 153"/>
                  <a:gd name="T4" fmla="*/ 13 w 146"/>
                  <a:gd name="T5" fmla="*/ 23 h 153"/>
                  <a:gd name="T6" fmla="*/ 7 w 146"/>
                  <a:gd name="T7" fmla="*/ 31 h 153"/>
                  <a:gd name="T8" fmla="*/ 6 w 146"/>
                  <a:gd name="T9" fmla="*/ 36 h 153"/>
                  <a:gd name="T10" fmla="*/ 8 w 146"/>
                  <a:gd name="T11" fmla="*/ 57 h 153"/>
                  <a:gd name="T12" fmla="*/ 6 w 146"/>
                  <a:gd name="T13" fmla="*/ 63 h 153"/>
                  <a:gd name="T14" fmla="*/ 0 w 146"/>
                  <a:gd name="T15" fmla="*/ 79 h 153"/>
                  <a:gd name="T16" fmla="*/ 6 w 146"/>
                  <a:gd name="T17" fmla="*/ 89 h 153"/>
                  <a:gd name="T18" fmla="*/ 12 w 146"/>
                  <a:gd name="T19" fmla="*/ 100 h 153"/>
                  <a:gd name="T20" fmla="*/ 22 w 146"/>
                  <a:gd name="T21" fmla="*/ 105 h 153"/>
                  <a:gd name="T22" fmla="*/ 47 w 146"/>
                  <a:gd name="T23" fmla="*/ 121 h 153"/>
                  <a:gd name="T24" fmla="*/ 55 w 146"/>
                  <a:gd name="T25" fmla="*/ 114 h 153"/>
                  <a:gd name="T26" fmla="*/ 138 w 146"/>
                  <a:gd name="T27" fmla="*/ 153 h 153"/>
                  <a:gd name="T28" fmla="*/ 146 w 146"/>
                  <a:gd name="T29" fmla="*/ 145 h 153"/>
                  <a:gd name="T30" fmla="*/ 145 w 146"/>
                  <a:gd name="T31" fmla="*/ 46 h 153"/>
                  <a:gd name="T32" fmla="*/ 142 w 146"/>
                  <a:gd name="T33" fmla="*/ 38 h 153"/>
                  <a:gd name="T34" fmla="*/ 142 w 146"/>
                  <a:gd name="T35" fmla="*/ 24 h 153"/>
                  <a:gd name="T36" fmla="*/ 138 w 146"/>
                  <a:gd name="T37" fmla="*/ 16 h 153"/>
                  <a:gd name="T38" fmla="*/ 129 w 146"/>
                  <a:gd name="T39" fmla="*/ 14 h 153"/>
                  <a:gd name="T40" fmla="*/ 127 w 146"/>
                  <a:gd name="T41" fmla="*/ 11 h 153"/>
                  <a:gd name="T42" fmla="*/ 122 w 146"/>
                  <a:gd name="T43" fmla="*/ 9 h 153"/>
                  <a:gd name="T44" fmla="*/ 114 w 146"/>
                  <a:gd name="T45" fmla="*/ 5 h 153"/>
                  <a:gd name="T46" fmla="*/ 110 w 146"/>
                  <a:gd name="T47" fmla="*/ 7 h 153"/>
                  <a:gd name="T48" fmla="*/ 104 w 146"/>
                  <a:gd name="T49" fmla="*/ 10 h 153"/>
                  <a:gd name="T50" fmla="*/ 99 w 146"/>
                  <a:gd name="T51" fmla="*/ 16 h 153"/>
                  <a:gd name="T52" fmla="*/ 96 w 146"/>
                  <a:gd name="T53" fmla="*/ 33 h 153"/>
                  <a:gd name="T54" fmla="*/ 75 w 146"/>
                  <a:gd name="T55" fmla="*/ 28 h 153"/>
                  <a:gd name="T56" fmla="*/ 66 w 146"/>
                  <a:gd name="T57" fmla="*/ 25 h 153"/>
                  <a:gd name="T58" fmla="*/ 58 w 146"/>
                  <a:gd name="T59" fmla="*/ 17 h 153"/>
                  <a:gd name="T60" fmla="*/ 54 w 146"/>
                  <a:gd name="T61" fmla="*/ 13 h 153"/>
                  <a:gd name="T62" fmla="*/ 49 w 146"/>
                  <a:gd name="T63" fmla="*/ 11 h 153"/>
                  <a:gd name="T64" fmla="*/ 43 w 146"/>
                  <a:gd name="T65" fmla="*/ 8 h 153"/>
                  <a:gd name="T66" fmla="*/ 33 w 146"/>
                  <a:gd name="T67" fmla="*/ 7 h 153"/>
                  <a:gd name="T68" fmla="*/ 27 w 146"/>
                  <a:gd name="T69" fmla="*/ 3 h 153"/>
                  <a:gd name="T70" fmla="*/ 25 w 146"/>
                  <a:gd name="T71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6" h="153">
                    <a:moveTo>
                      <a:pt x="25" y="0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5" y="8"/>
                      <a:pt x="22" y="9"/>
                    </a:cubicBezTo>
                    <a:cubicBezTo>
                      <a:pt x="19" y="10"/>
                      <a:pt x="18" y="13"/>
                      <a:pt x="16" y="13"/>
                    </a:cubicBezTo>
                    <a:cubicBezTo>
                      <a:pt x="14" y="13"/>
                      <a:pt x="12" y="15"/>
                      <a:pt x="12" y="15"/>
                    </a:cubicBezTo>
                    <a:cubicBezTo>
                      <a:pt x="12" y="15"/>
                      <a:pt x="12" y="20"/>
                      <a:pt x="13" y="23"/>
                    </a:cubicBezTo>
                    <a:cubicBezTo>
                      <a:pt x="13" y="25"/>
                      <a:pt x="11" y="25"/>
                      <a:pt x="11" y="27"/>
                    </a:cubicBezTo>
                    <a:cubicBezTo>
                      <a:pt x="11" y="29"/>
                      <a:pt x="7" y="31"/>
                      <a:pt x="7" y="31"/>
                    </a:cubicBezTo>
                    <a:cubicBezTo>
                      <a:pt x="7" y="31"/>
                      <a:pt x="5" y="31"/>
                      <a:pt x="4" y="32"/>
                    </a:cubicBezTo>
                    <a:cubicBezTo>
                      <a:pt x="3" y="33"/>
                      <a:pt x="6" y="36"/>
                      <a:pt x="6" y="36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57"/>
                      <a:pt x="4" y="60"/>
                      <a:pt x="5" y="60"/>
                    </a:cubicBezTo>
                    <a:cubicBezTo>
                      <a:pt x="7" y="60"/>
                      <a:pt x="6" y="63"/>
                      <a:pt x="6" y="63"/>
                    </a:cubicBezTo>
                    <a:cubicBezTo>
                      <a:pt x="6" y="63"/>
                      <a:pt x="6" y="71"/>
                      <a:pt x="5" y="75"/>
                    </a:cubicBezTo>
                    <a:cubicBezTo>
                      <a:pt x="5" y="78"/>
                      <a:pt x="0" y="79"/>
                      <a:pt x="0" y="79"/>
                    </a:cubicBezTo>
                    <a:cubicBezTo>
                      <a:pt x="0" y="79"/>
                      <a:pt x="1" y="81"/>
                      <a:pt x="3" y="83"/>
                    </a:cubicBezTo>
                    <a:cubicBezTo>
                      <a:pt x="4" y="85"/>
                      <a:pt x="4" y="88"/>
                      <a:pt x="6" y="89"/>
                    </a:cubicBezTo>
                    <a:cubicBezTo>
                      <a:pt x="8" y="91"/>
                      <a:pt x="8" y="92"/>
                      <a:pt x="8" y="95"/>
                    </a:cubicBezTo>
                    <a:cubicBezTo>
                      <a:pt x="8" y="97"/>
                      <a:pt x="10" y="100"/>
                      <a:pt x="12" y="100"/>
                    </a:cubicBezTo>
                    <a:cubicBezTo>
                      <a:pt x="14" y="100"/>
                      <a:pt x="16" y="101"/>
                      <a:pt x="18" y="102"/>
                    </a:cubicBezTo>
                    <a:cubicBezTo>
                      <a:pt x="20" y="102"/>
                      <a:pt x="20" y="105"/>
                      <a:pt x="22" y="105"/>
                    </a:cubicBezTo>
                    <a:cubicBezTo>
                      <a:pt x="24" y="105"/>
                      <a:pt x="27" y="109"/>
                      <a:pt x="27" y="109"/>
                    </a:cubicBezTo>
                    <a:cubicBezTo>
                      <a:pt x="47" y="121"/>
                      <a:pt x="47" y="121"/>
                      <a:pt x="47" y="121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138" y="153"/>
                      <a:pt x="138" y="153"/>
                      <a:pt x="138" y="153"/>
                    </a:cubicBezTo>
                    <a:cubicBezTo>
                      <a:pt x="138" y="145"/>
                      <a:pt x="138" y="145"/>
                      <a:pt x="138" y="145"/>
                    </a:cubicBezTo>
                    <a:cubicBezTo>
                      <a:pt x="146" y="145"/>
                      <a:pt x="146" y="145"/>
                      <a:pt x="146" y="145"/>
                    </a:cubicBezTo>
                    <a:cubicBezTo>
                      <a:pt x="146" y="124"/>
                      <a:pt x="146" y="124"/>
                      <a:pt x="146" y="124"/>
                    </a:cubicBezTo>
                    <a:cubicBezTo>
                      <a:pt x="145" y="46"/>
                      <a:pt x="145" y="46"/>
                      <a:pt x="145" y="46"/>
                    </a:cubicBezTo>
                    <a:cubicBezTo>
                      <a:pt x="145" y="46"/>
                      <a:pt x="145" y="45"/>
                      <a:pt x="144" y="44"/>
                    </a:cubicBezTo>
                    <a:cubicBezTo>
                      <a:pt x="142" y="42"/>
                      <a:pt x="143" y="42"/>
                      <a:pt x="142" y="38"/>
                    </a:cubicBezTo>
                    <a:cubicBezTo>
                      <a:pt x="142" y="35"/>
                      <a:pt x="142" y="34"/>
                      <a:pt x="144" y="32"/>
                    </a:cubicBezTo>
                    <a:cubicBezTo>
                      <a:pt x="146" y="30"/>
                      <a:pt x="143" y="26"/>
                      <a:pt x="142" y="24"/>
                    </a:cubicBezTo>
                    <a:cubicBezTo>
                      <a:pt x="141" y="22"/>
                      <a:pt x="142" y="17"/>
                      <a:pt x="142" y="17"/>
                    </a:cubicBezTo>
                    <a:cubicBezTo>
                      <a:pt x="141" y="17"/>
                      <a:pt x="139" y="16"/>
                      <a:pt x="138" y="16"/>
                    </a:cubicBezTo>
                    <a:cubicBezTo>
                      <a:pt x="138" y="16"/>
                      <a:pt x="138" y="14"/>
                      <a:pt x="138" y="14"/>
                    </a:cubicBezTo>
                    <a:cubicBezTo>
                      <a:pt x="135" y="13"/>
                      <a:pt x="132" y="14"/>
                      <a:pt x="129" y="14"/>
                    </a:cubicBezTo>
                    <a:cubicBezTo>
                      <a:pt x="129" y="14"/>
                      <a:pt x="128" y="12"/>
                      <a:pt x="129" y="12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7" y="10"/>
                      <a:pt x="127" y="9"/>
                      <a:pt x="126" y="9"/>
                    </a:cubicBezTo>
                    <a:cubicBezTo>
                      <a:pt x="125" y="8"/>
                      <a:pt x="124" y="9"/>
                      <a:pt x="122" y="9"/>
                    </a:cubicBezTo>
                    <a:cubicBezTo>
                      <a:pt x="120" y="8"/>
                      <a:pt x="117" y="6"/>
                      <a:pt x="116" y="6"/>
                    </a:cubicBezTo>
                    <a:cubicBezTo>
                      <a:pt x="115" y="5"/>
                      <a:pt x="114" y="5"/>
                      <a:pt x="114" y="5"/>
                    </a:cubicBezTo>
                    <a:cubicBezTo>
                      <a:pt x="113" y="6"/>
                      <a:pt x="113" y="6"/>
                      <a:pt x="113" y="6"/>
                    </a:cubicBezTo>
                    <a:cubicBezTo>
                      <a:pt x="111" y="7"/>
                      <a:pt x="111" y="6"/>
                      <a:pt x="110" y="7"/>
                    </a:cubicBezTo>
                    <a:cubicBezTo>
                      <a:pt x="109" y="7"/>
                      <a:pt x="108" y="9"/>
                      <a:pt x="107" y="10"/>
                    </a:cubicBezTo>
                    <a:cubicBezTo>
                      <a:pt x="106" y="10"/>
                      <a:pt x="105" y="9"/>
                      <a:pt x="104" y="10"/>
                    </a:cubicBezTo>
                    <a:cubicBezTo>
                      <a:pt x="103" y="10"/>
                      <a:pt x="102" y="13"/>
                      <a:pt x="102" y="14"/>
                    </a:cubicBezTo>
                    <a:cubicBezTo>
                      <a:pt x="101" y="15"/>
                      <a:pt x="100" y="15"/>
                      <a:pt x="99" y="16"/>
                    </a:cubicBezTo>
                    <a:cubicBezTo>
                      <a:pt x="103" y="23"/>
                      <a:pt x="105" y="25"/>
                      <a:pt x="98" y="31"/>
                    </a:cubicBezTo>
                    <a:cubicBezTo>
                      <a:pt x="98" y="31"/>
                      <a:pt x="97" y="33"/>
                      <a:pt x="96" y="33"/>
                    </a:cubicBezTo>
                    <a:cubicBezTo>
                      <a:pt x="92" y="35"/>
                      <a:pt x="81" y="29"/>
                      <a:pt x="78" y="28"/>
                    </a:cubicBezTo>
                    <a:cubicBezTo>
                      <a:pt x="77" y="28"/>
                      <a:pt x="76" y="28"/>
                      <a:pt x="75" y="28"/>
                    </a:cubicBezTo>
                    <a:cubicBezTo>
                      <a:pt x="75" y="28"/>
                      <a:pt x="74" y="26"/>
                      <a:pt x="73" y="26"/>
                    </a:cubicBezTo>
                    <a:cubicBezTo>
                      <a:pt x="70" y="25"/>
                      <a:pt x="70" y="27"/>
                      <a:pt x="66" y="25"/>
                    </a:cubicBezTo>
                    <a:cubicBezTo>
                      <a:pt x="64" y="23"/>
                      <a:pt x="62" y="19"/>
                      <a:pt x="58" y="17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7" y="16"/>
                      <a:pt x="58" y="14"/>
                      <a:pt x="57" y="14"/>
                    </a:cubicBezTo>
                    <a:cubicBezTo>
                      <a:pt x="56" y="13"/>
                      <a:pt x="55" y="13"/>
                      <a:pt x="54" y="13"/>
                    </a:cubicBezTo>
                    <a:cubicBezTo>
                      <a:pt x="53" y="13"/>
                      <a:pt x="52" y="11"/>
                      <a:pt x="52" y="11"/>
                    </a:cubicBezTo>
                    <a:cubicBezTo>
                      <a:pt x="51" y="11"/>
                      <a:pt x="50" y="11"/>
                      <a:pt x="49" y="11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7" y="8"/>
                      <a:pt x="45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6"/>
                      <a:pt x="37" y="8"/>
                      <a:pt x="33" y="7"/>
                    </a:cubicBezTo>
                    <a:cubicBezTo>
                      <a:pt x="32" y="7"/>
                      <a:pt x="32" y="5"/>
                      <a:pt x="31" y="4"/>
                    </a:cubicBezTo>
                    <a:cubicBezTo>
                      <a:pt x="30" y="3"/>
                      <a:pt x="28" y="4"/>
                      <a:pt x="27" y="3"/>
                    </a:cubicBezTo>
                    <a:cubicBezTo>
                      <a:pt x="25" y="2"/>
                      <a:pt x="26" y="1"/>
                      <a:pt x="26" y="0"/>
                    </a:cubicBezTo>
                    <a:lnTo>
                      <a:pt x="25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7" name="Freeform 167">
                <a:extLst>
                  <a:ext uri="{FF2B5EF4-FFF2-40B4-BE49-F238E27FC236}">
                    <a16:creationId xmlns:a16="http://schemas.microsoft.com/office/drawing/2014/main" id="{BB2C7F1E-518D-3B4E-B3B2-107FA0434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7" y="1536"/>
                <a:ext cx="286" cy="300"/>
              </a:xfrm>
              <a:custGeom>
                <a:avLst/>
                <a:gdLst>
                  <a:gd name="T0" fmla="*/ 23 w 146"/>
                  <a:gd name="T1" fmla="*/ 4 h 153"/>
                  <a:gd name="T2" fmla="*/ 16 w 146"/>
                  <a:gd name="T3" fmla="*/ 13 h 153"/>
                  <a:gd name="T4" fmla="*/ 13 w 146"/>
                  <a:gd name="T5" fmla="*/ 23 h 153"/>
                  <a:gd name="T6" fmla="*/ 7 w 146"/>
                  <a:gd name="T7" fmla="*/ 31 h 153"/>
                  <a:gd name="T8" fmla="*/ 6 w 146"/>
                  <a:gd name="T9" fmla="*/ 36 h 153"/>
                  <a:gd name="T10" fmla="*/ 8 w 146"/>
                  <a:gd name="T11" fmla="*/ 57 h 153"/>
                  <a:gd name="T12" fmla="*/ 6 w 146"/>
                  <a:gd name="T13" fmla="*/ 63 h 153"/>
                  <a:gd name="T14" fmla="*/ 0 w 146"/>
                  <a:gd name="T15" fmla="*/ 79 h 153"/>
                  <a:gd name="T16" fmla="*/ 6 w 146"/>
                  <a:gd name="T17" fmla="*/ 89 h 153"/>
                  <a:gd name="T18" fmla="*/ 12 w 146"/>
                  <a:gd name="T19" fmla="*/ 100 h 153"/>
                  <a:gd name="T20" fmla="*/ 22 w 146"/>
                  <a:gd name="T21" fmla="*/ 105 h 153"/>
                  <a:gd name="T22" fmla="*/ 47 w 146"/>
                  <a:gd name="T23" fmla="*/ 121 h 153"/>
                  <a:gd name="T24" fmla="*/ 55 w 146"/>
                  <a:gd name="T25" fmla="*/ 114 h 153"/>
                  <a:gd name="T26" fmla="*/ 138 w 146"/>
                  <a:gd name="T27" fmla="*/ 153 h 153"/>
                  <a:gd name="T28" fmla="*/ 146 w 146"/>
                  <a:gd name="T29" fmla="*/ 145 h 153"/>
                  <a:gd name="T30" fmla="*/ 145 w 146"/>
                  <a:gd name="T31" fmla="*/ 46 h 153"/>
                  <a:gd name="T32" fmla="*/ 142 w 146"/>
                  <a:gd name="T33" fmla="*/ 38 h 153"/>
                  <a:gd name="T34" fmla="*/ 142 w 146"/>
                  <a:gd name="T35" fmla="*/ 24 h 153"/>
                  <a:gd name="T36" fmla="*/ 138 w 146"/>
                  <a:gd name="T37" fmla="*/ 16 h 153"/>
                  <a:gd name="T38" fmla="*/ 129 w 146"/>
                  <a:gd name="T39" fmla="*/ 14 h 153"/>
                  <a:gd name="T40" fmla="*/ 127 w 146"/>
                  <a:gd name="T41" fmla="*/ 11 h 153"/>
                  <a:gd name="T42" fmla="*/ 122 w 146"/>
                  <a:gd name="T43" fmla="*/ 9 h 153"/>
                  <a:gd name="T44" fmla="*/ 114 w 146"/>
                  <a:gd name="T45" fmla="*/ 5 h 153"/>
                  <a:gd name="T46" fmla="*/ 110 w 146"/>
                  <a:gd name="T47" fmla="*/ 7 h 153"/>
                  <a:gd name="T48" fmla="*/ 104 w 146"/>
                  <a:gd name="T49" fmla="*/ 10 h 153"/>
                  <a:gd name="T50" fmla="*/ 99 w 146"/>
                  <a:gd name="T51" fmla="*/ 16 h 153"/>
                  <a:gd name="T52" fmla="*/ 96 w 146"/>
                  <a:gd name="T53" fmla="*/ 33 h 153"/>
                  <a:gd name="T54" fmla="*/ 75 w 146"/>
                  <a:gd name="T55" fmla="*/ 28 h 153"/>
                  <a:gd name="T56" fmla="*/ 66 w 146"/>
                  <a:gd name="T57" fmla="*/ 25 h 153"/>
                  <a:gd name="T58" fmla="*/ 58 w 146"/>
                  <a:gd name="T59" fmla="*/ 17 h 153"/>
                  <a:gd name="T60" fmla="*/ 54 w 146"/>
                  <a:gd name="T61" fmla="*/ 13 h 153"/>
                  <a:gd name="T62" fmla="*/ 49 w 146"/>
                  <a:gd name="T63" fmla="*/ 11 h 153"/>
                  <a:gd name="T64" fmla="*/ 43 w 146"/>
                  <a:gd name="T65" fmla="*/ 8 h 153"/>
                  <a:gd name="T66" fmla="*/ 33 w 146"/>
                  <a:gd name="T67" fmla="*/ 7 h 153"/>
                  <a:gd name="T68" fmla="*/ 27 w 146"/>
                  <a:gd name="T69" fmla="*/ 3 h 153"/>
                  <a:gd name="T70" fmla="*/ 25 w 146"/>
                  <a:gd name="T71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46" h="153">
                    <a:moveTo>
                      <a:pt x="25" y="0"/>
                    </a:moveTo>
                    <a:cubicBezTo>
                      <a:pt x="23" y="4"/>
                      <a:pt x="23" y="4"/>
                      <a:pt x="23" y="4"/>
                    </a:cubicBezTo>
                    <a:cubicBezTo>
                      <a:pt x="23" y="4"/>
                      <a:pt x="25" y="8"/>
                      <a:pt x="22" y="9"/>
                    </a:cubicBezTo>
                    <a:cubicBezTo>
                      <a:pt x="19" y="10"/>
                      <a:pt x="18" y="13"/>
                      <a:pt x="16" y="13"/>
                    </a:cubicBezTo>
                    <a:cubicBezTo>
                      <a:pt x="14" y="13"/>
                      <a:pt x="12" y="15"/>
                      <a:pt x="12" y="15"/>
                    </a:cubicBezTo>
                    <a:cubicBezTo>
                      <a:pt x="12" y="15"/>
                      <a:pt x="12" y="20"/>
                      <a:pt x="13" y="23"/>
                    </a:cubicBezTo>
                    <a:cubicBezTo>
                      <a:pt x="13" y="25"/>
                      <a:pt x="11" y="25"/>
                      <a:pt x="11" y="27"/>
                    </a:cubicBezTo>
                    <a:cubicBezTo>
                      <a:pt x="11" y="29"/>
                      <a:pt x="7" y="31"/>
                      <a:pt x="7" y="31"/>
                    </a:cubicBezTo>
                    <a:cubicBezTo>
                      <a:pt x="7" y="31"/>
                      <a:pt x="5" y="31"/>
                      <a:pt x="4" y="32"/>
                    </a:cubicBezTo>
                    <a:cubicBezTo>
                      <a:pt x="3" y="33"/>
                      <a:pt x="6" y="36"/>
                      <a:pt x="6" y="36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8" y="57"/>
                      <a:pt x="8" y="57"/>
                      <a:pt x="8" y="57"/>
                    </a:cubicBezTo>
                    <a:cubicBezTo>
                      <a:pt x="8" y="57"/>
                      <a:pt x="4" y="60"/>
                      <a:pt x="5" y="60"/>
                    </a:cubicBezTo>
                    <a:cubicBezTo>
                      <a:pt x="7" y="60"/>
                      <a:pt x="6" y="63"/>
                      <a:pt x="6" y="63"/>
                    </a:cubicBezTo>
                    <a:cubicBezTo>
                      <a:pt x="6" y="63"/>
                      <a:pt x="6" y="71"/>
                      <a:pt x="5" y="75"/>
                    </a:cubicBezTo>
                    <a:cubicBezTo>
                      <a:pt x="5" y="78"/>
                      <a:pt x="0" y="79"/>
                      <a:pt x="0" y="79"/>
                    </a:cubicBezTo>
                    <a:cubicBezTo>
                      <a:pt x="0" y="79"/>
                      <a:pt x="1" y="81"/>
                      <a:pt x="3" y="83"/>
                    </a:cubicBezTo>
                    <a:cubicBezTo>
                      <a:pt x="4" y="85"/>
                      <a:pt x="4" y="88"/>
                      <a:pt x="6" y="89"/>
                    </a:cubicBezTo>
                    <a:cubicBezTo>
                      <a:pt x="8" y="91"/>
                      <a:pt x="8" y="92"/>
                      <a:pt x="8" y="95"/>
                    </a:cubicBezTo>
                    <a:cubicBezTo>
                      <a:pt x="8" y="97"/>
                      <a:pt x="10" y="100"/>
                      <a:pt x="12" y="100"/>
                    </a:cubicBezTo>
                    <a:cubicBezTo>
                      <a:pt x="14" y="100"/>
                      <a:pt x="16" y="101"/>
                      <a:pt x="18" y="102"/>
                    </a:cubicBezTo>
                    <a:cubicBezTo>
                      <a:pt x="20" y="102"/>
                      <a:pt x="20" y="105"/>
                      <a:pt x="22" y="105"/>
                    </a:cubicBezTo>
                    <a:cubicBezTo>
                      <a:pt x="24" y="105"/>
                      <a:pt x="27" y="109"/>
                      <a:pt x="27" y="109"/>
                    </a:cubicBezTo>
                    <a:cubicBezTo>
                      <a:pt x="47" y="121"/>
                      <a:pt x="47" y="121"/>
                      <a:pt x="47" y="121"/>
                    </a:cubicBezTo>
                    <a:cubicBezTo>
                      <a:pt x="48" y="119"/>
                      <a:pt x="48" y="119"/>
                      <a:pt x="48" y="119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138" y="153"/>
                      <a:pt x="138" y="153"/>
                      <a:pt x="138" y="153"/>
                    </a:cubicBezTo>
                    <a:cubicBezTo>
                      <a:pt x="138" y="145"/>
                      <a:pt x="138" y="145"/>
                      <a:pt x="138" y="145"/>
                    </a:cubicBezTo>
                    <a:cubicBezTo>
                      <a:pt x="146" y="145"/>
                      <a:pt x="146" y="145"/>
                      <a:pt x="146" y="145"/>
                    </a:cubicBezTo>
                    <a:cubicBezTo>
                      <a:pt x="146" y="124"/>
                      <a:pt x="146" y="124"/>
                      <a:pt x="146" y="124"/>
                    </a:cubicBezTo>
                    <a:cubicBezTo>
                      <a:pt x="145" y="46"/>
                      <a:pt x="145" y="46"/>
                      <a:pt x="145" y="46"/>
                    </a:cubicBezTo>
                    <a:cubicBezTo>
                      <a:pt x="145" y="46"/>
                      <a:pt x="145" y="45"/>
                      <a:pt x="144" y="44"/>
                    </a:cubicBezTo>
                    <a:cubicBezTo>
                      <a:pt x="142" y="42"/>
                      <a:pt x="143" y="42"/>
                      <a:pt x="142" y="38"/>
                    </a:cubicBezTo>
                    <a:cubicBezTo>
                      <a:pt x="142" y="35"/>
                      <a:pt x="142" y="34"/>
                      <a:pt x="144" y="32"/>
                    </a:cubicBezTo>
                    <a:cubicBezTo>
                      <a:pt x="146" y="30"/>
                      <a:pt x="143" y="26"/>
                      <a:pt x="142" y="24"/>
                    </a:cubicBezTo>
                    <a:cubicBezTo>
                      <a:pt x="141" y="22"/>
                      <a:pt x="142" y="17"/>
                      <a:pt x="142" y="17"/>
                    </a:cubicBezTo>
                    <a:cubicBezTo>
                      <a:pt x="141" y="17"/>
                      <a:pt x="139" y="16"/>
                      <a:pt x="138" y="16"/>
                    </a:cubicBezTo>
                    <a:cubicBezTo>
                      <a:pt x="138" y="16"/>
                      <a:pt x="138" y="14"/>
                      <a:pt x="138" y="14"/>
                    </a:cubicBezTo>
                    <a:cubicBezTo>
                      <a:pt x="135" y="13"/>
                      <a:pt x="132" y="14"/>
                      <a:pt x="129" y="14"/>
                    </a:cubicBezTo>
                    <a:cubicBezTo>
                      <a:pt x="129" y="14"/>
                      <a:pt x="128" y="12"/>
                      <a:pt x="129" y="12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7" y="10"/>
                      <a:pt x="127" y="9"/>
                      <a:pt x="126" y="9"/>
                    </a:cubicBezTo>
                    <a:cubicBezTo>
                      <a:pt x="125" y="8"/>
                      <a:pt x="124" y="9"/>
                      <a:pt x="122" y="9"/>
                    </a:cubicBezTo>
                    <a:cubicBezTo>
                      <a:pt x="120" y="8"/>
                      <a:pt x="117" y="6"/>
                      <a:pt x="116" y="6"/>
                    </a:cubicBezTo>
                    <a:cubicBezTo>
                      <a:pt x="115" y="5"/>
                      <a:pt x="114" y="5"/>
                      <a:pt x="114" y="5"/>
                    </a:cubicBezTo>
                    <a:cubicBezTo>
                      <a:pt x="113" y="6"/>
                      <a:pt x="113" y="6"/>
                      <a:pt x="113" y="6"/>
                    </a:cubicBezTo>
                    <a:cubicBezTo>
                      <a:pt x="111" y="7"/>
                      <a:pt x="111" y="6"/>
                      <a:pt x="110" y="7"/>
                    </a:cubicBezTo>
                    <a:cubicBezTo>
                      <a:pt x="109" y="7"/>
                      <a:pt x="108" y="9"/>
                      <a:pt x="107" y="10"/>
                    </a:cubicBezTo>
                    <a:cubicBezTo>
                      <a:pt x="106" y="10"/>
                      <a:pt x="105" y="9"/>
                      <a:pt x="104" y="10"/>
                    </a:cubicBezTo>
                    <a:cubicBezTo>
                      <a:pt x="103" y="10"/>
                      <a:pt x="102" y="13"/>
                      <a:pt x="102" y="14"/>
                    </a:cubicBezTo>
                    <a:cubicBezTo>
                      <a:pt x="101" y="15"/>
                      <a:pt x="100" y="15"/>
                      <a:pt x="99" y="16"/>
                    </a:cubicBezTo>
                    <a:cubicBezTo>
                      <a:pt x="103" y="23"/>
                      <a:pt x="105" y="25"/>
                      <a:pt x="98" y="31"/>
                    </a:cubicBezTo>
                    <a:cubicBezTo>
                      <a:pt x="98" y="31"/>
                      <a:pt x="97" y="33"/>
                      <a:pt x="96" y="33"/>
                    </a:cubicBezTo>
                    <a:cubicBezTo>
                      <a:pt x="92" y="35"/>
                      <a:pt x="81" y="29"/>
                      <a:pt x="78" y="28"/>
                    </a:cubicBezTo>
                    <a:cubicBezTo>
                      <a:pt x="77" y="28"/>
                      <a:pt x="76" y="28"/>
                      <a:pt x="75" y="28"/>
                    </a:cubicBezTo>
                    <a:cubicBezTo>
                      <a:pt x="75" y="28"/>
                      <a:pt x="74" y="26"/>
                      <a:pt x="73" y="26"/>
                    </a:cubicBezTo>
                    <a:cubicBezTo>
                      <a:pt x="70" y="25"/>
                      <a:pt x="70" y="27"/>
                      <a:pt x="66" y="25"/>
                    </a:cubicBezTo>
                    <a:cubicBezTo>
                      <a:pt x="64" y="23"/>
                      <a:pt x="62" y="19"/>
                      <a:pt x="58" y="17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7" y="16"/>
                      <a:pt x="58" y="14"/>
                      <a:pt x="57" y="14"/>
                    </a:cubicBezTo>
                    <a:cubicBezTo>
                      <a:pt x="56" y="13"/>
                      <a:pt x="55" y="13"/>
                      <a:pt x="54" y="13"/>
                    </a:cubicBezTo>
                    <a:cubicBezTo>
                      <a:pt x="53" y="13"/>
                      <a:pt x="52" y="11"/>
                      <a:pt x="52" y="11"/>
                    </a:cubicBezTo>
                    <a:cubicBezTo>
                      <a:pt x="51" y="11"/>
                      <a:pt x="50" y="11"/>
                      <a:pt x="49" y="11"/>
                    </a:cubicBezTo>
                    <a:cubicBezTo>
                      <a:pt x="49" y="10"/>
                      <a:pt x="49" y="10"/>
                      <a:pt x="49" y="10"/>
                    </a:cubicBezTo>
                    <a:cubicBezTo>
                      <a:pt x="47" y="8"/>
                      <a:pt x="45" y="8"/>
                      <a:pt x="43" y="8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8" y="6"/>
                      <a:pt x="37" y="8"/>
                      <a:pt x="33" y="7"/>
                    </a:cubicBezTo>
                    <a:cubicBezTo>
                      <a:pt x="32" y="7"/>
                      <a:pt x="32" y="5"/>
                      <a:pt x="31" y="4"/>
                    </a:cubicBezTo>
                    <a:cubicBezTo>
                      <a:pt x="30" y="3"/>
                      <a:pt x="28" y="4"/>
                      <a:pt x="27" y="3"/>
                    </a:cubicBezTo>
                    <a:cubicBezTo>
                      <a:pt x="25" y="2"/>
                      <a:pt x="26" y="1"/>
                      <a:pt x="26" y="0"/>
                    </a:cubicBezTo>
                    <a:lnTo>
                      <a:pt x="25" y="0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8" name="Freeform 168">
                <a:extLst>
                  <a:ext uri="{FF2B5EF4-FFF2-40B4-BE49-F238E27FC236}">
                    <a16:creationId xmlns:a16="http://schemas.microsoft.com/office/drawing/2014/main" id="{86E31452-40B8-AC4C-82A9-71A1BA3648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2068"/>
                <a:ext cx="73" cy="96"/>
              </a:xfrm>
              <a:custGeom>
                <a:avLst/>
                <a:gdLst>
                  <a:gd name="T0" fmla="*/ 0 w 37"/>
                  <a:gd name="T1" fmla="*/ 22 h 49"/>
                  <a:gd name="T2" fmla="*/ 5 w 37"/>
                  <a:gd name="T3" fmla="*/ 30 h 49"/>
                  <a:gd name="T4" fmla="*/ 7 w 37"/>
                  <a:gd name="T5" fmla="*/ 30 h 49"/>
                  <a:gd name="T6" fmla="*/ 7 w 37"/>
                  <a:gd name="T7" fmla="*/ 30 h 49"/>
                  <a:gd name="T8" fmla="*/ 14 w 37"/>
                  <a:gd name="T9" fmla="*/ 36 h 49"/>
                  <a:gd name="T10" fmla="*/ 15 w 37"/>
                  <a:gd name="T11" fmla="*/ 36 h 49"/>
                  <a:gd name="T12" fmla="*/ 16 w 37"/>
                  <a:gd name="T13" fmla="*/ 40 h 49"/>
                  <a:gd name="T14" fmla="*/ 24 w 37"/>
                  <a:gd name="T15" fmla="*/ 46 h 49"/>
                  <a:gd name="T16" fmla="*/ 27 w 37"/>
                  <a:gd name="T17" fmla="*/ 46 h 49"/>
                  <a:gd name="T18" fmla="*/ 30 w 37"/>
                  <a:gd name="T19" fmla="*/ 49 h 49"/>
                  <a:gd name="T20" fmla="*/ 33 w 37"/>
                  <a:gd name="T21" fmla="*/ 49 h 49"/>
                  <a:gd name="T22" fmla="*/ 33 w 37"/>
                  <a:gd name="T23" fmla="*/ 46 h 49"/>
                  <a:gd name="T24" fmla="*/ 33 w 37"/>
                  <a:gd name="T25" fmla="*/ 42 h 49"/>
                  <a:gd name="T26" fmla="*/ 35 w 37"/>
                  <a:gd name="T27" fmla="*/ 37 h 49"/>
                  <a:gd name="T28" fmla="*/ 35 w 37"/>
                  <a:gd name="T29" fmla="*/ 34 h 49"/>
                  <a:gd name="T30" fmla="*/ 32 w 37"/>
                  <a:gd name="T31" fmla="*/ 29 h 49"/>
                  <a:gd name="T32" fmla="*/ 29 w 37"/>
                  <a:gd name="T33" fmla="*/ 24 h 49"/>
                  <a:gd name="T34" fmla="*/ 23 w 37"/>
                  <a:gd name="T35" fmla="*/ 22 h 49"/>
                  <a:gd name="T36" fmla="*/ 27 w 37"/>
                  <a:gd name="T37" fmla="*/ 16 h 49"/>
                  <a:gd name="T38" fmla="*/ 26 w 37"/>
                  <a:gd name="T39" fmla="*/ 9 h 49"/>
                  <a:gd name="T40" fmla="*/ 23 w 37"/>
                  <a:gd name="T41" fmla="*/ 9 h 49"/>
                  <a:gd name="T42" fmla="*/ 20 w 37"/>
                  <a:gd name="T43" fmla="*/ 14 h 49"/>
                  <a:gd name="T44" fmla="*/ 18 w 37"/>
                  <a:gd name="T45" fmla="*/ 12 h 49"/>
                  <a:gd name="T46" fmla="*/ 20 w 37"/>
                  <a:gd name="T47" fmla="*/ 5 h 49"/>
                  <a:gd name="T48" fmla="*/ 17 w 37"/>
                  <a:gd name="T49" fmla="*/ 0 h 49"/>
                  <a:gd name="T50" fmla="*/ 16 w 37"/>
                  <a:gd name="T51" fmla="*/ 3 h 49"/>
                  <a:gd name="T52" fmla="*/ 12 w 37"/>
                  <a:gd name="T53" fmla="*/ 3 h 49"/>
                  <a:gd name="T54" fmla="*/ 10 w 37"/>
                  <a:gd name="T55" fmla="*/ 6 h 49"/>
                  <a:gd name="T56" fmla="*/ 6 w 37"/>
                  <a:gd name="T57" fmla="*/ 9 h 49"/>
                  <a:gd name="T58" fmla="*/ 2 w 37"/>
                  <a:gd name="T59" fmla="*/ 15 h 49"/>
                  <a:gd name="T60" fmla="*/ 0 w 37"/>
                  <a:gd name="T61" fmla="*/ 21 h 49"/>
                  <a:gd name="T62" fmla="*/ 0 w 37"/>
                  <a:gd name="T63" fmla="*/ 2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7" h="49">
                    <a:moveTo>
                      <a:pt x="0" y="22"/>
                    </a:moveTo>
                    <a:cubicBezTo>
                      <a:pt x="2" y="23"/>
                      <a:pt x="3" y="28"/>
                      <a:pt x="5" y="30"/>
                    </a:cubicBezTo>
                    <a:cubicBezTo>
                      <a:pt x="6" y="30"/>
                      <a:pt x="7" y="29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9" y="31"/>
                      <a:pt x="14" y="36"/>
                      <a:pt x="14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7"/>
                      <a:pt x="16" y="39"/>
                      <a:pt x="16" y="40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6"/>
                      <a:pt x="26" y="45"/>
                      <a:pt x="27" y="46"/>
                    </a:cubicBezTo>
                    <a:cubicBezTo>
                      <a:pt x="28" y="46"/>
                      <a:pt x="29" y="49"/>
                      <a:pt x="30" y="49"/>
                    </a:cubicBezTo>
                    <a:cubicBezTo>
                      <a:pt x="31" y="49"/>
                      <a:pt x="32" y="49"/>
                      <a:pt x="33" y="49"/>
                    </a:cubicBezTo>
                    <a:cubicBezTo>
                      <a:pt x="33" y="49"/>
                      <a:pt x="33" y="48"/>
                      <a:pt x="33" y="46"/>
                    </a:cubicBezTo>
                    <a:cubicBezTo>
                      <a:pt x="33" y="44"/>
                      <a:pt x="31" y="43"/>
                      <a:pt x="33" y="42"/>
                    </a:cubicBezTo>
                    <a:cubicBezTo>
                      <a:pt x="35" y="40"/>
                      <a:pt x="35" y="39"/>
                      <a:pt x="35" y="37"/>
                    </a:cubicBezTo>
                    <a:cubicBezTo>
                      <a:pt x="36" y="35"/>
                      <a:pt x="37" y="34"/>
                      <a:pt x="35" y="34"/>
                    </a:cubicBezTo>
                    <a:cubicBezTo>
                      <a:pt x="33" y="34"/>
                      <a:pt x="33" y="31"/>
                      <a:pt x="32" y="29"/>
                    </a:cubicBezTo>
                    <a:cubicBezTo>
                      <a:pt x="31" y="27"/>
                      <a:pt x="30" y="24"/>
                      <a:pt x="29" y="24"/>
                    </a:cubicBezTo>
                    <a:cubicBezTo>
                      <a:pt x="27" y="24"/>
                      <a:pt x="23" y="22"/>
                      <a:pt x="23" y="22"/>
                    </a:cubicBezTo>
                    <a:cubicBezTo>
                      <a:pt x="23" y="22"/>
                      <a:pt x="25" y="17"/>
                      <a:pt x="27" y="16"/>
                    </a:cubicBezTo>
                    <a:cubicBezTo>
                      <a:pt x="29" y="14"/>
                      <a:pt x="26" y="9"/>
                      <a:pt x="26" y="9"/>
                    </a:cubicBezTo>
                    <a:cubicBezTo>
                      <a:pt x="26" y="9"/>
                      <a:pt x="25" y="6"/>
                      <a:pt x="23" y="9"/>
                    </a:cubicBezTo>
                    <a:cubicBezTo>
                      <a:pt x="21" y="12"/>
                      <a:pt x="20" y="14"/>
                      <a:pt x="20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21" y="8"/>
                      <a:pt x="20" y="5"/>
                    </a:cubicBezTo>
                    <a:cubicBezTo>
                      <a:pt x="19" y="3"/>
                      <a:pt x="17" y="0"/>
                      <a:pt x="17" y="0"/>
                    </a:cubicBezTo>
                    <a:cubicBezTo>
                      <a:pt x="17" y="0"/>
                      <a:pt x="17" y="2"/>
                      <a:pt x="16" y="3"/>
                    </a:cubicBezTo>
                    <a:cubicBezTo>
                      <a:pt x="14" y="3"/>
                      <a:pt x="12" y="3"/>
                      <a:pt x="12" y="3"/>
                    </a:cubicBezTo>
                    <a:cubicBezTo>
                      <a:pt x="12" y="3"/>
                      <a:pt x="12" y="6"/>
                      <a:pt x="10" y="6"/>
                    </a:cubicBezTo>
                    <a:cubicBezTo>
                      <a:pt x="8" y="6"/>
                      <a:pt x="6" y="9"/>
                      <a:pt x="6" y="9"/>
                    </a:cubicBezTo>
                    <a:cubicBezTo>
                      <a:pt x="6" y="9"/>
                      <a:pt x="4" y="12"/>
                      <a:pt x="2" y="15"/>
                    </a:cubicBezTo>
                    <a:cubicBezTo>
                      <a:pt x="0" y="18"/>
                      <a:pt x="0" y="21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" name="Freeform 169">
                <a:extLst>
                  <a:ext uri="{FF2B5EF4-FFF2-40B4-BE49-F238E27FC236}">
                    <a16:creationId xmlns:a16="http://schemas.microsoft.com/office/drawing/2014/main" id="{6B4362A0-7B9D-5F4A-8879-A7ECFE43F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9" y="2068"/>
                <a:ext cx="73" cy="96"/>
              </a:xfrm>
              <a:custGeom>
                <a:avLst/>
                <a:gdLst>
                  <a:gd name="T0" fmla="*/ 0 w 37"/>
                  <a:gd name="T1" fmla="*/ 22 h 49"/>
                  <a:gd name="T2" fmla="*/ 5 w 37"/>
                  <a:gd name="T3" fmla="*/ 30 h 49"/>
                  <a:gd name="T4" fmla="*/ 7 w 37"/>
                  <a:gd name="T5" fmla="*/ 30 h 49"/>
                  <a:gd name="T6" fmla="*/ 7 w 37"/>
                  <a:gd name="T7" fmla="*/ 30 h 49"/>
                  <a:gd name="T8" fmla="*/ 14 w 37"/>
                  <a:gd name="T9" fmla="*/ 36 h 49"/>
                  <a:gd name="T10" fmla="*/ 15 w 37"/>
                  <a:gd name="T11" fmla="*/ 36 h 49"/>
                  <a:gd name="T12" fmla="*/ 16 w 37"/>
                  <a:gd name="T13" fmla="*/ 40 h 49"/>
                  <a:gd name="T14" fmla="*/ 24 w 37"/>
                  <a:gd name="T15" fmla="*/ 46 h 49"/>
                  <a:gd name="T16" fmla="*/ 27 w 37"/>
                  <a:gd name="T17" fmla="*/ 46 h 49"/>
                  <a:gd name="T18" fmla="*/ 30 w 37"/>
                  <a:gd name="T19" fmla="*/ 49 h 49"/>
                  <a:gd name="T20" fmla="*/ 33 w 37"/>
                  <a:gd name="T21" fmla="*/ 49 h 49"/>
                  <a:gd name="T22" fmla="*/ 33 w 37"/>
                  <a:gd name="T23" fmla="*/ 46 h 49"/>
                  <a:gd name="T24" fmla="*/ 33 w 37"/>
                  <a:gd name="T25" fmla="*/ 42 h 49"/>
                  <a:gd name="T26" fmla="*/ 35 w 37"/>
                  <a:gd name="T27" fmla="*/ 37 h 49"/>
                  <a:gd name="T28" fmla="*/ 35 w 37"/>
                  <a:gd name="T29" fmla="*/ 34 h 49"/>
                  <a:gd name="T30" fmla="*/ 32 w 37"/>
                  <a:gd name="T31" fmla="*/ 29 h 49"/>
                  <a:gd name="T32" fmla="*/ 29 w 37"/>
                  <a:gd name="T33" fmla="*/ 24 h 49"/>
                  <a:gd name="T34" fmla="*/ 23 w 37"/>
                  <a:gd name="T35" fmla="*/ 22 h 49"/>
                  <a:gd name="T36" fmla="*/ 27 w 37"/>
                  <a:gd name="T37" fmla="*/ 16 h 49"/>
                  <a:gd name="T38" fmla="*/ 26 w 37"/>
                  <a:gd name="T39" fmla="*/ 9 h 49"/>
                  <a:gd name="T40" fmla="*/ 23 w 37"/>
                  <a:gd name="T41" fmla="*/ 9 h 49"/>
                  <a:gd name="T42" fmla="*/ 20 w 37"/>
                  <a:gd name="T43" fmla="*/ 14 h 49"/>
                  <a:gd name="T44" fmla="*/ 18 w 37"/>
                  <a:gd name="T45" fmla="*/ 12 h 49"/>
                  <a:gd name="T46" fmla="*/ 20 w 37"/>
                  <a:gd name="T47" fmla="*/ 5 h 49"/>
                  <a:gd name="T48" fmla="*/ 17 w 37"/>
                  <a:gd name="T49" fmla="*/ 0 h 49"/>
                  <a:gd name="T50" fmla="*/ 16 w 37"/>
                  <a:gd name="T51" fmla="*/ 3 h 49"/>
                  <a:gd name="T52" fmla="*/ 12 w 37"/>
                  <a:gd name="T53" fmla="*/ 3 h 49"/>
                  <a:gd name="T54" fmla="*/ 10 w 37"/>
                  <a:gd name="T55" fmla="*/ 6 h 49"/>
                  <a:gd name="T56" fmla="*/ 6 w 37"/>
                  <a:gd name="T57" fmla="*/ 9 h 49"/>
                  <a:gd name="T58" fmla="*/ 2 w 37"/>
                  <a:gd name="T59" fmla="*/ 15 h 49"/>
                  <a:gd name="T60" fmla="*/ 0 w 37"/>
                  <a:gd name="T61" fmla="*/ 21 h 49"/>
                  <a:gd name="T62" fmla="*/ 0 w 37"/>
                  <a:gd name="T63" fmla="*/ 2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7" h="49">
                    <a:moveTo>
                      <a:pt x="0" y="22"/>
                    </a:moveTo>
                    <a:cubicBezTo>
                      <a:pt x="2" y="23"/>
                      <a:pt x="3" y="28"/>
                      <a:pt x="5" y="30"/>
                    </a:cubicBezTo>
                    <a:cubicBezTo>
                      <a:pt x="6" y="30"/>
                      <a:pt x="7" y="29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9" y="31"/>
                      <a:pt x="14" y="36"/>
                      <a:pt x="14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7"/>
                      <a:pt x="16" y="39"/>
                      <a:pt x="16" y="40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6"/>
                      <a:pt x="26" y="45"/>
                      <a:pt x="27" y="46"/>
                    </a:cubicBezTo>
                    <a:cubicBezTo>
                      <a:pt x="28" y="46"/>
                      <a:pt x="29" y="49"/>
                      <a:pt x="30" y="49"/>
                    </a:cubicBezTo>
                    <a:cubicBezTo>
                      <a:pt x="31" y="49"/>
                      <a:pt x="32" y="49"/>
                      <a:pt x="33" y="49"/>
                    </a:cubicBezTo>
                    <a:cubicBezTo>
                      <a:pt x="33" y="49"/>
                      <a:pt x="33" y="48"/>
                      <a:pt x="33" y="46"/>
                    </a:cubicBezTo>
                    <a:cubicBezTo>
                      <a:pt x="33" y="44"/>
                      <a:pt x="31" y="43"/>
                      <a:pt x="33" y="42"/>
                    </a:cubicBezTo>
                    <a:cubicBezTo>
                      <a:pt x="35" y="40"/>
                      <a:pt x="35" y="39"/>
                      <a:pt x="35" y="37"/>
                    </a:cubicBezTo>
                    <a:cubicBezTo>
                      <a:pt x="36" y="35"/>
                      <a:pt x="37" y="34"/>
                      <a:pt x="35" y="34"/>
                    </a:cubicBezTo>
                    <a:cubicBezTo>
                      <a:pt x="33" y="34"/>
                      <a:pt x="33" y="31"/>
                      <a:pt x="32" y="29"/>
                    </a:cubicBezTo>
                    <a:cubicBezTo>
                      <a:pt x="31" y="27"/>
                      <a:pt x="30" y="24"/>
                      <a:pt x="29" y="24"/>
                    </a:cubicBezTo>
                    <a:cubicBezTo>
                      <a:pt x="27" y="24"/>
                      <a:pt x="23" y="22"/>
                      <a:pt x="23" y="22"/>
                    </a:cubicBezTo>
                    <a:cubicBezTo>
                      <a:pt x="23" y="22"/>
                      <a:pt x="25" y="17"/>
                      <a:pt x="27" y="16"/>
                    </a:cubicBezTo>
                    <a:cubicBezTo>
                      <a:pt x="29" y="14"/>
                      <a:pt x="26" y="9"/>
                      <a:pt x="26" y="9"/>
                    </a:cubicBezTo>
                    <a:cubicBezTo>
                      <a:pt x="26" y="9"/>
                      <a:pt x="25" y="6"/>
                      <a:pt x="23" y="9"/>
                    </a:cubicBezTo>
                    <a:cubicBezTo>
                      <a:pt x="21" y="12"/>
                      <a:pt x="20" y="14"/>
                      <a:pt x="20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21" y="8"/>
                      <a:pt x="20" y="5"/>
                    </a:cubicBezTo>
                    <a:cubicBezTo>
                      <a:pt x="19" y="3"/>
                      <a:pt x="17" y="0"/>
                      <a:pt x="17" y="0"/>
                    </a:cubicBezTo>
                    <a:cubicBezTo>
                      <a:pt x="17" y="0"/>
                      <a:pt x="17" y="2"/>
                      <a:pt x="16" y="3"/>
                    </a:cubicBezTo>
                    <a:cubicBezTo>
                      <a:pt x="14" y="3"/>
                      <a:pt x="12" y="3"/>
                      <a:pt x="12" y="3"/>
                    </a:cubicBezTo>
                    <a:cubicBezTo>
                      <a:pt x="12" y="3"/>
                      <a:pt x="12" y="6"/>
                      <a:pt x="10" y="6"/>
                    </a:cubicBezTo>
                    <a:cubicBezTo>
                      <a:pt x="8" y="6"/>
                      <a:pt x="6" y="9"/>
                      <a:pt x="6" y="9"/>
                    </a:cubicBezTo>
                    <a:cubicBezTo>
                      <a:pt x="6" y="9"/>
                      <a:pt x="4" y="12"/>
                      <a:pt x="2" y="15"/>
                    </a:cubicBezTo>
                    <a:cubicBezTo>
                      <a:pt x="0" y="18"/>
                      <a:pt x="0" y="21"/>
                      <a:pt x="0" y="21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0" name="Freeform 170">
                <a:extLst>
                  <a:ext uri="{FF2B5EF4-FFF2-40B4-BE49-F238E27FC236}">
                    <a16:creationId xmlns:a16="http://schemas.microsoft.com/office/drawing/2014/main" id="{85009E87-15AA-934D-BE8A-9168CA7282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8" y="2875"/>
                <a:ext cx="34" cy="31"/>
              </a:xfrm>
              <a:custGeom>
                <a:avLst/>
                <a:gdLst>
                  <a:gd name="T0" fmla="*/ 8 w 17"/>
                  <a:gd name="T1" fmla="*/ 14 h 16"/>
                  <a:gd name="T2" fmla="*/ 10 w 17"/>
                  <a:gd name="T3" fmla="*/ 13 h 16"/>
                  <a:gd name="T4" fmla="*/ 13 w 17"/>
                  <a:gd name="T5" fmla="*/ 11 h 16"/>
                  <a:gd name="T6" fmla="*/ 16 w 17"/>
                  <a:gd name="T7" fmla="*/ 10 h 16"/>
                  <a:gd name="T8" fmla="*/ 16 w 17"/>
                  <a:gd name="T9" fmla="*/ 6 h 16"/>
                  <a:gd name="T10" fmla="*/ 13 w 17"/>
                  <a:gd name="T11" fmla="*/ 2 h 16"/>
                  <a:gd name="T12" fmla="*/ 11 w 17"/>
                  <a:gd name="T13" fmla="*/ 0 h 16"/>
                  <a:gd name="T14" fmla="*/ 6 w 17"/>
                  <a:gd name="T15" fmla="*/ 4 h 16"/>
                  <a:gd name="T16" fmla="*/ 2 w 17"/>
                  <a:gd name="T17" fmla="*/ 6 h 16"/>
                  <a:gd name="T18" fmla="*/ 1 w 17"/>
                  <a:gd name="T19" fmla="*/ 9 h 16"/>
                  <a:gd name="T20" fmla="*/ 2 w 17"/>
                  <a:gd name="T21" fmla="*/ 12 h 16"/>
                  <a:gd name="T22" fmla="*/ 5 w 17"/>
                  <a:gd name="T23" fmla="*/ 16 h 16"/>
                  <a:gd name="T24" fmla="*/ 8 w 17"/>
                  <a:gd name="T25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16">
                    <a:moveTo>
                      <a:pt x="8" y="14"/>
                    </a:moveTo>
                    <a:cubicBezTo>
                      <a:pt x="9" y="14"/>
                      <a:pt x="9" y="13"/>
                      <a:pt x="10" y="13"/>
                    </a:cubicBezTo>
                    <a:cubicBezTo>
                      <a:pt x="11" y="12"/>
                      <a:pt x="12" y="11"/>
                      <a:pt x="13" y="11"/>
                    </a:cubicBezTo>
                    <a:cubicBezTo>
                      <a:pt x="14" y="10"/>
                      <a:pt x="15" y="11"/>
                      <a:pt x="16" y="10"/>
                    </a:cubicBezTo>
                    <a:cubicBezTo>
                      <a:pt x="17" y="8"/>
                      <a:pt x="16" y="7"/>
                      <a:pt x="16" y="6"/>
                    </a:cubicBezTo>
                    <a:cubicBezTo>
                      <a:pt x="15" y="4"/>
                      <a:pt x="14" y="4"/>
                      <a:pt x="13" y="2"/>
                    </a:cubicBezTo>
                    <a:cubicBezTo>
                      <a:pt x="12" y="2"/>
                      <a:pt x="11" y="0"/>
                      <a:pt x="11" y="0"/>
                    </a:cubicBezTo>
                    <a:cubicBezTo>
                      <a:pt x="11" y="0"/>
                      <a:pt x="7" y="2"/>
                      <a:pt x="6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1" y="6"/>
                      <a:pt x="0" y="9"/>
                      <a:pt x="1" y="9"/>
                    </a:cubicBezTo>
                    <a:cubicBezTo>
                      <a:pt x="2" y="9"/>
                      <a:pt x="1" y="10"/>
                      <a:pt x="2" y="12"/>
                    </a:cubicBezTo>
                    <a:cubicBezTo>
                      <a:pt x="3" y="14"/>
                      <a:pt x="2" y="16"/>
                      <a:pt x="5" y="16"/>
                    </a:cubicBezTo>
                    <a:cubicBezTo>
                      <a:pt x="8" y="16"/>
                      <a:pt x="7" y="15"/>
                      <a:pt x="8" y="14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" name="Freeform 171">
                <a:extLst>
                  <a:ext uri="{FF2B5EF4-FFF2-40B4-BE49-F238E27FC236}">
                    <a16:creationId xmlns:a16="http://schemas.microsoft.com/office/drawing/2014/main" id="{D83ABF7F-5C5F-224C-A32E-51727167DC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8" y="2875"/>
                <a:ext cx="34" cy="31"/>
              </a:xfrm>
              <a:custGeom>
                <a:avLst/>
                <a:gdLst>
                  <a:gd name="T0" fmla="*/ 8 w 17"/>
                  <a:gd name="T1" fmla="*/ 14 h 16"/>
                  <a:gd name="T2" fmla="*/ 10 w 17"/>
                  <a:gd name="T3" fmla="*/ 13 h 16"/>
                  <a:gd name="T4" fmla="*/ 13 w 17"/>
                  <a:gd name="T5" fmla="*/ 11 h 16"/>
                  <a:gd name="T6" fmla="*/ 16 w 17"/>
                  <a:gd name="T7" fmla="*/ 10 h 16"/>
                  <a:gd name="T8" fmla="*/ 16 w 17"/>
                  <a:gd name="T9" fmla="*/ 6 h 16"/>
                  <a:gd name="T10" fmla="*/ 13 w 17"/>
                  <a:gd name="T11" fmla="*/ 2 h 16"/>
                  <a:gd name="T12" fmla="*/ 11 w 17"/>
                  <a:gd name="T13" fmla="*/ 0 h 16"/>
                  <a:gd name="T14" fmla="*/ 6 w 17"/>
                  <a:gd name="T15" fmla="*/ 4 h 16"/>
                  <a:gd name="T16" fmla="*/ 2 w 17"/>
                  <a:gd name="T17" fmla="*/ 6 h 16"/>
                  <a:gd name="T18" fmla="*/ 1 w 17"/>
                  <a:gd name="T19" fmla="*/ 9 h 16"/>
                  <a:gd name="T20" fmla="*/ 2 w 17"/>
                  <a:gd name="T21" fmla="*/ 12 h 16"/>
                  <a:gd name="T22" fmla="*/ 5 w 17"/>
                  <a:gd name="T23" fmla="*/ 16 h 16"/>
                  <a:gd name="T24" fmla="*/ 8 w 17"/>
                  <a:gd name="T25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16">
                    <a:moveTo>
                      <a:pt x="8" y="14"/>
                    </a:moveTo>
                    <a:cubicBezTo>
                      <a:pt x="9" y="14"/>
                      <a:pt x="9" y="13"/>
                      <a:pt x="10" y="13"/>
                    </a:cubicBezTo>
                    <a:cubicBezTo>
                      <a:pt x="11" y="12"/>
                      <a:pt x="12" y="11"/>
                      <a:pt x="13" y="11"/>
                    </a:cubicBezTo>
                    <a:cubicBezTo>
                      <a:pt x="14" y="10"/>
                      <a:pt x="15" y="11"/>
                      <a:pt x="16" y="10"/>
                    </a:cubicBezTo>
                    <a:cubicBezTo>
                      <a:pt x="17" y="8"/>
                      <a:pt x="16" y="7"/>
                      <a:pt x="16" y="6"/>
                    </a:cubicBezTo>
                    <a:cubicBezTo>
                      <a:pt x="15" y="4"/>
                      <a:pt x="14" y="4"/>
                      <a:pt x="13" y="2"/>
                    </a:cubicBezTo>
                    <a:cubicBezTo>
                      <a:pt x="12" y="2"/>
                      <a:pt x="11" y="0"/>
                      <a:pt x="11" y="0"/>
                    </a:cubicBezTo>
                    <a:cubicBezTo>
                      <a:pt x="11" y="0"/>
                      <a:pt x="7" y="2"/>
                      <a:pt x="6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1" y="6"/>
                      <a:pt x="0" y="9"/>
                      <a:pt x="1" y="9"/>
                    </a:cubicBezTo>
                    <a:cubicBezTo>
                      <a:pt x="2" y="9"/>
                      <a:pt x="1" y="10"/>
                      <a:pt x="2" y="12"/>
                    </a:cubicBezTo>
                    <a:cubicBezTo>
                      <a:pt x="3" y="14"/>
                      <a:pt x="2" y="16"/>
                      <a:pt x="5" y="16"/>
                    </a:cubicBezTo>
                    <a:cubicBezTo>
                      <a:pt x="8" y="16"/>
                      <a:pt x="7" y="15"/>
                      <a:pt x="8" y="14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2" name="Freeform 172">
                <a:extLst>
                  <a:ext uri="{FF2B5EF4-FFF2-40B4-BE49-F238E27FC236}">
                    <a16:creationId xmlns:a16="http://schemas.microsoft.com/office/drawing/2014/main" id="{3BEBE751-2B68-BD42-AF1C-635244FB06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2" y="1505"/>
                <a:ext cx="33" cy="53"/>
              </a:xfrm>
              <a:custGeom>
                <a:avLst/>
                <a:gdLst>
                  <a:gd name="T0" fmla="*/ 9 w 17"/>
                  <a:gd name="T1" fmla="*/ 4 h 27"/>
                  <a:gd name="T2" fmla="*/ 7 w 17"/>
                  <a:gd name="T3" fmla="*/ 8 h 27"/>
                  <a:gd name="T4" fmla="*/ 5 w 17"/>
                  <a:gd name="T5" fmla="*/ 10 h 27"/>
                  <a:gd name="T6" fmla="*/ 4 w 17"/>
                  <a:gd name="T7" fmla="*/ 19 h 27"/>
                  <a:gd name="T8" fmla="*/ 1 w 17"/>
                  <a:gd name="T9" fmla="*/ 23 h 27"/>
                  <a:gd name="T10" fmla="*/ 1 w 17"/>
                  <a:gd name="T11" fmla="*/ 26 h 27"/>
                  <a:gd name="T12" fmla="*/ 5 w 17"/>
                  <a:gd name="T13" fmla="*/ 25 h 27"/>
                  <a:gd name="T14" fmla="*/ 7 w 17"/>
                  <a:gd name="T15" fmla="*/ 24 h 27"/>
                  <a:gd name="T16" fmla="*/ 9 w 17"/>
                  <a:gd name="T17" fmla="*/ 21 h 27"/>
                  <a:gd name="T18" fmla="*/ 12 w 17"/>
                  <a:gd name="T19" fmla="*/ 19 h 27"/>
                  <a:gd name="T20" fmla="*/ 13 w 17"/>
                  <a:gd name="T21" fmla="*/ 13 h 27"/>
                  <a:gd name="T22" fmla="*/ 17 w 17"/>
                  <a:gd name="T23" fmla="*/ 4 h 27"/>
                  <a:gd name="T24" fmla="*/ 13 w 17"/>
                  <a:gd name="T25" fmla="*/ 1 h 27"/>
                  <a:gd name="T26" fmla="*/ 9 w 17"/>
                  <a:gd name="T27" fmla="*/ 3 h 27"/>
                  <a:gd name="T28" fmla="*/ 9 w 17"/>
                  <a:gd name="T29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27">
                    <a:moveTo>
                      <a:pt x="9" y="4"/>
                    </a:moveTo>
                    <a:cubicBezTo>
                      <a:pt x="7" y="5"/>
                      <a:pt x="8" y="6"/>
                      <a:pt x="7" y="8"/>
                    </a:cubicBezTo>
                    <a:cubicBezTo>
                      <a:pt x="7" y="9"/>
                      <a:pt x="5" y="9"/>
                      <a:pt x="5" y="10"/>
                    </a:cubicBezTo>
                    <a:cubicBezTo>
                      <a:pt x="3" y="13"/>
                      <a:pt x="5" y="16"/>
                      <a:pt x="4" y="19"/>
                    </a:cubicBezTo>
                    <a:cubicBezTo>
                      <a:pt x="4" y="20"/>
                      <a:pt x="1" y="21"/>
                      <a:pt x="1" y="23"/>
                    </a:cubicBezTo>
                    <a:cubicBezTo>
                      <a:pt x="0" y="24"/>
                      <a:pt x="1" y="25"/>
                      <a:pt x="1" y="26"/>
                    </a:cubicBezTo>
                    <a:cubicBezTo>
                      <a:pt x="1" y="26"/>
                      <a:pt x="4" y="27"/>
                      <a:pt x="5" y="25"/>
                    </a:cubicBezTo>
                    <a:cubicBezTo>
                      <a:pt x="5" y="23"/>
                      <a:pt x="6" y="25"/>
                      <a:pt x="7" y="24"/>
                    </a:cubicBezTo>
                    <a:cubicBezTo>
                      <a:pt x="7" y="24"/>
                      <a:pt x="8" y="22"/>
                      <a:pt x="9" y="21"/>
                    </a:cubicBezTo>
                    <a:cubicBezTo>
                      <a:pt x="10" y="19"/>
                      <a:pt x="11" y="20"/>
                      <a:pt x="12" y="19"/>
                    </a:cubicBezTo>
                    <a:cubicBezTo>
                      <a:pt x="13" y="17"/>
                      <a:pt x="12" y="13"/>
                      <a:pt x="13" y="13"/>
                    </a:cubicBezTo>
                    <a:cubicBezTo>
                      <a:pt x="15" y="10"/>
                      <a:pt x="17" y="7"/>
                      <a:pt x="17" y="4"/>
                    </a:cubicBezTo>
                    <a:cubicBezTo>
                      <a:pt x="17" y="2"/>
                      <a:pt x="15" y="2"/>
                      <a:pt x="13" y="1"/>
                    </a:cubicBezTo>
                    <a:cubicBezTo>
                      <a:pt x="12" y="0"/>
                      <a:pt x="9" y="3"/>
                      <a:pt x="9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" name="Freeform 173">
                <a:extLst>
                  <a:ext uri="{FF2B5EF4-FFF2-40B4-BE49-F238E27FC236}">
                    <a16:creationId xmlns:a16="http://schemas.microsoft.com/office/drawing/2014/main" id="{A395BBEA-14C9-4D4C-BDB7-54DE1E1D00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2" y="1505"/>
                <a:ext cx="33" cy="53"/>
              </a:xfrm>
              <a:custGeom>
                <a:avLst/>
                <a:gdLst>
                  <a:gd name="T0" fmla="*/ 9 w 17"/>
                  <a:gd name="T1" fmla="*/ 4 h 27"/>
                  <a:gd name="T2" fmla="*/ 7 w 17"/>
                  <a:gd name="T3" fmla="*/ 8 h 27"/>
                  <a:gd name="T4" fmla="*/ 5 w 17"/>
                  <a:gd name="T5" fmla="*/ 10 h 27"/>
                  <a:gd name="T6" fmla="*/ 4 w 17"/>
                  <a:gd name="T7" fmla="*/ 19 h 27"/>
                  <a:gd name="T8" fmla="*/ 1 w 17"/>
                  <a:gd name="T9" fmla="*/ 23 h 27"/>
                  <a:gd name="T10" fmla="*/ 1 w 17"/>
                  <a:gd name="T11" fmla="*/ 26 h 27"/>
                  <a:gd name="T12" fmla="*/ 5 w 17"/>
                  <a:gd name="T13" fmla="*/ 25 h 27"/>
                  <a:gd name="T14" fmla="*/ 7 w 17"/>
                  <a:gd name="T15" fmla="*/ 24 h 27"/>
                  <a:gd name="T16" fmla="*/ 9 w 17"/>
                  <a:gd name="T17" fmla="*/ 21 h 27"/>
                  <a:gd name="T18" fmla="*/ 12 w 17"/>
                  <a:gd name="T19" fmla="*/ 19 h 27"/>
                  <a:gd name="T20" fmla="*/ 13 w 17"/>
                  <a:gd name="T21" fmla="*/ 13 h 27"/>
                  <a:gd name="T22" fmla="*/ 17 w 17"/>
                  <a:gd name="T23" fmla="*/ 4 h 27"/>
                  <a:gd name="T24" fmla="*/ 13 w 17"/>
                  <a:gd name="T25" fmla="*/ 1 h 27"/>
                  <a:gd name="T26" fmla="*/ 9 w 17"/>
                  <a:gd name="T27" fmla="*/ 3 h 27"/>
                  <a:gd name="T28" fmla="*/ 9 w 17"/>
                  <a:gd name="T29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7" h="27">
                    <a:moveTo>
                      <a:pt x="9" y="4"/>
                    </a:moveTo>
                    <a:cubicBezTo>
                      <a:pt x="7" y="5"/>
                      <a:pt x="8" y="6"/>
                      <a:pt x="7" y="8"/>
                    </a:cubicBezTo>
                    <a:cubicBezTo>
                      <a:pt x="7" y="9"/>
                      <a:pt x="5" y="9"/>
                      <a:pt x="5" y="10"/>
                    </a:cubicBezTo>
                    <a:cubicBezTo>
                      <a:pt x="3" y="13"/>
                      <a:pt x="5" y="16"/>
                      <a:pt x="4" y="19"/>
                    </a:cubicBezTo>
                    <a:cubicBezTo>
                      <a:pt x="4" y="20"/>
                      <a:pt x="1" y="21"/>
                      <a:pt x="1" y="23"/>
                    </a:cubicBezTo>
                    <a:cubicBezTo>
                      <a:pt x="0" y="24"/>
                      <a:pt x="1" y="25"/>
                      <a:pt x="1" y="26"/>
                    </a:cubicBezTo>
                    <a:cubicBezTo>
                      <a:pt x="1" y="26"/>
                      <a:pt x="4" y="27"/>
                      <a:pt x="5" y="25"/>
                    </a:cubicBezTo>
                    <a:cubicBezTo>
                      <a:pt x="5" y="23"/>
                      <a:pt x="6" y="25"/>
                      <a:pt x="7" y="24"/>
                    </a:cubicBezTo>
                    <a:cubicBezTo>
                      <a:pt x="7" y="24"/>
                      <a:pt x="8" y="22"/>
                      <a:pt x="9" y="21"/>
                    </a:cubicBezTo>
                    <a:cubicBezTo>
                      <a:pt x="10" y="19"/>
                      <a:pt x="11" y="20"/>
                      <a:pt x="12" y="19"/>
                    </a:cubicBezTo>
                    <a:cubicBezTo>
                      <a:pt x="13" y="17"/>
                      <a:pt x="12" y="13"/>
                      <a:pt x="13" y="13"/>
                    </a:cubicBezTo>
                    <a:cubicBezTo>
                      <a:pt x="15" y="10"/>
                      <a:pt x="17" y="7"/>
                      <a:pt x="17" y="4"/>
                    </a:cubicBezTo>
                    <a:cubicBezTo>
                      <a:pt x="17" y="2"/>
                      <a:pt x="15" y="2"/>
                      <a:pt x="13" y="1"/>
                    </a:cubicBezTo>
                    <a:cubicBezTo>
                      <a:pt x="12" y="0"/>
                      <a:pt x="9" y="3"/>
                      <a:pt x="9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" name="Freeform 174">
                <a:extLst>
                  <a:ext uri="{FF2B5EF4-FFF2-40B4-BE49-F238E27FC236}">
                    <a16:creationId xmlns:a16="http://schemas.microsoft.com/office/drawing/2014/main" id="{1B2229A6-BC2D-4E4B-B6A5-6AC1472D9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2" y="920"/>
                <a:ext cx="132" cy="77"/>
              </a:xfrm>
              <a:custGeom>
                <a:avLst/>
                <a:gdLst>
                  <a:gd name="T0" fmla="*/ 0 w 67"/>
                  <a:gd name="T1" fmla="*/ 26 h 39"/>
                  <a:gd name="T2" fmla="*/ 8 w 67"/>
                  <a:gd name="T3" fmla="*/ 24 h 39"/>
                  <a:gd name="T4" fmla="*/ 17 w 67"/>
                  <a:gd name="T5" fmla="*/ 26 h 39"/>
                  <a:gd name="T6" fmla="*/ 24 w 67"/>
                  <a:gd name="T7" fmla="*/ 28 h 39"/>
                  <a:gd name="T8" fmla="*/ 29 w 67"/>
                  <a:gd name="T9" fmla="*/ 30 h 39"/>
                  <a:gd name="T10" fmla="*/ 34 w 67"/>
                  <a:gd name="T11" fmla="*/ 29 h 39"/>
                  <a:gd name="T12" fmla="*/ 36 w 67"/>
                  <a:gd name="T13" fmla="*/ 33 h 39"/>
                  <a:gd name="T14" fmla="*/ 41 w 67"/>
                  <a:gd name="T15" fmla="*/ 35 h 39"/>
                  <a:gd name="T16" fmla="*/ 45 w 67"/>
                  <a:gd name="T17" fmla="*/ 37 h 39"/>
                  <a:gd name="T18" fmla="*/ 49 w 67"/>
                  <a:gd name="T19" fmla="*/ 39 h 39"/>
                  <a:gd name="T20" fmla="*/ 55 w 67"/>
                  <a:gd name="T21" fmla="*/ 35 h 39"/>
                  <a:gd name="T22" fmla="*/ 59 w 67"/>
                  <a:gd name="T23" fmla="*/ 32 h 39"/>
                  <a:gd name="T24" fmla="*/ 61 w 67"/>
                  <a:gd name="T25" fmla="*/ 27 h 39"/>
                  <a:gd name="T26" fmla="*/ 67 w 67"/>
                  <a:gd name="T27" fmla="*/ 27 h 39"/>
                  <a:gd name="T28" fmla="*/ 66 w 67"/>
                  <a:gd name="T29" fmla="*/ 23 h 39"/>
                  <a:gd name="T30" fmla="*/ 63 w 67"/>
                  <a:gd name="T31" fmla="*/ 19 h 39"/>
                  <a:gd name="T32" fmla="*/ 60 w 67"/>
                  <a:gd name="T33" fmla="*/ 17 h 39"/>
                  <a:gd name="T34" fmla="*/ 59 w 67"/>
                  <a:gd name="T35" fmla="*/ 10 h 39"/>
                  <a:gd name="T36" fmla="*/ 54 w 67"/>
                  <a:gd name="T37" fmla="*/ 10 h 39"/>
                  <a:gd name="T38" fmla="*/ 53 w 67"/>
                  <a:gd name="T39" fmla="*/ 7 h 39"/>
                  <a:gd name="T40" fmla="*/ 49 w 67"/>
                  <a:gd name="T41" fmla="*/ 8 h 39"/>
                  <a:gd name="T42" fmla="*/ 46 w 67"/>
                  <a:gd name="T43" fmla="*/ 4 h 39"/>
                  <a:gd name="T44" fmla="*/ 44 w 67"/>
                  <a:gd name="T45" fmla="*/ 4 h 39"/>
                  <a:gd name="T46" fmla="*/ 41 w 67"/>
                  <a:gd name="T47" fmla="*/ 1 h 39"/>
                  <a:gd name="T48" fmla="*/ 35 w 67"/>
                  <a:gd name="T49" fmla="*/ 0 h 39"/>
                  <a:gd name="T50" fmla="*/ 33 w 67"/>
                  <a:gd name="T51" fmla="*/ 1 h 39"/>
                  <a:gd name="T52" fmla="*/ 27 w 67"/>
                  <a:gd name="T53" fmla="*/ 1 h 39"/>
                  <a:gd name="T54" fmla="*/ 28 w 67"/>
                  <a:gd name="T55" fmla="*/ 13 h 39"/>
                  <a:gd name="T56" fmla="*/ 18 w 67"/>
                  <a:gd name="T57" fmla="*/ 14 h 39"/>
                  <a:gd name="T58" fmla="*/ 18 w 67"/>
                  <a:gd name="T59" fmla="*/ 14 h 39"/>
                  <a:gd name="T60" fmla="*/ 13 w 67"/>
                  <a:gd name="T61" fmla="*/ 8 h 39"/>
                  <a:gd name="T62" fmla="*/ 14 w 67"/>
                  <a:gd name="T63" fmla="*/ 7 h 39"/>
                  <a:gd name="T64" fmla="*/ 14 w 67"/>
                  <a:gd name="T65" fmla="*/ 4 h 39"/>
                  <a:gd name="T66" fmla="*/ 12 w 67"/>
                  <a:gd name="T67" fmla="*/ 4 h 39"/>
                  <a:gd name="T68" fmla="*/ 11 w 67"/>
                  <a:gd name="T69" fmla="*/ 6 h 39"/>
                  <a:gd name="T70" fmla="*/ 6 w 67"/>
                  <a:gd name="T71" fmla="*/ 11 h 39"/>
                  <a:gd name="T72" fmla="*/ 0 w 67"/>
                  <a:gd name="T73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39">
                    <a:moveTo>
                      <a:pt x="0" y="26"/>
                    </a:moveTo>
                    <a:cubicBezTo>
                      <a:pt x="0" y="26"/>
                      <a:pt x="6" y="24"/>
                      <a:pt x="8" y="24"/>
                    </a:cubicBezTo>
                    <a:cubicBezTo>
                      <a:pt x="10" y="24"/>
                      <a:pt x="12" y="25"/>
                      <a:pt x="17" y="26"/>
                    </a:cubicBezTo>
                    <a:cubicBezTo>
                      <a:pt x="21" y="27"/>
                      <a:pt x="22" y="28"/>
                      <a:pt x="24" y="28"/>
                    </a:cubicBezTo>
                    <a:cubicBezTo>
                      <a:pt x="26" y="28"/>
                      <a:pt x="28" y="30"/>
                      <a:pt x="29" y="30"/>
                    </a:cubicBezTo>
                    <a:cubicBezTo>
                      <a:pt x="31" y="30"/>
                      <a:pt x="34" y="29"/>
                      <a:pt x="34" y="29"/>
                    </a:cubicBezTo>
                    <a:cubicBezTo>
                      <a:pt x="34" y="29"/>
                      <a:pt x="34" y="32"/>
                      <a:pt x="36" y="33"/>
                    </a:cubicBezTo>
                    <a:cubicBezTo>
                      <a:pt x="38" y="34"/>
                      <a:pt x="40" y="33"/>
                      <a:pt x="41" y="35"/>
                    </a:cubicBezTo>
                    <a:cubicBezTo>
                      <a:pt x="43" y="36"/>
                      <a:pt x="43" y="36"/>
                      <a:pt x="45" y="37"/>
                    </a:cubicBezTo>
                    <a:cubicBezTo>
                      <a:pt x="48" y="38"/>
                      <a:pt x="49" y="39"/>
                      <a:pt x="49" y="39"/>
                    </a:cubicBezTo>
                    <a:cubicBezTo>
                      <a:pt x="49" y="39"/>
                      <a:pt x="52" y="33"/>
                      <a:pt x="55" y="35"/>
                    </a:cubicBezTo>
                    <a:cubicBezTo>
                      <a:pt x="59" y="37"/>
                      <a:pt x="59" y="36"/>
                      <a:pt x="59" y="32"/>
                    </a:cubicBezTo>
                    <a:cubicBezTo>
                      <a:pt x="59" y="28"/>
                      <a:pt x="61" y="27"/>
                      <a:pt x="61" y="27"/>
                    </a:cubicBezTo>
                    <a:cubicBezTo>
                      <a:pt x="61" y="27"/>
                      <a:pt x="65" y="29"/>
                      <a:pt x="67" y="27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6" y="23"/>
                      <a:pt x="64" y="21"/>
                      <a:pt x="63" y="19"/>
                    </a:cubicBezTo>
                    <a:cubicBezTo>
                      <a:pt x="62" y="17"/>
                      <a:pt x="60" y="19"/>
                      <a:pt x="60" y="17"/>
                    </a:cubicBezTo>
                    <a:cubicBezTo>
                      <a:pt x="60" y="15"/>
                      <a:pt x="59" y="10"/>
                      <a:pt x="59" y="10"/>
                    </a:cubicBezTo>
                    <a:cubicBezTo>
                      <a:pt x="59" y="10"/>
                      <a:pt x="55" y="12"/>
                      <a:pt x="54" y="10"/>
                    </a:cubicBezTo>
                    <a:cubicBezTo>
                      <a:pt x="54" y="8"/>
                      <a:pt x="53" y="7"/>
                      <a:pt x="53" y="7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2"/>
                      <a:pt x="41" y="1"/>
                    </a:cubicBezTo>
                    <a:cubicBezTo>
                      <a:pt x="38" y="0"/>
                      <a:pt x="35" y="0"/>
                      <a:pt x="35" y="0"/>
                    </a:cubicBezTo>
                    <a:cubicBezTo>
                      <a:pt x="35" y="0"/>
                      <a:pt x="34" y="1"/>
                      <a:pt x="33" y="1"/>
                    </a:cubicBezTo>
                    <a:cubicBezTo>
                      <a:pt x="31" y="1"/>
                      <a:pt x="27" y="1"/>
                      <a:pt x="27" y="1"/>
                    </a:cubicBezTo>
                    <a:cubicBezTo>
                      <a:pt x="27" y="5"/>
                      <a:pt x="27" y="8"/>
                      <a:pt x="28" y="13"/>
                    </a:cubicBezTo>
                    <a:cubicBezTo>
                      <a:pt x="25" y="14"/>
                      <a:pt x="21" y="16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3"/>
                      <a:pt x="14" y="9"/>
                      <a:pt x="13" y="8"/>
                    </a:cubicBezTo>
                    <a:cubicBezTo>
                      <a:pt x="13" y="8"/>
                      <a:pt x="13" y="6"/>
                      <a:pt x="14" y="7"/>
                    </a:cubicBezTo>
                    <a:cubicBezTo>
                      <a:pt x="14" y="7"/>
                      <a:pt x="14" y="5"/>
                      <a:pt x="14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6" y="8"/>
                      <a:pt x="8" y="7"/>
                      <a:pt x="6" y="11"/>
                    </a:cubicBezTo>
                    <a:cubicBezTo>
                      <a:pt x="2" y="17"/>
                      <a:pt x="1" y="21"/>
                      <a:pt x="0" y="26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" name="Freeform 175">
                <a:extLst>
                  <a:ext uri="{FF2B5EF4-FFF2-40B4-BE49-F238E27FC236}">
                    <a16:creationId xmlns:a16="http://schemas.microsoft.com/office/drawing/2014/main" id="{63EC8D60-B5E3-D847-82F6-96B8952C45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2" y="920"/>
                <a:ext cx="132" cy="77"/>
              </a:xfrm>
              <a:custGeom>
                <a:avLst/>
                <a:gdLst>
                  <a:gd name="T0" fmla="*/ 0 w 67"/>
                  <a:gd name="T1" fmla="*/ 26 h 39"/>
                  <a:gd name="T2" fmla="*/ 8 w 67"/>
                  <a:gd name="T3" fmla="*/ 24 h 39"/>
                  <a:gd name="T4" fmla="*/ 17 w 67"/>
                  <a:gd name="T5" fmla="*/ 26 h 39"/>
                  <a:gd name="T6" fmla="*/ 24 w 67"/>
                  <a:gd name="T7" fmla="*/ 28 h 39"/>
                  <a:gd name="T8" fmla="*/ 29 w 67"/>
                  <a:gd name="T9" fmla="*/ 30 h 39"/>
                  <a:gd name="T10" fmla="*/ 34 w 67"/>
                  <a:gd name="T11" fmla="*/ 29 h 39"/>
                  <a:gd name="T12" fmla="*/ 36 w 67"/>
                  <a:gd name="T13" fmla="*/ 33 h 39"/>
                  <a:gd name="T14" fmla="*/ 41 w 67"/>
                  <a:gd name="T15" fmla="*/ 35 h 39"/>
                  <a:gd name="T16" fmla="*/ 45 w 67"/>
                  <a:gd name="T17" fmla="*/ 37 h 39"/>
                  <a:gd name="T18" fmla="*/ 49 w 67"/>
                  <a:gd name="T19" fmla="*/ 39 h 39"/>
                  <a:gd name="T20" fmla="*/ 55 w 67"/>
                  <a:gd name="T21" fmla="*/ 35 h 39"/>
                  <a:gd name="T22" fmla="*/ 59 w 67"/>
                  <a:gd name="T23" fmla="*/ 32 h 39"/>
                  <a:gd name="T24" fmla="*/ 61 w 67"/>
                  <a:gd name="T25" fmla="*/ 27 h 39"/>
                  <a:gd name="T26" fmla="*/ 67 w 67"/>
                  <a:gd name="T27" fmla="*/ 27 h 39"/>
                  <a:gd name="T28" fmla="*/ 66 w 67"/>
                  <a:gd name="T29" fmla="*/ 23 h 39"/>
                  <a:gd name="T30" fmla="*/ 63 w 67"/>
                  <a:gd name="T31" fmla="*/ 19 h 39"/>
                  <a:gd name="T32" fmla="*/ 60 w 67"/>
                  <a:gd name="T33" fmla="*/ 17 h 39"/>
                  <a:gd name="T34" fmla="*/ 59 w 67"/>
                  <a:gd name="T35" fmla="*/ 10 h 39"/>
                  <a:gd name="T36" fmla="*/ 54 w 67"/>
                  <a:gd name="T37" fmla="*/ 10 h 39"/>
                  <a:gd name="T38" fmla="*/ 53 w 67"/>
                  <a:gd name="T39" fmla="*/ 7 h 39"/>
                  <a:gd name="T40" fmla="*/ 49 w 67"/>
                  <a:gd name="T41" fmla="*/ 8 h 39"/>
                  <a:gd name="T42" fmla="*/ 46 w 67"/>
                  <a:gd name="T43" fmla="*/ 4 h 39"/>
                  <a:gd name="T44" fmla="*/ 44 w 67"/>
                  <a:gd name="T45" fmla="*/ 4 h 39"/>
                  <a:gd name="T46" fmla="*/ 41 w 67"/>
                  <a:gd name="T47" fmla="*/ 1 h 39"/>
                  <a:gd name="T48" fmla="*/ 35 w 67"/>
                  <a:gd name="T49" fmla="*/ 0 h 39"/>
                  <a:gd name="T50" fmla="*/ 33 w 67"/>
                  <a:gd name="T51" fmla="*/ 1 h 39"/>
                  <a:gd name="T52" fmla="*/ 27 w 67"/>
                  <a:gd name="T53" fmla="*/ 1 h 39"/>
                  <a:gd name="T54" fmla="*/ 28 w 67"/>
                  <a:gd name="T55" fmla="*/ 13 h 39"/>
                  <a:gd name="T56" fmla="*/ 18 w 67"/>
                  <a:gd name="T57" fmla="*/ 14 h 39"/>
                  <a:gd name="T58" fmla="*/ 18 w 67"/>
                  <a:gd name="T59" fmla="*/ 14 h 39"/>
                  <a:gd name="T60" fmla="*/ 13 w 67"/>
                  <a:gd name="T61" fmla="*/ 8 h 39"/>
                  <a:gd name="T62" fmla="*/ 14 w 67"/>
                  <a:gd name="T63" fmla="*/ 7 h 39"/>
                  <a:gd name="T64" fmla="*/ 14 w 67"/>
                  <a:gd name="T65" fmla="*/ 4 h 39"/>
                  <a:gd name="T66" fmla="*/ 12 w 67"/>
                  <a:gd name="T67" fmla="*/ 4 h 39"/>
                  <a:gd name="T68" fmla="*/ 11 w 67"/>
                  <a:gd name="T69" fmla="*/ 6 h 39"/>
                  <a:gd name="T70" fmla="*/ 6 w 67"/>
                  <a:gd name="T71" fmla="*/ 11 h 39"/>
                  <a:gd name="T72" fmla="*/ 0 w 67"/>
                  <a:gd name="T73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39">
                    <a:moveTo>
                      <a:pt x="0" y="26"/>
                    </a:moveTo>
                    <a:cubicBezTo>
                      <a:pt x="0" y="26"/>
                      <a:pt x="6" y="24"/>
                      <a:pt x="8" y="24"/>
                    </a:cubicBezTo>
                    <a:cubicBezTo>
                      <a:pt x="10" y="24"/>
                      <a:pt x="12" y="25"/>
                      <a:pt x="17" y="26"/>
                    </a:cubicBezTo>
                    <a:cubicBezTo>
                      <a:pt x="21" y="27"/>
                      <a:pt x="22" y="28"/>
                      <a:pt x="24" y="28"/>
                    </a:cubicBezTo>
                    <a:cubicBezTo>
                      <a:pt x="26" y="28"/>
                      <a:pt x="28" y="30"/>
                      <a:pt x="29" y="30"/>
                    </a:cubicBezTo>
                    <a:cubicBezTo>
                      <a:pt x="31" y="30"/>
                      <a:pt x="34" y="29"/>
                      <a:pt x="34" y="29"/>
                    </a:cubicBezTo>
                    <a:cubicBezTo>
                      <a:pt x="34" y="29"/>
                      <a:pt x="34" y="32"/>
                      <a:pt x="36" y="33"/>
                    </a:cubicBezTo>
                    <a:cubicBezTo>
                      <a:pt x="38" y="34"/>
                      <a:pt x="40" y="33"/>
                      <a:pt x="41" y="35"/>
                    </a:cubicBezTo>
                    <a:cubicBezTo>
                      <a:pt x="43" y="36"/>
                      <a:pt x="43" y="36"/>
                      <a:pt x="45" y="37"/>
                    </a:cubicBezTo>
                    <a:cubicBezTo>
                      <a:pt x="48" y="38"/>
                      <a:pt x="49" y="39"/>
                      <a:pt x="49" y="39"/>
                    </a:cubicBezTo>
                    <a:cubicBezTo>
                      <a:pt x="49" y="39"/>
                      <a:pt x="52" y="33"/>
                      <a:pt x="55" y="35"/>
                    </a:cubicBezTo>
                    <a:cubicBezTo>
                      <a:pt x="59" y="37"/>
                      <a:pt x="59" y="36"/>
                      <a:pt x="59" y="32"/>
                    </a:cubicBezTo>
                    <a:cubicBezTo>
                      <a:pt x="59" y="28"/>
                      <a:pt x="61" y="27"/>
                      <a:pt x="61" y="27"/>
                    </a:cubicBezTo>
                    <a:cubicBezTo>
                      <a:pt x="61" y="27"/>
                      <a:pt x="65" y="29"/>
                      <a:pt x="67" y="27"/>
                    </a:cubicBezTo>
                    <a:cubicBezTo>
                      <a:pt x="66" y="23"/>
                      <a:pt x="66" y="23"/>
                      <a:pt x="66" y="23"/>
                    </a:cubicBezTo>
                    <a:cubicBezTo>
                      <a:pt x="66" y="23"/>
                      <a:pt x="64" y="21"/>
                      <a:pt x="63" y="19"/>
                    </a:cubicBezTo>
                    <a:cubicBezTo>
                      <a:pt x="62" y="17"/>
                      <a:pt x="60" y="19"/>
                      <a:pt x="60" y="17"/>
                    </a:cubicBezTo>
                    <a:cubicBezTo>
                      <a:pt x="60" y="15"/>
                      <a:pt x="59" y="10"/>
                      <a:pt x="59" y="10"/>
                    </a:cubicBezTo>
                    <a:cubicBezTo>
                      <a:pt x="59" y="10"/>
                      <a:pt x="55" y="12"/>
                      <a:pt x="54" y="10"/>
                    </a:cubicBezTo>
                    <a:cubicBezTo>
                      <a:pt x="54" y="8"/>
                      <a:pt x="53" y="7"/>
                      <a:pt x="53" y="7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4"/>
                      <a:pt x="44" y="2"/>
                      <a:pt x="41" y="1"/>
                    </a:cubicBezTo>
                    <a:cubicBezTo>
                      <a:pt x="38" y="0"/>
                      <a:pt x="35" y="0"/>
                      <a:pt x="35" y="0"/>
                    </a:cubicBezTo>
                    <a:cubicBezTo>
                      <a:pt x="35" y="0"/>
                      <a:pt x="34" y="1"/>
                      <a:pt x="33" y="1"/>
                    </a:cubicBezTo>
                    <a:cubicBezTo>
                      <a:pt x="31" y="1"/>
                      <a:pt x="27" y="1"/>
                      <a:pt x="27" y="1"/>
                    </a:cubicBezTo>
                    <a:cubicBezTo>
                      <a:pt x="27" y="5"/>
                      <a:pt x="27" y="8"/>
                      <a:pt x="28" y="13"/>
                    </a:cubicBezTo>
                    <a:cubicBezTo>
                      <a:pt x="25" y="14"/>
                      <a:pt x="21" y="16"/>
                      <a:pt x="18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7" y="13"/>
                      <a:pt x="14" y="9"/>
                      <a:pt x="13" y="8"/>
                    </a:cubicBezTo>
                    <a:cubicBezTo>
                      <a:pt x="13" y="8"/>
                      <a:pt x="13" y="6"/>
                      <a:pt x="14" y="7"/>
                    </a:cubicBezTo>
                    <a:cubicBezTo>
                      <a:pt x="14" y="7"/>
                      <a:pt x="14" y="5"/>
                      <a:pt x="14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6" y="8"/>
                      <a:pt x="8" y="7"/>
                      <a:pt x="6" y="11"/>
                    </a:cubicBezTo>
                    <a:cubicBezTo>
                      <a:pt x="2" y="17"/>
                      <a:pt x="1" y="21"/>
                      <a:pt x="0" y="26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6" name="Freeform 176">
                <a:extLst>
                  <a:ext uri="{FF2B5EF4-FFF2-40B4-BE49-F238E27FC236}">
                    <a16:creationId xmlns:a16="http://schemas.microsoft.com/office/drawing/2014/main" id="{16CA902D-3276-B641-9926-8103C4273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6" y="1778"/>
                <a:ext cx="117" cy="180"/>
              </a:xfrm>
              <a:custGeom>
                <a:avLst/>
                <a:gdLst>
                  <a:gd name="T0" fmla="*/ 2 w 60"/>
                  <a:gd name="T1" fmla="*/ 24 h 92"/>
                  <a:gd name="T2" fmla="*/ 0 w 60"/>
                  <a:gd name="T3" fmla="*/ 28 h 92"/>
                  <a:gd name="T4" fmla="*/ 2 w 60"/>
                  <a:gd name="T5" fmla="*/ 32 h 92"/>
                  <a:gd name="T6" fmla="*/ 6 w 60"/>
                  <a:gd name="T7" fmla="*/ 34 h 92"/>
                  <a:gd name="T8" fmla="*/ 5 w 60"/>
                  <a:gd name="T9" fmla="*/ 41 h 92"/>
                  <a:gd name="T10" fmla="*/ 7 w 60"/>
                  <a:gd name="T11" fmla="*/ 45 h 92"/>
                  <a:gd name="T12" fmla="*/ 7 w 60"/>
                  <a:gd name="T13" fmla="*/ 50 h 92"/>
                  <a:gd name="T14" fmla="*/ 11 w 60"/>
                  <a:gd name="T15" fmla="*/ 50 h 92"/>
                  <a:gd name="T16" fmla="*/ 19 w 60"/>
                  <a:gd name="T17" fmla="*/ 44 h 92"/>
                  <a:gd name="T18" fmla="*/ 21 w 60"/>
                  <a:gd name="T19" fmla="*/ 46 h 92"/>
                  <a:gd name="T20" fmla="*/ 26 w 60"/>
                  <a:gd name="T21" fmla="*/ 50 h 92"/>
                  <a:gd name="T22" fmla="*/ 34 w 60"/>
                  <a:gd name="T23" fmla="*/ 56 h 92"/>
                  <a:gd name="T24" fmla="*/ 34 w 60"/>
                  <a:gd name="T25" fmla="*/ 65 h 92"/>
                  <a:gd name="T26" fmla="*/ 39 w 60"/>
                  <a:gd name="T27" fmla="*/ 70 h 92"/>
                  <a:gd name="T28" fmla="*/ 40 w 60"/>
                  <a:gd name="T29" fmla="*/ 76 h 92"/>
                  <a:gd name="T30" fmla="*/ 40 w 60"/>
                  <a:gd name="T31" fmla="*/ 81 h 92"/>
                  <a:gd name="T32" fmla="*/ 36 w 60"/>
                  <a:gd name="T33" fmla="*/ 87 h 92"/>
                  <a:gd name="T34" fmla="*/ 42 w 60"/>
                  <a:gd name="T35" fmla="*/ 90 h 92"/>
                  <a:gd name="T36" fmla="*/ 48 w 60"/>
                  <a:gd name="T37" fmla="*/ 91 h 92"/>
                  <a:gd name="T38" fmla="*/ 50 w 60"/>
                  <a:gd name="T39" fmla="*/ 83 h 92"/>
                  <a:gd name="T40" fmla="*/ 55 w 60"/>
                  <a:gd name="T41" fmla="*/ 87 h 92"/>
                  <a:gd name="T42" fmla="*/ 60 w 60"/>
                  <a:gd name="T43" fmla="*/ 83 h 92"/>
                  <a:gd name="T44" fmla="*/ 58 w 60"/>
                  <a:gd name="T45" fmla="*/ 73 h 92"/>
                  <a:gd name="T46" fmla="*/ 53 w 60"/>
                  <a:gd name="T47" fmla="*/ 66 h 92"/>
                  <a:gd name="T48" fmla="*/ 48 w 60"/>
                  <a:gd name="T49" fmla="*/ 60 h 92"/>
                  <a:gd name="T50" fmla="*/ 44 w 60"/>
                  <a:gd name="T51" fmla="*/ 53 h 92"/>
                  <a:gd name="T52" fmla="*/ 38 w 60"/>
                  <a:gd name="T53" fmla="*/ 46 h 92"/>
                  <a:gd name="T54" fmla="*/ 31 w 60"/>
                  <a:gd name="T55" fmla="*/ 36 h 92"/>
                  <a:gd name="T56" fmla="*/ 34 w 60"/>
                  <a:gd name="T57" fmla="*/ 30 h 92"/>
                  <a:gd name="T58" fmla="*/ 40 w 60"/>
                  <a:gd name="T59" fmla="*/ 26 h 92"/>
                  <a:gd name="T60" fmla="*/ 36 w 60"/>
                  <a:gd name="T61" fmla="*/ 19 h 92"/>
                  <a:gd name="T62" fmla="*/ 30 w 60"/>
                  <a:gd name="T63" fmla="*/ 19 h 92"/>
                  <a:gd name="T64" fmla="*/ 25 w 60"/>
                  <a:gd name="T65" fmla="*/ 16 h 92"/>
                  <a:gd name="T66" fmla="*/ 19 w 60"/>
                  <a:gd name="T67" fmla="*/ 11 h 92"/>
                  <a:gd name="T68" fmla="*/ 16 w 60"/>
                  <a:gd name="T69" fmla="*/ 1 h 92"/>
                  <a:gd name="T70" fmla="*/ 10 w 60"/>
                  <a:gd name="T71" fmla="*/ 4 h 92"/>
                  <a:gd name="T72" fmla="*/ 12 w 60"/>
                  <a:gd name="T73" fmla="*/ 15 h 92"/>
                  <a:gd name="T74" fmla="*/ 5 w 60"/>
                  <a:gd name="T75" fmla="*/ 1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" h="92">
                    <a:moveTo>
                      <a:pt x="5" y="19"/>
                    </a:moveTo>
                    <a:cubicBezTo>
                      <a:pt x="2" y="24"/>
                      <a:pt x="2" y="24"/>
                      <a:pt x="2" y="24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2" y="90"/>
                      <a:pt x="42" y="90"/>
                      <a:pt x="42" y="90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8" y="91"/>
                      <a:pt x="48" y="91"/>
                      <a:pt x="48" y="91"/>
                    </a:cubicBezTo>
                    <a:cubicBezTo>
                      <a:pt x="48" y="87"/>
                      <a:pt x="48" y="87"/>
                      <a:pt x="48" y="87"/>
                    </a:cubicBezTo>
                    <a:cubicBezTo>
                      <a:pt x="50" y="83"/>
                      <a:pt x="50" y="83"/>
                      <a:pt x="50" y="83"/>
                    </a:cubicBezTo>
                    <a:cubicBezTo>
                      <a:pt x="53" y="84"/>
                      <a:pt x="53" y="84"/>
                      <a:pt x="53" y="84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9" y="86"/>
                      <a:pt x="59" y="86"/>
                      <a:pt x="59" y="86"/>
                    </a:cubicBezTo>
                    <a:cubicBezTo>
                      <a:pt x="60" y="83"/>
                      <a:pt x="60" y="83"/>
                      <a:pt x="60" y="83"/>
                    </a:cubicBezTo>
                    <a:cubicBezTo>
                      <a:pt x="59" y="77"/>
                      <a:pt x="59" y="77"/>
                      <a:pt x="59" y="77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48" y="60"/>
                      <a:pt x="48" y="60"/>
                      <a:pt x="48" y="60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7" y="19"/>
                      <a:pt x="5" y="19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7" name="Freeform 177">
                <a:extLst>
                  <a:ext uri="{FF2B5EF4-FFF2-40B4-BE49-F238E27FC236}">
                    <a16:creationId xmlns:a16="http://schemas.microsoft.com/office/drawing/2014/main" id="{384B69B9-18D3-284C-8EE6-0116A8D4F8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6" y="1778"/>
                <a:ext cx="117" cy="180"/>
              </a:xfrm>
              <a:custGeom>
                <a:avLst/>
                <a:gdLst>
                  <a:gd name="T0" fmla="*/ 2 w 60"/>
                  <a:gd name="T1" fmla="*/ 24 h 92"/>
                  <a:gd name="T2" fmla="*/ 0 w 60"/>
                  <a:gd name="T3" fmla="*/ 28 h 92"/>
                  <a:gd name="T4" fmla="*/ 2 w 60"/>
                  <a:gd name="T5" fmla="*/ 32 h 92"/>
                  <a:gd name="T6" fmla="*/ 6 w 60"/>
                  <a:gd name="T7" fmla="*/ 34 h 92"/>
                  <a:gd name="T8" fmla="*/ 5 w 60"/>
                  <a:gd name="T9" fmla="*/ 41 h 92"/>
                  <a:gd name="T10" fmla="*/ 7 w 60"/>
                  <a:gd name="T11" fmla="*/ 45 h 92"/>
                  <a:gd name="T12" fmla="*/ 7 w 60"/>
                  <a:gd name="T13" fmla="*/ 50 h 92"/>
                  <a:gd name="T14" fmla="*/ 11 w 60"/>
                  <a:gd name="T15" fmla="*/ 50 h 92"/>
                  <a:gd name="T16" fmla="*/ 19 w 60"/>
                  <a:gd name="T17" fmla="*/ 44 h 92"/>
                  <a:gd name="T18" fmla="*/ 21 w 60"/>
                  <a:gd name="T19" fmla="*/ 46 h 92"/>
                  <a:gd name="T20" fmla="*/ 26 w 60"/>
                  <a:gd name="T21" fmla="*/ 50 h 92"/>
                  <a:gd name="T22" fmla="*/ 34 w 60"/>
                  <a:gd name="T23" fmla="*/ 56 h 92"/>
                  <a:gd name="T24" fmla="*/ 34 w 60"/>
                  <a:gd name="T25" fmla="*/ 65 h 92"/>
                  <a:gd name="T26" fmla="*/ 39 w 60"/>
                  <a:gd name="T27" fmla="*/ 70 h 92"/>
                  <a:gd name="T28" fmla="*/ 40 w 60"/>
                  <a:gd name="T29" fmla="*/ 76 h 92"/>
                  <a:gd name="T30" fmla="*/ 40 w 60"/>
                  <a:gd name="T31" fmla="*/ 81 h 92"/>
                  <a:gd name="T32" fmla="*/ 36 w 60"/>
                  <a:gd name="T33" fmla="*/ 87 h 92"/>
                  <a:gd name="T34" fmla="*/ 42 w 60"/>
                  <a:gd name="T35" fmla="*/ 90 h 92"/>
                  <a:gd name="T36" fmla="*/ 48 w 60"/>
                  <a:gd name="T37" fmla="*/ 91 h 92"/>
                  <a:gd name="T38" fmla="*/ 50 w 60"/>
                  <a:gd name="T39" fmla="*/ 83 h 92"/>
                  <a:gd name="T40" fmla="*/ 55 w 60"/>
                  <a:gd name="T41" fmla="*/ 87 h 92"/>
                  <a:gd name="T42" fmla="*/ 60 w 60"/>
                  <a:gd name="T43" fmla="*/ 83 h 92"/>
                  <a:gd name="T44" fmla="*/ 58 w 60"/>
                  <a:gd name="T45" fmla="*/ 73 h 92"/>
                  <a:gd name="T46" fmla="*/ 53 w 60"/>
                  <a:gd name="T47" fmla="*/ 66 h 92"/>
                  <a:gd name="T48" fmla="*/ 48 w 60"/>
                  <a:gd name="T49" fmla="*/ 60 h 92"/>
                  <a:gd name="T50" fmla="*/ 44 w 60"/>
                  <a:gd name="T51" fmla="*/ 53 h 92"/>
                  <a:gd name="T52" fmla="*/ 38 w 60"/>
                  <a:gd name="T53" fmla="*/ 46 h 92"/>
                  <a:gd name="T54" fmla="*/ 31 w 60"/>
                  <a:gd name="T55" fmla="*/ 36 h 92"/>
                  <a:gd name="T56" fmla="*/ 34 w 60"/>
                  <a:gd name="T57" fmla="*/ 30 h 92"/>
                  <a:gd name="T58" fmla="*/ 40 w 60"/>
                  <a:gd name="T59" fmla="*/ 26 h 92"/>
                  <a:gd name="T60" fmla="*/ 36 w 60"/>
                  <a:gd name="T61" fmla="*/ 19 h 92"/>
                  <a:gd name="T62" fmla="*/ 30 w 60"/>
                  <a:gd name="T63" fmla="*/ 19 h 92"/>
                  <a:gd name="T64" fmla="*/ 25 w 60"/>
                  <a:gd name="T65" fmla="*/ 16 h 92"/>
                  <a:gd name="T66" fmla="*/ 19 w 60"/>
                  <a:gd name="T67" fmla="*/ 11 h 92"/>
                  <a:gd name="T68" fmla="*/ 16 w 60"/>
                  <a:gd name="T69" fmla="*/ 1 h 92"/>
                  <a:gd name="T70" fmla="*/ 10 w 60"/>
                  <a:gd name="T71" fmla="*/ 4 h 92"/>
                  <a:gd name="T72" fmla="*/ 12 w 60"/>
                  <a:gd name="T73" fmla="*/ 15 h 92"/>
                  <a:gd name="T74" fmla="*/ 5 w 60"/>
                  <a:gd name="T75" fmla="*/ 1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" h="92">
                    <a:moveTo>
                      <a:pt x="5" y="19"/>
                    </a:moveTo>
                    <a:cubicBezTo>
                      <a:pt x="2" y="24"/>
                      <a:pt x="2" y="24"/>
                      <a:pt x="2" y="24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4" y="38"/>
                      <a:pt x="4" y="38"/>
                      <a:pt x="4" y="38"/>
                    </a:cubicBezTo>
                    <a:cubicBezTo>
                      <a:pt x="5" y="41"/>
                      <a:pt x="5" y="41"/>
                      <a:pt x="5" y="41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8" y="48"/>
                      <a:pt x="8" y="48"/>
                      <a:pt x="8" y="48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8"/>
                      <a:pt x="23" y="48"/>
                      <a:pt x="23" y="48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4" y="56"/>
                      <a:pt x="34" y="56"/>
                      <a:pt x="34" y="56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36" y="68"/>
                      <a:pt x="36" y="68"/>
                      <a:pt x="36" y="68"/>
                    </a:cubicBezTo>
                    <a:cubicBezTo>
                      <a:pt x="39" y="70"/>
                      <a:pt x="39" y="70"/>
                      <a:pt x="39" y="70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40" y="81"/>
                      <a:pt x="40" y="81"/>
                      <a:pt x="40" y="81"/>
                    </a:cubicBezTo>
                    <a:cubicBezTo>
                      <a:pt x="39" y="84"/>
                      <a:pt x="39" y="84"/>
                      <a:pt x="39" y="84"/>
                    </a:cubicBezTo>
                    <a:cubicBezTo>
                      <a:pt x="36" y="87"/>
                      <a:pt x="36" y="87"/>
                      <a:pt x="36" y="87"/>
                    </a:cubicBezTo>
                    <a:cubicBezTo>
                      <a:pt x="41" y="88"/>
                      <a:pt x="41" y="88"/>
                      <a:pt x="41" y="88"/>
                    </a:cubicBezTo>
                    <a:cubicBezTo>
                      <a:pt x="42" y="90"/>
                      <a:pt x="42" y="90"/>
                      <a:pt x="42" y="90"/>
                    </a:cubicBezTo>
                    <a:cubicBezTo>
                      <a:pt x="45" y="92"/>
                      <a:pt x="45" y="92"/>
                      <a:pt x="45" y="92"/>
                    </a:cubicBezTo>
                    <a:cubicBezTo>
                      <a:pt x="48" y="91"/>
                      <a:pt x="48" y="91"/>
                      <a:pt x="48" y="91"/>
                    </a:cubicBezTo>
                    <a:cubicBezTo>
                      <a:pt x="48" y="87"/>
                      <a:pt x="48" y="87"/>
                      <a:pt x="48" y="87"/>
                    </a:cubicBezTo>
                    <a:cubicBezTo>
                      <a:pt x="50" y="83"/>
                      <a:pt x="50" y="83"/>
                      <a:pt x="50" y="83"/>
                    </a:cubicBezTo>
                    <a:cubicBezTo>
                      <a:pt x="53" y="84"/>
                      <a:pt x="53" y="84"/>
                      <a:pt x="53" y="84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9" y="86"/>
                      <a:pt x="59" y="86"/>
                      <a:pt x="59" y="86"/>
                    </a:cubicBezTo>
                    <a:cubicBezTo>
                      <a:pt x="60" y="83"/>
                      <a:pt x="60" y="83"/>
                      <a:pt x="60" y="83"/>
                    </a:cubicBezTo>
                    <a:cubicBezTo>
                      <a:pt x="59" y="77"/>
                      <a:pt x="59" y="77"/>
                      <a:pt x="59" y="77"/>
                    </a:cubicBezTo>
                    <a:cubicBezTo>
                      <a:pt x="58" y="73"/>
                      <a:pt x="58" y="73"/>
                      <a:pt x="58" y="73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48" y="60"/>
                      <a:pt x="48" y="60"/>
                      <a:pt x="48" y="60"/>
                    </a:cubicBezTo>
                    <a:cubicBezTo>
                      <a:pt x="45" y="56"/>
                      <a:pt x="45" y="56"/>
                      <a:pt x="45" y="56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2" y="51"/>
                      <a:pt x="42" y="51"/>
                      <a:pt x="42" y="51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7" y="19"/>
                      <a:pt x="5" y="19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8" name="Freeform 178">
                <a:extLst>
                  <a:ext uri="{FF2B5EF4-FFF2-40B4-BE49-F238E27FC236}">
                    <a16:creationId xmlns:a16="http://schemas.microsoft.com/office/drawing/2014/main" id="{1D6C9332-AED5-CC43-BE83-B6B0D10740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88" y="1305"/>
                <a:ext cx="186" cy="92"/>
              </a:xfrm>
              <a:custGeom>
                <a:avLst/>
                <a:gdLst>
                  <a:gd name="T0" fmla="*/ 32 w 95"/>
                  <a:gd name="T1" fmla="*/ 45 h 47"/>
                  <a:gd name="T2" fmla="*/ 35 w 95"/>
                  <a:gd name="T3" fmla="*/ 43 h 47"/>
                  <a:gd name="T4" fmla="*/ 38 w 95"/>
                  <a:gd name="T5" fmla="*/ 41 h 47"/>
                  <a:gd name="T6" fmla="*/ 41 w 95"/>
                  <a:gd name="T7" fmla="*/ 37 h 47"/>
                  <a:gd name="T8" fmla="*/ 46 w 95"/>
                  <a:gd name="T9" fmla="*/ 35 h 47"/>
                  <a:gd name="T10" fmla="*/ 49 w 95"/>
                  <a:gd name="T11" fmla="*/ 39 h 47"/>
                  <a:gd name="T12" fmla="*/ 54 w 95"/>
                  <a:gd name="T13" fmla="*/ 37 h 47"/>
                  <a:gd name="T14" fmla="*/ 61 w 95"/>
                  <a:gd name="T15" fmla="*/ 35 h 47"/>
                  <a:gd name="T16" fmla="*/ 63 w 95"/>
                  <a:gd name="T17" fmla="*/ 27 h 47"/>
                  <a:gd name="T18" fmla="*/ 77 w 95"/>
                  <a:gd name="T19" fmla="*/ 22 h 47"/>
                  <a:gd name="T20" fmla="*/ 78 w 95"/>
                  <a:gd name="T21" fmla="*/ 18 h 47"/>
                  <a:gd name="T22" fmla="*/ 83 w 95"/>
                  <a:gd name="T23" fmla="*/ 16 h 47"/>
                  <a:gd name="T24" fmla="*/ 87 w 95"/>
                  <a:gd name="T25" fmla="*/ 12 h 47"/>
                  <a:gd name="T26" fmla="*/ 95 w 95"/>
                  <a:gd name="T27" fmla="*/ 9 h 47"/>
                  <a:gd name="T28" fmla="*/ 90 w 95"/>
                  <a:gd name="T29" fmla="*/ 7 h 47"/>
                  <a:gd name="T30" fmla="*/ 85 w 95"/>
                  <a:gd name="T31" fmla="*/ 5 h 47"/>
                  <a:gd name="T32" fmla="*/ 79 w 95"/>
                  <a:gd name="T33" fmla="*/ 1 h 47"/>
                  <a:gd name="T34" fmla="*/ 72 w 95"/>
                  <a:gd name="T35" fmla="*/ 1 h 47"/>
                  <a:gd name="T36" fmla="*/ 61 w 95"/>
                  <a:gd name="T37" fmla="*/ 1 h 47"/>
                  <a:gd name="T38" fmla="*/ 52 w 95"/>
                  <a:gd name="T39" fmla="*/ 6 h 47"/>
                  <a:gd name="T40" fmla="*/ 48 w 95"/>
                  <a:gd name="T41" fmla="*/ 4 h 47"/>
                  <a:gd name="T42" fmla="*/ 44 w 95"/>
                  <a:gd name="T43" fmla="*/ 1 h 47"/>
                  <a:gd name="T44" fmla="*/ 39 w 95"/>
                  <a:gd name="T45" fmla="*/ 3 h 47"/>
                  <a:gd name="T46" fmla="*/ 36 w 95"/>
                  <a:gd name="T47" fmla="*/ 7 h 47"/>
                  <a:gd name="T48" fmla="*/ 33 w 95"/>
                  <a:gd name="T49" fmla="*/ 10 h 47"/>
                  <a:gd name="T50" fmla="*/ 24 w 95"/>
                  <a:gd name="T51" fmla="*/ 5 h 47"/>
                  <a:gd name="T52" fmla="*/ 18 w 95"/>
                  <a:gd name="T53" fmla="*/ 5 h 47"/>
                  <a:gd name="T54" fmla="*/ 10 w 95"/>
                  <a:gd name="T55" fmla="*/ 11 h 47"/>
                  <a:gd name="T56" fmla="*/ 14 w 95"/>
                  <a:gd name="T57" fmla="*/ 9 h 47"/>
                  <a:gd name="T58" fmla="*/ 15 w 95"/>
                  <a:gd name="T59" fmla="*/ 13 h 47"/>
                  <a:gd name="T60" fmla="*/ 11 w 95"/>
                  <a:gd name="T61" fmla="*/ 16 h 47"/>
                  <a:gd name="T62" fmla="*/ 9 w 95"/>
                  <a:gd name="T63" fmla="*/ 18 h 47"/>
                  <a:gd name="T64" fmla="*/ 13 w 95"/>
                  <a:gd name="T65" fmla="*/ 21 h 47"/>
                  <a:gd name="T66" fmla="*/ 17 w 95"/>
                  <a:gd name="T67" fmla="*/ 21 h 47"/>
                  <a:gd name="T68" fmla="*/ 19 w 95"/>
                  <a:gd name="T69" fmla="*/ 24 h 47"/>
                  <a:gd name="T70" fmla="*/ 25 w 95"/>
                  <a:gd name="T71" fmla="*/ 26 h 47"/>
                  <a:gd name="T72" fmla="*/ 29 w 95"/>
                  <a:gd name="T73" fmla="*/ 27 h 47"/>
                  <a:gd name="T74" fmla="*/ 28 w 95"/>
                  <a:gd name="T75" fmla="*/ 28 h 47"/>
                  <a:gd name="T76" fmla="*/ 20 w 95"/>
                  <a:gd name="T77" fmla="*/ 36 h 47"/>
                  <a:gd name="T78" fmla="*/ 16 w 95"/>
                  <a:gd name="T79" fmla="*/ 36 h 47"/>
                  <a:gd name="T80" fmla="*/ 11 w 95"/>
                  <a:gd name="T81" fmla="*/ 39 h 47"/>
                  <a:gd name="T82" fmla="*/ 9 w 95"/>
                  <a:gd name="T83" fmla="*/ 38 h 47"/>
                  <a:gd name="T84" fmla="*/ 8 w 95"/>
                  <a:gd name="T85" fmla="*/ 39 h 47"/>
                  <a:gd name="T86" fmla="*/ 5 w 95"/>
                  <a:gd name="T87" fmla="*/ 38 h 47"/>
                  <a:gd name="T88" fmla="*/ 0 w 95"/>
                  <a:gd name="T89" fmla="*/ 39 h 47"/>
                  <a:gd name="T90" fmla="*/ 2 w 95"/>
                  <a:gd name="T91" fmla="*/ 43 h 47"/>
                  <a:gd name="T92" fmla="*/ 8 w 95"/>
                  <a:gd name="T93" fmla="*/ 43 h 47"/>
                  <a:gd name="T94" fmla="*/ 11 w 95"/>
                  <a:gd name="T95" fmla="*/ 45 h 47"/>
                  <a:gd name="T96" fmla="*/ 16 w 95"/>
                  <a:gd name="T97" fmla="*/ 45 h 47"/>
                  <a:gd name="T98" fmla="*/ 20 w 95"/>
                  <a:gd name="T99" fmla="*/ 46 h 47"/>
                  <a:gd name="T100" fmla="*/ 25 w 95"/>
                  <a:gd name="T101" fmla="*/ 46 h 47"/>
                  <a:gd name="T102" fmla="*/ 32 w 95"/>
                  <a:gd name="T103" fmla="*/ 45 h 47"/>
                  <a:gd name="T104" fmla="*/ 79 w 95"/>
                  <a:gd name="T105" fmla="*/ 3 h 47"/>
                  <a:gd name="T106" fmla="*/ 78 w 95"/>
                  <a:gd name="T107" fmla="*/ 5 h 47"/>
                  <a:gd name="T108" fmla="*/ 76 w 95"/>
                  <a:gd name="T109" fmla="*/ 5 h 47"/>
                  <a:gd name="T110" fmla="*/ 75 w 95"/>
                  <a:gd name="T111" fmla="*/ 7 h 47"/>
                  <a:gd name="T112" fmla="*/ 70 w 95"/>
                  <a:gd name="T113" fmla="*/ 9 h 47"/>
                  <a:gd name="T114" fmla="*/ 65 w 95"/>
                  <a:gd name="T115" fmla="*/ 4 h 47"/>
                  <a:gd name="T116" fmla="*/ 68 w 95"/>
                  <a:gd name="T117" fmla="*/ 3 h 47"/>
                  <a:gd name="T118" fmla="*/ 75 w 95"/>
                  <a:gd name="T119" fmla="*/ 2 h 47"/>
                  <a:gd name="T120" fmla="*/ 79 w 95"/>
                  <a:gd name="T121" fmla="*/ 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5" h="47">
                    <a:moveTo>
                      <a:pt x="32" y="45"/>
                    </a:moveTo>
                    <a:cubicBezTo>
                      <a:pt x="33" y="45"/>
                      <a:pt x="34" y="43"/>
                      <a:pt x="35" y="43"/>
                    </a:cubicBezTo>
                    <a:cubicBezTo>
                      <a:pt x="36" y="42"/>
                      <a:pt x="37" y="42"/>
                      <a:pt x="38" y="41"/>
                    </a:cubicBezTo>
                    <a:cubicBezTo>
                      <a:pt x="39" y="40"/>
                      <a:pt x="40" y="39"/>
                      <a:pt x="41" y="37"/>
                    </a:cubicBezTo>
                    <a:cubicBezTo>
                      <a:pt x="43" y="36"/>
                      <a:pt x="44" y="34"/>
                      <a:pt x="46" y="35"/>
                    </a:cubicBezTo>
                    <a:cubicBezTo>
                      <a:pt x="48" y="35"/>
                      <a:pt x="47" y="39"/>
                      <a:pt x="49" y="39"/>
                    </a:cubicBezTo>
                    <a:cubicBezTo>
                      <a:pt x="51" y="39"/>
                      <a:pt x="52" y="37"/>
                      <a:pt x="54" y="37"/>
                    </a:cubicBezTo>
                    <a:cubicBezTo>
                      <a:pt x="56" y="36"/>
                      <a:pt x="59" y="37"/>
                      <a:pt x="61" y="35"/>
                    </a:cubicBezTo>
                    <a:cubicBezTo>
                      <a:pt x="63" y="32"/>
                      <a:pt x="61" y="30"/>
                      <a:pt x="63" y="27"/>
                    </a:cubicBezTo>
                    <a:cubicBezTo>
                      <a:pt x="66" y="22"/>
                      <a:pt x="77" y="25"/>
                      <a:pt x="77" y="22"/>
                    </a:cubicBezTo>
                    <a:cubicBezTo>
                      <a:pt x="77" y="21"/>
                      <a:pt x="77" y="19"/>
                      <a:pt x="78" y="18"/>
                    </a:cubicBezTo>
                    <a:cubicBezTo>
                      <a:pt x="80" y="17"/>
                      <a:pt x="81" y="17"/>
                      <a:pt x="83" y="16"/>
                    </a:cubicBezTo>
                    <a:cubicBezTo>
                      <a:pt x="85" y="15"/>
                      <a:pt x="85" y="14"/>
                      <a:pt x="87" y="12"/>
                    </a:cubicBezTo>
                    <a:cubicBezTo>
                      <a:pt x="90" y="11"/>
                      <a:pt x="92" y="10"/>
                      <a:pt x="95" y="9"/>
                    </a:cubicBezTo>
                    <a:cubicBezTo>
                      <a:pt x="90" y="7"/>
                      <a:pt x="90" y="7"/>
                      <a:pt x="90" y="7"/>
                    </a:cubicBezTo>
                    <a:cubicBezTo>
                      <a:pt x="90" y="7"/>
                      <a:pt x="85" y="6"/>
                      <a:pt x="85" y="5"/>
                    </a:cubicBezTo>
                    <a:cubicBezTo>
                      <a:pt x="84" y="3"/>
                      <a:pt x="81" y="1"/>
                      <a:pt x="79" y="1"/>
                    </a:cubicBezTo>
                    <a:cubicBezTo>
                      <a:pt x="77" y="1"/>
                      <a:pt x="75" y="0"/>
                      <a:pt x="72" y="1"/>
                    </a:cubicBezTo>
                    <a:cubicBezTo>
                      <a:pt x="68" y="1"/>
                      <a:pt x="63" y="1"/>
                      <a:pt x="61" y="1"/>
                    </a:cubicBezTo>
                    <a:cubicBezTo>
                      <a:pt x="59" y="1"/>
                      <a:pt x="55" y="6"/>
                      <a:pt x="52" y="6"/>
                    </a:cubicBezTo>
                    <a:cubicBezTo>
                      <a:pt x="49" y="6"/>
                      <a:pt x="51" y="5"/>
                      <a:pt x="48" y="4"/>
                    </a:cubicBezTo>
                    <a:cubicBezTo>
                      <a:pt x="45" y="3"/>
                      <a:pt x="45" y="1"/>
                      <a:pt x="44" y="1"/>
                    </a:cubicBezTo>
                    <a:cubicBezTo>
                      <a:pt x="40" y="4"/>
                      <a:pt x="41" y="3"/>
                      <a:pt x="39" y="3"/>
                    </a:cubicBezTo>
                    <a:cubicBezTo>
                      <a:pt x="38" y="3"/>
                      <a:pt x="36" y="7"/>
                      <a:pt x="36" y="7"/>
                    </a:cubicBezTo>
                    <a:cubicBezTo>
                      <a:pt x="36" y="7"/>
                      <a:pt x="33" y="8"/>
                      <a:pt x="33" y="10"/>
                    </a:cubicBezTo>
                    <a:cubicBezTo>
                      <a:pt x="33" y="11"/>
                      <a:pt x="27" y="5"/>
                      <a:pt x="24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5" y="5"/>
                      <a:pt x="10" y="11"/>
                      <a:pt x="10" y="11"/>
                    </a:cubicBezTo>
                    <a:cubicBezTo>
                      <a:pt x="12" y="9"/>
                      <a:pt x="14" y="9"/>
                      <a:pt x="14" y="9"/>
                    </a:cubicBezTo>
                    <a:cubicBezTo>
                      <a:pt x="14" y="9"/>
                      <a:pt x="17" y="11"/>
                      <a:pt x="15" y="13"/>
                    </a:cubicBezTo>
                    <a:cubicBezTo>
                      <a:pt x="12" y="15"/>
                      <a:pt x="13" y="15"/>
                      <a:pt x="11" y="16"/>
                    </a:cubicBezTo>
                    <a:cubicBezTo>
                      <a:pt x="10" y="17"/>
                      <a:pt x="5" y="18"/>
                      <a:pt x="9" y="18"/>
                    </a:cubicBezTo>
                    <a:cubicBezTo>
                      <a:pt x="12" y="19"/>
                      <a:pt x="11" y="23"/>
                      <a:pt x="13" y="21"/>
                    </a:cubicBezTo>
                    <a:cubicBezTo>
                      <a:pt x="16" y="20"/>
                      <a:pt x="17" y="19"/>
                      <a:pt x="17" y="21"/>
                    </a:cubicBezTo>
                    <a:cubicBezTo>
                      <a:pt x="17" y="24"/>
                      <a:pt x="16" y="24"/>
                      <a:pt x="19" y="24"/>
                    </a:cubicBezTo>
                    <a:cubicBezTo>
                      <a:pt x="22" y="24"/>
                      <a:pt x="21" y="24"/>
                      <a:pt x="25" y="26"/>
                    </a:cubicBezTo>
                    <a:cubicBezTo>
                      <a:pt x="27" y="27"/>
                      <a:pt x="28" y="27"/>
                      <a:pt x="29" y="27"/>
                    </a:cubicBezTo>
                    <a:cubicBezTo>
                      <a:pt x="29" y="27"/>
                      <a:pt x="28" y="27"/>
                      <a:pt x="28" y="28"/>
                    </a:cubicBezTo>
                    <a:cubicBezTo>
                      <a:pt x="26" y="30"/>
                      <a:pt x="23" y="36"/>
                      <a:pt x="20" y="36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6" y="36"/>
                      <a:pt x="12" y="41"/>
                      <a:pt x="11" y="39"/>
                    </a:cubicBezTo>
                    <a:cubicBezTo>
                      <a:pt x="11" y="37"/>
                      <a:pt x="9" y="38"/>
                      <a:pt x="9" y="38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2" y="43"/>
                      <a:pt x="2" y="43"/>
                      <a:pt x="2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9" y="46"/>
                      <a:pt x="11" y="45"/>
                    </a:cubicBezTo>
                    <a:cubicBezTo>
                      <a:pt x="13" y="45"/>
                      <a:pt x="15" y="43"/>
                      <a:pt x="16" y="45"/>
                    </a:cubicBezTo>
                    <a:cubicBezTo>
                      <a:pt x="18" y="47"/>
                      <a:pt x="20" y="46"/>
                      <a:pt x="20" y="46"/>
                    </a:cubicBezTo>
                    <a:cubicBezTo>
                      <a:pt x="20" y="46"/>
                      <a:pt x="23" y="47"/>
                      <a:pt x="25" y="46"/>
                    </a:cubicBezTo>
                    <a:cubicBezTo>
                      <a:pt x="27" y="45"/>
                      <a:pt x="30" y="45"/>
                      <a:pt x="32" y="45"/>
                    </a:cubicBezTo>
                    <a:close/>
                    <a:moveTo>
                      <a:pt x="79" y="3"/>
                    </a:moveTo>
                    <a:cubicBezTo>
                      <a:pt x="79" y="4"/>
                      <a:pt x="78" y="5"/>
                      <a:pt x="78" y="5"/>
                    </a:cubicBezTo>
                    <a:cubicBezTo>
                      <a:pt x="78" y="6"/>
                      <a:pt x="76" y="5"/>
                      <a:pt x="76" y="5"/>
                    </a:cubicBezTo>
                    <a:cubicBezTo>
                      <a:pt x="75" y="6"/>
                      <a:pt x="75" y="7"/>
                      <a:pt x="75" y="7"/>
                    </a:cubicBezTo>
                    <a:cubicBezTo>
                      <a:pt x="74" y="8"/>
                      <a:pt x="71" y="9"/>
                      <a:pt x="70" y="9"/>
                    </a:cubicBezTo>
                    <a:cubicBezTo>
                      <a:pt x="65" y="9"/>
                      <a:pt x="61" y="6"/>
                      <a:pt x="65" y="4"/>
                    </a:cubicBezTo>
                    <a:cubicBezTo>
                      <a:pt x="66" y="4"/>
                      <a:pt x="67" y="4"/>
                      <a:pt x="68" y="3"/>
                    </a:cubicBezTo>
                    <a:cubicBezTo>
                      <a:pt x="70" y="3"/>
                      <a:pt x="74" y="2"/>
                      <a:pt x="75" y="2"/>
                    </a:cubicBezTo>
                    <a:cubicBezTo>
                      <a:pt x="78" y="2"/>
                      <a:pt x="79" y="2"/>
                      <a:pt x="79" y="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9" name="Freeform 179">
                <a:extLst>
                  <a:ext uri="{FF2B5EF4-FFF2-40B4-BE49-F238E27FC236}">
                    <a16:creationId xmlns:a16="http://schemas.microsoft.com/office/drawing/2014/main" id="{ABF05CB4-D54D-2347-A898-76B403BDEA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88" y="1305"/>
                <a:ext cx="186" cy="92"/>
              </a:xfrm>
              <a:custGeom>
                <a:avLst/>
                <a:gdLst>
                  <a:gd name="T0" fmla="*/ 32 w 95"/>
                  <a:gd name="T1" fmla="*/ 45 h 47"/>
                  <a:gd name="T2" fmla="*/ 35 w 95"/>
                  <a:gd name="T3" fmla="*/ 43 h 47"/>
                  <a:gd name="T4" fmla="*/ 38 w 95"/>
                  <a:gd name="T5" fmla="*/ 41 h 47"/>
                  <a:gd name="T6" fmla="*/ 41 w 95"/>
                  <a:gd name="T7" fmla="*/ 37 h 47"/>
                  <a:gd name="T8" fmla="*/ 46 w 95"/>
                  <a:gd name="T9" fmla="*/ 35 h 47"/>
                  <a:gd name="T10" fmla="*/ 49 w 95"/>
                  <a:gd name="T11" fmla="*/ 39 h 47"/>
                  <a:gd name="T12" fmla="*/ 54 w 95"/>
                  <a:gd name="T13" fmla="*/ 37 h 47"/>
                  <a:gd name="T14" fmla="*/ 61 w 95"/>
                  <a:gd name="T15" fmla="*/ 35 h 47"/>
                  <a:gd name="T16" fmla="*/ 63 w 95"/>
                  <a:gd name="T17" fmla="*/ 27 h 47"/>
                  <a:gd name="T18" fmla="*/ 77 w 95"/>
                  <a:gd name="T19" fmla="*/ 22 h 47"/>
                  <a:gd name="T20" fmla="*/ 78 w 95"/>
                  <a:gd name="T21" fmla="*/ 18 h 47"/>
                  <a:gd name="T22" fmla="*/ 83 w 95"/>
                  <a:gd name="T23" fmla="*/ 16 h 47"/>
                  <a:gd name="T24" fmla="*/ 87 w 95"/>
                  <a:gd name="T25" fmla="*/ 12 h 47"/>
                  <a:gd name="T26" fmla="*/ 95 w 95"/>
                  <a:gd name="T27" fmla="*/ 9 h 47"/>
                  <a:gd name="T28" fmla="*/ 90 w 95"/>
                  <a:gd name="T29" fmla="*/ 7 h 47"/>
                  <a:gd name="T30" fmla="*/ 85 w 95"/>
                  <a:gd name="T31" fmla="*/ 5 h 47"/>
                  <a:gd name="T32" fmla="*/ 79 w 95"/>
                  <a:gd name="T33" fmla="*/ 1 h 47"/>
                  <a:gd name="T34" fmla="*/ 72 w 95"/>
                  <a:gd name="T35" fmla="*/ 1 h 47"/>
                  <a:gd name="T36" fmla="*/ 61 w 95"/>
                  <a:gd name="T37" fmla="*/ 1 h 47"/>
                  <a:gd name="T38" fmla="*/ 52 w 95"/>
                  <a:gd name="T39" fmla="*/ 6 h 47"/>
                  <a:gd name="T40" fmla="*/ 48 w 95"/>
                  <a:gd name="T41" fmla="*/ 4 h 47"/>
                  <a:gd name="T42" fmla="*/ 44 w 95"/>
                  <a:gd name="T43" fmla="*/ 1 h 47"/>
                  <a:gd name="T44" fmla="*/ 39 w 95"/>
                  <a:gd name="T45" fmla="*/ 3 h 47"/>
                  <a:gd name="T46" fmla="*/ 36 w 95"/>
                  <a:gd name="T47" fmla="*/ 7 h 47"/>
                  <a:gd name="T48" fmla="*/ 33 w 95"/>
                  <a:gd name="T49" fmla="*/ 10 h 47"/>
                  <a:gd name="T50" fmla="*/ 24 w 95"/>
                  <a:gd name="T51" fmla="*/ 5 h 47"/>
                  <a:gd name="T52" fmla="*/ 18 w 95"/>
                  <a:gd name="T53" fmla="*/ 5 h 47"/>
                  <a:gd name="T54" fmla="*/ 10 w 95"/>
                  <a:gd name="T55" fmla="*/ 11 h 47"/>
                  <a:gd name="T56" fmla="*/ 14 w 95"/>
                  <a:gd name="T57" fmla="*/ 9 h 47"/>
                  <a:gd name="T58" fmla="*/ 15 w 95"/>
                  <a:gd name="T59" fmla="*/ 13 h 47"/>
                  <a:gd name="T60" fmla="*/ 11 w 95"/>
                  <a:gd name="T61" fmla="*/ 16 h 47"/>
                  <a:gd name="T62" fmla="*/ 9 w 95"/>
                  <a:gd name="T63" fmla="*/ 18 h 47"/>
                  <a:gd name="T64" fmla="*/ 13 w 95"/>
                  <a:gd name="T65" fmla="*/ 21 h 47"/>
                  <a:gd name="T66" fmla="*/ 17 w 95"/>
                  <a:gd name="T67" fmla="*/ 21 h 47"/>
                  <a:gd name="T68" fmla="*/ 19 w 95"/>
                  <a:gd name="T69" fmla="*/ 24 h 47"/>
                  <a:gd name="T70" fmla="*/ 25 w 95"/>
                  <a:gd name="T71" fmla="*/ 26 h 47"/>
                  <a:gd name="T72" fmla="*/ 29 w 95"/>
                  <a:gd name="T73" fmla="*/ 27 h 47"/>
                  <a:gd name="T74" fmla="*/ 28 w 95"/>
                  <a:gd name="T75" fmla="*/ 28 h 47"/>
                  <a:gd name="T76" fmla="*/ 20 w 95"/>
                  <a:gd name="T77" fmla="*/ 36 h 47"/>
                  <a:gd name="T78" fmla="*/ 16 w 95"/>
                  <a:gd name="T79" fmla="*/ 36 h 47"/>
                  <a:gd name="T80" fmla="*/ 11 w 95"/>
                  <a:gd name="T81" fmla="*/ 39 h 47"/>
                  <a:gd name="T82" fmla="*/ 9 w 95"/>
                  <a:gd name="T83" fmla="*/ 38 h 47"/>
                  <a:gd name="T84" fmla="*/ 8 w 95"/>
                  <a:gd name="T85" fmla="*/ 39 h 47"/>
                  <a:gd name="T86" fmla="*/ 5 w 95"/>
                  <a:gd name="T87" fmla="*/ 38 h 47"/>
                  <a:gd name="T88" fmla="*/ 0 w 95"/>
                  <a:gd name="T89" fmla="*/ 39 h 47"/>
                  <a:gd name="T90" fmla="*/ 2 w 95"/>
                  <a:gd name="T91" fmla="*/ 43 h 47"/>
                  <a:gd name="T92" fmla="*/ 8 w 95"/>
                  <a:gd name="T93" fmla="*/ 43 h 47"/>
                  <a:gd name="T94" fmla="*/ 11 w 95"/>
                  <a:gd name="T95" fmla="*/ 45 h 47"/>
                  <a:gd name="T96" fmla="*/ 16 w 95"/>
                  <a:gd name="T97" fmla="*/ 45 h 47"/>
                  <a:gd name="T98" fmla="*/ 20 w 95"/>
                  <a:gd name="T99" fmla="*/ 46 h 47"/>
                  <a:gd name="T100" fmla="*/ 25 w 95"/>
                  <a:gd name="T101" fmla="*/ 46 h 47"/>
                  <a:gd name="T102" fmla="*/ 32 w 95"/>
                  <a:gd name="T103" fmla="*/ 45 h 47"/>
                  <a:gd name="T104" fmla="*/ 79 w 95"/>
                  <a:gd name="T105" fmla="*/ 3 h 47"/>
                  <a:gd name="T106" fmla="*/ 78 w 95"/>
                  <a:gd name="T107" fmla="*/ 5 h 47"/>
                  <a:gd name="T108" fmla="*/ 76 w 95"/>
                  <a:gd name="T109" fmla="*/ 5 h 47"/>
                  <a:gd name="T110" fmla="*/ 75 w 95"/>
                  <a:gd name="T111" fmla="*/ 7 h 47"/>
                  <a:gd name="T112" fmla="*/ 70 w 95"/>
                  <a:gd name="T113" fmla="*/ 9 h 47"/>
                  <a:gd name="T114" fmla="*/ 65 w 95"/>
                  <a:gd name="T115" fmla="*/ 4 h 47"/>
                  <a:gd name="T116" fmla="*/ 68 w 95"/>
                  <a:gd name="T117" fmla="*/ 3 h 47"/>
                  <a:gd name="T118" fmla="*/ 75 w 95"/>
                  <a:gd name="T119" fmla="*/ 2 h 47"/>
                  <a:gd name="T120" fmla="*/ 79 w 95"/>
                  <a:gd name="T121" fmla="*/ 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5" h="47">
                    <a:moveTo>
                      <a:pt x="32" y="45"/>
                    </a:moveTo>
                    <a:cubicBezTo>
                      <a:pt x="33" y="45"/>
                      <a:pt x="34" y="43"/>
                      <a:pt x="35" y="43"/>
                    </a:cubicBezTo>
                    <a:cubicBezTo>
                      <a:pt x="36" y="42"/>
                      <a:pt x="37" y="42"/>
                      <a:pt x="38" y="41"/>
                    </a:cubicBezTo>
                    <a:cubicBezTo>
                      <a:pt x="39" y="40"/>
                      <a:pt x="40" y="39"/>
                      <a:pt x="41" y="37"/>
                    </a:cubicBezTo>
                    <a:cubicBezTo>
                      <a:pt x="43" y="36"/>
                      <a:pt x="44" y="34"/>
                      <a:pt x="46" y="35"/>
                    </a:cubicBezTo>
                    <a:cubicBezTo>
                      <a:pt x="48" y="35"/>
                      <a:pt x="47" y="39"/>
                      <a:pt x="49" y="39"/>
                    </a:cubicBezTo>
                    <a:cubicBezTo>
                      <a:pt x="51" y="39"/>
                      <a:pt x="52" y="37"/>
                      <a:pt x="54" y="37"/>
                    </a:cubicBezTo>
                    <a:cubicBezTo>
                      <a:pt x="56" y="36"/>
                      <a:pt x="59" y="37"/>
                      <a:pt x="61" y="35"/>
                    </a:cubicBezTo>
                    <a:cubicBezTo>
                      <a:pt x="63" y="32"/>
                      <a:pt x="61" y="30"/>
                      <a:pt x="63" y="27"/>
                    </a:cubicBezTo>
                    <a:cubicBezTo>
                      <a:pt x="66" y="22"/>
                      <a:pt x="77" y="25"/>
                      <a:pt x="77" y="22"/>
                    </a:cubicBezTo>
                    <a:cubicBezTo>
                      <a:pt x="77" y="21"/>
                      <a:pt x="77" y="19"/>
                      <a:pt x="78" y="18"/>
                    </a:cubicBezTo>
                    <a:cubicBezTo>
                      <a:pt x="80" y="17"/>
                      <a:pt x="81" y="17"/>
                      <a:pt x="83" y="16"/>
                    </a:cubicBezTo>
                    <a:cubicBezTo>
                      <a:pt x="85" y="15"/>
                      <a:pt x="85" y="14"/>
                      <a:pt x="87" y="12"/>
                    </a:cubicBezTo>
                    <a:cubicBezTo>
                      <a:pt x="90" y="11"/>
                      <a:pt x="92" y="10"/>
                      <a:pt x="95" y="9"/>
                    </a:cubicBezTo>
                    <a:cubicBezTo>
                      <a:pt x="90" y="7"/>
                      <a:pt x="90" y="7"/>
                      <a:pt x="90" y="7"/>
                    </a:cubicBezTo>
                    <a:cubicBezTo>
                      <a:pt x="90" y="7"/>
                      <a:pt x="85" y="6"/>
                      <a:pt x="85" y="5"/>
                    </a:cubicBezTo>
                    <a:cubicBezTo>
                      <a:pt x="84" y="3"/>
                      <a:pt x="81" y="1"/>
                      <a:pt x="79" y="1"/>
                    </a:cubicBezTo>
                    <a:cubicBezTo>
                      <a:pt x="77" y="1"/>
                      <a:pt x="75" y="0"/>
                      <a:pt x="72" y="1"/>
                    </a:cubicBezTo>
                    <a:cubicBezTo>
                      <a:pt x="68" y="1"/>
                      <a:pt x="63" y="1"/>
                      <a:pt x="61" y="1"/>
                    </a:cubicBezTo>
                    <a:cubicBezTo>
                      <a:pt x="59" y="1"/>
                      <a:pt x="55" y="6"/>
                      <a:pt x="52" y="6"/>
                    </a:cubicBezTo>
                    <a:cubicBezTo>
                      <a:pt x="49" y="6"/>
                      <a:pt x="51" y="5"/>
                      <a:pt x="48" y="4"/>
                    </a:cubicBezTo>
                    <a:cubicBezTo>
                      <a:pt x="45" y="3"/>
                      <a:pt x="45" y="1"/>
                      <a:pt x="44" y="1"/>
                    </a:cubicBezTo>
                    <a:cubicBezTo>
                      <a:pt x="40" y="4"/>
                      <a:pt x="41" y="3"/>
                      <a:pt x="39" y="3"/>
                    </a:cubicBezTo>
                    <a:cubicBezTo>
                      <a:pt x="38" y="3"/>
                      <a:pt x="36" y="7"/>
                      <a:pt x="36" y="7"/>
                    </a:cubicBezTo>
                    <a:cubicBezTo>
                      <a:pt x="36" y="7"/>
                      <a:pt x="33" y="8"/>
                      <a:pt x="33" y="10"/>
                    </a:cubicBezTo>
                    <a:cubicBezTo>
                      <a:pt x="33" y="11"/>
                      <a:pt x="27" y="5"/>
                      <a:pt x="24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5" y="5"/>
                      <a:pt x="10" y="11"/>
                      <a:pt x="10" y="11"/>
                    </a:cubicBezTo>
                    <a:cubicBezTo>
                      <a:pt x="12" y="9"/>
                      <a:pt x="14" y="9"/>
                      <a:pt x="14" y="9"/>
                    </a:cubicBezTo>
                    <a:cubicBezTo>
                      <a:pt x="14" y="9"/>
                      <a:pt x="17" y="11"/>
                      <a:pt x="15" y="13"/>
                    </a:cubicBezTo>
                    <a:cubicBezTo>
                      <a:pt x="12" y="15"/>
                      <a:pt x="13" y="15"/>
                      <a:pt x="11" y="16"/>
                    </a:cubicBezTo>
                    <a:cubicBezTo>
                      <a:pt x="10" y="17"/>
                      <a:pt x="5" y="18"/>
                      <a:pt x="9" y="18"/>
                    </a:cubicBezTo>
                    <a:cubicBezTo>
                      <a:pt x="12" y="19"/>
                      <a:pt x="11" y="23"/>
                      <a:pt x="13" y="21"/>
                    </a:cubicBezTo>
                    <a:cubicBezTo>
                      <a:pt x="16" y="20"/>
                      <a:pt x="17" y="19"/>
                      <a:pt x="17" y="21"/>
                    </a:cubicBezTo>
                    <a:cubicBezTo>
                      <a:pt x="17" y="24"/>
                      <a:pt x="16" y="24"/>
                      <a:pt x="19" y="24"/>
                    </a:cubicBezTo>
                    <a:cubicBezTo>
                      <a:pt x="22" y="24"/>
                      <a:pt x="21" y="24"/>
                      <a:pt x="25" y="26"/>
                    </a:cubicBezTo>
                    <a:cubicBezTo>
                      <a:pt x="27" y="27"/>
                      <a:pt x="28" y="27"/>
                      <a:pt x="29" y="27"/>
                    </a:cubicBezTo>
                    <a:cubicBezTo>
                      <a:pt x="29" y="27"/>
                      <a:pt x="28" y="27"/>
                      <a:pt x="28" y="28"/>
                    </a:cubicBezTo>
                    <a:cubicBezTo>
                      <a:pt x="26" y="30"/>
                      <a:pt x="23" y="36"/>
                      <a:pt x="20" y="36"/>
                    </a:cubicBezTo>
                    <a:cubicBezTo>
                      <a:pt x="17" y="36"/>
                      <a:pt x="16" y="36"/>
                      <a:pt x="16" y="36"/>
                    </a:cubicBezTo>
                    <a:cubicBezTo>
                      <a:pt x="16" y="36"/>
                      <a:pt x="12" y="41"/>
                      <a:pt x="11" y="39"/>
                    </a:cubicBezTo>
                    <a:cubicBezTo>
                      <a:pt x="11" y="37"/>
                      <a:pt x="9" y="38"/>
                      <a:pt x="9" y="38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5" y="38"/>
                      <a:pt x="5" y="38"/>
                      <a:pt x="5" y="38"/>
                    </a:cubicBezTo>
                    <a:cubicBezTo>
                      <a:pt x="0" y="39"/>
                      <a:pt x="0" y="39"/>
                      <a:pt x="0" y="39"/>
                    </a:cubicBezTo>
                    <a:cubicBezTo>
                      <a:pt x="2" y="43"/>
                      <a:pt x="2" y="43"/>
                      <a:pt x="2" y="43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8" y="43"/>
                      <a:pt x="9" y="46"/>
                      <a:pt x="11" y="45"/>
                    </a:cubicBezTo>
                    <a:cubicBezTo>
                      <a:pt x="13" y="45"/>
                      <a:pt x="15" y="43"/>
                      <a:pt x="16" y="45"/>
                    </a:cubicBezTo>
                    <a:cubicBezTo>
                      <a:pt x="18" y="47"/>
                      <a:pt x="20" y="46"/>
                      <a:pt x="20" y="46"/>
                    </a:cubicBezTo>
                    <a:cubicBezTo>
                      <a:pt x="20" y="46"/>
                      <a:pt x="23" y="47"/>
                      <a:pt x="25" y="46"/>
                    </a:cubicBezTo>
                    <a:cubicBezTo>
                      <a:pt x="27" y="45"/>
                      <a:pt x="30" y="45"/>
                      <a:pt x="32" y="45"/>
                    </a:cubicBezTo>
                    <a:close/>
                    <a:moveTo>
                      <a:pt x="79" y="3"/>
                    </a:moveTo>
                    <a:cubicBezTo>
                      <a:pt x="79" y="4"/>
                      <a:pt x="78" y="5"/>
                      <a:pt x="78" y="5"/>
                    </a:cubicBezTo>
                    <a:cubicBezTo>
                      <a:pt x="78" y="6"/>
                      <a:pt x="76" y="5"/>
                      <a:pt x="76" y="5"/>
                    </a:cubicBezTo>
                    <a:cubicBezTo>
                      <a:pt x="75" y="6"/>
                      <a:pt x="75" y="7"/>
                      <a:pt x="75" y="7"/>
                    </a:cubicBezTo>
                    <a:cubicBezTo>
                      <a:pt x="74" y="8"/>
                      <a:pt x="71" y="9"/>
                      <a:pt x="70" y="9"/>
                    </a:cubicBezTo>
                    <a:cubicBezTo>
                      <a:pt x="65" y="9"/>
                      <a:pt x="61" y="6"/>
                      <a:pt x="65" y="4"/>
                    </a:cubicBezTo>
                    <a:cubicBezTo>
                      <a:pt x="66" y="4"/>
                      <a:pt x="67" y="4"/>
                      <a:pt x="68" y="3"/>
                    </a:cubicBezTo>
                    <a:cubicBezTo>
                      <a:pt x="70" y="3"/>
                      <a:pt x="74" y="2"/>
                      <a:pt x="75" y="2"/>
                    </a:cubicBezTo>
                    <a:cubicBezTo>
                      <a:pt x="78" y="2"/>
                      <a:pt x="79" y="2"/>
                      <a:pt x="79" y="3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0" name="Freeform 180">
                <a:extLst>
                  <a:ext uri="{FF2B5EF4-FFF2-40B4-BE49-F238E27FC236}">
                    <a16:creationId xmlns:a16="http://schemas.microsoft.com/office/drawing/2014/main" id="{8561FB2A-3343-A840-9EF3-ED0B8D59D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2" y="1597"/>
                <a:ext cx="45" cy="39"/>
              </a:xfrm>
              <a:custGeom>
                <a:avLst/>
                <a:gdLst>
                  <a:gd name="T0" fmla="*/ 19 w 23"/>
                  <a:gd name="T1" fmla="*/ 2 h 20"/>
                  <a:gd name="T2" fmla="*/ 14 w 23"/>
                  <a:gd name="T3" fmla="*/ 1 h 20"/>
                  <a:gd name="T4" fmla="*/ 8 w 23"/>
                  <a:gd name="T5" fmla="*/ 8 h 20"/>
                  <a:gd name="T6" fmla="*/ 0 w 23"/>
                  <a:gd name="T7" fmla="*/ 14 h 20"/>
                  <a:gd name="T8" fmla="*/ 12 w 23"/>
                  <a:gd name="T9" fmla="*/ 16 h 20"/>
                  <a:gd name="T10" fmla="*/ 13 w 23"/>
                  <a:gd name="T11" fmla="*/ 20 h 20"/>
                  <a:gd name="T12" fmla="*/ 20 w 23"/>
                  <a:gd name="T13" fmla="*/ 20 h 20"/>
                  <a:gd name="T14" fmla="*/ 18 w 23"/>
                  <a:gd name="T15" fmla="*/ 14 h 20"/>
                  <a:gd name="T16" fmla="*/ 17 w 23"/>
                  <a:gd name="T17" fmla="*/ 14 h 20"/>
                  <a:gd name="T18" fmla="*/ 18 w 23"/>
                  <a:gd name="T19" fmla="*/ 6 h 20"/>
                  <a:gd name="T20" fmla="*/ 22 w 23"/>
                  <a:gd name="T21" fmla="*/ 8 h 20"/>
                  <a:gd name="T22" fmla="*/ 22 w 23"/>
                  <a:gd name="T23" fmla="*/ 8 h 20"/>
                  <a:gd name="T24" fmla="*/ 23 w 23"/>
                  <a:gd name="T25" fmla="*/ 7 h 20"/>
                  <a:gd name="T26" fmla="*/ 21 w 23"/>
                  <a:gd name="T27" fmla="*/ 6 h 20"/>
                  <a:gd name="T28" fmla="*/ 19 w 23"/>
                  <a:gd name="T29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20">
                    <a:moveTo>
                      <a:pt x="19" y="2"/>
                    </a:moveTo>
                    <a:cubicBezTo>
                      <a:pt x="19" y="2"/>
                      <a:pt x="17" y="2"/>
                      <a:pt x="14" y="1"/>
                    </a:cubicBezTo>
                    <a:cubicBezTo>
                      <a:pt x="12" y="0"/>
                      <a:pt x="10" y="5"/>
                      <a:pt x="8" y="8"/>
                    </a:cubicBezTo>
                    <a:cubicBezTo>
                      <a:pt x="6" y="10"/>
                      <a:pt x="0" y="14"/>
                      <a:pt x="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18"/>
                      <a:pt x="19" y="16"/>
                      <a:pt x="18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8" y="8"/>
                      <a:pt x="18" y="6"/>
                    </a:cubicBezTo>
                    <a:cubicBezTo>
                      <a:pt x="19" y="7"/>
                      <a:pt x="21" y="8"/>
                      <a:pt x="22" y="8"/>
                    </a:cubicBezTo>
                    <a:cubicBezTo>
                      <a:pt x="22" y="8"/>
                      <a:pt x="21" y="8"/>
                      <a:pt x="22" y="8"/>
                    </a:cubicBezTo>
                    <a:cubicBezTo>
                      <a:pt x="23" y="9"/>
                      <a:pt x="23" y="7"/>
                      <a:pt x="23" y="7"/>
                    </a:cubicBezTo>
                    <a:cubicBezTo>
                      <a:pt x="23" y="7"/>
                      <a:pt x="21" y="7"/>
                      <a:pt x="21" y="6"/>
                    </a:cubicBezTo>
                    <a:cubicBezTo>
                      <a:pt x="20" y="6"/>
                      <a:pt x="19" y="3"/>
                      <a:pt x="19" y="2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1" name="Freeform 181">
                <a:extLst>
                  <a:ext uri="{FF2B5EF4-FFF2-40B4-BE49-F238E27FC236}">
                    <a16:creationId xmlns:a16="http://schemas.microsoft.com/office/drawing/2014/main" id="{7C010A3A-C434-8D4D-A05A-5E7F424460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2" y="1597"/>
                <a:ext cx="45" cy="39"/>
              </a:xfrm>
              <a:custGeom>
                <a:avLst/>
                <a:gdLst>
                  <a:gd name="T0" fmla="*/ 19 w 23"/>
                  <a:gd name="T1" fmla="*/ 2 h 20"/>
                  <a:gd name="T2" fmla="*/ 14 w 23"/>
                  <a:gd name="T3" fmla="*/ 1 h 20"/>
                  <a:gd name="T4" fmla="*/ 8 w 23"/>
                  <a:gd name="T5" fmla="*/ 8 h 20"/>
                  <a:gd name="T6" fmla="*/ 0 w 23"/>
                  <a:gd name="T7" fmla="*/ 14 h 20"/>
                  <a:gd name="T8" fmla="*/ 12 w 23"/>
                  <a:gd name="T9" fmla="*/ 16 h 20"/>
                  <a:gd name="T10" fmla="*/ 13 w 23"/>
                  <a:gd name="T11" fmla="*/ 20 h 20"/>
                  <a:gd name="T12" fmla="*/ 20 w 23"/>
                  <a:gd name="T13" fmla="*/ 20 h 20"/>
                  <a:gd name="T14" fmla="*/ 18 w 23"/>
                  <a:gd name="T15" fmla="*/ 14 h 20"/>
                  <a:gd name="T16" fmla="*/ 17 w 23"/>
                  <a:gd name="T17" fmla="*/ 14 h 20"/>
                  <a:gd name="T18" fmla="*/ 18 w 23"/>
                  <a:gd name="T19" fmla="*/ 6 h 20"/>
                  <a:gd name="T20" fmla="*/ 22 w 23"/>
                  <a:gd name="T21" fmla="*/ 8 h 20"/>
                  <a:gd name="T22" fmla="*/ 22 w 23"/>
                  <a:gd name="T23" fmla="*/ 8 h 20"/>
                  <a:gd name="T24" fmla="*/ 23 w 23"/>
                  <a:gd name="T25" fmla="*/ 7 h 20"/>
                  <a:gd name="T26" fmla="*/ 21 w 23"/>
                  <a:gd name="T27" fmla="*/ 6 h 20"/>
                  <a:gd name="T28" fmla="*/ 19 w 23"/>
                  <a:gd name="T29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20">
                    <a:moveTo>
                      <a:pt x="19" y="2"/>
                    </a:moveTo>
                    <a:cubicBezTo>
                      <a:pt x="19" y="2"/>
                      <a:pt x="17" y="2"/>
                      <a:pt x="14" y="1"/>
                    </a:cubicBezTo>
                    <a:cubicBezTo>
                      <a:pt x="12" y="0"/>
                      <a:pt x="10" y="5"/>
                      <a:pt x="8" y="8"/>
                    </a:cubicBezTo>
                    <a:cubicBezTo>
                      <a:pt x="6" y="10"/>
                      <a:pt x="0" y="14"/>
                      <a:pt x="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18"/>
                      <a:pt x="19" y="16"/>
                      <a:pt x="18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8" y="8"/>
                      <a:pt x="18" y="6"/>
                    </a:cubicBezTo>
                    <a:cubicBezTo>
                      <a:pt x="19" y="7"/>
                      <a:pt x="21" y="8"/>
                      <a:pt x="22" y="8"/>
                    </a:cubicBezTo>
                    <a:cubicBezTo>
                      <a:pt x="22" y="8"/>
                      <a:pt x="21" y="8"/>
                      <a:pt x="22" y="8"/>
                    </a:cubicBezTo>
                    <a:cubicBezTo>
                      <a:pt x="23" y="9"/>
                      <a:pt x="23" y="7"/>
                      <a:pt x="23" y="7"/>
                    </a:cubicBezTo>
                    <a:cubicBezTo>
                      <a:pt x="23" y="7"/>
                      <a:pt x="21" y="7"/>
                      <a:pt x="21" y="6"/>
                    </a:cubicBezTo>
                    <a:cubicBezTo>
                      <a:pt x="20" y="6"/>
                      <a:pt x="19" y="3"/>
                      <a:pt x="19" y="2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2" name="Freeform 182">
                <a:extLst>
                  <a:ext uri="{FF2B5EF4-FFF2-40B4-BE49-F238E27FC236}">
                    <a16:creationId xmlns:a16="http://schemas.microsoft.com/office/drawing/2014/main" id="{B260E81B-0B1C-2D4F-BD57-0ACBC410FA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8" y="2154"/>
                <a:ext cx="149" cy="197"/>
              </a:xfrm>
              <a:custGeom>
                <a:avLst/>
                <a:gdLst>
                  <a:gd name="T0" fmla="*/ 5 w 76"/>
                  <a:gd name="T1" fmla="*/ 59 h 100"/>
                  <a:gd name="T2" fmla="*/ 8 w 76"/>
                  <a:gd name="T3" fmla="*/ 57 h 100"/>
                  <a:gd name="T4" fmla="*/ 9 w 76"/>
                  <a:gd name="T5" fmla="*/ 59 h 100"/>
                  <a:gd name="T6" fmla="*/ 6 w 76"/>
                  <a:gd name="T7" fmla="*/ 65 h 100"/>
                  <a:gd name="T8" fmla="*/ 32 w 76"/>
                  <a:gd name="T9" fmla="*/ 83 h 100"/>
                  <a:gd name="T10" fmla="*/ 36 w 76"/>
                  <a:gd name="T11" fmla="*/ 92 h 100"/>
                  <a:gd name="T12" fmla="*/ 49 w 76"/>
                  <a:gd name="T13" fmla="*/ 100 h 100"/>
                  <a:gd name="T14" fmla="*/ 51 w 76"/>
                  <a:gd name="T15" fmla="*/ 89 h 100"/>
                  <a:gd name="T16" fmla="*/ 56 w 76"/>
                  <a:gd name="T17" fmla="*/ 82 h 100"/>
                  <a:gd name="T18" fmla="*/ 64 w 76"/>
                  <a:gd name="T19" fmla="*/ 74 h 100"/>
                  <a:gd name="T20" fmla="*/ 69 w 76"/>
                  <a:gd name="T21" fmla="*/ 66 h 100"/>
                  <a:gd name="T22" fmla="*/ 72 w 76"/>
                  <a:gd name="T23" fmla="*/ 61 h 100"/>
                  <a:gd name="T24" fmla="*/ 67 w 76"/>
                  <a:gd name="T25" fmla="*/ 53 h 100"/>
                  <a:gd name="T26" fmla="*/ 71 w 76"/>
                  <a:gd name="T27" fmla="*/ 14 h 100"/>
                  <a:gd name="T28" fmla="*/ 66 w 76"/>
                  <a:gd name="T29" fmla="*/ 4 h 100"/>
                  <a:gd name="T30" fmla="*/ 58 w 76"/>
                  <a:gd name="T31" fmla="*/ 3 h 100"/>
                  <a:gd name="T32" fmla="*/ 50 w 76"/>
                  <a:gd name="T33" fmla="*/ 6 h 100"/>
                  <a:gd name="T34" fmla="*/ 38 w 76"/>
                  <a:gd name="T35" fmla="*/ 4 h 100"/>
                  <a:gd name="T36" fmla="*/ 26 w 76"/>
                  <a:gd name="T37" fmla="*/ 5 h 100"/>
                  <a:gd name="T38" fmla="*/ 15 w 76"/>
                  <a:gd name="T39" fmla="*/ 1 h 100"/>
                  <a:gd name="T40" fmla="*/ 7 w 76"/>
                  <a:gd name="T41" fmla="*/ 1 h 100"/>
                  <a:gd name="T42" fmla="*/ 1 w 76"/>
                  <a:gd name="T43" fmla="*/ 4 h 100"/>
                  <a:gd name="T44" fmla="*/ 3 w 76"/>
                  <a:gd name="T45" fmla="*/ 9 h 100"/>
                  <a:gd name="T46" fmla="*/ 4 w 76"/>
                  <a:gd name="T47" fmla="*/ 17 h 100"/>
                  <a:gd name="T48" fmla="*/ 8 w 76"/>
                  <a:gd name="T49" fmla="*/ 28 h 100"/>
                  <a:gd name="T50" fmla="*/ 3 w 76"/>
                  <a:gd name="T51" fmla="*/ 37 h 100"/>
                  <a:gd name="T52" fmla="*/ 3 w 76"/>
                  <a:gd name="T53" fmla="*/ 52 h 100"/>
                  <a:gd name="T54" fmla="*/ 4 w 76"/>
                  <a:gd name="T55" fmla="*/ 55 h 100"/>
                  <a:gd name="T56" fmla="*/ 23 w 76"/>
                  <a:gd name="T57" fmla="*/ 6 h 100"/>
                  <a:gd name="T58" fmla="*/ 27 w 76"/>
                  <a:gd name="T59" fmla="*/ 22 h 100"/>
                  <a:gd name="T60" fmla="*/ 26 w 76"/>
                  <a:gd name="T61" fmla="*/ 26 h 100"/>
                  <a:gd name="T62" fmla="*/ 20 w 76"/>
                  <a:gd name="T63" fmla="*/ 18 h 100"/>
                  <a:gd name="T64" fmla="*/ 19 w 76"/>
                  <a:gd name="T65" fmla="*/ 1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100">
                    <a:moveTo>
                      <a:pt x="4" y="55"/>
                    </a:moveTo>
                    <a:cubicBezTo>
                      <a:pt x="5" y="56"/>
                      <a:pt x="4" y="59"/>
                      <a:pt x="5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7" y="59"/>
                      <a:pt x="8" y="57"/>
                      <a:pt x="8" y="57"/>
                    </a:cubicBezTo>
                    <a:cubicBezTo>
                      <a:pt x="10" y="56"/>
                      <a:pt x="10" y="58"/>
                      <a:pt x="11" y="57"/>
                    </a:cubicBezTo>
                    <a:cubicBezTo>
                      <a:pt x="10" y="58"/>
                      <a:pt x="9" y="58"/>
                      <a:pt x="9" y="59"/>
                    </a:cubicBezTo>
                    <a:cubicBezTo>
                      <a:pt x="8" y="60"/>
                      <a:pt x="9" y="62"/>
                      <a:pt x="8" y="63"/>
                    </a:cubicBezTo>
                    <a:cubicBezTo>
                      <a:pt x="8" y="64"/>
                      <a:pt x="6" y="64"/>
                      <a:pt x="6" y="65"/>
                    </a:cubicBezTo>
                    <a:cubicBezTo>
                      <a:pt x="5" y="68"/>
                      <a:pt x="6" y="69"/>
                      <a:pt x="5" y="71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2" y="83"/>
                      <a:pt x="34" y="85"/>
                      <a:pt x="34" y="87"/>
                    </a:cubicBezTo>
                    <a:cubicBezTo>
                      <a:pt x="33" y="90"/>
                      <a:pt x="33" y="92"/>
                      <a:pt x="36" y="92"/>
                    </a:cubicBezTo>
                    <a:cubicBezTo>
                      <a:pt x="38" y="92"/>
                      <a:pt x="38" y="94"/>
                      <a:pt x="38" y="94"/>
                    </a:cubicBezTo>
                    <a:cubicBezTo>
                      <a:pt x="49" y="100"/>
                      <a:pt x="49" y="100"/>
                      <a:pt x="49" y="100"/>
                    </a:cubicBezTo>
                    <a:cubicBezTo>
                      <a:pt x="49" y="100"/>
                      <a:pt x="50" y="98"/>
                      <a:pt x="51" y="98"/>
                    </a:cubicBezTo>
                    <a:cubicBezTo>
                      <a:pt x="51" y="95"/>
                      <a:pt x="49" y="93"/>
                      <a:pt x="51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3" y="87"/>
                      <a:pt x="54" y="83"/>
                      <a:pt x="56" y="82"/>
                    </a:cubicBezTo>
                    <a:cubicBezTo>
                      <a:pt x="57" y="81"/>
                      <a:pt x="59" y="82"/>
                      <a:pt x="60" y="81"/>
                    </a:cubicBezTo>
                    <a:cubicBezTo>
                      <a:pt x="61" y="80"/>
                      <a:pt x="63" y="75"/>
                      <a:pt x="64" y="74"/>
                    </a:cubicBezTo>
                    <a:cubicBezTo>
                      <a:pt x="64" y="74"/>
                      <a:pt x="67" y="75"/>
                      <a:pt x="68" y="73"/>
                    </a:cubicBezTo>
                    <a:cubicBezTo>
                      <a:pt x="69" y="72"/>
                      <a:pt x="68" y="68"/>
                      <a:pt x="69" y="66"/>
                    </a:cubicBezTo>
                    <a:cubicBezTo>
                      <a:pt x="70" y="65"/>
                      <a:pt x="72" y="64"/>
                      <a:pt x="72" y="63"/>
                    </a:cubicBezTo>
                    <a:cubicBezTo>
                      <a:pt x="73" y="62"/>
                      <a:pt x="71" y="62"/>
                      <a:pt x="72" y="61"/>
                    </a:cubicBezTo>
                    <a:cubicBezTo>
                      <a:pt x="72" y="61"/>
                      <a:pt x="73" y="60"/>
                      <a:pt x="73" y="60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6" y="3"/>
                      <a:pt x="68" y="5"/>
                      <a:pt x="66" y="4"/>
                    </a:cubicBezTo>
                    <a:cubicBezTo>
                      <a:pt x="64" y="3"/>
                      <a:pt x="64" y="0"/>
                      <a:pt x="64" y="0"/>
                    </a:cubicBezTo>
                    <a:cubicBezTo>
                      <a:pt x="64" y="0"/>
                      <a:pt x="61" y="4"/>
                      <a:pt x="58" y="3"/>
                    </a:cubicBezTo>
                    <a:cubicBezTo>
                      <a:pt x="56" y="1"/>
                      <a:pt x="55" y="6"/>
                      <a:pt x="55" y="6"/>
                    </a:cubicBezTo>
                    <a:cubicBezTo>
                      <a:pt x="55" y="6"/>
                      <a:pt x="52" y="6"/>
                      <a:pt x="50" y="6"/>
                    </a:cubicBezTo>
                    <a:cubicBezTo>
                      <a:pt x="48" y="6"/>
                      <a:pt x="46" y="7"/>
                      <a:pt x="45" y="5"/>
                    </a:cubicBezTo>
                    <a:cubicBezTo>
                      <a:pt x="44" y="4"/>
                      <a:pt x="38" y="4"/>
                      <a:pt x="38" y="4"/>
                    </a:cubicBezTo>
                    <a:cubicBezTo>
                      <a:pt x="38" y="4"/>
                      <a:pt x="34" y="6"/>
                      <a:pt x="32" y="4"/>
                    </a:cubicBezTo>
                    <a:cubicBezTo>
                      <a:pt x="30" y="3"/>
                      <a:pt x="27" y="5"/>
                      <a:pt x="26" y="5"/>
                    </a:cubicBezTo>
                    <a:cubicBezTo>
                      <a:pt x="25" y="5"/>
                      <a:pt x="19" y="4"/>
                      <a:pt x="19" y="4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9" y="1"/>
                      <a:pt x="7" y="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3" y="9"/>
                    </a:cubicBezTo>
                    <a:cubicBezTo>
                      <a:pt x="6" y="11"/>
                      <a:pt x="3" y="9"/>
                      <a:pt x="5" y="11"/>
                    </a:cubicBezTo>
                    <a:cubicBezTo>
                      <a:pt x="7" y="13"/>
                      <a:pt x="5" y="13"/>
                      <a:pt x="4" y="17"/>
                    </a:cubicBezTo>
                    <a:cubicBezTo>
                      <a:pt x="4" y="20"/>
                      <a:pt x="3" y="21"/>
                      <a:pt x="6" y="23"/>
                    </a:cubicBezTo>
                    <a:cubicBezTo>
                      <a:pt x="8" y="25"/>
                      <a:pt x="8" y="26"/>
                      <a:pt x="8" y="28"/>
                    </a:cubicBezTo>
                    <a:cubicBezTo>
                      <a:pt x="7" y="30"/>
                      <a:pt x="7" y="32"/>
                      <a:pt x="6" y="33"/>
                    </a:cubicBezTo>
                    <a:cubicBezTo>
                      <a:pt x="6" y="35"/>
                      <a:pt x="4" y="33"/>
                      <a:pt x="3" y="37"/>
                    </a:cubicBezTo>
                    <a:cubicBezTo>
                      <a:pt x="3" y="41"/>
                      <a:pt x="4" y="42"/>
                      <a:pt x="2" y="44"/>
                    </a:cubicBezTo>
                    <a:cubicBezTo>
                      <a:pt x="0" y="46"/>
                      <a:pt x="4" y="51"/>
                      <a:pt x="3" y="52"/>
                    </a:cubicBezTo>
                    <a:cubicBezTo>
                      <a:pt x="2" y="53"/>
                      <a:pt x="3" y="55"/>
                      <a:pt x="3" y="55"/>
                    </a:cubicBezTo>
                    <a:cubicBezTo>
                      <a:pt x="4" y="55"/>
                      <a:pt x="4" y="55"/>
                      <a:pt x="4" y="55"/>
                    </a:cubicBezTo>
                    <a:close/>
                    <a:moveTo>
                      <a:pt x="21" y="5"/>
                    </a:moveTo>
                    <a:cubicBezTo>
                      <a:pt x="21" y="5"/>
                      <a:pt x="23" y="6"/>
                      <a:pt x="23" y="6"/>
                    </a:cubicBezTo>
                    <a:cubicBezTo>
                      <a:pt x="24" y="10"/>
                      <a:pt x="23" y="13"/>
                      <a:pt x="23" y="16"/>
                    </a:cubicBezTo>
                    <a:cubicBezTo>
                      <a:pt x="24" y="18"/>
                      <a:pt x="26" y="20"/>
                      <a:pt x="27" y="22"/>
                    </a:cubicBezTo>
                    <a:cubicBezTo>
                      <a:pt x="27" y="22"/>
                      <a:pt x="27" y="25"/>
                      <a:pt x="27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25"/>
                      <a:pt x="25" y="22"/>
                      <a:pt x="24" y="21"/>
                    </a:cubicBezTo>
                    <a:cubicBezTo>
                      <a:pt x="23" y="20"/>
                      <a:pt x="20" y="19"/>
                      <a:pt x="20" y="18"/>
                    </a:cubicBezTo>
                    <a:cubicBezTo>
                      <a:pt x="20" y="17"/>
                      <a:pt x="20" y="16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3"/>
                      <a:pt x="20" y="7"/>
                      <a:pt x="21" y="5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3" name="Freeform 183">
                <a:extLst>
                  <a:ext uri="{FF2B5EF4-FFF2-40B4-BE49-F238E27FC236}">
                    <a16:creationId xmlns:a16="http://schemas.microsoft.com/office/drawing/2014/main" id="{92F4ECE7-D7B0-3F41-88F2-7077EF390F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8" y="2154"/>
                <a:ext cx="149" cy="197"/>
              </a:xfrm>
              <a:custGeom>
                <a:avLst/>
                <a:gdLst>
                  <a:gd name="T0" fmla="*/ 5 w 76"/>
                  <a:gd name="T1" fmla="*/ 59 h 100"/>
                  <a:gd name="T2" fmla="*/ 8 w 76"/>
                  <a:gd name="T3" fmla="*/ 57 h 100"/>
                  <a:gd name="T4" fmla="*/ 9 w 76"/>
                  <a:gd name="T5" fmla="*/ 59 h 100"/>
                  <a:gd name="T6" fmla="*/ 6 w 76"/>
                  <a:gd name="T7" fmla="*/ 65 h 100"/>
                  <a:gd name="T8" fmla="*/ 32 w 76"/>
                  <a:gd name="T9" fmla="*/ 83 h 100"/>
                  <a:gd name="T10" fmla="*/ 36 w 76"/>
                  <a:gd name="T11" fmla="*/ 92 h 100"/>
                  <a:gd name="T12" fmla="*/ 49 w 76"/>
                  <a:gd name="T13" fmla="*/ 100 h 100"/>
                  <a:gd name="T14" fmla="*/ 51 w 76"/>
                  <a:gd name="T15" fmla="*/ 89 h 100"/>
                  <a:gd name="T16" fmla="*/ 56 w 76"/>
                  <a:gd name="T17" fmla="*/ 82 h 100"/>
                  <a:gd name="T18" fmla="*/ 64 w 76"/>
                  <a:gd name="T19" fmla="*/ 74 h 100"/>
                  <a:gd name="T20" fmla="*/ 69 w 76"/>
                  <a:gd name="T21" fmla="*/ 66 h 100"/>
                  <a:gd name="T22" fmla="*/ 72 w 76"/>
                  <a:gd name="T23" fmla="*/ 61 h 100"/>
                  <a:gd name="T24" fmla="*/ 67 w 76"/>
                  <a:gd name="T25" fmla="*/ 53 h 100"/>
                  <a:gd name="T26" fmla="*/ 71 w 76"/>
                  <a:gd name="T27" fmla="*/ 14 h 100"/>
                  <a:gd name="T28" fmla="*/ 66 w 76"/>
                  <a:gd name="T29" fmla="*/ 4 h 100"/>
                  <a:gd name="T30" fmla="*/ 58 w 76"/>
                  <a:gd name="T31" fmla="*/ 3 h 100"/>
                  <a:gd name="T32" fmla="*/ 50 w 76"/>
                  <a:gd name="T33" fmla="*/ 6 h 100"/>
                  <a:gd name="T34" fmla="*/ 38 w 76"/>
                  <a:gd name="T35" fmla="*/ 4 h 100"/>
                  <a:gd name="T36" fmla="*/ 26 w 76"/>
                  <a:gd name="T37" fmla="*/ 5 h 100"/>
                  <a:gd name="T38" fmla="*/ 15 w 76"/>
                  <a:gd name="T39" fmla="*/ 1 h 100"/>
                  <a:gd name="T40" fmla="*/ 7 w 76"/>
                  <a:gd name="T41" fmla="*/ 1 h 100"/>
                  <a:gd name="T42" fmla="*/ 1 w 76"/>
                  <a:gd name="T43" fmla="*/ 4 h 100"/>
                  <a:gd name="T44" fmla="*/ 3 w 76"/>
                  <a:gd name="T45" fmla="*/ 9 h 100"/>
                  <a:gd name="T46" fmla="*/ 4 w 76"/>
                  <a:gd name="T47" fmla="*/ 17 h 100"/>
                  <a:gd name="T48" fmla="*/ 8 w 76"/>
                  <a:gd name="T49" fmla="*/ 28 h 100"/>
                  <a:gd name="T50" fmla="*/ 3 w 76"/>
                  <a:gd name="T51" fmla="*/ 37 h 100"/>
                  <a:gd name="T52" fmla="*/ 3 w 76"/>
                  <a:gd name="T53" fmla="*/ 52 h 100"/>
                  <a:gd name="T54" fmla="*/ 4 w 76"/>
                  <a:gd name="T55" fmla="*/ 55 h 100"/>
                  <a:gd name="T56" fmla="*/ 23 w 76"/>
                  <a:gd name="T57" fmla="*/ 6 h 100"/>
                  <a:gd name="T58" fmla="*/ 27 w 76"/>
                  <a:gd name="T59" fmla="*/ 22 h 100"/>
                  <a:gd name="T60" fmla="*/ 26 w 76"/>
                  <a:gd name="T61" fmla="*/ 26 h 100"/>
                  <a:gd name="T62" fmla="*/ 20 w 76"/>
                  <a:gd name="T63" fmla="*/ 18 h 100"/>
                  <a:gd name="T64" fmla="*/ 19 w 76"/>
                  <a:gd name="T65" fmla="*/ 1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100">
                    <a:moveTo>
                      <a:pt x="4" y="55"/>
                    </a:moveTo>
                    <a:cubicBezTo>
                      <a:pt x="5" y="56"/>
                      <a:pt x="4" y="59"/>
                      <a:pt x="5" y="59"/>
                    </a:cubicBezTo>
                    <a:cubicBezTo>
                      <a:pt x="7" y="59"/>
                      <a:pt x="7" y="59"/>
                      <a:pt x="7" y="59"/>
                    </a:cubicBezTo>
                    <a:cubicBezTo>
                      <a:pt x="7" y="59"/>
                      <a:pt x="8" y="57"/>
                      <a:pt x="8" y="57"/>
                    </a:cubicBezTo>
                    <a:cubicBezTo>
                      <a:pt x="10" y="56"/>
                      <a:pt x="10" y="58"/>
                      <a:pt x="11" y="57"/>
                    </a:cubicBezTo>
                    <a:cubicBezTo>
                      <a:pt x="10" y="58"/>
                      <a:pt x="9" y="58"/>
                      <a:pt x="9" y="59"/>
                    </a:cubicBezTo>
                    <a:cubicBezTo>
                      <a:pt x="8" y="60"/>
                      <a:pt x="9" y="62"/>
                      <a:pt x="8" y="63"/>
                    </a:cubicBezTo>
                    <a:cubicBezTo>
                      <a:pt x="8" y="64"/>
                      <a:pt x="6" y="64"/>
                      <a:pt x="6" y="65"/>
                    </a:cubicBezTo>
                    <a:cubicBezTo>
                      <a:pt x="5" y="68"/>
                      <a:pt x="6" y="69"/>
                      <a:pt x="5" y="71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32" y="83"/>
                      <a:pt x="34" y="85"/>
                      <a:pt x="34" y="87"/>
                    </a:cubicBezTo>
                    <a:cubicBezTo>
                      <a:pt x="33" y="90"/>
                      <a:pt x="33" y="92"/>
                      <a:pt x="36" y="92"/>
                    </a:cubicBezTo>
                    <a:cubicBezTo>
                      <a:pt x="38" y="92"/>
                      <a:pt x="38" y="94"/>
                      <a:pt x="38" y="94"/>
                    </a:cubicBezTo>
                    <a:cubicBezTo>
                      <a:pt x="49" y="100"/>
                      <a:pt x="49" y="100"/>
                      <a:pt x="49" y="100"/>
                    </a:cubicBezTo>
                    <a:cubicBezTo>
                      <a:pt x="49" y="100"/>
                      <a:pt x="50" y="98"/>
                      <a:pt x="51" y="98"/>
                    </a:cubicBezTo>
                    <a:cubicBezTo>
                      <a:pt x="51" y="95"/>
                      <a:pt x="49" y="93"/>
                      <a:pt x="51" y="89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53" y="87"/>
                      <a:pt x="54" y="83"/>
                      <a:pt x="56" y="82"/>
                    </a:cubicBezTo>
                    <a:cubicBezTo>
                      <a:pt x="57" y="81"/>
                      <a:pt x="59" y="82"/>
                      <a:pt x="60" y="81"/>
                    </a:cubicBezTo>
                    <a:cubicBezTo>
                      <a:pt x="61" y="80"/>
                      <a:pt x="63" y="75"/>
                      <a:pt x="64" y="74"/>
                    </a:cubicBezTo>
                    <a:cubicBezTo>
                      <a:pt x="64" y="74"/>
                      <a:pt x="67" y="75"/>
                      <a:pt x="68" y="73"/>
                    </a:cubicBezTo>
                    <a:cubicBezTo>
                      <a:pt x="69" y="72"/>
                      <a:pt x="68" y="68"/>
                      <a:pt x="69" y="66"/>
                    </a:cubicBezTo>
                    <a:cubicBezTo>
                      <a:pt x="70" y="65"/>
                      <a:pt x="72" y="64"/>
                      <a:pt x="72" y="63"/>
                    </a:cubicBezTo>
                    <a:cubicBezTo>
                      <a:pt x="73" y="62"/>
                      <a:pt x="71" y="62"/>
                      <a:pt x="72" y="61"/>
                    </a:cubicBezTo>
                    <a:cubicBezTo>
                      <a:pt x="72" y="61"/>
                      <a:pt x="73" y="60"/>
                      <a:pt x="73" y="60"/>
                    </a:cubicBezTo>
                    <a:cubicBezTo>
                      <a:pt x="67" y="53"/>
                      <a:pt x="67" y="53"/>
                      <a:pt x="67" y="53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6" y="3"/>
                      <a:pt x="68" y="5"/>
                      <a:pt x="66" y="4"/>
                    </a:cubicBezTo>
                    <a:cubicBezTo>
                      <a:pt x="64" y="3"/>
                      <a:pt x="64" y="0"/>
                      <a:pt x="64" y="0"/>
                    </a:cubicBezTo>
                    <a:cubicBezTo>
                      <a:pt x="64" y="0"/>
                      <a:pt x="61" y="4"/>
                      <a:pt x="58" y="3"/>
                    </a:cubicBezTo>
                    <a:cubicBezTo>
                      <a:pt x="56" y="1"/>
                      <a:pt x="55" y="6"/>
                      <a:pt x="55" y="6"/>
                    </a:cubicBezTo>
                    <a:cubicBezTo>
                      <a:pt x="55" y="6"/>
                      <a:pt x="52" y="6"/>
                      <a:pt x="50" y="6"/>
                    </a:cubicBezTo>
                    <a:cubicBezTo>
                      <a:pt x="48" y="6"/>
                      <a:pt x="46" y="7"/>
                      <a:pt x="45" y="5"/>
                    </a:cubicBezTo>
                    <a:cubicBezTo>
                      <a:pt x="44" y="4"/>
                      <a:pt x="38" y="4"/>
                      <a:pt x="38" y="4"/>
                    </a:cubicBezTo>
                    <a:cubicBezTo>
                      <a:pt x="38" y="4"/>
                      <a:pt x="34" y="6"/>
                      <a:pt x="32" y="4"/>
                    </a:cubicBezTo>
                    <a:cubicBezTo>
                      <a:pt x="30" y="3"/>
                      <a:pt x="27" y="5"/>
                      <a:pt x="26" y="5"/>
                    </a:cubicBezTo>
                    <a:cubicBezTo>
                      <a:pt x="25" y="5"/>
                      <a:pt x="19" y="4"/>
                      <a:pt x="19" y="4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9" y="1"/>
                      <a:pt x="7" y="1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3" y="9"/>
                    </a:cubicBezTo>
                    <a:cubicBezTo>
                      <a:pt x="6" y="11"/>
                      <a:pt x="3" y="9"/>
                      <a:pt x="5" y="11"/>
                    </a:cubicBezTo>
                    <a:cubicBezTo>
                      <a:pt x="7" y="13"/>
                      <a:pt x="5" y="13"/>
                      <a:pt x="4" y="17"/>
                    </a:cubicBezTo>
                    <a:cubicBezTo>
                      <a:pt x="4" y="20"/>
                      <a:pt x="3" y="21"/>
                      <a:pt x="6" y="23"/>
                    </a:cubicBezTo>
                    <a:cubicBezTo>
                      <a:pt x="8" y="25"/>
                      <a:pt x="8" y="26"/>
                      <a:pt x="8" y="28"/>
                    </a:cubicBezTo>
                    <a:cubicBezTo>
                      <a:pt x="7" y="30"/>
                      <a:pt x="7" y="32"/>
                      <a:pt x="6" y="33"/>
                    </a:cubicBezTo>
                    <a:cubicBezTo>
                      <a:pt x="6" y="35"/>
                      <a:pt x="4" y="33"/>
                      <a:pt x="3" y="37"/>
                    </a:cubicBezTo>
                    <a:cubicBezTo>
                      <a:pt x="3" y="41"/>
                      <a:pt x="4" y="42"/>
                      <a:pt x="2" y="44"/>
                    </a:cubicBezTo>
                    <a:cubicBezTo>
                      <a:pt x="0" y="46"/>
                      <a:pt x="4" y="51"/>
                      <a:pt x="3" y="52"/>
                    </a:cubicBezTo>
                    <a:cubicBezTo>
                      <a:pt x="2" y="53"/>
                      <a:pt x="3" y="55"/>
                      <a:pt x="3" y="55"/>
                    </a:cubicBezTo>
                    <a:cubicBezTo>
                      <a:pt x="4" y="55"/>
                      <a:pt x="4" y="55"/>
                      <a:pt x="4" y="55"/>
                    </a:cubicBezTo>
                    <a:close/>
                    <a:moveTo>
                      <a:pt x="21" y="5"/>
                    </a:moveTo>
                    <a:cubicBezTo>
                      <a:pt x="21" y="5"/>
                      <a:pt x="23" y="6"/>
                      <a:pt x="23" y="6"/>
                    </a:cubicBezTo>
                    <a:cubicBezTo>
                      <a:pt x="24" y="10"/>
                      <a:pt x="23" y="13"/>
                      <a:pt x="23" y="16"/>
                    </a:cubicBezTo>
                    <a:cubicBezTo>
                      <a:pt x="24" y="18"/>
                      <a:pt x="26" y="20"/>
                      <a:pt x="27" y="22"/>
                    </a:cubicBezTo>
                    <a:cubicBezTo>
                      <a:pt x="27" y="22"/>
                      <a:pt x="27" y="25"/>
                      <a:pt x="27" y="26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6" y="25"/>
                      <a:pt x="25" y="22"/>
                      <a:pt x="24" y="21"/>
                    </a:cubicBezTo>
                    <a:cubicBezTo>
                      <a:pt x="23" y="20"/>
                      <a:pt x="20" y="19"/>
                      <a:pt x="20" y="18"/>
                    </a:cubicBezTo>
                    <a:cubicBezTo>
                      <a:pt x="20" y="17"/>
                      <a:pt x="20" y="16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13"/>
                      <a:pt x="20" y="7"/>
                      <a:pt x="21" y="5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4" name="Freeform 184">
                <a:extLst>
                  <a:ext uri="{FF2B5EF4-FFF2-40B4-BE49-F238E27FC236}">
                    <a16:creationId xmlns:a16="http://schemas.microsoft.com/office/drawing/2014/main" id="{55C98CE5-2669-1246-B09F-114C27C706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2" y="1004"/>
                <a:ext cx="694" cy="354"/>
              </a:xfrm>
              <a:custGeom>
                <a:avLst/>
                <a:gdLst>
                  <a:gd name="T0" fmla="*/ 329 w 354"/>
                  <a:gd name="T1" fmla="*/ 91 h 180"/>
                  <a:gd name="T2" fmla="*/ 312 w 354"/>
                  <a:gd name="T3" fmla="*/ 104 h 180"/>
                  <a:gd name="T4" fmla="*/ 308 w 354"/>
                  <a:gd name="T5" fmla="*/ 127 h 180"/>
                  <a:gd name="T6" fmla="*/ 282 w 354"/>
                  <a:gd name="T7" fmla="*/ 136 h 180"/>
                  <a:gd name="T8" fmla="*/ 286 w 354"/>
                  <a:gd name="T9" fmla="*/ 162 h 180"/>
                  <a:gd name="T10" fmla="*/ 253 w 354"/>
                  <a:gd name="T11" fmla="*/ 154 h 180"/>
                  <a:gd name="T12" fmla="*/ 228 w 354"/>
                  <a:gd name="T13" fmla="*/ 160 h 180"/>
                  <a:gd name="T14" fmla="*/ 197 w 354"/>
                  <a:gd name="T15" fmla="*/ 165 h 180"/>
                  <a:gd name="T16" fmla="*/ 179 w 354"/>
                  <a:gd name="T17" fmla="*/ 179 h 180"/>
                  <a:gd name="T18" fmla="*/ 161 w 354"/>
                  <a:gd name="T19" fmla="*/ 169 h 180"/>
                  <a:gd name="T20" fmla="*/ 147 w 354"/>
                  <a:gd name="T21" fmla="*/ 160 h 180"/>
                  <a:gd name="T22" fmla="*/ 124 w 354"/>
                  <a:gd name="T23" fmla="*/ 142 h 180"/>
                  <a:gd name="T24" fmla="*/ 122 w 354"/>
                  <a:gd name="T25" fmla="*/ 123 h 180"/>
                  <a:gd name="T26" fmla="*/ 122 w 354"/>
                  <a:gd name="T27" fmla="*/ 112 h 180"/>
                  <a:gd name="T28" fmla="*/ 111 w 354"/>
                  <a:gd name="T29" fmla="*/ 118 h 180"/>
                  <a:gd name="T30" fmla="*/ 103 w 354"/>
                  <a:gd name="T31" fmla="*/ 121 h 180"/>
                  <a:gd name="T32" fmla="*/ 88 w 354"/>
                  <a:gd name="T33" fmla="*/ 126 h 180"/>
                  <a:gd name="T34" fmla="*/ 49 w 354"/>
                  <a:gd name="T35" fmla="*/ 167 h 180"/>
                  <a:gd name="T36" fmla="*/ 38 w 354"/>
                  <a:gd name="T37" fmla="*/ 154 h 180"/>
                  <a:gd name="T38" fmla="*/ 40 w 354"/>
                  <a:gd name="T39" fmla="*/ 140 h 180"/>
                  <a:gd name="T40" fmla="*/ 37 w 354"/>
                  <a:gd name="T41" fmla="*/ 133 h 180"/>
                  <a:gd name="T42" fmla="*/ 50 w 354"/>
                  <a:gd name="T43" fmla="*/ 130 h 180"/>
                  <a:gd name="T44" fmla="*/ 63 w 354"/>
                  <a:gd name="T45" fmla="*/ 132 h 180"/>
                  <a:gd name="T46" fmla="*/ 58 w 354"/>
                  <a:gd name="T47" fmla="*/ 114 h 180"/>
                  <a:gd name="T48" fmla="*/ 46 w 354"/>
                  <a:gd name="T49" fmla="*/ 107 h 180"/>
                  <a:gd name="T50" fmla="*/ 34 w 354"/>
                  <a:gd name="T51" fmla="*/ 101 h 180"/>
                  <a:gd name="T52" fmla="*/ 21 w 354"/>
                  <a:gd name="T53" fmla="*/ 109 h 180"/>
                  <a:gd name="T54" fmla="*/ 10 w 354"/>
                  <a:gd name="T55" fmla="*/ 95 h 180"/>
                  <a:gd name="T56" fmla="*/ 7 w 354"/>
                  <a:gd name="T57" fmla="*/ 75 h 180"/>
                  <a:gd name="T58" fmla="*/ 18 w 354"/>
                  <a:gd name="T59" fmla="*/ 65 h 180"/>
                  <a:gd name="T60" fmla="*/ 32 w 354"/>
                  <a:gd name="T61" fmla="*/ 48 h 180"/>
                  <a:gd name="T62" fmla="*/ 50 w 354"/>
                  <a:gd name="T63" fmla="*/ 39 h 180"/>
                  <a:gd name="T64" fmla="*/ 65 w 354"/>
                  <a:gd name="T65" fmla="*/ 48 h 180"/>
                  <a:gd name="T66" fmla="*/ 77 w 354"/>
                  <a:gd name="T67" fmla="*/ 53 h 180"/>
                  <a:gd name="T68" fmla="*/ 104 w 354"/>
                  <a:gd name="T69" fmla="*/ 52 h 180"/>
                  <a:gd name="T70" fmla="*/ 116 w 354"/>
                  <a:gd name="T71" fmla="*/ 51 h 180"/>
                  <a:gd name="T72" fmla="*/ 112 w 354"/>
                  <a:gd name="T73" fmla="*/ 30 h 180"/>
                  <a:gd name="T74" fmla="*/ 117 w 354"/>
                  <a:gd name="T75" fmla="*/ 10 h 180"/>
                  <a:gd name="T76" fmla="*/ 142 w 354"/>
                  <a:gd name="T77" fmla="*/ 11 h 180"/>
                  <a:gd name="T78" fmla="*/ 176 w 354"/>
                  <a:gd name="T79" fmla="*/ 2 h 180"/>
                  <a:gd name="T80" fmla="*/ 191 w 354"/>
                  <a:gd name="T81" fmla="*/ 6 h 180"/>
                  <a:gd name="T82" fmla="*/ 204 w 354"/>
                  <a:gd name="T83" fmla="*/ 9 h 180"/>
                  <a:gd name="T84" fmla="*/ 217 w 354"/>
                  <a:gd name="T85" fmla="*/ 17 h 180"/>
                  <a:gd name="T86" fmla="*/ 254 w 354"/>
                  <a:gd name="T87" fmla="*/ 7 h 180"/>
                  <a:gd name="T88" fmla="*/ 272 w 354"/>
                  <a:gd name="T89" fmla="*/ 47 h 180"/>
                  <a:gd name="T90" fmla="*/ 305 w 354"/>
                  <a:gd name="T91" fmla="*/ 64 h 180"/>
                  <a:gd name="T92" fmla="*/ 330 w 354"/>
                  <a:gd name="T93" fmla="*/ 69 h 180"/>
                  <a:gd name="T94" fmla="*/ 348 w 354"/>
                  <a:gd name="T95" fmla="*/ 78 h 180"/>
                  <a:gd name="T96" fmla="*/ 45 w 354"/>
                  <a:gd name="T97" fmla="*/ 139 h 180"/>
                  <a:gd name="T98" fmla="*/ 283 w 354"/>
                  <a:gd name="T99" fmla="*/ 98 h 180"/>
                  <a:gd name="T100" fmla="*/ 276 w 354"/>
                  <a:gd name="T101" fmla="*/ 108 h 180"/>
                  <a:gd name="T102" fmla="*/ 254 w 354"/>
                  <a:gd name="T103" fmla="*/ 106 h 180"/>
                  <a:gd name="T104" fmla="*/ 240 w 354"/>
                  <a:gd name="T105" fmla="*/ 116 h 180"/>
                  <a:gd name="T106" fmla="*/ 229 w 354"/>
                  <a:gd name="T107" fmla="*/ 126 h 180"/>
                  <a:gd name="T108" fmla="*/ 226 w 354"/>
                  <a:gd name="T109" fmla="*/ 124 h 180"/>
                  <a:gd name="T110" fmla="*/ 228 w 354"/>
                  <a:gd name="T111" fmla="*/ 115 h 180"/>
                  <a:gd name="T112" fmla="*/ 240 w 354"/>
                  <a:gd name="T113" fmla="*/ 104 h 180"/>
                  <a:gd name="T114" fmla="*/ 262 w 354"/>
                  <a:gd name="T115" fmla="*/ 10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54" h="180">
                    <a:moveTo>
                      <a:pt x="354" y="80"/>
                    </a:moveTo>
                    <a:cubicBezTo>
                      <a:pt x="341" y="82"/>
                      <a:pt x="341" y="82"/>
                      <a:pt x="341" y="82"/>
                    </a:cubicBezTo>
                    <a:cubicBezTo>
                      <a:pt x="337" y="85"/>
                      <a:pt x="337" y="85"/>
                      <a:pt x="337" y="85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29" y="91"/>
                      <a:pt x="329" y="91"/>
                      <a:pt x="329" y="91"/>
                    </a:cubicBezTo>
                    <a:cubicBezTo>
                      <a:pt x="328" y="94"/>
                      <a:pt x="328" y="94"/>
                      <a:pt x="328" y="94"/>
                    </a:cubicBezTo>
                    <a:cubicBezTo>
                      <a:pt x="327" y="98"/>
                      <a:pt x="327" y="98"/>
                      <a:pt x="327" y="98"/>
                    </a:cubicBezTo>
                    <a:cubicBezTo>
                      <a:pt x="320" y="101"/>
                      <a:pt x="320" y="101"/>
                      <a:pt x="320" y="101"/>
                    </a:cubicBezTo>
                    <a:cubicBezTo>
                      <a:pt x="315" y="101"/>
                      <a:pt x="315" y="101"/>
                      <a:pt x="315" y="101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09" y="109"/>
                      <a:pt x="309" y="109"/>
                      <a:pt x="309" y="109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4" y="118"/>
                      <a:pt x="304" y="118"/>
                      <a:pt x="304" y="118"/>
                    </a:cubicBezTo>
                    <a:cubicBezTo>
                      <a:pt x="305" y="124"/>
                      <a:pt x="305" y="124"/>
                      <a:pt x="305" y="124"/>
                    </a:cubicBezTo>
                    <a:cubicBezTo>
                      <a:pt x="308" y="127"/>
                      <a:pt x="308" y="127"/>
                      <a:pt x="308" y="127"/>
                    </a:cubicBezTo>
                    <a:cubicBezTo>
                      <a:pt x="306" y="130"/>
                      <a:pt x="306" y="130"/>
                      <a:pt x="306" y="130"/>
                    </a:cubicBezTo>
                    <a:cubicBezTo>
                      <a:pt x="298" y="130"/>
                      <a:pt x="298" y="130"/>
                      <a:pt x="298" y="130"/>
                    </a:cubicBezTo>
                    <a:cubicBezTo>
                      <a:pt x="291" y="133"/>
                      <a:pt x="291" y="133"/>
                      <a:pt x="291" y="133"/>
                    </a:cubicBezTo>
                    <a:cubicBezTo>
                      <a:pt x="284" y="134"/>
                      <a:pt x="284" y="134"/>
                      <a:pt x="284" y="134"/>
                    </a:cubicBezTo>
                    <a:cubicBezTo>
                      <a:pt x="282" y="136"/>
                      <a:pt x="282" y="136"/>
                      <a:pt x="282" y="136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88" y="144"/>
                      <a:pt x="288" y="144"/>
                      <a:pt x="288" y="144"/>
                    </a:cubicBezTo>
                    <a:cubicBezTo>
                      <a:pt x="290" y="147"/>
                      <a:pt x="290" y="147"/>
                      <a:pt x="290" y="147"/>
                    </a:cubicBezTo>
                    <a:cubicBezTo>
                      <a:pt x="286" y="155"/>
                      <a:pt x="286" y="155"/>
                      <a:pt x="286" y="155"/>
                    </a:cubicBezTo>
                    <a:cubicBezTo>
                      <a:pt x="286" y="162"/>
                      <a:pt x="286" y="162"/>
                      <a:pt x="286" y="162"/>
                    </a:cubicBezTo>
                    <a:cubicBezTo>
                      <a:pt x="282" y="160"/>
                      <a:pt x="282" y="160"/>
                      <a:pt x="282" y="160"/>
                    </a:cubicBezTo>
                    <a:cubicBezTo>
                      <a:pt x="282" y="160"/>
                      <a:pt x="277" y="159"/>
                      <a:pt x="277" y="158"/>
                    </a:cubicBezTo>
                    <a:cubicBezTo>
                      <a:pt x="276" y="156"/>
                      <a:pt x="273" y="154"/>
                      <a:pt x="271" y="154"/>
                    </a:cubicBezTo>
                    <a:cubicBezTo>
                      <a:pt x="269" y="154"/>
                      <a:pt x="267" y="153"/>
                      <a:pt x="264" y="154"/>
                    </a:cubicBezTo>
                    <a:cubicBezTo>
                      <a:pt x="260" y="154"/>
                      <a:pt x="255" y="154"/>
                      <a:pt x="253" y="154"/>
                    </a:cubicBezTo>
                    <a:cubicBezTo>
                      <a:pt x="251" y="154"/>
                      <a:pt x="247" y="159"/>
                      <a:pt x="244" y="159"/>
                    </a:cubicBezTo>
                    <a:cubicBezTo>
                      <a:pt x="241" y="159"/>
                      <a:pt x="243" y="158"/>
                      <a:pt x="240" y="157"/>
                    </a:cubicBezTo>
                    <a:cubicBezTo>
                      <a:pt x="237" y="156"/>
                      <a:pt x="237" y="154"/>
                      <a:pt x="236" y="154"/>
                    </a:cubicBezTo>
                    <a:cubicBezTo>
                      <a:pt x="232" y="157"/>
                      <a:pt x="233" y="156"/>
                      <a:pt x="231" y="156"/>
                    </a:cubicBezTo>
                    <a:cubicBezTo>
                      <a:pt x="230" y="156"/>
                      <a:pt x="228" y="160"/>
                      <a:pt x="228" y="160"/>
                    </a:cubicBezTo>
                    <a:cubicBezTo>
                      <a:pt x="228" y="160"/>
                      <a:pt x="225" y="161"/>
                      <a:pt x="225" y="163"/>
                    </a:cubicBezTo>
                    <a:cubicBezTo>
                      <a:pt x="225" y="164"/>
                      <a:pt x="219" y="158"/>
                      <a:pt x="216" y="158"/>
                    </a:cubicBezTo>
                    <a:cubicBezTo>
                      <a:pt x="210" y="158"/>
                      <a:pt x="210" y="158"/>
                      <a:pt x="210" y="158"/>
                    </a:cubicBezTo>
                    <a:cubicBezTo>
                      <a:pt x="207" y="158"/>
                      <a:pt x="202" y="164"/>
                      <a:pt x="202" y="164"/>
                    </a:cubicBezTo>
                    <a:cubicBezTo>
                      <a:pt x="200" y="165"/>
                      <a:pt x="200" y="165"/>
                      <a:pt x="197" y="165"/>
                    </a:cubicBezTo>
                    <a:cubicBezTo>
                      <a:pt x="195" y="166"/>
                      <a:pt x="193" y="165"/>
                      <a:pt x="192" y="167"/>
                    </a:cubicBezTo>
                    <a:cubicBezTo>
                      <a:pt x="192" y="169"/>
                      <a:pt x="189" y="169"/>
                      <a:pt x="187" y="169"/>
                    </a:cubicBezTo>
                    <a:cubicBezTo>
                      <a:pt x="186" y="170"/>
                      <a:pt x="185" y="175"/>
                      <a:pt x="185" y="175"/>
                    </a:cubicBezTo>
                    <a:cubicBezTo>
                      <a:pt x="185" y="175"/>
                      <a:pt x="182" y="176"/>
                      <a:pt x="179" y="176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79" y="179"/>
                      <a:pt x="177" y="180"/>
                      <a:pt x="176" y="180"/>
                    </a:cubicBezTo>
                    <a:cubicBezTo>
                      <a:pt x="175" y="180"/>
                      <a:pt x="177" y="178"/>
                      <a:pt x="176" y="176"/>
                    </a:cubicBezTo>
                    <a:cubicBezTo>
                      <a:pt x="175" y="174"/>
                      <a:pt x="170" y="173"/>
                      <a:pt x="169" y="174"/>
                    </a:cubicBezTo>
                    <a:cubicBezTo>
                      <a:pt x="168" y="175"/>
                      <a:pt x="163" y="173"/>
                      <a:pt x="161" y="172"/>
                    </a:cubicBezTo>
                    <a:cubicBezTo>
                      <a:pt x="159" y="171"/>
                      <a:pt x="161" y="170"/>
                      <a:pt x="161" y="169"/>
                    </a:cubicBezTo>
                    <a:cubicBezTo>
                      <a:pt x="161" y="167"/>
                      <a:pt x="159" y="169"/>
                      <a:pt x="159" y="167"/>
                    </a:cubicBezTo>
                    <a:cubicBezTo>
                      <a:pt x="159" y="164"/>
                      <a:pt x="158" y="164"/>
                      <a:pt x="156" y="165"/>
                    </a:cubicBezTo>
                    <a:cubicBezTo>
                      <a:pt x="154" y="165"/>
                      <a:pt x="153" y="164"/>
                      <a:pt x="152" y="163"/>
                    </a:cubicBezTo>
                    <a:cubicBezTo>
                      <a:pt x="151" y="162"/>
                      <a:pt x="149" y="158"/>
                      <a:pt x="149" y="158"/>
                    </a:cubicBezTo>
                    <a:cubicBezTo>
                      <a:pt x="147" y="160"/>
                      <a:pt x="147" y="160"/>
                      <a:pt x="147" y="160"/>
                    </a:cubicBezTo>
                    <a:cubicBezTo>
                      <a:pt x="147" y="160"/>
                      <a:pt x="140" y="159"/>
                      <a:pt x="137" y="158"/>
                    </a:cubicBezTo>
                    <a:cubicBezTo>
                      <a:pt x="134" y="157"/>
                      <a:pt x="128" y="158"/>
                      <a:pt x="128" y="158"/>
                    </a:cubicBezTo>
                    <a:cubicBezTo>
                      <a:pt x="128" y="158"/>
                      <a:pt x="127" y="150"/>
                      <a:pt x="127" y="148"/>
                    </a:cubicBezTo>
                    <a:cubicBezTo>
                      <a:pt x="127" y="146"/>
                      <a:pt x="125" y="143"/>
                      <a:pt x="125" y="143"/>
                    </a:cubicBezTo>
                    <a:cubicBezTo>
                      <a:pt x="124" y="142"/>
                      <a:pt x="124" y="142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36"/>
                      <a:pt x="126" y="138"/>
                      <a:pt x="129" y="136"/>
                    </a:cubicBezTo>
                    <a:cubicBezTo>
                      <a:pt x="129" y="134"/>
                      <a:pt x="129" y="134"/>
                      <a:pt x="129" y="134"/>
                    </a:cubicBezTo>
                    <a:cubicBezTo>
                      <a:pt x="127" y="133"/>
                      <a:pt x="122" y="131"/>
                      <a:pt x="121" y="129"/>
                    </a:cubicBezTo>
                    <a:cubicBezTo>
                      <a:pt x="121" y="127"/>
                      <a:pt x="122" y="124"/>
                      <a:pt x="122" y="123"/>
                    </a:cubicBezTo>
                    <a:cubicBezTo>
                      <a:pt x="122" y="123"/>
                      <a:pt x="121" y="120"/>
                      <a:pt x="121" y="119"/>
                    </a:cubicBezTo>
                    <a:cubicBezTo>
                      <a:pt x="121" y="118"/>
                      <a:pt x="126" y="112"/>
                      <a:pt x="127" y="110"/>
                    </a:cubicBezTo>
                    <a:cubicBezTo>
                      <a:pt x="125" y="110"/>
                      <a:pt x="125" y="111"/>
                      <a:pt x="124" y="111"/>
                    </a:cubicBezTo>
                    <a:cubicBezTo>
                      <a:pt x="124" y="111"/>
                      <a:pt x="122" y="110"/>
                      <a:pt x="122" y="110"/>
                    </a:cubicBezTo>
                    <a:cubicBezTo>
                      <a:pt x="121" y="110"/>
                      <a:pt x="122" y="111"/>
                      <a:pt x="122" y="112"/>
                    </a:cubicBezTo>
                    <a:cubicBezTo>
                      <a:pt x="119" y="112"/>
                      <a:pt x="118" y="111"/>
                      <a:pt x="115" y="111"/>
                    </a:cubicBezTo>
                    <a:cubicBezTo>
                      <a:pt x="115" y="111"/>
                      <a:pt x="114" y="114"/>
                      <a:pt x="116" y="114"/>
                    </a:cubicBezTo>
                    <a:cubicBezTo>
                      <a:pt x="116" y="114"/>
                      <a:pt x="115" y="116"/>
                      <a:pt x="115" y="116"/>
                    </a:cubicBezTo>
                    <a:cubicBezTo>
                      <a:pt x="113" y="116"/>
                      <a:pt x="113" y="116"/>
                      <a:pt x="111" y="116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0" y="118"/>
                      <a:pt x="109" y="118"/>
                      <a:pt x="108" y="118"/>
                    </a:cubicBezTo>
                    <a:cubicBezTo>
                      <a:pt x="107" y="120"/>
                      <a:pt x="107" y="120"/>
                      <a:pt x="107" y="122"/>
                    </a:cubicBezTo>
                    <a:cubicBezTo>
                      <a:pt x="106" y="123"/>
                      <a:pt x="107" y="124"/>
                      <a:pt x="106" y="124"/>
                    </a:cubicBezTo>
                    <a:cubicBezTo>
                      <a:pt x="103" y="126"/>
                      <a:pt x="105" y="121"/>
                      <a:pt x="105" y="120"/>
                    </a:cubicBezTo>
                    <a:cubicBezTo>
                      <a:pt x="105" y="120"/>
                      <a:pt x="102" y="121"/>
                      <a:pt x="103" y="121"/>
                    </a:cubicBezTo>
                    <a:cubicBezTo>
                      <a:pt x="102" y="121"/>
                      <a:pt x="101" y="121"/>
                      <a:pt x="101" y="122"/>
                    </a:cubicBezTo>
                    <a:cubicBezTo>
                      <a:pt x="100" y="122"/>
                      <a:pt x="101" y="124"/>
                      <a:pt x="100" y="125"/>
                    </a:cubicBezTo>
                    <a:cubicBezTo>
                      <a:pt x="100" y="126"/>
                      <a:pt x="100" y="126"/>
                      <a:pt x="100" y="126"/>
                    </a:cubicBezTo>
                    <a:cubicBezTo>
                      <a:pt x="98" y="125"/>
                      <a:pt x="97" y="125"/>
                      <a:pt x="95" y="125"/>
                    </a:cubicBezTo>
                    <a:cubicBezTo>
                      <a:pt x="93" y="125"/>
                      <a:pt x="90" y="126"/>
                      <a:pt x="88" y="126"/>
                    </a:cubicBezTo>
                    <a:cubicBezTo>
                      <a:pt x="86" y="126"/>
                      <a:pt x="79" y="130"/>
                      <a:pt x="79" y="130"/>
                    </a:cubicBez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2" y="172"/>
                      <a:pt x="70" y="171"/>
                    </a:cubicBezTo>
                    <a:cubicBezTo>
                      <a:pt x="69" y="170"/>
                      <a:pt x="67" y="161"/>
                      <a:pt x="58" y="162"/>
                    </a:cubicBezTo>
                    <a:cubicBezTo>
                      <a:pt x="55" y="162"/>
                      <a:pt x="49" y="161"/>
                      <a:pt x="49" y="167"/>
                    </a:cubicBezTo>
                    <a:cubicBezTo>
                      <a:pt x="49" y="170"/>
                      <a:pt x="47" y="170"/>
                      <a:pt x="47" y="170"/>
                    </a:cubicBezTo>
                    <a:cubicBezTo>
                      <a:pt x="46" y="170"/>
                      <a:pt x="46" y="170"/>
                      <a:pt x="46" y="170"/>
                    </a:cubicBezTo>
                    <a:cubicBezTo>
                      <a:pt x="47" y="165"/>
                      <a:pt x="48" y="162"/>
                      <a:pt x="50" y="158"/>
                    </a:cubicBezTo>
                    <a:cubicBezTo>
                      <a:pt x="49" y="158"/>
                      <a:pt x="44" y="157"/>
                      <a:pt x="43" y="157"/>
                    </a:cubicBezTo>
                    <a:cubicBezTo>
                      <a:pt x="40" y="155"/>
                      <a:pt x="44" y="153"/>
                      <a:pt x="38" y="154"/>
                    </a:cubicBezTo>
                    <a:cubicBezTo>
                      <a:pt x="37" y="152"/>
                      <a:pt x="38" y="152"/>
                      <a:pt x="38" y="151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5" y="146"/>
                      <a:pt x="33" y="143"/>
                      <a:pt x="28" y="142"/>
                    </a:cubicBezTo>
                    <a:cubicBezTo>
                      <a:pt x="28" y="142"/>
                      <a:pt x="29" y="139"/>
                      <a:pt x="30" y="139"/>
                    </a:cubicBezTo>
                    <a:cubicBezTo>
                      <a:pt x="33" y="140"/>
                      <a:pt x="36" y="140"/>
                      <a:pt x="40" y="140"/>
                    </a:cubicBezTo>
                    <a:cubicBezTo>
                      <a:pt x="40" y="138"/>
                      <a:pt x="40" y="138"/>
                      <a:pt x="40" y="138"/>
                    </a:cubicBezTo>
                    <a:cubicBezTo>
                      <a:pt x="39" y="137"/>
                      <a:pt x="37" y="138"/>
                      <a:pt x="36" y="138"/>
                    </a:cubicBezTo>
                    <a:cubicBezTo>
                      <a:pt x="36" y="137"/>
                      <a:pt x="34" y="134"/>
                      <a:pt x="34" y="134"/>
                    </a:cubicBezTo>
                    <a:cubicBezTo>
                      <a:pt x="34" y="132"/>
                      <a:pt x="35" y="133"/>
                      <a:pt x="35" y="132"/>
                    </a:cubicBezTo>
                    <a:cubicBezTo>
                      <a:pt x="35" y="132"/>
                      <a:pt x="37" y="133"/>
                      <a:pt x="37" y="133"/>
                    </a:cubicBezTo>
                    <a:cubicBezTo>
                      <a:pt x="39" y="133"/>
                      <a:pt x="40" y="132"/>
                      <a:pt x="41" y="132"/>
                    </a:cubicBezTo>
                    <a:cubicBezTo>
                      <a:pt x="42" y="131"/>
                      <a:pt x="42" y="132"/>
                      <a:pt x="44" y="132"/>
                    </a:cubicBezTo>
                    <a:cubicBezTo>
                      <a:pt x="43" y="130"/>
                      <a:pt x="44" y="128"/>
                      <a:pt x="44" y="127"/>
                    </a:cubicBezTo>
                    <a:cubicBezTo>
                      <a:pt x="45" y="127"/>
                      <a:pt x="46" y="127"/>
                      <a:pt x="47" y="127"/>
                    </a:cubicBezTo>
                    <a:cubicBezTo>
                      <a:pt x="48" y="127"/>
                      <a:pt x="49" y="129"/>
                      <a:pt x="50" y="130"/>
                    </a:cubicBezTo>
                    <a:cubicBezTo>
                      <a:pt x="51" y="130"/>
                      <a:pt x="55" y="131"/>
                      <a:pt x="57" y="131"/>
                    </a:cubicBezTo>
                    <a:cubicBezTo>
                      <a:pt x="56" y="132"/>
                      <a:pt x="55" y="133"/>
                      <a:pt x="55" y="134"/>
                    </a:cubicBezTo>
                    <a:cubicBezTo>
                      <a:pt x="56" y="134"/>
                      <a:pt x="58" y="132"/>
                      <a:pt x="59" y="132"/>
                    </a:cubicBezTo>
                    <a:cubicBezTo>
                      <a:pt x="60" y="132"/>
                      <a:pt x="60" y="133"/>
                      <a:pt x="61" y="133"/>
                    </a:cubicBezTo>
                    <a:cubicBezTo>
                      <a:pt x="62" y="133"/>
                      <a:pt x="62" y="132"/>
                      <a:pt x="63" y="132"/>
                    </a:cubicBezTo>
                    <a:cubicBezTo>
                      <a:pt x="64" y="129"/>
                      <a:pt x="63" y="128"/>
                      <a:pt x="64" y="125"/>
                    </a:cubicBezTo>
                    <a:cubicBezTo>
                      <a:pt x="64" y="125"/>
                      <a:pt x="62" y="125"/>
                      <a:pt x="62" y="124"/>
                    </a:cubicBezTo>
                    <a:cubicBezTo>
                      <a:pt x="62" y="124"/>
                      <a:pt x="62" y="123"/>
                      <a:pt x="61" y="122"/>
                    </a:cubicBezTo>
                    <a:cubicBezTo>
                      <a:pt x="61" y="122"/>
                      <a:pt x="60" y="122"/>
                      <a:pt x="59" y="122"/>
                    </a:cubicBezTo>
                    <a:cubicBezTo>
                      <a:pt x="59" y="120"/>
                      <a:pt x="59" y="116"/>
                      <a:pt x="58" y="114"/>
                    </a:cubicBezTo>
                    <a:cubicBezTo>
                      <a:pt x="57" y="113"/>
                      <a:pt x="56" y="114"/>
                      <a:pt x="54" y="114"/>
                    </a:cubicBezTo>
                    <a:cubicBezTo>
                      <a:pt x="54" y="113"/>
                      <a:pt x="53" y="111"/>
                      <a:pt x="53" y="110"/>
                    </a:cubicBezTo>
                    <a:cubicBezTo>
                      <a:pt x="52" y="110"/>
                      <a:pt x="52" y="110"/>
                      <a:pt x="51" y="110"/>
                    </a:cubicBezTo>
                    <a:cubicBezTo>
                      <a:pt x="51" y="110"/>
                      <a:pt x="48" y="106"/>
                      <a:pt x="48" y="106"/>
                    </a:cubicBezTo>
                    <a:cubicBezTo>
                      <a:pt x="47" y="106"/>
                      <a:pt x="47" y="107"/>
                      <a:pt x="46" y="107"/>
                    </a:cubicBezTo>
                    <a:cubicBezTo>
                      <a:pt x="45" y="106"/>
                      <a:pt x="45" y="106"/>
                      <a:pt x="45" y="106"/>
                    </a:cubicBezTo>
                    <a:cubicBezTo>
                      <a:pt x="43" y="106"/>
                      <a:pt x="42" y="105"/>
                      <a:pt x="39" y="106"/>
                    </a:cubicBezTo>
                    <a:cubicBezTo>
                      <a:pt x="39" y="105"/>
                      <a:pt x="39" y="104"/>
                      <a:pt x="39" y="103"/>
                    </a:cubicBezTo>
                    <a:cubicBezTo>
                      <a:pt x="38" y="103"/>
                      <a:pt x="37" y="101"/>
                      <a:pt x="36" y="101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2" y="102"/>
                      <a:pt x="32" y="102"/>
                    </a:cubicBezTo>
                    <a:cubicBezTo>
                      <a:pt x="32" y="102"/>
                      <a:pt x="33" y="104"/>
                      <a:pt x="32" y="104"/>
                    </a:cubicBezTo>
                    <a:cubicBezTo>
                      <a:pt x="31" y="106"/>
                      <a:pt x="29" y="106"/>
                      <a:pt x="28" y="107"/>
                    </a:cubicBezTo>
                    <a:cubicBezTo>
                      <a:pt x="27" y="107"/>
                      <a:pt x="27" y="109"/>
                      <a:pt x="26" y="109"/>
                    </a:cubicBezTo>
                    <a:cubicBezTo>
                      <a:pt x="25" y="109"/>
                      <a:pt x="23" y="108"/>
                      <a:pt x="21" y="109"/>
                    </a:cubicBezTo>
                    <a:cubicBezTo>
                      <a:pt x="20" y="109"/>
                      <a:pt x="20" y="111"/>
                      <a:pt x="19" y="112"/>
                    </a:cubicBezTo>
                    <a:cubicBezTo>
                      <a:pt x="17" y="113"/>
                      <a:pt x="16" y="111"/>
                      <a:pt x="15" y="112"/>
                    </a:cubicBezTo>
                    <a:cubicBezTo>
                      <a:pt x="15" y="112"/>
                      <a:pt x="13" y="108"/>
                      <a:pt x="14" y="107"/>
                    </a:cubicBezTo>
                    <a:cubicBezTo>
                      <a:pt x="15" y="106"/>
                      <a:pt x="14" y="103"/>
                      <a:pt x="14" y="103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5"/>
                      <a:pt x="6" y="97"/>
                      <a:pt x="6" y="95"/>
                    </a:cubicBezTo>
                    <a:cubicBezTo>
                      <a:pt x="5" y="93"/>
                      <a:pt x="7" y="89"/>
                      <a:pt x="4" y="88"/>
                    </a:cubicBezTo>
                    <a:cubicBezTo>
                      <a:pt x="2" y="87"/>
                      <a:pt x="0" y="85"/>
                      <a:pt x="1" y="84"/>
                    </a:cubicBezTo>
                    <a:cubicBezTo>
                      <a:pt x="3" y="82"/>
                      <a:pt x="5" y="78"/>
                      <a:pt x="5" y="78"/>
                    </a:cubicBezTo>
                    <a:cubicBezTo>
                      <a:pt x="5" y="78"/>
                      <a:pt x="7" y="77"/>
                      <a:pt x="7" y="75"/>
                    </a:cubicBezTo>
                    <a:cubicBezTo>
                      <a:pt x="6" y="73"/>
                      <a:pt x="4" y="72"/>
                      <a:pt x="4" y="72"/>
                    </a:cubicBezTo>
                    <a:cubicBezTo>
                      <a:pt x="4" y="72"/>
                      <a:pt x="8" y="68"/>
                      <a:pt x="7" y="64"/>
                    </a:cubicBezTo>
                    <a:cubicBezTo>
                      <a:pt x="6" y="63"/>
                      <a:pt x="10" y="64"/>
                      <a:pt x="11" y="62"/>
                    </a:cubicBezTo>
                    <a:cubicBezTo>
                      <a:pt x="11" y="60"/>
                      <a:pt x="14" y="57"/>
                      <a:pt x="15" y="59"/>
                    </a:cubicBezTo>
                    <a:cubicBezTo>
                      <a:pt x="16" y="61"/>
                      <a:pt x="18" y="65"/>
                      <a:pt x="18" y="65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4" y="62"/>
                      <a:pt x="19" y="59"/>
                      <a:pt x="20" y="57"/>
                    </a:cubicBezTo>
                    <a:cubicBezTo>
                      <a:pt x="20" y="55"/>
                      <a:pt x="20" y="51"/>
                      <a:pt x="22" y="51"/>
                    </a:cubicBezTo>
                    <a:cubicBezTo>
                      <a:pt x="24" y="51"/>
                      <a:pt x="24" y="47"/>
                      <a:pt x="26" y="48"/>
                    </a:cubicBezTo>
                    <a:cubicBezTo>
                      <a:pt x="28" y="49"/>
                      <a:pt x="32" y="48"/>
                      <a:pt x="32" y="48"/>
                    </a:cubicBezTo>
                    <a:cubicBezTo>
                      <a:pt x="32" y="48"/>
                      <a:pt x="38" y="43"/>
                      <a:pt x="39" y="41"/>
                    </a:cubicBezTo>
                    <a:cubicBezTo>
                      <a:pt x="40" y="39"/>
                      <a:pt x="38" y="38"/>
                      <a:pt x="38" y="38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50" y="39"/>
                      <a:pt x="48" y="37"/>
                      <a:pt x="50" y="37"/>
                    </a:cubicBezTo>
                    <a:cubicBezTo>
                      <a:pt x="51" y="37"/>
                      <a:pt x="53" y="37"/>
                      <a:pt x="54" y="39"/>
                    </a:cubicBezTo>
                    <a:cubicBezTo>
                      <a:pt x="55" y="41"/>
                      <a:pt x="55" y="43"/>
                      <a:pt x="55" y="43"/>
                    </a:cubicBezTo>
                    <a:cubicBezTo>
                      <a:pt x="55" y="43"/>
                      <a:pt x="58" y="43"/>
                      <a:pt x="60" y="44"/>
                    </a:cubicBezTo>
                    <a:cubicBezTo>
                      <a:pt x="62" y="45"/>
                      <a:pt x="63" y="46"/>
                      <a:pt x="65" y="48"/>
                    </a:cubicBezTo>
                    <a:cubicBezTo>
                      <a:pt x="66" y="50"/>
                      <a:pt x="66" y="52"/>
                      <a:pt x="68" y="52"/>
                    </a:cubicBezTo>
                    <a:cubicBezTo>
                      <a:pt x="70" y="52"/>
                      <a:pt x="72" y="51"/>
                      <a:pt x="73" y="53"/>
                    </a:cubicBezTo>
                    <a:cubicBezTo>
                      <a:pt x="74" y="55"/>
                      <a:pt x="71" y="58"/>
                      <a:pt x="71" y="58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6" y="59"/>
                      <a:pt x="76" y="53"/>
                      <a:pt x="77" y="53"/>
                    </a:cubicBezTo>
                    <a:cubicBezTo>
                      <a:pt x="78" y="53"/>
                      <a:pt x="78" y="51"/>
                      <a:pt x="81" y="52"/>
                    </a:cubicBezTo>
                    <a:cubicBezTo>
                      <a:pt x="85" y="54"/>
                      <a:pt x="87" y="56"/>
                      <a:pt x="89" y="54"/>
                    </a:cubicBezTo>
                    <a:cubicBezTo>
                      <a:pt x="91" y="53"/>
                      <a:pt x="93" y="51"/>
                      <a:pt x="96" y="50"/>
                    </a:cubicBezTo>
                    <a:cubicBezTo>
                      <a:pt x="99" y="49"/>
                      <a:pt x="99" y="53"/>
                      <a:pt x="101" y="53"/>
                    </a:cubicBezTo>
                    <a:cubicBezTo>
                      <a:pt x="103" y="52"/>
                      <a:pt x="102" y="50"/>
                      <a:pt x="104" y="52"/>
                    </a:cubicBezTo>
                    <a:cubicBezTo>
                      <a:pt x="106" y="53"/>
                      <a:pt x="109" y="58"/>
                      <a:pt x="109" y="58"/>
                    </a:cubicBezTo>
                    <a:cubicBezTo>
                      <a:pt x="114" y="60"/>
                      <a:pt x="114" y="60"/>
                      <a:pt x="114" y="60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22" y="58"/>
                      <a:pt x="122" y="54"/>
                    </a:cubicBezTo>
                    <a:cubicBezTo>
                      <a:pt x="119" y="52"/>
                      <a:pt x="116" y="51"/>
                      <a:pt x="116" y="51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6" y="42"/>
                      <a:pt x="116" y="42"/>
                      <a:pt x="116" y="42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3" y="26"/>
                      <a:pt x="113" y="26"/>
                      <a:pt x="113" y="26"/>
                    </a:cubicBezTo>
                    <a:cubicBezTo>
                      <a:pt x="113" y="21"/>
                      <a:pt x="113" y="21"/>
                      <a:pt x="113" y="2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5" y="10"/>
                      <a:pt x="125" y="10"/>
                      <a:pt x="125" y="10"/>
                    </a:cubicBezTo>
                    <a:cubicBezTo>
                      <a:pt x="131" y="10"/>
                      <a:pt x="131" y="10"/>
                      <a:pt x="131" y="10"/>
                    </a:cubicBezTo>
                    <a:cubicBezTo>
                      <a:pt x="134" y="12"/>
                      <a:pt x="134" y="12"/>
                      <a:pt x="134" y="12"/>
                    </a:cubicBezTo>
                    <a:cubicBezTo>
                      <a:pt x="142" y="11"/>
                      <a:pt x="142" y="11"/>
                      <a:pt x="142" y="11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57" y="9"/>
                      <a:pt x="157" y="9"/>
                      <a:pt x="157" y="9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8" y="7"/>
                      <a:pt x="168" y="7"/>
                      <a:pt x="168" y="7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8" y="2"/>
                      <a:pt x="188" y="2"/>
                      <a:pt x="188" y="2"/>
                    </a:cubicBezTo>
                    <a:cubicBezTo>
                      <a:pt x="191" y="3"/>
                      <a:pt x="191" y="3"/>
                      <a:pt x="191" y="3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0" y="10"/>
                      <a:pt x="190" y="10"/>
                      <a:pt x="190" y="10"/>
                    </a:cubicBezTo>
                    <a:cubicBezTo>
                      <a:pt x="193" y="10"/>
                      <a:pt x="193" y="10"/>
                      <a:pt x="193" y="10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200" y="13"/>
                      <a:pt x="200" y="13"/>
                      <a:pt x="200" y="13"/>
                    </a:cubicBezTo>
                    <a:cubicBezTo>
                      <a:pt x="204" y="9"/>
                      <a:pt x="204" y="9"/>
                      <a:pt x="204" y="9"/>
                    </a:cubicBezTo>
                    <a:cubicBezTo>
                      <a:pt x="210" y="12"/>
                      <a:pt x="210" y="12"/>
                      <a:pt x="210" y="12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4" y="12"/>
                      <a:pt x="214" y="12"/>
                      <a:pt x="214" y="12"/>
                    </a:cubicBezTo>
                    <a:cubicBezTo>
                      <a:pt x="214" y="12"/>
                      <a:pt x="216" y="11"/>
                      <a:pt x="217" y="14"/>
                    </a:cubicBezTo>
                    <a:cubicBezTo>
                      <a:pt x="218" y="17"/>
                      <a:pt x="217" y="17"/>
                      <a:pt x="217" y="17"/>
                    </a:cubicBezTo>
                    <a:cubicBezTo>
                      <a:pt x="225" y="18"/>
                      <a:pt x="225" y="18"/>
                      <a:pt x="225" y="18"/>
                    </a:cubicBezTo>
                    <a:cubicBezTo>
                      <a:pt x="232" y="15"/>
                      <a:pt x="232" y="15"/>
                      <a:pt x="232" y="15"/>
                    </a:cubicBezTo>
                    <a:cubicBezTo>
                      <a:pt x="240" y="11"/>
                      <a:pt x="240" y="11"/>
                      <a:pt x="240" y="11"/>
                    </a:cubicBezTo>
                    <a:cubicBezTo>
                      <a:pt x="247" y="8"/>
                      <a:pt x="247" y="8"/>
                      <a:pt x="247" y="8"/>
                    </a:cubicBezTo>
                    <a:cubicBezTo>
                      <a:pt x="254" y="7"/>
                      <a:pt x="254" y="7"/>
                      <a:pt x="254" y="7"/>
                    </a:cubicBezTo>
                    <a:cubicBezTo>
                      <a:pt x="255" y="8"/>
                      <a:pt x="255" y="8"/>
                      <a:pt x="255" y="8"/>
                    </a:cubicBezTo>
                    <a:cubicBezTo>
                      <a:pt x="255" y="13"/>
                      <a:pt x="255" y="13"/>
                      <a:pt x="255" y="13"/>
                    </a:cubicBezTo>
                    <a:cubicBezTo>
                      <a:pt x="261" y="22"/>
                      <a:pt x="261" y="22"/>
                      <a:pt x="261" y="22"/>
                    </a:cubicBezTo>
                    <a:cubicBezTo>
                      <a:pt x="267" y="37"/>
                      <a:pt x="267" y="37"/>
                      <a:pt x="267" y="37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72" y="47"/>
                      <a:pt x="275" y="53"/>
                      <a:pt x="278" y="53"/>
                    </a:cubicBezTo>
                    <a:cubicBezTo>
                      <a:pt x="280" y="53"/>
                      <a:pt x="286" y="51"/>
                      <a:pt x="286" y="51"/>
                    </a:cubicBezTo>
                    <a:cubicBezTo>
                      <a:pt x="295" y="51"/>
                      <a:pt x="295" y="51"/>
                      <a:pt x="295" y="51"/>
                    </a:cubicBezTo>
                    <a:cubicBezTo>
                      <a:pt x="298" y="51"/>
                      <a:pt x="303" y="58"/>
                      <a:pt x="303" y="58"/>
                    </a:cubicBezTo>
                    <a:cubicBezTo>
                      <a:pt x="305" y="64"/>
                      <a:pt x="305" y="64"/>
                      <a:pt x="305" y="64"/>
                    </a:cubicBezTo>
                    <a:cubicBezTo>
                      <a:pt x="307" y="70"/>
                      <a:pt x="307" y="70"/>
                      <a:pt x="307" y="70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9" y="74"/>
                      <a:pt x="319" y="74"/>
                      <a:pt x="319" y="74"/>
                    </a:cubicBezTo>
                    <a:cubicBezTo>
                      <a:pt x="330" y="69"/>
                      <a:pt x="330" y="69"/>
                      <a:pt x="330" y="69"/>
                    </a:cubicBezTo>
                    <a:cubicBezTo>
                      <a:pt x="336" y="68"/>
                      <a:pt x="336" y="68"/>
                      <a:pt x="336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3" y="72"/>
                      <a:pt x="343" y="72"/>
                      <a:pt x="343" y="72"/>
                    </a:cubicBezTo>
                    <a:cubicBezTo>
                      <a:pt x="346" y="76"/>
                      <a:pt x="346" y="76"/>
                      <a:pt x="346" y="76"/>
                    </a:cubicBezTo>
                    <a:cubicBezTo>
                      <a:pt x="348" y="78"/>
                      <a:pt x="348" y="78"/>
                      <a:pt x="348" y="78"/>
                    </a:cubicBezTo>
                    <a:cubicBezTo>
                      <a:pt x="354" y="79"/>
                      <a:pt x="354" y="79"/>
                      <a:pt x="354" y="79"/>
                    </a:cubicBezTo>
                    <a:lnTo>
                      <a:pt x="354" y="80"/>
                    </a:lnTo>
                    <a:close/>
                    <a:moveTo>
                      <a:pt x="54" y="134"/>
                    </a:moveTo>
                    <a:cubicBezTo>
                      <a:pt x="55" y="134"/>
                      <a:pt x="52" y="138"/>
                      <a:pt x="52" y="139"/>
                    </a:cubicBezTo>
                    <a:cubicBezTo>
                      <a:pt x="48" y="143"/>
                      <a:pt x="49" y="141"/>
                      <a:pt x="45" y="139"/>
                    </a:cubicBezTo>
                    <a:cubicBezTo>
                      <a:pt x="51" y="139"/>
                      <a:pt x="50" y="137"/>
                      <a:pt x="54" y="134"/>
                    </a:cubicBezTo>
                    <a:close/>
                    <a:moveTo>
                      <a:pt x="118" y="116"/>
                    </a:move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21" y="117"/>
                      <a:pt x="120" y="116"/>
                      <a:pt x="118" y="116"/>
                    </a:cubicBezTo>
                    <a:close/>
                    <a:moveTo>
                      <a:pt x="283" y="98"/>
                    </a:moveTo>
                    <a:cubicBezTo>
                      <a:pt x="283" y="98"/>
                      <a:pt x="284" y="101"/>
                      <a:pt x="284" y="101"/>
                    </a:cubicBezTo>
                    <a:cubicBezTo>
                      <a:pt x="284" y="102"/>
                      <a:pt x="282" y="102"/>
                      <a:pt x="281" y="102"/>
                    </a:cubicBezTo>
                    <a:cubicBezTo>
                      <a:pt x="281" y="103"/>
                      <a:pt x="281" y="104"/>
                      <a:pt x="281" y="105"/>
                    </a:cubicBezTo>
                    <a:cubicBezTo>
                      <a:pt x="279" y="105"/>
                      <a:pt x="278" y="106"/>
                      <a:pt x="276" y="106"/>
                    </a:cubicBezTo>
                    <a:cubicBezTo>
                      <a:pt x="276" y="106"/>
                      <a:pt x="276" y="108"/>
                      <a:pt x="276" y="108"/>
                    </a:cubicBezTo>
                    <a:cubicBezTo>
                      <a:pt x="274" y="109"/>
                      <a:pt x="272" y="107"/>
                      <a:pt x="272" y="107"/>
                    </a:cubicBezTo>
                    <a:cubicBezTo>
                      <a:pt x="269" y="107"/>
                      <a:pt x="264" y="109"/>
                      <a:pt x="262" y="108"/>
                    </a:cubicBezTo>
                    <a:cubicBezTo>
                      <a:pt x="261" y="108"/>
                      <a:pt x="257" y="105"/>
                      <a:pt x="255" y="107"/>
                    </a:cubicBezTo>
                    <a:cubicBezTo>
                      <a:pt x="254" y="108"/>
                      <a:pt x="256" y="108"/>
                      <a:pt x="254" y="108"/>
                    </a:cubicBezTo>
                    <a:cubicBezTo>
                      <a:pt x="254" y="108"/>
                      <a:pt x="254" y="106"/>
                      <a:pt x="254" y="106"/>
                    </a:cubicBezTo>
                    <a:cubicBezTo>
                      <a:pt x="254" y="106"/>
                      <a:pt x="252" y="106"/>
                      <a:pt x="252" y="106"/>
                    </a:cubicBezTo>
                    <a:cubicBezTo>
                      <a:pt x="251" y="107"/>
                      <a:pt x="252" y="108"/>
                      <a:pt x="252" y="109"/>
                    </a:cubicBezTo>
                    <a:cubicBezTo>
                      <a:pt x="251" y="109"/>
                      <a:pt x="249" y="111"/>
                      <a:pt x="249" y="111"/>
                    </a:cubicBezTo>
                    <a:cubicBezTo>
                      <a:pt x="248" y="111"/>
                      <a:pt x="246" y="110"/>
                      <a:pt x="244" y="111"/>
                    </a:cubicBezTo>
                    <a:cubicBezTo>
                      <a:pt x="244" y="111"/>
                      <a:pt x="240" y="116"/>
                      <a:pt x="240" y="116"/>
                    </a:cubicBezTo>
                    <a:cubicBezTo>
                      <a:pt x="239" y="117"/>
                      <a:pt x="238" y="116"/>
                      <a:pt x="236" y="117"/>
                    </a:cubicBezTo>
                    <a:cubicBezTo>
                      <a:pt x="236" y="117"/>
                      <a:pt x="233" y="121"/>
                      <a:pt x="232" y="122"/>
                    </a:cubicBezTo>
                    <a:cubicBezTo>
                      <a:pt x="231" y="122"/>
                      <a:pt x="231" y="122"/>
                      <a:pt x="231" y="122"/>
                    </a:cubicBezTo>
                    <a:cubicBezTo>
                      <a:pt x="230" y="124"/>
                      <a:pt x="230" y="125"/>
                      <a:pt x="230" y="126"/>
                    </a:cubicBezTo>
                    <a:cubicBezTo>
                      <a:pt x="229" y="126"/>
                      <a:pt x="229" y="126"/>
                      <a:pt x="229" y="126"/>
                    </a:cubicBezTo>
                    <a:cubicBezTo>
                      <a:pt x="229" y="128"/>
                      <a:pt x="230" y="129"/>
                      <a:pt x="230" y="130"/>
                    </a:cubicBezTo>
                    <a:cubicBezTo>
                      <a:pt x="230" y="130"/>
                      <a:pt x="231" y="129"/>
                      <a:pt x="232" y="130"/>
                    </a:cubicBezTo>
                    <a:cubicBezTo>
                      <a:pt x="232" y="130"/>
                      <a:pt x="231" y="131"/>
                      <a:pt x="232" y="132"/>
                    </a:cubicBezTo>
                    <a:cubicBezTo>
                      <a:pt x="230" y="131"/>
                      <a:pt x="228" y="130"/>
                      <a:pt x="226" y="129"/>
                    </a:cubicBezTo>
                    <a:cubicBezTo>
                      <a:pt x="226" y="129"/>
                      <a:pt x="228" y="123"/>
                      <a:pt x="226" y="124"/>
                    </a:cubicBezTo>
                    <a:cubicBezTo>
                      <a:pt x="226" y="123"/>
                      <a:pt x="226" y="123"/>
                      <a:pt x="226" y="123"/>
                    </a:cubicBezTo>
                    <a:cubicBezTo>
                      <a:pt x="226" y="123"/>
                      <a:pt x="224" y="123"/>
                      <a:pt x="224" y="123"/>
                    </a:cubicBezTo>
                    <a:cubicBezTo>
                      <a:pt x="224" y="122"/>
                      <a:pt x="223" y="122"/>
                      <a:pt x="223" y="120"/>
                    </a:cubicBezTo>
                    <a:cubicBezTo>
                      <a:pt x="224" y="117"/>
                      <a:pt x="226" y="118"/>
                      <a:pt x="228" y="117"/>
                    </a:cubicBezTo>
                    <a:cubicBezTo>
                      <a:pt x="228" y="115"/>
                      <a:pt x="228" y="115"/>
                      <a:pt x="228" y="115"/>
                    </a:cubicBezTo>
                    <a:cubicBezTo>
                      <a:pt x="229" y="114"/>
                      <a:pt x="231" y="112"/>
                      <a:pt x="232" y="111"/>
                    </a:cubicBezTo>
                    <a:cubicBezTo>
                      <a:pt x="232" y="111"/>
                      <a:pt x="233" y="112"/>
                      <a:pt x="234" y="112"/>
                    </a:cubicBezTo>
                    <a:cubicBezTo>
                      <a:pt x="234" y="111"/>
                      <a:pt x="234" y="109"/>
                      <a:pt x="235" y="108"/>
                    </a:cubicBezTo>
                    <a:cubicBezTo>
                      <a:pt x="236" y="107"/>
                      <a:pt x="238" y="108"/>
                      <a:pt x="239" y="107"/>
                    </a:cubicBezTo>
                    <a:cubicBezTo>
                      <a:pt x="239" y="107"/>
                      <a:pt x="240" y="105"/>
                      <a:pt x="240" y="104"/>
                    </a:cubicBezTo>
                    <a:cubicBezTo>
                      <a:pt x="244" y="103"/>
                      <a:pt x="247" y="105"/>
                      <a:pt x="250" y="104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3"/>
                      <a:pt x="258" y="103"/>
                      <a:pt x="258" y="103"/>
                    </a:cubicBezTo>
                    <a:cubicBezTo>
                      <a:pt x="258" y="104"/>
                      <a:pt x="258" y="104"/>
                      <a:pt x="258" y="104"/>
                    </a:cubicBezTo>
                    <a:cubicBezTo>
                      <a:pt x="260" y="104"/>
                      <a:pt x="260" y="103"/>
                      <a:pt x="262" y="104"/>
                    </a:cubicBezTo>
                    <a:cubicBezTo>
                      <a:pt x="262" y="104"/>
                      <a:pt x="264" y="106"/>
                      <a:pt x="264" y="106"/>
                    </a:cubicBezTo>
                    <a:cubicBezTo>
                      <a:pt x="267" y="106"/>
                      <a:pt x="269" y="104"/>
                      <a:pt x="270" y="104"/>
                    </a:cubicBezTo>
                    <a:cubicBezTo>
                      <a:pt x="275" y="106"/>
                      <a:pt x="275" y="106"/>
                      <a:pt x="275" y="106"/>
                    </a:cubicBezTo>
                    <a:cubicBezTo>
                      <a:pt x="278" y="100"/>
                      <a:pt x="278" y="101"/>
                      <a:pt x="283" y="9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5" name="Freeform 185">
                <a:extLst>
                  <a:ext uri="{FF2B5EF4-FFF2-40B4-BE49-F238E27FC236}">
                    <a16:creationId xmlns:a16="http://schemas.microsoft.com/office/drawing/2014/main" id="{7B470239-02B0-E641-A3AB-95B8196AB7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12" y="1004"/>
                <a:ext cx="694" cy="354"/>
              </a:xfrm>
              <a:custGeom>
                <a:avLst/>
                <a:gdLst>
                  <a:gd name="T0" fmla="*/ 329 w 354"/>
                  <a:gd name="T1" fmla="*/ 91 h 180"/>
                  <a:gd name="T2" fmla="*/ 312 w 354"/>
                  <a:gd name="T3" fmla="*/ 104 h 180"/>
                  <a:gd name="T4" fmla="*/ 308 w 354"/>
                  <a:gd name="T5" fmla="*/ 127 h 180"/>
                  <a:gd name="T6" fmla="*/ 282 w 354"/>
                  <a:gd name="T7" fmla="*/ 136 h 180"/>
                  <a:gd name="T8" fmla="*/ 286 w 354"/>
                  <a:gd name="T9" fmla="*/ 162 h 180"/>
                  <a:gd name="T10" fmla="*/ 253 w 354"/>
                  <a:gd name="T11" fmla="*/ 154 h 180"/>
                  <a:gd name="T12" fmla="*/ 228 w 354"/>
                  <a:gd name="T13" fmla="*/ 160 h 180"/>
                  <a:gd name="T14" fmla="*/ 197 w 354"/>
                  <a:gd name="T15" fmla="*/ 165 h 180"/>
                  <a:gd name="T16" fmla="*/ 179 w 354"/>
                  <a:gd name="T17" fmla="*/ 179 h 180"/>
                  <a:gd name="T18" fmla="*/ 161 w 354"/>
                  <a:gd name="T19" fmla="*/ 169 h 180"/>
                  <a:gd name="T20" fmla="*/ 147 w 354"/>
                  <a:gd name="T21" fmla="*/ 160 h 180"/>
                  <a:gd name="T22" fmla="*/ 124 w 354"/>
                  <a:gd name="T23" fmla="*/ 142 h 180"/>
                  <a:gd name="T24" fmla="*/ 122 w 354"/>
                  <a:gd name="T25" fmla="*/ 123 h 180"/>
                  <a:gd name="T26" fmla="*/ 122 w 354"/>
                  <a:gd name="T27" fmla="*/ 112 h 180"/>
                  <a:gd name="T28" fmla="*/ 111 w 354"/>
                  <a:gd name="T29" fmla="*/ 118 h 180"/>
                  <a:gd name="T30" fmla="*/ 103 w 354"/>
                  <a:gd name="T31" fmla="*/ 121 h 180"/>
                  <a:gd name="T32" fmla="*/ 88 w 354"/>
                  <a:gd name="T33" fmla="*/ 126 h 180"/>
                  <a:gd name="T34" fmla="*/ 49 w 354"/>
                  <a:gd name="T35" fmla="*/ 167 h 180"/>
                  <a:gd name="T36" fmla="*/ 38 w 354"/>
                  <a:gd name="T37" fmla="*/ 154 h 180"/>
                  <a:gd name="T38" fmla="*/ 40 w 354"/>
                  <a:gd name="T39" fmla="*/ 140 h 180"/>
                  <a:gd name="T40" fmla="*/ 37 w 354"/>
                  <a:gd name="T41" fmla="*/ 133 h 180"/>
                  <a:gd name="T42" fmla="*/ 50 w 354"/>
                  <a:gd name="T43" fmla="*/ 130 h 180"/>
                  <a:gd name="T44" fmla="*/ 63 w 354"/>
                  <a:gd name="T45" fmla="*/ 132 h 180"/>
                  <a:gd name="T46" fmla="*/ 58 w 354"/>
                  <a:gd name="T47" fmla="*/ 114 h 180"/>
                  <a:gd name="T48" fmla="*/ 46 w 354"/>
                  <a:gd name="T49" fmla="*/ 107 h 180"/>
                  <a:gd name="T50" fmla="*/ 34 w 354"/>
                  <a:gd name="T51" fmla="*/ 101 h 180"/>
                  <a:gd name="T52" fmla="*/ 21 w 354"/>
                  <a:gd name="T53" fmla="*/ 109 h 180"/>
                  <a:gd name="T54" fmla="*/ 10 w 354"/>
                  <a:gd name="T55" fmla="*/ 95 h 180"/>
                  <a:gd name="T56" fmla="*/ 7 w 354"/>
                  <a:gd name="T57" fmla="*/ 75 h 180"/>
                  <a:gd name="T58" fmla="*/ 18 w 354"/>
                  <a:gd name="T59" fmla="*/ 65 h 180"/>
                  <a:gd name="T60" fmla="*/ 32 w 354"/>
                  <a:gd name="T61" fmla="*/ 48 h 180"/>
                  <a:gd name="T62" fmla="*/ 50 w 354"/>
                  <a:gd name="T63" fmla="*/ 39 h 180"/>
                  <a:gd name="T64" fmla="*/ 65 w 354"/>
                  <a:gd name="T65" fmla="*/ 48 h 180"/>
                  <a:gd name="T66" fmla="*/ 77 w 354"/>
                  <a:gd name="T67" fmla="*/ 53 h 180"/>
                  <a:gd name="T68" fmla="*/ 104 w 354"/>
                  <a:gd name="T69" fmla="*/ 52 h 180"/>
                  <a:gd name="T70" fmla="*/ 116 w 354"/>
                  <a:gd name="T71" fmla="*/ 51 h 180"/>
                  <a:gd name="T72" fmla="*/ 112 w 354"/>
                  <a:gd name="T73" fmla="*/ 30 h 180"/>
                  <a:gd name="T74" fmla="*/ 117 w 354"/>
                  <a:gd name="T75" fmla="*/ 10 h 180"/>
                  <a:gd name="T76" fmla="*/ 142 w 354"/>
                  <a:gd name="T77" fmla="*/ 11 h 180"/>
                  <a:gd name="T78" fmla="*/ 176 w 354"/>
                  <a:gd name="T79" fmla="*/ 2 h 180"/>
                  <a:gd name="T80" fmla="*/ 191 w 354"/>
                  <a:gd name="T81" fmla="*/ 6 h 180"/>
                  <a:gd name="T82" fmla="*/ 204 w 354"/>
                  <a:gd name="T83" fmla="*/ 9 h 180"/>
                  <a:gd name="T84" fmla="*/ 217 w 354"/>
                  <a:gd name="T85" fmla="*/ 17 h 180"/>
                  <a:gd name="T86" fmla="*/ 254 w 354"/>
                  <a:gd name="T87" fmla="*/ 7 h 180"/>
                  <a:gd name="T88" fmla="*/ 272 w 354"/>
                  <a:gd name="T89" fmla="*/ 47 h 180"/>
                  <a:gd name="T90" fmla="*/ 305 w 354"/>
                  <a:gd name="T91" fmla="*/ 64 h 180"/>
                  <a:gd name="T92" fmla="*/ 330 w 354"/>
                  <a:gd name="T93" fmla="*/ 69 h 180"/>
                  <a:gd name="T94" fmla="*/ 348 w 354"/>
                  <a:gd name="T95" fmla="*/ 78 h 180"/>
                  <a:gd name="T96" fmla="*/ 45 w 354"/>
                  <a:gd name="T97" fmla="*/ 139 h 180"/>
                  <a:gd name="T98" fmla="*/ 283 w 354"/>
                  <a:gd name="T99" fmla="*/ 98 h 180"/>
                  <a:gd name="T100" fmla="*/ 276 w 354"/>
                  <a:gd name="T101" fmla="*/ 108 h 180"/>
                  <a:gd name="T102" fmla="*/ 254 w 354"/>
                  <a:gd name="T103" fmla="*/ 106 h 180"/>
                  <a:gd name="T104" fmla="*/ 240 w 354"/>
                  <a:gd name="T105" fmla="*/ 116 h 180"/>
                  <a:gd name="T106" fmla="*/ 229 w 354"/>
                  <a:gd name="T107" fmla="*/ 126 h 180"/>
                  <a:gd name="T108" fmla="*/ 226 w 354"/>
                  <a:gd name="T109" fmla="*/ 124 h 180"/>
                  <a:gd name="T110" fmla="*/ 228 w 354"/>
                  <a:gd name="T111" fmla="*/ 115 h 180"/>
                  <a:gd name="T112" fmla="*/ 240 w 354"/>
                  <a:gd name="T113" fmla="*/ 104 h 180"/>
                  <a:gd name="T114" fmla="*/ 262 w 354"/>
                  <a:gd name="T115" fmla="*/ 10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54" h="180">
                    <a:moveTo>
                      <a:pt x="354" y="80"/>
                    </a:moveTo>
                    <a:cubicBezTo>
                      <a:pt x="341" y="82"/>
                      <a:pt x="341" y="82"/>
                      <a:pt x="341" y="82"/>
                    </a:cubicBezTo>
                    <a:cubicBezTo>
                      <a:pt x="337" y="85"/>
                      <a:pt x="337" y="85"/>
                      <a:pt x="337" y="85"/>
                    </a:cubicBezTo>
                    <a:cubicBezTo>
                      <a:pt x="335" y="89"/>
                      <a:pt x="335" y="89"/>
                      <a:pt x="335" y="89"/>
                    </a:cubicBezTo>
                    <a:cubicBezTo>
                      <a:pt x="329" y="91"/>
                      <a:pt x="329" y="91"/>
                      <a:pt x="329" y="91"/>
                    </a:cubicBezTo>
                    <a:cubicBezTo>
                      <a:pt x="328" y="94"/>
                      <a:pt x="328" y="94"/>
                      <a:pt x="328" y="94"/>
                    </a:cubicBezTo>
                    <a:cubicBezTo>
                      <a:pt x="327" y="98"/>
                      <a:pt x="327" y="98"/>
                      <a:pt x="327" y="98"/>
                    </a:cubicBezTo>
                    <a:cubicBezTo>
                      <a:pt x="320" y="101"/>
                      <a:pt x="320" y="101"/>
                      <a:pt x="320" y="101"/>
                    </a:cubicBezTo>
                    <a:cubicBezTo>
                      <a:pt x="315" y="101"/>
                      <a:pt x="315" y="101"/>
                      <a:pt x="315" y="101"/>
                    </a:cubicBezTo>
                    <a:cubicBezTo>
                      <a:pt x="312" y="104"/>
                      <a:pt x="312" y="104"/>
                      <a:pt x="312" y="104"/>
                    </a:cubicBezTo>
                    <a:cubicBezTo>
                      <a:pt x="309" y="109"/>
                      <a:pt x="309" y="109"/>
                      <a:pt x="309" y="109"/>
                    </a:cubicBezTo>
                    <a:cubicBezTo>
                      <a:pt x="306" y="112"/>
                      <a:pt x="306" y="112"/>
                      <a:pt x="306" y="112"/>
                    </a:cubicBezTo>
                    <a:cubicBezTo>
                      <a:pt x="304" y="118"/>
                      <a:pt x="304" y="118"/>
                      <a:pt x="304" y="118"/>
                    </a:cubicBezTo>
                    <a:cubicBezTo>
                      <a:pt x="305" y="124"/>
                      <a:pt x="305" y="124"/>
                      <a:pt x="305" y="124"/>
                    </a:cubicBezTo>
                    <a:cubicBezTo>
                      <a:pt x="308" y="127"/>
                      <a:pt x="308" y="127"/>
                      <a:pt x="308" y="127"/>
                    </a:cubicBezTo>
                    <a:cubicBezTo>
                      <a:pt x="306" y="130"/>
                      <a:pt x="306" y="130"/>
                      <a:pt x="306" y="130"/>
                    </a:cubicBezTo>
                    <a:cubicBezTo>
                      <a:pt x="298" y="130"/>
                      <a:pt x="298" y="130"/>
                      <a:pt x="298" y="130"/>
                    </a:cubicBezTo>
                    <a:cubicBezTo>
                      <a:pt x="291" y="133"/>
                      <a:pt x="291" y="133"/>
                      <a:pt x="291" y="133"/>
                    </a:cubicBezTo>
                    <a:cubicBezTo>
                      <a:pt x="284" y="134"/>
                      <a:pt x="284" y="134"/>
                      <a:pt x="284" y="134"/>
                    </a:cubicBezTo>
                    <a:cubicBezTo>
                      <a:pt x="282" y="136"/>
                      <a:pt x="282" y="136"/>
                      <a:pt x="282" y="136"/>
                    </a:cubicBezTo>
                    <a:cubicBezTo>
                      <a:pt x="283" y="140"/>
                      <a:pt x="283" y="140"/>
                      <a:pt x="283" y="140"/>
                    </a:cubicBezTo>
                    <a:cubicBezTo>
                      <a:pt x="288" y="144"/>
                      <a:pt x="288" y="144"/>
                      <a:pt x="288" y="144"/>
                    </a:cubicBezTo>
                    <a:cubicBezTo>
                      <a:pt x="290" y="147"/>
                      <a:pt x="290" y="147"/>
                      <a:pt x="290" y="147"/>
                    </a:cubicBezTo>
                    <a:cubicBezTo>
                      <a:pt x="286" y="155"/>
                      <a:pt x="286" y="155"/>
                      <a:pt x="286" y="155"/>
                    </a:cubicBezTo>
                    <a:cubicBezTo>
                      <a:pt x="286" y="162"/>
                      <a:pt x="286" y="162"/>
                      <a:pt x="286" y="162"/>
                    </a:cubicBezTo>
                    <a:cubicBezTo>
                      <a:pt x="282" y="160"/>
                      <a:pt x="282" y="160"/>
                      <a:pt x="282" y="160"/>
                    </a:cubicBezTo>
                    <a:cubicBezTo>
                      <a:pt x="282" y="160"/>
                      <a:pt x="277" y="159"/>
                      <a:pt x="277" y="158"/>
                    </a:cubicBezTo>
                    <a:cubicBezTo>
                      <a:pt x="276" y="156"/>
                      <a:pt x="273" y="154"/>
                      <a:pt x="271" y="154"/>
                    </a:cubicBezTo>
                    <a:cubicBezTo>
                      <a:pt x="269" y="154"/>
                      <a:pt x="267" y="153"/>
                      <a:pt x="264" y="154"/>
                    </a:cubicBezTo>
                    <a:cubicBezTo>
                      <a:pt x="260" y="154"/>
                      <a:pt x="255" y="154"/>
                      <a:pt x="253" y="154"/>
                    </a:cubicBezTo>
                    <a:cubicBezTo>
                      <a:pt x="251" y="154"/>
                      <a:pt x="247" y="159"/>
                      <a:pt x="244" y="159"/>
                    </a:cubicBezTo>
                    <a:cubicBezTo>
                      <a:pt x="241" y="159"/>
                      <a:pt x="243" y="158"/>
                      <a:pt x="240" y="157"/>
                    </a:cubicBezTo>
                    <a:cubicBezTo>
                      <a:pt x="237" y="156"/>
                      <a:pt x="237" y="154"/>
                      <a:pt x="236" y="154"/>
                    </a:cubicBezTo>
                    <a:cubicBezTo>
                      <a:pt x="232" y="157"/>
                      <a:pt x="233" y="156"/>
                      <a:pt x="231" y="156"/>
                    </a:cubicBezTo>
                    <a:cubicBezTo>
                      <a:pt x="230" y="156"/>
                      <a:pt x="228" y="160"/>
                      <a:pt x="228" y="160"/>
                    </a:cubicBezTo>
                    <a:cubicBezTo>
                      <a:pt x="228" y="160"/>
                      <a:pt x="225" y="161"/>
                      <a:pt x="225" y="163"/>
                    </a:cubicBezTo>
                    <a:cubicBezTo>
                      <a:pt x="225" y="164"/>
                      <a:pt x="219" y="158"/>
                      <a:pt x="216" y="158"/>
                    </a:cubicBezTo>
                    <a:cubicBezTo>
                      <a:pt x="210" y="158"/>
                      <a:pt x="210" y="158"/>
                      <a:pt x="210" y="158"/>
                    </a:cubicBezTo>
                    <a:cubicBezTo>
                      <a:pt x="207" y="158"/>
                      <a:pt x="202" y="164"/>
                      <a:pt x="202" y="164"/>
                    </a:cubicBezTo>
                    <a:cubicBezTo>
                      <a:pt x="200" y="165"/>
                      <a:pt x="200" y="165"/>
                      <a:pt x="197" y="165"/>
                    </a:cubicBezTo>
                    <a:cubicBezTo>
                      <a:pt x="195" y="166"/>
                      <a:pt x="193" y="165"/>
                      <a:pt x="192" y="167"/>
                    </a:cubicBezTo>
                    <a:cubicBezTo>
                      <a:pt x="192" y="169"/>
                      <a:pt x="189" y="169"/>
                      <a:pt x="187" y="169"/>
                    </a:cubicBezTo>
                    <a:cubicBezTo>
                      <a:pt x="186" y="170"/>
                      <a:pt x="185" y="175"/>
                      <a:pt x="185" y="175"/>
                    </a:cubicBezTo>
                    <a:cubicBezTo>
                      <a:pt x="185" y="175"/>
                      <a:pt x="182" y="176"/>
                      <a:pt x="179" y="176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79" y="179"/>
                      <a:pt x="177" y="180"/>
                      <a:pt x="176" y="180"/>
                    </a:cubicBezTo>
                    <a:cubicBezTo>
                      <a:pt x="175" y="180"/>
                      <a:pt x="177" y="178"/>
                      <a:pt x="176" y="176"/>
                    </a:cubicBezTo>
                    <a:cubicBezTo>
                      <a:pt x="175" y="174"/>
                      <a:pt x="170" y="173"/>
                      <a:pt x="169" y="174"/>
                    </a:cubicBezTo>
                    <a:cubicBezTo>
                      <a:pt x="168" y="175"/>
                      <a:pt x="163" y="173"/>
                      <a:pt x="161" y="172"/>
                    </a:cubicBezTo>
                    <a:cubicBezTo>
                      <a:pt x="159" y="171"/>
                      <a:pt x="161" y="170"/>
                      <a:pt x="161" y="169"/>
                    </a:cubicBezTo>
                    <a:cubicBezTo>
                      <a:pt x="161" y="167"/>
                      <a:pt x="159" y="169"/>
                      <a:pt x="159" y="167"/>
                    </a:cubicBezTo>
                    <a:cubicBezTo>
                      <a:pt x="159" y="164"/>
                      <a:pt x="158" y="164"/>
                      <a:pt x="156" y="165"/>
                    </a:cubicBezTo>
                    <a:cubicBezTo>
                      <a:pt x="154" y="165"/>
                      <a:pt x="153" y="164"/>
                      <a:pt x="152" y="163"/>
                    </a:cubicBezTo>
                    <a:cubicBezTo>
                      <a:pt x="151" y="162"/>
                      <a:pt x="149" y="158"/>
                      <a:pt x="149" y="158"/>
                    </a:cubicBezTo>
                    <a:cubicBezTo>
                      <a:pt x="147" y="160"/>
                      <a:pt x="147" y="160"/>
                      <a:pt x="147" y="160"/>
                    </a:cubicBezTo>
                    <a:cubicBezTo>
                      <a:pt x="147" y="160"/>
                      <a:pt x="140" y="159"/>
                      <a:pt x="137" y="158"/>
                    </a:cubicBezTo>
                    <a:cubicBezTo>
                      <a:pt x="134" y="157"/>
                      <a:pt x="128" y="158"/>
                      <a:pt x="128" y="158"/>
                    </a:cubicBezTo>
                    <a:cubicBezTo>
                      <a:pt x="128" y="158"/>
                      <a:pt x="127" y="150"/>
                      <a:pt x="127" y="148"/>
                    </a:cubicBezTo>
                    <a:cubicBezTo>
                      <a:pt x="127" y="146"/>
                      <a:pt x="125" y="143"/>
                      <a:pt x="125" y="143"/>
                    </a:cubicBezTo>
                    <a:cubicBezTo>
                      <a:pt x="124" y="142"/>
                      <a:pt x="124" y="142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36"/>
                      <a:pt x="126" y="138"/>
                      <a:pt x="129" y="136"/>
                    </a:cubicBezTo>
                    <a:cubicBezTo>
                      <a:pt x="129" y="134"/>
                      <a:pt x="129" y="134"/>
                      <a:pt x="129" y="134"/>
                    </a:cubicBezTo>
                    <a:cubicBezTo>
                      <a:pt x="127" y="133"/>
                      <a:pt x="122" y="131"/>
                      <a:pt x="121" y="129"/>
                    </a:cubicBezTo>
                    <a:cubicBezTo>
                      <a:pt x="121" y="127"/>
                      <a:pt x="122" y="124"/>
                      <a:pt x="122" y="123"/>
                    </a:cubicBezTo>
                    <a:cubicBezTo>
                      <a:pt x="122" y="123"/>
                      <a:pt x="121" y="120"/>
                      <a:pt x="121" y="119"/>
                    </a:cubicBezTo>
                    <a:cubicBezTo>
                      <a:pt x="121" y="118"/>
                      <a:pt x="126" y="112"/>
                      <a:pt x="127" y="110"/>
                    </a:cubicBezTo>
                    <a:cubicBezTo>
                      <a:pt x="125" y="110"/>
                      <a:pt x="125" y="111"/>
                      <a:pt x="124" y="111"/>
                    </a:cubicBezTo>
                    <a:cubicBezTo>
                      <a:pt x="124" y="111"/>
                      <a:pt x="122" y="110"/>
                      <a:pt x="122" y="110"/>
                    </a:cubicBezTo>
                    <a:cubicBezTo>
                      <a:pt x="121" y="110"/>
                      <a:pt x="122" y="111"/>
                      <a:pt x="122" y="112"/>
                    </a:cubicBezTo>
                    <a:cubicBezTo>
                      <a:pt x="119" y="112"/>
                      <a:pt x="118" y="111"/>
                      <a:pt x="115" y="111"/>
                    </a:cubicBezTo>
                    <a:cubicBezTo>
                      <a:pt x="115" y="111"/>
                      <a:pt x="114" y="114"/>
                      <a:pt x="116" y="114"/>
                    </a:cubicBezTo>
                    <a:cubicBezTo>
                      <a:pt x="116" y="114"/>
                      <a:pt x="115" y="116"/>
                      <a:pt x="115" y="116"/>
                    </a:cubicBezTo>
                    <a:cubicBezTo>
                      <a:pt x="113" y="116"/>
                      <a:pt x="113" y="116"/>
                      <a:pt x="111" y="116"/>
                    </a:cubicBezTo>
                    <a:cubicBezTo>
                      <a:pt x="111" y="118"/>
                      <a:pt x="111" y="118"/>
                      <a:pt x="111" y="118"/>
                    </a:cubicBezTo>
                    <a:cubicBezTo>
                      <a:pt x="110" y="118"/>
                      <a:pt x="109" y="118"/>
                      <a:pt x="108" y="118"/>
                    </a:cubicBezTo>
                    <a:cubicBezTo>
                      <a:pt x="107" y="120"/>
                      <a:pt x="107" y="120"/>
                      <a:pt x="107" y="122"/>
                    </a:cubicBezTo>
                    <a:cubicBezTo>
                      <a:pt x="106" y="123"/>
                      <a:pt x="107" y="124"/>
                      <a:pt x="106" y="124"/>
                    </a:cubicBezTo>
                    <a:cubicBezTo>
                      <a:pt x="103" y="126"/>
                      <a:pt x="105" y="121"/>
                      <a:pt x="105" y="120"/>
                    </a:cubicBezTo>
                    <a:cubicBezTo>
                      <a:pt x="105" y="120"/>
                      <a:pt x="102" y="121"/>
                      <a:pt x="103" y="121"/>
                    </a:cubicBezTo>
                    <a:cubicBezTo>
                      <a:pt x="102" y="121"/>
                      <a:pt x="101" y="121"/>
                      <a:pt x="101" y="122"/>
                    </a:cubicBezTo>
                    <a:cubicBezTo>
                      <a:pt x="100" y="122"/>
                      <a:pt x="101" y="124"/>
                      <a:pt x="100" y="125"/>
                    </a:cubicBezTo>
                    <a:cubicBezTo>
                      <a:pt x="100" y="126"/>
                      <a:pt x="100" y="126"/>
                      <a:pt x="100" y="126"/>
                    </a:cubicBezTo>
                    <a:cubicBezTo>
                      <a:pt x="98" y="125"/>
                      <a:pt x="97" y="125"/>
                      <a:pt x="95" y="125"/>
                    </a:cubicBezTo>
                    <a:cubicBezTo>
                      <a:pt x="93" y="125"/>
                      <a:pt x="90" y="126"/>
                      <a:pt x="88" y="126"/>
                    </a:cubicBezTo>
                    <a:cubicBezTo>
                      <a:pt x="86" y="126"/>
                      <a:pt x="79" y="130"/>
                      <a:pt x="79" y="130"/>
                    </a:cubicBez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2" y="172"/>
                      <a:pt x="70" y="171"/>
                    </a:cubicBezTo>
                    <a:cubicBezTo>
                      <a:pt x="69" y="170"/>
                      <a:pt x="67" y="161"/>
                      <a:pt x="58" y="162"/>
                    </a:cubicBezTo>
                    <a:cubicBezTo>
                      <a:pt x="55" y="162"/>
                      <a:pt x="49" y="161"/>
                      <a:pt x="49" y="167"/>
                    </a:cubicBezTo>
                    <a:cubicBezTo>
                      <a:pt x="49" y="170"/>
                      <a:pt x="47" y="170"/>
                      <a:pt x="47" y="170"/>
                    </a:cubicBezTo>
                    <a:cubicBezTo>
                      <a:pt x="46" y="170"/>
                      <a:pt x="46" y="170"/>
                      <a:pt x="46" y="170"/>
                    </a:cubicBezTo>
                    <a:cubicBezTo>
                      <a:pt x="47" y="165"/>
                      <a:pt x="48" y="162"/>
                      <a:pt x="50" y="158"/>
                    </a:cubicBezTo>
                    <a:cubicBezTo>
                      <a:pt x="49" y="158"/>
                      <a:pt x="44" y="157"/>
                      <a:pt x="43" y="157"/>
                    </a:cubicBezTo>
                    <a:cubicBezTo>
                      <a:pt x="40" y="155"/>
                      <a:pt x="44" y="153"/>
                      <a:pt x="38" y="154"/>
                    </a:cubicBezTo>
                    <a:cubicBezTo>
                      <a:pt x="37" y="152"/>
                      <a:pt x="38" y="152"/>
                      <a:pt x="38" y="151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5" y="146"/>
                      <a:pt x="33" y="143"/>
                      <a:pt x="28" y="142"/>
                    </a:cubicBezTo>
                    <a:cubicBezTo>
                      <a:pt x="28" y="142"/>
                      <a:pt x="29" y="139"/>
                      <a:pt x="30" y="139"/>
                    </a:cubicBezTo>
                    <a:cubicBezTo>
                      <a:pt x="33" y="140"/>
                      <a:pt x="36" y="140"/>
                      <a:pt x="40" y="140"/>
                    </a:cubicBezTo>
                    <a:cubicBezTo>
                      <a:pt x="40" y="138"/>
                      <a:pt x="40" y="138"/>
                      <a:pt x="40" y="138"/>
                    </a:cubicBezTo>
                    <a:cubicBezTo>
                      <a:pt x="39" y="137"/>
                      <a:pt x="37" y="138"/>
                      <a:pt x="36" y="138"/>
                    </a:cubicBezTo>
                    <a:cubicBezTo>
                      <a:pt x="36" y="137"/>
                      <a:pt x="34" y="134"/>
                      <a:pt x="34" y="134"/>
                    </a:cubicBezTo>
                    <a:cubicBezTo>
                      <a:pt x="34" y="132"/>
                      <a:pt x="35" y="133"/>
                      <a:pt x="35" y="132"/>
                    </a:cubicBezTo>
                    <a:cubicBezTo>
                      <a:pt x="35" y="132"/>
                      <a:pt x="37" y="133"/>
                      <a:pt x="37" y="133"/>
                    </a:cubicBezTo>
                    <a:cubicBezTo>
                      <a:pt x="39" y="133"/>
                      <a:pt x="40" y="132"/>
                      <a:pt x="41" y="132"/>
                    </a:cubicBezTo>
                    <a:cubicBezTo>
                      <a:pt x="42" y="131"/>
                      <a:pt x="42" y="132"/>
                      <a:pt x="44" y="132"/>
                    </a:cubicBezTo>
                    <a:cubicBezTo>
                      <a:pt x="43" y="130"/>
                      <a:pt x="44" y="128"/>
                      <a:pt x="44" y="127"/>
                    </a:cubicBezTo>
                    <a:cubicBezTo>
                      <a:pt x="45" y="127"/>
                      <a:pt x="46" y="127"/>
                      <a:pt x="47" y="127"/>
                    </a:cubicBezTo>
                    <a:cubicBezTo>
                      <a:pt x="48" y="127"/>
                      <a:pt x="49" y="129"/>
                      <a:pt x="50" y="130"/>
                    </a:cubicBezTo>
                    <a:cubicBezTo>
                      <a:pt x="51" y="130"/>
                      <a:pt x="55" y="131"/>
                      <a:pt x="57" y="131"/>
                    </a:cubicBezTo>
                    <a:cubicBezTo>
                      <a:pt x="56" y="132"/>
                      <a:pt x="55" y="133"/>
                      <a:pt x="55" y="134"/>
                    </a:cubicBezTo>
                    <a:cubicBezTo>
                      <a:pt x="56" y="134"/>
                      <a:pt x="58" y="132"/>
                      <a:pt x="59" y="132"/>
                    </a:cubicBezTo>
                    <a:cubicBezTo>
                      <a:pt x="60" y="132"/>
                      <a:pt x="60" y="133"/>
                      <a:pt x="61" y="133"/>
                    </a:cubicBezTo>
                    <a:cubicBezTo>
                      <a:pt x="62" y="133"/>
                      <a:pt x="62" y="132"/>
                      <a:pt x="63" y="132"/>
                    </a:cubicBezTo>
                    <a:cubicBezTo>
                      <a:pt x="64" y="129"/>
                      <a:pt x="63" y="128"/>
                      <a:pt x="64" y="125"/>
                    </a:cubicBezTo>
                    <a:cubicBezTo>
                      <a:pt x="64" y="125"/>
                      <a:pt x="62" y="125"/>
                      <a:pt x="62" y="124"/>
                    </a:cubicBezTo>
                    <a:cubicBezTo>
                      <a:pt x="62" y="124"/>
                      <a:pt x="62" y="123"/>
                      <a:pt x="61" y="122"/>
                    </a:cubicBezTo>
                    <a:cubicBezTo>
                      <a:pt x="61" y="122"/>
                      <a:pt x="60" y="122"/>
                      <a:pt x="59" y="122"/>
                    </a:cubicBezTo>
                    <a:cubicBezTo>
                      <a:pt x="59" y="120"/>
                      <a:pt x="59" y="116"/>
                      <a:pt x="58" y="114"/>
                    </a:cubicBezTo>
                    <a:cubicBezTo>
                      <a:pt x="57" y="113"/>
                      <a:pt x="56" y="114"/>
                      <a:pt x="54" y="114"/>
                    </a:cubicBezTo>
                    <a:cubicBezTo>
                      <a:pt x="54" y="113"/>
                      <a:pt x="53" y="111"/>
                      <a:pt x="53" y="110"/>
                    </a:cubicBezTo>
                    <a:cubicBezTo>
                      <a:pt x="52" y="110"/>
                      <a:pt x="52" y="110"/>
                      <a:pt x="51" y="110"/>
                    </a:cubicBezTo>
                    <a:cubicBezTo>
                      <a:pt x="51" y="110"/>
                      <a:pt x="48" y="106"/>
                      <a:pt x="48" y="106"/>
                    </a:cubicBezTo>
                    <a:cubicBezTo>
                      <a:pt x="47" y="106"/>
                      <a:pt x="47" y="107"/>
                      <a:pt x="46" y="107"/>
                    </a:cubicBezTo>
                    <a:cubicBezTo>
                      <a:pt x="45" y="106"/>
                      <a:pt x="45" y="106"/>
                      <a:pt x="45" y="106"/>
                    </a:cubicBezTo>
                    <a:cubicBezTo>
                      <a:pt x="43" y="106"/>
                      <a:pt x="42" y="105"/>
                      <a:pt x="39" y="106"/>
                    </a:cubicBezTo>
                    <a:cubicBezTo>
                      <a:pt x="39" y="105"/>
                      <a:pt x="39" y="104"/>
                      <a:pt x="39" y="103"/>
                    </a:cubicBezTo>
                    <a:cubicBezTo>
                      <a:pt x="38" y="103"/>
                      <a:pt x="37" y="101"/>
                      <a:pt x="36" y="101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2" y="102"/>
                      <a:pt x="32" y="102"/>
                    </a:cubicBezTo>
                    <a:cubicBezTo>
                      <a:pt x="32" y="102"/>
                      <a:pt x="33" y="104"/>
                      <a:pt x="32" y="104"/>
                    </a:cubicBezTo>
                    <a:cubicBezTo>
                      <a:pt x="31" y="106"/>
                      <a:pt x="29" y="106"/>
                      <a:pt x="28" y="107"/>
                    </a:cubicBezTo>
                    <a:cubicBezTo>
                      <a:pt x="27" y="107"/>
                      <a:pt x="27" y="109"/>
                      <a:pt x="26" y="109"/>
                    </a:cubicBezTo>
                    <a:cubicBezTo>
                      <a:pt x="25" y="109"/>
                      <a:pt x="23" y="108"/>
                      <a:pt x="21" y="109"/>
                    </a:cubicBezTo>
                    <a:cubicBezTo>
                      <a:pt x="20" y="109"/>
                      <a:pt x="20" y="111"/>
                      <a:pt x="19" y="112"/>
                    </a:cubicBezTo>
                    <a:cubicBezTo>
                      <a:pt x="17" y="113"/>
                      <a:pt x="16" y="111"/>
                      <a:pt x="15" y="112"/>
                    </a:cubicBezTo>
                    <a:cubicBezTo>
                      <a:pt x="15" y="112"/>
                      <a:pt x="13" y="108"/>
                      <a:pt x="14" y="107"/>
                    </a:cubicBezTo>
                    <a:cubicBezTo>
                      <a:pt x="15" y="106"/>
                      <a:pt x="14" y="103"/>
                      <a:pt x="14" y="103"/>
                    </a:cubicBezTo>
                    <a:cubicBezTo>
                      <a:pt x="10" y="95"/>
                      <a:pt x="10" y="95"/>
                      <a:pt x="10" y="95"/>
                    </a:cubicBezTo>
                    <a:cubicBezTo>
                      <a:pt x="10" y="95"/>
                      <a:pt x="6" y="97"/>
                      <a:pt x="6" y="95"/>
                    </a:cubicBezTo>
                    <a:cubicBezTo>
                      <a:pt x="5" y="93"/>
                      <a:pt x="7" y="89"/>
                      <a:pt x="4" y="88"/>
                    </a:cubicBezTo>
                    <a:cubicBezTo>
                      <a:pt x="2" y="87"/>
                      <a:pt x="0" y="85"/>
                      <a:pt x="1" y="84"/>
                    </a:cubicBezTo>
                    <a:cubicBezTo>
                      <a:pt x="3" y="82"/>
                      <a:pt x="5" y="78"/>
                      <a:pt x="5" y="78"/>
                    </a:cubicBezTo>
                    <a:cubicBezTo>
                      <a:pt x="5" y="78"/>
                      <a:pt x="7" y="77"/>
                      <a:pt x="7" y="75"/>
                    </a:cubicBezTo>
                    <a:cubicBezTo>
                      <a:pt x="6" y="73"/>
                      <a:pt x="4" y="72"/>
                      <a:pt x="4" y="72"/>
                    </a:cubicBezTo>
                    <a:cubicBezTo>
                      <a:pt x="4" y="72"/>
                      <a:pt x="8" y="68"/>
                      <a:pt x="7" y="64"/>
                    </a:cubicBezTo>
                    <a:cubicBezTo>
                      <a:pt x="6" y="63"/>
                      <a:pt x="10" y="64"/>
                      <a:pt x="11" y="62"/>
                    </a:cubicBezTo>
                    <a:cubicBezTo>
                      <a:pt x="11" y="60"/>
                      <a:pt x="14" y="57"/>
                      <a:pt x="15" y="59"/>
                    </a:cubicBezTo>
                    <a:cubicBezTo>
                      <a:pt x="16" y="61"/>
                      <a:pt x="18" y="65"/>
                      <a:pt x="18" y="65"/>
                    </a:cubicBezTo>
                    <a:cubicBezTo>
                      <a:pt x="24" y="62"/>
                      <a:pt x="24" y="62"/>
                      <a:pt x="24" y="62"/>
                    </a:cubicBezTo>
                    <a:cubicBezTo>
                      <a:pt x="24" y="62"/>
                      <a:pt x="19" y="59"/>
                      <a:pt x="20" y="57"/>
                    </a:cubicBezTo>
                    <a:cubicBezTo>
                      <a:pt x="20" y="55"/>
                      <a:pt x="20" y="51"/>
                      <a:pt x="22" y="51"/>
                    </a:cubicBezTo>
                    <a:cubicBezTo>
                      <a:pt x="24" y="51"/>
                      <a:pt x="24" y="47"/>
                      <a:pt x="26" y="48"/>
                    </a:cubicBezTo>
                    <a:cubicBezTo>
                      <a:pt x="28" y="49"/>
                      <a:pt x="32" y="48"/>
                      <a:pt x="32" y="48"/>
                    </a:cubicBezTo>
                    <a:cubicBezTo>
                      <a:pt x="32" y="48"/>
                      <a:pt x="38" y="43"/>
                      <a:pt x="39" y="41"/>
                    </a:cubicBezTo>
                    <a:cubicBezTo>
                      <a:pt x="40" y="39"/>
                      <a:pt x="38" y="38"/>
                      <a:pt x="38" y="38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9"/>
                      <a:pt x="45" y="39"/>
                      <a:pt x="45" y="39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50" y="39"/>
                      <a:pt x="48" y="37"/>
                      <a:pt x="50" y="37"/>
                    </a:cubicBezTo>
                    <a:cubicBezTo>
                      <a:pt x="51" y="37"/>
                      <a:pt x="53" y="37"/>
                      <a:pt x="54" y="39"/>
                    </a:cubicBezTo>
                    <a:cubicBezTo>
                      <a:pt x="55" y="41"/>
                      <a:pt x="55" y="43"/>
                      <a:pt x="55" y="43"/>
                    </a:cubicBezTo>
                    <a:cubicBezTo>
                      <a:pt x="55" y="43"/>
                      <a:pt x="58" y="43"/>
                      <a:pt x="60" y="44"/>
                    </a:cubicBezTo>
                    <a:cubicBezTo>
                      <a:pt x="62" y="45"/>
                      <a:pt x="63" y="46"/>
                      <a:pt x="65" y="48"/>
                    </a:cubicBezTo>
                    <a:cubicBezTo>
                      <a:pt x="66" y="50"/>
                      <a:pt x="66" y="52"/>
                      <a:pt x="68" y="52"/>
                    </a:cubicBezTo>
                    <a:cubicBezTo>
                      <a:pt x="70" y="52"/>
                      <a:pt x="72" y="51"/>
                      <a:pt x="73" y="53"/>
                    </a:cubicBezTo>
                    <a:cubicBezTo>
                      <a:pt x="74" y="55"/>
                      <a:pt x="71" y="58"/>
                      <a:pt x="71" y="58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6" y="59"/>
                      <a:pt x="76" y="53"/>
                      <a:pt x="77" y="53"/>
                    </a:cubicBezTo>
                    <a:cubicBezTo>
                      <a:pt x="78" y="53"/>
                      <a:pt x="78" y="51"/>
                      <a:pt x="81" y="52"/>
                    </a:cubicBezTo>
                    <a:cubicBezTo>
                      <a:pt x="85" y="54"/>
                      <a:pt x="87" y="56"/>
                      <a:pt x="89" y="54"/>
                    </a:cubicBezTo>
                    <a:cubicBezTo>
                      <a:pt x="91" y="53"/>
                      <a:pt x="93" y="51"/>
                      <a:pt x="96" y="50"/>
                    </a:cubicBezTo>
                    <a:cubicBezTo>
                      <a:pt x="99" y="49"/>
                      <a:pt x="99" y="53"/>
                      <a:pt x="101" y="53"/>
                    </a:cubicBezTo>
                    <a:cubicBezTo>
                      <a:pt x="103" y="52"/>
                      <a:pt x="102" y="50"/>
                      <a:pt x="104" y="52"/>
                    </a:cubicBezTo>
                    <a:cubicBezTo>
                      <a:pt x="106" y="53"/>
                      <a:pt x="109" y="58"/>
                      <a:pt x="109" y="58"/>
                    </a:cubicBezTo>
                    <a:cubicBezTo>
                      <a:pt x="114" y="60"/>
                      <a:pt x="114" y="60"/>
                      <a:pt x="114" y="60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22" y="58"/>
                      <a:pt x="122" y="54"/>
                    </a:cubicBezTo>
                    <a:cubicBezTo>
                      <a:pt x="119" y="52"/>
                      <a:pt x="116" y="51"/>
                      <a:pt x="116" y="51"/>
                    </a:cubicBezTo>
                    <a:cubicBezTo>
                      <a:pt x="113" y="48"/>
                      <a:pt x="113" y="48"/>
                      <a:pt x="113" y="48"/>
                    </a:cubicBezTo>
                    <a:cubicBezTo>
                      <a:pt x="116" y="42"/>
                      <a:pt x="116" y="42"/>
                      <a:pt x="116" y="42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3" y="26"/>
                      <a:pt x="113" y="26"/>
                      <a:pt x="113" y="26"/>
                    </a:cubicBezTo>
                    <a:cubicBezTo>
                      <a:pt x="113" y="21"/>
                      <a:pt x="113" y="21"/>
                      <a:pt x="113" y="2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118" y="13"/>
                      <a:pt x="118" y="13"/>
                      <a:pt x="118" y="13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8"/>
                      <a:pt x="121" y="8"/>
                      <a:pt x="121" y="8"/>
                    </a:cubicBezTo>
                    <a:cubicBezTo>
                      <a:pt x="125" y="10"/>
                      <a:pt x="125" y="10"/>
                      <a:pt x="125" y="10"/>
                    </a:cubicBezTo>
                    <a:cubicBezTo>
                      <a:pt x="131" y="10"/>
                      <a:pt x="131" y="10"/>
                      <a:pt x="131" y="10"/>
                    </a:cubicBezTo>
                    <a:cubicBezTo>
                      <a:pt x="134" y="12"/>
                      <a:pt x="134" y="12"/>
                      <a:pt x="134" y="12"/>
                    </a:cubicBezTo>
                    <a:cubicBezTo>
                      <a:pt x="142" y="11"/>
                      <a:pt x="142" y="11"/>
                      <a:pt x="142" y="11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57" y="9"/>
                      <a:pt x="157" y="9"/>
                      <a:pt x="157" y="9"/>
                    </a:cubicBezTo>
                    <a:cubicBezTo>
                      <a:pt x="165" y="7"/>
                      <a:pt x="165" y="7"/>
                      <a:pt x="165" y="7"/>
                    </a:cubicBezTo>
                    <a:cubicBezTo>
                      <a:pt x="168" y="7"/>
                      <a:pt x="168" y="7"/>
                      <a:pt x="168" y="7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188" y="2"/>
                      <a:pt x="188" y="2"/>
                      <a:pt x="188" y="2"/>
                    </a:cubicBezTo>
                    <a:cubicBezTo>
                      <a:pt x="191" y="3"/>
                      <a:pt x="191" y="3"/>
                      <a:pt x="191" y="3"/>
                    </a:cubicBezTo>
                    <a:cubicBezTo>
                      <a:pt x="191" y="6"/>
                      <a:pt x="191" y="6"/>
                      <a:pt x="191" y="6"/>
                    </a:cubicBezTo>
                    <a:cubicBezTo>
                      <a:pt x="190" y="10"/>
                      <a:pt x="190" y="10"/>
                      <a:pt x="190" y="10"/>
                    </a:cubicBezTo>
                    <a:cubicBezTo>
                      <a:pt x="193" y="10"/>
                      <a:pt x="193" y="10"/>
                      <a:pt x="193" y="10"/>
                    </a:cubicBezTo>
                    <a:cubicBezTo>
                      <a:pt x="197" y="15"/>
                      <a:pt x="197" y="15"/>
                      <a:pt x="197" y="15"/>
                    </a:cubicBezTo>
                    <a:cubicBezTo>
                      <a:pt x="200" y="13"/>
                      <a:pt x="200" y="13"/>
                      <a:pt x="200" y="13"/>
                    </a:cubicBezTo>
                    <a:cubicBezTo>
                      <a:pt x="204" y="9"/>
                      <a:pt x="204" y="9"/>
                      <a:pt x="204" y="9"/>
                    </a:cubicBezTo>
                    <a:cubicBezTo>
                      <a:pt x="210" y="12"/>
                      <a:pt x="210" y="12"/>
                      <a:pt x="210" y="12"/>
                    </a:cubicBezTo>
                    <a:cubicBezTo>
                      <a:pt x="211" y="14"/>
                      <a:pt x="211" y="14"/>
                      <a:pt x="211" y="14"/>
                    </a:cubicBezTo>
                    <a:cubicBezTo>
                      <a:pt x="214" y="12"/>
                      <a:pt x="214" y="12"/>
                      <a:pt x="214" y="12"/>
                    </a:cubicBezTo>
                    <a:cubicBezTo>
                      <a:pt x="214" y="12"/>
                      <a:pt x="216" y="11"/>
                      <a:pt x="217" y="14"/>
                    </a:cubicBezTo>
                    <a:cubicBezTo>
                      <a:pt x="218" y="17"/>
                      <a:pt x="217" y="17"/>
                      <a:pt x="217" y="17"/>
                    </a:cubicBezTo>
                    <a:cubicBezTo>
                      <a:pt x="225" y="18"/>
                      <a:pt x="225" y="18"/>
                      <a:pt x="225" y="18"/>
                    </a:cubicBezTo>
                    <a:cubicBezTo>
                      <a:pt x="232" y="15"/>
                      <a:pt x="232" y="15"/>
                      <a:pt x="232" y="15"/>
                    </a:cubicBezTo>
                    <a:cubicBezTo>
                      <a:pt x="240" y="11"/>
                      <a:pt x="240" y="11"/>
                      <a:pt x="240" y="11"/>
                    </a:cubicBezTo>
                    <a:cubicBezTo>
                      <a:pt x="247" y="8"/>
                      <a:pt x="247" y="8"/>
                      <a:pt x="247" y="8"/>
                    </a:cubicBezTo>
                    <a:cubicBezTo>
                      <a:pt x="254" y="7"/>
                      <a:pt x="254" y="7"/>
                      <a:pt x="254" y="7"/>
                    </a:cubicBezTo>
                    <a:cubicBezTo>
                      <a:pt x="255" y="8"/>
                      <a:pt x="255" y="8"/>
                      <a:pt x="255" y="8"/>
                    </a:cubicBezTo>
                    <a:cubicBezTo>
                      <a:pt x="255" y="13"/>
                      <a:pt x="255" y="13"/>
                      <a:pt x="255" y="13"/>
                    </a:cubicBezTo>
                    <a:cubicBezTo>
                      <a:pt x="261" y="22"/>
                      <a:pt x="261" y="22"/>
                      <a:pt x="261" y="22"/>
                    </a:cubicBezTo>
                    <a:cubicBezTo>
                      <a:pt x="267" y="37"/>
                      <a:pt x="267" y="37"/>
                      <a:pt x="267" y="37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72" y="47"/>
                      <a:pt x="275" y="53"/>
                      <a:pt x="278" y="53"/>
                    </a:cubicBezTo>
                    <a:cubicBezTo>
                      <a:pt x="280" y="53"/>
                      <a:pt x="286" y="51"/>
                      <a:pt x="286" y="51"/>
                    </a:cubicBezTo>
                    <a:cubicBezTo>
                      <a:pt x="295" y="51"/>
                      <a:pt x="295" y="51"/>
                      <a:pt x="295" y="51"/>
                    </a:cubicBezTo>
                    <a:cubicBezTo>
                      <a:pt x="298" y="51"/>
                      <a:pt x="303" y="58"/>
                      <a:pt x="303" y="58"/>
                    </a:cubicBezTo>
                    <a:cubicBezTo>
                      <a:pt x="305" y="64"/>
                      <a:pt x="305" y="64"/>
                      <a:pt x="305" y="64"/>
                    </a:cubicBezTo>
                    <a:cubicBezTo>
                      <a:pt x="307" y="70"/>
                      <a:pt x="307" y="70"/>
                      <a:pt x="307" y="70"/>
                    </a:cubicBezTo>
                    <a:cubicBezTo>
                      <a:pt x="308" y="73"/>
                      <a:pt x="308" y="73"/>
                      <a:pt x="308" y="73"/>
                    </a:cubicBezTo>
                    <a:cubicBezTo>
                      <a:pt x="313" y="75"/>
                      <a:pt x="313" y="75"/>
                      <a:pt x="313" y="75"/>
                    </a:cubicBezTo>
                    <a:cubicBezTo>
                      <a:pt x="319" y="74"/>
                      <a:pt x="319" y="74"/>
                      <a:pt x="319" y="74"/>
                    </a:cubicBezTo>
                    <a:cubicBezTo>
                      <a:pt x="330" y="69"/>
                      <a:pt x="330" y="69"/>
                      <a:pt x="330" y="69"/>
                    </a:cubicBezTo>
                    <a:cubicBezTo>
                      <a:pt x="336" y="68"/>
                      <a:pt x="336" y="68"/>
                      <a:pt x="336" y="68"/>
                    </a:cubicBezTo>
                    <a:cubicBezTo>
                      <a:pt x="341" y="68"/>
                      <a:pt x="341" y="68"/>
                      <a:pt x="341" y="68"/>
                    </a:cubicBezTo>
                    <a:cubicBezTo>
                      <a:pt x="343" y="72"/>
                      <a:pt x="343" y="72"/>
                      <a:pt x="343" y="72"/>
                    </a:cubicBezTo>
                    <a:cubicBezTo>
                      <a:pt x="346" y="76"/>
                      <a:pt x="346" y="76"/>
                      <a:pt x="346" y="76"/>
                    </a:cubicBezTo>
                    <a:cubicBezTo>
                      <a:pt x="348" y="78"/>
                      <a:pt x="348" y="78"/>
                      <a:pt x="348" y="78"/>
                    </a:cubicBezTo>
                    <a:cubicBezTo>
                      <a:pt x="354" y="79"/>
                      <a:pt x="354" y="79"/>
                      <a:pt x="354" y="79"/>
                    </a:cubicBezTo>
                    <a:lnTo>
                      <a:pt x="354" y="80"/>
                    </a:lnTo>
                    <a:close/>
                    <a:moveTo>
                      <a:pt x="54" y="134"/>
                    </a:moveTo>
                    <a:cubicBezTo>
                      <a:pt x="55" y="134"/>
                      <a:pt x="52" y="138"/>
                      <a:pt x="52" y="139"/>
                    </a:cubicBezTo>
                    <a:cubicBezTo>
                      <a:pt x="48" y="143"/>
                      <a:pt x="49" y="141"/>
                      <a:pt x="45" y="139"/>
                    </a:cubicBezTo>
                    <a:cubicBezTo>
                      <a:pt x="51" y="139"/>
                      <a:pt x="50" y="137"/>
                      <a:pt x="54" y="134"/>
                    </a:cubicBezTo>
                    <a:close/>
                    <a:moveTo>
                      <a:pt x="118" y="116"/>
                    </a:move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21" y="117"/>
                      <a:pt x="120" y="116"/>
                      <a:pt x="118" y="116"/>
                    </a:cubicBezTo>
                    <a:close/>
                    <a:moveTo>
                      <a:pt x="283" y="98"/>
                    </a:moveTo>
                    <a:cubicBezTo>
                      <a:pt x="283" y="98"/>
                      <a:pt x="284" y="101"/>
                      <a:pt x="284" y="101"/>
                    </a:cubicBezTo>
                    <a:cubicBezTo>
                      <a:pt x="284" y="102"/>
                      <a:pt x="282" y="102"/>
                      <a:pt x="281" y="102"/>
                    </a:cubicBezTo>
                    <a:cubicBezTo>
                      <a:pt x="281" y="103"/>
                      <a:pt x="281" y="104"/>
                      <a:pt x="281" y="105"/>
                    </a:cubicBezTo>
                    <a:cubicBezTo>
                      <a:pt x="279" y="105"/>
                      <a:pt x="278" y="106"/>
                      <a:pt x="276" y="106"/>
                    </a:cubicBezTo>
                    <a:cubicBezTo>
                      <a:pt x="276" y="106"/>
                      <a:pt x="276" y="108"/>
                      <a:pt x="276" y="108"/>
                    </a:cubicBezTo>
                    <a:cubicBezTo>
                      <a:pt x="274" y="109"/>
                      <a:pt x="272" y="107"/>
                      <a:pt x="272" y="107"/>
                    </a:cubicBezTo>
                    <a:cubicBezTo>
                      <a:pt x="269" y="107"/>
                      <a:pt x="264" y="109"/>
                      <a:pt x="262" y="108"/>
                    </a:cubicBezTo>
                    <a:cubicBezTo>
                      <a:pt x="261" y="108"/>
                      <a:pt x="257" y="105"/>
                      <a:pt x="255" y="107"/>
                    </a:cubicBezTo>
                    <a:cubicBezTo>
                      <a:pt x="254" y="108"/>
                      <a:pt x="256" y="108"/>
                      <a:pt x="254" y="108"/>
                    </a:cubicBezTo>
                    <a:cubicBezTo>
                      <a:pt x="254" y="108"/>
                      <a:pt x="254" y="106"/>
                      <a:pt x="254" y="106"/>
                    </a:cubicBezTo>
                    <a:cubicBezTo>
                      <a:pt x="254" y="106"/>
                      <a:pt x="252" y="106"/>
                      <a:pt x="252" y="106"/>
                    </a:cubicBezTo>
                    <a:cubicBezTo>
                      <a:pt x="251" y="107"/>
                      <a:pt x="252" y="108"/>
                      <a:pt x="252" y="109"/>
                    </a:cubicBezTo>
                    <a:cubicBezTo>
                      <a:pt x="251" y="109"/>
                      <a:pt x="249" y="111"/>
                      <a:pt x="249" y="111"/>
                    </a:cubicBezTo>
                    <a:cubicBezTo>
                      <a:pt x="248" y="111"/>
                      <a:pt x="246" y="110"/>
                      <a:pt x="244" y="111"/>
                    </a:cubicBezTo>
                    <a:cubicBezTo>
                      <a:pt x="244" y="111"/>
                      <a:pt x="240" y="116"/>
                      <a:pt x="240" y="116"/>
                    </a:cubicBezTo>
                    <a:cubicBezTo>
                      <a:pt x="239" y="117"/>
                      <a:pt x="238" y="116"/>
                      <a:pt x="236" y="117"/>
                    </a:cubicBezTo>
                    <a:cubicBezTo>
                      <a:pt x="236" y="117"/>
                      <a:pt x="233" y="121"/>
                      <a:pt x="232" y="122"/>
                    </a:cubicBezTo>
                    <a:cubicBezTo>
                      <a:pt x="231" y="122"/>
                      <a:pt x="231" y="122"/>
                      <a:pt x="231" y="122"/>
                    </a:cubicBezTo>
                    <a:cubicBezTo>
                      <a:pt x="230" y="124"/>
                      <a:pt x="230" y="125"/>
                      <a:pt x="230" y="126"/>
                    </a:cubicBezTo>
                    <a:cubicBezTo>
                      <a:pt x="229" y="126"/>
                      <a:pt x="229" y="126"/>
                      <a:pt x="229" y="126"/>
                    </a:cubicBezTo>
                    <a:cubicBezTo>
                      <a:pt x="229" y="128"/>
                      <a:pt x="230" y="129"/>
                      <a:pt x="230" y="130"/>
                    </a:cubicBezTo>
                    <a:cubicBezTo>
                      <a:pt x="230" y="130"/>
                      <a:pt x="231" y="129"/>
                      <a:pt x="232" y="130"/>
                    </a:cubicBezTo>
                    <a:cubicBezTo>
                      <a:pt x="232" y="130"/>
                      <a:pt x="231" y="131"/>
                      <a:pt x="232" y="132"/>
                    </a:cubicBezTo>
                    <a:cubicBezTo>
                      <a:pt x="230" y="131"/>
                      <a:pt x="228" y="130"/>
                      <a:pt x="226" y="129"/>
                    </a:cubicBezTo>
                    <a:cubicBezTo>
                      <a:pt x="226" y="129"/>
                      <a:pt x="228" y="123"/>
                      <a:pt x="226" y="124"/>
                    </a:cubicBezTo>
                    <a:cubicBezTo>
                      <a:pt x="226" y="123"/>
                      <a:pt x="226" y="123"/>
                      <a:pt x="226" y="123"/>
                    </a:cubicBezTo>
                    <a:cubicBezTo>
                      <a:pt x="226" y="123"/>
                      <a:pt x="224" y="123"/>
                      <a:pt x="224" y="123"/>
                    </a:cubicBezTo>
                    <a:cubicBezTo>
                      <a:pt x="224" y="122"/>
                      <a:pt x="223" y="122"/>
                      <a:pt x="223" y="120"/>
                    </a:cubicBezTo>
                    <a:cubicBezTo>
                      <a:pt x="224" y="117"/>
                      <a:pt x="226" y="118"/>
                      <a:pt x="228" y="117"/>
                    </a:cubicBezTo>
                    <a:cubicBezTo>
                      <a:pt x="228" y="115"/>
                      <a:pt x="228" y="115"/>
                      <a:pt x="228" y="115"/>
                    </a:cubicBezTo>
                    <a:cubicBezTo>
                      <a:pt x="229" y="114"/>
                      <a:pt x="231" y="112"/>
                      <a:pt x="232" y="111"/>
                    </a:cubicBezTo>
                    <a:cubicBezTo>
                      <a:pt x="232" y="111"/>
                      <a:pt x="233" y="112"/>
                      <a:pt x="234" y="112"/>
                    </a:cubicBezTo>
                    <a:cubicBezTo>
                      <a:pt x="234" y="111"/>
                      <a:pt x="234" y="109"/>
                      <a:pt x="235" y="108"/>
                    </a:cubicBezTo>
                    <a:cubicBezTo>
                      <a:pt x="236" y="107"/>
                      <a:pt x="238" y="108"/>
                      <a:pt x="239" y="107"/>
                    </a:cubicBezTo>
                    <a:cubicBezTo>
                      <a:pt x="239" y="107"/>
                      <a:pt x="240" y="105"/>
                      <a:pt x="240" y="104"/>
                    </a:cubicBezTo>
                    <a:cubicBezTo>
                      <a:pt x="244" y="103"/>
                      <a:pt x="247" y="105"/>
                      <a:pt x="250" y="104"/>
                    </a:cubicBezTo>
                    <a:cubicBezTo>
                      <a:pt x="252" y="103"/>
                      <a:pt x="252" y="103"/>
                      <a:pt x="252" y="103"/>
                    </a:cubicBezTo>
                    <a:cubicBezTo>
                      <a:pt x="252" y="103"/>
                      <a:pt x="258" y="103"/>
                      <a:pt x="258" y="103"/>
                    </a:cubicBezTo>
                    <a:cubicBezTo>
                      <a:pt x="258" y="104"/>
                      <a:pt x="258" y="104"/>
                      <a:pt x="258" y="104"/>
                    </a:cubicBezTo>
                    <a:cubicBezTo>
                      <a:pt x="260" y="104"/>
                      <a:pt x="260" y="103"/>
                      <a:pt x="262" y="104"/>
                    </a:cubicBezTo>
                    <a:cubicBezTo>
                      <a:pt x="262" y="104"/>
                      <a:pt x="264" y="106"/>
                      <a:pt x="264" y="106"/>
                    </a:cubicBezTo>
                    <a:cubicBezTo>
                      <a:pt x="267" y="106"/>
                      <a:pt x="269" y="104"/>
                      <a:pt x="270" y="104"/>
                    </a:cubicBezTo>
                    <a:cubicBezTo>
                      <a:pt x="275" y="106"/>
                      <a:pt x="275" y="106"/>
                      <a:pt x="275" y="106"/>
                    </a:cubicBezTo>
                    <a:cubicBezTo>
                      <a:pt x="278" y="100"/>
                      <a:pt x="278" y="101"/>
                      <a:pt x="283" y="98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6" name="Freeform 186">
                <a:extLst>
                  <a:ext uri="{FF2B5EF4-FFF2-40B4-BE49-F238E27FC236}">
                    <a16:creationId xmlns:a16="http://schemas.microsoft.com/office/drawing/2014/main" id="{25896102-316F-0A4B-B0F8-60FF562D26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8" y="1540"/>
                <a:ext cx="78" cy="92"/>
              </a:xfrm>
              <a:custGeom>
                <a:avLst/>
                <a:gdLst>
                  <a:gd name="T0" fmla="*/ 8 w 40"/>
                  <a:gd name="T1" fmla="*/ 16 h 47"/>
                  <a:gd name="T2" fmla="*/ 8 w 40"/>
                  <a:gd name="T3" fmla="*/ 14 h 47"/>
                  <a:gd name="T4" fmla="*/ 10 w 40"/>
                  <a:gd name="T5" fmla="*/ 10 h 47"/>
                  <a:gd name="T6" fmla="*/ 15 w 40"/>
                  <a:gd name="T7" fmla="*/ 8 h 47"/>
                  <a:gd name="T8" fmla="*/ 22 w 40"/>
                  <a:gd name="T9" fmla="*/ 10 h 47"/>
                  <a:gd name="T10" fmla="*/ 35 w 40"/>
                  <a:gd name="T11" fmla="*/ 0 h 47"/>
                  <a:gd name="T12" fmla="*/ 40 w 40"/>
                  <a:gd name="T13" fmla="*/ 15 h 47"/>
                  <a:gd name="T14" fmla="*/ 40 w 40"/>
                  <a:gd name="T15" fmla="*/ 17 h 47"/>
                  <a:gd name="T16" fmla="*/ 22 w 40"/>
                  <a:gd name="T17" fmla="*/ 22 h 47"/>
                  <a:gd name="T18" fmla="*/ 28 w 40"/>
                  <a:gd name="T19" fmla="*/ 30 h 47"/>
                  <a:gd name="T20" fmla="*/ 23 w 40"/>
                  <a:gd name="T21" fmla="*/ 34 h 47"/>
                  <a:gd name="T22" fmla="*/ 20 w 40"/>
                  <a:gd name="T23" fmla="*/ 38 h 47"/>
                  <a:gd name="T24" fmla="*/ 17 w 40"/>
                  <a:gd name="T25" fmla="*/ 42 h 47"/>
                  <a:gd name="T26" fmla="*/ 11 w 40"/>
                  <a:gd name="T27" fmla="*/ 46 h 47"/>
                  <a:gd name="T28" fmla="*/ 1 w 40"/>
                  <a:gd name="T29" fmla="*/ 46 h 47"/>
                  <a:gd name="T30" fmla="*/ 0 w 40"/>
                  <a:gd name="T31" fmla="*/ 45 h 47"/>
                  <a:gd name="T32" fmla="*/ 7 w 40"/>
                  <a:gd name="T33" fmla="*/ 35 h 47"/>
                  <a:gd name="T34" fmla="*/ 9 w 40"/>
                  <a:gd name="T35" fmla="*/ 24 h 47"/>
                  <a:gd name="T36" fmla="*/ 8 w 40"/>
                  <a:gd name="T37" fmla="*/ 20 h 47"/>
                  <a:gd name="T38" fmla="*/ 8 w 40"/>
                  <a:gd name="T39" fmla="*/ 20 h 47"/>
                  <a:gd name="T40" fmla="*/ 9 w 40"/>
                  <a:gd name="T41" fmla="*/ 19 h 47"/>
                  <a:gd name="T42" fmla="*/ 8 w 40"/>
                  <a:gd name="T43" fmla="*/ 1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0" h="47">
                    <a:moveTo>
                      <a:pt x="8" y="16"/>
                    </a:moveTo>
                    <a:cubicBezTo>
                      <a:pt x="8" y="15"/>
                      <a:pt x="8" y="15"/>
                      <a:pt x="8" y="14"/>
                    </a:cubicBezTo>
                    <a:cubicBezTo>
                      <a:pt x="9" y="16"/>
                      <a:pt x="10" y="10"/>
                      <a:pt x="10" y="10"/>
                    </a:cubicBezTo>
                    <a:cubicBezTo>
                      <a:pt x="11" y="9"/>
                      <a:pt x="14" y="7"/>
                      <a:pt x="15" y="8"/>
                    </a:cubicBezTo>
                    <a:cubicBezTo>
                      <a:pt x="16" y="10"/>
                      <a:pt x="22" y="10"/>
                      <a:pt x="22" y="1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0"/>
                      <a:pt x="24" y="32"/>
                      <a:pt x="23" y="34"/>
                    </a:cubicBezTo>
                    <a:cubicBezTo>
                      <a:pt x="23" y="37"/>
                      <a:pt x="21" y="36"/>
                      <a:pt x="20" y="38"/>
                    </a:cubicBezTo>
                    <a:cubicBezTo>
                      <a:pt x="19" y="40"/>
                      <a:pt x="17" y="42"/>
                      <a:pt x="17" y="42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7"/>
                      <a:pt x="0" y="45"/>
                      <a:pt x="0" y="45"/>
                    </a:cubicBezTo>
                    <a:cubicBezTo>
                      <a:pt x="0" y="45"/>
                      <a:pt x="7" y="37"/>
                      <a:pt x="7" y="35"/>
                    </a:cubicBezTo>
                    <a:cubicBezTo>
                      <a:pt x="6" y="30"/>
                      <a:pt x="9" y="24"/>
                      <a:pt x="9" y="24"/>
                    </a:cubicBezTo>
                    <a:cubicBezTo>
                      <a:pt x="9" y="24"/>
                      <a:pt x="8" y="22"/>
                      <a:pt x="8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19"/>
                      <a:pt x="9" y="19"/>
                    </a:cubicBezTo>
                    <a:cubicBezTo>
                      <a:pt x="9" y="19"/>
                      <a:pt x="8" y="17"/>
                      <a:pt x="8" y="16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7" name="Freeform 187">
                <a:extLst>
                  <a:ext uri="{FF2B5EF4-FFF2-40B4-BE49-F238E27FC236}">
                    <a16:creationId xmlns:a16="http://schemas.microsoft.com/office/drawing/2014/main" id="{030C451C-3151-C341-A073-B0B6769B73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8" y="1540"/>
                <a:ext cx="78" cy="92"/>
              </a:xfrm>
              <a:custGeom>
                <a:avLst/>
                <a:gdLst>
                  <a:gd name="T0" fmla="*/ 8 w 40"/>
                  <a:gd name="T1" fmla="*/ 16 h 47"/>
                  <a:gd name="T2" fmla="*/ 8 w 40"/>
                  <a:gd name="T3" fmla="*/ 14 h 47"/>
                  <a:gd name="T4" fmla="*/ 10 w 40"/>
                  <a:gd name="T5" fmla="*/ 10 h 47"/>
                  <a:gd name="T6" fmla="*/ 15 w 40"/>
                  <a:gd name="T7" fmla="*/ 8 h 47"/>
                  <a:gd name="T8" fmla="*/ 22 w 40"/>
                  <a:gd name="T9" fmla="*/ 10 h 47"/>
                  <a:gd name="T10" fmla="*/ 35 w 40"/>
                  <a:gd name="T11" fmla="*/ 0 h 47"/>
                  <a:gd name="T12" fmla="*/ 40 w 40"/>
                  <a:gd name="T13" fmla="*/ 15 h 47"/>
                  <a:gd name="T14" fmla="*/ 40 w 40"/>
                  <a:gd name="T15" fmla="*/ 17 h 47"/>
                  <a:gd name="T16" fmla="*/ 22 w 40"/>
                  <a:gd name="T17" fmla="*/ 22 h 47"/>
                  <a:gd name="T18" fmla="*/ 28 w 40"/>
                  <a:gd name="T19" fmla="*/ 30 h 47"/>
                  <a:gd name="T20" fmla="*/ 23 w 40"/>
                  <a:gd name="T21" fmla="*/ 34 h 47"/>
                  <a:gd name="T22" fmla="*/ 20 w 40"/>
                  <a:gd name="T23" fmla="*/ 38 h 47"/>
                  <a:gd name="T24" fmla="*/ 17 w 40"/>
                  <a:gd name="T25" fmla="*/ 42 h 47"/>
                  <a:gd name="T26" fmla="*/ 11 w 40"/>
                  <a:gd name="T27" fmla="*/ 46 h 47"/>
                  <a:gd name="T28" fmla="*/ 1 w 40"/>
                  <a:gd name="T29" fmla="*/ 46 h 47"/>
                  <a:gd name="T30" fmla="*/ 0 w 40"/>
                  <a:gd name="T31" fmla="*/ 45 h 47"/>
                  <a:gd name="T32" fmla="*/ 7 w 40"/>
                  <a:gd name="T33" fmla="*/ 35 h 47"/>
                  <a:gd name="T34" fmla="*/ 9 w 40"/>
                  <a:gd name="T35" fmla="*/ 24 h 47"/>
                  <a:gd name="T36" fmla="*/ 8 w 40"/>
                  <a:gd name="T37" fmla="*/ 20 h 47"/>
                  <a:gd name="T38" fmla="*/ 8 w 40"/>
                  <a:gd name="T39" fmla="*/ 20 h 47"/>
                  <a:gd name="T40" fmla="*/ 9 w 40"/>
                  <a:gd name="T41" fmla="*/ 19 h 47"/>
                  <a:gd name="T42" fmla="*/ 8 w 40"/>
                  <a:gd name="T43" fmla="*/ 1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0" h="47">
                    <a:moveTo>
                      <a:pt x="8" y="16"/>
                    </a:moveTo>
                    <a:cubicBezTo>
                      <a:pt x="8" y="15"/>
                      <a:pt x="8" y="15"/>
                      <a:pt x="8" y="14"/>
                    </a:cubicBezTo>
                    <a:cubicBezTo>
                      <a:pt x="9" y="16"/>
                      <a:pt x="10" y="10"/>
                      <a:pt x="10" y="10"/>
                    </a:cubicBezTo>
                    <a:cubicBezTo>
                      <a:pt x="11" y="9"/>
                      <a:pt x="14" y="7"/>
                      <a:pt x="15" y="8"/>
                    </a:cubicBezTo>
                    <a:cubicBezTo>
                      <a:pt x="16" y="10"/>
                      <a:pt x="22" y="10"/>
                      <a:pt x="22" y="1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0"/>
                      <a:pt x="24" y="32"/>
                      <a:pt x="23" y="34"/>
                    </a:cubicBezTo>
                    <a:cubicBezTo>
                      <a:pt x="23" y="37"/>
                      <a:pt x="21" y="36"/>
                      <a:pt x="20" y="38"/>
                    </a:cubicBezTo>
                    <a:cubicBezTo>
                      <a:pt x="19" y="40"/>
                      <a:pt x="17" y="42"/>
                      <a:pt x="17" y="42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7"/>
                      <a:pt x="0" y="45"/>
                      <a:pt x="0" y="45"/>
                    </a:cubicBezTo>
                    <a:cubicBezTo>
                      <a:pt x="0" y="45"/>
                      <a:pt x="7" y="37"/>
                      <a:pt x="7" y="35"/>
                    </a:cubicBezTo>
                    <a:cubicBezTo>
                      <a:pt x="6" y="30"/>
                      <a:pt x="9" y="24"/>
                      <a:pt x="9" y="24"/>
                    </a:cubicBezTo>
                    <a:cubicBezTo>
                      <a:pt x="9" y="24"/>
                      <a:pt x="8" y="22"/>
                      <a:pt x="8" y="20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19"/>
                      <a:pt x="9" y="19"/>
                    </a:cubicBezTo>
                    <a:cubicBezTo>
                      <a:pt x="9" y="19"/>
                      <a:pt x="8" y="17"/>
                      <a:pt x="8" y="16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8" name="Freeform 188">
                <a:extLst>
                  <a:ext uri="{FF2B5EF4-FFF2-40B4-BE49-F238E27FC236}">
                    <a16:creationId xmlns:a16="http://schemas.microsoft.com/office/drawing/2014/main" id="{1075FAD5-BE32-C144-AE7A-1DD7CAA513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3" y="1248"/>
                <a:ext cx="317" cy="441"/>
              </a:xfrm>
              <a:custGeom>
                <a:avLst/>
                <a:gdLst>
                  <a:gd name="T0" fmla="*/ 10 w 162"/>
                  <a:gd name="T1" fmla="*/ 220 h 225"/>
                  <a:gd name="T2" fmla="*/ 1 w 162"/>
                  <a:gd name="T3" fmla="*/ 221 h 225"/>
                  <a:gd name="T4" fmla="*/ 33 w 162"/>
                  <a:gd name="T5" fmla="*/ 179 h 225"/>
                  <a:gd name="T6" fmla="*/ 26 w 162"/>
                  <a:gd name="T7" fmla="*/ 145 h 225"/>
                  <a:gd name="T8" fmla="*/ 25 w 162"/>
                  <a:gd name="T9" fmla="*/ 153 h 225"/>
                  <a:gd name="T10" fmla="*/ 24 w 162"/>
                  <a:gd name="T11" fmla="*/ 157 h 225"/>
                  <a:gd name="T12" fmla="*/ 30 w 162"/>
                  <a:gd name="T13" fmla="*/ 157 h 225"/>
                  <a:gd name="T14" fmla="*/ 31 w 162"/>
                  <a:gd name="T15" fmla="*/ 157 h 225"/>
                  <a:gd name="T16" fmla="*/ 25 w 162"/>
                  <a:gd name="T17" fmla="*/ 168 h 225"/>
                  <a:gd name="T18" fmla="*/ 31 w 162"/>
                  <a:gd name="T19" fmla="*/ 168 h 225"/>
                  <a:gd name="T20" fmla="*/ 34 w 162"/>
                  <a:gd name="T21" fmla="*/ 170 h 225"/>
                  <a:gd name="T22" fmla="*/ 40 w 162"/>
                  <a:gd name="T23" fmla="*/ 152 h 225"/>
                  <a:gd name="T24" fmla="*/ 35 w 162"/>
                  <a:gd name="T25" fmla="*/ 141 h 225"/>
                  <a:gd name="T26" fmla="*/ 64 w 162"/>
                  <a:gd name="T27" fmla="*/ 138 h 225"/>
                  <a:gd name="T28" fmla="*/ 55 w 162"/>
                  <a:gd name="T29" fmla="*/ 139 h 225"/>
                  <a:gd name="T30" fmla="*/ 44 w 162"/>
                  <a:gd name="T31" fmla="*/ 147 h 225"/>
                  <a:gd name="T32" fmla="*/ 50 w 162"/>
                  <a:gd name="T33" fmla="*/ 155 h 225"/>
                  <a:gd name="T34" fmla="*/ 56 w 162"/>
                  <a:gd name="T35" fmla="*/ 149 h 225"/>
                  <a:gd name="T36" fmla="*/ 62 w 162"/>
                  <a:gd name="T37" fmla="*/ 146 h 225"/>
                  <a:gd name="T38" fmla="*/ 59 w 162"/>
                  <a:gd name="T39" fmla="*/ 136 h 225"/>
                  <a:gd name="T40" fmla="*/ 52 w 162"/>
                  <a:gd name="T41" fmla="*/ 129 h 225"/>
                  <a:gd name="T42" fmla="*/ 109 w 162"/>
                  <a:gd name="T43" fmla="*/ 61 h 225"/>
                  <a:gd name="T44" fmla="*/ 111 w 162"/>
                  <a:gd name="T45" fmla="*/ 71 h 225"/>
                  <a:gd name="T46" fmla="*/ 106 w 162"/>
                  <a:gd name="T47" fmla="*/ 85 h 225"/>
                  <a:gd name="T48" fmla="*/ 93 w 162"/>
                  <a:gd name="T49" fmla="*/ 104 h 225"/>
                  <a:gd name="T50" fmla="*/ 82 w 162"/>
                  <a:gd name="T51" fmla="*/ 108 h 225"/>
                  <a:gd name="T52" fmla="*/ 85 w 162"/>
                  <a:gd name="T53" fmla="*/ 100 h 225"/>
                  <a:gd name="T54" fmla="*/ 75 w 162"/>
                  <a:gd name="T55" fmla="*/ 116 h 225"/>
                  <a:gd name="T56" fmla="*/ 68 w 162"/>
                  <a:gd name="T57" fmla="*/ 122 h 225"/>
                  <a:gd name="T58" fmla="*/ 52 w 162"/>
                  <a:gd name="T59" fmla="*/ 127 h 225"/>
                  <a:gd name="T60" fmla="*/ 48 w 162"/>
                  <a:gd name="T61" fmla="*/ 129 h 225"/>
                  <a:gd name="T62" fmla="*/ 34 w 162"/>
                  <a:gd name="T63" fmla="*/ 135 h 225"/>
                  <a:gd name="T64" fmla="*/ 54 w 162"/>
                  <a:gd name="T65" fmla="*/ 136 h 225"/>
                  <a:gd name="T66" fmla="*/ 70 w 162"/>
                  <a:gd name="T67" fmla="*/ 134 h 225"/>
                  <a:gd name="T68" fmla="*/ 72 w 162"/>
                  <a:gd name="T69" fmla="*/ 147 h 225"/>
                  <a:gd name="T70" fmla="*/ 81 w 162"/>
                  <a:gd name="T71" fmla="*/ 133 h 225"/>
                  <a:gd name="T72" fmla="*/ 86 w 162"/>
                  <a:gd name="T73" fmla="*/ 137 h 225"/>
                  <a:gd name="T74" fmla="*/ 96 w 162"/>
                  <a:gd name="T75" fmla="*/ 133 h 225"/>
                  <a:gd name="T76" fmla="*/ 103 w 162"/>
                  <a:gd name="T77" fmla="*/ 137 h 225"/>
                  <a:gd name="T78" fmla="*/ 108 w 162"/>
                  <a:gd name="T79" fmla="*/ 128 h 225"/>
                  <a:gd name="T80" fmla="*/ 111 w 162"/>
                  <a:gd name="T81" fmla="*/ 125 h 225"/>
                  <a:gd name="T82" fmla="*/ 118 w 162"/>
                  <a:gd name="T83" fmla="*/ 120 h 225"/>
                  <a:gd name="T84" fmla="*/ 118 w 162"/>
                  <a:gd name="T85" fmla="*/ 101 h 225"/>
                  <a:gd name="T86" fmla="*/ 122 w 162"/>
                  <a:gd name="T87" fmla="*/ 83 h 225"/>
                  <a:gd name="T88" fmla="*/ 126 w 162"/>
                  <a:gd name="T89" fmla="*/ 66 h 225"/>
                  <a:gd name="T90" fmla="*/ 117 w 162"/>
                  <a:gd name="T91" fmla="*/ 54 h 225"/>
                  <a:gd name="T92" fmla="*/ 123 w 162"/>
                  <a:gd name="T93" fmla="*/ 53 h 225"/>
                  <a:gd name="T94" fmla="*/ 125 w 162"/>
                  <a:gd name="T95" fmla="*/ 8 h 225"/>
                  <a:gd name="T96" fmla="*/ 122 w 162"/>
                  <a:gd name="T97" fmla="*/ 22 h 225"/>
                  <a:gd name="T98" fmla="*/ 109 w 162"/>
                  <a:gd name="T99" fmla="*/ 36 h 225"/>
                  <a:gd name="T100" fmla="*/ 114 w 162"/>
                  <a:gd name="T101" fmla="*/ 49 h 225"/>
                  <a:gd name="T102" fmla="*/ 115 w 162"/>
                  <a:gd name="T103" fmla="*/ 38 h 225"/>
                  <a:gd name="T104" fmla="*/ 126 w 162"/>
                  <a:gd name="T105" fmla="*/ 37 h 225"/>
                  <a:gd name="T106" fmla="*/ 139 w 162"/>
                  <a:gd name="T107" fmla="*/ 42 h 225"/>
                  <a:gd name="T108" fmla="*/ 156 w 162"/>
                  <a:gd name="T109" fmla="*/ 32 h 225"/>
                  <a:gd name="T110" fmla="*/ 148 w 162"/>
                  <a:gd name="T111" fmla="*/ 18 h 225"/>
                  <a:gd name="T112" fmla="*/ 130 w 162"/>
                  <a:gd name="T113" fmla="*/ 6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2" h="225">
                    <a:moveTo>
                      <a:pt x="9" y="220"/>
                    </a:moveTo>
                    <a:cubicBezTo>
                      <a:pt x="6" y="222"/>
                      <a:pt x="7" y="223"/>
                      <a:pt x="6" y="224"/>
                    </a:cubicBezTo>
                    <a:cubicBezTo>
                      <a:pt x="6" y="224"/>
                      <a:pt x="5" y="225"/>
                      <a:pt x="7" y="224"/>
                    </a:cubicBezTo>
                    <a:cubicBezTo>
                      <a:pt x="8" y="224"/>
                      <a:pt x="9" y="221"/>
                      <a:pt x="10" y="220"/>
                    </a:cubicBezTo>
                    <a:lnTo>
                      <a:pt x="9" y="220"/>
                    </a:lnTo>
                    <a:close/>
                    <a:moveTo>
                      <a:pt x="0" y="218"/>
                    </a:moveTo>
                    <a:cubicBezTo>
                      <a:pt x="0" y="218"/>
                      <a:pt x="0" y="220"/>
                      <a:pt x="0" y="220"/>
                    </a:cubicBezTo>
                    <a:cubicBezTo>
                      <a:pt x="0" y="220"/>
                      <a:pt x="1" y="221"/>
                      <a:pt x="1" y="221"/>
                    </a:cubicBezTo>
                    <a:cubicBezTo>
                      <a:pt x="1" y="219"/>
                      <a:pt x="2" y="219"/>
                      <a:pt x="0" y="218"/>
                    </a:cubicBezTo>
                    <a:close/>
                    <a:moveTo>
                      <a:pt x="33" y="179"/>
                    </a:moveTo>
                    <a:cubicBezTo>
                      <a:pt x="33" y="179"/>
                      <a:pt x="31" y="183"/>
                      <a:pt x="33" y="182"/>
                    </a:cubicBezTo>
                    <a:cubicBezTo>
                      <a:pt x="34" y="182"/>
                      <a:pt x="35" y="178"/>
                      <a:pt x="33" y="179"/>
                    </a:cubicBezTo>
                    <a:close/>
                    <a:moveTo>
                      <a:pt x="30" y="140"/>
                    </a:moveTo>
                    <a:cubicBezTo>
                      <a:pt x="29" y="140"/>
                      <a:pt x="30" y="143"/>
                      <a:pt x="29" y="143"/>
                    </a:cubicBezTo>
                    <a:cubicBezTo>
                      <a:pt x="28" y="144"/>
                      <a:pt x="28" y="142"/>
                      <a:pt x="27" y="143"/>
                    </a:cubicBezTo>
                    <a:cubicBezTo>
                      <a:pt x="26" y="143"/>
                      <a:pt x="26" y="145"/>
                      <a:pt x="26" y="145"/>
                    </a:cubicBezTo>
                    <a:cubicBezTo>
                      <a:pt x="24" y="145"/>
                      <a:pt x="25" y="146"/>
                      <a:pt x="24" y="146"/>
                    </a:cubicBezTo>
                    <a:cubicBezTo>
                      <a:pt x="23" y="146"/>
                      <a:pt x="23" y="144"/>
                      <a:pt x="22" y="145"/>
                    </a:cubicBezTo>
                    <a:cubicBezTo>
                      <a:pt x="22" y="145"/>
                      <a:pt x="21" y="148"/>
                      <a:pt x="22" y="150"/>
                    </a:cubicBezTo>
                    <a:cubicBezTo>
                      <a:pt x="23" y="151"/>
                      <a:pt x="25" y="151"/>
                      <a:pt x="25" y="153"/>
                    </a:cubicBezTo>
                    <a:cubicBezTo>
                      <a:pt x="26" y="154"/>
                      <a:pt x="24" y="157"/>
                      <a:pt x="24" y="155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2" y="154"/>
                      <a:pt x="21" y="153"/>
                      <a:pt x="23" y="155"/>
                    </a:cubicBezTo>
                    <a:cubicBezTo>
                      <a:pt x="24" y="157"/>
                      <a:pt x="24" y="157"/>
                      <a:pt x="24" y="157"/>
                    </a:cubicBezTo>
                    <a:cubicBezTo>
                      <a:pt x="24" y="157"/>
                      <a:pt x="24" y="158"/>
                      <a:pt x="25" y="159"/>
                    </a:cubicBezTo>
                    <a:cubicBezTo>
                      <a:pt x="26" y="158"/>
                      <a:pt x="26" y="158"/>
                      <a:pt x="27" y="157"/>
                    </a:cubicBezTo>
                    <a:cubicBezTo>
                      <a:pt x="27" y="158"/>
                      <a:pt x="27" y="159"/>
                      <a:pt x="29" y="159"/>
                    </a:cubicBezTo>
                    <a:cubicBezTo>
                      <a:pt x="29" y="158"/>
                      <a:pt x="29" y="157"/>
                      <a:pt x="30" y="157"/>
                    </a:cubicBezTo>
                    <a:cubicBezTo>
                      <a:pt x="29" y="155"/>
                      <a:pt x="29" y="153"/>
                      <a:pt x="28" y="151"/>
                    </a:cubicBezTo>
                    <a:cubicBezTo>
                      <a:pt x="28" y="151"/>
                      <a:pt x="29" y="151"/>
                      <a:pt x="30" y="151"/>
                    </a:cubicBezTo>
                    <a:cubicBezTo>
                      <a:pt x="30" y="152"/>
                      <a:pt x="30" y="154"/>
                      <a:pt x="31" y="155"/>
                    </a:cubicBezTo>
                    <a:cubicBezTo>
                      <a:pt x="32" y="156"/>
                      <a:pt x="31" y="157"/>
                      <a:pt x="31" y="157"/>
                    </a:cubicBezTo>
                    <a:cubicBezTo>
                      <a:pt x="29" y="160"/>
                      <a:pt x="29" y="160"/>
                      <a:pt x="26" y="161"/>
                    </a:cubicBezTo>
                    <a:cubicBezTo>
                      <a:pt x="26" y="163"/>
                      <a:pt x="25" y="165"/>
                      <a:pt x="25" y="166"/>
                    </a:cubicBezTo>
                    <a:cubicBezTo>
                      <a:pt x="25" y="167"/>
                      <a:pt x="26" y="168"/>
                      <a:pt x="26" y="167"/>
                    </a:cubicBezTo>
                    <a:cubicBezTo>
                      <a:pt x="26" y="167"/>
                      <a:pt x="25" y="168"/>
                      <a:pt x="25" y="168"/>
                    </a:cubicBezTo>
                    <a:cubicBezTo>
                      <a:pt x="25" y="170"/>
                      <a:pt x="25" y="170"/>
                      <a:pt x="25" y="170"/>
                    </a:cubicBezTo>
                    <a:cubicBezTo>
                      <a:pt x="27" y="170"/>
                      <a:pt x="28" y="171"/>
                      <a:pt x="28" y="171"/>
                    </a:cubicBezTo>
                    <a:cubicBezTo>
                      <a:pt x="28" y="171"/>
                      <a:pt x="28" y="170"/>
                      <a:pt x="29" y="167"/>
                    </a:cubicBezTo>
                    <a:cubicBezTo>
                      <a:pt x="29" y="165"/>
                      <a:pt x="31" y="168"/>
                      <a:pt x="31" y="168"/>
                    </a:cubicBezTo>
                    <a:cubicBezTo>
                      <a:pt x="29" y="167"/>
                      <a:pt x="30" y="173"/>
                      <a:pt x="30" y="174"/>
                    </a:cubicBezTo>
                    <a:cubicBezTo>
                      <a:pt x="30" y="174"/>
                      <a:pt x="32" y="174"/>
                      <a:pt x="32" y="174"/>
                    </a:cubicBezTo>
                    <a:cubicBezTo>
                      <a:pt x="33" y="173"/>
                      <a:pt x="34" y="171"/>
                      <a:pt x="35" y="170"/>
                    </a:cubicBezTo>
                    <a:cubicBezTo>
                      <a:pt x="34" y="170"/>
                      <a:pt x="33" y="171"/>
                      <a:pt x="34" y="170"/>
                    </a:cubicBezTo>
                    <a:cubicBezTo>
                      <a:pt x="34" y="169"/>
                      <a:pt x="36" y="168"/>
                      <a:pt x="36" y="168"/>
                    </a:cubicBezTo>
                    <a:cubicBezTo>
                      <a:pt x="37" y="165"/>
                      <a:pt x="36" y="163"/>
                      <a:pt x="37" y="161"/>
                    </a:cubicBezTo>
                    <a:cubicBezTo>
                      <a:pt x="38" y="158"/>
                      <a:pt x="40" y="155"/>
                      <a:pt x="42" y="153"/>
                    </a:cubicBezTo>
                    <a:cubicBezTo>
                      <a:pt x="42" y="152"/>
                      <a:pt x="40" y="152"/>
                      <a:pt x="40" y="152"/>
                    </a:cubicBezTo>
                    <a:cubicBezTo>
                      <a:pt x="39" y="151"/>
                      <a:pt x="39" y="150"/>
                      <a:pt x="39" y="149"/>
                    </a:cubicBezTo>
                    <a:cubicBezTo>
                      <a:pt x="37" y="150"/>
                      <a:pt x="38" y="146"/>
                      <a:pt x="38" y="144"/>
                    </a:cubicBezTo>
                    <a:cubicBezTo>
                      <a:pt x="38" y="144"/>
                      <a:pt x="35" y="144"/>
                      <a:pt x="34" y="144"/>
                    </a:cubicBezTo>
                    <a:cubicBezTo>
                      <a:pt x="33" y="143"/>
                      <a:pt x="34" y="141"/>
                      <a:pt x="35" y="141"/>
                    </a:cubicBezTo>
                    <a:cubicBezTo>
                      <a:pt x="33" y="140"/>
                      <a:pt x="31" y="140"/>
                      <a:pt x="30" y="140"/>
                    </a:cubicBezTo>
                    <a:close/>
                    <a:moveTo>
                      <a:pt x="63" y="137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4" y="138"/>
                      <a:pt x="64" y="138"/>
                      <a:pt x="64" y="138"/>
                    </a:cubicBezTo>
                    <a:cubicBezTo>
                      <a:pt x="63" y="137"/>
                      <a:pt x="65" y="137"/>
                      <a:pt x="63" y="137"/>
                    </a:cubicBezTo>
                    <a:close/>
                    <a:moveTo>
                      <a:pt x="59" y="136"/>
                    </a:moveTo>
                    <a:cubicBezTo>
                      <a:pt x="58" y="136"/>
                      <a:pt x="57" y="136"/>
                      <a:pt x="56" y="137"/>
                    </a:cubicBezTo>
                    <a:cubicBezTo>
                      <a:pt x="55" y="138"/>
                      <a:pt x="56" y="139"/>
                      <a:pt x="55" y="139"/>
                    </a:cubicBezTo>
                    <a:cubicBezTo>
                      <a:pt x="54" y="140"/>
                      <a:pt x="50" y="139"/>
                      <a:pt x="50" y="139"/>
                    </a:cubicBezTo>
                    <a:cubicBezTo>
                      <a:pt x="49" y="140"/>
                      <a:pt x="48" y="142"/>
                      <a:pt x="48" y="143"/>
                    </a:cubicBezTo>
                    <a:cubicBezTo>
                      <a:pt x="47" y="144"/>
                      <a:pt x="46" y="145"/>
                      <a:pt x="45" y="146"/>
                    </a:cubicBezTo>
                    <a:cubicBezTo>
                      <a:pt x="44" y="145"/>
                      <a:pt x="45" y="146"/>
                      <a:pt x="44" y="147"/>
                    </a:cubicBezTo>
                    <a:cubicBezTo>
                      <a:pt x="42" y="144"/>
                      <a:pt x="46" y="150"/>
                      <a:pt x="46" y="150"/>
                    </a:cubicBezTo>
                    <a:cubicBezTo>
                      <a:pt x="47" y="150"/>
                      <a:pt x="47" y="150"/>
                      <a:pt x="47" y="150"/>
                    </a:cubicBezTo>
                    <a:cubicBezTo>
                      <a:pt x="47" y="150"/>
                      <a:pt x="47" y="152"/>
                      <a:pt x="48" y="154"/>
                    </a:cubicBezTo>
                    <a:cubicBezTo>
                      <a:pt x="48" y="154"/>
                      <a:pt x="49" y="155"/>
                      <a:pt x="50" y="155"/>
                    </a:cubicBezTo>
                    <a:cubicBezTo>
                      <a:pt x="50" y="155"/>
                      <a:pt x="49" y="158"/>
                      <a:pt x="51" y="157"/>
                    </a:cubicBezTo>
                    <a:cubicBezTo>
                      <a:pt x="51" y="156"/>
                      <a:pt x="52" y="154"/>
                      <a:pt x="52" y="154"/>
                    </a:cubicBezTo>
                    <a:cubicBezTo>
                      <a:pt x="53" y="153"/>
                      <a:pt x="52" y="150"/>
                      <a:pt x="53" y="149"/>
                    </a:cubicBezTo>
                    <a:cubicBezTo>
                      <a:pt x="53" y="148"/>
                      <a:pt x="56" y="149"/>
                      <a:pt x="56" y="149"/>
                    </a:cubicBezTo>
                    <a:cubicBezTo>
                      <a:pt x="56" y="149"/>
                      <a:pt x="57" y="147"/>
                      <a:pt x="58" y="147"/>
                    </a:cubicBezTo>
                    <a:cubicBezTo>
                      <a:pt x="59" y="147"/>
                      <a:pt x="59" y="148"/>
                      <a:pt x="59" y="149"/>
                    </a:cubicBezTo>
                    <a:cubicBezTo>
                      <a:pt x="60" y="148"/>
                      <a:pt x="62" y="148"/>
                      <a:pt x="62" y="148"/>
                    </a:cubicBezTo>
                    <a:cubicBezTo>
                      <a:pt x="62" y="147"/>
                      <a:pt x="62" y="146"/>
                      <a:pt x="62" y="146"/>
                    </a:cubicBezTo>
                    <a:cubicBezTo>
                      <a:pt x="62" y="145"/>
                      <a:pt x="64" y="144"/>
                      <a:pt x="64" y="144"/>
                    </a:cubicBezTo>
                    <a:cubicBezTo>
                      <a:pt x="65" y="139"/>
                      <a:pt x="63" y="141"/>
                      <a:pt x="62" y="139"/>
                    </a:cubicBezTo>
                    <a:cubicBezTo>
                      <a:pt x="61" y="138"/>
                      <a:pt x="62" y="137"/>
                      <a:pt x="61" y="136"/>
                    </a:cubicBezTo>
                    <a:cubicBezTo>
                      <a:pt x="61" y="136"/>
                      <a:pt x="59" y="136"/>
                      <a:pt x="59" y="136"/>
                    </a:cubicBezTo>
                    <a:close/>
                    <a:moveTo>
                      <a:pt x="53" y="128"/>
                    </a:moveTo>
                    <a:cubicBezTo>
                      <a:pt x="53" y="128"/>
                      <a:pt x="57" y="129"/>
                      <a:pt x="54" y="131"/>
                    </a:cubicBezTo>
                    <a:cubicBezTo>
                      <a:pt x="54" y="131"/>
                      <a:pt x="52" y="131"/>
                      <a:pt x="52" y="131"/>
                    </a:cubicBezTo>
                    <a:cubicBezTo>
                      <a:pt x="52" y="130"/>
                      <a:pt x="51" y="128"/>
                      <a:pt x="52" y="129"/>
                    </a:cubicBezTo>
                    <a:lnTo>
                      <a:pt x="53" y="128"/>
                    </a:lnTo>
                    <a:close/>
                    <a:moveTo>
                      <a:pt x="115" y="53"/>
                    </a:moveTo>
                    <a:cubicBezTo>
                      <a:pt x="114" y="53"/>
                      <a:pt x="114" y="53"/>
                      <a:pt x="113" y="53"/>
                    </a:cubicBezTo>
                    <a:cubicBezTo>
                      <a:pt x="113" y="59"/>
                      <a:pt x="113" y="58"/>
                      <a:pt x="109" y="61"/>
                    </a:cubicBezTo>
                    <a:cubicBezTo>
                      <a:pt x="109" y="63"/>
                      <a:pt x="109" y="62"/>
                      <a:pt x="110" y="63"/>
                    </a:cubicBezTo>
                    <a:cubicBezTo>
                      <a:pt x="110" y="68"/>
                      <a:pt x="110" y="69"/>
                      <a:pt x="107" y="71"/>
                    </a:cubicBezTo>
                    <a:cubicBezTo>
                      <a:pt x="108" y="71"/>
                      <a:pt x="108" y="72"/>
                      <a:pt x="108" y="72"/>
                    </a:cubicBezTo>
                    <a:cubicBezTo>
                      <a:pt x="108" y="72"/>
                      <a:pt x="111" y="71"/>
                      <a:pt x="111" y="71"/>
                    </a:cubicBezTo>
                    <a:cubicBezTo>
                      <a:pt x="111" y="73"/>
                      <a:pt x="111" y="75"/>
                      <a:pt x="110" y="77"/>
                    </a:cubicBezTo>
                    <a:cubicBezTo>
                      <a:pt x="110" y="77"/>
                      <a:pt x="108" y="78"/>
                      <a:pt x="108" y="79"/>
                    </a:cubicBezTo>
                    <a:cubicBezTo>
                      <a:pt x="108" y="81"/>
                      <a:pt x="108" y="82"/>
                      <a:pt x="108" y="84"/>
                    </a:cubicBezTo>
                    <a:cubicBezTo>
                      <a:pt x="107" y="85"/>
                      <a:pt x="106" y="85"/>
                      <a:pt x="106" y="85"/>
                    </a:cubicBezTo>
                    <a:cubicBezTo>
                      <a:pt x="105" y="87"/>
                      <a:pt x="105" y="89"/>
                      <a:pt x="104" y="90"/>
                    </a:cubicBezTo>
                    <a:cubicBezTo>
                      <a:pt x="104" y="91"/>
                      <a:pt x="100" y="95"/>
                      <a:pt x="99" y="96"/>
                    </a:cubicBezTo>
                    <a:cubicBezTo>
                      <a:pt x="98" y="97"/>
                      <a:pt x="96" y="97"/>
                      <a:pt x="96" y="98"/>
                    </a:cubicBezTo>
                    <a:cubicBezTo>
                      <a:pt x="94" y="100"/>
                      <a:pt x="96" y="103"/>
                      <a:pt x="93" y="104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1" y="104"/>
                      <a:pt x="90" y="105"/>
                    </a:cubicBezTo>
                    <a:cubicBezTo>
                      <a:pt x="88" y="105"/>
                      <a:pt x="86" y="108"/>
                      <a:pt x="85" y="109"/>
                    </a:cubicBezTo>
                    <a:cubicBezTo>
                      <a:pt x="84" y="109"/>
                      <a:pt x="83" y="108"/>
                      <a:pt x="82" y="108"/>
                    </a:cubicBezTo>
                    <a:cubicBezTo>
                      <a:pt x="82" y="108"/>
                      <a:pt x="82" y="106"/>
                      <a:pt x="82" y="106"/>
                    </a:cubicBezTo>
                    <a:cubicBezTo>
                      <a:pt x="81" y="107"/>
                      <a:pt x="81" y="104"/>
                      <a:pt x="81" y="104"/>
                    </a:cubicBezTo>
                    <a:cubicBezTo>
                      <a:pt x="83" y="103"/>
                      <a:pt x="83" y="103"/>
                      <a:pt x="84" y="101"/>
                    </a:cubicBezTo>
                    <a:cubicBezTo>
                      <a:pt x="84" y="101"/>
                      <a:pt x="85" y="100"/>
                      <a:pt x="85" y="100"/>
                    </a:cubicBezTo>
                    <a:cubicBezTo>
                      <a:pt x="86" y="98"/>
                      <a:pt x="85" y="99"/>
                      <a:pt x="84" y="100"/>
                    </a:cubicBezTo>
                    <a:cubicBezTo>
                      <a:pt x="82" y="101"/>
                      <a:pt x="80" y="102"/>
                      <a:pt x="79" y="103"/>
                    </a:cubicBezTo>
                    <a:cubicBezTo>
                      <a:pt x="78" y="105"/>
                      <a:pt x="79" y="107"/>
                      <a:pt x="79" y="109"/>
                    </a:cubicBezTo>
                    <a:cubicBezTo>
                      <a:pt x="79" y="110"/>
                      <a:pt x="75" y="115"/>
                      <a:pt x="75" y="116"/>
                    </a:cubicBezTo>
                    <a:cubicBezTo>
                      <a:pt x="75" y="117"/>
                      <a:pt x="75" y="119"/>
                      <a:pt x="75" y="120"/>
                    </a:cubicBezTo>
                    <a:cubicBezTo>
                      <a:pt x="76" y="119"/>
                      <a:pt x="75" y="121"/>
                      <a:pt x="75" y="121"/>
                    </a:cubicBezTo>
                    <a:cubicBezTo>
                      <a:pt x="73" y="125"/>
                      <a:pt x="72" y="124"/>
                      <a:pt x="68" y="123"/>
                    </a:cubicBezTo>
                    <a:cubicBezTo>
                      <a:pt x="68" y="122"/>
                      <a:pt x="68" y="122"/>
                      <a:pt x="68" y="122"/>
                    </a:cubicBezTo>
                    <a:cubicBezTo>
                      <a:pt x="63" y="120"/>
                      <a:pt x="62" y="124"/>
                      <a:pt x="60" y="125"/>
                    </a:cubicBezTo>
                    <a:cubicBezTo>
                      <a:pt x="57" y="125"/>
                      <a:pt x="56" y="124"/>
                      <a:pt x="54" y="123"/>
                    </a:cubicBezTo>
                    <a:cubicBezTo>
                      <a:pt x="54" y="123"/>
                      <a:pt x="52" y="126"/>
                      <a:pt x="55" y="125"/>
                    </a:cubicBezTo>
                    <a:cubicBezTo>
                      <a:pt x="54" y="126"/>
                      <a:pt x="54" y="128"/>
                      <a:pt x="52" y="127"/>
                    </a:cubicBezTo>
                    <a:cubicBezTo>
                      <a:pt x="52" y="127"/>
                      <a:pt x="52" y="124"/>
                      <a:pt x="52" y="124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1" y="125"/>
                      <a:pt x="50" y="125"/>
                      <a:pt x="49" y="125"/>
                    </a:cubicBezTo>
                    <a:cubicBezTo>
                      <a:pt x="48" y="127"/>
                      <a:pt x="49" y="128"/>
                      <a:pt x="48" y="129"/>
                    </a:cubicBezTo>
                    <a:cubicBezTo>
                      <a:pt x="47" y="129"/>
                      <a:pt x="45" y="129"/>
                      <a:pt x="44" y="130"/>
                    </a:cubicBezTo>
                    <a:cubicBezTo>
                      <a:pt x="44" y="131"/>
                      <a:pt x="44" y="133"/>
                      <a:pt x="43" y="134"/>
                    </a:cubicBezTo>
                    <a:cubicBezTo>
                      <a:pt x="41" y="135"/>
                      <a:pt x="37" y="136"/>
                      <a:pt x="35" y="137"/>
                    </a:cubicBezTo>
                    <a:cubicBezTo>
                      <a:pt x="35" y="136"/>
                      <a:pt x="35" y="135"/>
                      <a:pt x="34" y="135"/>
                    </a:cubicBezTo>
                    <a:cubicBezTo>
                      <a:pt x="33" y="136"/>
                      <a:pt x="33" y="137"/>
                      <a:pt x="32" y="139"/>
                    </a:cubicBezTo>
                    <a:cubicBezTo>
                      <a:pt x="34" y="139"/>
                      <a:pt x="41" y="141"/>
                      <a:pt x="44" y="140"/>
                    </a:cubicBezTo>
                    <a:cubicBezTo>
                      <a:pt x="45" y="140"/>
                      <a:pt x="45" y="137"/>
                      <a:pt x="46" y="137"/>
                    </a:cubicBezTo>
                    <a:cubicBezTo>
                      <a:pt x="49" y="137"/>
                      <a:pt x="51" y="137"/>
                      <a:pt x="54" y="136"/>
                    </a:cubicBezTo>
                    <a:cubicBezTo>
                      <a:pt x="55" y="136"/>
                      <a:pt x="57" y="134"/>
                      <a:pt x="57" y="134"/>
                    </a:cubicBezTo>
                    <a:cubicBezTo>
                      <a:pt x="58" y="134"/>
                      <a:pt x="58" y="135"/>
                      <a:pt x="60" y="135"/>
                    </a:cubicBezTo>
                    <a:cubicBezTo>
                      <a:pt x="60" y="135"/>
                      <a:pt x="62" y="133"/>
                      <a:pt x="62" y="133"/>
                    </a:cubicBezTo>
                    <a:cubicBezTo>
                      <a:pt x="64" y="132"/>
                      <a:pt x="67" y="134"/>
                      <a:pt x="70" y="134"/>
                    </a:cubicBezTo>
                    <a:cubicBezTo>
                      <a:pt x="69" y="134"/>
                      <a:pt x="69" y="136"/>
                      <a:pt x="69" y="136"/>
                    </a:cubicBezTo>
                    <a:cubicBezTo>
                      <a:pt x="66" y="138"/>
                      <a:pt x="67" y="136"/>
                      <a:pt x="67" y="141"/>
                    </a:cubicBezTo>
                    <a:cubicBezTo>
                      <a:pt x="67" y="140"/>
                      <a:pt x="66" y="141"/>
                      <a:pt x="66" y="141"/>
                    </a:cubicBezTo>
                    <a:cubicBezTo>
                      <a:pt x="68" y="143"/>
                      <a:pt x="68" y="147"/>
                      <a:pt x="72" y="147"/>
                    </a:cubicBezTo>
                    <a:cubicBezTo>
                      <a:pt x="75" y="146"/>
                      <a:pt x="76" y="143"/>
                      <a:pt x="78" y="141"/>
                    </a:cubicBezTo>
                    <a:cubicBezTo>
                      <a:pt x="79" y="140"/>
                      <a:pt x="81" y="140"/>
                      <a:pt x="82" y="139"/>
                    </a:cubicBezTo>
                    <a:cubicBezTo>
                      <a:pt x="82" y="138"/>
                      <a:pt x="80" y="135"/>
                      <a:pt x="80" y="135"/>
                    </a:cubicBezTo>
                    <a:cubicBezTo>
                      <a:pt x="80" y="134"/>
                      <a:pt x="82" y="135"/>
                      <a:pt x="81" y="133"/>
                    </a:cubicBezTo>
                    <a:cubicBezTo>
                      <a:pt x="82" y="133"/>
                      <a:pt x="83" y="133"/>
                      <a:pt x="84" y="133"/>
                    </a:cubicBezTo>
                    <a:cubicBezTo>
                      <a:pt x="84" y="133"/>
                      <a:pt x="86" y="133"/>
                      <a:pt x="88" y="133"/>
                    </a:cubicBezTo>
                    <a:cubicBezTo>
                      <a:pt x="88" y="135"/>
                      <a:pt x="88" y="135"/>
                      <a:pt x="88" y="135"/>
                    </a:cubicBezTo>
                    <a:cubicBezTo>
                      <a:pt x="86" y="134"/>
                      <a:pt x="86" y="137"/>
                      <a:pt x="86" y="137"/>
                    </a:cubicBezTo>
                    <a:cubicBezTo>
                      <a:pt x="87" y="136"/>
                      <a:pt x="88" y="137"/>
                      <a:pt x="89" y="137"/>
                    </a:cubicBezTo>
                    <a:cubicBezTo>
                      <a:pt x="89" y="136"/>
                      <a:pt x="90" y="134"/>
                      <a:pt x="90" y="134"/>
                    </a:cubicBezTo>
                    <a:cubicBezTo>
                      <a:pt x="92" y="134"/>
                      <a:pt x="93" y="136"/>
                      <a:pt x="96" y="135"/>
                    </a:cubicBezTo>
                    <a:cubicBezTo>
                      <a:pt x="96" y="135"/>
                      <a:pt x="96" y="134"/>
                      <a:pt x="96" y="133"/>
                    </a:cubicBezTo>
                    <a:cubicBezTo>
                      <a:pt x="97" y="133"/>
                      <a:pt x="98" y="134"/>
                      <a:pt x="98" y="133"/>
                    </a:cubicBezTo>
                    <a:cubicBezTo>
                      <a:pt x="99" y="133"/>
                      <a:pt x="100" y="132"/>
                      <a:pt x="101" y="131"/>
                    </a:cubicBezTo>
                    <a:cubicBezTo>
                      <a:pt x="101" y="133"/>
                      <a:pt x="101" y="134"/>
                      <a:pt x="101" y="136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4" y="134"/>
                      <a:pt x="104" y="133"/>
                      <a:pt x="104" y="129"/>
                    </a:cubicBezTo>
                    <a:cubicBezTo>
                      <a:pt x="107" y="129"/>
                      <a:pt x="107" y="129"/>
                      <a:pt x="107" y="129"/>
                    </a:cubicBezTo>
                    <a:cubicBezTo>
                      <a:pt x="108" y="129"/>
                      <a:pt x="107" y="130"/>
                      <a:pt x="108" y="130"/>
                    </a:cubicBezTo>
                    <a:cubicBezTo>
                      <a:pt x="108" y="129"/>
                      <a:pt x="109" y="128"/>
                      <a:pt x="108" y="128"/>
                    </a:cubicBezTo>
                    <a:cubicBezTo>
                      <a:pt x="109" y="127"/>
                      <a:pt x="109" y="122"/>
                      <a:pt x="110" y="121"/>
                    </a:cubicBezTo>
                    <a:cubicBezTo>
                      <a:pt x="110" y="121"/>
                      <a:pt x="112" y="121"/>
                      <a:pt x="112" y="121"/>
                    </a:cubicBezTo>
                    <a:cubicBezTo>
                      <a:pt x="112" y="121"/>
                      <a:pt x="113" y="122"/>
                      <a:pt x="113" y="123"/>
                    </a:cubicBezTo>
                    <a:cubicBezTo>
                      <a:pt x="113" y="124"/>
                      <a:pt x="111" y="124"/>
                      <a:pt x="111" y="125"/>
                    </a:cubicBezTo>
                    <a:cubicBezTo>
                      <a:pt x="110" y="126"/>
                      <a:pt x="111" y="128"/>
                      <a:pt x="110" y="130"/>
                    </a:cubicBezTo>
                    <a:cubicBezTo>
                      <a:pt x="112" y="131"/>
                      <a:pt x="112" y="131"/>
                      <a:pt x="112" y="131"/>
                    </a:cubicBezTo>
                    <a:cubicBezTo>
                      <a:pt x="114" y="128"/>
                      <a:pt x="116" y="125"/>
                      <a:pt x="118" y="122"/>
                    </a:cubicBezTo>
                    <a:cubicBezTo>
                      <a:pt x="118" y="122"/>
                      <a:pt x="118" y="120"/>
                      <a:pt x="118" y="120"/>
                    </a:cubicBezTo>
                    <a:cubicBezTo>
                      <a:pt x="116" y="119"/>
                      <a:pt x="115" y="119"/>
                      <a:pt x="114" y="119"/>
                    </a:cubicBezTo>
                    <a:cubicBezTo>
                      <a:pt x="115" y="118"/>
                      <a:pt x="115" y="118"/>
                      <a:pt x="116" y="117"/>
                    </a:cubicBezTo>
                    <a:cubicBezTo>
                      <a:pt x="116" y="115"/>
                      <a:pt x="115" y="112"/>
                      <a:pt x="115" y="110"/>
                    </a:cubicBezTo>
                    <a:cubicBezTo>
                      <a:pt x="115" y="109"/>
                      <a:pt x="118" y="103"/>
                      <a:pt x="118" y="101"/>
                    </a:cubicBezTo>
                    <a:cubicBezTo>
                      <a:pt x="118" y="98"/>
                      <a:pt x="118" y="91"/>
                      <a:pt x="118" y="87"/>
                    </a:cubicBezTo>
                    <a:cubicBezTo>
                      <a:pt x="119" y="87"/>
                      <a:pt x="121" y="87"/>
                      <a:pt x="122" y="87"/>
                    </a:cubicBezTo>
                    <a:cubicBezTo>
                      <a:pt x="122" y="86"/>
                      <a:pt x="122" y="85"/>
                      <a:pt x="122" y="85"/>
                    </a:cubicBezTo>
                    <a:cubicBezTo>
                      <a:pt x="122" y="83"/>
                      <a:pt x="122" y="83"/>
                      <a:pt x="122" y="83"/>
                    </a:cubicBezTo>
                    <a:cubicBezTo>
                      <a:pt x="122" y="83"/>
                      <a:pt x="124" y="83"/>
                      <a:pt x="124" y="83"/>
                    </a:cubicBezTo>
                    <a:cubicBezTo>
                      <a:pt x="125" y="82"/>
                      <a:pt x="124" y="81"/>
                      <a:pt x="124" y="80"/>
                    </a:cubicBezTo>
                    <a:cubicBezTo>
                      <a:pt x="124" y="79"/>
                      <a:pt x="127" y="78"/>
                      <a:pt x="127" y="77"/>
                    </a:cubicBezTo>
                    <a:cubicBezTo>
                      <a:pt x="127" y="75"/>
                      <a:pt x="127" y="68"/>
                      <a:pt x="126" y="66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63"/>
                      <a:pt x="124" y="59"/>
                      <a:pt x="122" y="57"/>
                    </a:cubicBezTo>
                    <a:cubicBezTo>
                      <a:pt x="120" y="57"/>
                      <a:pt x="117" y="56"/>
                      <a:pt x="116" y="56"/>
                    </a:cubicBezTo>
                    <a:cubicBezTo>
                      <a:pt x="117" y="55"/>
                      <a:pt x="117" y="55"/>
                      <a:pt x="117" y="54"/>
                    </a:cubicBezTo>
                    <a:cubicBezTo>
                      <a:pt x="117" y="54"/>
                      <a:pt x="115" y="53"/>
                      <a:pt x="115" y="53"/>
                    </a:cubicBezTo>
                    <a:close/>
                    <a:moveTo>
                      <a:pt x="120" y="50"/>
                    </a:moveTo>
                    <a:cubicBezTo>
                      <a:pt x="120" y="52"/>
                      <a:pt x="120" y="52"/>
                      <a:pt x="120" y="52"/>
                    </a:cubicBezTo>
                    <a:cubicBezTo>
                      <a:pt x="121" y="52"/>
                      <a:pt x="122" y="53"/>
                      <a:pt x="123" y="53"/>
                    </a:cubicBezTo>
                    <a:cubicBezTo>
                      <a:pt x="123" y="53"/>
                      <a:pt x="123" y="50"/>
                      <a:pt x="123" y="50"/>
                    </a:cubicBezTo>
                    <a:cubicBezTo>
                      <a:pt x="122" y="50"/>
                      <a:pt x="121" y="50"/>
                      <a:pt x="120" y="50"/>
                    </a:cubicBezTo>
                    <a:close/>
                    <a:moveTo>
                      <a:pt x="126" y="0"/>
                    </a:moveTo>
                    <a:cubicBezTo>
                      <a:pt x="122" y="3"/>
                      <a:pt x="122" y="4"/>
                      <a:pt x="125" y="8"/>
                    </a:cubicBezTo>
                    <a:cubicBezTo>
                      <a:pt x="125" y="9"/>
                      <a:pt x="127" y="9"/>
                      <a:pt x="127" y="10"/>
                    </a:cubicBezTo>
                    <a:cubicBezTo>
                      <a:pt x="127" y="12"/>
                      <a:pt x="125" y="13"/>
                      <a:pt x="125" y="15"/>
                    </a:cubicBezTo>
                    <a:cubicBezTo>
                      <a:pt x="125" y="17"/>
                      <a:pt x="125" y="19"/>
                      <a:pt x="125" y="20"/>
                    </a:cubicBezTo>
                    <a:cubicBezTo>
                      <a:pt x="125" y="21"/>
                      <a:pt x="123" y="21"/>
                      <a:pt x="122" y="22"/>
                    </a:cubicBezTo>
                    <a:cubicBezTo>
                      <a:pt x="121" y="27"/>
                      <a:pt x="127" y="33"/>
                      <a:pt x="118" y="30"/>
                    </a:cubicBezTo>
                    <a:cubicBezTo>
                      <a:pt x="117" y="30"/>
                      <a:pt x="116" y="29"/>
                      <a:pt x="114" y="28"/>
                    </a:cubicBezTo>
                    <a:cubicBezTo>
                      <a:pt x="112" y="28"/>
                      <a:pt x="112" y="29"/>
                      <a:pt x="114" y="30"/>
                    </a:cubicBezTo>
                    <a:cubicBezTo>
                      <a:pt x="112" y="33"/>
                      <a:pt x="113" y="33"/>
                      <a:pt x="109" y="36"/>
                    </a:cubicBezTo>
                    <a:cubicBezTo>
                      <a:pt x="109" y="37"/>
                      <a:pt x="109" y="38"/>
                      <a:pt x="109" y="39"/>
                    </a:cubicBezTo>
                    <a:cubicBezTo>
                      <a:pt x="109" y="40"/>
                      <a:pt x="111" y="41"/>
                      <a:pt x="112" y="42"/>
                    </a:cubicBezTo>
                    <a:cubicBezTo>
                      <a:pt x="112" y="44"/>
                      <a:pt x="112" y="46"/>
                      <a:pt x="112" y="48"/>
                    </a:cubicBezTo>
                    <a:cubicBezTo>
                      <a:pt x="113" y="48"/>
                      <a:pt x="113" y="49"/>
                      <a:pt x="114" y="49"/>
                    </a:cubicBezTo>
                    <a:cubicBezTo>
                      <a:pt x="114" y="49"/>
                      <a:pt x="116" y="46"/>
                      <a:pt x="117" y="46"/>
                    </a:cubicBezTo>
                    <a:cubicBezTo>
                      <a:pt x="118" y="46"/>
                      <a:pt x="121" y="46"/>
                      <a:pt x="122" y="46"/>
                    </a:cubicBezTo>
                    <a:cubicBezTo>
                      <a:pt x="119" y="44"/>
                      <a:pt x="118" y="43"/>
                      <a:pt x="115" y="42"/>
                    </a:cubicBezTo>
                    <a:cubicBezTo>
                      <a:pt x="115" y="41"/>
                      <a:pt x="115" y="39"/>
                      <a:pt x="115" y="38"/>
                    </a:cubicBezTo>
                    <a:cubicBezTo>
                      <a:pt x="117" y="38"/>
                      <a:pt x="118" y="36"/>
                      <a:pt x="120" y="37"/>
                    </a:cubicBezTo>
                    <a:cubicBezTo>
                      <a:pt x="120" y="37"/>
                      <a:pt x="120" y="38"/>
                      <a:pt x="122" y="38"/>
                    </a:cubicBezTo>
                    <a:cubicBezTo>
                      <a:pt x="122" y="38"/>
                      <a:pt x="123" y="36"/>
                      <a:pt x="124" y="36"/>
                    </a:cubicBezTo>
                    <a:cubicBezTo>
                      <a:pt x="124" y="36"/>
                      <a:pt x="127" y="37"/>
                      <a:pt x="126" y="37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7" y="38"/>
                      <a:pt x="127" y="39"/>
                      <a:pt x="128" y="40"/>
                    </a:cubicBezTo>
                    <a:cubicBezTo>
                      <a:pt x="129" y="40"/>
                      <a:pt x="129" y="41"/>
                      <a:pt x="129" y="42"/>
                    </a:cubicBezTo>
                    <a:cubicBezTo>
                      <a:pt x="132" y="42"/>
                      <a:pt x="136" y="42"/>
                      <a:pt x="139" y="42"/>
                    </a:cubicBezTo>
                    <a:cubicBezTo>
                      <a:pt x="141" y="37"/>
                      <a:pt x="142" y="31"/>
                      <a:pt x="149" y="32"/>
                    </a:cubicBezTo>
                    <a:cubicBezTo>
                      <a:pt x="149" y="32"/>
                      <a:pt x="151" y="34"/>
                      <a:pt x="151" y="34"/>
                    </a:cubicBezTo>
                    <a:cubicBezTo>
                      <a:pt x="152" y="34"/>
                      <a:pt x="152" y="32"/>
                      <a:pt x="152" y="32"/>
                    </a:cubicBezTo>
                    <a:cubicBezTo>
                      <a:pt x="153" y="32"/>
                      <a:pt x="155" y="32"/>
                      <a:pt x="156" y="32"/>
                    </a:cubicBezTo>
                    <a:cubicBezTo>
                      <a:pt x="157" y="31"/>
                      <a:pt x="162" y="28"/>
                      <a:pt x="157" y="28"/>
                    </a:cubicBezTo>
                    <a:cubicBezTo>
                      <a:pt x="157" y="28"/>
                      <a:pt x="158" y="27"/>
                      <a:pt x="157" y="26"/>
                    </a:cubicBezTo>
                    <a:cubicBezTo>
                      <a:pt x="154" y="26"/>
                      <a:pt x="156" y="24"/>
                      <a:pt x="157" y="22"/>
                    </a:cubicBezTo>
                    <a:cubicBezTo>
                      <a:pt x="151" y="22"/>
                      <a:pt x="151" y="22"/>
                      <a:pt x="148" y="18"/>
                    </a:cubicBezTo>
                    <a:cubicBezTo>
                      <a:pt x="145" y="19"/>
                      <a:pt x="143" y="20"/>
                      <a:pt x="140" y="19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7" y="17"/>
                      <a:pt x="134" y="9"/>
                      <a:pt x="133" y="7"/>
                    </a:cubicBezTo>
                    <a:cubicBezTo>
                      <a:pt x="132" y="6"/>
                      <a:pt x="131" y="6"/>
                      <a:pt x="130" y="6"/>
                    </a:cubicBezTo>
                    <a:cubicBezTo>
                      <a:pt x="129" y="5"/>
                      <a:pt x="130" y="3"/>
                      <a:pt x="129" y="2"/>
                    </a:cubicBezTo>
                    <a:cubicBezTo>
                      <a:pt x="128" y="1"/>
                      <a:pt x="126" y="0"/>
                      <a:pt x="126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9" name="Freeform 189">
                <a:extLst>
                  <a:ext uri="{FF2B5EF4-FFF2-40B4-BE49-F238E27FC236}">
                    <a16:creationId xmlns:a16="http://schemas.microsoft.com/office/drawing/2014/main" id="{42CB618B-F010-E949-8E87-48489555DF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3" y="1248"/>
                <a:ext cx="317" cy="441"/>
              </a:xfrm>
              <a:custGeom>
                <a:avLst/>
                <a:gdLst>
                  <a:gd name="T0" fmla="*/ 10 w 162"/>
                  <a:gd name="T1" fmla="*/ 220 h 225"/>
                  <a:gd name="T2" fmla="*/ 1 w 162"/>
                  <a:gd name="T3" fmla="*/ 221 h 225"/>
                  <a:gd name="T4" fmla="*/ 33 w 162"/>
                  <a:gd name="T5" fmla="*/ 179 h 225"/>
                  <a:gd name="T6" fmla="*/ 26 w 162"/>
                  <a:gd name="T7" fmla="*/ 145 h 225"/>
                  <a:gd name="T8" fmla="*/ 25 w 162"/>
                  <a:gd name="T9" fmla="*/ 153 h 225"/>
                  <a:gd name="T10" fmla="*/ 24 w 162"/>
                  <a:gd name="T11" fmla="*/ 157 h 225"/>
                  <a:gd name="T12" fmla="*/ 30 w 162"/>
                  <a:gd name="T13" fmla="*/ 157 h 225"/>
                  <a:gd name="T14" fmla="*/ 31 w 162"/>
                  <a:gd name="T15" fmla="*/ 157 h 225"/>
                  <a:gd name="T16" fmla="*/ 25 w 162"/>
                  <a:gd name="T17" fmla="*/ 168 h 225"/>
                  <a:gd name="T18" fmla="*/ 31 w 162"/>
                  <a:gd name="T19" fmla="*/ 168 h 225"/>
                  <a:gd name="T20" fmla="*/ 34 w 162"/>
                  <a:gd name="T21" fmla="*/ 170 h 225"/>
                  <a:gd name="T22" fmla="*/ 40 w 162"/>
                  <a:gd name="T23" fmla="*/ 152 h 225"/>
                  <a:gd name="T24" fmla="*/ 35 w 162"/>
                  <a:gd name="T25" fmla="*/ 141 h 225"/>
                  <a:gd name="T26" fmla="*/ 64 w 162"/>
                  <a:gd name="T27" fmla="*/ 138 h 225"/>
                  <a:gd name="T28" fmla="*/ 55 w 162"/>
                  <a:gd name="T29" fmla="*/ 139 h 225"/>
                  <a:gd name="T30" fmla="*/ 44 w 162"/>
                  <a:gd name="T31" fmla="*/ 147 h 225"/>
                  <a:gd name="T32" fmla="*/ 50 w 162"/>
                  <a:gd name="T33" fmla="*/ 155 h 225"/>
                  <a:gd name="T34" fmla="*/ 56 w 162"/>
                  <a:gd name="T35" fmla="*/ 149 h 225"/>
                  <a:gd name="T36" fmla="*/ 62 w 162"/>
                  <a:gd name="T37" fmla="*/ 146 h 225"/>
                  <a:gd name="T38" fmla="*/ 59 w 162"/>
                  <a:gd name="T39" fmla="*/ 136 h 225"/>
                  <a:gd name="T40" fmla="*/ 52 w 162"/>
                  <a:gd name="T41" fmla="*/ 129 h 225"/>
                  <a:gd name="T42" fmla="*/ 109 w 162"/>
                  <a:gd name="T43" fmla="*/ 61 h 225"/>
                  <a:gd name="T44" fmla="*/ 111 w 162"/>
                  <a:gd name="T45" fmla="*/ 71 h 225"/>
                  <a:gd name="T46" fmla="*/ 106 w 162"/>
                  <a:gd name="T47" fmla="*/ 85 h 225"/>
                  <a:gd name="T48" fmla="*/ 93 w 162"/>
                  <a:gd name="T49" fmla="*/ 104 h 225"/>
                  <a:gd name="T50" fmla="*/ 82 w 162"/>
                  <a:gd name="T51" fmla="*/ 108 h 225"/>
                  <a:gd name="T52" fmla="*/ 85 w 162"/>
                  <a:gd name="T53" fmla="*/ 100 h 225"/>
                  <a:gd name="T54" fmla="*/ 75 w 162"/>
                  <a:gd name="T55" fmla="*/ 116 h 225"/>
                  <a:gd name="T56" fmla="*/ 68 w 162"/>
                  <a:gd name="T57" fmla="*/ 122 h 225"/>
                  <a:gd name="T58" fmla="*/ 52 w 162"/>
                  <a:gd name="T59" fmla="*/ 127 h 225"/>
                  <a:gd name="T60" fmla="*/ 48 w 162"/>
                  <a:gd name="T61" fmla="*/ 129 h 225"/>
                  <a:gd name="T62" fmla="*/ 34 w 162"/>
                  <a:gd name="T63" fmla="*/ 135 h 225"/>
                  <a:gd name="T64" fmla="*/ 54 w 162"/>
                  <a:gd name="T65" fmla="*/ 136 h 225"/>
                  <a:gd name="T66" fmla="*/ 70 w 162"/>
                  <a:gd name="T67" fmla="*/ 134 h 225"/>
                  <a:gd name="T68" fmla="*/ 72 w 162"/>
                  <a:gd name="T69" fmla="*/ 147 h 225"/>
                  <a:gd name="T70" fmla="*/ 81 w 162"/>
                  <a:gd name="T71" fmla="*/ 133 h 225"/>
                  <a:gd name="T72" fmla="*/ 86 w 162"/>
                  <a:gd name="T73" fmla="*/ 137 h 225"/>
                  <a:gd name="T74" fmla="*/ 96 w 162"/>
                  <a:gd name="T75" fmla="*/ 133 h 225"/>
                  <a:gd name="T76" fmla="*/ 103 w 162"/>
                  <a:gd name="T77" fmla="*/ 137 h 225"/>
                  <a:gd name="T78" fmla="*/ 108 w 162"/>
                  <a:gd name="T79" fmla="*/ 128 h 225"/>
                  <a:gd name="T80" fmla="*/ 111 w 162"/>
                  <a:gd name="T81" fmla="*/ 125 h 225"/>
                  <a:gd name="T82" fmla="*/ 118 w 162"/>
                  <a:gd name="T83" fmla="*/ 120 h 225"/>
                  <a:gd name="T84" fmla="*/ 118 w 162"/>
                  <a:gd name="T85" fmla="*/ 101 h 225"/>
                  <a:gd name="T86" fmla="*/ 122 w 162"/>
                  <a:gd name="T87" fmla="*/ 83 h 225"/>
                  <a:gd name="T88" fmla="*/ 126 w 162"/>
                  <a:gd name="T89" fmla="*/ 66 h 225"/>
                  <a:gd name="T90" fmla="*/ 117 w 162"/>
                  <a:gd name="T91" fmla="*/ 54 h 225"/>
                  <a:gd name="T92" fmla="*/ 123 w 162"/>
                  <a:gd name="T93" fmla="*/ 53 h 225"/>
                  <a:gd name="T94" fmla="*/ 125 w 162"/>
                  <a:gd name="T95" fmla="*/ 8 h 225"/>
                  <a:gd name="T96" fmla="*/ 122 w 162"/>
                  <a:gd name="T97" fmla="*/ 22 h 225"/>
                  <a:gd name="T98" fmla="*/ 109 w 162"/>
                  <a:gd name="T99" fmla="*/ 36 h 225"/>
                  <a:gd name="T100" fmla="*/ 114 w 162"/>
                  <a:gd name="T101" fmla="*/ 49 h 225"/>
                  <a:gd name="T102" fmla="*/ 115 w 162"/>
                  <a:gd name="T103" fmla="*/ 38 h 225"/>
                  <a:gd name="T104" fmla="*/ 126 w 162"/>
                  <a:gd name="T105" fmla="*/ 37 h 225"/>
                  <a:gd name="T106" fmla="*/ 139 w 162"/>
                  <a:gd name="T107" fmla="*/ 42 h 225"/>
                  <a:gd name="T108" fmla="*/ 156 w 162"/>
                  <a:gd name="T109" fmla="*/ 32 h 225"/>
                  <a:gd name="T110" fmla="*/ 148 w 162"/>
                  <a:gd name="T111" fmla="*/ 18 h 225"/>
                  <a:gd name="T112" fmla="*/ 130 w 162"/>
                  <a:gd name="T113" fmla="*/ 6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2" h="225">
                    <a:moveTo>
                      <a:pt x="9" y="220"/>
                    </a:moveTo>
                    <a:cubicBezTo>
                      <a:pt x="6" y="222"/>
                      <a:pt x="7" y="223"/>
                      <a:pt x="6" y="224"/>
                    </a:cubicBezTo>
                    <a:cubicBezTo>
                      <a:pt x="6" y="224"/>
                      <a:pt x="5" y="225"/>
                      <a:pt x="7" y="224"/>
                    </a:cubicBezTo>
                    <a:cubicBezTo>
                      <a:pt x="8" y="224"/>
                      <a:pt x="9" y="221"/>
                      <a:pt x="10" y="220"/>
                    </a:cubicBezTo>
                    <a:lnTo>
                      <a:pt x="9" y="220"/>
                    </a:lnTo>
                    <a:close/>
                    <a:moveTo>
                      <a:pt x="0" y="218"/>
                    </a:moveTo>
                    <a:cubicBezTo>
                      <a:pt x="0" y="218"/>
                      <a:pt x="0" y="220"/>
                      <a:pt x="0" y="220"/>
                    </a:cubicBezTo>
                    <a:cubicBezTo>
                      <a:pt x="0" y="220"/>
                      <a:pt x="1" y="221"/>
                      <a:pt x="1" y="221"/>
                    </a:cubicBezTo>
                    <a:cubicBezTo>
                      <a:pt x="1" y="219"/>
                      <a:pt x="2" y="219"/>
                      <a:pt x="0" y="218"/>
                    </a:cubicBezTo>
                    <a:close/>
                    <a:moveTo>
                      <a:pt x="33" y="179"/>
                    </a:moveTo>
                    <a:cubicBezTo>
                      <a:pt x="33" y="179"/>
                      <a:pt x="31" y="183"/>
                      <a:pt x="33" y="182"/>
                    </a:cubicBezTo>
                    <a:cubicBezTo>
                      <a:pt x="34" y="182"/>
                      <a:pt x="35" y="178"/>
                      <a:pt x="33" y="179"/>
                    </a:cubicBezTo>
                    <a:close/>
                    <a:moveTo>
                      <a:pt x="30" y="140"/>
                    </a:moveTo>
                    <a:cubicBezTo>
                      <a:pt x="29" y="140"/>
                      <a:pt x="30" y="143"/>
                      <a:pt x="29" y="143"/>
                    </a:cubicBezTo>
                    <a:cubicBezTo>
                      <a:pt x="28" y="144"/>
                      <a:pt x="28" y="142"/>
                      <a:pt x="27" y="143"/>
                    </a:cubicBezTo>
                    <a:cubicBezTo>
                      <a:pt x="26" y="143"/>
                      <a:pt x="26" y="145"/>
                      <a:pt x="26" y="145"/>
                    </a:cubicBezTo>
                    <a:cubicBezTo>
                      <a:pt x="24" y="145"/>
                      <a:pt x="25" y="146"/>
                      <a:pt x="24" y="146"/>
                    </a:cubicBezTo>
                    <a:cubicBezTo>
                      <a:pt x="23" y="146"/>
                      <a:pt x="23" y="144"/>
                      <a:pt x="22" y="145"/>
                    </a:cubicBezTo>
                    <a:cubicBezTo>
                      <a:pt x="22" y="145"/>
                      <a:pt x="21" y="148"/>
                      <a:pt x="22" y="150"/>
                    </a:cubicBezTo>
                    <a:cubicBezTo>
                      <a:pt x="23" y="151"/>
                      <a:pt x="25" y="151"/>
                      <a:pt x="25" y="153"/>
                    </a:cubicBezTo>
                    <a:cubicBezTo>
                      <a:pt x="26" y="154"/>
                      <a:pt x="24" y="157"/>
                      <a:pt x="24" y="155"/>
                    </a:cubicBezTo>
                    <a:cubicBezTo>
                      <a:pt x="24" y="153"/>
                      <a:pt x="24" y="153"/>
                      <a:pt x="24" y="153"/>
                    </a:cubicBezTo>
                    <a:cubicBezTo>
                      <a:pt x="22" y="154"/>
                      <a:pt x="21" y="153"/>
                      <a:pt x="23" y="155"/>
                    </a:cubicBezTo>
                    <a:cubicBezTo>
                      <a:pt x="24" y="157"/>
                      <a:pt x="24" y="157"/>
                      <a:pt x="24" y="157"/>
                    </a:cubicBezTo>
                    <a:cubicBezTo>
                      <a:pt x="24" y="157"/>
                      <a:pt x="24" y="158"/>
                      <a:pt x="25" y="159"/>
                    </a:cubicBezTo>
                    <a:cubicBezTo>
                      <a:pt x="26" y="158"/>
                      <a:pt x="26" y="158"/>
                      <a:pt x="27" y="157"/>
                    </a:cubicBezTo>
                    <a:cubicBezTo>
                      <a:pt x="27" y="158"/>
                      <a:pt x="27" y="159"/>
                      <a:pt x="29" y="159"/>
                    </a:cubicBezTo>
                    <a:cubicBezTo>
                      <a:pt x="29" y="158"/>
                      <a:pt x="29" y="157"/>
                      <a:pt x="30" y="157"/>
                    </a:cubicBezTo>
                    <a:cubicBezTo>
                      <a:pt x="29" y="155"/>
                      <a:pt x="29" y="153"/>
                      <a:pt x="28" y="151"/>
                    </a:cubicBezTo>
                    <a:cubicBezTo>
                      <a:pt x="28" y="151"/>
                      <a:pt x="29" y="151"/>
                      <a:pt x="30" y="151"/>
                    </a:cubicBezTo>
                    <a:cubicBezTo>
                      <a:pt x="30" y="152"/>
                      <a:pt x="30" y="154"/>
                      <a:pt x="31" y="155"/>
                    </a:cubicBezTo>
                    <a:cubicBezTo>
                      <a:pt x="32" y="156"/>
                      <a:pt x="31" y="157"/>
                      <a:pt x="31" y="157"/>
                    </a:cubicBezTo>
                    <a:cubicBezTo>
                      <a:pt x="29" y="160"/>
                      <a:pt x="29" y="160"/>
                      <a:pt x="26" y="161"/>
                    </a:cubicBezTo>
                    <a:cubicBezTo>
                      <a:pt x="26" y="163"/>
                      <a:pt x="25" y="165"/>
                      <a:pt x="25" y="166"/>
                    </a:cubicBezTo>
                    <a:cubicBezTo>
                      <a:pt x="25" y="167"/>
                      <a:pt x="26" y="168"/>
                      <a:pt x="26" y="167"/>
                    </a:cubicBezTo>
                    <a:cubicBezTo>
                      <a:pt x="26" y="167"/>
                      <a:pt x="25" y="168"/>
                      <a:pt x="25" y="168"/>
                    </a:cubicBezTo>
                    <a:cubicBezTo>
                      <a:pt x="25" y="170"/>
                      <a:pt x="25" y="170"/>
                      <a:pt x="25" y="170"/>
                    </a:cubicBezTo>
                    <a:cubicBezTo>
                      <a:pt x="27" y="170"/>
                      <a:pt x="28" y="171"/>
                      <a:pt x="28" y="171"/>
                    </a:cubicBezTo>
                    <a:cubicBezTo>
                      <a:pt x="28" y="171"/>
                      <a:pt x="28" y="170"/>
                      <a:pt x="29" y="167"/>
                    </a:cubicBezTo>
                    <a:cubicBezTo>
                      <a:pt x="29" y="165"/>
                      <a:pt x="31" y="168"/>
                      <a:pt x="31" y="168"/>
                    </a:cubicBezTo>
                    <a:cubicBezTo>
                      <a:pt x="29" y="167"/>
                      <a:pt x="30" y="173"/>
                      <a:pt x="30" y="174"/>
                    </a:cubicBezTo>
                    <a:cubicBezTo>
                      <a:pt x="30" y="174"/>
                      <a:pt x="32" y="174"/>
                      <a:pt x="32" y="174"/>
                    </a:cubicBezTo>
                    <a:cubicBezTo>
                      <a:pt x="33" y="173"/>
                      <a:pt x="34" y="171"/>
                      <a:pt x="35" y="170"/>
                    </a:cubicBezTo>
                    <a:cubicBezTo>
                      <a:pt x="34" y="170"/>
                      <a:pt x="33" y="171"/>
                      <a:pt x="34" y="170"/>
                    </a:cubicBezTo>
                    <a:cubicBezTo>
                      <a:pt x="34" y="169"/>
                      <a:pt x="36" y="168"/>
                      <a:pt x="36" y="168"/>
                    </a:cubicBezTo>
                    <a:cubicBezTo>
                      <a:pt x="37" y="165"/>
                      <a:pt x="36" y="163"/>
                      <a:pt x="37" y="161"/>
                    </a:cubicBezTo>
                    <a:cubicBezTo>
                      <a:pt x="38" y="158"/>
                      <a:pt x="40" y="155"/>
                      <a:pt x="42" y="153"/>
                    </a:cubicBezTo>
                    <a:cubicBezTo>
                      <a:pt x="42" y="152"/>
                      <a:pt x="40" y="152"/>
                      <a:pt x="40" y="152"/>
                    </a:cubicBezTo>
                    <a:cubicBezTo>
                      <a:pt x="39" y="151"/>
                      <a:pt x="39" y="150"/>
                      <a:pt x="39" y="149"/>
                    </a:cubicBezTo>
                    <a:cubicBezTo>
                      <a:pt x="37" y="150"/>
                      <a:pt x="38" y="146"/>
                      <a:pt x="38" y="144"/>
                    </a:cubicBezTo>
                    <a:cubicBezTo>
                      <a:pt x="38" y="144"/>
                      <a:pt x="35" y="144"/>
                      <a:pt x="34" y="144"/>
                    </a:cubicBezTo>
                    <a:cubicBezTo>
                      <a:pt x="33" y="143"/>
                      <a:pt x="34" y="141"/>
                      <a:pt x="35" y="141"/>
                    </a:cubicBezTo>
                    <a:cubicBezTo>
                      <a:pt x="33" y="140"/>
                      <a:pt x="31" y="140"/>
                      <a:pt x="30" y="140"/>
                    </a:cubicBezTo>
                    <a:close/>
                    <a:moveTo>
                      <a:pt x="63" y="137"/>
                    </a:moveTo>
                    <a:cubicBezTo>
                      <a:pt x="63" y="138"/>
                      <a:pt x="63" y="138"/>
                      <a:pt x="63" y="138"/>
                    </a:cubicBezTo>
                    <a:cubicBezTo>
                      <a:pt x="64" y="138"/>
                      <a:pt x="64" y="138"/>
                      <a:pt x="64" y="138"/>
                    </a:cubicBezTo>
                    <a:cubicBezTo>
                      <a:pt x="63" y="137"/>
                      <a:pt x="65" y="137"/>
                      <a:pt x="63" y="137"/>
                    </a:cubicBezTo>
                    <a:close/>
                    <a:moveTo>
                      <a:pt x="59" y="136"/>
                    </a:moveTo>
                    <a:cubicBezTo>
                      <a:pt x="58" y="136"/>
                      <a:pt x="57" y="136"/>
                      <a:pt x="56" y="137"/>
                    </a:cubicBezTo>
                    <a:cubicBezTo>
                      <a:pt x="55" y="138"/>
                      <a:pt x="56" y="139"/>
                      <a:pt x="55" y="139"/>
                    </a:cubicBezTo>
                    <a:cubicBezTo>
                      <a:pt x="54" y="140"/>
                      <a:pt x="50" y="139"/>
                      <a:pt x="50" y="139"/>
                    </a:cubicBezTo>
                    <a:cubicBezTo>
                      <a:pt x="49" y="140"/>
                      <a:pt x="48" y="142"/>
                      <a:pt x="48" y="143"/>
                    </a:cubicBezTo>
                    <a:cubicBezTo>
                      <a:pt x="47" y="144"/>
                      <a:pt x="46" y="145"/>
                      <a:pt x="45" y="146"/>
                    </a:cubicBezTo>
                    <a:cubicBezTo>
                      <a:pt x="44" y="145"/>
                      <a:pt x="45" y="146"/>
                      <a:pt x="44" y="147"/>
                    </a:cubicBezTo>
                    <a:cubicBezTo>
                      <a:pt x="42" y="144"/>
                      <a:pt x="46" y="150"/>
                      <a:pt x="46" y="150"/>
                    </a:cubicBezTo>
                    <a:cubicBezTo>
                      <a:pt x="47" y="150"/>
                      <a:pt x="47" y="150"/>
                      <a:pt x="47" y="150"/>
                    </a:cubicBezTo>
                    <a:cubicBezTo>
                      <a:pt x="47" y="150"/>
                      <a:pt x="47" y="152"/>
                      <a:pt x="48" y="154"/>
                    </a:cubicBezTo>
                    <a:cubicBezTo>
                      <a:pt x="48" y="154"/>
                      <a:pt x="49" y="155"/>
                      <a:pt x="50" y="155"/>
                    </a:cubicBezTo>
                    <a:cubicBezTo>
                      <a:pt x="50" y="155"/>
                      <a:pt x="49" y="158"/>
                      <a:pt x="51" y="157"/>
                    </a:cubicBezTo>
                    <a:cubicBezTo>
                      <a:pt x="51" y="156"/>
                      <a:pt x="52" y="154"/>
                      <a:pt x="52" y="154"/>
                    </a:cubicBezTo>
                    <a:cubicBezTo>
                      <a:pt x="53" y="153"/>
                      <a:pt x="52" y="150"/>
                      <a:pt x="53" y="149"/>
                    </a:cubicBezTo>
                    <a:cubicBezTo>
                      <a:pt x="53" y="148"/>
                      <a:pt x="56" y="149"/>
                      <a:pt x="56" y="149"/>
                    </a:cubicBezTo>
                    <a:cubicBezTo>
                      <a:pt x="56" y="149"/>
                      <a:pt x="57" y="147"/>
                      <a:pt x="58" y="147"/>
                    </a:cubicBezTo>
                    <a:cubicBezTo>
                      <a:pt x="59" y="147"/>
                      <a:pt x="59" y="148"/>
                      <a:pt x="59" y="149"/>
                    </a:cubicBezTo>
                    <a:cubicBezTo>
                      <a:pt x="60" y="148"/>
                      <a:pt x="62" y="148"/>
                      <a:pt x="62" y="148"/>
                    </a:cubicBezTo>
                    <a:cubicBezTo>
                      <a:pt x="62" y="147"/>
                      <a:pt x="62" y="146"/>
                      <a:pt x="62" y="146"/>
                    </a:cubicBezTo>
                    <a:cubicBezTo>
                      <a:pt x="62" y="145"/>
                      <a:pt x="64" y="144"/>
                      <a:pt x="64" y="144"/>
                    </a:cubicBezTo>
                    <a:cubicBezTo>
                      <a:pt x="65" y="139"/>
                      <a:pt x="63" y="141"/>
                      <a:pt x="62" y="139"/>
                    </a:cubicBezTo>
                    <a:cubicBezTo>
                      <a:pt x="61" y="138"/>
                      <a:pt x="62" y="137"/>
                      <a:pt x="61" y="136"/>
                    </a:cubicBezTo>
                    <a:cubicBezTo>
                      <a:pt x="61" y="136"/>
                      <a:pt x="59" y="136"/>
                      <a:pt x="59" y="136"/>
                    </a:cubicBezTo>
                    <a:close/>
                    <a:moveTo>
                      <a:pt x="53" y="128"/>
                    </a:moveTo>
                    <a:cubicBezTo>
                      <a:pt x="53" y="128"/>
                      <a:pt x="57" y="129"/>
                      <a:pt x="54" y="131"/>
                    </a:cubicBezTo>
                    <a:cubicBezTo>
                      <a:pt x="54" y="131"/>
                      <a:pt x="52" y="131"/>
                      <a:pt x="52" y="131"/>
                    </a:cubicBezTo>
                    <a:cubicBezTo>
                      <a:pt x="52" y="130"/>
                      <a:pt x="51" y="128"/>
                      <a:pt x="52" y="129"/>
                    </a:cubicBezTo>
                    <a:lnTo>
                      <a:pt x="53" y="128"/>
                    </a:lnTo>
                    <a:close/>
                    <a:moveTo>
                      <a:pt x="115" y="53"/>
                    </a:moveTo>
                    <a:cubicBezTo>
                      <a:pt x="114" y="53"/>
                      <a:pt x="114" y="53"/>
                      <a:pt x="113" y="53"/>
                    </a:cubicBezTo>
                    <a:cubicBezTo>
                      <a:pt x="113" y="59"/>
                      <a:pt x="113" y="58"/>
                      <a:pt x="109" y="61"/>
                    </a:cubicBezTo>
                    <a:cubicBezTo>
                      <a:pt x="109" y="63"/>
                      <a:pt x="109" y="62"/>
                      <a:pt x="110" y="63"/>
                    </a:cubicBezTo>
                    <a:cubicBezTo>
                      <a:pt x="110" y="68"/>
                      <a:pt x="110" y="69"/>
                      <a:pt x="107" y="71"/>
                    </a:cubicBezTo>
                    <a:cubicBezTo>
                      <a:pt x="108" y="71"/>
                      <a:pt x="108" y="72"/>
                      <a:pt x="108" y="72"/>
                    </a:cubicBezTo>
                    <a:cubicBezTo>
                      <a:pt x="108" y="72"/>
                      <a:pt x="111" y="71"/>
                      <a:pt x="111" y="71"/>
                    </a:cubicBezTo>
                    <a:cubicBezTo>
                      <a:pt x="111" y="73"/>
                      <a:pt x="111" y="75"/>
                      <a:pt x="110" y="77"/>
                    </a:cubicBezTo>
                    <a:cubicBezTo>
                      <a:pt x="110" y="77"/>
                      <a:pt x="108" y="78"/>
                      <a:pt x="108" y="79"/>
                    </a:cubicBezTo>
                    <a:cubicBezTo>
                      <a:pt x="108" y="81"/>
                      <a:pt x="108" y="82"/>
                      <a:pt x="108" y="84"/>
                    </a:cubicBezTo>
                    <a:cubicBezTo>
                      <a:pt x="107" y="85"/>
                      <a:pt x="106" y="85"/>
                      <a:pt x="106" y="85"/>
                    </a:cubicBezTo>
                    <a:cubicBezTo>
                      <a:pt x="105" y="87"/>
                      <a:pt x="105" y="89"/>
                      <a:pt x="104" y="90"/>
                    </a:cubicBezTo>
                    <a:cubicBezTo>
                      <a:pt x="104" y="91"/>
                      <a:pt x="100" y="95"/>
                      <a:pt x="99" y="96"/>
                    </a:cubicBezTo>
                    <a:cubicBezTo>
                      <a:pt x="98" y="97"/>
                      <a:pt x="96" y="97"/>
                      <a:pt x="96" y="98"/>
                    </a:cubicBezTo>
                    <a:cubicBezTo>
                      <a:pt x="94" y="100"/>
                      <a:pt x="96" y="103"/>
                      <a:pt x="93" y="104"/>
                    </a:cubicBezTo>
                    <a:cubicBezTo>
                      <a:pt x="93" y="105"/>
                      <a:pt x="93" y="105"/>
                      <a:pt x="93" y="105"/>
                    </a:cubicBezTo>
                    <a:cubicBezTo>
                      <a:pt x="92" y="105"/>
                      <a:pt x="91" y="104"/>
                      <a:pt x="90" y="105"/>
                    </a:cubicBezTo>
                    <a:cubicBezTo>
                      <a:pt x="88" y="105"/>
                      <a:pt x="86" y="108"/>
                      <a:pt x="85" y="109"/>
                    </a:cubicBezTo>
                    <a:cubicBezTo>
                      <a:pt x="84" y="109"/>
                      <a:pt x="83" y="108"/>
                      <a:pt x="82" y="108"/>
                    </a:cubicBezTo>
                    <a:cubicBezTo>
                      <a:pt x="82" y="108"/>
                      <a:pt x="82" y="106"/>
                      <a:pt x="82" y="106"/>
                    </a:cubicBezTo>
                    <a:cubicBezTo>
                      <a:pt x="81" y="107"/>
                      <a:pt x="81" y="104"/>
                      <a:pt x="81" y="104"/>
                    </a:cubicBezTo>
                    <a:cubicBezTo>
                      <a:pt x="83" y="103"/>
                      <a:pt x="83" y="103"/>
                      <a:pt x="84" y="101"/>
                    </a:cubicBezTo>
                    <a:cubicBezTo>
                      <a:pt x="84" y="101"/>
                      <a:pt x="85" y="100"/>
                      <a:pt x="85" y="100"/>
                    </a:cubicBezTo>
                    <a:cubicBezTo>
                      <a:pt x="86" y="98"/>
                      <a:pt x="85" y="99"/>
                      <a:pt x="84" y="100"/>
                    </a:cubicBezTo>
                    <a:cubicBezTo>
                      <a:pt x="82" y="101"/>
                      <a:pt x="80" y="102"/>
                      <a:pt x="79" y="103"/>
                    </a:cubicBezTo>
                    <a:cubicBezTo>
                      <a:pt x="78" y="105"/>
                      <a:pt x="79" y="107"/>
                      <a:pt x="79" y="109"/>
                    </a:cubicBezTo>
                    <a:cubicBezTo>
                      <a:pt x="79" y="110"/>
                      <a:pt x="75" y="115"/>
                      <a:pt x="75" y="116"/>
                    </a:cubicBezTo>
                    <a:cubicBezTo>
                      <a:pt x="75" y="117"/>
                      <a:pt x="75" y="119"/>
                      <a:pt x="75" y="120"/>
                    </a:cubicBezTo>
                    <a:cubicBezTo>
                      <a:pt x="76" y="119"/>
                      <a:pt x="75" y="121"/>
                      <a:pt x="75" y="121"/>
                    </a:cubicBezTo>
                    <a:cubicBezTo>
                      <a:pt x="73" y="125"/>
                      <a:pt x="72" y="124"/>
                      <a:pt x="68" y="123"/>
                    </a:cubicBezTo>
                    <a:cubicBezTo>
                      <a:pt x="68" y="122"/>
                      <a:pt x="68" y="122"/>
                      <a:pt x="68" y="122"/>
                    </a:cubicBezTo>
                    <a:cubicBezTo>
                      <a:pt x="63" y="120"/>
                      <a:pt x="62" y="124"/>
                      <a:pt x="60" y="125"/>
                    </a:cubicBezTo>
                    <a:cubicBezTo>
                      <a:pt x="57" y="125"/>
                      <a:pt x="56" y="124"/>
                      <a:pt x="54" y="123"/>
                    </a:cubicBezTo>
                    <a:cubicBezTo>
                      <a:pt x="54" y="123"/>
                      <a:pt x="52" y="126"/>
                      <a:pt x="55" y="125"/>
                    </a:cubicBezTo>
                    <a:cubicBezTo>
                      <a:pt x="54" y="126"/>
                      <a:pt x="54" y="128"/>
                      <a:pt x="52" y="127"/>
                    </a:cubicBezTo>
                    <a:cubicBezTo>
                      <a:pt x="52" y="127"/>
                      <a:pt x="52" y="124"/>
                      <a:pt x="52" y="124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1" y="125"/>
                      <a:pt x="50" y="125"/>
                      <a:pt x="49" y="125"/>
                    </a:cubicBezTo>
                    <a:cubicBezTo>
                      <a:pt x="48" y="127"/>
                      <a:pt x="49" y="128"/>
                      <a:pt x="48" y="129"/>
                    </a:cubicBezTo>
                    <a:cubicBezTo>
                      <a:pt x="47" y="129"/>
                      <a:pt x="45" y="129"/>
                      <a:pt x="44" y="130"/>
                    </a:cubicBezTo>
                    <a:cubicBezTo>
                      <a:pt x="44" y="131"/>
                      <a:pt x="44" y="133"/>
                      <a:pt x="43" y="134"/>
                    </a:cubicBezTo>
                    <a:cubicBezTo>
                      <a:pt x="41" y="135"/>
                      <a:pt x="37" y="136"/>
                      <a:pt x="35" y="137"/>
                    </a:cubicBezTo>
                    <a:cubicBezTo>
                      <a:pt x="35" y="136"/>
                      <a:pt x="35" y="135"/>
                      <a:pt x="34" y="135"/>
                    </a:cubicBezTo>
                    <a:cubicBezTo>
                      <a:pt x="33" y="136"/>
                      <a:pt x="33" y="137"/>
                      <a:pt x="32" y="139"/>
                    </a:cubicBezTo>
                    <a:cubicBezTo>
                      <a:pt x="34" y="139"/>
                      <a:pt x="41" y="141"/>
                      <a:pt x="44" y="140"/>
                    </a:cubicBezTo>
                    <a:cubicBezTo>
                      <a:pt x="45" y="140"/>
                      <a:pt x="45" y="137"/>
                      <a:pt x="46" y="137"/>
                    </a:cubicBezTo>
                    <a:cubicBezTo>
                      <a:pt x="49" y="137"/>
                      <a:pt x="51" y="137"/>
                      <a:pt x="54" y="136"/>
                    </a:cubicBezTo>
                    <a:cubicBezTo>
                      <a:pt x="55" y="136"/>
                      <a:pt x="57" y="134"/>
                      <a:pt x="57" y="134"/>
                    </a:cubicBezTo>
                    <a:cubicBezTo>
                      <a:pt x="58" y="134"/>
                      <a:pt x="58" y="135"/>
                      <a:pt x="60" y="135"/>
                    </a:cubicBezTo>
                    <a:cubicBezTo>
                      <a:pt x="60" y="135"/>
                      <a:pt x="62" y="133"/>
                      <a:pt x="62" y="133"/>
                    </a:cubicBezTo>
                    <a:cubicBezTo>
                      <a:pt x="64" y="132"/>
                      <a:pt x="67" y="134"/>
                      <a:pt x="70" y="134"/>
                    </a:cubicBezTo>
                    <a:cubicBezTo>
                      <a:pt x="69" y="134"/>
                      <a:pt x="69" y="136"/>
                      <a:pt x="69" y="136"/>
                    </a:cubicBezTo>
                    <a:cubicBezTo>
                      <a:pt x="66" y="138"/>
                      <a:pt x="67" y="136"/>
                      <a:pt x="67" y="141"/>
                    </a:cubicBezTo>
                    <a:cubicBezTo>
                      <a:pt x="67" y="140"/>
                      <a:pt x="66" y="141"/>
                      <a:pt x="66" y="141"/>
                    </a:cubicBezTo>
                    <a:cubicBezTo>
                      <a:pt x="68" y="143"/>
                      <a:pt x="68" y="147"/>
                      <a:pt x="72" y="147"/>
                    </a:cubicBezTo>
                    <a:cubicBezTo>
                      <a:pt x="75" y="146"/>
                      <a:pt x="76" y="143"/>
                      <a:pt x="78" y="141"/>
                    </a:cubicBezTo>
                    <a:cubicBezTo>
                      <a:pt x="79" y="140"/>
                      <a:pt x="81" y="140"/>
                      <a:pt x="82" y="139"/>
                    </a:cubicBezTo>
                    <a:cubicBezTo>
                      <a:pt x="82" y="138"/>
                      <a:pt x="80" y="135"/>
                      <a:pt x="80" y="135"/>
                    </a:cubicBezTo>
                    <a:cubicBezTo>
                      <a:pt x="80" y="134"/>
                      <a:pt x="82" y="135"/>
                      <a:pt x="81" y="133"/>
                    </a:cubicBezTo>
                    <a:cubicBezTo>
                      <a:pt x="82" y="133"/>
                      <a:pt x="83" y="133"/>
                      <a:pt x="84" y="133"/>
                    </a:cubicBezTo>
                    <a:cubicBezTo>
                      <a:pt x="84" y="133"/>
                      <a:pt x="86" y="133"/>
                      <a:pt x="88" y="133"/>
                    </a:cubicBezTo>
                    <a:cubicBezTo>
                      <a:pt x="88" y="135"/>
                      <a:pt x="88" y="135"/>
                      <a:pt x="88" y="135"/>
                    </a:cubicBezTo>
                    <a:cubicBezTo>
                      <a:pt x="86" y="134"/>
                      <a:pt x="86" y="137"/>
                      <a:pt x="86" y="137"/>
                    </a:cubicBezTo>
                    <a:cubicBezTo>
                      <a:pt x="87" y="136"/>
                      <a:pt x="88" y="137"/>
                      <a:pt x="89" y="137"/>
                    </a:cubicBezTo>
                    <a:cubicBezTo>
                      <a:pt x="89" y="136"/>
                      <a:pt x="90" y="134"/>
                      <a:pt x="90" y="134"/>
                    </a:cubicBezTo>
                    <a:cubicBezTo>
                      <a:pt x="92" y="134"/>
                      <a:pt x="93" y="136"/>
                      <a:pt x="96" y="135"/>
                    </a:cubicBezTo>
                    <a:cubicBezTo>
                      <a:pt x="96" y="135"/>
                      <a:pt x="96" y="134"/>
                      <a:pt x="96" y="133"/>
                    </a:cubicBezTo>
                    <a:cubicBezTo>
                      <a:pt x="97" y="133"/>
                      <a:pt x="98" y="134"/>
                      <a:pt x="98" y="133"/>
                    </a:cubicBezTo>
                    <a:cubicBezTo>
                      <a:pt x="99" y="133"/>
                      <a:pt x="100" y="132"/>
                      <a:pt x="101" y="131"/>
                    </a:cubicBezTo>
                    <a:cubicBezTo>
                      <a:pt x="101" y="133"/>
                      <a:pt x="101" y="134"/>
                      <a:pt x="101" y="136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4" y="134"/>
                      <a:pt x="104" y="133"/>
                      <a:pt x="104" y="129"/>
                    </a:cubicBezTo>
                    <a:cubicBezTo>
                      <a:pt x="107" y="129"/>
                      <a:pt x="107" y="129"/>
                      <a:pt x="107" y="129"/>
                    </a:cubicBezTo>
                    <a:cubicBezTo>
                      <a:pt x="108" y="129"/>
                      <a:pt x="107" y="130"/>
                      <a:pt x="108" y="130"/>
                    </a:cubicBezTo>
                    <a:cubicBezTo>
                      <a:pt x="108" y="129"/>
                      <a:pt x="109" y="128"/>
                      <a:pt x="108" y="128"/>
                    </a:cubicBezTo>
                    <a:cubicBezTo>
                      <a:pt x="109" y="127"/>
                      <a:pt x="109" y="122"/>
                      <a:pt x="110" y="121"/>
                    </a:cubicBezTo>
                    <a:cubicBezTo>
                      <a:pt x="110" y="121"/>
                      <a:pt x="112" y="121"/>
                      <a:pt x="112" y="121"/>
                    </a:cubicBezTo>
                    <a:cubicBezTo>
                      <a:pt x="112" y="121"/>
                      <a:pt x="113" y="122"/>
                      <a:pt x="113" y="123"/>
                    </a:cubicBezTo>
                    <a:cubicBezTo>
                      <a:pt x="113" y="124"/>
                      <a:pt x="111" y="124"/>
                      <a:pt x="111" y="125"/>
                    </a:cubicBezTo>
                    <a:cubicBezTo>
                      <a:pt x="110" y="126"/>
                      <a:pt x="111" y="128"/>
                      <a:pt x="110" y="130"/>
                    </a:cubicBezTo>
                    <a:cubicBezTo>
                      <a:pt x="112" y="131"/>
                      <a:pt x="112" y="131"/>
                      <a:pt x="112" y="131"/>
                    </a:cubicBezTo>
                    <a:cubicBezTo>
                      <a:pt x="114" y="128"/>
                      <a:pt x="116" y="125"/>
                      <a:pt x="118" y="122"/>
                    </a:cubicBezTo>
                    <a:cubicBezTo>
                      <a:pt x="118" y="122"/>
                      <a:pt x="118" y="120"/>
                      <a:pt x="118" y="120"/>
                    </a:cubicBezTo>
                    <a:cubicBezTo>
                      <a:pt x="116" y="119"/>
                      <a:pt x="115" y="119"/>
                      <a:pt x="114" y="119"/>
                    </a:cubicBezTo>
                    <a:cubicBezTo>
                      <a:pt x="115" y="118"/>
                      <a:pt x="115" y="118"/>
                      <a:pt x="116" y="117"/>
                    </a:cubicBezTo>
                    <a:cubicBezTo>
                      <a:pt x="116" y="115"/>
                      <a:pt x="115" y="112"/>
                      <a:pt x="115" y="110"/>
                    </a:cubicBezTo>
                    <a:cubicBezTo>
                      <a:pt x="115" y="109"/>
                      <a:pt x="118" y="103"/>
                      <a:pt x="118" y="101"/>
                    </a:cubicBezTo>
                    <a:cubicBezTo>
                      <a:pt x="118" y="98"/>
                      <a:pt x="118" y="91"/>
                      <a:pt x="118" y="87"/>
                    </a:cubicBezTo>
                    <a:cubicBezTo>
                      <a:pt x="119" y="87"/>
                      <a:pt x="121" y="87"/>
                      <a:pt x="122" y="87"/>
                    </a:cubicBezTo>
                    <a:cubicBezTo>
                      <a:pt x="122" y="86"/>
                      <a:pt x="122" y="85"/>
                      <a:pt x="122" y="85"/>
                    </a:cubicBezTo>
                    <a:cubicBezTo>
                      <a:pt x="122" y="83"/>
                      <a:pt x="122" y="83"/>
                      <a:pt x="122" y="83"/>
                    </a:cubicBezTo>
                    <a:cubicBezTo>
                      <a:pt x="122" y="83"/>
                      <a:pt x="124" y="83"/>
                      <a:pt x="124" y="83"/>
                    </a:cubicBezTo>
                    <a:cubicBezTo>
                      <a:pt x="125" y="82"/>
                      <a:pt x="124" y="81"/>
                      <a:pt x="124" y="80"/>
                    </a:cubicBezTo>
                    <a:cubicBezTo>
                      <a:pt x="124" y="79"/>
                      <a:pt x="127" y="78"/>
                      <a:pt x="127" y="77"/>
                    </a:cubicBezTo>
                    <a:cubicBezTo>
                      <a:pt x="127" y="75"/>
                      <a:pt x="127" y="68"/>
                      <a:pt x="126" y="66"/>
                    </a:cubicBezTo>
                    <a:cubicBezTo>
                      <a:pt x="125" y="65"/>
                      <a:pt x="125" y="65"/>
                      <a:pt x="125" y="65"/>
                    </a:cubicBezTo>
                    <a:cubicBezTo>
                      <a:pt x="124" y="63"/>
                      <a:pt x="124" y="59"/>
                      <a:pt x="122" y="57"/>
                    </a:cubicBezTo>
                    <a:cubicBezTo>
                      <a:pt x="120" y="57"/>
                      <a:pt x="117" y="56"/>
                      <a:pt x="116" y="56"/>
                    </a:cubicBezTo>
                    <a:cubicBezTo>
                      <a:pt x="117" y="55"/>
                      <a:pt x="117" y="55"/>
                      <a:pt x="117" y="54"/>
                    </a:cubicBezTo>
                    <a:cubicBezTo>
                      <a:pt x="117" y="54"/>
                      <a:pt x="115" y="53"/>
                      <a:pt x="115" y="53"/>
                    </a:cubicBezTo>
                    <a:close/>
                    <a:moveTo>
                      <a:pt x="120" y="50"/>
                    </a:moveTo>
                    <a:cubicBezTo>
                      <a:pt x="120" y="52"/>
                      <a:pt x="120" y="52"/>
                      <a:pt x="120" y="52"/>
                    </a:cubicBezTo>
                    <a:cubicBezTo>
                      <a:pt x="121" y="52"/>
                      <a:pt x="122" y="53"/>
                      <a:pt x="123" y="53"/>
                    </a:cubicBezTo>
                    <a:cubicBezTo>
                      <a:pt x="123" y="53"/>
                      <a:pt x="123" y="50"/>
                      <a:pt x="123" y="50"/>
                    </a:cubicBezTo>
                    <a:cubicBezTo>
                      <a:pt x="122" y="50"/>
                      <a:pt x="121" y="50"/>
                      <a:pt x="120" y="50"/>
                    </a:cubicBezTo>
                    <a:close/>
                    <a:moveTo>
                      <a:pt x="126" y="0"/>
                    </a:moveTo>
                    <a:cubicBezTo>
                      <a:pt x="122" y="3"/>
                      <a:pt x="122" y="4"/>
                      <a:pt x="125" y="8"/>
                    </a:cubicBezTo>
                    <a:cubicBezTo>
                      <a:pt x="125" y="9"/>
                      <a:pt x="127" y="9"/>
                      <a:pt x="127" y="10"/>
                    </a:cubicBezTo>
                    <a:cubicBezTo>
                      <a:pt x="127" y="12"/>
                      <a:pt x="125" y="13"/>
                      <a:pt x="125" y="15"/>
                    </a:cubicBezTo>
                    <a:cubicBezTo>
                      <a:pt x="125" y="17"/>
                      <a:pt x="125" y="19"/>
                      <a:pt x="125" y="20"/>
                    </a:cubicBezTo>
                    <a:cubicBezTo>
                      <a:pt x="125" y="21"/>
                      <a:pt x="123" y="21"/>
                      <a:pt x="122" y="22"/>
                    </a:cubicBezTo>
                    <a:cubicBezTo>
                      <a:pt x="121" y="27"/>
                      <a:pt x="127" y="33"/>
                      <a:pt x="118" y="30"/>
                    </a:cubicBezTo>
                    <a:cubicBezTo>
                      <a:pt x="117" y="30"/>
                      <a:pt x="116" y="29"/>
                      <a:pt x="114" y="28"/>
                    </a:cubicBezTo>
                    <a:cubicBezTo>
                      <a:pt x="112" y="28"/>
                      <a:pt x="112" y="29"/>
                      <a:pt x="114" y="30"/>
                    </a:cubicBezTo>
                    <a:cubicBezTo>
                      <a:pt x="112" y="33"/>
                      <a:pt x="113" y="33"/>
                      <a:pt x="109" y="36"/>
                    </a:cubicBezTo>
                    <a:cubicBezTo>
                      <a:pt x="109" y="37"/>
                      <a:pt x="109" y="38"/>
                      <a:pt x="109" y="39"/>
                    </a:cubicBezTo>
                    <a:cubicBezTo>
                      <a:pt x="109" y="40"/>
                      <a:pt x="111" y="41"/>
                      <a:pt x="112" y="42"/>
                    </a:cubicBezTo>
                    <a:cubicBezTo>
                      <a:pt x="112" y="44"/>
                      <a:pt x="112" y="46"/>
                      <a:pt x="112" y="48"/>
                    </a:cubicBezTo>
                    <a:cubicBezTo>
                      <a:pt x="113" y="48"/>
                      <a:pt x="113" y="49"/>
                      <a:pt x="114" y="49"/>
                    </a:cubicBezTo>
                    <a:cubicBezTo>
                      <a:pt x="114" y="49"/>
                      <a:pt x="116" y="46"/>
                      <a:pt x="117" y="46"/>
                    </a:cubicBezTo>
                    <a:cubicBezTo>
                      <a:pt x="118" y="46"/>
                      <a:pt x="121" y="46"/>
                      <a:pt x="122" y="46"/>
                    </a:cubicBezTo>
                    <a:cubicBezTo>
                      <a:pt x="119" y="44"/>
                      <a:pt x="118" y="43"/>
                      <a:pt x="115" y="42"/>
                    </a:cubicBezTo>
                    <a:cubicBezTo>
                      <a:pt x="115" y="41"/>
                      <a:pt x="115" y="39"/>
                      <a:pt x="115" y="38"/>
                    </a:cubicBezTo>
                    <a:cubicBezTo>
                      <a:pt x="117" y="38"/>
                      <a:pt x="118" y="36"/>
                      <a:pt x="120" y="37"/>
                    </a:cubicBezTo>
                    <a:cubicBezTo>
                      <a:pt x="120" y="37"/>
                      <a:pt x="120" y="38"/>
                      <a:pt x="122" y="38"/>
                    </a:cubicBezTo>
                    <a:cubicBezTo>
                      <a:pt x="122" y="38"/>
                      <a:pt x="123" y="36"/>
                      <a:pt x="124" y="36"/>
                    </a:cubicBezTo>
                    <a:cubicBezTo>
                      <a:pt x="124" y="36"/>
                      <a:pt x="127" y="37"/>
                      <a:pt x="126" y="37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7" y="38"/>
                      <a:pt x="127" y="39"/>
                      <a:pt x="128" y="40"/>
                    </a:cubicBezTo>
                    <a:cubicBezTo>
                      <a:pt x="129" y="40"/>
                      <a:pt x="129" y="41"/>
                      <a:pt x="129" y="42"/>
                    </a:cubicBezTo>
                    <a:cubicBezTo>
                      <a:pt x="132" y="42"/>
                      <a:pt x="136" y="42"/>
                      <a:pt x="139" y="42"/>
                    </a:cubicBezTo>
                    <a:cubicBezTo>
                      <a:pt x="141" y="37"/>
                      <a:pt x="142" y="31"/>
                      <a:pt x="149" y="32"/>
                    </a:cubicBezTo>
                    <a:cubicBezTo>
                      <a:pt x="149" y="32"/>
                      <a:pt x="151" y="34"/>
                      <a:pt x="151" y="34"/>
                    </a:cubicBezTo>
                    <a:cubicBezTo>
                      <a:pt x="152" y="34"/>
                      <a:pt x="152" y="32"/>
                      <a:pt x="152" y="32"/>
                    </a:cubicBezTo>
                    <a:cubicBezTo>
                      <a:pt x="153" y="32"/>
                      <a:pt x="155" y="32"/>
                      <a:pt x="156" y="32"/>
                    </a:cubicBezTo>
                    <a:cubicBezTo>
                      <a:pt x="157" y="31"/>
                      <a:pt x="162" y="28"/>
                      <a:pt x="157" y="28"/>
                    </a:cubicBezTo>
                    <a:cubicBezTo>
                      <a:pt x="157" y="28"/>
                      <a:pt x="158" y="27"/>
                      <a:pt x="157" y="26"/>
                    </a:cubicBezTo>
                    <a:cubicBezTo>
                      <a:pt x="154" y="26"/>
                      <a:pt x="156" y="24"/>
                      <a:pt x="157" y="22"/>
                    </a:cubicBezTo>
                    <a:cubicBezTo>
                      <a:pt x="151" y="22"/>
                      <a:pt x="151" y="22"/>
                      <a:pt x="148" y="18"/>
                    </a:cubicBezTo>
                    <a:cubicBezTo>
                      <a:pt x="145" y="19"/>
                      <a:pt x="143" y="20"/>
                      <a:pt x="140" y="19"/>
                    </a:cubicBezTo>
                    <a:cubicBezTo>
                      <a:pt x="138" y="18"/>
                      <a:pt x="138" y="18"/>
                      <a:pt x="138" y="18"/>
                    </a:cubicBezTo>
                    <a:cubicBezTo>
                      <a:pt x="137" y="17"/>
                      <a:pt x="134" y="9"/>
                      <a:pt x="133" y="7"/>
                    </a:cubicBezTo>
                    <a:cubicBezTo>
                      <a:pt x="132" y="6"/>
                      <a:pt x="131" y="6"/>
                      <a:pt x="130" y="6"/>
                    </a:cubicBezTo>
                    <a:cubicBezTo>
                      <a:pt x="129" y="5"/>
                      <a:pt x="130" y="3"/>
                      <a:pt x="129" y="2"/>
                    </a:cubicBezTo>
                    <a:cubicBezTo>
                      <a:pt x="128" y="1"/>
                      <a:pt x="126" y="0"/>
                      <a:pt x="126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0" name="Freeform 190">
                <a:extLst>
                  <a:ext uri="{FF2B5EF4-FFF2-40B4-BE49-F238E27FC236}">
                    <a16:creationId xmlns:a16="http://schemas.microsoft.com/office/drawing/2014/main" id="{0DAEA1BA-E486-B749-B605-E1E920215C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0" y="1850"/>
                <a:ext cx="39" cy="22"/>
              </a:xfrm>
              <a:custGeom>
                <a:avLst/>
                <a:gdLst>
                  <a:gd name="T0" fmla="*/ 5 w 20"/>
                  <a:gd name="T1" fmla="*/ 0 h 11"/>
                  <a:gd name="T2" fmla="*/ 0 w 20"/>
                  <a:gd name="T3" fmla="*/ 4 h 11"/>
                  <a:gd name="T4" fmla="*/ 0 w 20"/>
                  <a:gd name="T5" fmla="*/ 5 h 11"/>
                  <a:gd name="T6" fmla="*/ 4 w 20"/>
                  <a:gd name="T7" fmla="*/ 5 h 11"/>
                  <a:gd name="T8" fmla="*/ 4 w 20"/>
                  <a:gd name="T9" fmla="*/ 7 h 11"/>
                  <a:gd name="T10" fmla="*/ 14 w 20"/>
                  <a:gd name="T11" fmla="*/ 10 h 11"/>
                  <a:gd name="T12" fmla="*/ 14 w 20"/>
                  <a:gd name="T13" fmla="*/ 8 h 11"/>
                  <a:gd name="T14" fmla="*/ 19 w 20"/>
                  <a:gd name="T15" fmla="*/ 8 h 11"/>
                  <a:gd name="T16" fmla="*/ 20 w 20"/>
                  <a:gd name="T17" fmla="*/ 6 h 11"/>
                  <a:gd name="T18" fmla="*/ 15 w 20"/>
                  <a:gd name="T19" fmla="*/ 2 h 11"/>
                  <a:gd name="T20" fmla="*/ 9 w 20"/>
                  <a:gd name="T21" fmla="*/ 2 h 11"/>
                  <a:gd name="T22" fmla="*/ 5 w 20"/>
                  <a:gd name="T2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1">
                    <a:moveTo>
                      <a:pt x="5" y="0"/>
                    </a:moveTo>
                    <a:cubicBezTo>
                      <a:pt x="3" y="1"/>
                      <a:pt x="1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1" y="5"/>
                      <a:pt x="3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5" y="9"/>
                      <a:pt x="10" y="11"/>
                      <a:pt x="14" y="10"/>
                    </a:cubicBezTo>
                    <a:cubicBezTo>
                      <a:pt x="14" y="10"/>
                      <a:pt x="14" y="9"/>
                      <a:pt x="14" y="8"/>
                    </a:cubicBezTo>
                    <a:cubicBezTo>
                      <a:pt x="16" y="8"/>
                      <a:pt x="17" y="8"/>
                      <a:pt x="19" y="8"/>
                    </a:cubicBezTo>
                    <a:cubicBezTo>
                      <a:pt x="19" y="8"/>
                      <a:pt x="19" y="7"/>
                      <a:pt x="20" y="6"/>
                    </a:cubicBezTo>
                    <a:cubicBezTo>
                      <a:pt x="19" y="6"/>
                      <a:pt x="15" y="2"/>
                      <a:pt x="15" y="2"/>
                    </a:cubicBezTo>
                    <a:cubicBezTo>
                      <a:pt x="13" y="2"/>
                      <a:pt x="11" y="3"/>
                      <a:pt x="9" y="2"/>
                    </a:cubicBezTo>
                    <a:cubicBezTo>
                      <a:pt x="9" y="2"/>
                      <a:pt x="8" y="0"/>
                      <a:pt x="5" y="0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1" name="Freeform 191">
                <a:extLst>
                  <a:ext uri="{FF2B5EF4-FFF2-40B4-BE49-F238E27FC236}">
                    <a16:creationId xmlns:a16="http://schemas.microsoft.com/office/drawing/2014/main" id="{5E77A3E4-0D5F-1842-98A9-F1B35CA095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0" y="1850"/>
                <a:ext cx="39" cy="22"/>
              </a:xfrm>
              <a:custGeom>
                <a:avLst/>
                <a:gdLst>
                  <a:gd name="T0" fmla="*/ 5 w 20"/>
                  <a:gd name="T1" fmla="*/ 0 h 11"/>
                  <a:gd name="T2" fmla="*/ 0 w 20"/>
                  <a:gd name="T3" fmla="*/ 4 h 11"/>
                  <a:gd name="T4" fmla="*/ 0 w 20"/>
                  <a:gd name="T5" fmla="*/ 5 h 11"/>
                  <a:gd name="T6" fmla="*/ 4 w 20"/>
                  <a:gd name="T7" fmla="*/ 5 h 11"/>
                  <a:gd name="T8" fmla="*/ 4 w 20"/>
                  <a:gd name="T9" fmla="*/ 7 h 11"/>
                  <a:gd name="T10" fmla="*/ 14 w 20"/>
                  <a:gd name="T11" fmla="*/ 10 h 11"/>
                  <a:gd name="T12" fmla="*/ 14 w 20"/>
                  <a:gd name="T13" fmla="*/ 8 h 11"/>
                  <a:gd name="T14" fmla="*/ 19 w 20"/>
                  <a:gd name="T15" fmla="*/ 8 h 11"/>
                  <a:gd name="T16" fmla="*/ 20 w 20"/>
                  <a:gd name="T17" fmla="*/ 6 h 11"/>
                  <a:gd name="T18" fmla="*/ 15 w 20"/>
                  <a:gd name="T19" fmla="*/ 2 h 11"/>
                  <a:gd name="T20" fmla="*/ 9 w 20"/>
                  <a:gd name="T21" fmla="*/ 2 h 11"/>
                  <a:gd name="T22" fmla="*/ 5 w 20"/>
                  <a:gd name="T2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1">
                    <a:moveTo>
                      <a:pt x="5" y="0"/>
                    </a:moveTo>
                    <a:cubicBezTo>
                      <a:pt x="3" y="1"/>
                      <a:pt x="1" y="3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1" y="5"/>
                      <a:pt x="3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5" y="9"/>
                      <a:pt x="10" y="11"/>
                      <a:pt x="14" y="10"/>
                    </a:cubicBezTo>
                    <a:cubicBezTo>
                      <a:pt x="14" y="10"/>
                      <a:pt x="14" y="9"/>
                      <a:pt x="14" y="8"/>
                    </a:cubicBezTo>
                    <a:cubicBezTo>
                      <a:pt x="16" y="8"/>
                      <a:pt x="17" y="8"/>
                      <a:pt x="19" y="8"/>
                    </a:cubicBezTo>
                    <a:cubicBezTo>
                      <a:pt x="19" y="8"/>
                      <a:pt x="19" y="7"/>
                      <a:pt x="20" y="6"/>
                    </a:cubicBezTo>
                    <a:cubicBezTo>
                      <a:pt x="19" y="6"/>
                      <a:pt x="15" y="2"/>
                      <a:pt x="15" y="2"/>
                    </a:cubicBezTo>
                    <a:cubicBezTo>
                      <a:pt x="13" y="2"/>
                      <a:pt x="11" y="3"/>
                      <a:pt x="9" y="2"/>
                    </a:cubicBezTo>
                    <a:cubicBezTo>
                      <a:pt x="9" y="2"/>
                      <a:pt x="8" y="0"/>
                      <a:pt x="5" y="0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2" name="Freeform 192">
                <a:extLst>
                  <a:ext uri="{FF2B5EF4-FFF2-40B4-BE49-F238E27FC236}">
                    <a16:creationId xmlns:a16="http://schemas.microsoft.com/office/drawing/2014/main" id="{E7BEE7A6-2ABD-514A-8F25-C89858831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4" y="2025"/>
                <a:ext cx="110" cy="139"/>
              </a:xfrm>
              <a:custGeom>
                <a:avLst/>
                <a:gdLst>
                  <a:gd name="T0" fmla="*/ 10 w 56"/>
                  <a:gd name="T1" fmla="*/ 71 h 71"/>
                  <a:gd name="T2" fmla="*/ 22 w 56"/>
                  <a:gd name="T3" fmla="*/ 65 h 71"/>
                  <a:gd name="T4" fmla="*/ 25 w 56"/>
                  <a:gd name="T5" fmla="*/ 62 h 71"/>
                  <a:gd name="T6" fmla="*/ 39 w 56"/>
                  <a:gd name="T7" fmla="*/ 62 h 71"/>
                  <a:gd name="T8" fmla="*/ 45 w 56"/>
                  <a:gd name="T9" fmla="*/ 65 h 71"/>
                  <a:gd name="T10" fmla="*/ 47 w 56"/>
                  <a:gd name="T11" fmla="*/ 60 h 71"/>
                  <a:gd name="T12" fmla="*/ 46 w 56"/>
                  <a:gd name="T13" fmla="*/ 56 h 71"/>
                  <a:gd name="T14" fmla="*/ 46 w 56"/>
                  <a:gd name="T15" fmla="*/ 49 h 71"/>
                  <a:gd name="T16" fmla="*/ 47 w 56"/>
                  <a:gd name="T17" fmla="*/ 43 h 71"/>
                  <a:gd name="T18" fmla="*/ 50 w 56"/>
                  <a:gd name="T19" fmla="*/ 37 h 71"/>
                  <a:gd name="T20" fmla="*/ 53 w 56"/>
                  <a:gd name="T21" fmla="*/ 30 h 71"/>
                  <a:gd name="T22" fmla="*/ 55 w 56"/>
                  <a:gd name="T23" fmla="*/ 25 h 71"/>
                  <a:gd name="T24" fmla="*/ 56 w 56"/>
                  <a:gd name="T25" fmla="*/ 18 h 71"/>
                  <a:gd name="T26" fmla="*/ 54 w 56"/>
                  <a:gd name="T27" fmla="*/ 12 h 71"/>
                  <a:gd name="T28" fmla="*/ 53 w 56"/>
                  <a:gd name="T29" fmla="*/ 6 h 71"/>
                  <a:gd name="T30" fmla="*/ 47 w 56"/>
                  <a:gd name="T31" fmla="*/ 7 h 71"/>
                  <a:gd name="T32" fmla="*/ 46 w 56"/>
                  <a:gd name="T33" fmla="*/ 2 h 71"/>
                  <a:gd name="T34" fmla="*/ 42 w 56"/>
                  <a:gd name="T35" fmla="*/ 2 h 71"/>
                  <a:gd name="T36" fmla="*/ 40 w 56"/>
                  <a:gd name="T37" fmla="*/ 4 h 71"/>
                  <a:gd name="T38" fmla="*/ 36 w 56"/>
                  <a:gd name="T39" fmla="*/ 4 h 71"/>
                  <a:gd name="T40" fmla="*/ 35 w 56"/>
                  <a:gd name="T41" fmla="*/ 1 h 71"/>
                  <a:gd name="T42" fmla="*/ 28 w 56"/>
                  <a:gd name="T43" fmla="*/ 0 h 71"/>
                  <a:gd name="T44" fmla="*/ 26 w 56"/>
                  <a:gd name="T45" fmla="*/ 3 h 71"/>
                  <a:gd name="T46" fmla="*/ 24 w 56"/>
                  <a:gd name="T47" fmla="*/ 7 h 71"/>
                  <a:gd name="T48" fmla="*/ 20 w 56"/>
                  <a:gd name="T49" fmla="*/ 4 h 71"/>
                  <a:gd name="T50" fmla="*/ 18 w 56"/>
                  <a:gd name="T51" fmla="*/ 6 h 71"/>
                  <a:gd name="T52" fmla="*/ 17 w 56"/>
                  <a:gd name="T53" fmla="*/ 11 h 71"/>
                  <a:gd name="T54" fmla="*/ 15 w 56"/>
                  <a:gd name="T55" fmla="*/ 9 h 71"/>
                  <a:gd name="T56" fmla="*/ 11 w 56"/>
                  <a:gd name="T57" fmla="*/ 13 h 71"/>
                  <a:gd name="T58" fmla="*/ 9 w 56"/>
                  <a:gd name="T59" fmla="*/ 17 h 71"/>
                  <a:gd name="T60" fmla="*/ 11 w 56"/>
                  <a:gd name="T61" fmla="*/ 23 h 71"/>
                  <a:gd name="T62" fmla="*/ 5 w 56"/>
                  <a:gd name="T63" fmla="*/ 26 h 71"/>
                  <a:gd name="T64" fmla="*/ 6 w 56"/>
                  <a:gd name="T65" fmla="*/ 29 h 71"/>
                  <a:gd name="T66" fmla="*/ 3 w 56"/>
                  <a:gd name="T67" fmla="*/ 31 h 71"/>
                  <a:gd name="T68" fmla="*/ 4 w 56"/>
                  <a:gd name="T69" fmla="*/ 38 h 71"/>
                  <a:gd name="T70" fmla="*/ 0 w 56"/>
                  <a:gd name="T71" fmla="*/ 44 h 71"/>
                  <a:gd name="T72" fmla="*/ 6 w 56"/>
                  <a:gd name="T73" fmla="*/ 46 h 71"/>
                  <a:gd name="T74" fmla="*/ 9 w 56"/>
                  <a:gd name="T75" fmla="*/ 51 h 71"/>
                  <a:gd name="T76" fmla="*/ 12 w 56"/>
                  <a:gd name="T77" fmla="*/ 56 h 71"/>
                  <a:gd name="T78" fmla="*/ 12 w 56"/>
                  <a:gd name="T79" fmla="*/ 59 h 71"/>
                  <a:gd name="T80" fmla="*/ 10 w 56"/>
                  <a:gd name="T81" fmla="*/ 64 h 71"/>
                  <a:gd name="T82" fmla="*/ 10 w 56"/>
                  <a:gd name="T83" fmla="*/ 68 h 71"/>
                  <a:gd name="T84" fmla="*/ 10 w 56"/>
                  <a:gd name="T85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6" h="71">
                    <a:moveTo>
                      <a:pt x="10" y="71"/>
                    </a:moveTo>
                    <a:cubicBezTo>
                      <a:pt x="15" y="70"/>
                      <a:pt x="20" y="66"/>
                      <a:pt x="22" y="65"/>
                    </a:cubicBezTo>
                    <a:cubicBezTo>
                      <a:pt x="23" y="64"/>
                      <a:pt x="24" y="62"/>
                      <a:pt x="25" y="62"/>
                    </a:cubicBezTo>
                    <a:cubicBezTo>
                      <a:pt x="28" y="61"/>
                      <a:pt x="36" y="61"/>
                      <a:pt x="39" y="62"/>
                    </a:cubicBezTo>
                    <a:cubicBezTo>
                      <a:pt x="41" y="62"/>
                      <a:pt x="42" y="64"/>
                      <a:pt x="45" y="65"/>
                    </a:cubicBezTo>
                    <a:cubicBezTo>
                      <a:pt x="45" y="65"/>
                      <a:pt x="46" y="62"/>
                      <a:pt x="47" y="60"/>
                    </a:cubicBezTo>
                    <a:cubicBezTo>
                      <a:pt x="48" y="59"/>
                      <a:pt x="46" y="56"/>
                      <a:pt x="46" y="56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50" y="39"/>
                      <a:pt x="50" y="37"/>
                    </a:cubicBezTo>
                    <a:cubicBezTo>
                      <a:pt x="51" y="34"/>
                      <a:pt x="52" y="33"/>
                      <a:pt x="53" y="30"/>
                    </a:cubicBezTo>
                    <a:cubicBezTo>
                      <a:pt x="53" y="27"/>
                      <a:pt x="55" y="25"/>
                      <a:pt x="55" y="25"/>
                    </a:cubicBezTo>
                    <a:cubicBezTo>
                      <a:pt x="55" y="25"/>
                      <a:pt x="56" y="21"/>
                      <a:pt x="56" y="18"/>
                    </a:cubicBezTo>
                    <a:cubicBezTo>
                      <a:pt x="56" y="15"/>
                      <a:pt x="53" y="14"/>
                      <a:pt x="54" y="12"/>
                    </a:cubicBezTo>
                    <a:cubicBezTo>
                      <a:pt x="55" y="10"/>
                      <a:pt x="53" y="6"/>
                      <a:pt x="53" y="6"/>
                    </a:cubicBezTo>
                    <a:cubicBezTo>
                      <a:pt x="53" y="6"/>
                      <a:pt x="49" y="7"/>
                      <a:pt x="47" y="7"/>
                    </a:cubicBezTo>
                    <a:cubicBezTo>
                      <a:pt x="45" y="6"/>
                      <a:pt x="46" y="2"/>
                      <a:pt x="46" y="2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6"/>
                      <a:pt x="24" y="7"/>
                    </a:cubicBezTo>
                    <a:cubicBezTo>
                      <a:pt x="22" y="8"/>
                      <a:pt x="20" y="4"/>
                      <a:pt x="20" y="4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8"/>
                      <a:pt x="15" y="9"/>
                    </a:cubicBezTo>
                    <a:cubicBezTo>
                      <a:pt x="12" y="11"/>
                      <a:pt x="11" y="13"/>
                      <a:pt x="11" y="13"/>
                    </a:cubicBezTo>
                    <a:cubicBezTo>
                      <a:pt x="11" y="13"/>
                      <a:pt x="7" y="15"/>
                      <a:pt x="9" y="17"/>
                    </a:cubicBezTo>
                    <a:cubicBezTo>
                      <a:pt x="10" y="19"/>
                      <a:pt x="12" y="20"/>
                      <a:pt x="11" y="23"/>
                    </a:cubicBezTo>
                    <a:cubicBezTo>
                      <a:pt x="9" y="26"/>
                      <a:pt x="5" y="25"/>
                      <a:pt x="5" y="26"/>
                    </a:cubicBezTo>
                    <a:cubicBezTo>
                      <a:pt x="6" y="28"/>
                      <a:pt x="6" y="29"/>
                      <a:pt x="6" y="29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6" y="36"/>
                      <a:pt x="4" y="38"/>
                    </a:cubicBezTo>
                    <a:cubicBezTo>
                      <a:pt x="2" y="39"/>
                      <a:pt x="0" y="44"/>
                      <a:pt x="0" y="44"/>
                    </a:cubicBezTo>
                    <a:cubicBezTo>
                      <a:pt x="0" y="44"/>
                      <a:pt x="4" y="46"/>
                      <a:pt x="6" y="46"/>
                    </a:cubicBezTo>
                    <a:cubicBezTo>
                      <a:pt x="7" y="46"/>
                      <a:pt x="8" y="49"/>
                      <a:pt x="9" y="51"/>
                    </a:cubicBezTo>
                    <a:cubicBezTo>
                      <a:pt x="10" y="53"/>
                      <a:pt x="10" y="56"/>
                      <a:pt x="12" y="56"/>
                    </a:cubicBezTo>
                    <a:cubicBezTo>
                      <a:pt x="14" y="56"/>
                      <a:pt x="13" y="57"/>
                      <a:pt x="12" y="59"/>
                    </a:cubicBezTo>
                    <a:cubicBezTo>
                      <a:pt x="12" y="61"/>
                      <a:pt x="12" y="62"/>
                      <a:pt x="10" y="64"/>
                    </a:cubicBezTo>
                    <a:cubicBezTo>
                      <a:pt x="8" y="65"/>
                      <a:pt x="10" y="66"/>
                      <a:pt x="10" y="68"/>
                    </a:cubicBezTo>
                    <a:cubicBezTo>
                      <a:pt x="10" y="70"/>
                      <a:pt x="10" y="71"/>
                      <a:pt x="10" y="7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3" name="Freeform 193">
                <a:extLst>
                  <a:ext uri="{FF2B5EF4-FFF2-40B4-BE49-F238E27FC236}">
                    <a16:creationId xmlns:a16="http://schemas.microsoft.com/office/drawing/2014/main" id="{621B9D95-1908-9440-B218-F0D35243CA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4" y="2025"/>
                <a:ext cx="110" cy="139"/>
              </a:xfrm>
              <a:custGeom>
                <a:avLst/>
                <a:gdLst>
                  <a:gd name="T0" fmla="*/ 10 w 56"/>
                  <a:gd name="T1" fmla="*/ 71 h 71"/>
                  <a:gd name="T2" fmla="*/ 22 w 56"/>
                  <a:gd name="T3" fmla="*/ 65 h 71"/>
                  <a:gd name="T4" fmla="*/ 25 w 56"/>
                  <a:gd name="T5" fmla="*/ 62 h 71"/>
                  <a:gd name="T6" fmla="*/ 39 w 56"/>
                  <a:gd name="T7" fmla="*/ 62 h 71"/>
                  <a:gd name="T8" fmla="*/ 45 w 56"/>
                  <a:gd name="T9" fmla="*/ 65 h 71"/>
                  <a:gd name="T10" fmla="*/ 47 w 56"/>
                  <a:gd name="T11" fmla="*/ 60 h 71"/>
                  <a:gd name="T12" fmla="*/ 46 w 56"/>
                  <a:gd name="T13" fmla="*/ 56 h 71"/>
                  <a:gd name="T14" fmla="*/ 46 w 56"/>
                  <a:gd name="T15" fmla="*/ 49 h 71"/>
                  <a:gd name="T16" fmla="*/ 47 w 56"/>
                  <a:gd name="T17" fmla="*/ 43 h 71"/>
                  <a:gd name="T18" fmla="*/ 50 w 56"/>
                  <a:gd name="T19" fmla="*/ 37 h 71"/>
                  <a:gd name="T20" fmla="*/ 53 w 56"/>
                  <a:gd name="T21" fmla="*/ 30 h 71"/>
                  <a:gd name="T22" fmla="*/ 55 w 56"/>
                  <a:gd name="T23" fmla="*/ 25 h 71"/>
                  <a:gd name="T24" fmla="*/ 56 w 56"/>
                  <a:gd name="T25" fmla="*/ 18 h 71"/>
                  <a:gd name="T26" fmla="*/ 54 w 56"/>
                  <a:gd name="T27" fmla="*/ 12 h 71"/>
                  <a:gd name="T28" fmla="*/ 53 w 56"/>
                  <a:gd name="T29" fmla="*/ 6 h 71"/>
                  <a:gd name="T30" fmla="*/ 47 w 56"/>
                  <a:gd name="T31" fmla="*/ 7 h 71"/>
                  <a:gd name="T32" fmla="*/ 46 w 56"/>
                  <a:gd name="T33" fmla="*/ 2 h 71"/>
                  <a:gd name="T34" fmla="*/ 42 w 56"/>
                  <a:gd name="T35" fmla="*/ 2 h 71"/>
                  <a:gd name="T36" fmla="*/ 40 w 56"/>
                  <a:gd name="T37" fmla="*/ 4 h 71"/>
                  <a:gd name="T38" fmla="*/ 36 w 56"/>
                  <a:gd name="T39" fmla="*/ 4 h 71"/>
                  <a:gd name="T40" fmla="*/ 35 w 56"/>
                  <a:gd name="T41" fmla="*/ 1 h 71"/>
                  <a:gd name="T42" fmla="*/ 28 w 56"/>
                  <a:gd name="T43" fmla="*/ 0 h 71"/>
                  <a:gd name="T44" fmla="*/ 26 w 56"/>
                  <a:gd name="T45" fmla="*/ 3 h 71"/>
                  <a:gd name="T46" fmla="*/ 24 w 56"/>
                  <a:gd name="T47" fmla="*/ 7 h 71"/>
                  <a:gd name="T48" fmla="*/ 20 w 56"/>
                  <a:gd name="T49" fmla="*/ 4 h 71"/>
                  <a:gd name="T50" fmla="*/ 18 w 56"/>
                  <a:gd name="T51" fmla="*/ 6 h 71"/>
                  <a:gd name="T52" fmla="*/ 17 w 56"/>
                  <a:gd name="T53" fmla="*/ 11 h 71"/>
                  <a:gd name="T54" fmla="*/ 15 w 56"/>
                  <a:gd name="T55" fmla="*/ 9 h 71"/>
                  <a:gd name="T56" fmla="*/ 11 w 56"/>
                  <a:gd name="T57" fmla="*/ 13 h 71"/>
                  <a:gd name="T58" fmla="*/ 9 w 56"/>
                  <a:gd name="T59" fmla="*/ 17 h 71"/>
                  <a:gd name="T60" fmla="*/ 11 w 56"/>
                  <a:gd name="T61" fmla="*/ 23 h 71"/>
                  <a:gd name="T62" fmla="*/ 5 w 56"/>
                  <a:gd name="T63" fmla="*/ 26 h 71"/>
                  <a:gd name="T64" fmla="*/ 6 w 56"/>
                  <a:gd name="T65" fmla="*/ 29 h 71"/>
                  <a:gd name="T66" fmla="*/ 3 w 56"/>
                  <a:gd name="T67" fmla="*/ 31 h 71"/>
                  <a:gd name="T68" fmla="*/ 4 w 56"/>
                  <a:gd name="T69" fmla="*/ 38 h 71"/>
                  <a:gd name="T70" fmla="*/ 0 w 56"/>
                  <a:gd name="T71" fmla="*/ 44 h 71"/>
                  <a:gd name="T72" fmla="*/ 6 w 56"/>
                  <a:gd name="T73" fmla="*/ 46 h 71"/>
                  <a:gd name="T74" fmla="*/ 9 w 56"/>
                  <a:gd name="T75" fmla="*/ 51 h 71"/>
                  <a:gd name="T76" fmla="*/ 12 w 56"/>
                  <a:gd name="T77" fmla="*/ 56 h 71"/>
                  <a:gd name="T78" fmla="*/ 12 w 56"/>
                  <a:gd name="T79" fmla="*/ 59 h 71"/>
                  <a:gd name="T80" fmla="*/ 10 w 56"/>
                  <a:gd name="T81" fmla="*/ 64 h 71"/>
                  <a:gd name="T82" fmla="*/ 10 w 56"/>
                  <a:gd name="T83" fmla="*/ 68 h 71"/>
                  <a:gd name="T84" fmla="*/ 10 w 56"/>
                  <a:gd name="T85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6" h="71">
                    <a:moveTo>
                      <a:pt x="10" y="71"/>
                    </a:moveTo>
                    <a:cubicBezTo>
                      <a:pt x="15" y="70"/>
                      <a:pt x="20" y="66"/>
                      <a:pt x="22" y="65"/>
                    </a:cubicBezTo>
                    <a:cubicBezTo>
                      <a:pt x="23" y="64"/>
                      <a:pt x="24" y="62"/>
                      <a:pt x="25" y="62"/>
                    </a:cubicBezTo>
                    <a:cubicBezTo>
                      <a:pt x="28" y="61"/>
                      <a:pt x="36" y="61"/>
                      <a:pt x="39" y="62"/>
                    </a:cubicBezTo>
                    <a:cubicBezTo>
                      <a:pt x="41" y="62"/>
                      <a:pt x="42" y="64"/>
                      <a:pt x="45" y="65"/>
                    </a:cubicBezTo>
                    <a:cubicBezTo>
                      <a:pt x="45" y="65"/>
                      <a:pt x="46" y="62"/>
                      <a:pt x="47" y="60"/>
                    </a:cubicBezTo>
                    <a:cubicBezTo>
                      <a:pt x="48" y="59"/>
                      <a:pt x="46" y="56"/>
                      <a:pt x="46" y="56"/>
                    </a:cubicBezTo>
                    <a:cubicBezTo>
                      <a:pt x="46" y="49"/>
                      <a:pt x="46" y="49"/>
                      <a:pt x="46" y="49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7" y="43"/>
                      <a:pt x="50" y="39"/>
                      <a:pt x="50" y="37"/>
                    </a:cubicBezTo>
                    <a:cubicBezTo>
                      <a:pt x="51" y="34"/>
                      <a:pt x="52" y="33"/>
                      <a:pt x="53" y="30"/>
                    </a:cubicBezTo>
                    <a:cubicBezTo>
                      <a:pt x="53" y="27"/>
                      <a:pt x="55" y="25"/>
                      <a:pt x="55" y="25"/>
                    </a:cubicBezTo>
                    <a:cubicBezTo>
                      <a:pt x="55" y="25"/>
                      <a:pt x="56" y="21"/>
                      <a:pt x="56" y="18"/>
                    </a:cubicBezTo>
                    <a:cubicBezTo>
                      <a:pt x="56" y="15"/>
                      <a:pt x="53" y="14"/>
                      <a:pt x="54" y="12"/>
                    </a:cubicBezTo>
                    <a:cubicBezTo>
                      <a:pt x="55" y="10"/>
                      <a:pt x="53" y="6"/>
                      <a:pt x="53" y="6"/>
                    </a:cubicBezTo>
                    <a:cubicBezTo>
                      <a:pt x="53" y="6"/>
                      <a:pt x="49" y="7"/>
                      <a:pt x="47" y="7"/>
                    </a:cubicBezTo>
                    <a:cubicBezTo>
                      <a:pt x="45" y="6"/>
                      <a:pt x="46" y="2"/>
                      <a:pt x="46" y="2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6" y="3"/>
                      <a:pt x="26" y="3"/>
                    </a:cubicBezTo>
                    <a:cubicBezTo>
                      <a:pt x="26" y="3"/>
                      <a:pt x="27" y="6"/>
                      <a:pt x="24" y="7"/>
                    </a:cubicBezTo>
                    <a:cubicBezTo>
                      <a:pt x="22" y="8"/>
                      <a:pt x="20" y="4"/>
                      <a:pt x="20" y="4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8"/>
                      <a:pt x="15" y="9"/>
                    </a:cubicBezTo>
                    <a:cubicBezTo>
                      <a:pt x="12" y="11"/>
                      <a:pt x="11" y="13"/>
                      <a:pt x="11" y="13"/>
                    </a:cubicBezTo>
                    <a:cubicBezTo>
                      <a:pt x="11" y="13"/>
                      <a:pt x="7" y="15"/>
                      <a:pt x="9" y="17"/>
                    </a:cubicBezTo>
                    <a:cubicBezTo>
                      <a:pt x="10" y="19"/>
                      <a:pt x="12" y="20"/>
                      <a:pt x="11" y="23"/>
                    </a:cubicBezTo>
                    <a:cubicBezTo>
                      <a:pt x="9" y="26"/>
                      <a:pt x="5" y="25"/>
                      <a:pt x="5" y="26"/>
                    </a:cubicBezTo>
                    <a:cubicBezTo>
                      <a:pt x="6" y="28"/>
                      <a:pt x="6" y="29"/>
                      <a:pt x="6" y="29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3" y="31"/>
                      <a:pt x="6" y="36"/>
                      <a:pt x="4" y="38"/>
                    </a:cubicBezTo>
                    <a:cubicBezTo>
                      <a:pt x="2" y="39"/>
                      <a:pt x="0" y="44"/>
                      <a:pt x="0" y="44"/>
                    </a:cubicBezTo>
                    <a:cubicBezTo>
                      <a:pt x="0" y="44"/>
                      <a:pt x="4" y="46"/>
                      <a:pt x="6" y="46"/>
                    </a:cubicBezTo>
                    <a:cubicBezTo>
                      <a:pt x="7" y="46"/>
                      <a:pt x="8" y="49"/>
                      <a:pt x="9" y="51"/>
                    </a:cubicBezTo>
                    <a:cubicBezTo>
                      <a:pt x="10" y="53"/>
                      <a:pt x="10" y="56"/>
                      <a:pt x="12" y="56"/>
                    </a:cubicBezTo>
                    <a:cubicBezTo>
                      <a:pt x="14" y="56"/>
                      <a:pt x="13" y="57"/>
                      <a:pt x="12" y="59"/>
                    </a:cubicBezTo>
                    <a:cubicBezTo>
                      <a:pt x="12" y="61"/>
                      <a:pt x="12" y="62"/>
                      <a:pt x="10" y="64"/>
                    </a:cubicBezTo>
                    <a:cubicBezTo>
                      <a:pt x="8" y="65"/>
                      <a:pt x="10" y="66"/>
                      <a:pt x="10" y="68"/>
                    </a:cubicBezTo>
                    <a:cubicBezTo>
                      <a:pt x="10" y="70"/>
                      <a:pt x="10" y="71"/>
                      <a:pt x="10" y="7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4" name="Freeform 194">
                <a:extLst>
                  <a:ext uri="{FF2B5EF4-FFF2-40B4-BE49-F238E27FC236}">
                    <a16:creationId xmlns:a16="http://schemas.microsoft.com/office/drawing/2014/main" id="{5DFE2E47-A672-D746-A1CB-68F794B5B7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7" y="1212"/>
                <a:ext cx="196" cy="248"/>
              </a:xfrm>
              <a:custGeom>
                <a:avLst/>
                <a:gdLst>
                  <a:gd name="T0" fmla="*/ 51 w 100"/>
                  <a:gd name="T1" fmla="*/ 110 h 126"/>
                  <a:gd name="T2" fmla="*/ 55 w 100"/>
                  <a:gd name="T3" fmla="*/ 117 h 126"/>
                  <a:gd name="T4" fmla="*/ 60 w 100"/>
                  <a:gd name="T5" fmla="*/ 121 h 126"/>
                  <a:gd name="T6" fmla="*/ 69 w 100"/>
                  <a:gd name="T7" fmla="*/ 124 h 126"/>
                  <a:gd name="T8" fmla="*/ 73 w 100"/>
                  <a:gd name="T9" fmla="*/ 125 h 126"/>
                  <a:gd name="T10" fmla="*/ 74 w 100"/>
                  <a:gd name="T11" fmla="*/ 121 h 126"/>
                  <a:gd name="T12" fmla="*/ 74 w 100"/>
                  <a:gd name="T13" fmla="*/ 114 h 126"/>
                  <a:gd name="T14" fmla="*/ 75 w 100"/>
                  <a:gd name="T15" fmla="*/ 109 h 126"/>
                  <a:gd name="T16" fmla="*/ 58 w 100"/>
                  <a:gd name="T17" fmla="*/ 110 h 126"/>
                  <a:gd name="T18" fmla="*/ 52 w 100"/>
                  <a:gd name="T19" fmla="*/ 109 h 126"/>
                  <a:gd name="T20" fmla="*/ 9 w 100"/>
                  <a:gd name="T21" fmla="*/ 40 h 126"/>
                  <a:gd name="T22" fmla="*/ 13 w 100"/>
                  <a:gd name="T23" fmla="*/ 38 h 126"/>
                  <a:gd name="T24" fmla="*/ 16 w 100"/>
                  <a:gd name="T25" fmla="*/ 34 h 126"/>
                  <a:gd name="T26" fmla="*/ 24 w 100"/>
                  <a:gd name="T27" fmla="*/ 35 h 126"/>
                  <a:gd name="T28" fmla="*/ 30 w 100"/>
                  <a:gd name="T29" fmla="*/ 38 h 126"/>
                  <a:gd name="T30" fmla="*/ 32 w 100"/>
                  <a:gd name="T31" fmla="*/ 39 h 126"/>
                  <a:gd name="T32" fmla="*/ 35 w 100"/>
                  <a:gd name="T33" fmla="*/ 46 h 126"/>
                  <a:gd name="T34" fmla="*/ 37 w 100"/>
                  <a:gd name="T35" fmla="*/ 51 h 126"/>
                  <a:gd name="T36" fmla="*/ 47 w 100"/>
                  <a:gd name="T37" fmla="*/ 65 h 126"/>
                  <a:gd name="T38" fmla="*/ 57 w 100"/>
                  <a:gd name="T39" fmla="*/ 73 h 126"/>
                  <a:gd name="T40" fmla="*/ 61 w 100"/>
                  <a:gd name="T41" fmla="*/ 73 h 126"/>
                  <a:gd name="T42" fmla="*/ 66 w 100"/>
                  <a:gd name="T43" fmla="*/ 77 h 126"/>
                  <a:gd name="T44" fmla="*/ 70 w 100"/>
                  <a:gd name="T45" fmla="*/ 81 h 126"/>
                  <a:gd name="T46" fmla="*/ 77 w 100"/>
                  <a:gd name="T47" fmla="*/ 88 h 126"/>
                  <a:gd name="T48" fmla="*/ 79 w 100"/>
                  <a:gd name="T49" fmla="*/ 103 h 126"/>
                  <a:gd name="T50" fmla="*/ 77 w 100"/>
                  <a:gd name="T51" fmla="*/ 110 h 126"/>
                  <a:gd name="T52" fmla="*/ 81 w 100"/>
                  <a:gd name="T53" fmla="*/ 113 h 126"/>
                  <a:gd name="T54" fmla="*/ 85 w 100"/>
                  <a:gd name="T55" fmla="*/ 108 h 126"/>
                  <a:gd name="T56" fmla="*/ 89 w 100"/>
                  <a:gd name="T57" fmla="*/ 101 h 126"/>
                  <a:gd name="T58" fmla="*/ 87 w 100"/>
                  <a:gd name="T59" fmla="*/ 94 h 126"/>
                  <a:gd name="T60" fmla="*/ 83 w 100"/>
                  <a:gd name="T61" fmla="*/ 89 h 126"/>
                  <a:gd name="T62" fmla="*/ 90 w 100"/>
                  <a:gd name="T63" fmla="*/ 83 h 126"/>
                  <a:gd name="T64" fmla="*/ 97 w 100"/>
                  <a:gd name="T65" fmla="*/ 88 h 126"/>
                  <a:gd name="T66" fmla="*/ 100 w 100"/>
                  <a:gd name="T67" fmla="*/ 86 h 126"/>
                  <a:gd name="T68" fmla="*/ 99 w 100"/>
                  <a:gd name="T69" fmla="*/ 82 h 126"/>
                  <a:gd name="T70" fmla="*/ 93 w 100"/>
                  <a:gd name="T71" fmla="*/ 76 h 126"/>
                  <a:gd name="T72" fmla="*/ 81 w 100"/>
                  <a:gd name="T73" fmla="*/ 65 h 126"/>
                  <a:gd name="T74" fmla="*/ 62 w 100"/>
                  <a:gd name="T75" fmla="*/ 52 h 126"/>
                  <a:gd name="T76" fmla="*/ 59 w 100"/>
                  <a:gd name="T77" fmla="*/ 46 h 126"/>
                  <a:gd name="T78" fmla="*/ 56 w 100"/>
                  <a:gd name="T79" fmla="*/ 42 h 126"/>
                  <a:gd name="T80" fmla="*/ 48 w 100"/>
                  <a:gd name="T81" fmla="*/ 37 h 126"/>
                  <a:gd name="T82" fmla="*/ 50 w 100"/>
                  <a:gd name="T83" fmla="*/ 27 h 126"/>
                  <a:gd name="T84" fmla="*/ 49 w 100"/>
                  <a:gd name="T85" fmla="*/ 20 h 126"/>
                  <a:gd name="T86" fmla="*/ 60 w 100"/>
                  <a:gd name="T87" fmla="*/ 17 h 126"/>
                  <a:gd name="T88" fmla="*/ 57 w 100"/>
                  <a:gd name="T89" fmla="*/ 9 h 126"/>
                  <a:gd name="T90" fmla="*/ 52 w 100"/>
                  <a:gd name="T91" fmla="*/ 3 h 126"/>
                  <a:gd name="T92" fmla="*/ 45 w 100"/>
                  <a:gd name="T93" fmla="*/ 2 h 126"/>
                  <a:gd name="T94" fmla="*/ 39 w 100"/>
                  <a:gd name="T95" fmla="*/ 1 h 126"/>
                  <a:gd name="T96" fmla="*/ 33 w 100"/>
                  <a:gd name="T97" fmla="*/ 3 h 126"/>
                  <a:gd name="T98" fmla="*/ 31 w 100"/>
                  <a:gd name="T99" fmla="*/ 7 h 126"/>
                  <a:gd name="T100" fmla="*/ 23 w 100"/>
                  <a:gd name="T101" fmla="*/ 12 h 126"/>
                  <a:gd name="T102" fmla="*/ 19 w 100"/>
                  <a:gd name="T103" fmla="*/ 14 h 126"/>
                  <a:gd name="T104" fmla="*/ 14 w 100"/>
                  <a:gd name="T105" fmla="*/ 13 h 126"/>
                  <a:gd name="T106" fmla="*/ 6 w 100"/>
                  <a:gd name="T107" fmla="*/ 21 h 126"/>
                  <a:gd name="T108" fmla="*/ 3 w 100"/>
                  <a:gd name="T109" fmla="*/ 29 h 126"/>
                  <a:gd name="T110" fmla="*/ 7 w 100"/>
                  <a:gd name="T111" fmla="*/ 37 h 126"/>
                  <a:gd name="T112" fmla="*/ 6 w 100"/>
                  <a:gd name="T113" fmla="*/ 42 h 126"/>
                  <a:gd name="T114" fmla="*/ 17 w 100"/>
                  <a:gd name="T115" fmla="*/ 77 h 126"/>
                  <a:gd name="T116" fmla="*/ 16 w 100"/>
                  <a:gd name="T117" fmla="*/ 82 h 126"/>
                  <a:gd name="T118" fmla="*/ 22 w 100"/>
                  <a:gd name="T119" fmla="*/ 98 h 126"/>
                  <a:gd name="T120" fmla="*/ 26 w 100"/>
                  <a:gd name="T121" fmla="*/ 96 h 126"/>
                  <a:gd name="T122" fmla="*/ 30 w 100"/>
                  <a:gd name="T123" fmla="*/ 79 h 126"/>
                  <a:gd name="T124" fmla="*/ 26 w 100"/>
                  <a:gd name="T125" fmla="*/ 7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" h="126">
                    <a:moveTo>
                      <a:pt x="52" y="109"/>
                    </a:moveTo>
                    <a:cubicBezTo>
                      <a:pt x="52" y="111"/>
                      <a:pt x="52" y="110"/>
                      <a:pt x="51" y="110"/>
                    </a:cubicBezTo>
                    <a:cubicBezTo>
                      <a:pt x="51" y="111"/>
                      <a:pt x="51" y="112"/>
                      <a:pt x="51" y="113"/>
                    </a:cubicBezTo>
                    <a:cubicBezTo>
                      <a:pt x="52" y="114"/>
                      <a:pt x="54" y="116"/>
                      <a:pt x="55" y="117"/>
                    </a:cubicBezTo>
                    <a:cubicBezTo>
                      <a:pt x="56" y="117"/>
                      <a:pt x="58" y="117"/>
                      <a:pt x="59" y="118"/>
                    </a:cubicBezTo>
                    <a:cubicBezTo>
                      <a:pt x="59" y="118"/>
                      <a:pt x="60" y="121"/>
                      <a:pt x="60" y="121"/>
                    </a:cubicBezTo>
                    <a:cubicBezTo>
                      <a:pt x="61" y="121"/>
                      <a:pt x="63" y="120"/>
                      <a:pt x="64" y="121"/>
                    </a:cubicBezTo>
                    <a:cubicBezTo>
                      <a:pt x="66" y="122"/>
                      <a:pt x="66" y="123"/>
                      <a:pt x="69" y="124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71" y="126"/>
                      <a:pt x="72" y="125"/>
                      <a:pt x="73" y="125"/>
                    </a:cubicBezTo>
                    <a:cubicBezTo>
                      <a:pt x="73" y="124"/>
                      <a:pt x="72" y="123"/>
                      <a:pt x="72" y="122"/>
                    </a:cubicBezTo>
                    <a:cubicBezTo>
                      <a:pt x="72" y="122"/>
                      <a:pt x="74" y="121"/>
                      <a:pt x="74" y="121"/>
                    </a:cubicBezTo>
                    <a:cubicBezTo>
                      <a:pt x="75" y="119"/>
                      <a:pt x="74" y="117"/>
                      <a:pt x="75" y="115"/>
                    </a:cubicBezTo>
                    <a:cubicBezTo>
                      <a:pt x="73" y="116"/>
                      <a:pt x="74" y="115"/>
                      <a:pt x="74" y="114"/>
                    </a:cubicBezTo>
                    <a:cubicBezTo>
                      <a:pt x="73" y="112"/>
                      <a:pt x="75" y="113"/>
                      <a:pt x="75" y="111"/>
                    </a:cubicBezTo>
                    <a:cubicBezTo>
                      <a:pt x="76" y="111"/>
                      <a:pt x="75" y="110"/>
                      <a:pt x="75" y="109"/>
                    </a:cubicBezTo>
                    <a:cubicBezTo>
                      <a:pt x="72" y="111"/>
                      <a:pt x="65" y="113"/>
                      <a:pt x="60" y="112"/>
                    </a:cubicBezTo>
                    <a:cubicBezTo>
                      <a:pt x="60" y="112"/>
                      <a:pt x="59" y="110"/>
                      <a:pt x="58" y="110"/>
                    </a:cubicBezTo>
                    <a:cubicBezTo>
                      <a:pt x="56" y="110"/>
                      <a:pt x="56" y="111"/>
                      <a:pt x="54" y="111"/>
                    </a:cubicBezTo>
                    <a:cubicBezTo>
                      <a:pt x="54" y="111"/>
                      <a:pt x="53" y="110"/>
                      <a:pt x="52" y="109"/>
                    </a:cubicBezTo>
                    <a:close/>
                    <a:moveTo>
                      <a:pt x="6" y="42"/>
                    </a:moveTo>
                    <a:cubicBezTo>
                      <a:pt x="7" y="41"/>
                      <a:pt x="8" y="40"/>
                      <a:pt x="9" y="40"/>
                    </a:cubicBezTo>
                    <a:cubicBezTo>
                      <a:pt x="10" y="40"/>
                      <a:pt x="11" y="41"/>
                      <a:pt x="12" y="40"/>
                    </a:cubicBezTo>
                    <a:cubicBezTo>
                      <a:pt x="13" y="40"/>
                      <a:pt x="13" y="39"/>
                      <a:pt x="13" y="38"/>
                    </a:cubicBezTo>
                    <a:cubicBezTo>
                      <a:pt x="14" y="37"/>
                      <a:pt x="15" y="37"/>
                      <a:pt x="16" y="36"/>
                    </a:cubicBezTo>
                    <a:cubicBezTo>
                      <a:pt x="16" y="36"/>
                      <a:pt x="16" y="34"/>
                      <a:pt x="16" y="34"/>
                    </a:cubicBezTo>
                    <a:cubicBezTo>
                      <a:pt x="17" y="33"/>
                      <a:pt x="18" y="32"/>
                      <a:pt x="21" y="32"/>
                    </a:cubicBezTo>
                    <a:cubicBezTo>
                      <a:pt x="22" y="32"/>
                      <a:pt x="23" y="34"/>
                      <a:pt x="24" y="35"/>
                    </a:cubicBezTo>
                    <a:cubicBezTo>
                      <a:pt x="25" y="35"/>
                      <a:pt x="26" y="35"/>
                      <a:pt x="26" y="35"/>
                    </a:cubicBezTo>
                    <a:cubicBezTo>
                      <a:pt x="28" y="35"/>
                      <a:pt x="29" y="38"/>
                      <a:pt x="30" y="38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32" y="40"/>
                      <a:pt x="32" y="42"/>
                      <a:pt x="32" y="44"/>
                    </a:cubicBezTo>
                    <a:cubicBezTo>
                      <a:pt x="33" y="44"/>
                      <a:pt x="35" y="45"/>
                      <a:pt x="35" y="46"/>
                    </a:cubicBezTo>
                    <a:cubicBezTo>
                      <a:pt x="35" y="47"/>
                      <a:pt x="35" y="48"/>
                      <a:pt x="35" y="50"/>
                    </a:cubicBezTo>
                    <a:cubicBezTo>
                      <a:pt x="35" y="50"/>
                      <a:pt x="37" y="51"/>
                      <a:pt x="37" y="51"/>
                    </a:cubicBezTo>
                    <a:cubicBezTo>
                      <a:pt x="38" y="53"/>
                      <a:pt x="37" y="55"/>
                      <a:pt x="38" y="57"/>
                    </a:cubicBezTo>
                    <a:cubicBezTo>
                      <a:pt x="40" y="60"/>
                      <a:pt x="45" y="62"/>
                      <a:pt x="47" y="65"/>
                    </a:cubicBezTo>
                    <a:cubicBezTo>
                      <a:pt x="48" y="67"/>
                      <a:pt x="48" y="69"/>
                      <a:pt x="50" y="70"/>
                    </a:cubicBezTo>
                    <a:cubicBezTo>
                      <a:pt x="52" y="72"/>
                      <a:pt x="55" y="72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9" y="74"/>
                      <a:pt x="59" y="72"/>
                      <a:pt x="61" y="73"/>
                    </a:cubicBezTo>
                    <a:cubicBezTo>
                      <a:pt x="62" y="73"/>
                      <a:pt x="64" y="77"/>
                      <a:pt x="65" y="77"/>
                    </a:cubicBezTo>
                    <a:cubicBezTo>
                      <a:pt x="66" y="77"/>
                      <a:pt x="66" y="77"/>
                      <a:pt x="66" y="77"/>
                    </a:cubicBezTo>
                    <a:cubicBezTo>
                      <a:pt x="67" y="78"/>
                      <a:pt x="66" y="80"/>
                      <a:pt x="67" y="80"/>
                    </a:cubicBezTo>
                    <a:cubicBezTo>
                      <a:pt x="68" y="81"/>
                      <a:pt x="69" y="80"/>
                      <a:pt x="70" y="81"/>
                    </a:cubicBezTo>
                    <a:cubicBezTo>
                      <a:pt x="71" y="82"/>
                      <a:pt x="71" y="84"/>
                      <a:pt x="72" y="85"/>
                    </a:cubicBezTo>
                    <a:cubicBezTo>
                      <a:pt x="73" y="87"/>
                      <a:pt x="76" y="87"/>
                      <a:pt x="77" y="88"/>
                    </a:cubicBezTo>
                    <a:cubicBezTo>
                      <a:pt x="78" y="89"/>
                      <a:pt x="81" y="100"/>
                      <a:pt x="81" y="102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9" y="104"/>
                      <a:pt x="79" y="106"/>
                      <a:pt x="79" y="107"/>
                    </a:cubicBezTo>
                    <a:cubicBezTo>
                      <a:pt x="79" y="108"/>
                      <a:pt x="77" y="109"/>
                      <a:pt x="77" y="110"/>
                    </a:cubicBezTo>
                    <a:cubicBezTo>
                      <a:pt x="76" y="113"/>
                      <a:pt x="78" y="113"/>
                      <a:pt x="78" y="114"/>
                    </a:cubicBezTo>
                    <a:cubicBezTo>
                      <a:pt x="79" y="113"/>
                      <a:pt x="81" y="114"/>
                      <a:pt x="81" y="113"/>
                    </a:cubicBezTo>
                    <a:cubicBezTo>
                      <a:pt x="82" y="113"/>
                      <a:pt x="82" y="111"/>
                      <a:pt x="82" y="110"/>
                    </a:cubicBezTo>
                    <a:cubicBezTo>
                      <a:pt x="82" y="110"/>
                      <a:pt x="85" y="108"/>
                      <a:pt x="85" y="108"/>
                    </a:cubicBezTo>
                    <a:cubicBezTo>
                      <a:pt x="86" y="106"/>
                      <a:pt x="85" y="104"/>
                      <a:pt x="86" y="103"/>
                    </a:cubicBezTo>
                    <a:cubicBezTo>
                      <a:pt x="87" y="102"/>
                      <a:pt x="89" y="102"/>
                      <a:pt x="89" y="101"/>
                    </a:cubicBezTo>
                    <a:cubicBezTo>
                      <a:pt x="90" y="99"/>
                      <a:pt x="89" y="96"/>
                      <a:pt x="89" y="95"/>
                    </a:cubicBezTo>
                    <a:cubicBezTo>
                      <a:pt x="88" y="95"/>
                      <a:pt x="88" y="95"/>
                      <a:pt x="87" y="94"/>
                    </a:cubicBezTo>
                    <a:cubicBezTo>
                      <a:pt x="87" y="93"/>
                      <a:pt x="87" y="92"/>
                      <a:pt x="86" y="91"/>
                    </a:cubicBezTo>
                    <a:cubicBezTo>
                      <a:pt x="86" y="90"/>
                      <a:pt x="84" y="90"/>
                      <a:pt x="83" y="89"/>
                    </a:cubicBezTo>
                    <a:cubicBezTo>
                      <a:pt x="85" y="86"/>
                      <a:pt x="86" y="80"/>
                      <a:pt x="90" y="81"/>
                    </a:cubicBezTo>
                    <a:cubicBezTo>
                      <a:pt x="90" y="83"/>
                      <a:pt x="90" y="83"/>
                      <a:pt x="90" y="83"/>
                    </a:cubicBezTo>
                    <a:cubicBezTo>
                      <a:pt x="92" y="83"/>
                      <a:pt x="93" y="83"/>
                      <a:pt x="96" y="84"/>
                    </a:cubicBezTo>
                    <a:cubicBezTo>
                      <a:pt x="96" y="85"/>
                      <a:pt x="96" y="87"/>
                      <a:pt x="97" y="88"/>
                    </a:cubicBezTo>
                    <a:cubicBezTo>
                      <a:pt x="97" y="88"/>
                      <a:pt x="98" y="88"/>
                      <a:pt x="99" y="88"/>
                    </a:cubicBezTo>
                    <a:cubicBezTo>
                      <a:pt x="99" y="87"/>
                      <a:pt x="99" y="87"/>
                      <a:pt x="100" y="86"/>
                    </a:cubicBezTo>
                    <a:cubicBezTo>
                      <a:pt x="100" y="86"/>
                      <a:pt x="99" y="85"/>
                      <a:pt x="99" y="85"/>
                    </a:cubicBezTo>
                    <a:cubicBezTo>
                      <a:pt x="99" y="84"/>
                      <a:pt x="100" y="83"/>
                      <a:pt x="99" y="82"/>
                    </a:cubicBezTo>
                    <a:cubicBezTo>
                      <a:pt x="99" y="81"/>
                      <a:pt x="97" y="81"/>
                      <a:pt x="97" y="81"/>
                    </a:cubicBezTo>
                    <a:cubicBezTo>
                      <a:pt x="95" y="80"/>
                      <a:pt x="94" y="77"/>
                      <a:pt x="93" y="76"/>
                    </a:cubicBezTo>
                    <a:cubicBezTo>
                      <a:pt x="89" y="73"/>
                      <a:pt x="84" y="72"/>
                      <a:pt x="81" y="69"/>
                    </a:cubicBezTo>
                    <a:cubicBezTo>
                      <a:pt x="81" y="68"/>
                      <a:pt x="81" y="65"/>
                      <a:pt x="81" y="65"/>
                    </a:cubicBezTo>
                    <a:cubicBezTo>
                      <a:pt x="77" y="65"/>
                      <a:pt x="74" y="65"/>
                      <a:pt x="70" y="63"/>
                    </a:cubicBezTo>
                    <a:cubicBezTo>
                      <a:pt x="68" y="62"/>
                      <a:pt x="63" y="55"/>
                      <a:pt x="62" y="52"/>
                    </a:cubicBezTo>
                    <a:cubicBezTo>
                      <a:pt x="61" y="50"/>
                      <a:pt x="62" y="49"/>
                      <a:pt x="61" y="47"/>
                    </a:cubicBezTo>
                    <a:cubicBezTo>
                      <a:pt x="60" y="46"/>
                      <a:pt x="60" y="47"/>
                      <a:pt x="59" y="46"/>
                    </a:cubicBezTo>
                    <a:cubicBezTo>
                      <a:pt x="58" y="46"/>
                      <a:pt x="57" y="43"/>
                      <a:pt x="57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3" y="39"/>
                      <a:pt x="51" y="41"/>
                      <a:pt x="48" y="37"/>
                    </a:cubicBezTo>
                    <a:cubicBezTo>
                      <a:pt x="48" y="37"/>
                      <a:pt x="47" y="36"/>
                      <a:pt x="47" y="36"/>
                    </a:cubicBezTo>
                    <a:cubicBezTo>
                      <a:pt x="46" y="33"/>
                      <a:pt x="50" y="28"/>
                      <a:pt x="50" y="27"/>
                    </a:cubicBezTo>
                    <a:cubicBezTo>
                      <a:pt x="51" y="24"/>
                      <a:pt x="49" y="24"/>
                      <a:pt x="48" y="22"/>
                    </a:cubicBezTo>
                    <a:cubicBezTo>
                      <a:pt x="48" y="21"/>
                      <a:pt x="49" y="20"/>
                      <a:pt x="49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3" y="19"/>
                      <a:pt x="56" y="18"/>
                      <a:pt x="60" y="17"/>
                    </a:cubicBezTo>
                    <a:cubicBezTo>
                      <a:pt x="58" y="15"/>
                      <a:pt x="60" y="14"/>
                      <a:pt x="60" y="12"/>
                    </a:cubicBezTo>
                    <a:cubicBezTo>
                      <a:pt x="60" y="10"/>
                      <a:pt x="60" y="9"/>
                      <a:pt x="57" y="9"/>
                    </a:cubicBezTo>
                    <a:cubicBezTo>
                      <a:pt x="54" y="9"/>
                      <a:pt x="58" y="3"/>
                      <a:pt x="58" y="3"/>
                    </a:cubicBezTo>
                    <a:cubicBezTo>
                      <a:pt x="58" y="3"/>
                      <a:pt x="54" y="3"/>
                      <a:pt x="52" y="3"/>
                    </a:cubicBezTo>
                    <a:cubicBezTo>
                      <a:pt x="50" y="4"/>
                      <a:pt x="50" y="4"/>
                      <a:pt x="48" y="4"/>
                    </a:cubicBezTo>
                    <a:cubicBezTo>
                      <a:pt x="46" y="4"/>
                      <a:pt x="48" y="2"/>
                      <a:pt x="45" y="2"/>
                    </a:cubicBezTo>
                    <a:cubicBezTo>
                      <a:pt x="41" y="2"/>
                      <a:pt x="44" y="2"/>
                      <a:pt x="41" y="1"/>
                    </a:cubicBezTo>
                    <a:cubicBezTo>
                      <a:pt x="38" y="0"/>
                      <a:pt x="39" y="0"/>
                      <a:pt x="39" y="1"/>
                    </a:cubicBezTo>
                    <a:cubicBezTo>
                      <a:pt x="39" y="3"/>
                      <a:pt x="34" y="0"/>
                      <a:pt x="34" y="0"/>
                    </a:cubicBezTo>
                    <a:cubicBezTo>
                      <a:pt x="34" y="0"/>
                      <a:pt x="35" y="2"/>
                      <a:pt x="33" y="3"/>
                    </a:cubicBezTo>
                    <a:cubicBezTo>
                      <a:pt x="31" y="5"/>
                      <a:pt x="35" y="4"/>
                      <a:pt x="34" y="6"/>
                    </a:cubicBezTo>
                    <a:cubicBezTo>
                      <a:pt x="32" y="8"/>
                      <a:pt x="33" y="8"/>
                      <a:pt x="31" y="7"/>
                    </a:cubicBezTo>
                    <a:cubicBezTo>
                      <a:pt x="29" y="5"/>
                      <a:pt x="27" y="7"/>
                      <a:pt x="27" y="9"/>
                    </a:cubicBezTo>
                    <a:cubicBezTo>
                      <a:pt x="26" y="11"/>
                      <a:pt x="23" y="9"/>
                      <a:pt x="23" y="12"/>
                    </a:cubicBezTo>
                    <a:cubicBezTo>
                      <a:pt x="23" y="15"/>
                      <a:pt x="24" y="14"/>
                      <a:pt x="23" y="15"/>
                    </a:cubicBezTo>
                    <a:cubicBezTo>
                      <a:pt x="22" y="16"/>
                      <a:pt x="22" y="14"/>
                      <a:pt x="19" y="14"/>
                    </a:cubicBezTo>
                    <a:cubicBezTo>
                      <a:pt x="16" y="13"/>
                      <a:pt x="17" y="13"/>
                      <a:pt x="15" y="11"/>
                    </a:cubicBezTo>
                    <a:cubicBezTo>
                      <a:pt x="14" y="9"/>
                      <a:pt x="14" y="11"/>
                      <a:pt x="14" y="13"/>
                    </a:cubicBezTo>
                    <a:cubicBezTo>
                      <a:pt x="14" y="16"/>
                      <a:pt x="9" y="15"/>
                      <a:pt x="8" y="1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5" y="24"/>
                      <a:pt x="3" y="24"/>
                    </a:cubicBezTo>
                    <a:cubicBezTo>
                      <a:pt x="0" y="24"/>
                      <a:pt x="0" y="29"/>
                      <a:pt x="3" y="29"/>
                    </a:cubicBezTo>
                    <a:cubicBezTo>
                      <a:pt x="5" y="29"/>
                      <a:pt x="2" y="35"/>
                      <a:pt x="3" y="36"/>
                    </a:cubicBezTo>
                    <a:cubicBezTo>
                      <a:pt x="4" y="37"/>
                      <a:pt x="8" y="35"/>
                      <a:pt x="7" y="37"/>
                    </a:cubicBezTo>
                    <a:cubicBezTo>
                      <a:pt x="6" y="39"/>
                      <a:pt x="7" y="37"/>
                      <a:pt x="5" y="39"/>
                    </a:cubicBezTo>
                    <a:cubicBezTo>
                      <a:pt x="4" y="41"/>
                      <a:pt x="6" y="42"/>
                      <a:pt x="6" y="42"/>
                    </a:cubicBezTo>
                    <a:close/>
                    <a:moveTo>
                      <a:pt x="23" y="71"/>
                    </a:moveTo>
                    <a:cubicBezTo>
                      <a:pt x="22" y="73"/>
                      <a:pt x="18" y="76"/>
                      <a:pt x="17" y="77"/>
                    </a:cubicBezTo>
                    <a:cubicBezTo>
                      <a:pt x="16" y="77"/>
                      <a:pt x="16" y="76"/>
                      <a:pt x="15" y="77"/>
                    </a:cubicBezTo>
                    <a:cubicBezTo>
                      <a:pt x="15" y="79"/>
                      <a:pt x="16" y="79"/>
                      <a:pt x="16" y="82"/>
                    </a:cubicBezTo>
                    <a:cubicBezTo>
                      <a:pt x="17" y="86"/>
                      <a:pt x="17" y="93"/>
                      <a:pt x="18" y="96"/>
                    </a:cubicBezTo>
                    <a:cubicBezTo>
                      <a:pt x="19" y="98"/>
                      <a:pt x="20" y="97"/>
                      <a:pt x="22" y="98"/>
                    </a:cubicBezTo>
                    <a:cubicBezTo>
                      <a:pt x="21" y="98"/>
                      <a:pt x="23" y="99"/>
                      <a:pt x="24" y="99"/>
                    </a:cubicBezTo>
                    <a:cubicBezTo>
                      <a:pt x="24" y="99"/>
                      <a:pt x="26" y="96"/>
                      <a:pt x="26" y="96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7" y="96"/>
                      <a:pt x="30" y="79"/>
                      <a:pt x="30" y="79"/>
                    </a:cubicBezTo>
                    <a:cubicBezTo>
                      <a:pt x="30" y="78"/>
                      <a:pt x="27" y="77"/>
                      <a:pt x="27" y="76"/>
                    </a:cubicBezTo>
                    <a:cubicBezTo>
                      <a:pt x="26" y="75"/>
                      <a:pt x="27" y="73"/>
                      <a:pt x="26" y="72"/>
                    </a:cubicBezTo>
                    <a:cubicBezTo>
                      <a:pt x="25" y="71"/>
                      <a:pt x="24" y="72"/>
                      <a:pt x="23" y="71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5" name="Freeform 195">
                <a:extLst>
                  <a:ext uri="{FF2B5EF4-FFF2-40B4-BE49-F238E27FC236}">
                    <a16:creationId xmlns:a16="http://schemas.microsoft.com/office/drawing/2014/main" id="{88B14A54-6008-504B-BA0E-EA886A2121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7" y="1212"/>
                <a:ext cx="196" cy="248"/>
              </a:xfrm>
              <a:custGeom>
                <a:avLst/>
                <a:gdLst>
                  <a:gd name="T0" fmla="*/ 51 w 100"/>
                  <a:gd name="T1" fmla="*/ 110 h 126"/>
                  <a:gd name="T2" fmla="*/ 55 w 100"/>
                  <a:gd name="T3" fmla="*/ 117 h 126"/>
                  <a:gd name="T4" fmla="*/ 60 w 100"/>
                  <a:gd name="T5" fmla="*/ 121 h 126"/>
                  <a:gd name="T6" fmla="*/ 69 w 100"/>
                  <a:gd name="T7" fmla="*/ 124 h 126"/>
                  <a:gd name="T8" fmla="*/ 73 w 100"/>
                  <a:gd name="T9" fmla="*/ 125 h 126"/>
                  <a:gd name="T10" fmla="*/ 74 w 100"/>
                  <a:gd name="T11" fmla="*/ 121 h 126"/>
                  <a:gd name="T12" fmla="*/ 74 w 100"/>
                  <a:gd name="T13" fmla="*/ 114 h 126"/>
                  <a:gd name="T14" fmla="*/ 75 w 100"/>
                  <a:gd name="T15" fmla="*/ 109 h 126"/>
                  <a:gd name="T16" fmla="*/ 58 w 100"/>
                  <a:gd name="T17" fmla="*/ 110 h 126"/>
                  <a:gd name="T18" fmla="*/ 52 w 100"/>
                  <a:gd name="T19" fmla="*/ 109 h 126"/>
                  <a:gd name="T20" fmla="*/ 9 w 100"/>
                  <a:gd name="T21" fmla="*/ 40 h 126"/>
                  <a:gd name="T22" fmla="*/ 13 w 100"/>
                  <a:gd name="T23" fmla="*/ 38 h 126"/>
                  <a:gd name="T24" fmla="*/ 16 w 100"/>
                  <a:gd name="T25" fmla="*/ 34 h 126"/>
                  <a:gd name="T26" fmla="*/ 24 w 100"/>
                  <a:gd name="T27" fmla="*/ 35 h 126"/>
                  <a:gd name="T28" fmla="*/ 30 w 100"/>
                  <a:gd name="T29" fmla="*/ 38 h 126"/>
                  <a:gd name="T30" fmla="*/ 32 w 100"/>
                  <a:gd name="T31" fmla="*/ 39 h 126"/>
                  <a:gd name="T32" fmla="*/ 35 w 100"/>
                  <a:gd name="T33" fmla="*/ 46 h 126"/>
                  <a:gd name="T34" fmla="*/ 37 w 100"/>
                  <a:gd name="T35" fmla="*/ 51 h 126"/>
                  <a:gd name="T36" fmla="*/ 47 w 100"/>
                  <a:gd name="T37" fmla="*/ 65 h 126"/>
                  <a:gd name="T38" fmla="*/ 57 w 100"/>
                  <a:gd name="T39" fmla="*/ 73 h 126"/>
                  <a:gd name="T40" fmla="*/ 61 w 100"/>
                  <a:gd name="T41" fmla="*/ 73 h 126"/>
                  <a:gd name="T42" fmla="*/ 66 w 100"/>
                  <a:gd name="T43" fmla="*/ 77 h 126"/>
                  <a:gd name="T44" fmla="*/ 70 w 100"/>
                  <a:gd name="T45" fmla="*/ 81 h 126"/>
                  <a:gd name="T46" fmla="*/ 77 w 100"/>
                  <a:gd name="T47" fmla="*/ 88 h 126"/>
                  <a:gd name="T48" fmla="*/ 79 w 100"/>
                  <a:gd name="T49" fmla="*/ 103 h 126"/>
                  <a:gd name="T50" fmla="*/ 77 w 100"/>
                  <a:gd name="T51" fmla="*/ 110 h 126"/>
                  <a:gd name="T52" fmla="*/ 81 w 100"/>
                  <a:gd name="T53" fmla="*/ 113 h 126"/>
                  <a:gd name="T54" fmla="*/ 85 w 100"/>
                  <a:gd name="T55" fmla="*/ 108 h 126"/>
                  <a:gd name="T56" fmla="*/ 89 w 100"/>
                  <a:gd name="T57" fmla="*/ 101 h 126"/>
                  <a:gd name="T58" fmla="*/ 87 w 100"/>
                  <a:gd name="T59" fmla="*/ 94 h 126"/>
                  <a:gd name="T60" fmla="*/ 83 w 100"/>
                  <a:gd name="T61" fmla="*/ 89 h 126"/>
                  <a:gd name="T62" fmla="*/ 90 w 100"/>
                  <a:gd name="T63" fmla="*/ 83 h 126"/>
                  <a:gd name="T64" fmla="*/ 97 w 100"/>
                  <a:gd name="T65" fmla="*/ 88 h 126"/>
                  <a:gd name="T66" fmla="*/ 100 w 100"/>
                  <a:gd name="T67" fmla="*/ 86 h 126"/>
                  <a:gd name="T68" fmla="*/ 99 w 100"/>
                  <a:gd name="T69" fmla="*/ 82 h 126"/>
                  <a:gd name="T70" fmla="*/ 93 w 100"/>
                  <a:gd name="T71" fmla="*/ 76 h 126"/>
                  <a:gd name="T72" fmla="*/ 81 w 100"/>
                  <a:gd name="T73" fmla="*/ 65 h 126"/>
                  <a:gd name="T74" fmla="*/ 62 w 100"/>
                  <a:gd name="T75" fmla="*/ 52 h 126"/>
                  <a:gd name="T76" fmla="*/ 59 w 100"/>
                  <a:gd name="T77" fmla="*/ 46 h 126"/>
                  <a:gd name="T78" fmla="*/ 56 w 100"/>
                  <a:gd name="T79" fmla="*/ 42 h 126"/>
                  <a:gd name="T80" fmla="*/ 48 w 100"/>
                  <a:gd name="T81" fmla="*/ 37 h 126"/>
                  <a:gd name="T82" fmla="*/ 50 w 100"/>
                  <a:gd name="T83" fmla="*/ 27 h 126"/>
                  <a:gd name="T84" fmla="*/ 49 w 100"/>
                  <a:gd name="T85" fmla="*/ 20 h 126"/>
                  <a:gd name="T86" fmla="*/ 60 w 100"/>
                  <a:gd name="T87" fmla="*/ 17 h 126"/>
                  <a:gd name="T88" fmla="*/ 57 w 100"/>
                  <a:gd name="T89" fmla="*/ 9 h 126"/>
                  <a:gd name="T90" fmla="*/ 52 w 100"/>
                  <a:gd name="T91" fmla="*/ 3 h 126"/>
                  <a:gd name="T92" fmla="*/ 45 w 100"/>
                  <a:gd name="T93" fmla="*/ 2 h 126"/>
                  <a:gd name="T94" fmla="*/ 39 w 100"/>
                  <a:gd name="T95" fmla="*/ 1 h 126"/>
                  <a:gd name="T96" fmla="*/ 33 w 100"/>
                  <a:gd name="T97" fmla="*/ 3 h 126"/>
                  <a:gd name="T98" fmla="*/ 31 w 100"/>
                  <a:gd name="T99" fmla="*/ 7 h 126"/>
                  <a:gd name="T100" fmla="*/ 23 w 100"/>
                  <a:gd name="T101" fmla="*/ 12 h 126"/>
                  <a:gd name="T102" fmla="*/ 19 w 100"/>
                  <a:gd name="T103" fmla="*/ 14 h 126"/>
                  <a:gd name="T104" fmla="*/ 14 w 100"/>
                  <a:gd name="T105" fmla="*/ 13 h 126"/>
                  <a:gd name="T106" fmla="*/ 6 w 100"/>
                  <a:gd name="T107" fmla="*/ 21 h 126"/>
                  <a:gd name="T108" fmla="*/ 3 w 100"/>
                  <a:gd name="T109" fmla="*/ 29 h 126"/>
                  <a:gd name="T110" fmla="*/ 7 w 100"/>
                  <a:gd name="T111" fmla="*/ 37 h 126"/>
                  <a:gd name="T112" fmla="*/ 6 w 100"/>
                  <a:gd name="T113" fmla="*/ 42 h 126"/>
                  <a:gd name="T114" fmla="*/ 17 w 100"/>
                  <a:gd name="T115" fmla="*/ 77 h 126"/>
                  <a:gd name="T116" fmla="*/ 16 w 100"/>
                  <a:gd name="T117" fmla="*/ 82 h 126"/>
                  <a:gd name="T118" fmla="*/ 22 w 100"/>
                  <a:gd name="T119" fmla="*/ 98 h 126"/>
                  <a:gd name="T120" fmla="*/ 26 w 100"/>
                  <a:gd name="T121" fmla="*/ 96 h 126"/>
                  <a:gd name="T122" fmla="*/ 30 w 100"/>
                  <a:gd name="T123" fmla="*/ 79 h 126"/>
                  <a:gd name="T124" fmla="*/ 26 w 100"/>
                  <a:gd name="T125" fmla="*/ 7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" h="126">
                    <a:moveTo>
                      <a:pt x="52" y="109"/>
                    </a:moveTo>
                    <a:cubicBezTo>
                      <a:pt x="52" y="111"/>
                      <a:pt x="52" y="110"/>
                      <a:pt x="51" y="110"/>
                    </a:cubicBezTo>
                    <a:cubicBezTo>
                      <a:pt x="51" y="111"/>
                      <a:pt x="51" y="112"/>
                      <a:pt x="51" y="113"/>
                    </a:cubicBezTo>
                    <a:cubicBezTo>
                      <a:pt x="52" y="114"/>
                      <a:pt x="54" y="116"/>
                      <a:pt x="55" y="117"/>
                    </a:cubicBezTo>
                    <a:cubicBezTo>
                      <a:pt x="56" y="117"/>
                      <a:pt x="58" y="117"/>
                      <a:pt x="59" y="118"/>
                    </a:cubicBezTo>
                    <a:cubicBezTo>
                      <a:pt x="59" y="118"/>
                      <a:pt x="60" y="121"/>
                      <a:pt x="60" y="121"/>
                    </a:cubicBezTo>
                    <a:cubicBezTo>
                      <a:pt x="61" y="121"/>
                      <a:pt x="63" y="120"/>
                      <a:pt x="64" y="121"/>
                    </a:cubicBezTo>
                    <a:cubicBezTo>
                      <a:pt x="66" y="122"/>
                      <a:pt x="66" y="123"/>
                      <a:pt x="69" y="124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71" y="126"/>
                      <a:pt x="72" y="125"/>
                      <a:pt x="73" y="125"/>
                    </a:cubicBezTo>
                    <a:cubicBezTo>
                      <a:pt x="73" y="124"/>
                      <a:pt x="72" y="123"/>
                      <a:pt x="72" y="122"/>
                    </a:cubicBezTo>
                    <a:cubicBezTo>
                      <a:pt x="72" y="122"/>
                      <a:pt x="74" y="121"/>
                      <a:pt x="74" y="121"/>
                    </a:cubicBezTo>
                    <a:cubicBezTo>
                      <a:pt x="75" y="119"/>
                      <a:pt x="74" y="117"/>
                      <a:pt x="75" y="115"/>
                    </a:cubicBezTo>
                    <a:cubicBezTo>
                      <a:pt x="73" y="116"/>
                      <a:pt x="74" y="115"/>
                      <a:pt x="74" y="114"/>
                    </a:cubicBezTo>
                    <a:cubicBezTo>
                      <a:pt x="73" y="112"/>
                      <a:pt x="75" y="113"/>
                      <a:pt x="75" y="111"/>
                    </a:cubicBezTo>
                    <a:cubicBezTo>
                      <a:pt x="76" y="111"/>
                      <a:pt x="75" y="110"/>
                      <a:pt x="75" y="109"/>
                    </a:cubicBezTo>
                    <a:cubicBezTo>
                      <a:pt x="72" y="111"/>
                      <a:pt x="65" y="113"/>
                      <a:pt x="60" y="112"/>
                    </a:cubicBezTo>
                    <a:cubicBezTo>
                      <a:pt x="60" y="112"/>
                      <a:pt x="59" y="110"/>
                      <a:pt x="58" y="110"/>
                    </a:cubicBezTo>
                    <a:cubicBezTo>
                      <a:pt x="56" y="110"/>
                      <a:pt x="56" y="111"/>
                      <a:pt x="54" y="111"/>
                    </a:cubicBezTo>
                    <a:cubicBezTo>
                      <a:pt x="54" y="111"/>
                      <a:pt x="53" y="110"/>
                      <a:pt x="52" y="109"/>
                    </a:cubicBezTo>
                    <a:close/>
                    <a:moveTo>
                      <a:pt x="6" y="42"/>
                    </a:moveTo>
                    <a:cubicBezTo>
                      <a:pt x="7" y="41"/>
                      <a:pt x="8" y="40"/>
                      <a:pt x="9" y="40"/>
                    </a:cubicBezTo>
                    <a:cubicBezTo>
                      <a:pt x="10" y="40"/>
                      <a:pt x="11" y="41"/>
                      <a:pt x="12" y="40"/>
                    </a:cubicBezTo>
                    <a:cubicBezTo>
                      <a:pt x="13" y="40"/>
                      <a:pt x="13" y="39"/>
                      <a:pt x="13" y="38"/>
                    </a:cubicBezTo>
                    <a:cubicBezTo>
                      <a:pt x="14" y="37"/>
                      <a:pt x="15" y="37"/>
                      <a:pt x="16" y="36"/>
                    </a:cubicBezTo>
                    <a:cubicBezTo>
                      <a:pt x="16" y="36"/>
                      <a:pt x="16" y="34"/>
                      <a:pt x="16" y="34"/>
                    </a:cubicBezTo>
                    <a:cubicBezTo>
                      <a:pt x="17" y="33"/>
                      <a:pt x="18" y="32"/>
                      <a:pt x="21" y="32"/>
                    </a:cubicBezTo>
                    <a:cubicBezTo>
                      <a:pt x="22" y="32"/>
                      <a:pt x="23" y="34"/>
                      <a:pt x="24" y="35"/>
                    </a:cubicBezTo>
                    <a:cubicBezTo>
                      <a:pt x="25" y="35"/>
                      <a:pt x="26" y="35"/>
                      <a:pt x="26" y="35"/>
                    </a:cubicBezTo>
                    <a:cubicBezTo>
                      <a:pt x="28" y="35"/>
                      <a:pt x="29" y="38"/>
                      <a:pt x="30" y="38"/>
                    </a:cubicBezTo>
                    <a:cubicBezTo>
                      <a:pt x="30" y="39"/>
                      <a:pt x="30" y="39"/>
                      <a:pt x="30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32" y="40"/>
                      <a:pt x="32" y="42"/>
                      <a:pt x="32" y="44"/>
                    </a:cubicBezTo>
                    <a:cubicBezTo>
                      <a:pt x="33" y="44"/>
                      <a:pt x="35" y="45"/>
                      <a:pt x="35" y="46"/>
                    </a:cubicBezTo>
                    <a:cubicBezTo>
                      <a:pt x="35" y="47"/>
                      <a:pt x="35" y="48"/>
                      <a:pt x="35" y="50"/>
                    </a:cubicBezTo>
                    <a:cubicBezTo>
                      <a:pt x="35" y="50"/>
                      <a:pt x="37" y="51"/>
                      <a:pt x="37" y="51"/>
                    </a:cubicBezTo>
                    <a:cubicBezTo>
                      <a:pt x="38" y="53"/>
                      <a:pt x="37" y="55"/>
                      <a:pt x="38" y="57"/>
                    </a:cubicBezTo>
                    <a:cubicBezTo>
                      <a:pt x="40" y="60"/>
                      <a:pt x="45" y="62"/>
                      <a:pt x="47" y="65"/>
                    </a:cubicBezTo>
                    <a:cubicBezTo>
                      <a:pt x="48" y="67"/>
                      <a:pt x="48" y="69"/>
                      <a:pt x="50" y="70"/>
                    </a:cubicBezTo>
                    <a:cubicBezTo>
                      <a:pt x="52" y="72"/>
                      <a:pt x="55" y="72"/>
                      <a:pt x="57" y="73"/>
                    </a:cubicBezTo>
                    <a:cubicBezTo>
                      <a:pt x="57" y="73"/>
                      <a:pt x="57" y="73"/>
                      <a:pt x="57" y="73"/>
                    </a:cubicBezTo>
                    <a:cubicBezTo>
                      <a:pt x="59" y="74"/>
                      <a:pt x="59" y="72"/>
                      <a:pt x="61" y="73"/>
                    </a:cubicBezTo>
                    <a:cubicBezTo>
                      <a:pt x="62" y="73"/>
                      <a:pt x="64" y="77"/>
                      <a:pt x="65" y="77"/>
                    </a:cubicBezTo>
                    <a:cubicBezTo>
                      <a:pt x="66" y="77"/>
                      <a:pt x="66" y="77"/>
                      <a:pt x="66" y="77"/>
                    </a:cubicBezTo>
                    <a:cubicBezTo>
                      <a:pt x="67" y="78"/>
                      <a:pt x="66" y="80"/>
                      <a:pt x="67" y="80"/>
                    </a:cubicBezTo>
                    <a:cubicBezTo>
                      <a:pt x="68" y="81"/>
                      <a:pt x="69" y="80"/>
                      <a:pt x="70" y="81"/>
                    </a:cubicBezTo>
                    <a:cubicBezTo>
                      <a:pt x="71" y="82"/>
                      <a:pt x="71" y="84"/>
                      <a:pt x="72" y="85"/>
                    </a:cubicBezTo>
                    <a:cubicBezTo>
                      <a:pt x="73" y="87"/>
                      <a:pt x="76" y="87"/>
                      <a:pt x="77" y="88"/>
                    </a:cubicBezTo>
                    <a:cubicBezTo>
                      <a:pt x="78" y="89"/>
                      <a:pt x="81" y="100"/>
                      <a:pt x="81" y="102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9" y="104"/>
                      <a:pt x="79" y="106"/>
                      <a:pt x="79" y="107"/>
                    </a:cubicBezTo>
                    <a:cubicBezTo>
                      <a:pt x="79" y="108"/>
                      <a:pt x="77" y="109"/>
                      <a:pt x="77" y="110"/>
                    </a:cubicBezTo>
                    <a:cubicBezTo>
                      <a:pt x="76" y="113"/>
                      <a:pt x="78" y="113"/>
                      <a:pt x="78" y="114"/>
                    </a:cubicBezTo>
                    <a:cubicBezTo>
                      <a:pt x="79" y="113"/>
                      <a:pt x="81" y="114"/>
                      <a:pt x="81" y="113"/>
                    </a:cubicBezTo>
                    <a:cubicBezTo>
                      <a:pt x="82" y="113"/>
                      <a:pt x="82" y="111"/>
                      <a:pt x="82" y="110"/>
                    </a:cubicBezTo>
                    <a:cubicBezTo>
                      <a:pt x="82" y="110"/>
                      <a:pt x="85" y="108"/>
                      <a:pt x="85" y="108"/>
                    </a:cubicBezTo>
                    <a:cubicBezTo>
                      <a:pt x="86" y="106"/>
                      <a:pt x="85" y="104"/>
                      <a:pt x="86" y="103"/>
                    </a:cubicBezTo>
                    <a:cubicBezTo>
                      <a:pt x="87" y="102"/>
                      <a:pt x="89" y="102"/>
                      <a:pt x="89" y="101"/>
                    </a:cubicBezTo>
                    <a:cubicBezTo>
                      <a:pt x="90" y="99"/>
                      <a:pt x="89" y="96"/>
                      <a:pt x="89" y="95"/>
                    </a:cubicBezTo>
                    <a:cubicBezTo>
                      <a:pt x="88" y="95"/>
                      <a:pt x="88" y="95"/>
                      <a:pt x="87" y="94"/>
                    </a:cubicBezTo>
                    <a:cubicBezTo>
                      <a:pt x="87" y="93"/>
                      <a:pt x="87" y="92"/>
                      <a:pt x="86" y="91"/>
                    </a:cubicBezTo>
                    <a:cubicBezTo>
                      <a:pt x="86" y="90"/>
                      <a:pt x="84" y="90"/>
                      <a:pt x="83" y="89"/>
                    </a:cubicBezTo>
                    <a:cubicBezTo>
                      <a:pt x="85" y="86"/>
                      <a:pt x="86" y="80"/>
                      <a:pt x="90" y="81"/>
                    </a:cubicBezTo>
                    <a:cubicBezTo>
                      <a:pt x="90" y="83"/>
                      <a:pt x="90" y="83"/>
                      <a:pt x="90" y="83"/>
                    </a:cubicBezTo>
                    <a:cubicBezTo>
                      <a:pt x="92" y="83"/>
                      <a:pt x="93" y="83"/>
                      <a:pt x="96" y="84"/>
                    </a:cubicBezTo>
                    <a:cubicBezTo>
                      <a:pt x="96" y="85"/>
                      <a:pt x="96" y="87"/>
                      <a:pt x="97" y="88"/>
                    </a:cubicBezTo>
                    <a:cubicBezTo>
                      <a:pt x="97" y="88"/>
                      <a:pt x="98" y="88"/>
                      <a:pt x="99" y="88"/>
                    </a:cubicBezTo>
                    <a:cubicBezTo>
                      <a:pt x="99" y="87"/>
                      <a:pt x="99" y="87"/>
                      <a:pt x="100" y="86"/>
                    </a:cubicBezTo>
                    <a:cubicBezTo>
                      <a:pt x="100" y="86"/>
                      <a:pt x="99" y="85"/>
                      <a:pt x="99" y="85"/>
                    </a:cubicBezTo>
                    <a:cubicBezTo>
                      <a:pt x="99" y="84"/>
                      <a:pt x="100" y="83"/>
                      <a:pt x="99" y="82"/>
                    </a:cubicBezTo>
                    <a:cubicBezTo>
                      <a:pt x="99" y="81"/>
                      <a:pt x="97" y="81"/>
                      <a:pt x="97" y="81"/>
                    </a:cubicBezTo>
                    <a:cubicBezTo>
                      <a:pt x="95" y="80"/>
                      <a:pt x="94" y="77"/>
                      <a:pt x="93" y="76"/>
                    </a:cubicBezTo>
                    <a:cubicBezTo>
                      <a:pt x="89" y="73"/>
                      <a:pt x="84" y="72"/>
                      <a:pt x="81" y="69"/>
                    </a:cubicBezTo>
                    <a:cubicBezTo>
                      <a:pt x="81" y="68"/>
                      <a:pt x="81" y="65"/>
                      <a:pt x="81" y="65"/>
                    </a:cubicBezTo>
                    <a:cubicBezTo>
                      <a:pt x="77" y="65"/>
                      <a:pt x="74" y="65"/>
                      <a:pt x="70" y="63"/>
                    </a:cubicBezTo>
                    <a:cubicBezTo>
                      <a:pt x="68" y="62"/>
                      <a:pt x="63" y="55"/>
                      <a:pt x="62" y="52"/>
                    </a:cubicBezTo>
                    <a:cubicBezTo>
                      <a:pt x="61" y="50"/>
                      <a:pt x="62" y="49"/>
                      <a:pt x="61" y="47"/>
                    </a:cubicBezTo>
                    <a:cubicBezTo>
                      <a:pt x="60" y="46"/>
                      <a:pt x="60" y="47"/>
                      <a:pt x="59" y="46"/>
                    </a:cubicBezTo>
                    <a:cubicBezTo>
                      <a:pt x="58" y="46"/>
                      <a:pt x="57" y="43"/>
                      <a:pt x="57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6" y="42"/>
                      <a:pt x="56" y="42"/>
                      <a:pt x="56" y="42"/>
                    </a:cubicBezTo>
                    <a:cubicBezTo>
                      <a:pt x="53" y="39"/>
                      <a:pt x="51" y="41"/>
                      <a:pt x="48" y="37"/>
                    </a:cubicBezTo>
                    <a:cubicBezTo>
                      <a:pt x="48" y="37"/>
                      <a:pt x="47" y="36"/>
                      <a:pt x="47" y="36"/>
                    </a:cubicBezTo>
                    <a:cubicBezTo>
                      <a:pt x="46" y="33"/>
                      <a:pt x="50" y="28"/>
                      <a:pt x="50" y="27"/>
                    </a:cubicBezTo>
                    <a:cubicBezTo>
                      <a:pt x="51" y="24"/>
                      <a:pt x="49" y="24"/>
                      <a:pt x="48" y="22"/>
                    </a:cubicBezTo>
                    <a:cubicBezTo>
                      <a:pt x="48" y="21"/>
                      <a:pt x="49" y="20"/>
                      <a:pt x="49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3" y="19"/>
                      <a:pt x="56" y="18"/>
                      <a:pt x="60" y="17"/>
                    </a:cubicBezTo>
                    <a:cubicBezTo>
                      <a:pt x="58" y="15"/>
                      <a:pt x="60" y="14"/>
                      <a:pt x="60" y="12"/>
                    </a:cubicBezTo>
                    <a:cubicBezTo>
                      <a:pt x="60" y="10"/>
                      <a:pt x="60" y="9"/>
                      <a:pt x="57" y="9"/>
                    </a:cubicBezTo>
                    <a:cubicBezTo>
                      <a:pt x="54" y="9"/>
                      <a:pt x="58" y="3"/>
                      <a:pt x="58" y="3"/>
                    </a:cubicBezTo>
                    <a:cubicBezTo>
                      <a:pt x="58" y="3"/>
                      <a:pt x="54" y="3"/>
                      <a:pt x="52" y="3"/>
                    </a:cubicBezTo>
                    <a:cubicBezTo>
                      <a:pt x="50" y="4"/>
                      <a:pt x="50" y="4"/>
                      <a:pt x="48" y="4"/>
                    </a:cubicBezTo>
                    <a:cubicBezTo>
                      <a:pt x="46" y="4"/>
                      <a:pt x="48" y="2"/>
                      <a:pt x="45" y="2"/>
                    </a:cubicBezTo>
                    <a:cubicBezTo>
                      <a:pt x="41" y="2"/>
                      <a:pt x="44" y="2"/>
                      <a:pt x="41" y="1"/>
                    </a:cubicBezTo>
                    <a:cubicBezTo>
                      <a:pt x="38" y="0"/>
                      <a:pt x="39" y="0"/>
                      <a:pt x="39" y="1"/>
                    </a:cubicBezTo>
                    <a:cubicBezTo>
                      <a:pt x="39" y="3"/>
                      <a:pt x="34" y="0"/>
                      <a:pt x="34" y="0"/>
                    </a:cubicBezTo>
                    <a:cubicBezTo>
                      <a:pt x="34" y="0"/>
                      <a:pt x="35" y="2"/>
                      <a:pt x="33" y="3"/>
                    </a:cubicBezTo>
                    <a:cubicBezTo>
                      <a:pt x="31" y="5"/>
                      <a:pt x="35" y="4"/>
                      <a:pt x="34" y="6"/>
                    </a:cubicBezTo>
                    <a:cubicBezTo>
                      <a:pt x="32" y="8"/>
                      <a:pt x="33" y="8"/>
                      <a:pt x="31" y="7"/>
                    </a:cubicBezTo>
                    <a:cubicBezTo>
                      <a:pt x="29" y="5"/>
                      <a:pt x="27" y="7"/>
                      <a:pt x="27" y="9"/>
                    </a:cubicBezTo>
                    <a:cubicBezTo>
                      <a:pt x="26" y="11"/>
                      <a:pt x="23" y="9"/>
                      <a:pt x="23" y="12"/>
                    </a:cubicBezTo>
                    <a:cubicBezTo>
                      <a:pt x="23" y="15"/>
                      <a:pt x="24" y="14"/>
                      <a:pt x="23" y="15"/>
                    </a:cubicBezTo>
                    <a:cubicBezTo>
                      <a:pt x="22" y="16"/>
                      <a:pt x="22" y="14"/>
                      <a:pt x="19" y="14"/>
                    </a:cubicBezTo>
                    <a:cubicBezTo>
                      <a:pt x="16" y="13"/>
                      <a:pt x="17" y="13"/>
                      <a:pt x="15" y="11"/>
                    </a:cubicBezTo>
                    <a:cubicBezTo>
                      <a:pt x="14" y="9"/>
                      <a:pt x="14" y="11"/>
                      <a:pt x="14" y="13"/>
                    </a:cubicBezTo>
                    <a:cubicBezTo>
                      <a:pt x="14" y="16"/>
                      <a:pt x="9" y="15"/>
                      <a:pt x="8" y="1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5" y="24"/>
                      <a:pt x="3" y="24"/>
                    </a:cubicBezTo>
                    <a:cubicBezTo>
                      <a:pt x="0" y="24"/>
                      <a:pt x="0" y="29"/>
                      <a:pt x="3" y="29"/>
                    </a:cubicBezTo>
                    <a:cubicBezTo>
                      <a:pt x="5" y="29"/>
                      <a:pt x="2" y="35"/>
                      <a:pt x="3" y="36"/>
                    </a:cubicBezTo>
                    <a:cubicBezTo>
                      <a:pt x="4" y="37"/>
                      <a:pt x="8" y="35"/>
                      <a:pt x="7" y="37"/>
                    </a:cubicBezTo>
                    <a:cubicBezTo>
                      <a:pt x="6" y="39"/>
                      <a:pt x="7" y="37"/>
                      <a:pt x="5" y="39"/>
                    </a:cubicBezTo>
                    <a:cubicBezTo>
                      <a:pt x="4" y="41"/>
                      <a:pt x="6" y="42"/>
                      <a:pt x="6" y="42"/>
                    </a:cubicBezTo>
                    <a:close/>
                    <a:moveTo>
                      <a:pt x="23" y="71"/>
                    </a:moveTo>
                    <a:cubicBezTo>
                      <a:pt x="22" y="73"/>
                      <a:pt x="18" y="76"/>
                      <a:pt x="17" y="77"/>
                    </a:cubicBezTo>
                    <a:cubicBezTo>
                      <a:pt x="16" y="77"/>
                      <a:pt x="16" y="76"/>
                      <a:pt x="15" y="77"/>
                    </a:cubicBezTo>
                    <a:cubicBezTo>
                      <a:pt x="15" y="79"/>
                      <a:pt x="16" y="79"/>
                      <a:pt x="16" y="82"/>
                    </a:cubicBezTo>
                    <a:cubicBezTo>
                      <a:pt x="17" y="86"/>
                      <a:pt x="17" y="93"/>
                      <a:pt x="18" y="96"/>
                    </a:cubicBezTo>
                    <a:cubicBezTo>
                      <a:pt x="19" y="98"/>
                      <a:pt x="20" y="97"/>
                      <a:pt x="22" y="98"/>
                    </a:cubicBezTo>
                    <a:cubicBezTo>
                      <a:pt x="21" y="98"/>
                      <a:pt x="23" y="99"/>
                      <a:pt x="24" y="99"/>
                    </a:cubicBezTo>
                    <a:cubicBezTo>
                      <a:pt x="24" y="99"/>
                      <a:pt x="26" y="96"/>
                      <a:pt x="26" y="96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7" y="96"/>
                      <a:pt x="30" y="79"/>
                      <a:pt x="30" y="79"/>
                    </a:cubicBezTo>
                    <a:cubicBezTo>
                      <a:pt x="30" y="78"/>
                      <a:pt x="27" y="77"/>
                      <a:pt x="27" y="76"/>
                    </a:cubicBezTo>
                    <a:cubicBezTo>
                      <a:pt x="26" y="75"/>
                      <a:pt x="27" y="73"/>
                      <a:pt x="26" y="72"/>
                    </a:cubicBezTo>
                    <a:cubicBezTo>
                      <a:pt x="25" y="71"/>
                      <a:pt x="24" y="72"/>
                      <a:pt x="23" y="71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6" name="Freeform 196">
                <a:extLst>
                  <a:ext uri="{FF2B5EF4-FFF2-40B4-BE49-F238E27FC236}">
                    <a16:creationId xmlns:a16="http://schemas.microsoft.com/office/drawing/2014/main" id="{34F7DEC4-3134-684B-B2D9-C8EE156DA1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0" y="1550"/>
                <a:ext cx="27" cy="78"/>
              </a:xfrm>
              <a:custGeom>
                <a:avLst/>
                <a:gdLst>
                  <a:gd name="T0" fmla="*/ 12 w 14"/>
                  <a:gd name="T1" fmla="*/ 15 h 40"/>
                  <a:gd name="T2" fmla="*/ 12 w 14"/>
                  <a:gd name="T3" fmla="*/ 15 h 40"/>
                  <a:gd name="T4" fmla="*/ 13 w 14"/>
                  <a:gd name="T5" fmla="*/ 19 h 40"/>
                  <a:gd name="T6" fmla="*/ 9 w 14"/>
                  <a:gd name="T7" fmla="*/ 19 h 40"/>
                  <a:gd name="T8" fmla="*/ 9 w 14"/>
                  <a:gd name="T9" fmla="*/ 14 h 40"/>
                  <a:gd name="T10" fmla="*/ 10 w 14"/>
                  <a:gd name="T11" fmla="*/ 8 h 40"/>
                  <a:gd name="T12" fmla="*/ 12 w 14"/>
                  <a:gd name="T13" fmla="*/ 9 h 40"/>
                  <a:gd name="T14" fmla="*/ 12 w 14"/>
                  <a:gd name="T15" fmla="*/ 11 h 40"/>
                  <a:gd name="T16" fmla="*/ 11 w 14"/>
                  <a:gd name="T17" fmla="*/ 11 h 40"/>
                  <a:gd name="T18" fmla="*/ 11 w 14"/>
                  <a:gd name="T19" fmla="*/ 15 h 40"/>
                  <a:gd name="T20" fmla="*/ 12 w 14"/>
                  <a:gd name="T21" fmla="*/ 15 h 40"/>
                  <a:gd name="T22" fmla="*/ 2 w 14"/>
                  <a:gd name="T23" fmla="*/ 15 h 40"/>
                  <a:gd name="T24" fmla="*/ 0 w 14"/>
                  <a:gd name="T25" fmla="*/ 17 h 40"/>
                  <a:gd name="T26" fmla="*/ 1 w 14"/>
                  <a:gd name="T27" fmla="*/ 19 h 40"/>
                  <a:gd name="T28" fmla="*/ 4 w 14"/>
                  <a:gd name="T29" fmla="*/ 16 h 40"/>
                  <a:gd name="T30" fmla="*/ 2 w 14"/>
                  <a:gd name="T31" fmla="*/ 15 h 40"/>
                  <a:gd name="T32" fmla="*/ 4 w 14"/>
                  <a:gd name="T33" fmla="*/ 40 h 40"/>
                  <a:gd name="T34" fmla="*/ 11 w 14"/>
                  <a:gd name="T35" fmla="*/ 30 h 40"/>
                  <a:gd name="T36" fmla="*/ 13 w 14"/>
                  <a:gd name="T37" fmla="*/ 19 h 40"/>
                  <a:gd name="T38" fmla="*/ 9 w 14"/>
                  <a:gd name="T39" fmla="*/ 19 h 40"/>
                  <a:gd name="T40" fmla="*/ 9 w 14"/>
                  <a:gd name="T41" fmla="*/ 14 h 40"/>
                  <a:gd name="T42" fmla="*/ 10 w 14"/>
                  <a:gd name="T43" fmla="*/ 8 h 40"/>
                  <a:gd name="T44" fmla="*/ 12 w 14"/>
                  <a:gd name="T45" fmla="*/ 9 h 40"/>
                  <a:gd name="T46" fmla="*/ 14 w 14"/>
                  <a:gd name="T47" fmla="*/ 5 h 40"/>
                  <a:gd name="T48" fmla="*/ 13 w 14"/>
                  <a:gd name="T49" fmla="*/ 1 h 40"/>
                  <a:gd name="T50" fmla="*/ 11 w 14"/>
                  <a:gd name="T51" fmla="*/ 2 h 40"/>
                  <a:gd name="T52" fmla="*/ 7 w 14"/>
                  <a:gd name="T53" fmla="*/ 3 h 40"/>
                  <a:gd name="T54" fmla="*/ 7 w 14"/>
                  <a:gd name="T55" fmla="*/ 6 h 40"/>
                  <a:gd name="T56" fmla="*/ 4 w 14"/>
                  <a:gd name="T57" fmla="*/ 9 h 40"/>
                  <a:gd name="T58" fmla="*/ 3 w 14"/>
                  <a:gd name="T59" fmla="*/ 14 h 40"/>
                  <a:gd name="T60" fmla="*/ 2 w 14"/>
                  <a:gd name="T61" fmla="*/ 15 h 40"/>
                  <a:gd name="T62" fmla="*/ 4 w 14"/>
                  <a:gd name="T63" fmla="*/ 16 h 40"/>
                  <a:gd name="T64" fmla="*/ 1 w 14"/>
                  <a:gd name="T65" fmla="*/ 19 h 40"/>
                  <a:gd name="T66" fmla="*/ 2 w 14"/>
                  <a:gd name="T67" fmla="*/ 23 h 40"/>
                  <a:gd name="T68" fmla="*/ 4 w 14"/>
                  <a:gd name="T6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" h="40">
                    <a:moveTo>
                      <a:pt x="12" y="15"/>
                    </a:move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7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2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lose/>
                    <a:moveTo>
                      <a:pt x="2" y="15"/>
                    </a:moveTo>
                    <a:cubicBezTo>
                      <a:pt x="2" y="16"/>
                      <a:pt x="0" y="17"/>
                      <a:pt x="0" y="17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2" y="15"/>
                    </a:lnTo>
                    <a:close/>
                    <a:moveTo>
                      <a:pt x="4" y="40"/>
                    </a:moveTo>
                    <a:cubicBezTo>
                      <a:pt x="4" y="40"/>
                      <a:pt x="11" y="32"/>
                      <a:pt x="11" y="30"/>
                    </a:cubicBezTo>
                    <a:cubicBezTo>
                      <a:pt x="10" y="25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3" y="11"/>
                      <a:pt x="14" y="5"/>
                      <a:pt x="14" y="5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1" y="0"/>
                      <a:pt x="11" y="2"/>
                    </a:cubicBezTo>
                    <a:cubicBezTo>
                      <a:pt x="10" y="4"/>
                      <a:pt x="7" y="3"/>
                      <a:pt x="7" y="3"/>
                    </a:cubicBezTo>
                    <a:cubicBezTo>
                      <a:pt x="7" y="4"/>
                      <a:pt x="7" y="5"/>
                      <a:pt x="7" y="6"/>
                    </a:cubicBezTo>
                    <a:cubicBezTo>
                      <a:pt x="6" y="6"/>
                      <a:pt x="4" y="8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3" y="14"/>
                      <a:pt x="3" y="14"/>
                      <a:pt x="2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23"/>
                      <a:pt x="2" y="23"/>
                      <a:pt x="2" y="23"/>
                    </a:cubicBezTo>
                    <a:lnTo>
                      <a:pt x="4" y="4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7" name="Freeform 197">
                <a:extLst>
                  <a:ext uri="{FF2B5EF4-FFF2-40B4-BE49-F238E27FC236}">
                    <a16:creationId xmlns:a16="http://schemas.microsoft.com/office/drawing/2014/main" id="{1C60F8D4-5103-8043-B128-EB717BE6CF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00" y="1550"/>
                <a:ext cx="27" cy="78"/>
              </a:xfrm>
              <a:custGeom>
                <a:avLst/>
                <a:gdLst>
                  <a:gd name="T0" fmla="*/ 12 w 14"/>
                  <a:gd name="T1" fmla="*/ 15 h 40"/>
                  <a:gd name="T2" fmla="*/ 12 w 14"/>
                  <a:gd name="T3" fmla="*/ 15 h 40"/>
                  <a:gd name="T4" fmla="*/ 13 w 14"/>
                  <a:gd name="T5" fmla="*/ 19 h 40"/>
                  <a:gd name="T6" fmla="*/ 9 w 14"/>
                  <a:gd name="T7" fmla="*/ 19 h 40"/>
                  <a:gd name="T8" fmla="*/ 9 w 14"/>
                  <a:gd name="T9" fmla="*/ 14 h 40"/>
                  <a:gd name="T10" fmla="*/ 10 w 14"/>
                  <a:gd name="T11" fmla="*/ 8 h 40"/>
                  <a:gd name="T12" fmla="*/ 12 w 14"/>
                  <a:gd name="T13" fmla="*/ 9 h 40"/>
                  <a:gd name="T14" fmla="*/ 12 w 14"/>
                  <a:gd name="T15" fmla="*/ 11 h 40"/>
                  <a:gd name="T16" fmla="*/ 11 w 14"/>
                  <a:gd name="T17" fmla="*/ 11 h 40"/>
                  <a:gd name="T18" fmla="*/ 11 w 14"/>
                  <a:gd name="T19" fmla="*/ 15 h 40"/>
                  <a:gd name="T20" fmla="*/ 12 w 14"/>
                  <a:gd name="T21" fmla="*/ 15 h 40"/>
                  <a:gd name="T22" fmla="*/ 2 w 14"/>
                  <a:gd name="T23" fmla="*/ 15 h 40"/>
                  <a:gd name="T24" fmla="*/ 0 w 14"/>
                  <a:gd name="T25" fmla="*/ 17 h 40"/>
                  <a:gd name="T26" fmla="*/ 1 w 14"/>
                  <a:gd name="T27" fmla="*/ 19 h 40"/>
                  <a:gd name="T28" fmla="*/ 4 w 14"/>
                  <a:gd name="T29" fmla="*/ 16 h 40"/>
                  <a:gd name="T30" fmla="*/ 2 w 14"/>
                  <a:gd name="T31" fmla="*/ 15 h 40"/>
                  <a:gd name="T32" fmla="*/ 4 w 14"/>
                  <a:gd name="T33" fmla="*/ 40 h 40"/>
                  <a:gd name="T34" fmla="*/ 11 w 14"/>
                  <a:gd name="T35" fmla="*/ 30 h 40"/>
                  <a:gd name="T36" fmla="*/ 13 w 14"/>
                  <a:gd name="T37" fmla="*/ 19 h 40"/>
                  <a:gd name="T38" fmla="*/ 9 w 14"/>
                  <a:gd name="T39" fmla="*/ 19 h 40"/>
                  <a:gd name="T40" fmla="*/ 9 w 14"/>
                  <a:gd name="T41" fmla="*/ 14 h 40"/>
                  <a:gd name="T42" fmla="*/ 10 w 14"/>
                  <a:gd name="T43" fmla="*/ 8 h 40"/>
                  <a:gd name="T44" fmla="*/ 12 w 14"/>
                  <a:gd name="T45" fmla="*/ 9 h 40"/>
                  <a:gd name="T46" fmla="*/ 14 w 14"/>
                  <a:gd name="T47" fmla="*/ 5 h 40"/>
                  <a:gd name="T48" fmla="*/ 13 w 14"/>
                  <a:gd name="T49" fmla="*/ 1 h 40"/>
                  <a:gd name="T50" fmla="*/ 11 w 14"/>
                  <a:gd name="T51" fmla="*/ 2 h 40"/>
                  <a:gd name="T52" fmla="*/ 7 w 14"/>
                  <a:gd name="T53" fmla="*/ 3 h 40"/>
                  <a:gd name="T54" fmla="*/ 7 w 14"/>
                  <a:gd name="T55" fmla="*/ 6 h 40"/>
                  <a:gd name="T56" fmla="*/ 4 w 14"/>
                  <a:gd name="T57" fmla="*/ 9 h 40"/>
                  <a:gd name="T58" fmla="*/ 3 w 14"/>
                  <a:gd name="T59" fmla="*/ 14 h 40"/>
                  <a:gd name="T60" fmla="*/ 2 w 14"/>
                  <a:gd name="T61" fmla="*/ 15 h 40"/>
                  <a:gd name="T62" fmla="*/ 4 w 14"/>
                  <a:gd name="T63" fmla="*/ 16 h 40"/>
                  <a:gd name="T64" fmla="*/ 1 w 14"/>
                  <a:gd name="T65" fmla="*/ 19 h 40"/>
                  <a:gd name="T66" fmla="*/ 2 w 14"/>
                  <a:gd name="T67" fmla="*/ 23 h 40"/>
                  <a:gd name="T68" fmla="*/ 4 w 14"/>
                  <a:gd name="T69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" h="40">
                    <a:moveTo>
                      <a:pt x="12" y="15"/>
                    </a:move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7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2" y="10"/>
                      <a:pt x="12" y="10"/>
                      <a:pt x="12" y="11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2"/>
                      <a:pt x="11" y="15"/>
                      <a:pt x="11" y="15"/>
                    </a:cubicBezTo>
                    <a:cubicBezTo>
                      <a:pt x="11" y="15"/>
                      <a:pt x="12" y="15"/>
                      <a:pt x="12" y="15"/>
                    </a:cubicBezTo>
                    <a:close/>
                    <a:moveTo>
                      <a:pt x="2" y="15"/>
                    </a:moveTo>
                    <a:cubicBezTo>
                      <a:pt x="2" y="16"/>
                      <a:pt x="0" y="17"/>
                      <a:pt x="0" y="17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4" y="16"/>
                      <a:pt x="4" y="16"/>
                      <a:pt x="4" y="16"/>
                    </a:cubicBezTo>
                    <a:lnTo>
                      <a:pt x="2" y="15"/>
                    </a:lnTo>
                    <a:close/>
                    <a:moveTo>
                      <a:pt x="4" y="40"/>
                    </a:moveTo>
                    <a:cubicBezTo>
                      <a:pt x="4" y="40"/>
                      <a:pt x="11" y="32"/>
                      <a:pt x="11" y="30"/>
                    </a:cubicBezTo>
                    <a:cubicBezTo>
                      <a:pt x="10" y="25"/>
                      <a:pt x="13" y="19"/>
                      <a:pt x="13" y="19"/>
                    </a:cubicBezTo>
                    <a:cubicBezTo>
                      <a:pt x="13" y="19"/>
                      <a:pt x="10" y="21"/>
                      <a:pt x="9" y="19"/>
                    </a:cubicBezTo>
                    <a:cubicBezTo>
                      <a:pt x="9" y="18"/>
                      <a:pt x="9" y="16"/>
                      <a:pt x="9" y="14"/>
                    </a:cubicBezTo>
                    <a:cubicBezTo>
                      <a:pt x="9" y="12"/>
                      <a:pt x="8" y="8"/>
                      <a:pt x="10" y="8"/>
                    </a:cubicBezTo>
                    <a:cubicBezTo>
                      <a:pt x="11" y="8"/>
                      <a:pt x="12" y="7"/>
                      <a:pt x="12" y="9"/>
                    </a:cubicBezTo>
                    <a:cubicBezTo>
                      <a:pt x="13" y="11"/>
                      <a:pt x="14" y="5"/>
                      <a:pt x="14" y="5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1" y="0"/>
                      <a:pt x="11" y="2"/>
                    </a:cubicBezTo>
                    <a:cubicBezTo>
                      <a:pt x="10" y="4"/>
                      <a:pt x="7" y="3"/>
                      <a:pt x="7" y="3"/>
                    </a:cubicBezTo>
                    <a:cubicBezTo>
                      <a:pt x="7" y="4"/>
                      <a:pt x="7" y="5"/>
                      <a:pt x="7" y="6"/>
                    </a:cubicBezTo>
                    <a:cubicBezTo>
                      <a:pt x="6" y="6"/>
                      <a:pt x="4" y="8"/>
                      <a:pt x="4" y="9"/>
                    </a:cubicBezTo>
                    <a:cubicBezTo>
                      <a:pt x="3" y="10"/>
                      <a:pt x="4" y="12"/>
                      <a:pt x="3" y="14"/>
                    </a:cubicBezTo>
                    <a:cubicBezTo>
                      <a:pt x="3" y="14"/>
                      <a:pt x="3" y="14"/>
                      <a:pt x="2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23"/>
                      <a:pt x="2" y="23"/>
                      <a:pt x="2" y="23"/>
                    </a:cubicBezTo>
                    <a:lnTo>
                      <a:pt x="4" y="40"/>
                    </a:ln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8" name="Freeform 198">
                <a:extLst>
                  <a:ext uri="{FF2B5EF4-FFF2-40B4-BE49-F238E27FC236}">
                    <a16:creationId xmlns:a16="http://schemas.microsoft.com/office/drawing/2014/main" id="{963FE8D1-4112-B540-936F-AF37EF7488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43" y="995"/>
                <a:ext cx="66" cy="106"/>
              </a:xfrm>
              <a:custGeom>
                <a:avLst/>
                <a:gdLst>
                  <a:gd name="T0" fmla="*/ 30 w 34"/>
                  <a:gd name="T1" fmla="*/ 2 h 54"/>
                  <a:gd name="T2" fmla="*/ 27 w 34"/>
                  <a:gd name="T3" fmla="*/ 0 h 54"/>
                  <a:gd name="T4" fmla="*/ 24 w 34"/>
                  <a:gd name="T5" fmla="*/ 3 h 54"/>
                  <a:gd name="T6" fmla="*/ 19 w 34"/>
                  <a:gd name="T7" fmla="*/ 2 h 54"/>
                  <a:gd name="T8" fmla="*/ 19 w 34"/>
                  <a:gd name="T9" fmla="*/ 7 h 54"/>
                  <a:gd name="T10" fmla="*/ 16 w 34"/>
                  <a:gd name="T11" fmla="*/ 11 h 54"/>
                  <a:gd name="T12" fmla="*/ 14 w 34"/>
                  <a:gd name="T13" fmla="*/ 14 h 54"/>
                  <a:gd name="T14" fmla="*/ 9 w 34"/>
                  <a:gd name="T15" fmla="*/ 15 h 54"/>
                  <a:gd name="T16" fmla="*/ 7 w 34"/>
                  <a:gd name="T17" fmla="*/ 12 h 54"/>
                  <a:gd name="T18" fmla="*/ 8 w 34"/>
                  <a:gd name="T19" fmla="*/ 19 h 54"/>
                  <a:gd name="T20" fmla="*/ 3 w 34"/>
                  <a:gd name="T21" fmla="*/ 22 h 54"/>
                  <a:gd name="T22" fmla="*/ 1 w 34"/>
                  <a:gd name="T23" fmla="*/ 24 h 54"/>
                  <a:gd name="T24" fmla="*/ 11 w 34"/>
                  <a:gd name="T25" fmla="*/ 28 h 54"/>
                  <a:gd name="T26" fmla="*/ 12 w 34"/>
                  <a:gd name="T27" fmla="*/ 29 h 54"/>
                  <a:gd name="T28" fmla="*/ 8 w 34"/>
                  <a:gd name="T29" fmla="*/ 34 h 54"/>
                  <a:gd name="T30" fmla="*/ 4 w 34"/>
                  <a:gd name="T31" fmla="*/ 41 h 54"/>
                  <a:gd name="T32" fmla="*/ 0 w 34"/>
                  <a:gd name="T33" fmla="*/ 43 h 54"/>
                  <a:gd name="T34" fmla="*/ 2 w 34"/>
                  <a:gd name="T35" fmla="*/ 46 h 54"/>
                  <a:gd name="T36" fmla="*/ 0 w 34"/>
                  <a:gd name="T37" fmla="*/ 50 h 54"/>
                  <a:gd name="T38" fmla="*/ 5 w 34"/>
                  <a:gd name="T39" fmla="*/ 50 h 54"/>
                  <a:gd name="T40" fmla="*/ 10 w 34"/>
                  <a:gd name="T41" fmla="*/ 50 h 54"/>
                  <a:gd name="T42" fmla="*/ 12 w 34"/>
                  <a:gd name="T43" fmla="*/ 53 h 54"/>
                  <a:gd name="T44" fmla="*/ 17 w 34"/>
                  <a:gd name="T45" fmla="*/ 50 h 54"/>
                  <a:gd name="T46" fmla="*/ 18 w 34"/>
                  <a:gd name="T47" fmla="*/ 47 h 54"/>
                  <a:gd name="T48" fmla="*/ 23 w 34"/>
                  <a:gd name="T49" fmla="*/ 46 h 54"/>
                  <a:gd name="T50" fmla="*/ 25 w 34"/>
                  <a:gd name="T51" fmla="*/ 43 h 54"/>
                  <a:gd name="T52" fmla="*/ 29 w 34"/>
                  <a:gd name="T53" fmla="*/ 40 h 54"/>
                  <a:gd name="T54" fmla="*/ 30 w 34"/>
                  <a:gd name="T55" fmla="*/ 39 h 54"/>
                  <a:gd name="T56" fmla="*/ 34 w 34"/>
                  <a:gd name="T57" fmla="*/ 38 h 54"/>
                  <a:gd name="T58" fmla="*/ 32 w 34"/>
                  <a:gd name="T59" fmla="*/ 30 h 54"/>
                  <a:gd name="T60" fmla="*/ 31 w 34"/>
                  <a:gd name="T61" fmla="*/ 27 h 54"/>
                  <a:gd name="T62" fmla="*/ 32 w 34"/>
                  <a:gd name="T63" fmla="*/ 21 h 54"/>
                  <a:gd name="T64" fmla="*/ 34 w 34"/>
                  <a:gd name="T65" fmla="*/ 18 h 54"/>
                  <a:gd name="T66" fmla="*/ 30 w 34"/>
                  <a:gd name="T67" fmla="*/ 18 h 54"/>
                  <a:gd name="T68" fmla="*/ 26 w 34"/>
                  <a:gd name="T69" fmla="*/ 17 h 54"/>
                  <a:gd name="T70" fmla="*/ 21 w 34"/>
                  <a:gd name="T71" fmla="*/ 12 h 54"/>
                  <a:gd name="T72" fmla="*/ 30 w 34"/>
                  <a:gd name="T73" fmla="*/ 4 h 54"/>
                  <a:gd name="T74" fmla="*/ 10 w 34"/>
                  <a:gd name="T7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54">
                    <a:moveTo>
                      <a:pt x="30" y="4"/>
                    </a:moveTo>
                    <a:cubicBezTo>
                      <a:pt x="30" y="3"/>
                      <a:pt x="29" y="2"/>
                      <a:pt x="30" y="2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2"/>
                      <a:pt x="27" y="2"/>
                    </a:cubicBezTo>
                    <a:cubicBezTo>
                      <a:pt x="26" y="2"/>
                      <a:pt x="25" y="3"/>
                      <a:pt x="24" y="3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2"/>
                      <a:pt x="20" y="2"/>
                      <a:pt x="19" y="2"/>
                    </a:cubicBezTo>
                    <a:cubicBezTo>
                      <a:pt x="19" y="2"/>
                      <a:pt x="19" y="5"/>
                      <a:pt x="19" y="5"/>
                    </a:cubicBezTo>
                    <a:cubicBezTo>
                      <a:pt x="16" y="6"/>
                      <a:pt x="15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0"/>
                      <a:pt x="16" y="11"/>
                    </a:cubicBezTo>
                    <a:cubicBezTo>
                      <a:pt x="15" y="12"/>
                      <a:pt x="15" y="14"/>
                      <a:pt x="16" y="14"/>
                    </a:cubicBezTo>
                    <a:cubicBezTo>
                      <a:pt x="16" y="14"/>
                      <a:pt x="13" y="15"/>
                      <a:pt x="14" y="14"/>
                    </a:cubicBezTo>
                    <a:cubicBezTo>
                      <a:pt x="13" y="14"/>
                      <a:pt x="12" y="13"/>
                      <a:pt x="10" y="13"/>
                    </a:cubicBezTo>
                    <a:cubicBezTo>
                      <a:pt x="10" y="13"/>
                      <a:pt x="9" y="15"/>
                      <a:pt x="9" y="15"/>
                    </a:cubicBezTo>
                    <a:cubicBezTo>
                      <a:pt x="9" y="15"/>
                      <a:pt x="8" y="14"/>
                      <a:pt x="8" y="14"/>
                    </a:cubicBezTo>
                    <a:cubicBezTo>
                      <a:pt x="7" y="14"/>
                      <a:pt x="7" y="13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7"/>
                      <a:pt x="5" y="17"/>
                      <a:pt x="8" y="19"/>
                    </a:cubicBezTo>
                    <a:cubicBezTo>
                      <a:pt x="8" y="19"/>
                      <a:pt x="7" y="20"/>
                      <a:pt x="8" y="21"/>
                    </a:cubicBezTo>
                    <a:cubicBezTo>
                      <a:pt x="6" y="21"/>
                      <a:pt x="4" y="21"/>
                      <a:pt x="3" y="22"/>
                    </a:cubicBezTo>
                    <a:cubicBezTo>
                      <a:pt x="3" y="22"/>
                      <a:pt x="4" y="23"/>
                      <a:pt x="4" y="24"/>
                    </a:cubicBezTo>
                    <a:cubicBezTo>
                      <a:pt x="3" y="24"/>
                      <a:pt x="3" y="24"/>
                      <a:pt x="1" y="24"/>
                    </a:cubicBezTo>
                    <a:cubicBezTo>
                      <a:pt x="1" y="25"/>
                      <a:pt x="1" y="27"/>
                      <a:pt x="1" y="27"/>
                    </a:cubicBezTo>
                    <a:cubicBezTo>
                      <a:pt x="6" y="28"/>
                      <a:pt x="6" y="28"/>
                      <a:pt x="11" y="28"/>
                    </a:cubicBezTo>
                    <a:cubicBezTo>
                      <a:pt x="11" y="27"/>
                      <a:pt x="11" y="26"/>
                      <a:pt x="12" y="26"/>
                    </a:cubicBezTo>
                    <a:cubicBezTo>
                      <a:pt x="13" y="26"/>
                      <a:pt x="12" y="28"/>
                      <a:pt x="12" y="29"/>
                    </a:cubicBezTo>
                    <a:cubicBezTo>
                      <a:pt x="11" y="29"/>
                      <a:pt x="9" y="30"/>
                      <a:pt x="8" y="31"/>
                    </a:cubicBezTo>
                    <a:cubicBezTo>
                      <a:pt x="8" y="32"/>
                      <a:pt x="9" y="33"/>
                      <a:pt x="8" y="34"/>
                    </a:cubicBezTo>
                    <a:cubicBezTo>
                      <a:pt x="8" y="37"/>
                      <a:pt x="2" y="37"/>
                      <a:pt x="8" y="39"/>
                    </a:cubicBezTo>
                    <a:cubicBezTo>
                      <a:pt x="6" y="40"/>
                      <a:pt x="5" y="40"/>
                      <a:pt x="4" y="41"/>
                    </a:cubicBezTo>
                    <a:cubicBezTo>
                      <a:pt x="4" y="41"/>
                      <a:pt x="6" y="43"/>
                      <a:pt x="5" y="44"/>
                    </a:cubicBezTo>
                    <a:cubicBezTo>
                      <a:pt x="3" y="44"/>
                      <a:pt x="2" y="43"/>
                      <a:pt x="0" y="43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2" y="46"/>
                      <a:pt x="2" y="46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1" y="48"/>
                      <a:pt x="1" y="50"/>
                      <a:pt x="0" y="50"/>
                    </a:cubicBezTo>
                    <a:cubicBezTo>
                      <a:pt x="2" y="50"/>
                      <a:pt x="3" y="49"/>
                      <a:pt x="3" y="49"/>
                    </a:cubicBezTo>
                    <a:cubicBezTo>
                      <a:pt x="5" y="48"/>
                      <a:pt x="8" y="50"/>
                      <a:pt x="5" y="50"/>
                    </a:cubicBezTo>
                    <a:cubicBezTo>
                      <a:pt x="4" y="50"/>
                      <a:pt x="3" y="54"/>
                      <a:pt x="5" y="53"/>
                    </a:cubicBezTo>
                    <a:cubicBezTo>
                      <a:pt x="5" y="53"/>
                      <a:pt x="9" y="50"/>
                      <a:pt x="10" y="50"/>
                    </a:cubicBezTo>
                    <a:cubicBezTo>
                      <a:pt x="11" y="50"/>
                      <a:pt x="10" y="51"/>
                      <a:pt x="10" y="52"/>
                    </a:cubicBezTo>
                    <a:cubicBezTo>
                      <a:pt x="11" y="52"/>
                      <a:pt x="12" y="52"/>
                      <a:pt x="12" y="53"/>
                    </a:cubicBezTo>
                    <a:cubicBezTo>
                      <a:pt x="13" y="52"/>
                      <a:pt x="15" y="50"/>
                      <a:pt x="15" y="50"/>
                    </a:cubicBezTo>
                    <a:cubicBezTo>
                      <a:pt x="16" y="50"/>
                      <a:pt x="17" y="51"/>
                      <a:pt x="17" y="50"/>
                    </a:cubicBezTo>
                    <a:cubicBezTo>
                      <a:pt x="18" y="50"/>
                      <a:pt x="18" y="49"/>
                      <a:pt x="18" y="48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20" y="46"/>
                      <a:pt x="21" y="47"/>
                      <a:pt x="22" y="48"/>
                    </a:cubicBezTo>
                    <a:cubicBezTo>
                      <a:pt x="22" y="47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4"/>
                      <a:pt x="24" y="44"/>
                      <a:pt x="25" y="43"/>
                    </a:cubicBezTo>
                    <a:cubicBezTo>
                      <a:pt x="26" y="43"/>
                      <a:pt x="28" y="43"/>
                      <a:pt x="28" y="43"/>
                    </a:cubicBezTo>
                    <a:cubicBezTo>
                      <a:pt x="29" y="43"/>
                      <a:pt x="28" y="40"/>
                      <a:pt x="29" y="40"/>
                    </a:cubicBezTo>
                    <a:cubicBezTo>
                      <a:pt x="30" y="40"/>
                      <a:pt x="30" y="41"/>
                      <a:pt x="32" y="42"/>
                    </a:cubicBezTo>
                    <a:cubicBezTo>
                      <a:pt x="32" y="42"/>
                      <a:pt x="31" y="39"/>
                      <a:pt x="30" y="39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8"/>
                      <a:pt x="34" y="38"/>
                      <a:pt x="34" y="38"/>
                    </a:cubicBezTo>
                    <a:cubicBezTo>
                      <a:pt x="34" y="35"/>
                      <a:pt x="34" y="33"/>
                      <a:pt x="34" y="30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2" y="29"/>
                      <a:pt x="33" y="28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1" y="27"/>
                      <a:pt x="32" y="24"/>
                      <a:pt x="32" y="23"/>
                    </a:cubicBezTo>
                    <a:cubicBezTo>
                      <a:pt x="32" y="22"/>
                      <a:pt x="33" y="20"/>
                      <a:pt x="32" y="21"/>
                    </a:cubicBezTo>
                    <a:cubicBezTo>
                      <a:pt x="32" y="21"/>
                      <a:pt x="32" y="19"/>
                      <a:pt x="32" y="19"/>
                    </a:cubicBezTo>
                    <a:cubicBezTo>
                      <a:pt x="33" y="19"/>
                      <a:pt x="34" y="18"/>
                      <a:pt x="34" y="18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6" y="17"/>
                    </a:cubicBezTo>
                    <a:cubicBezTo>
                      <a:pt x="24" y="19"/>
                      <a:pt x="26" y="14"/>
                      <a:pt x="23" y="14"/>
                    </a:cubicBezTo>
                    <a:cubicBezTo>
                      <a:pt x="20" y="14"/>
                      <a:pt x="22" y="14"/>
                      <a:pt x="21" y="12"/>
                    </a:cubicBezTo>
                    <a:cubicBezTo>
                      <a:pt x="20" y="9"/>
                      <a:pt x="26" y="11"/>
                      <a:pt x="25" y="8"/>
                    </a:cubicBezTo>
                    <a:cubicBezTo>
                      <a:pt x="24" y="5"/>
                      <a:pt x="30" y="4"/>
                      <a:pt x="30" y="4"/>
                    </a:cubicBezTo>
                    <a:close/>
                    <a:moveTo>
                      <a:pt x="11" y="36"/>
                    </a:moveTo>
                    <a:cubicBezTo>
                      <a:pt x="14" y="35"/>
                      <a:pt x="11" y="38"/>
                      <a:pt x="10" y="38"/>
                    </a:cubicBezTo>
                    <a:cubicBezTo>
                      <a:pt x="8" y="39"/>
                      <a:pt x="10" y="36"/>
                      <a:pt x="11" y="36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9" name="Freeform 199">
                <a:extLst>
                  <a:ext uri="{FF2B5EF4-FFF2-40B4-BE49-F238E27FC236}">
                    <a16:creationId xmlns:a16="http://schemas.microsoft.com/office/drawing/2014/main" id="{ACAA50D8-307A-BE49-A1D7-61406BB9F4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43" y="995"/>
                <a:ext cx="66" cy="106"/>
              </a:xfrm>
              <a:custGeom>
                <a:avLst/>
                <a:gdLst>
                  <a:gd name="T0" fmla="*/ 30 w 34"/>
                  <a:gd name="T1" fmla="*/ 2 h 54"/>
                  <a:gd name="T2" fmla="*/ 27 w 34"/>
                  <a:gd name="T3" fmla="*/ 0 h 54"/>
                  <a:gd name="T4" fmla="*/ 24 w 34"/>
                  <a:gd name="T5" fmla="*/ 3 h 54"/>
                  <a:gd name="T6" fmla="*/ 19 w 34"/>
                  <a:gd name="T7" fmla="*/ 2 h 54"/>
                  <a:gd name="T8" fmla="*/ 19 w 34"/>
                  <a:gd name="T9" fmla="*/ 7 h 54"/>
                  <a:gd name="T10" fmla="*/ 16 w 34"/>
                  <a:gd name="T11" fmla="*/ 11 h 54"/>
                  <a:gd name="T12" fmla="*/ 14 w 34"/>
                  <a:gd name="T13" fmla="*/ 14 h 54"/>
                  <a:gd name="T14" fmla="*/ 9 w 34"/>
                  <a:gd name="T15" fmla="*/ 15 h 54"/>
                  <a:gd name="T16" fmla="*/ 7 w 34"/>
                  <a:gd name="T17" fmla="*/ 12 h 54"/>
                  <a:gd name="T18" fmla="*/ 8 w 34"/>
                  <a:gd name="T19" fmla="*/ 19 h 54"/>
                  <a:gd name="T20" fmla="*/ 3 w 34"/>
                  <a:gd name="T21" fmla="*/ 22 h 54"/>
                  <a:gd name="T22" fmla="*/ 1 w 34"/>
                  <a:gd name="T23" fmla="*/ 24 h 54"/>
                  <a:gd name="T24" fmla="*/ 11 w 34"/>
                  <a:gd name="T25" fmla="*/ 28 h 54"/>
                  <a:gd name="T26" fmla="*/ 12 w 34"/>
                  <a:gd name="T27" fmla="*/ 29 h 54"/>
                  <a:gd name="T28" fmla="*/ 8 w 34"/>
                  <a:gd name="T29" fmla="*/ 34 h 54"/>
                  <a:gd name="T30" fmla="*/ 4 w 34"/>
                  <a:gd name="T31" fmla="*/ 41 h 54"/>
                  <a:gd name="T32" fmla="*/ 0 w 34"/>
                  <a:gd name="T33" fmla="*/ 43 h 54"/>
                  <a:gd name="T34" fmla="*/ 2 w 34"/>
                  <a:gd name="T35" fmla="*/ 46 h 54"/>
                  <a:gd name="T36" fmla="*/ 0 w 34"/>
                  <a:gd name="T37" fmla="*/ 50 h 54"/>
                  <a:gd name="T38" fmla="*/ 5 w 34"/>
                  <a:gd name="T39" fmla="*/ 50 h 54"/>
                  <a:gd name="T40" fmla="*/ 10 w 34"/>
                  <a:gd name="T41" fmla="*/ 50 h 54"/>
                  <a:gd name="T42" fmla="*/ 12 w 34"/>
                  <a:gd name="T43" fmla="*/ 53 h 54"/>
                  <a:gd name="T44" fmla="*/ 17 w 34"/>
                  <a:gd name="T45" fmla="*/ 50 h 54"/>
                  <a:gd name="T46" fmla="*/ 18 w 34"/>
                  <a:gd name="T47" fmla="*/ 47 h 54"/>
                  <a:gd name="T48" fmla="*/ 23 w 34"/>
                  <a:gd name="T49" fmla="*/ 46 h 54"/>
                  <a:gd name="T50" fmla="*/ 25 w 34"/>
                  <a:gd name="T51" fmla="*/ 43 h 54"/>
                  <a:gd name="T52" fmla="*/ 29 w 34"/>
                  <a:gd name="T53" fmla="*/ 40 h 54"/>
                  <a:gd name="T54" fmla="*/ 30 w 34"/>
                  <a:gd name="T55" fmla="*/ 39 h 54"/>
                  <a:gd name="T56" fmla="*/ 34 w 34"/>
                  <a:gd name="T57" fmla="*/ 38 h 54"/>
                  <a:gd name="T58" fmla="*/ 32 w 34"/>
                  <a:gd name="T59" fmla="*/ 30 h 54"/>
                  <a:gd name="T60" fmla="*/ 31 w 34"/>
                  <a:gd name="T61" fmla="*/ 27 h 54"/>
                  <a:gd name="T62" fmla="*/ 32 w 34"/>
                  <a:gd name="T63" fmla="*/ 21 h 54"/>
                  <a:gd name="T64" fmla="*/ 34 w 34"/>
                  <a:gd name="T65" fmla="*/ 18 h 54"/>
                  <a:gd name="T66" fmla="*/ 30 w 34"/>
                  <a:gd name="T67" fmla="*/ 18 h 54"/>
                  <a:gd name="T68" fmla="*/ 26 w 34"/>
                  <a:gd name="T69" fmla="*/ 17 h 54"/>
                  <a:gd name="T70" fmla="*/ 21 w 34"/>
                  <a:gd name="T71" fmla="*/ 12 h 54"/>
                  <a:gd name="T72" fmla="*/ 30 w 34"/>
                  <a:gd name="T73" fmla="*/ 4 h 54"/>
                  <a:gd name="T74" fmla="*/ 10 w 34"/>
                  <a:gd name="T7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54">
                    <a:moveTo>
                      <a:pt x="30" y="4"/>
                    </a:moveTo>
                    <a:cubicBezTo>
                      <a:pt x="30" y="3"/>
                      <a:pt x="29" y="2"/>
                      <a:pt x="30" y="2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2"/>
                      <a:pt x="27" y="2"/>
                    </a:cubicBezTo>
                    <a:cubicBezTo>
                      <a:pt x="26" y="2"/>
                      <a:pt x="25" y="3"/>
                      <a:pt x="24" y="3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2" y="2"/>
                      <a:pt x="20" y="2"/>
                      <a:pt x="19" y="2"/>
                    </a:cubicBezTo>
                    <a:cubicBezTo>
                      <a:pt x="19" y="2"/>
                      <a:pt x="19" y="5"/>
                      <a:pt x="19" y="5"/>
                    </a:cubicBezTo>
                    <a:cubicBezTo>
                      <a:pt x="16" y="6"/>
                      <a:pt x="15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0"/>
                      <a:pt x="16" y="11"/>
                    </a:cubicBezTo>
                    <a:cubicBezTo>
                      <a:pt x="15" y="12"/>
                      <a:pt x="15" y="14"/>
                      <a:pt x="16" y="14"/>
                    </a:cubicBezTo>
                    <a:cubicBezTo>
                      <a:pt x="16" y="14"/>
                      <a:pt x="13" y="15"/>
                      <a:pt x="14" y="14"/>
                    </a:cubicBezTo>
                    <a:cubicBezTo>
                      <a:pt x="13" y="14"/>
                      <a:pt x="12" y="13"/>
                      <a:pt x="10" y="13"/>
                    </a:cubicBezTo>
                    <a:cubicBezTo>
                      <a:pt x="10" y="13"/>
                      <a:pt x="9" y="15"/>
                      <a:pt x="9" y="15"/>
                    </a:cubicBezTo>
                    <a:cubicBezTo>
                      <a:pt x="9" y="15"/>
                      <a:pt x="8" y="14"/>
                      <a:pt x="8" y="14"/>
                    </a:cubicBezTo>
                    <a:cubicBezTo>
                      <a:pt x="7" y="14"/>
                      <a:pt x="7" y="13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7"/>
                      <a:pt x="5" y="17"/>
                      <a:pt x="8" y="19"/>
                    </a:cubicBezTo>
                    <a:cubicBezTo>
                      <a:pt x="8" y="19"/>
                      <a:pt x="7" y="20"/>
                      <a:pt x="8" y="21"/>
                    </a:cubicBezTo>
                    <a:cubicBezTo>
                      <a:pt x="6" y="21"/>
                      <a:pt x="4" y="21"/>
                      <a:pt x="3" y="22"/>
                    </a:cubicBezTo>
                    <a:cubicBezTo>
                      <a:pt x="3" y="22"/>
                      <a:pt x="4" y="23"/>
                      <a:pt x="4" y="24"/>
                    </a:cubicBezTo>
                    <a:cubicBezTo>
                      <a:pt x="3" y="24"/>
                      <a:pt x="3" y="24"/>
                      <a:pt x="1" y="24"/>
                    </a:cubicBezTo>
                    <a:cubicBezTo>
                      <a:pt x="1" y="25"/>
                      <a:pt x="1" y="27"/>
                      <a:pt x="1" y="27"/>
                    </a:cubicBezTo>
                    <a:cubicBezTo>
                      <a:pt x="6" y="28"/>
                      <a:pt x="6" y="28"/>
                      <a:pt x="11" y="28"/>
                    </a:cubicBezTo>
                    <a:cubicBezTo>
                      <a:pt x="11" y="27"/>
                      <a:pt x="11" y="26"/>
                      <a:pt x="12" y="26"/>
                    </a:cubicBezTo>
                    <a:cubicBezTo>
                      <a:pt x="13" y="26"/>
                      <a:pt x="12" y="28"/>
                      <a:pt x="12" y="29"/>
                    </a:cubicBezTo>
                    <a:cubicBezTo>
                      <a:pt x="11" y="29"/>
                      <a:pt x="9" y="30"/>
                      <a:pt x="8" y="31"/>
                    </a:cubicBezTo>
                    <a:cubicBezTo>
                      <a:pt x="8" y="32"/>
                      <a:pt x="9" y="33"/>
                      <a:pt x="8" y="34"/>
                    </a:cubicBezTo>
                    <a:cubicBezTo>
                      <a:pt x="8" y="37"/>
                      <a:pt x="2" y="37"/>
                      <a:pt x="8" y="39"/>
                    </a:cubicBezTo>
                    <a:cubicBezTo>
                      <a:pt x="6" y="40"/>
                      <a:pt x="5" y="40"/>
                      <a:pt x="4" y="41"/>
                    </a:cubicBezTo>
                    <a:cubicBezTo>
                      <a:pt x="4" y="41"/>
                      <a:pt x="6" y="43"/>
                      <a:pt x="5" y="44"/>
                    </a:cubicBezTo>
                    <a:cubicBezTo>
                      <a:pt x="3" y="44"/>
                      <a:pt x="2" y="43"/>
                      <a:pt x="0" y="43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46"/>
                      <a:pt x="2" y="46"/>
                      <a:pt x="2" y="46"/>
                    </a:cubicBezTo>
                    <a:cubicBezTo>
                      <a:pt x="2" y="46"/>
                      <a:pt x="2" y="47"/>
                      <a:pt x="2" y="48"/>
                    </a:cubicBezTo>
                    <a:cubicBezTo>
                      <a:pt x="1" y="48"/>
                      <a:pt x="1" y="50"/>
                      <a:pt x="0" y="50"/>
                    </a:cubicBezTo>
                    <a:cubicBezTo>
                      <a:pt x="2" y="50"/>
                      <a:pt x="3" y="49"/>
                      <a:pt x="3" y="49"/>
                    </a:cubicBezTo>
                    <a:cubicBezTo>
                      <a:pt x="5" y="48"/>
                      <a:pt x="8" y="50"/>
                      <a:pt x="5" y="50"/>
                    </a:cubicBezTo>
                    <a:cubicBezTo>
                      <a:pt x="4" y="50"/>
                      <a:pt x="3" y="54"/>
                      <a:pt x="5" y="53"/>
                    </a:cubicBezTo>
                    <a:cubicBezTo>
                      <a:pt x="5" y="53"/>
                      <a:pt x="9" y="50"/>
                      <a:pt x="10" y="50"/>
                    </a:cubicBezTo>
                    <a:cubicBezTo>
                      <a:pt x="11" y="50"/>
                      <a:pt x="10" y="51"/>
                      <a:pt x="10" y="52"/>
                    </a:cubicBezTo>
                    <a:cubicBezTo>
                      <a:pt x="11" y="52"/>
                      <a:pt x="12" y="52"/>
                      <a:pt x="12" y="53"/>
                    </a:cubicBezTo>
                    <a:cubicBezTo>
                      <a:pt x="13" y="52"/>
                      <a:pt x="15" y="50"/>
                      <a:pt x="15" y="50"/>
                    </a:cubicBezTo>
                    <a:cubicBezTo>
                      <a:pt x="16" y="50"/>
                      <a:pt x="17" y="51"/>
                      <a:pt x="17" y="50"/>
                    </a:cubicBezTo>
                    <a:cubicBezTo>
                      <a:pt x="18" y="50"/>
                      <a:pt x="18" y="49"/>
                      <a:pt x="18" y="48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20" y="46"/>
                      <a:pt x="21" y="47"/>
                      <a:pt x="22" y="48"/>
                    </a:cubicBezTo>
                    <a:cubicBezTo>
                      <a:pt x="22" y="47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4"/>
                      <a:pt x="24" y="44"/>
                      <a:pt x="25" y="43"/>
                    </a:cubicBezTo>
                    <a:cubicBezTo>
                      <a:pt x="26" y="43"/>
                      <a:pt x="28" y="43"/>
                      <a:pt x="28" y="43"/>
                    </a:cubicBezTo>
                    <a:cubicBezTo>
                      <a:pt x="29" y="43"/>
                      <a:pt x="28" y="40"/>
                      <a:pt x="29" y="40"/>
                    </a:cubicBezTo>
                    <a:cubicBezTo>
                      <a:pt x="30" y="40"/>
                      <a:pt x="30" y="41"/>
                      <a:pt x="32" y="42"/>
                    </a:cubicBezTo>
                    <a:cubicBezTo>
                      <a:pt x="32" y="42"/>
                      <a:pt x="31" y="39"/>
                      <a:pt x="30" y="39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8"/>
                      <a:pt x="34" y="38"/>
                      <a:pt x="34" y="38"/>
                    </a:cubicBezTo>
                    <a:cubicBezTo>
                      <a:pt x="34" y="35"/>
                      <a:pt x="34" y="33"/>
                      <a:pt x="34" y="30"/>
                    </a:cubicBezTo>
                    <a:cubicBezTo>
                      <a:pt x="32" y="30"/>
                      <a:pt x="32" y="30"/>
                      <a:pt x="32" y="30"/>
                    </a:cubicBezTo>
                    <a:cubicBezTo>
                      <a:pt x="32" y="29"/>
                      <a:pt x="33" y="28"/>
                      <a:pt x="32" y="27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31" y="27"/>
                      <a:pt x="32" y="24"/>
                      <a:pt x="32" y="23"/>
                    </a:cubicBezTo>
                    <a:cubicBezTo>
                      <a:pt x="32" y="22"/>
                      <a:pt x="33" y="20"/>
                      <a:pt x="32" y="21"/>
                    </a:cubicBezTo>
                    <a:cubicBezTo>
                      <a:pt x="32" y="21"/>
                      <a:pt x="32" y="19"/>
                      <a:pt x="32" y="19"/>
                    </a:cubicBezTo>
                    <a:cubicBezTo>
                      <a:pt x="33" y="19"/>
                      <a:pt x="34" y="18"/>
                      <a:pt x="34" y="18"/>
                    </a:cubicBezTo>
                    <a:cubicBezTo>
                      <a:pt x="34" y="17"/>
                      <a:pt x="34" y="17"/>
                      <a:pt x="34" y="17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6"/>
                      <a:pt x="29" y="15"/>
                      <a:pt x="26" y="17"/>
                    </a:cubicBezTo>
                    <a:cubicBezTo>
                      <a:pt x="24" y="19"/>
                      <a:pt x="26" y="14"/>
                      <a:pt x="23" y="14"/>
                    </a:cubicBezTo>
                    <a:cubicBezTo>
                      <a:pt x="20" y="14"/>
                      <a:pt x="22" y="14"/>
                      <a:pt x="21" y="12"/>
                    </a:cubicBezTo>
                    <a:cubicBezTo>
                      <a:pt x="20" y="9"/>
                      <a:pt x="26" y="11"/>
                      <a:pt x="25" y="8"/>
                    </a:cubicBezTo>
                    <a:cubicBezTo>
                      <a:pt x="24" y="5"/>
                      <a:pt x="30" y="4"/>
                      <a:pt x="30" y="4"/>
                    </a:cubicBezTo>
                    <a:close/>
                    <a:moveTo>
                      <a:pt x="11" y="36"/>
                    </a:moveTo>
                    <a:cubicBezTo>
                      <a:pt x="14" y="35"/>
                      <a:pt x="11" y="38"/>
                      <a:pt x="10" y="38"/>
                    </a:cubicBezTo>
                    <a:cubicBezTo>
                      <a:pt x="8" y="39"/>
                      <a:pt x="10" y="36"/>
                      <a:pt x="11" y="36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0" name="Freeform 200">
                <a:extLst>
                  <a:ext uri="{FF2B5EF4-FFF2-40B4-BE49-F238E27FC236}">
                    <a16:creationId xmlns:a16="http://schemas.microsoft.com/office/drawing/2014/main" id="{50E01175-D30B-3A4A-8537-C58A16CF25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6" y="1444"/>
                <a:ext cx="175" cy="181"/>
              </a:xfrm>
              <a:custGeom>
                <a:avLst/>
                <a:gdLst>
                  <a:gd name="T0" fmla="*/ 89 w 89"/>
                  <a:gd name="T1" fmla="*/ 83 h 92"/>
                  <a:gd name="T2" fmla="*/ 88 w 89"/>
                  <a:gd name="T3" fmla="*/ 82 h 92"/>
                  <a:gd name="T4" fmla="*/ 86 w 89"/>
                  <a:gd name="T5" fmla="*/ 80 h 92"/>
                  <a:gd name="T6" fmla="*/ 83 w 89"/>
                  <a:gd name="T7" fmla="*/ 78 h 92"/>
                  <a:gd name="T8" fmla="*/ 83 w 89"/>
                  <a:gd name="T9" fmla="*/ 73 h 92"/>
                  <a:gd name="T10" fmla="*/ 81 w 89"/>
                  <a:gd name="T11" fmla="*/ 73 h 92"/>
                  <a:gd name="T12" fmla="*/ 80 w 89"/>
                  <a:gd name="T13" fmla="*/ 66 h 92"/>
                  <a:gd name="T14" fmla="*/ 78 w 89"/>
                  <a:gd name="T15" fmla="*/ 61 h 92"/>
                  <a:gd name="T16" fmla="*/ 75 w 89"/>
                  <a:gd name="T17" fmla="*/ 55 h 92"/>
                  <a:gd name="T18" fmla="*/ 70 w 89"/>
                  <a:gd name="T19" fmla="*/ 54 h 92"/>
                  <a:gd name="T20" fmla="*/ 71 w 89"/>
                  <a:gd name="T21" fmla="*/ 52 h 92"/>
                  <a:gd name="T22" fmla="*/ 64 w 89"/>
                  <a:gd name="T23" fmla="*/ 45 h 92"/>
                  <a:gd name="T24" fmla="*/ 59 w 89"/>
                  <a:gd name="T25" fmla="*/ 38 h 92"/>
                  <a:gd name="T26" fmla="*/ 57 w 89"/>
                  <a:gd name="T27" fmla="*/ 34 h 92"/>
                  <a:gd name="T28" fmla="*/ 58 w 89"/>
                  <a:gd name="T29" fmla="*/ 29 h 92"/>
                  <a:gd name="T30" fmla="*/ 61 w 89"/>
                  <a:gd name="T31" fmla="*/ 28 h 92"/>
                  <a:gd name="T32" fmla="*/ 61 w 89"/>
                  <a:gd name="T33" fmla="*/ 23 h 92"/>
                  <a:gd name="T34" fmla="*/ 65 w 89"/>
                  <a:gd name="T35" fmla="*/ 21 h 92"/>
                  <a:gd name="T36" fmla="*/ 64 w 89"/>
                  <a:gd name="T37" fmla="*/ 19 h 92"/>
                  <a:gd name="T38" fmla="*/ 60 w 89"/>
                  <a:gd name="T39" fmla="*/ 19 h 92"/>
                  <a:gd name="T40" fmla="*/ 56 w 89"/>
                  <a:gd name="T41" fmla="*/ 18 h 92"/>
                  <a:gd name="T42" fmla="*/ 53 w 89"/>
                  <a:gd name="T43" fmla="*/ 16 h 92"/>
                  <a:gd name="T44" fmla="*/ 51 w 89"/>
                  <a:gd name="T45" fmla="*/ 13 h 92"/>
                  <a:gd name="T46" fmla="*/ 50 w 89"/>
                  <a:gd name="T47" fmla="*/ 10 h 92"/>
                  <a:gd name="T48" fmla="*/ 50 w 89"/>
                  <a:gd name="T49" fmla="*/ 7 h 92"/>
                  <a:gd name="T50" fmla="*/ 48 w 89"/>
                  <a:gd name="T51" fmla="*/ 2 h 92"/>
                  <a:gd name="T52" fmla="*/ 45 w 89"/>
                  <a:gd name="T53" fmla="*/ 1 h 92"/>
                  <a:gd name="T54" fmla="*/ 42 w 89"/>
                  <a:gd name="T55" fmla="*/ 3 h 92"/>
                  <a:gd name="T56" fmla="*/ 41 w 89"/>
                  <a:gd name="T57" fmla="*/ 1 h 92"/>
                  <a:gd name="T58" fmla="*/ 39 w 89"/>
                  <a:gd name="T59" fmla="*/ 0 h 92"/>
                  <a:gd name="T60" fmla="*/ 37 w 89"/>
                  <a:gd name="T61" fmla="*/ 2 h 92"/>
                  <a:gd name="T62" fmla="*/ 31 w 89"/>
                  <a:gd name="T63" fmla="*/ 1 h 92"/>
                  <a:gd name="T64" fmla="*/ 29 w 89"/>
                  <a:gd name="T65" fmla="*/ 2 h 92"/>
                  <a:gd name="T66" fmla="*/ 27 w 89"/>
                  <a:gd name="T67" fmla="*/ 8 h 92"/>
                  <a:gd name="T68" fmla="*/ 23 w 89"/>
                  <a:gd name="T69" fmla="*/ 13 h 92"/>
                  <a:gd name="T70" fmla="*/ 24 w 89"/>
                  <a:gd name="T71" fmla="*/ 17 h 92"/>
                  <a:gd name="T72" fmla="*/ 22 w 89"/>
                  <a:gd name="T73" fmla="*/ 23 h 92"/>
                  <a:gd name="T74" fmla="*/ 22 w 89"/>
                  <a:gd name="T75" fmla="*/ 27 h 92"/>
                  <a:gd name="T76" fmla="*/ 20 w 89"/>
                  <a:gd name="T77" fmla="*/ 32 h 92"/>
                  <a:gd name="T78" fmla="*/ 18 w 89"/>
                  <a:gd name="T79" fmla="*/ 35 h 92"/>
                  <a:gd name="T80" fmla="*/ 0 w 89"/>
                  <a:gd name="T81" fmla="*/ 49 h 92"/>
                  <a:gd name="T82" fmla="*/ 5 w 89"/>
                  <a:gd name="T83" fmla="*/ 64 h 92"/>
                  <a:gd name="T84" fmla="*/ 29 w 89"/>
                  <a:gd name="T85" fmla="*/ 78 h 92"/>
                  <a:gd name="T86" fmla="*/ 30 w 89"/>
                  <a:gd name="T87" fmla="*/ 81 h 92"/>
                  <a:gd name="T88" fmla="*/ 36 w 89"/>
                  <a:gd name="T89" fmla="*/ 81 h 92"/>
                  <a:gd name="T90" fmla="*/ 37 w 89"/>
                  <a:gd name="T91" fmla="*/ 87 h 92"/>
                  <a:gd name="T92" fmla="*/ 43 w 89"/>
                  <a:gd name="T93" fmla="*/ 90 h 92"/>
                  <a:gd name="T94" fmla="*/ 59 w 89"/>
                  <a:gd name="T95" fmla="*/ 92 h 92"/>
                  <a:gd name="T96" fmla="*/ 67 w 89"/>
                  <a:gd name="T97" fmla="*/ 86 h 92"/>
                  <a:gd name="T98" fmla="*/ 73 w 89"/>
                  <a:gd name="T99" fmla="*/ 79 h 92"/>
                  <a:gd name="T100" fmla="*/ 78 w 89"/>
                  <a:gd name="T101" fmla="*/ 80 h 92"/>
                  <a:gd name="T102" fmla="*/ 80 w 89"/>
                  <a:gd name="T103" fmla="*/ 80 h 92"/>
                  <a:gd name="T104" fmla="*/ 81 w 89"/>
                  <a:gd name="T105" fmla="*/ 82 h 92"/>
                  <a:gd name="T106" fmla="*/ 85 w 89"/>
                  <a:gd name="T107" fmla="*/ 83 h 92"/>
                  <a:gd name="T108" fmla="*/ 86 w 89"/>
                  <a:gd name="T109" fmla="*/ 81 h 92"/>
                  <a:gd name="T110" fmla="*/ 88 w 89"/>
                  <a:gd name="T111" fmla="*/ 83 h 92"/>
                  <a:gd name="T112" fmla="*/ 89 w 89"/>
                  <a:gd name="T113" fmla="*/ 8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92">
                    <a:moveTo>
                      <a:pt x="89" y="83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88" y="82"/>
                      <a:pt x="87" y="82"/>
                      <a:pt x="86" y="80"/>
                    </a:cubicBezTo>
                    <a:cubicBezTo>
                      <a:pt x="85" y="78"/>
                      <a:pt x="83" y="78"/>
                      <a:pt x="83" y="78"/>
                    </a:cubicBezTo>
                    <a:cubicBezTo>
                      <a:pt x="83" y="73"/>
                      <a:pt x="83" y="73"/>
                      <a:pt x="83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0" y="70"/>
                      <a:pt x="80" y="69"/>
                      <a:pt x="80" y="66"/>
                    </a:cubicBezTo>
                    <a:cubicBezTo>
                      <a:pt x="81" y="63"/>
                      <a:pt x="80" y="63"/>
                      <a:pt x="78" y="61"/>
                    </a:cubicBezTo>
                    <a:cubicBezTo>
                      <a:pt x="76" y="58"/>
                      <a:pt x="76" y="57"/>
                      <a:pt x="75" y="55"/>
                    </a:cubicBezTo>
                    <a:cubicBezTo>
                      <a:pt x="74" y="53"/>
                      <a:pt x="73" y="54"/>
                      <a:pt x="70" y="54"/>
                    </a:cubicBezTo>
                    <a:cubicBezTo>
                      <a:pt x="67" y="54"/>
                      <a:pt x="71" y="54"/>
                      <a:pt x="71" y="52"/>
                    </a:cubicBezTo>
                    <a:cubicBezTo>
                      <a:pt x="70" y="50"/>
                      <a:pt x="66" y="46"/>
                      <a:pt x="64" y="45"/>
                    </a:cubicBezTo>
                    <a:cubicBezTo>
                      <a:pt x="61" y="45"/>
                      <a:pt x="61" y="39"/>
                      <a:pt x="59" y="38"/>
                    </a:cubicBezTo>
                    <a:cubicBezTo>
                      <a:pt x="57" y="37"/>
                      <a:pt x="58" y="35"/>
                      <a:pt x="57" y="34"/>
                    </a:cubicBezTo>
                    <a:cubicBezTo>
                      <a:pt x="56" y="32"/>
                      <a:pt x="60" y="34"/>
                      <a:pt x="58" y="29"/>
                    </a:cubicBezTo>
                    <a:cubicBezTo>
                      <a:pt x="57" y="27"/>
                      <a:pt x="60" y="30"/>
                      <a:pt x="61" y="28"/>
                    </a:cubicBezTo>
                    <a:cubicBezTo>
                      <a:pt x="62" y="27"/>
                      <a:pt x="62" y="26"/>
                      <a:pt x="61" y="23"/>
                    </a:cubicBezTo>
                    <a:cubicBezTo>
                      <a:pt x="60" y="21"/>
                      <a:pt x="63" y="23"/>
                      <a:pt x="65" y="21"/>
                    </a:cubicBezTo>
                    <a:cubicBezTo>
                      <a:pt x="66" y="20"/>
                      <a:pt x="64" y="19"/>
                      <a:pt x="64" y="19"/>
                    </a:cubicBezTo>
                    <a:cubicBezTo>
                      <a:pt x="64" y="19"/>
                      <a:pt x="62" y="20"/>
                      <a:pt x="60" y="19"/>
                    </a:cubicBezTo>
                    <a:cubicBezTo>
                      <a:pt x="58" y="18"/>
                      <a:pt x="58" y="18"/>
                      <a:pt x="56" y="18"/>
                    </a:cubicBezTo>
                    <a:cubicBezTo>
                      <a:pt x="55" y="18"/>
                      <a:pt x="55" y="16"/>
                      <a:pt x="53" y="16"/>
                    </a:cubicBezTo>
                    <a:cubicBezTo>
                      <a:pt x="51" y="16"/>
                      <a:pt x="53" y="13"/>
                      <a:pt x="51" y="13"/>
                    </a:cubicBezTo>
                    <a:cubicBezTo>
                      <a:pt x="49" y="13"/>
                      <a:pt x="52" y="10"/>
                      <a:pt x="50" y="10"/>
                    </a:cubicBezTo>
                    <a:cubicBezTo>
                      <a:pt x="48" y="10"/>
                      <a:pt x="51" y="8"/>
                      <a:pt x="50" y="7"/>
                    </a:cubicBezTo>
                    <a:cubicBezTo>
                      <a:pt x="49" y="5"/>
                      <a:pt x="48" y="2"/>
                      <a:pt x="48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8" y="1"/>
                      <a:pt x="37" y="2"/>
                    </a:cubicBezTo>
                    <a:cubicBezTo>
                      <a:pt x="36" y="4"/>
                      <a:pt x="33" y="0"/>
                      <a:pt x="31" y="1"/>
                    </a:cubicBezTo>
                    <a:cubicBezTo>
                      <a:pt x="31" y="2"/>
                      <a:pt x="30" y="2"/>
                      <a:pt x="29" y="2"/>
                    </a:cubicBezTo>
                    <a:cubicBezTo>
                      <a:pt x="29" y="2"/>
                      <a:pt x="29" y="6"/>
                      <a:pt x="27" y="8"/>
                    </a:cubicBezTo>
                    <a:cubicBezTo>
                      <a:pt x="25" y="9"/>
                      <a:pt x="23" y="10"/>
                      <a:pt x="23" y="13"/>
                    </a:cubicBezTo>
                    <a:cubicBezTo>
                      <a:pt x="23" y="16"/>
                      <a:pt x="24" y="15"/>
                      <a:pt x="24" y="17"/>
                    </a:cubicBezTo>
                    <a:cubicBezTo>
                      <a:pt x="23" y="20"/>
                      <a:pt x="21" y="20"/>
                      <a:pt x="22" y="23"/>
                    </a:cubicBezTo>
                    <a:cubicBezTo>
                      <a:pt x="23" y="26"/>
                      <a:pt x="23" y="25"/>
                      <a:pt x="22" y="27"/>
                    </a:cubicBezTo>
                    <a:cubicBezTo>
                      <a:pt x="21" y="30"/>
                      <a:pt x="21" y="30"/>
                      <a:pt x="20" y="32"/>
                    </a:cubicBezTo>
                    <a:cubicBezTo>
                      <a:pt x="19" y="34"/>
                      <a:pt x="18" y="35"/>
                      <a:pt x="18" y="35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6" y="81"/>
                      <a:pt x="36" y="81"/>
                      <a:pt x="36" y="81"/>
                    </a:cubicBezTo>
                    <a:cubicBezTo>
                      <a:pt x="37" y="87"/>
                      <a:pt x="37" y="87"/>
                      <a:pt x="37" y="87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65" y="88"/>
                      <a:pt x="67" y="86"/>
                    </a:cubicBezTo>
                    <a:cubicBezTo>
                      <a:pt x="69" y="83"/>
                      <a:pt x="71" y="78"/>
                      <a:pt x="73" y="79"/>
                    </a:cubicBezTo>
                    <a:cubicBezTo>
                      <a:pt x="76" y="80"/>
                      <a:pt x="78" y="80"/>
                      <a:pt x="78" y="80"/>
                    </a:cubicBezTo>
                    <a:cubicBezTo>
                      <a:pt x="78" y="80"/>
                      <a:pt x="79" y="80"/>
                      <a:pt x="80" y="80"/>
                    </a:cubicBezTo>
                    <a:cubicBezTo>
                      <a:pt x="80" y="80"/>
                      <a:pt x="81" y="82"/>
                      <a:pt x="81" y="82"/>
                    </a:cubicBezTo>
                    <a:cubicBezTo>
                      <a:pt x="82" y="83"/>
                      <a:pt x="83" y="83"/>
                      <a:pt x="85" y="83"/>
                    </a:cubicBezTo>
                    <a:cubicBezTo>
                      <a:pt x="85" y="83"/>
                      <a:pt x="85" y="81"/>
                      <a:pt x="86" y="81"/>
                    </a:cubicBezTo>
                    <a:cubicBezTo>
                      <a:pt x="86" y="81"/>
                      <a:pt x="88" y="83"/>
                      <a:pt x="88" y="83"/>
                    </a:cubicBezTo>
                    <a:cubicBezTo>
                      <a:pt x="88" y="83"/>
                      <a:pt x="88" y="83"/>
                      <a:pt x="89" y="83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1" name="Freeform 201">
                <a:extLst>
                  <a:ext uri="{FF2B5EF4-FFF2-40B4-BE49-F238E27FC236}">
                    <a16:creationId xmlns:a16="http://schemas.microsoft.com/office/drawing/2014/main" id="{D83460AB-3AB5-874B-BB08-DAE53015C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6" y="1444"/>
                <a:ext cx="175" cy="181"/>
              </a:xfrm>
              <a:custGeom>
                <a:avLst/>
                <a:gdLst>
                  <a:gd name="T0" fmla="*/ 89 w 89"/>
                  <a:gd name="T1" fmla="*/ 83 h 92"/>
                  <a:gd name="T2" fmla="*/ 88 w 89"/>
                  <a:gd name="T3" fmla="*/ 82 h 92"/>
                  <a:gd name="T4" fmla="*/ 86 w 89"/>
                  <a:gd name="T5" fmla="*/ 80 h 92"/>
                  <a:gd name="T6" fmla="*/ 83 w 89"/>
                  <a:gd name="T7" fmla="*/ 78 h 92"/>
                  <a:gd name="T8" fmla="*/ 83 w 89"/>
                  <a:gd name="T9" fmla="*/ 73 h 92"/>
                  <a:gd name="T10" fmla="*/ 81 w 89"/>
                  <a:gd name="T11" fmla="*/ 73 h 92"/>
                  <a:gd name="T12" fmla="*/ 80 w 89"/>
                  <a:gd name="T13" fmla="*/ 66 h 92"/>
                  <a:gd name="T14" fmla="*/ 78 w 89"/>
                  <a:gd name="T15" fmla="*/ 61 h 92"/>
                  <a:gd name="T16" fmla="*/ 75 w 89"/>
                  <a:gd name="T17" fmla="*/ 55 h 92"/>
                  <a:gd name="T18" fmla="*/ 70 w 89"/>
                  <a:gd name="T19" fmla="*/ 54 h 92"/>
                  <a:gd name="T20" fmla="*/ 71 w 89"/>
                  <a:gd name="T21" fmla="*/ 52 h 92"/>
                  <a:gd name="T22" fmla="*/ 64 w 89"/>
                  <a:gd name="T23" fmla="*/ 45 h 92"/>
                  <a:gd name="T24" fmla="*/ 59 w 89"/>
                  <a:gd name="T25" fmla="*/ 38 h 92"/>
                  <a:gd name="T26" fmla="*/ 57 w 89"/>
                  <a:gd name="T27" fmla="*/ 34 h 92"/>
                  <a:gd name="T28" fmla="*/ 58 w 89"/>
                  <a:gd name="T29" fmla="*/ 29 h 92"/>
                  <a:gd name="T30" fmla="*/ 61 w 89"/>
                  <a:gd name="T31" fmla="*/ 28 h 92"/>
                  <a:gd name="T32" fmla="*/ 61 w 89"/>
                  <a:gd name="T33" fmla="*/ 23 h 92"/>
                  <a:gd name="T34" fmla="*/ 65 w 89"/>
                  <a:gd name="T35" fmla="*/ 21 h 92"/>
                  <a:gd name="T36" fmla="*/ 64 w 89"/>
                  <a:gd name="T37" fmla="*/ 19 h 92"/>
                  <a:gd name="T38" fmla="*/ 60 w 89"/>
                  <a:gd name="T39" fmla="*/ 19 h 92"/>
                  <a:gd name="T40" fmla="*/ 56 w 89"/>
                  <a:gd name="T41" fmla="*/ 18 h 92"/>
                  <a:gd name="T42" fmla="*/ 53 w 89"/>
                  <a:gd name="T43" fmla="*/ 16 h 92"/>
                  <a:gd name="T44" fmla="*/ 51 w 89"/>
                  <a:gd name="T45" fmla="*/ 13 h 92"/>
                  <a:gd name="T46" fmla="*/ 50 w 89"/>
                  <a:gd name="T47" fmla="*/ 10 h 92"/>
                  <a:gd name="T48" fmla="*/ 50 w 89"/>
                  <a:gd name="T49" fmla="*/ 7 h 92"/>
                  <a:gd name="T50" fmla="*/ 48 w 89"/>
                  <a:gd name="T51" fmla="*/ 2 h 92"/>
                  <a:gd name="T52" fmla="*/ 45 w 89"/>
                  <a:gd name="T53" fmla="*/ 1 h 92"/>
                  <a:gd name="T54" fmla="*/ 42 w 89"/>
                  <a:gd name="T55" fmla="*/ 3 h 92"/>
                  <a:gd name="T56" fmla="*/ 41 w 89"/>
                  <a:gd name="T57" fmla="*/ 1 h 92"/>
                  <a:gd name="T58" fmla="*/ 39 w 89"/>
                  <a:gd name="T59" fmla="*/ 0 h 92"/>
                  <a:gd name="T60" fmla="*/ 37 w 89"/>
                  <a:gd name="T61" fmla="*/ 2 h 92"/>
                  <a:gd name="T62" fmla="*/ 31 w 89"/>
                  <a:gd name="T63" fmla="*/ 1 h 92"/>
                  <a:gd name="T64" fmla="*/ 29 w 89"/>
                  <a:gd name="T65" fmla="*/ 2 h 92"/>
                  <a:gd name="T66" fmla="*/ 27 w 89"/>
                  <a:gd name="T67" fmla="*/ 8 h 92"/>
                  <a:gd name="T68" fmla="*/ 23 w 89"/>
                  <a:gd name="T69" fmla="*/ 13 h 92"/>
                  <a:gd name="T70" fmla="*/ 24 w 89"/>
                  <a:gd name="T71" fmla="*/ 17 h 92"/>
                  <a:gd name="T72" fmla="*/ 22 w 89"/>
                  <a:gd name="T73" fmla="*/ 23 h 92"/>
                  <a:gd name="T74" fmla="*/ 22 w 89"/>
                  <a:gd name="T75" fmla="*/ 27 h 92"/>
                  <a:gd name="T76" fmla="*/ 20 w 89"/>
                  <a:gd name="T77" fmla="*/ 32 h 92"/>
                  <a:gd name="T78" fmla="*/ 18 w 89"/>
                  <a:gd name="T79" fmla="*/ 35 h 92"/>
                  <a:gd name="T80" fmla="*/ 0 w 89"/>
                  <a:gd name="T81" fmla="*/ 49 h 92"/>
                  <a:gd name="T82" fmla="*/ 5 w 89"/>
                  <a:gd name="T83" fmla="*/ 64 h 92"/>
                  <a:gd name="T84" fmla="*/ 29 w 89"/>
                  <a:gd name="T85" fmla="*/ 78 h 92"/>
                  <a:gd name="T86" fmla="*/ 30 w 89"/>
                  <a:gd name="T87" fmla="*/ 81 h 92"/>
                  <a:gd name="T88" fmla="*/ 36 w 89"/>
                  <a:gd name="T89" fmla="*/ 81 h 92"/>
                  <a:gd name="T90" fmla="*/ 37 w 89"/>
                  <a:gd name="T91" fmla="*/ 87 h 92"/>
                  <a:gd name="T92" fmla="*/ 43 w 89"/>
                  <a:gd name="T93" fmla="*/ 90 h 92"/>
                  <a:gd name="T94" fmla="*/ 59 w 89"/>
                  <a:gd name="T95" fmla="*/ 92 h 92"/>
                  <a:gd name="T96" fmla="*/ 67 w 89"/>
                  <a:gd name="T97" fmla="*/ 86 h 92"/>
                  <a:gd name="T98" fmla="*/ 73 w 89"/>
                  <a:gd name="T99" fmla="*/ 79 h 92"/>
                  <a:gd name="T100" fmla="*/ 78 w 89"/>
                  <a:gd name="T101" fmla="*/ 80 h 92"/>
                  <a:gd name="T102" fmla="*/ 80 w 89"/>
                  <a:gd name="T103" fmla="*/ 80 h 92"/>
                  <a:gd name="T104" fmla="*/ 81 w 89"/>
                  <a:gd name="T105" fmla="*/ 82 h 92"/>
                  <a:gd name="T106" fmla="*/ 85 w 89"/>
                  <a:gd name="T107" fmla="*/ 83 h 92"/>
                  <a:gd name="T108" fmla="*/ 86 w 89"/>
                  <a:gd name="T109" fmla="*/ 81 h 92"/>
                  <a:gd name="T110" fmla="*/ 88 w 89"/>
                  <a:gd name="T111" fmla="*/ 83 h 92"/>
                  <a:gd name="T112" fmla="*/ 89 w 89"/>
                  <a:gd name="T113" fmla="*/ 8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9" h="92">
                    <a:moveTo>
                      <a:pt x="89" y="83"/>
                    </a:moveTo>
                    <a:cubicBezTo>
                      <a:pt x="88" y="82"/>
                      <a:pt x="88" y="82"/>
                      <a:pt x="88" y="82"/>
                    </a:cubicBezTo>
                    <a:cubicBezTo>
                      <a:pt x="88" y="82"/>
                      <a:pt x="87" y="82"/>
                      <a:pt x="86" y="80"/>
                    </a:cubicBezTo>
                    <a:cubicBezTo>
                      <a:pt x="85" y="78"/>
                      <a:pt x="83" y="78"/>
                      <a:pt x="83" y="78"/>
                    </a:cubicBezTo>
                    <a:cubicBezTo>
                      <a:pt x="83" y="73"/>
                      <a:pt x="83" y="73"/>
                      <a:pt x="83" y="73"/>
                    </a:cubicBezTo>
                    <a:cubicBezTo>
                      <a:pt x="81" y="73"/>
                      <a:pt x="81" y="73"/>
                      <a:pt x="81" y="73"/>
                    </a:cubicBezTo>
                    <a:cubicBezTo>
                      <a:pt x="80" y="70"/>
                      <a:pt x="80" y="69"/>
                      <a:pt x="80" y="66"/>
                    </a:cubicBezTo>
                    <a:cubicBezTo>
                      <a:pt x="81" y="63"/>
                      <a:pt x="80" y="63"/>
                      <a:pt x="78" y="61"/>
                    </a:cubicBezTo>
                    <a:cubicBezTo>
                      <a:pt x="76" y="58"/>
                      <a:pt x="76" y="57"/>
                      <a:pt x="75" y="55"/>
                    </a:cubicBezTo>
                    <a:cubicBezTo>
                      <a:pt x="74" y="53"/>
                      <a:pt x="73" y="54"/>
                      <a:pt x="70" y="54"/>
                    </a:cubicBezTo>
                    <a:cubicBezTo>
                      <a:pt x="67" y="54"/>
                      <a:pt x="71" y="54"/>
                      <a:pt x="71" y="52"/>
                    </a:cubicBezTo>
                    <a:cubicBezTo>
                      <a:pt x="70" y="50"/>
                      <a:pt x="66" y="46"/>
                      <a:pt x="64" y="45"/>
                    </a:cubicBezTo>
                    <a:cubicBezTo>
                      <a:pt x="61" y="45"/>
                      <a:pt x="61" y="39"/>
                      <a:pt x="59" y="38"/>
                    </a:cubicBezTo>
                    <a:cubicBezTo>
                      <a:pt x="57" y="37"/>
                      <a:pt x="58" y="35"/>
                      <a:pt x="57" y="34"/>
                    </a:cubicBezTo>
                    <a:cubicBezTo>
                      <a:pt x="56" y="32"/>
                      <a:pt x="60" y="34"/>
                      <a:pt x="58" y="29"/>
                    </a:cubicBezTo>
                    <a:cubicBezTo>
                      <a:pt x="57" y="27"/>
                      <a:pt x="60" y="30"/>
                      <a:pt x="61" y="28"/>
                    </a:cubicBezTo>
                    <a:cubicBezTo>
                      <a:pt x="62" y="27"/>
                      <a:pt x="62" y="26"/>
                      <a:pt x="61" y="23"/>
                    </a:cubicBezTo>
                    <a:cubicBezTo>
                      <a:pt x="60" y="21"/>
                      <a:pt x="63" y="23"/>
                      <a:pt x="65" y="21"/>
                    </a:cubicBezTo>
                    <a:cubicBezTo>
                      <a:pt x="66" y="20"/>
                      <a:pt x="64" y="19"/>
                      <a:pt x="64" y="19"/>
                    </a:cubicBezTo>
                    <a:cubicBezTo>
                      <a:pt x="64" y="19"/>
                      <a:pt x="62" y="20"/>
                      <a:pt x="60" y="19"/>
                    </a:cubicBezTo>
                    <a:cubicBezTo>
                      <a:pt x="58" y="18"/>
                      <a:pt x="58" y="18"/>
                      <a:pt x="56" y="18"/>
                    </a:cubicBezTo>
                    <a:cubicBezTo>
                      <a:pt x="55" y="18"/>
                      <a:pt x="55" y="16"/>
                      <a:pt x="53" y="16"/>
                    </a:cubicBezTo>
                    <a:cubicBezTo>
                      <a:pt x="51" y="16"/>
                      <a:pt x="53" y="13"/>
                      <a:pt x="51" y="13"/>
                    </a:cubicBezTo>
                    <a:cubicBezTo>
                      <a:pt x="49" y="13"/>
                      <a:pt x="52" y="10"/>
                      <a:pt x="50" y="10"/>
                    </a:cubicBezTo>
                    <a:cubicBezTo>
                      <a:pt x="48" y="10"/>
                      <a:pt x="51" y="8"/>
                      <a:pt x="50" y="7"/>
                    </a:cubicBezTo>
                    <a:cubicBezTo>
                      <a:pt x="49" y="5"/>
                      <a:pt x="48" y="2"/>
                      <a:pt x="48" y="2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8" y="1"/>
                      <a:pt x="37" y="2"/>
                    </a:cubicBezTo>
                    <a:cubicBezTo>
                      <a:pt x="36" y="4"/>
                      <a:pt x="33" y="0"/>
                      <a:pt x="31" y="1"/>
                    </a:cubicBezTo>
                    <a:cubicBezTo>
                      <a:pt x="31" y="2"/>
                      <a:pt x="30" y="2"/>
                      <a:pt x="29" y="2"/>
                    </a:cubicBezTo>
                    <a:cubicBezTo>
                      <a:pt x="29" y="2"/>
                      <a:pt x="29" y="6"/>
                      <a:pt x="27" y="8"/>
                    </a:cubicBezTo>
                    <a:cubicBezTo>
                      <a:pt x="25" y="9"/>
                      <a:pt x="23" y="10"/>
                      <a:pt x="23" y="13"/>
                    </a:cubicBezTo>
                    <a:cubicBezTo>
                      <a:pt x="23" y="16"/>
                      <a:pt x="24" y="15"/>
                      <a:pt x="24" y="17"/>
                    </a:cubicBezTo>
                    <a:cubicBezTo>
                      <a:pt x="23" y="20"/>
                      <a:pt x="21" y="20"/>
                      <a:pt x="22" y="23"/>
                    </a:cubicBezTo>
                    <a:cubicBezTo>
                      <a:pt x="23" y="26"/>
                      <a:pt x="23" y="25"/>
                      <a:pt x="22" y="27"/>
                    </a:cubicBezTo>
                    <a:cubicBezTo>
                      <a:pt x="21" y="30"/>
                      <a:pt x="21" y="30"/>
                      <a:pt x="20" y="32"/>
                    </a:cubicBezTo>
                    <a:cubicBezTo>
                      <a:pt x="19" y="34"/>
                      <a:pt x="18" y="35"/>
                      <a:pt x="18" y="35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29" y="78"/>
                      <a:pt x="29" y="78"/>
                      <a:pt x="29" y="78"/>
                    </a:cubicBezTo>
                    <a:cubicBezTo>
                      <a:pt x="30" y="81"/>
                      <a:pt x="30" y="81"/>
                      <a:pt x="30" y="81"/>
                    </a:cubicBezTo>
                    <a:cubicBezTo>
                      <a:pt x="36" y="81"/>
                      <a:pt x="36" y="81"/>
                      <a:pt x="36" y="81"/>
                    </a:cubicBezTo>
                    <a:cubicBezTo>
                      <a:pt x="37" y="87"/>
                      <a:pt x="37" y="87"/>
                      <a:pt x="37" y="87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65" y="88"/>
                      <a:pt x="67" y="86"/>
                    </a:cubicBezTo>
                    <a:cubicBezTo>
                      <a:pt x="69" y="83"/>
                      <a:pt x="71" y="78"/>
                      <a:pt x="73" y="79"/>
                    </a:cubicBezTo>
                    <a:cubicBezTo>
                      <a:pt x="76" y="80"/>
                      <a:pt x="78" y="80"/>
                      <a:pt x="78" y="80"/>
                    </a:cubicBezTo>
                    <a:cubicBezTo>
                      <a:pt x="78" y="80"/>
                      <a:pt x="79" y="80"/>
                      <a:pt x="80" y="80"/>
                    </a:cubicBezTo>
                    <a:cubicBezTo>
                      <a:pt x="80" y="80"/>
                      <a:pt x="81" y="82"/>
                      <a:pt x="81" y="82"/>
                    </a:cubicBezTo>
                    <a:cubicBezTo>
                      <a:pt x="82" y="83"/>
                      <a:pt x="83" y="83"/>
                      <a:pt x="85" y="83"/>
                    </a:cubicBezTo>
                    <a:cubicBezTo>
                      <a:pt x="85" y="83"/>
                      <a:pt x="85" y="81"/>
                      <a:pt x="86" y="81"/>
                    </a:cubicBezTo>
                    <a:cubicBezTo>
                      <a:pt x="86" y="81"/>
                      <a:pt x="88" y="83"/>
                      <a:pt x="88" y="83"/>
                    </a:cubicBezTo>
                    <a:cubicBezTo>
                      <a:pt x="88" y="83"/>
                      <a:pt x="88" y="83"/>
                      <a:pt x="89" y="83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2" name="Freeform 202">
                <a:extLst>
                  <a:ext uri="{FF2B5EF4-FFF2-40B4-BE49-F238E27FC236}">
                    <a16:creationId xmlns:a16="http://schemas.microsoft.com/office/drawing/2014/main" id="{EBC466D5-9562-4B4D-8EF3-E4CA889135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1" y="1385"/>
                <a:ext cx="333" cy="338"/>
              </a:xfrm>
              <a:custGeom>
                <a:avLst/>
                <a:gdLst>
                  <a:gd name="T0" fmla="*/ 156 w 170"/>
                  <a:gd name="T1" fmla="*/ 154 h 172"/>
                  <a:gd name="T2" fmla="*/ 170 w 170"/>
                  <a:gd name="T3" fmla="*/ 148 h 172"/>
                  <a:gd name="T4" fmla="*/ 165 w 170"/>
                  <a:gd name="T5" fmla="*/ 138 h 172"/>
                  <a:gd name="T6" fmla="*/ 155 w 170"/>
                  <a:gd name="T7" fmla="*/ 127 h 172"/>
                  <a:gd name="T8" fmla="*/ 151 w 170"/>
                  <a:gd name="T9" fmla="*/ 113 h 172"/>
                  <a:gd name="T10" fmla="*/ 159 w 170"/>
                  <a:gd name="T11" fmla="*/ 97 h 172"/>
                  <a:gd name="T12" fmla="*/ 150 w 170"/>
                  <a:gd name="T13" fmla="*/ 89 h 172"/>
                  <a:gd name="T14" fmla="*/ 145 w 170"/>
                  <a:gd name="T15" fmla="*/ 76 h 172"/>
                  <a:gd name="T16" fmla="*/ 145 w 170"/>
                  <a:gd name="T17" fmla="*/ 70 h 172"/>
                  <a:gd name="T18" fmla="*/ 149 w 170"/>
                  <a:gd name="T19" fmla="*/ 58 h 172"/>
                  <a:gd name="T20" fmla="*/ 156 w 170"/>
                  <a:gd name="T21" fmla="*/ 51 h 172"/>
                  <a:gd name="T22" fmla="*/ 156 w 170"/>
                  <a:gd name="T23" fmla="*/ 39 h 172"/>
                  <a:gd name="T24" fmla="*/ 148 w 170"/>
                  <a:gd name="T25" fmla="*/ 31 h 172"/>
                  <a:gd name="T26" fmla="*/ 134 w 170"/>
                  <a:gd name="T27" fmla="*/ 24 h 172"/>
                  <a:gd name="T28" fmla="*/ 120 w 170"/>
                  <a:gd name="T29" fmla="*/ 19 h 172"/>
                  <a:gd name="T30" fmla="*/ 103 w 170"/>
                  <a:gd name="T31" fmla="*/ 20 h 172"/>
                  <a:gd name="T32" fmla="*/ 94 w 170"/>
                  <a:gd name="T33" fmla="*/ 23 h 172"/>
                  <a:gd name="T34" fmla="*/ 85 w 170"/>
                  <a:gd name="T35" fmla="*/ 28 h 172"/>
                  <a:gd name="T36" fmla="*/ 81 w 170"/>
                  <a:gd name="T37" fmla="*/ 35 h 172"/>
                  <a:gd name="T38" fmla="*/ 56 w 170"/>
                  <a:gd name="T39" fmla="*/ 32 h 172"/>
                  <a:gd name="T40" fmla="*/ 50 w 170"/>
                  <a:gd name="T41" fmla="*/ 27 h 172"/>
                  <a:gd name="T42" fmla="*/ 41 w 170"/>
                  <a:gd name="T43" fmla="*/ 14 h 172"/>
                  <a:gd name="T44" fmla="*/ 36 w 170"/>
                  <a:gd name="T45" fmla="*/ 6 h 172"/>
                  <a:gd name="T46" fmla="*/ 27 w 170"/>
                  <a:gd name="T47" fmla="*/ 7 h 172"/>
                  <a:gd name="T48" fmla="*/ 19 w 170"/>
                  <a:gd name="T49" fmla="*/ 11 h 172"/>
                  <a:gd name="T50" fmla="*/ 11 w 170"/>
                  <a:gd name="T51" fmla="*/ 3 h 172"/>
                  <a:gd name="T52" fmla="*/ 6 w 170"/>
                  <a:gd name="T53" fmla="*/ 4 h 172"/>
                  <a:gd name="T54" fmla="*/ 3 w 170"/>
                  <a:gd name="T55" fmla="*/ 13 h 172"/>
                  <a:gd name="T56" fmla="*/ 6 w 170"/>
                  <a:gd name="T57" fmla="*/ 29 h 172"/>
                  <a:gd name="T58" fmla="*/ 7 w 170"/>
                  <a:gd name="T59" fmla="*/ 40 h 172"/>
                  <a:gd name="T60" fmla="*/ 13 w 170"/>
                  <a:gd name="T61" fmla="*/ 48 h 172"/>
                  <a:gd name="T62" fmla="*/ 22 w 170"/>
                  <a:gd name="T63" fmla="*/ 51 h 172"/>
                  <a:gd name="T64" fmla="*/ 15 w 170"/>
                  <a:gd name="T65" fmla="*/ 59 h 172"/>
                  <a:gd name="T66" fmla="*/ 21 w 170"/>
                  <a:gd name="T67" fmla="*/ 75 h 172"/>
                  <a:gd name="T68" fmla="*/ 32 w 170"/>
                  <a:gd name="T69" fmla="*/ 85 h 172"/>
                  <a:gd name="T70" fmla="*/ 38 w 170"/>
                  <a:gd name="T71" fmla="*/ 103 h 172"/>
                  <a:gd name="T72" fmla="*/ 43 w 170"/>
                  <a:gd name="T73" fmla="*/ 110 h 172"/>
                  <a:gd name="T74" fmla="*/ 54 w 170"/>
                  <a:gd name="T75" fmla="*/ 113 h 172"/>
                  <a:gd name="T76" fmla="*/ 60 w 170"/>
                  <a:gd name="T77" fmla="*/ 126 h 172"/>
                  <a:gd name="T78" fmla="*/ 63 w 170"/>
                  <a:gd name="T79" fmla="*/ 135 h 172"/>
                  <a:gd name="T80" fmla="*/ 71 w 170"/>
                  <a:gd name="T81" fmla="*/ 145 h 172"/>
                  <a:gd name="T82" fmla="*/ 78 w 170"/>
                  <a:gd name="T83" fmla="*/ 153 h 172"/>
                  <a:gd name="T84" fmla="*/ 85 w 170"/>
                  <a:gd name="T85" fmla="*/ 155 h 172"/>
                  <a:gd name="T86" fmla="*/ 108 w 170"/>
                  <a:gd name="T87" fmla="*/ 148 h 172"/>
                  <a:gd name="T88" fmla="*/ 131 w 170"/>
                  <a:gd name="T89" fmla="*/ 168 h 172"/>
                  <a:gd name="T90" fmla="*/ 146 w 170"/>
                  <a:gd name="T91" fmla="*/ 170 h 172"/>
                  <a:gd name="T92" fmla="*/ 6 w 170"/>
                  <a:gd name="T93" fmla="*/ 18 h 172"/>
                  <a:gd name="T94" fmla="*/ 16 w 170"/>
                  <a:gd name="T95" fmla="*/ 31 h 172"/>
                  <a:gd name="T96" fmla="*/ 10 w 170"/>
                  <a:gd name="T97" fmla="*/ 32 h 172"/>
                  <a:gd name="T98" fmla="*/ 8 w 170"/>
                  <a:gd name="T99" fmla="*/ 23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0" h="172">
                    <a:moveTo>
                      <a:pt x="149" y="172"/>
                    </a:move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56" y="154"/>
                      <a:pt x="156" y="154"/>
                      <a:pt x="156" y="154"/>
                    </a:cubicBezTo>
                    <a:cubicBezTo>
                      <a:pt x="161" y="153"/>
                      <a:pt x="161" y="153"/>
                      <a:pt x="161" y="153"/>
                    </a:cubicBezTo>
                    <a:cubicBezTo>
                      <a:pt x="166" y="151"/>
                      <a:pt x="166" y="151"/>
                      <a:pt x="166" y="151"/>
                    </a:cubicBezTo>
                    <a:cubicBezTo>
                      <a:pt x="170" y="148"/>
                      <a:pt x="170" y="148"/>
                      <a:pt x="170" y="148"/>
                    </a:cubicBezTo>
                    <a:cubicBezTo>
                      <a:pt x="170" y="145"/>
                      <a:pt x="170" y="145"/>
                      <a:pt x="170" y="145"/>
                    </a:cubicBezTo>
                    <a:cubicBezTo>
                      <a:pt x="166" y="143"/>
                      <a:pt x="166" y="143"/>
                      <a:pt x="166" y="143"/>
                    </a:cubicBezTo>
                    <a:cubicBezTo>
                      <a:pt x="165" y="138"/>
                      <a:pt x="165" y="138"/>
                      <a:pt x="165" y="138"/>
                    </a:cubicBezTo>
                    <a:cubicBezTo>
                      <a:pt x="163" y="134"/>
                      <a:pt x="163" y="134"/>
                      <a:pt x="163" y="134"/>
                    </a:cubicBezTo>
                    <a:cubicBezTo>
                      <a:pt x="159" y="133"/>
                      <a:pt x="159" y="133"/>
                      <a:pt x="159" y="133"/>
                    </a:cubicBezTo>
                    <a:cubicBezTo>
                      <a:pt x="155" y="127"/>
                      <a:pt x="155" y="127"/>
                      <a:pt x="155" y="127"/>
                    </a:cubicBezTo>
                    <a:cubicBezTo>
                      <a:pt x="154" y="124"/>
                      <a:pt x="154" y="124"/>
                      <a:pt x="154" y="124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1" y="113"/>
                      <a:pt x="151" y="113"/>
                      <a:pt x="151" y="113"/>
                    </a:cubicBezTo>
                    <a:cubicBezTo>
                      <a:pt x="161" y="102"/>
                      <a:pt x="161" y="102"/>
                      <a:pt x="161" y="102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59" y="97"/>
                      <a:pt x="159" y="97"/>
                      <a:pt x="159" y="97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0" y="89"/>
                      <a:pt x="150" y="89"/>
                      <a:pt x="150" y="89"/>
                    </a:cubicBezTo>
                    <a:cubicBezTo>
                      <a:pt x="149" y="84"/>
                      <a:pt x="149" y="84"/>
                      <a:pt x="149" y="84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8" y="74"/>
                      <a:pt x="148" y="74"/>
                      <a:pt x="148" y="74"/>
                    </a:cubicBezTo>
                    <a:cubicBezTo>
                      <a:pt x="145" y="72"/>
                      <a:pt x="145" y="72"/>
                      <a:pt x="145" y="72"/>
                    </a:cubicBezTo>
                    <a:cubicBezTo>
                      <a:pt x="145" y="70"/>
                      <a:pt x="145" y="70"/>
                      <a:pt x="145" y="7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7" y="59"/>
                      <a:pt x="147" y="59"/>
                      <a:pt x="147" y="59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53" y="58"/>
                      <a:pt x="153" y="58"/>
                      <a:pt x="153" y="58"/>
                    </a:cubicBezTo>
                    <a:cubicBezTo>
                      <a:pt x="154" y="55"/>
                      <a:pt x="154" y="55"/>
                      <a:pt x="154" y="55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7" y="47"/>
                      <a:pt x="157" y="47"/>
                      <a:pt x="157" y="47"/>
                    </a:cubicBezTo>
                    <a:cubicBezTo>
                      <a:pt x="156" y="43"/>
                      <a:pt x="156" y="43"/>
                      <a:pt x="156" y="43"/>
                    </a:cubicBezTo>
                    <a:cubicBezTo>
                      <a:pt x="156" y="39"/>
                      <a:pt x="156" y="39"/>
                      <a:pt x="156" y="39"/>
                    </a:cubicBezTo>
                    <a:cubicBezTo>
                      <a:pt x="151" y="38"/>
                      <a:pt x="151" y="38"/>
                      <a:pt x="151" y="38"/>
                    </a:cubicBezTo>
                    <a:cubicBezTo>
                      <a:pt x="150" y="34"/>
                      <a:pt x="150" y="34"/>
                      <a:pt x="150" y="34"/>
                    </a:cubicBezTo>
                    <a:cubicBezTo>
                      <a:pt x="148" y="31"/>
                      <a:pt x="148" y="31"/>
                      <a:pt x="148" y="31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0" y="26"/>
                      <a:pt x="140" y="26"/>
                      <a:pt x="140" y="26"/>
                    </a:cubicBezTo>
                    <a:cubicBezTo>
                      <a:pt x="134" y="24"/>
                      <a:pt x="134" y="24"/>
                      <a:pt x="134" y="24"/>
                    </a:cubicBezTo>
                    <a:cubicBezTo>
                      <a:pt x="128" y="21"/>
                      <a:pt x="128" y="21"/>
                      <a:pt x="128" y="21"/>
                    </a:cubicBezTo>
                    <a:cubicBezTo>
                      <a:pt x="126" y="20"/>
                      <a:pt x="126" y="20"/>
                      <a:pt x="126" y="20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85" y="28"/>
                      <a:pt x="85" y="28"/>
                      <a:pt x="85" y="28"/>
                    </a:cubicBezTo>
                    <a:cubicBezTo>
                      <a:pt x="86" y="30"/>
                      <a:pt x="85" y="33"/>
                      <a:pt x="85" y="35"/>
                    </a:cubicBezTo>
                    <a:cubicBezTo>
                      <a:pt x="85" y="35"/>
                      <a:pt x="84" y="36"/>
                      <a:pt x="84" y="36"/>
                    </a:cubicBezTo>
                    <a:cubicBezTo>
                      <a:pt x="83" y="37"/>
                      <a:pt x="81" y="35"/>
                      <a:pt x="81" y="35"/>
                    </a:cubicBezTo>
                    <a:cubicBezTo>
                      <a:pt x="83" y="36"/>
                      <a:pt x="81" y="34"/>
                      <a:pt x="78" y="34"/>
                    </a:cubicBezTo>
                    <a:cubicBezTo>
                      <a:pt x="76" y="34"/>
                      <a:pt x="70" y="39"/>
                      <a:pt x="69" y="39"/>
                    </a:cubicBezTo>
                    <a:cubicBezTo>
                      <a:pt x="67" y="39"/>
                      <a:pt x="58" y="33"/>
                      <a:pt x="56" y="32"/>
                    </a:cubicBezTo>
                    <a:cubicBezTo>
                      <a:pt x="56" y="31"/>
                      <a:pt x="54" y="29"/>
                      <a:pt x="54" y="29"/>
                    </a:cubicBezTo>
                    <a:cubicBezTo>
                      <a:pt x="53" y="28"/>
                      <a:pt x="52" y="29"/>
                      <a:pt x="51" y="29"/>
                    </a:cubicBezTo>
                    <a:cubicBezTo>
                      <a:pt x="50" y="27"/>
                      <a:pt x="50" y="27"/>
                      <a:pt x="50" y="27"/>
                    </a:cubicBezTo>
                    <a:cubicBezTo>
                      <a:pt x="48" y="27"/>
                      <a:pt x="47" y="32"/>
                      <a:pt x="44" y="2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3"/>
                      <a:pt x="41" y="18"/>
                      <a:pt x="41" y="14"/>
                    </a:cubicBezTo>
                    <a:cubicBezTo>
                      <a:pt x="41" y="14"/>
                      <a:pt x="39" y="13"/>
                      <a:pt x="38" y="12"/>
                    </a:cubicBezTo>
                    <a:cubicBezTo>
                      <a:pt x="36" y="11"/>
                      <a:pt x="37" y="11"/>
                      <a:pt x="36" y="9"/>
                    </a:cubicBezTo>
                    <a:cubicBezTo>
                      <a:pt x="37" y="7"/>
                      <a:pt x="33" y="6"/>
                      <a:pt x="36" y="6"/>
                    </a:cubicBezTo>
                    <a:cubicBezTo>
                      <a:pt x="37" y="6"/>
                      <a:pt x="36" y="4"/>
                      <a:pt x="35" y="2"/>
                    </a:cubicBezTo>
                    <a:cubicBezTo>
                      <a:pt x="33" y="0"/>
                      <a:pt x="34" y="3"/>
                      <a:pt x="32" y="3"/>
                    </a:cubicBezTo>
                    <a:cubicBezTo>
                      <a:pt x="30" y="4"/>
                      <a:pt x="27" y="7"/>
                      <a:pt x="27" y="7"/>
                    </a:cubicBezTo>
                    <a:cubicBezTo>
                      <a:pt x="27" y="7"/>
                      <a:pt x="27" y="8"/>
                      <a:pt x="26" y="9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0" y="11"/>
                      <a:pt x="19" y="11"/>
                    </a:cubicBezTo>
                    <a:cubicBezTo>
                      <a:pt x="17" y="11"/>
                      <a:pt x="17" y="11"/>
                      <a:pt x="16" y="10"/>
                    </a:cubicBezTo>
                    <a:cubicBezTo>
                      <a:pt x="14" y="9"/>
                      <a:pt x="15" y="7"/>
                      <a:pt x="13" y="6"/>
                    </a:cubicBezTo>
                    <a:cubicBezTo>
                      <a:pt x="11" y="4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7" y="6"/>
                      <a:pt x="6" y="4"/>
                    </a:cubicBezTo>
                    <a:cubicBezTo>
                      <a:pt x="4" y="3"/>
                      <a:pt x="5" y="5"/>
                      <a:pt x="3" y="6"/>
                    </a:cubicBezTo>
                    <a:cubicBezTo>
                      <a:pt x="1" y="8"/>
                      <a:pt x="2" y="9"/>
                      <a:pt x="3" y="11"/>
                    </a:cubicBezTo>
                    <a:cubicBezTo>
                      <a:pt x="4" y="12"/>
                      <a:pt x="3" y="11"/>
                      <a:pt x="3" y="13"/>
                    </a:cubicBezTo>
                    <a:cubicBezTo>
                      <a:pt x="4" y="15"/>
                      <a:pt x="2" y="15"/>
                      <a:pt x="1" y="17"/>
                    </a:cubicBezTo>
                    <a:cubicBezTo>
                      <a:pt x="0" y="19"/>
                      <a:pt x="2" y="22"/>
                      <a:pt x="4" y="23"/>
                    </a:cubicBezTo>
                    <a:cubicBezTo>
                      <a:pt x="5" y="25"/>
                      <a:pt x="5" y="27"/>
                      <a:pt x="6" y="29"/>
                    </a:cubicBezTo>
                    <a:cubicBezTo>
                      <a:pt x="7" y="30"/>
                      <a:pt x="5" y="32"/>
                      <a:pt x="5" y="32"/>
                    </a:cubicBezTo>
                    <a:cubicBezTo>
                      <a:pt x="5" y="32"/>
                      <a:pt x="6" y="35"/>
                      <a:pt x="7" y="37"/>
                    </a:cubicBezTo>
                    <a:cubicBezTo>
                      <a:pt x="8" y="38"/>
                      <a:pt x="5" y="40"/>
                      <a:pt x="7" y="40"/>
                    </a:cubicBezTo>
                    <a:cubicBezTo>
                      <a:pt x="9" y="40"/>
                      <a:pt x="6" y="43"/>
                      <a:pt x="8" y="43"/>
                    </a:cubicBezTo>
                    <a:cubicBezTo>
                      <a:pt x="10" y="43"/>
                      <a:pt x="8" y="46"/>
                      <a:pt x="10" y="46"/>
                    </a:cubicBezTo>
                    <a:cubicBezTo>
                      <a:pt x="12" y="46"/>
                      <a:pt x="12" y="48"/>
                      <a:pt x="13" y="48"/>
                    </a:cubicBezTo>
                    <a:cubicBezTo>
                      <a:pt x="15" y="48"/>
                      <a:pt x="15" y="48"/>
                      <a:pt x="17" y="49"/>
                    </a:cubicBezTo>
                    <a:cubicBezTo>
                      <a:pt x="19" y="50"/>
                      <a:pt x="21" y="49"/>
                      <a:pt x="21" y="49"/>
                    </a:cubicBezTo>
                    <a:cubicBezTo>
                      <a:pt x="21" y="49"/>
                      <a:pt x="23" y="50"/>
                      <a:pt x="22" y="51"/>
                    </a:cubicBezTo>
                    <a:cubicBezTo>
                      <a:pt x="20" y="53"/>
                      <a:pt x="17" y="51"/>
                      <a:pt x="18" y="53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7" y="60"/>
                      <a:pt x="14" y="57"/>
                      <a:pt x="15" y="59"/>
                    </a:cubicBezTo>
                    <a:cubicBezTo>
                      <a:pt x="17" y="64"/>
                      <a:pt x="13" y="62"/>
                      <a:pt x="14" y="64"/>
                    </a:cubicBezTo>
                    <a:cubicBezTo>
                      <a:pt x="15" y="65"/>
                      <a:pt x="14" y="67"/>
                      <a:pt x="16" y="68"/>
                    </a:cubicBezTo>
                    <a:cubicBezTo>
                      <a:pt x="18" y="69"/>
                      <a:pt x="18" y="75"/>
                      <a:pt x="21" y="75"/>
                    </a:cubicBezTo>
                    <a:cubicBezTo>
                      <a:pt x="23" y="76"/>
                      <a:pt x="27" y="80"/>
                      <a:pt x="28" y="82"/>
                    </a:cubicBezTo>
                    <a:cubicBezTo>
                      <a:pt x="28" y="84"/>
                      <a:pt x="24" y="84"/>
                      <a:pt x="27" y="84"/>
                    </a:cubicBezTo>
                    <a:cubicBezTo>
                      <a:pt x="30" y="84"/>
                      <a:pt x="31" y="83"/>
                      <a:pt x="32" y="85"/>
                    </a:cubicBezTo>
                    <a:cubicBezTo>
                      <a:pt x="33" y="87"/>
                      <a:pt x="33" y="88"/>
                      <a:pt x="35" y="91"/>
                    </a:cubicBezTo>
                    <a:cubicBezTo>
                      <a:pt x="37" y="93"/>
                      <a:pt x="38" y="93"/>
                      <a:pt x="37" y="96"/>
                    </a:cubicBezTo>
                    <a:cubicBezTo>
                      <a:pt x="37" y="99"/>
                      <a:pt x="37" y="100"/>
                      <a:pt x="38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2" y="108"/>
                      <a:pt x="43" y="110"/>
                    </a:cubicBezTo>
                    <a:cubicBezTo>
                      <a:pt x="44" y="111"/>
                      <a:pt x="45" y="112"/>
                      <a:pt x="45" y="112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8" y="115"/>
                      <a:pt x="50" y="114"/>
                      <a:pt x="54" y="113"/>
                    </a:cubicBezTo>
                    <a:cubicBezTo>
                      <a:pt x="55" y="115"/>
                      <a:pt x="56" y="118"/>
                      <a:pt x="57" y="120"/>
                    </a:cubicBezTo>
                    <a:cubicBezTo>
                      <a:pt x="57" y="122"/>
                      <a:pt x="57" y="123"/>
                      <a:pt x="58" y="124"/>
                    </a:cubicBezTo>
                    <a:cubicBezTo>
                      <a:pt x="58" y="125"/>
                      <a:pt x="60" y="125"/>
                      <a:pt x="60" y="126"/>
                    </a:cubicBezTo>
                    <a:cubicBezTo>
                      <a:pt x="60" y="128"/>
                      <a:pt x="60" y="128"/>
                      <a:pt x="60" y="128"/>
                    </a:cubicBezTo>
                    <a:cubicBezTo>
                      <a:pt x="60" y="130"/>
                      <a:pt x="63" y="130"/>
                      <a:pt x="63" y="132"/>
                    </a:cubicBezTo>
                    <a:cubicBezTo>
                      <a:pt x="63" y="133"/>
                      <a:pt x="62" y="134"/>
                      <a:pt x="63" y="135"/>
                    </a:cubicBezTo>
                    <a:cubicBezTo>
                      <a:pt x="63" y="136"/>
                      <a:pt x="66" y="136"/>
                      <a:pt x="66" y="136"/>
                    </a:cubicBezTo>
                    <a:cubicBezTo>
                      <a:pt x="67" y="138"/>
                      <a:pt x="66" y="139"/>
                      <a:pt x="67" y="140"/>
                    </a:cubicBezTo>
                    <a:cubicBezTo>
                      <a:pt x="67" y="141"/>
                      <a:pt x="70" y="145"/>
                      <a:pt x="71" y="145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3" y="146"/>
                      <a:pt x="72" y="147"/>
                      <a:pt x="72" y="148"/>
                    </a:cubicBezTo>
                    <a:cubicBezTo>
                      <a:pt x="78" y="153"/>
                      <a:pt x="78" y="153"/>
                      <a:pt x="78" y="153"/>
                    </a:cubicBezTo>
                    <a:cubicBezTo>
                      <a:pt x="79" y="153"/>
                      <a:pt x="80" y="153"/>
                      <a:pt x="81" y="153"/>
                    </a:cubicBezTo>
                    <a:cubicBezTo>
                      <a:pt x="81" y="153"/>
                      <a:pt x="83" y="155"/>
                      <a:pt x="83" y="155"/>
                    </a:cubicBezTo>
                    <a:cubicBezTo>
                      <a:pt x="84" y="155"/>
                      <a:pt x="85" y="155"/>
                      <a:pt x="85" y="155"/>
                    </a:cubicBezTo>
                    <a:cubicBezTo>
                      <a:pt x="87" y="156"/>
                      <a:pt x="89" y="158"/>
                      <a:pt x="93" y="157"/>
                    </a:cubicBezTo>
                    <a:cubicBezTo>
                      <a:pt x="93" y="156"/>
                      <a:pt x="93" y="156"/>
                      <a:pt x="93" y="156"/>
                    </a:cubicBezTo>
                    <a:cubicBezTo>
                      <a:pt x="98" y="153"/>
                      <a:pt x="103" y="151"/>
                      <a:pt x="108" y="148"/>
                    </a:cubicBezTo>
                    <a:cubicBezTo>
                      <a:pt x="110" y="150"/>
                      <a:pt x="113" y="152"/>
                      <a:pt x="114" y="155"/>
                    </a:cubicBezTo>
                    <a:cubicBezTo>
                      <a:pt x="116" y="160"/>
                      <a:pt x="115" y="164"/>
                      <a:pt x="119" y="166"/>
                    </a:cubicBezTo>
                    <a:cubicBezTo>
                      <a:pt x="123" y="168"/>
                      <a:pt x="126" y="168"/>
                      <a:pt x="131" y="168"/>
                    </a:cubicBezTo>
                    <a:cubicBezTo>
                      <a:pt x="131" y="169"/>
                      <a:pt x="131" y="169"/>
                      <a:pt x="131" y="169"/>
                    </a:cubicBezTo>
                    <a:cubicBezTo>
                      <a:pt x="135" y="170"/>
                      <a:pt x="139" y="168"/>
                      <a:pt x="142" y="168"/>
                    </a:cubicBezTo>
                    <a:cubicBezTo>
                      <a:pt x="143" y="168"/>
                      <a:pt x="145" y="170"/>
                      <a:pt x="146" y="170"/>
                    </a:cubicBezTo>
                    <a:cubicBezTo>
                      <a:pt x="146" y="172"/>
                      <a:pt x="146" y="172"/>
                      <a:pt x="146" y="172"/>
                    </a:cubicBezTo>
                    <a:cubicBezTo>
                      <a:pt x="147" y="172"/>
                      <a:pt x="148" y="172"/>
                      <a:pt x="149" y="172"/>
                    </a:cubicBezTo>
                    <a:close/>
                    <a:moveTo>
                      <a:pt x="6" y="18"/>
                    </a:moveTo>
                    <a:cubicBezTo>
                      <a:pt x="11" y="18"/>
                      <a:pt x="11" y="22"/>
                      <a:pt x="13" y="25"/>
                    </a:cubicBezTo>
                    <a:cubicBezTo>
                      <a:pt x="14" y="25"/>
                      <a:pt x="16" y="26"/>
                      <a:pt x="16" y="27"/>
                    </a:cubicBezTo>
                    <a:cubicBezTo>
                      <a:pt x="16" y="28"/>
                      <a:pt x="15" y="30"/>
                      <a:pt x="16" y="31"/>
                    </a:cubicBezTo>
                    <a:cubicBezTo>
                      <a:pt x="16" y="32"/>
                      <a:pt x="23" y="31"/>
                      <a:pt x="18" y="35"/>
                    </a:cubicBezTo>
                    <a:cubicBezTo>
                      <a:pt x="16" y="38"/>
                      <a:pt x="17" y="36"/>
                      <a:pt x="13" y="37"/>
                    </a:cubicBezTo>
                    <a:cubicBezTo>
                      <a:pt x="12" y="36"/>
                      <a:pt x="11" y="33"/>
                      <a:pt x="10" y="32"/>
                    </a:cubicBezTo>
                    <a:cubicBezTo>
                      <a:pt x="10" y="31"/>
                      <a:pt x="11" y="30"/>
                      <a:pt x="10" y="29"/>
                    </a:cubicBezTo>
                    <a:cubicBezTo>
                      <a:pt x="10" y="29"/>
                      <a:pt x="8" y="28"/>
                      <a:pt x="8" y="27"/>
                    </a:cubicBezTo>
                    <a:cubicBezTo>
                      <a:pt x="7" y="26"/>
                      <a:pt x="9" y="24"/>
                      <a:pt x="8" y="23"/>
                    </a:cubicBezTo>
                    <a:cubicBezTo>
                      <a:pt x="8" y="22"/>
                      <a:pt x="6" y="21"/>
                      <a:pt x="6" y="20"/>
                    </a:cubicBezTo>
                    <a:cubicBezTo>
                      <a:pt x="6" y="20"/>
                      <a:pt x="4" y="18"/>
                      <a:pt x="6" y="18"/>
                    </a:cubicBez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" name="Freeform 203">
                <a:extLst>
                  <a:ext uri="{FF2B5EF4-FFF2-40B4-BE49-F238E27FC236}">
                    <a16:creationId xmlns:a16="http://schemas.microsoft.com/office/drawing/2014/main" id="{888CEF6C-2212-6A4D-A4E4-154A84090B4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1" y="1385"/>
                <a:ext cx="333" cy="338"/>
              </a:xfrm>
              <a:custGeom>
                <a:avLst/>
                <a:gdLst>
                  <a:gd name="T0" fmla="*/ 156 w 170"/>
                  <a:gd name="T1" fmla="*/ 154 h 172"/>
                  <a:gd name="T2" fmla="*/ 170 w 170"/>
                  <a:gd name="T3" fmla="*/ 148 h 172"/>
                  <a:gd name="T4" fmla="*/ 165 w 170"/>
                  <a:gd name="T5" fmla="*/ 138 h 172"/>
                  <a:gd name="T6" fmla="*/ 155 w 170"/>
                  <a:gd name="T7" fmla="*/ 127 h 172"/>
                  <a:gd name="T8" fmla="*/ 151 w 170"/>
                  <a:gd name="T9" fmla="*/ 113 h 172"/>
                  <a:gd name="T10" fmla="*/ 159 w 170"/>
                  <a:gd name="T11" fmla="*/ 97 h 172"/>
                  <a:gd name="T12" fmla="*/ 150 w 170"/>
                  <a:gd name="T13" fmla="*/ 89 h 172"/>
                  <a:gd name="T14" fmla="*/ 145 w 170"/>
                  <a:gd name="T15" fmla="*/ 76 h 172"/>
                  <a:gd name="T16" fmla="*/ 145 w 170"/>
                  <a:gd name="T17" fmla="*/ 70 h 172"/>
                  <a:gd name="T18" fmla="*/ 149 w 170"/>
                  <a:gd name="T19" fmla="*/ 58 h 172"/>
                  <a:gd name="T20" fmla="*/ 156 w 170"/>
                  <a:gd name="T21" fmla="*/ 51 h 172"/>
                  <a:gd name="T22" fmla="*/ 156 w 170"/>
                  <a:gd name="T23" fmla="*/ 39 h 172"/>
                  <a:gd name="T24" fmla="*/ 148 w 170"/>
                  <a:gd name="T25" fmla="*/ 31 h 172"/>
                  <a:gd name="T26" fmla="*/ 134 w 170"/>
                  <a:gd name="T27" fmla="*/ 24 h 172"/>
                  <a:gd name="T28" fmla="*/ 120 w 170"/>
                  <a:gd name="T29" fmla="*/ 19 h 172"/>
                  <a:gd name="T30" fmla="*/ 103 w 170"/>
                  <a:gd name="T31" fmla="*/ 20 h 172"/>
                  <a:gd name="T32" fmla="*/ 94 w 170"/>
                  <a:gd name="T33" fmla="*/ 23 h 172"/>
                  <a:gd name="T34" fmla="*/ 85 w 170"/>
                  <a:gd name="T35" fmla="*/ 28 h 172"/>
                  <a:gd name="T36" fmla="*/ 81 w 170"/>
                  <a:gd name="T37" fmla="*/ 35 h 172"/>
                  <a:gd name="T38" fmla="*/ 56 w 170"/>
                  <a:gd name="T39" fmla="*/ 32 h 172"/>
                  <a:gd name="T40" fmla="*/ 50 w 170"/>
                  <a:gd name="T41" fmla="*/ 27 h 172"/>
                  <a:gd name="T42" fmla="*/ 41 w 170"/>
                  <a:gd name="T43" fmla="*/ 14 h 172"/>
                  <a:gd name="T44" fmla="*/ 36 w 170"/>
                  <a:gd name="T45" fmla="*/ 6 h 172"/>
                  <a:gd name="T46" fmla="*/ 27 w 170"/>
                  <a:gd name="T47" fmla="*/ 7 h 172"/>
                  <a:gd name="T48" fmla="*/ 19 w 170"/>
                  <a:gd name="T49" fmla="*/ 11 h 172"/>
                  <a:gd name="T50" fmla="*/ 11 w 170"/>
                  <a:gd name="T51" fmla="*/ 3 h 172"/>
                  <a:gd name="T52" fmla="*/ 6 w 170"/>
                  <a:gd name="T53" fmla="*/ 4 h 172"/>
                  <a:gd name="T54" fmla="*/ 3 w 170"/>
                  <a:gd name="T55" fmla="*/ 13 h 172"/>
                  <a:gd name="T56" fmla="*/ 6 w 170"/>
                  <a:gd name="T57" fmla="*/ 29 h 172"/>
                  <a:gd name="T58" fmla="*/ 7 w 170"/>
                  <a:gd name="T59" fmla="*/ 40 h 172"/>
                  <a:gd name="T60" fmla="*/ 13 w 170"/>
                  <a:gd name="T61" fmla="*/ 48 h 172"/>
                  <a:gd name="T62" fmla="*/ 22 w 170"/>
                  <a:gd name="T63" fmla="*/ 51 h 172"/>
                  <a:gd name="T64" fmla="*/ 15 w 170"/>
                  <a:gd name="T65" fmla="*/ 59 h 172"/>
                  <a:gd name="T66" fmla="*/ 21 w 170"/>
                  <a:gd name="T67" fmla="*/ 75 h 172"/>
                  <a:gd name="T68" fmla="*/ 32 w 170"/>
                  <a:gd name="T69" fmla="*/ 85 h 172"/>
                  <a:gd name="T70" fmla="*/ 38 w 170"/>
                  <a:gd name="T71" fmla="*/ 103 h 172"/>
                  <a:gd name="T72" fmla="*/ 43 w 170"/>
                  <a:gd name="T73" fmla="*/ 110 h 172"/>
                  <a:gd name="T74" fmla="*/ 54 w 170"/>
                  <a:gd name="T75" fmla="*/ 113 h 172"/>
                  <a:gd name="T76" fmla="*/ 60 w 170"/>
                  <a:gd name="T77" fmla="*/ 126 h 172"/>
                  <a:gd name="T78" fmla="*/ 63 w 170"/>
                  <a:gd name="T79" fmla="*/ 135 h 172"/>
                  <a:gd name="T80" fmla="*/ 71 w 170"/>
                  <a:gd name="T81" fmla="*/ 145 h 172"/>
                  <a:gd name="T82" fmla="*/ 78 w 170"/>
                  <a:gd name="T83" fmla="*/ 153 h 172"/>
                  <a:gd name="T84" fmla="*/ 85 w 170"/>
                  <a:gd name="T85" fmla="*/ 155 h 172"/>
                  <a:gd name="T86" fmla="*/ 108 w 170"/>
                  <a:gd name="T87" fmla="*/ 148 h 172"/>
                  <a:gd name="T88" fmla="*/ 131 w 170"/>
                  <a:gd name="T89" fmla="*/ 168 h 172"/>
                  <a:gd name="T90" fmla="*/ 146 w 170"/>
                  <a:gd name="T91" fmla="*/ 170 h 172"/>
                  <a:gd name="T92" fmla="*/ 6 w 170"/>
                  <a:gd name="T93" fmla="*/ 18 h 172"/>
                  <a:gd name="T94" fmla="*/ 16 w 170"/>
                  <a:gd name="T95" fmla="*/ 31 h 172"/>
                  <a:gd name="T96" fmla="*/ 10 w 170"/>
                  <a:gd name="T97" fmla="*/ 32 h 172"/>
                  <a:gd name="T98" fmla="*/ 8 w 170"/>
                  <a:gd name="T99" fmla="*/ 23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0" h="172">
                    <a:moveTo>
                      <a:pt x="149" y="172"/>
                    </a:move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56" y="154"/>
                      <a:pt x="156" y="154"/>
                      <a:pt x="156" y="154"/>
                    </a:cubicBezTo>
                    <a:cubicBezTo>
                      <a:pt x="161" y="153"/>
                      <a:pt x="161" y="153"/>
                      <a:pt x="161" y="153"/>
                    </a:cubicBezTo>
                    <a:cubicBezTo>
                      <a:pt x="166" y="151"/>
                      <a:pt x="166" y="151"/>
                      <a:pt x="166" y="151"/>
                    </a:cubicBezTo>
                    <a:cubicBezTo>
                      <a:pt x="170" y="148"/>
                      <a:pt x="170" y="148"/>
                      <a:pt x="170" y="148"/>
                    </a:cubicBezTo>
                    <a:cubicBezTo>
                      <a:pt x="170" y="145"/>
                      <a:pt x="170" y="145"/>
                      <a:pt x="170" y="145"/>
                    </a:cubicBezTo>
                    <a:cubicBezTo>
                      <a:pt x="166" y="143"/>
                      <a:pt x="166" y="143"/>
                      <a:pt x="166" y="143"/>
                    </a:cubicBezTo>
                    <a:cubicBezTo>
                      <a:pt x="165" y="138"/>
                      <a:pt x="165" y="138"/>
                      <a:pt x="165" y="138"/>
                    </a:cubicBezTo>
                    <a:cubicBezTo>
                      <a:pt x="163" y="134"/>
                      <a:pt x="163" y="134"/>
                      <a:pt x="163" y="134"/>
                    </a:cubicBezTo>
                    <a:cubicBezTo>
                      <a:pt x="159" y="133"/>
                      <a:pt x="159" y="133"/>
                      <a:pt x="159" y="133"/>
                    </a:cubicBezTo>
                    <a:cubicBezTo>
                      <a:pt x="155" y="127"/>
                      <a:pt x="155" y="127"/>
                      <a:pt x="155" y="127"/>
                    </a:cubicBezTo>
                    <a:cubicBezTo>
                      <a:pt x="154" y="124"/>
                      <a:pt x="154" y="124"/>
                      <a:pt x="154" y="124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1" y="113"/>
                      <a:pt x="151" y="113"/>
                      <a:pt x="151" y="113"/>
                    </a:cubicBezTo>
                    <a:cubicBezTo>
                      <a:pt x="161" y="102"/>
                      <a:pt x="161" y="102"/>
                      <a:pt x="161" y="102"/>
                    </a:cubicBezTo>
                    <a:cubicBezTo>
                      <a:pt x="161" y="99"/>
                      <a:pt x="161" y="99"/>
                      <a:pt x="161" y="99"/>
                    </a:cubicBezTo>
                    <a:cubicBezTo>
                      <a:pt x="159" y="97"/>
                      <a:pt x="159" y="97"/>
                      <a:pt x="159" y="97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0" y="89"/>
                      <a:pt x="150" y="89"/>
                      <a:pt x="150" y="89"/>
                    </a:cubicBezTo>
                    <a:cubicBezTo>
                      <a:pt x="149" y="84"/>
                      <a:pt x="149" y="84"/>
                      <a:pt x="149" y="84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145" y="76"/>
                      <a:pt x="145" y="76"/>
                      <a:pt x="145" y="76"/>
                    </a:cubicBezTo>
                    <a:cubicBezTo>
                      <a:pt x="148" y="74"/>
                      <a:pt x="148" y="74"/>
                      <a:pt x="148" y="74"/>
                    </a:cubicBezTo>
                    <a:cubicBezTo>
                      <a:pt x="145" y="72"/>
                      <a:pt x="145" y="72"/>
                      <a:pt x="145" y="72"/>
                    </a:cubicBezTo>
                    <a:cubicBezTo>
                      <a:pt x="145" y="70"/>
                      <a:pt x="145" y="70"/>
                      <a:pt x="145" y="7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7" y="59"/>
                      <a:pt x="147" y="59"/>
                      <a:pt x="147" y="59"/>
                    </a:cubicBezTo>
                    <a:cubicBezTo>
                      <a:pt x="149" y="58"/>
                      <a:pt x="149" y="58"/>
                      <a:pt x="149" y="58"/>
                    </a:cubicBezTo>
                    <a:cubicBezTo>
                      <a:pt x="153" y="58"/>
                      <a:pt x="153" y="58"/>
                      <a:pt x="153" y="58"/>
                    </a:cubicBezTo>
                    <a:cubicBezTo>
                      <a:pt x="154" y="55"/>
                      <a:pt x="154" y="55"/>
                      <a:pt x="154" y="55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7" y="47"/>
                      <a:pt x="157" y="47"/>
                      <a:pt x="157" y="47"/>
                    </a:cubicBezTo>
                    <a:cubicBezTo>
                      <a:pt x="156" y="43"/>
                      <a:pt x="156" y="43"/>
                      <a:pt x="156" y="43"/>
                    </a:cubicBezTo>
                    <a:cubicBezTo>
                      <a:pt x="156" y="39"/>
                      <a:pt x="156" y="39"/>
                      <a:pt x="156" y="39"/>
                    </a:cubicBezTo>
                    <a:cubicBezTo>
                      <a:pt x="151" y="38"/>
                      <a:pt x="151" y="38"/>
                      <a:pt x="151" y="38"/>
                    </a:cubicBezTo>
                    <a:cubicBezTo>
                      <a:pt x="150" y="34"/>
                      <a:pt x="150" y="34"/>
                      <a:pt x="150" y="34"/>
                    </a:cubicBezTo>
                    <a:cubicBezTo>
                      <a:pt x="148" y="31"/>
                      <a:pt x="148" y="31"/>
                      <a:pt x="148" y="31"/>
                    </a:cubicBezTo>
                    <a:cubicBezTo>
                      <a:pt x="145" y="29"/>
                      <a:pt x="145" y="29"/>
                      <a:pt x="145" y="29"/>
                    </a:cubicBezTo>
                    <a:cubicBezTo>
                      <a:pt x="140" y="26"/>
                      <a:pt x="140" y="26"/>
                      <a:pt x="140" y="26"/>
                    </a:cubicBezTo>
                    <a:cubicBezTo>
                      <a:pt x="134" y="24"/>
                      <a:pt x="134" y="24"/>
                      <a:pt x="134" y="24"/>
                    </a:cubicBezTo>
                    <a:cubicBezTo>
                      <a:pt x="128" y="21"/>
                      <a:pt x="128" y="21"/>
                      <a:pt x="128" y="21"/>
                    </a:cubicBezTo>
                    <a:cubicBezTo>
                      <a:pt x="126" y="20"/>
                      <a:pt x="126" y="20"/>
                      <a:pt x="126" y="20"/>
                    </a:cubicBezTo>
                    <a:cubicBezTo>
                      <a:pt x="120" y="19"/>
                      <a:pt x="120" y="19"/>
                      <a:pt x="120" y="19"/>
                    </a:cubicBezTo>
                    <a:cubicBezTo>
                      <a:pt x="110" y="17"/>
                      <a:pt x="110" y="17"/>
                      <a:pt x="110" y="17"/>
                    </a:cubicBezTo>
                    <a:cubicBezTo>
                      <a:pt x="106" y="19"/>
                      <a:pt x="106" y="19"/>
                      <a:pt x="106" y="19"/>
                    </a:cubicBezTo>
                    <a:cubicBezTo>
                      <a:pt x="103" y="20"/>
                      <a:pt x="103" y="20"/>
                      <a:pt x="103" y="20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4" y="23"/>
                      <a:pt x="94" y="23"/>
                      <a:pt x="94" y="23"/>
                    </a:cubicBezTo>
                    <a:cubicBezTo>
                      <a:pt x="93" y="25"/>
                      <a:pt x="93" y="25"/>
                      <a:pt x="93" y="25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85" y="28"/>
                      <a:pt x="85" y="28"/>
                      <a:pt x="85" y="28"/>
                    </a:cubicBezTo>
                    <a:cubicBezTo>
                      <a:pt x="86" y="30"/>
                      <a:pt x="85" y="33"/>
                      <a:pt x="85" y="35"/>
                    </a:cubicBezTo>
                    <a:cubicBezTo>
                      <a:pt x="85" y="35"/>
                      <a:pt x="84" y="36"/>
                      <a:pt x="84" y="36"/>
                    </a:cubicBezTo>
                    <a:cubicBezTo>
                      <a:pt x="83" y="37"/>
                      <a:pt x="81" y="35"/>
                      <a:pt x="81" y="35"/>
                    </a:cubicBezTo>
                    <a:cubicBezTo>
                      <a:pt x="83" y="36"/>
                      <a:pt x="81" y="34"/>
                      <a:pt x="78" y="34"/>
                    </a:cubicBezTo>
                    <a:cubicBezTo>
                      <a:pt x="76" y="34"/>
                      <a:pt x="70" y="39"/>
                      <a:pt x="69" y="39"/>
                    </a:cubicBezTo>
                    <a:cubicBezTo>
                      <a:pt x="67" y="39"/>
                      <a:pt x="58" y="33"/>
                      <a:pt x="56" y="32"/>
                    </a:cubicBezTo>
                    <a:cubicBezTo>
                      <a:pt x="56" y="31"/>
                      <a:pt x="54" y="29"/>
                      <a:pt x="54" y="29"/>
                    </a:cubicBezTo>
                    <a:cubicBezTo>
                      <a:pt x="53" y="28"/>
                      <a:pt x="52" y="29"/>
                      <a:pt x="51" y="29"/>
                    </a:cubicBezTo>
                    <a:cubicBezTo>
                      <a:pt x="50" y="27"/>
                      <a:pt x="50" y="27"/>
                      <a:pt x="50" y="27"/>
                    </a:cubicBezTo>
                    <a:cubicBezTo>
                      <a:pt x="48" y="27"/>
                      <a:pt x="47" y="32"/>
                      <a:pt x="44" y="27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3"/>
                      <a:pt x="41" y="18"/>
                      <a:pt x="41" y="14"/>
                    </a:cubicBezTo>
                    <a:cubicBezTo>
                      <a:pt x="41" y="14"/>
                      <a:pt x="39" y="13"/>
                      <a:pt x="38" y="12"/>
                    </a:cubicBezTo>
                    <a:cubicBezTo>
                      <a:pt x="36" y="11"/>
                      <a:pt x="37" y="11"/>
                      <a:pt x="36" y="9"/>
                    </a:cubicBezTo>
                    <a:cubicBezTo>
                      <a:pt x="37" y="7"/>
                      <a:pt x="33" y="6"/>
                      <a:pt x="36" y="6"/>
                    </a:cubicBezTo>
                    <a:cubicBezTo>
                      <a:pt x="37" y="6"/>
                      <a:pt x="36" y="4"/>
                      <a:pt x="35" y="2"/>
                    </a:cubicBezTo>
                    <a:cubicBezTo>
                      <a:pt x="33" y="0"/>
                      <a:pt x="34" y="3"/>
                      <a:pt x="32" y="3"/>
                    </a:cubicBezTo>
                    <a:cubicBezTo>
                      <a:pt x="30" y="4"/>
                      <a:pt x="27" y="7"/>
                      <a:pt x="27" y="7"/>
                    </a:cubicBezTo>
                    <a:cubicBezTo>
                      <a:pt x="27" y="7"/>
                      <a:pt x="27" y="8"/>
                      <a:pt x="26" y="9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10"/>
                      <a:pt x="20" y="11"/>
                      <a:pt x="19" y="11"/>
                    </a:cubicBezTo>
                    <a:cubicBezTo>
                      <a:pt x="17" y="11"/>
                      <a:pt x="17" y="11"/>
                      <a:pt x="16" y="10"/>
                    </a:cubicBezTo>
                    <a:cubicBezTo>
                      <a:pt x="14" y="9"/>
                      <a:pt x="15" y="7"/>
                      <a:pt x="13" y="6"/>
                    </a:cubicBezTo>
                    <a:cubicBezTo>
                      <a:pt x="11" y="4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7" y="6"/>
                      <a:pt x="6" y="4"/>
                    </a:cubicBezTo>
                    <a:cubicBezTo>
                      <a:pt x="4" y="3"/>
                      <a:pt x="5" y="5"/>
                      <a:pt x="3" y="6"/>
                    </a:cubicBezTo>
                    <a:cubicBezTo>
                      <a:pt x="1" y="8"/>
                      <a:pt x="2" y="9"/>
                      <a:pt x="3" y="11"/>
                    </a:cubicBezTo>
                    <a:cubicBezTo>
                      <a:pt x="4" y="12"/>
                      <a:pt x="3" y="11"/>
                      <a:pt x="3" y="13"/>
                    </a:cubicBezTo>
                    <a:cubicBezTo>
                      <a:pt x="4" y="15"/>
                      <a:pt x="2" y="15"/>
                      <a:pt x="1" y="17"/>
                    </a:cubicBezTo>
                    <a:cubicBezTo>
                      <a:pt x="0" y="19"/>
                      <a:pt x="2" y="22"/>
                      <a:pt x="4" y="23"/>
                    </a:cubicBezTo>
                    <a:cubicBezTo>
                      <a:pt x="5" y="25"/>
                      <a:pt x="5" y="27"/>
                      <a:pt x="6" y="29"/>
                    </a:cubicBezTo>
                    <a:cubicBezTo>
                      <a:pt x="7" y="30"/>
                      <a:pt x="5" y="32"/>
                      <a:pt x="5" y="32"/>
                    </a:cubicBezTo>
                    <a:cubicBezTo>
                      <a:pt x="5" y="32"/>
                      <a:pt x="6" y="35"/>
                      <a:pt x="7" y="37"/>
                    </a:cubicBezTo>
                    <a:cubicBezTo>
                      <a:pt x="8" y="38"/>
                      <a:pt x="5" y="40"/>
                      <a:pt x="7" y="40"/>
                    </a:cubicBezTo>
                    <a:cubicBezTo>
                      <a:pt x="9" y="40"/>
                      <a:pt x="6" y="43"/>
                      <a:pt x="8" y="43"/>
                    </a:cubicBezTo>
                    <a:cubicBezTo>
                      <a:pt x="10" y="43"/>
                      <a:pt x="8" y="46"/>
                      <a:pt x="10" y="46"/>
                    </a:cubicBezTo>
                    <a:cubicBezTo>
                      <a:pt x="12" y="46"/>
                      <a:pt x="12" y="48"/>
                      <a:pt x="13" y="48"/>
                    </a:cubicBezTo>
                    <a:cubicBezTo>
                      <a:pt x="15" y="48"/>
                      <a:pt x="15" y="48"/>
                      <a:pt x="17" y="49"/>
                    </a:cubicBezTo>
                    <a:cubicBezTo>
                      <a:pt x="19" y="50"/>
                      <a:pt x="21" y="49"/>
                      <a:pt x="21" y="49"/>
                    </a:cubicBezTo>
                    <a:cubicBezTo>
                      <a:pt x="21" y="49"/>
                      <a:pt x="23" y="50"/>
                      <a:pt x="22" y="51"/>
                    </a:cubicBezTo>
                    <a:cubicBezTo>
                      <a:pt x="20" y="53"/>
                      <a:pt x="17" y="51"/>
                      <a:pt x="18" y="53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7" y="60"/>
                      <a:pt x="14" y="57"/>
                      <a:pt x="15" y="59"/>
                    </a:cubicBezTo>
                    <a:cubicBezTo>
                      <a:pt x="17" y="64"/>
                      <a:pt x="13" y="62"/>
                      <a:pt x="14" y="64"/>
                    </a:cubicBezTo>
                    <a:cubicBezTo>
                      <a:pt x="15" y="65"/>
                      <a:pt x="14" y="67"/>
                      <a:pt x="16" y="68"/>
                    </a:cubicBezTo>
                    <a:cubicBezTo>
                      <a:pt x="18" y="69"/>
                      <a:pt x="18" y="75"/>
                      <a:pt x="21" y="75"/>
                    </a:cubicBezTo>
                    <a:cubicBezTo>
                      <a:pt x="23" y="76"/>
                      <a:pt x="27" y="80"/>
                      <a:pt x="28" y="82"/>
                    </a:cubicBezTo>
                    <a:cubicBezTo>
                      <a:pt x="28" y="84"/>
                      <a:pt x="24" y="84"/>
                      <a:pt x="27" y="84"/>
                    </a:cubicBezTo>
                    <a:cubicBezTo>
                      <a:pt x="30" y="84"/>
                      <a:pt x="31" y="83"/>
                      <a:pt x="32" y="85"/>
                    </a:cubicBezTo>
                    <a:cubicBezTo>
                      <a:pt x="33" y="87"/>
                      <a:pt x="33" y="88"/>
                      <a:pt x="35" y="91"/>
                    </a:cubicBezTo>
                    <a:cubicBezTo>
                      <a:pt x="37" y="93"/>
                      <a:pt x="38" y="93"/>
                      <a:pt x="37" y="96"/>
                    </a:cubicBezTo>
                    <a:cubicBezTo>
                      <a:pt x="37" y="99"/>
                      <a:pt x="37" y="100"/>
                      <a:pt x="38" y="103"/>
                    </a:cubicBezTo>
                    <a:cubicBezTo>
                      <a:pt x="40" y="103"/>
                      <a:pt x="40" y="103"/>
                      <a:pt x="40" y="103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0" y="108"/>
                      <a:pt x="42" y="108"/>
                      <a:pt x="43" y="110"/>
                    </a:cubicBezTo>
                    <a:cubicBezTo>
                      <a:pt x="44" y="111"/>
                      <a:pt x="45" y="112"/>
                      <a:pt x="45" y="112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8" y="115"/>
                      <a:pt x="50" y="114"/>
                      <a:pt x="54" y="113"/>
                    </a:cubicBezTo>
                    <a:cubicBezTo>
                      <a:pt x="55" y="115"/>
                      <a:pt x="56" y="118"/>
                      <a:pt x="57" y="120"/>
                    </a:cubicBezTo>
                    <a:cubicBezTo>
                      <a:pt x="57" y="122"/>
                      <a:pt x="57" y="123"/>
                      <a:pt x="58" y="124"/>
                    </a:cubicBezTo>
                    <a:cubicBezTo>
                      <a:pt x="58" y="125"/>
                      <a:pt x="60" y="125"/>
                      <a:pt x="60" y="126"/>
                    </a:cubicBezTo>
                    <a:cubicBezTo>
                      <a:pt x="60" y="128"/>
                      <a:pt x="60" y="128"/>
                      <a:pt x="60" y="128"/>
                    </a:cubicBezTo>
                    <a:cubicBezTo>
                      <a:pt x="60" y="130"/>
                      <a:pt x="63" y="130"/>
                      <a:pt x="63" y="132"/>
                    </a:cubicBezTo>
                    <a:cubicBezTo>
                      <a:pt x="63" y="133"/>
                      <a:pt x="62" y="134"/>
                      <a:pt x="63" y="135"/>
                    </a:cubicBezTo>
                    <a:cubicBezTo>
                      <a:pt x="63" y="136"/>
                      <a:pt x="66" y="136"/>
                      <a:pt x="66" y="136"/>
                    </a:cubicBezTo>
                    <a:cubicBezTo>
                      <a:pt x="67" y="138"/>
                      <a:pt x="66" y="139"/>
                      <a:pt x="67" y="140"/>
                    </a:cubicBezTo>
                    <a:cubicBezTo>
                      <a:pt x="67" y="141"/>
                      <a:pt x="70" y="145"/>
                      <a:pt x="71" y="145"/>
                    </a:cubicBezTo>
                    <a:cubicBezTo>
                      <a:pt x="72" y="145"/>
                      <a:pt x="72" y="145"/>
                      <a:pt x="72" y="145"/>
                    </a:cubicBezTo>
                    <a:cubicBezTo>
                      <a:pt x="73" y="146"/>
                      <a:pt x="72" y="147"/>
                      <a:pt x="72" y="148"/>
                    </a:cubicBezTo>
                    <a:cubicBezTo>
                      <a:pt x="78" y="153"/>
                      <a:pt x="78" y="153"/>
                      <a:pt x="78" y="153"/>
                    </a:cubicBezTo>
                    <a:cubicBezTo>
                      <a:pt x="79" y="153"/>
                      <a:pt x="80" y="153"/>
                      <a:pt x="81" y="153"/>
                    </a:cubicBezTo>
                    <a:cubicBezTo>
                      <a:pt x="81" y="153"/>
                      <a:pt x="83" y="155"/>
                      <a:pt x="83" y="155"/>
                    </a:cubicBezTo>
                    <a:cubicBezTo>
                      <a:pt x="84" y="155"/>
                      <a:pt x="85" y="155"/>
                      <a:pt x="85" y="155"/>
                    </a:cubicBezTo>
                    <a:cubicBezTo>
                      <a:pt x="87" y="156"/>
                      <a:pt x="89" y="158"/>
                      <a:pt x="93" y="157"/>
                    </a:cubicBezTo>
                    <a:cubicBezTo>
                      <a:pt x="93" y="156"/>
                      <a:pt x="93" y="156"/>
                      <a:pt x="93" y="156"/>
                    </a:cubicBezTo>
                    <a:cubicBezTo>
                      <a:pt x="98" y="153"/>
                      <a:pt x="103" y="151"/>
                      <a:pt x="108" y="148"/>
                    </a:cubicBezTo>
                    <a:cubicBezTo>
                      <a:pt x="110" y="150"/>
                      <a:pt x="113" y="152"/>
                      <a:pt x="114" y="155"/>
                    </a:cubicBezTo>
                    <a:cubicBezTo>
                      <a:pt x="116" y="160"/>
                      <a:pt x="115" y="164"/>
                      <a:pt x="119" y="166"/>
                    </a:cubicBezTo>
                    <a:cubicBezTo>
                      <a:pt x="123" y="168"/>
                      <a:pt x="126" y="168"/>
                      <a:pt x="131" y="168"/>
                    </a:cubicBezTo>
                    <a:cubicBezTo>
                      <a:pt x="131" y="169"/>
                      <a:pt x="131" y="169"/>
                      <a:pt x="131" y="169"/>
                    </a:cubicBezTo>
                    <a:cubicBezTo>
                      <a:pt x="135" y="170"/>
                      <a:pt x="139" y="168"/>
                      <a:pt x="142" y="168"/>
                    </a:cubicBezTo>
                    <a:cubicBezTo>
                      <a:pt x="143" y="168"/>
                      <a:pt x="145" y="170"/>
                      <a:pt x="146" y="170"/>
                    </a:cubicBezTo>
                    <a:cubicBezTo>
                      <a:pt x="146" y="172"/>
                      <a:pt x="146" y="172"/>
                      <a:pt x="146" y="172"/>
                    </a:cubicBezTo>
                    <a:cubicBezTo>
                      <a:pt x="147" y="172"/>
                      <a:pt x="148" y="172"/>
                      <a:pt x="149" y="172"/>
                    </a:cubicBezTo>
                    <a:close/>
                    <a:moveTo>
                      <a:pt x="6" y="18"/>
                    </a:moveTo>
                    <a:cubicBezTo>
                      <a:pt x="11" y="18"/>
                      <a:pt x="11" y="22"/>
                      <a:pt x="13" y="25"/>
                    </a:cubicBezTo>
                    <a:cubicBezTo>
                      <a:pt x="14" y="25"/>
                      <a:pt x="16" y="26"/>
                      <a:pt x="16" y="27"/>
                    </a:cubicBezTo>
                    <a:cubicBezTo>
                      <a:pt x="16" y="28"/>
                      <a:pt x="15" y="30"/>
                      <a:pt x="16" y="31"/>
                    </a:cubicBezTo>
                    <a:cubicBezTo>
                      <a:pt x="16" y="32"/>
                      <a:pt x="23" y="31"/>
                      <a:pt x="18" y="35"/>
                    </a:cubicBezTo>
                    <a:cubicBezTo>
                      <a:pt x="16" y="38"/>
                      <a:pt x="17" y="36"/>
                      <a:pt x="13" y="37"/>
                    </a:cubicBezTo>
                    <a:cubicBezTo>
                      <a:pt x="12" y="36"/>
                      <a:pt x="11" y="33"/>
                      <a:pt x="10" y="32"/>
                    </a:cubicBezTo>
                    <a:cubicBezTo>
                      <a:pt x="10" y="31"/>
                      <a:pt x="11" y="30"/>
                      <a:pt x="10" y="29"/>
                    </a:cubicBezTo>
                    <a:cubicBezTo>
                      <a:pt x="10" y="29"/>
                      <a:pt x="8" y="28"/>
                      <a:pt x="8" y="27"/>
                    </a:cubicBezTo>
                    <a:cubicBezTo>
                      <a:pt x="7" y="26"/>
                      <a:pt x="9" y="24"/>
                      <a:pt x="8" y="23"/>
                    </a:cubicBezTo>
                    <a:cubicBezTo>
                      <a:pt x="8" y="22"/>
                      <a:pt x="6" y="21"/>
                      <a:pt x="6" y="20"/>
                    </a:cubicBezTo>
                    <a:cubicBezTo>
                      <a:pt x="6" y="20"/>
                      <a:pt x="4" y="18"/>
                      <a:pt x="6" y="18"/>
                    </a:cubicBezTo>
                    <a:close/>
                  </a:path>
                </a:pathLst>
              </a:custGeom>
              <a:grpFill/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4" name="Freeform 204">
                <a:extLst>
                  <a:ext uri="{FF2B5EF4-FFF2-40B4-BE49-F238E27FC236}">
                    <a16:creationId xmlns:a16="http://schemas.microsoft.com/office/drawing/2014/main" id="{F3D1F630-9401-9347-A1F9-1D0FCD8B80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21" y="2131"/>
                <a:ext cx="769" cy="363"/>
              </a:xfrm>
              <a:custGeom>
                <a:avLst/>
                <a:gdLst>
                  <a:gd name="T0" fmla="*/ 21 w 392"/>
                  <a:gd name="T1" fmla="*/ 30 h 185"/>
                  <a:gd name="T2" fmla="*/ 42 w 392"/>
                  <a:gd name="T3" fmla="*/ 67 h 185"/>
                  <a:gd name="T4" fmla="*/ 73 w 392"/>
                  <a:gd name="T5" fmla="*/ 116 h 185"/>
                  <a:gd name="T6" fmla="*/ 93 w 392"/>
                  <a:gd name="T7" fmla="*/ 97 h 185"/>
                  <a:gd name="T8" fmla="*/ 73 w 392"/>
                  <a:gd name="T9" fmla="*/ 74 h 185"/>
                  <a:gd name="T10" fmla="*/ 65 w 392"/>
                  <a:gd name="T11" fmla="*/ 54 h 185"/>
                  <a:gd name="T12" fmla="*/ 47 w 392"/>
                  <a:gd name="T13" fmla="*/ 31 h 185"/>
                  <a:gd name="T14" fmla="*/ 7 w 392"/>
                  <a:gd name="T15" fmla="*/ 32 h 185"/>
                  <a:gd name="T16" fmla="*/ 279 w 392"/>
                  <a:gd name="T17" fmla="*/ 55 h 185"/>
                  <a:gd name="T18" fmla="*/ 286 w 392"/>
                  <a:gd name="T19" fmla="*/ 62 h 185"/>
                  <a:gd name="T20" fmla="*/ 282 w 392"/>
                  <a:gd name="T21" fmla="*/ 43 h 185"/>
                  <a:gd name="T22" fmla="*/ 63 w 392"/>
                  <a:gd name="T23" fmla="*/ 45 h 185"/>
                  <a:gd name="T24" fmla="*/ 254 w 392"/>
                  <a:gd name="T25" fmla="*/ 47 h 185"/>
                  <a:gd name="T26" fmla="*/ 214 w 392"/>
                  <a:gd name="T27" fmla="*/ 54 h 185"/>
                  <a:gd name="T28" fmla="*/ 209 w 392"/>
                  <a:gd name="T29" fmla="*/ 105 h 185"/>
                  <a:gd name="T30" fmla="*/ 217 w 392"/>
                  <a:gd name="T31" fmla="*/ 100 h 185"/>
                  <a:gd name="T32" fmla="*/ 236 w 392"/>
                  <a:gd name="T33" fmla="*/ 107 h 185"/>
                  <a:gd name="T34" fmla="*/ 226 w 392"/>
                  <a:gd name="T35" fmla="*/ 74 h 185"/>
                  <a:gd name="T36" fmla="*/ 237 w 392"/>
                  <a:gd name="T37" fmla="*/ 60 h 185"/>
                  <a:gd name="T38" fmla="*/ 81 w 392"/>
                  <a:gd name="T39" fmla="*/ 51 h 185"/>
                  <a:gd name="T40" fmla="*/ 32 w 392"/>
                  <a:gd name="T41" fmla="*/ 77 h 185"/>
                  <a:gd name="T42" fmla="*/ 304 w 392"/>
                  <a:gd name="T43" fmla="*/ 80 h 185"/>
                  <a:gd name="T44" fmla="*/ 241 w 392"/>
                  <a:gd name="T45" fmla="*/ 85 h 185"/>
                  <a:gd name="T46" fmla="*/ 96 w 392"/>
                  <a:gd name="T47" fmla="*/ 86 h 185"/>
                  <a:gd name="T48" fmla="*/ 249 w 392"/>
                  <a:gd name="T49" fmla="*/ 87 h 185"/>
                  <a:gd name="T50" fmla="*/ 282 w 392"/>
                  <a:gd name="T51" fmla="*/ 98 h 185"/>
                  <a:gd name="T52" fmla="*/ 291 w 392"/>
                  <a:gd name="T53" fmla="*/ 97 h 185"/>
                  <a:gd name="T54" fmla="*/ 241 w 392"/>
                  <a:gd name="T55" fmla="*/ 113 h 185"/>
                  <a:gd name="T56" fmla="*/ 241 w 392"/>
                  <a:gd name="T57" fmla="*/ 113 h 185"/>
                  <a:gd name="T58" fmla="*/ 121 w 392"/>
                  <a:gd name="T59" fmla="*/ 145 h 185"/>
                  <a:gd name="T60" fmla="*/ 168 w 392"/>
                  <a:gd name="T61" fmla="*/ 151 h 185"/>
                  <a:gd name="T62" fmla="*/ 134 w 392"/>
                  <a:gd name="T63" fmla="*/ 128 h 185"/>
                  <a:gd name="T64" fmla="*/ 335 w 392"/>
                  <a:gd name="T65" fmla="*/ 127 h 185"/>
                  <a:gd name="T66" fmla="*/ 156 w 392"/>
                  <a:gd name="T67" fmla="*/ 136 h 185"/>
                  <a:gd name="T68" fmla="*/ 309 w 392"/>
                  <a:gd name="T69" fmla="*/ 147 h 185"/>
                  <a:gd name="T70" fmla="*/ 271 w 392"/>
                  <a:gd name="T71" fmla="*/ 155 h 185"/>
                  <a:gd name="T72" fmla="*/ 189 w 392"/>
                  <a:gd name="T73" fmla="*/ 158 h 185"/>
                  <a:gd name="T74" fmla="*/ 283 w 392"/>
                  <a:gd name="T75" fmla="*/ 157 h 185"/>
                  <a:gd name="T76" fmla="*/ 231 w 392"/>
                  <a:gd name="T77" fmla="*/ 159 h 185"/>
                  <a:gd name="T78" fmla="*/ 243 w 392"/>
                  <a:gd name="T79" fmla="*/ 159 h 185"/>
                  <a:gd name="T80" fmla="*/ 249 w 392"/>
                  <a:gd name="T81" fmla="*/ 170 h 185"/>
                  <a:gd name="T82" fmla="*/ 259 w 392"/>
                  <a:gd name="T83" fmla="*/ 171 h 185"/>
                  <a:gd name="T84" fmla="*/ 219 w 392"/>
                  <a:gd name="T85" fmla="*/ 174 h 185"/>
                  <a:gd name="T86" fmla="*/ 126 w 392"/>
                  <a:gd name="T87" fmla="*/ 42 h 185"/>
                  <a:gd name="T88" fmla="*/ 124 w 392"/>
                  <a:gd name="T89" fmla="*/ 75 h 185"/>
                  <a:gd name="T90" fmla="*/ 146 w 392"/>
                  <a:gd name="T91" fmla="*/ 97 h 185"/>
                  <a:gd name="T92" fmla="*/ 172 w 392"/>
                  <a:gd name="T93" fmla="*/ 103 h 185"/>
                  <a:gd name="T94" fmla="*/ 203 w 392"/>
                  <a:gd name="T95" fmla="*/ 52 h 185"/>
                  <a:gd name="T96" fmla="*/ 180 w 392"/>
                  <a:gd name="T97" fmla="*/ 21 h 185"/>
                  <a:gd name="T98" fmla="*/ 156 w 392"/>
                  <a:gd name="T99" fmla="*/ 51 h 185"/>
                  <a:gd name="T100" fmla="*/ 314 w 392"/>
                  <a:gd name="T101" fmla="*/ 75 h 185"/>
                  <a:gd name="T102" fmla="*/ 325 w 392"/>
                  <a:gd name="T103" fmla="*/ 92 h 185"/>
                  <a:gd name="T104" fmla="*/ 329 w 392"/>
                  <a:gd name="T105" fmla="*/ 102 h 185"/>
                  <a:gd name="T106" fmla="*/ 368 w 392"/>
                  <a:gd name="T107" fmla="*/ 122 h 185"/>
                  <a:gd name="T108" fmla="*/ 373 w 392"/>
                  <a:gd name="T109" fmla="*/ 155 h 185"/>
                  <a:gd name="T110" fmla="*/ 392 w 392"/>
                  <a:gd name="T111" fmla="*/ 134 h 185"/>
                  <a:gd name="T112" fmla="*/ 348 w 392"/>
                  <a:gd name="T113" fmla="*/ 99 h 185"/>
                  <a:gd name="T114" fmla="*/ 331 w 392"/>
                  <a:gd name="T115" fmla="*/ 73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92" h="185">
                    <a:moveTo>
                      <a:pt x="11" y="4"/>
                    </a:moveTo>
                    <a:cubicBezTo>
                      <a:pt x="10" y="4"/>
                      <a:pt x="9" y="2"/>
                      <a:pt x="8" y="1"/>
                    </a:cubicBezTo>
                    <a:cubicBezTo>
                      <a:pt x="6" y="0"/>
                      <a:pt x="4" y="0"/>
                      <a:pt x="1" y="0"/>
                    </a:cubicBezTo>
                    <a:cubicBezTo>
                      <a:pt x="1" y="2"/>
                      <a:pt x="0" y="5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4" y="11"/>
                      <a:pt x="4" y="15"/>
                      <a:pt x="7" y="17"/>
                    </a:cubicBezTo>
                    <a:cubicBezTo>
                      <a:pt x="8" y="17"/>
                      <a:pt x="9" y="17"/>
                      <a:pt x="9" y="18"/>
                    </a:cubicBezTo>
                    <a:cubicBezTo>
                      <a:pt x="11" y="19"/>
                      <a:pt x="11" y="21"/>
                      <a:pt x="12" y="22"/>
                    </a:cubicBezTo>
                    <a:cubicBezTo>
                      <a:pt x="13" y="23"/>
                      <a:pt x="15" y="23"/>
                      <a:pt x="16" y="24"/>
                    </a:cubicBezTo>
                    <a:cubicBezTo>
                      <a:pt x="17" y="25"/>
                      <a:pt x="16" y="26"/>
                      <a:pt x="17" y="27"/>
                    </a:cubicBezTo>
                    <a:cubicBezTo>
                      <a:pt x="18" y="28"/>
                      <a:pt x="20" y="29"/>
                      <a:pt x="21" y="30"/>
                    </a:cubicBezTo>
                    <a:cubicBezTo>
                      <a:pt x="21" y="31"/>
                      <a:pt x="21" y="32"/>
                      <a:pt x="21" y="33"/>
                    </a:cubicBezTo>
                    <a:cubicBezTo>
                      <a:pt x="22" y="33"/>
                      <a:pt x="23" y="34"/>
                      <a:pt x="23" y="34"/>
                    </a:cubicBezTo>
                    <a:cubicBezTo>
                      <a:pt x="24" y="36"/>
                      <a:pt x="24" y="37"/>
                      <a:pt x="24" y="40"/>
                    </a:cubicBezTo>
                    <a:cubicBezTo>
                      <a:pt x="26" y="40"/>
                      <a:pt x="28" y="40"/>
                      <a:pt x="29" y="41"/>
                    </a:cubicBezTo>
                    <a:cubicBezTo>
                      <a:pt x="30" y="41"/>
                      <a:pt x="31" y="43"/>
                      <a:pt x="31" y="44"/>
                    </a:cubicBezTo>
                    <a:cubicBezTo>
                      <a:pt x="32" y="44"/>
                      <a:pt x="33" y="43"/>
                      <a:pt x="33" y="44"/>
                    </a:cubicBezTo>
                    <a:cubicBezTo>
                      <a:pt x="34" y="46"/>
                      <a:pt x="33" y="49"/>
                      <a:pt x="33" y="52"/>
                    </a:cubicBezTo>
                    <a:cubicBezTo>
                      <a:pt x="34" y="53"/>
                      <a:pt x="36" y="56"/>
                      <a:pt x="36" y="57"/>
                    </a:cubicBezTo>
                    <a:cubicBezTo>
                      <a:pt x="36" y="58"/>
                      <a:pt x="36" y="59"/>
                      <a:pt x="36" y="60"/>
                    </a:cubicBezTo>
                    <a:cubicBezTo>
                      <a:pt x="37" y="61"/>
                      <a:pt x="39" y="61"/>
                      <a:pt x="39" y="62"/>
                    </a:cubicBezTo>
                    <a:cubicBezTo>
                      <a:pt x="41" y="63"/>
                      <a:pt x="41" y="65"/>
                      <a:pt x="42" y="67"/>
                    </a:cubicBezTo>
                    <a:cubicBezTo>
                      <a:pt x="43" y="68"/>
                      <a:pt x="46" y="69"/>
                      <a:pt x="47" y="70"/>
                    </a:cubicBezTo>
                    <a:cubicBezTo>
                      <a:pt x="48" y="72"/>
                      <a:pt x="51" y="81"/>
                      <a:pt x="53" y="82"/>
                    </a:cubicBezTo>
                    <a:cubicBezTo>
                      <a:pt x="53" y="82"/>
                      <a:pt x="53" y="82"/>
                      <a:pt x="53" y="82"/>
                    </a:cubicBezTo>
                    <a:cubicBezTo>
                      <a:pt x="54" y="84"/>
                      <a:pt x="53" y="86"/>
                      <a:pt x="53" y="87"/>
                    </a:cubicBezTo>
                    <a:cubicBezTo>
                      <a:pt x="53" y="88"/>
                      <a:pt x="55" y="88"/>
                      <a:pt x="55" y="89"/>
                    </a:cubicBezTo>
                    <a:cubicBezTo>
                      <a:pt x="56" y="91"/>
                      <a:pt x="58" y="97"/>
                      <a:pt x="59" y="98"/>
                    </a:cubicBezTo>
                    <a:cubicBezTo>
                      <a:pt x="59" y="98"/>
                      <a:pt x="61" y="99"/>
                      <a:pt x="61" y="99"/>
                    </a:cubicBezTo>
                    <a:cubicBezTo>
                      <a:pt x="63" y="102"/>
                      <a:pt x="63" y="105"/>
                      <a:pt x="64" y="108"/>
                    </a:cubicBezTo>
                    <a:cubicBezTo>
                      <a:pt x="64" y="109"/>
                      <a:pt x="66" y="111"/>
                      <a:pt x="67" y="112"/>
                    </a:cubicBezTo>
                    <a:cubicBezTo>
                      <a:pt x="67" y="113"/>
                      <a:pt x="67" y="113"/>
                      <a:pt x="67" y="113"/>
                    </a:cubicBezTo>
                    <a:cubicBezTo>
                      <a:pt x="67" y="114"/>
                      <a:pt x="72" y="115"/>
                      <a:pt x="73" y="116"/>
                    </a:cubicBezTo>
                    <a:cubicBezTo>
                      <a:pt x="73" y="116"/>
                      <a:pt x="75" y="116"/>
                      <a:pt x="75" y="117"/>
                    </a:cubicBezTo>
                    <a:cubicBezTo>
                      <a:pt x="76" y="117"/>
                      <a:pt x="79" y="121"/>
                      <a:pt x="80" y="122"/>
                    </a:cubicBezTo>
                    <a:cubicBezTo>
                      <a:pt x="81" y="123"/>
                      <a:pt x="83" y="123"/>
                      <a:pt x="85" y="123"/>
                    </a:cubicBezTo>
                    <a:cubicBezTo>
                      <a:pt x="84" y="122"/>
                      <a:pt x="84" y="120"/>
                      <a:pt x="83" y="120"/>
                    </a:cubicBezTo>
                    <a:cubicBezTo>
                      <a:pt x="82" y="120"/>
                      <a:pt x="83" y="119"/>
                      <a:pt x="85" y="119"/>
                    </a:cubicBezTo>
                    <a:cubicBezTo>
                      <a:pt x="85" y="120"/>
                      <a:pt x="87" y="122"/>
                      <a:pt x="89" y="121"/>
                    </a:cubicBezTo>
                    <a:cubicBezTo>
                      <a:pt x="90" y="121"/>
                      <a:pt x="89" y="120"/>
                      <a:pt x="90" y="119"/>
                    </a:cubicBezTo>
                    <a:cubicBezTo>
                      <a:pt x="90" y="120"/>
                      <a:pt x="90" y="120"/>
                      <a:pt x="90" y="120"/>
                    </a:cubicBezTo>
                    <a:cubicBezTo>
                      <a:pt x="92" y="120"/>
                      <a:pt x="93" y="120"/>
                      <a:pt x="94" y="120"/>
                    </a:cubicBezTo>
                    <a:cubicBezTo>
                      <a:pt x="92" y="119"/>
                      <a:pt x="95" y="101"/>
                      <a:pt x="96" y="98"/>
                    </a:cubicBezTo>
                    <a:cubicBezTo>
                      <a:pt x="95" y="97"/>
                      <a:pt x="94" y="97"/>
                      <a:pt x="93" y="97"/>
                    </a:cubicBezTo>
                    <a:cubicBezTo>
                      <a:pt x="92" y="96"/>
                      <a:pt x="91" y="91"/>
                      <a:pt x="91" y="89"/>
                    </a:cubicBezTo>
                    <a:cubicBezTo>
                      <a:pt x="89" y="90"/>
                      <a:pt x="87" y="89"/>
                      <a:pt x="87" y="89"/>
                    </a:cubicBezTo>
                    <a:cubicBezTo>
                      <a:pt x="86" y="89"/>
                      <a:pt x="85" y="88"/>
                      <a:pt x="85" y="88"/>
                    </a:cubicBezTo>
                    <a:cubicBezTo>
                      <a:pt x="85" y="87"/>
                      <a:pt x="86" y="87"/>
                      <a:pt x="85" y="85"/>
                    </a:cubicBezTo>
                    <a:cubicBezTo>
                      <a:pt x="85" y="85"/>
                      <a:pt x="82" y="84"/>
                      <a:pt x="82" y="83"/>
                    </a:cubicBezTo>
                    <a:cubicBezTo>
                      <a:pt x="82" y="82"/>
                      <a:pt x="82" y="77"/>
                      <a:pt x="83" y="76"/>
                    </a:cubicBezTo>
                    <a:cubicBezTo>
                      <a:pt x="81" y="76"/>
                      <a:pt x="80" y="76"/>
                      <a:pt x="79" y="76"/>
                    </a:cubicBezTo>
                    <a:cubicBezTo>
                      <a:pt x="79" y="75"/>
                      <a:pt x="79" y="75"/>
                      <a:pt x="79" y="75"/>
                    </a:cubicBezTo>
                    <a:cubicBezTo>
                      <a:pt x="77" y="75"/>
                      <a:pt x="77" y="75"/>
                      <a:pt x="77" y="75"/>
                    </a:cubicBezTo>
                    <a:cubicBezTo>
                      <a:pt x="77" y="75"/>
                      <a:pt x="77" y="76"/>
                      <a:pt x="76" y="76"/>
                    </a:cubicBezTo>
                    <a:cubicBezTo>
                      <a:pt x="76" y="76"/>
                      <a:pt x="74" y="74"/>
                      <a:pt x="73" y="74"/>
                    </a:cubicBezTo>
                    <a:cubicBezTo>
                      <a:pt x="73" y="73"/>
                      <a:pt x="73" y="70"/>
                      <a:pt x="73" y="69"/>
                    </a:cubicBezTo>
                    <a:cubicBezTo>
                      <a:pt x="73" y="68"/>
                      <a:pt x="76" y="67"/>
                      <a:pt x="76" y="66"/>
                    </a:cubicBezTo>
                    <a:cubicBezTo>
                      <a:pt x="76" y="66"/>
                      <a:pt x="76" y="64"/>
                      <a:pt x="76" y="64"/>
                    </a:cubicBezTo>
                    <a:cubicBezTo>
                      <a:pt x="76" y="64"/>
                      <a:pt x="73" y="59"/>
                      <a:pt x="73" y="59"/>
                    </a:cubicBezTo>
                    <a:cubicBezTo>
                      <a:pt x="72" y="58"/>
                      <a:pt x="73" y="57"/>
                      <a:pt x="73" y="56"/>
                    </a:cubicBezTo>
                    <a:cubicBezTo>
                      <a:pt x="71" y="55"/>
                      <a:pt x="70" y="56"/>
                      <a:pt x="69" y="56"/>
                    </a:cubicBezTo>
                    <a:cubicBezTo>
                      <a:pt x="69" y="54"/>
                      <a:pt x="69" y="54"/>
                      <a:pt x="70" y="52"/>
                    </a:cubicBezTo>
                    <a:cubicBezTo>
                      <a:pt x="70" y="52"/>
                      <a:pt x="69" y="51"/>
                      <a:pt x="69" y="51"/>
                    </a:cubicBezTo>
                    <a:cubicBezTo>
                      <a:pt x="68" y="53"/>
                      <a:pt x="68" y="53"/>
                      <a:pt x="67" y="55"/>
                    </a:cubicBezTo>
                    <a:cubicBezTo>
                      <a:pt x="67" y="55"/>
                      <a:pt x="65" y="55"/>
                      <a:pt x="65" y="55"/>
                    </a:cubicBezTo>
                    <a:cubicBezTo>
                      <a:pt x="65" y="55"/>
                      <a:pt x="65" y="54"/>
                      <a:pt x="65" y="54"/>
                    </a:cubicBezTo>
                    <a:cubicBezTo>
                      <a:pt x="64" y="54"/>
                      <a:pt x="63" y="54"/>
                      <a:pt x="63" y="54"/>
                    </a:cubicBezTo>
                    <a:cubicBezTo>
                      <a:pt x="61" y="52"/>
                      <a:pt x="62" y="50"/>
                      <a:pt x="61" y="48"/>
                    </a:cubicBezTo>
                    <a:cubicBezTo>
                      <a:pt x="60" y="47"/>
                      <a:pt x="58" y="46"/>
                      <a:pt x="57" y="45"/>
                    </a:cubicBezTo>
                    <a:cubicBezTo>
                      <a:pt x="55" y="43"/>
                      <a:pt x="55" y="41"/>
                      <a:pt x="55" y="40"/>
                    </a:cubicBezTo>
                    <a:cubicBezTo>
                      <a:pt x="52" y="40"/>
                      <a:pt x="52" y="40"/>
                      <a:pt x="52" y="40"/>
                    </a:cubicBezTo>
                    <a:cubicBezTo>
                      <a:pt x="52" y="40"/>
                      <a:pt x="52" y="40"/>
                      <a:pt x="52" y="40"/>
                    </a:cubicBezTo>
                    <a:cubicBezTo>
                      <a:pt x="54" y="41"/>
                      <a:pt x="49" y="42"/>
                      <a:pt x="51" y="41"/>
                    </a:cubicBezTo>
                    <a:cubicBezTo>
                      <a:pt x="51" y="41"/>
                      <a:pt x="50" y="41"/>
                      <a:pt x="50" y="40"/>
                    </a:cubicBezTo>
                    <a:cubicBezTo>
                      <a:pt x="49" y="39"/>
                      <a:pt x="49" y="37"/>
                      <a:pt x="47" y="36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6" y="35"/>
                      <a:pt x="47" y="32"/>
                      <a:pt x="47" y="31"/>
                    </a:cubicBezTo>
                    <a:cubicBezTo>
                      <a:pt x="43" y="30"/>
                      <a:pt x="43" y="30"/>
                      <a:pt x="43" y="30"/>
                    </a:cubicBezTo>
                    <a:cubicBezTo>
                      <a:pt x="43" y="29"/>
                      <a:pt x="43" y="28"/>
                      <a:pt x="43" y="27"/>
                    </a:cubicBezTo>
                    <a:cubicBezTo>
                      <a:pt x="41" y="26"/>
                      <a:pt x="36" y="23"/>
                      <a:pt x="35" y="22"/>
                    </a:cubicBezTo>
                    <a:cubicBezTo>
                      <a:pt x="34" y="21"/>
                      <a:pt x="35" y="19"/>
                      <a:pt x="34" y="18"/>
                    </a:cubicBezTo>
                    <a:cubicBezTo>
                      <a:pt x="34" y="18"/>
                      <a:pt x="32" y="18"/>
                      <a:pt x="31" y="17"/>
                    </a:cubicBezTo>
                    <a:cubicBezTo>
                      <a:pt x="30" y="16"/>
                      <a:pt x="31" y="13"/>
                      <a:pt x="29" y="13"/>
                    </a:cubicBezTo>
                    <a:cubicBezTo>
                      <a:pt x="29" y="13"/>
                      <a:pt x="27" y="13"/>
                      <a:pt x="27" y="13"/>
                    </a:cubicBezTo>
                    <a:cubicBezTo>
                      <a:pt x="26" y="13"/>
                      <a:pt x="27" y="11"/>
                      <a:pt x="27" y="10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9" y="2"/>
                      <a:pt x="14" y="5"/>
                      <a:pt x="11" y="4"/>
                    </a:cubicBezTo>
                    <a:close/>
                    <a:moveTo>
                      <a:pt x="7" y="32"/>
                    </a:moveTo>
                    <a:cubicBezTo>
                      <a:pt x="9" y="35"/>
                      <a:pt x="11" y="38"/>
                      <a:pt x="8" y="32"/>
                    </a:cubicBezTo>
                    <a:lnTo>
                      <a:pt x="7" y="32"/>
                    </a:lnTo>
                    <a:close/>
                    <a:moveTo>
                      <a:pt x="285" y="35"/>
                    </a:moveTo>
                    <a:cubicBezTo>
                      <a:pt x="285" y="38"/>
                      <a:pt x="285" y="40"/>
                      <a:pt x="286" y="42"/>
                    </a:cubicBezTo>
                    <a:cubicBezTo>
                      <a:pt x="286" y="42"/>
                      <a:pt x="288" y="42"/>
                      <a:pt x="289" y="42"/>
                    </a:cubicBezTo>
                    <a:cubicBezTo>
                      <a:pt x="289" y="42"/>
                      <a:pt x="290" y="41"/>
                      <a:pt x="289" y="41"/>
                    </a:cubicBezTo>
                    <a:cubicBezTo>
                      <a:pt x="289" y="41"/>
                      <a:pt x="289" y="38"/>
                      <a:pt x="289" y="38"/>
                    </a:cubicBezTo>
                    <a:cubicBezTo>
                      <a:pt x="287" y="36"/>
                      <a:pt x="286" y="36"/>
                      <a:pt x="285" y="35"/>
                    </a:cubicBezTo>
                    <a:close/>
                    <a:moveTo>
                      <a:pt x="280" y="39"/>
                    </a:moveTo>
                    <a:cubicBezTo>
                      <a:pt x="277" y="43"/>
                      <a:pt x="277" y="47"/>
                      <a:pt x="275" y="52"/>
                    </a:cubicBezTo>
                    <a:cubicBezTo>
                      <a:pt x="276" y="53"/>
                      <a:pt x="278" y="54"/>
                      <a:pt x="279" y="55"/>
                    </a:cubicBezTo>
                    <a:cubicBezTo>
                      <a:pt x="279" y="57"/>
                      <a:pt x="278" y="56"/>
                      <a:pt x="277" y="57"/>
                    </a:cubicBezTo>
                    <a:cubicBezTo>
                      <a:pt x="277" y="58"/>
                      <a:pt x="277" y="58"/>
                      <a:pt x="277" y="58"/>
                    </a:cubicBezTo>
                    <a:cubicBezTo>
                      <a:pt x="277" y="58"/>
                      <a:pt x="279" y="62"/>
                      <a:pt x="277" y="63"/>
                    </a:cubicBezTo>
                    <a:cubicBezTo>
                      <a:pt x="277" y="64"/>
                      <a:pt x="277" y="64"/>
                      <a:pt x="277" y="64"/>
                    </a:cubicBezTo>
                    <a:cubicBezTo>
                      <a:pt x="277" y="65"/>
                      <a:pt x="279" y="67"/>
                      <a:pt x="280" y="68"/>
                    </a:cubicBezTo>
                    <a:cubicBezTo>
                      <a:pt x="281" y="69"/>
                      <a:pt x="281" y="70"/>
                      <a:pt x="283" y="70"/>
                    </a:cubicBezTo>
                    <a:cubicBezTo>
                      <a:pt x="285" y="71"/>
                      <a:pt x="279" y="66"/>
                      <a:pt x="279" y="66"/>
                    </a:cubicBezTo>
                    <a:cubicBezTo>
                      <a:pt x="279" y="64"/>
                      <a:pt x="279" y="62"/>
                      <a:pt x="279" y="61"/>
                    </a:cubicBezTo>
                    <a:cubicBezTo>
                      <a:pt x="279" y="61"/>
                      <a:pt x="283" y="58"/>
                      <a:pt x="282" y="59"/>
                    </a:cubicBezTo>
                    <a:cubicBezTo>
                      <a:pt x="283" y="59"/>
                      <a:pt x="283" y="59"/>
                      <a:pt x="284" y="59"/>
                    </a:cubicBezTo>
                    <a:cubicBezTo>
                      <a:pt x="285" y="59"/>
                      <a:pt x="285" y="61"/>
                      <a:pt x="286" y="62"/>
                    </a:cubicBezTo>
                    <a:cubicBezTo>
                      <a:pt x="287" y="62"/>
                      <a:pt x="287" y="61"/>
                      <a:pt x="288" y="62"/>
                    </a:cubicBezTo>
                    <a:cubicBezTo>
                      <a:pt x="287" y="60"/>
                      <a:pt x="287" y="58"/>
                      <a:pt x="287" y="56"/>
                    </a:cubicBezTo>
                    <a:cubicBezTo>
                      <a:pt x="286" y="56"/>
                      <a:pt x="284" y="57"/>
                      <a:pt x="283" y="56"/>
                    </a:cubicBezTo>
                    <a:cubicBezTo>
                      <a:pt x="285" y="55"/>
                      <a:pt x="286" y="53"/>
                      <a:pt x="288" y="52"/>
                    </a:cubicBezTo>
                    <a:cubicBezTo>
                      <a:pt x="286" y="51"/>
                      <a:pt x="289" y="51"/>
                      <a:pt x="286" y="50"/>
                    </a:cubicBezTo>
                    <a:cubicBezTo>
                      <a:pt x="286" y="49"/>
                      <a:pt x="286" y="49"/>
                      <a:pt x="286" y="49"/>
                    </a:cubicBezTo>
                    <a:cubicBezTo>
                      <a:pt x="285" y="50"/>
                      <a:pt x="283" y="51"/>
                      <a:pt x="283" y="52"/>
                    </a:cubicBezTo>
                    <a:cubicBezTo>
                      <a:pt x="282" y="52"/>
                      <a:pt x="283" y="53"/>
                      <a:pt x="283" y="54"/>
                    </a:cubicBezTo>
                    <a:cubicBezTo>
                      <a:pt x="281" y="54"/>
                      <a:pt x="281" y="54"/>
                      <a:pt x="281" y="54"/>
                    </a:cubicBezTo>
                    <a:cubicBezTo>
                      <a:pt x="282" y="50"/>
                      <a:pt x="283" y="46"/>
                      <a:pt x="281" y="45"/>
                    </a:cubicBezTo>
                    <a:cubicBezTo>
                      <a:pt x="281" y="45"/>
                      <a:pt x="282" y="42"/>
                      <a:pt x="282" y="43"/>
                    </a:cubicBezTo>
                    <a:cubicBezTo>
                      <a:pt x="283" y="42"/>
                      <a:pt x="283" y="42"/>
                      <a:pt x="283" y="42"/>
                    </a:cubicBezTo>
                    <a:cubicBezTo>
                      <a:pt x="282" y="41"/>
                      <a:pt x="282" y="41"/>
                      <a:pt x="282" y="40"/>
                    </a:cubicBezTo>
                    <a:lnTo>
                      <a:pt x="280" y="39"/>
                    </a:lnTo>
                    <a:close/>
                    <a:moveTo>
                      <a:pt x="57" y="41"/>
                    </a:moveTo>
                    <a:cubicBezTo>
                      <a:pt x="57" y="41"/>
                      <a:pt x="57" y="43"/>
                      <a:pt x="57" y="43"/>
                    </a:cubicBezTo>
                    <a:cubicBezTo>
                      <a:pt x="58" y="43"/>
                      <a:pt x="58" y="43"/>
                      <a:pt x="59" y="44"/>
                    </a:cubicBezTo>
                    <a:cubicBezTo>
                      <a:pt x="58" y="42"/>
                      <a:pt x="60" y="41"/>
                      <a:pt x="57" y="41"/>
                    </a:cubicBezTo>
                    <a:close/>
                    <a:moveTo>
                      <a:pt x="63" y="45"/>
                    </a:moveTo>
                    <a:cubicBezTo>
                      <a:pt x="63" y="45"/>
                      <a:pt x="63" y="47"/>
                      <a:pt x="63" y="47"/>
                    </a:cubicBezTo>
                    <a:cubicBezTo>
                      <a:pt x="64" y="47"/>
                      <a:pt x="64" y="47"/>
                      <a:pt x="65" y="48"/>
                    </a:cubicBezTo>
                    <a:cubicBezTo>
                      <a:pt x="68" y="48"/>
                      <a:pt x="63" y="45"/>
                      <a:pt x="63" y="45"/>
                    </a:cubicBezTo>
                    <a:close/>
                    <a:moveTo>
                      <a:pt x="19" y="46"/>
                    </a:move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9"/>
                      <a:pt x="21" y="49"/>
                      <a:pt x="21" y="50"/>
                    </a:cubicBezTo>
                    <a:cubicBezTo>
                      <a:pt x="22" y="50"/>
                      <a:pt x="24" y="54"/>
                      <a:pt x="25" y="55"/>
                    </a:cubicBezTo>
                    <a:cubicBezTo>
                      <a:pt x="26" y="55"/>
                      <a:pt x="26" y="52"/>
                      <a:pt x="25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3" y="50"/>
                      <a:pt x="23" y="48"/>
                      <a:pt x="22" y="48"/>
                    </a:cubicBezTo>
                    <a:cubicBezTo>
                      <a:pt x="21" y="48"/>
                      <a:pt x="21" y="48"/>
                      <a:pt x="21" y="48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0" y="47"/>
                      <a:pt x="19" y="46"/>
                    </a:cubicBezTo>
                    <a:close/>
                    <a:moveTo>
                      <a:pt x="254" y="47"/>
                    </a:moveTo>
                    <a:cubicBezTo>
                      <a:pt x="254" y="47"/>
                      <a:pt x="254" y="49"/>
                      <a:pt x="253" y="50"/>
                    </a:cubicBezTo>
                    <a:cubicBezTo>
                      <a:pt x="253" y="50"/>
                      <a:pt x="251" y="50"/>
                      <a:pt x="251" y="50"/>
                    </a:cubicBezTo>
                    <a:cubicBezTo>
                      <a:pt x="251" y="50"/>
                      <a:pt x="251" y="52"/>
                      <a:pt x="251" y="52"/>
                    </a:cubicBezTo>
                    <a:cubicBezTo>
                      <a:pt x="249" y="53"/>
                      <a:pt x="246" y="55"/>
                      <a:pt x="245" y="55"/>
                    </a:cubicBezTo>
                    <a:cubicBezTo>
                      <a:pt x="239" y="56"/>
                      <a:pt x="234" y="55"/>
                      <a:pt x="228" y="55"/>
                    </a:cubicBezTo>
                    <a:cubicBezTo>
                      <a:pt x="227" y="54"/>
                      <a:pt x="227" y="54"/>
                      <a:pt x="227" y="54"/>
                    </a:cubicBezTo>
                    <a:cubicBezTo>
                      <a:pt x="226" y="53"/>
                      <a:pt x="227" y="55"/>
                      <a:pt x="225" y="54"/>
                    </a:cubicBezTo>
                    <a:cubicBezTo>
                      <a:pt x="225" y="52"/>
                      <a:pt x="225" y="52"/>
                      <a:pt x="225" y="52"/>
                    </a:cubicBezTo>
                    <a:cubicBezTo>
                      <a:pt x="221" y="51"/>
                      <a:pt x="218" y="53"/>
                      <a:pt x="216" y="54"/>
                    </a:cubicBezTo>
                    <a:cubicBezTo>
                      <a:pt x="216" y="55"/>
                      <a:pt x="216" y="55"/>
                      <a:pt x="216" y="55"/>
                    </a:cubicBezTo>
                    <a:cubicBezTo>
                      <a:pt x="215" y="55"/>
                      <a:pt x="215" y="54"/>
                      <a:pt x="214" y="54"/>
                    </a:cubicBezTo>
                    <a:cubicBezTo>
                      <a:pt x="213" y="56"/>
                      <a:pt x="212" y="57"/>
                      <a:pt x="211" y="58"/>
                    </a:cubicBezTo>
                    <a:cubicBezTo>
                      <a:pt x="212" y="58"/>
                      <a:pt x="210" y="60"/>
                      <a:pt x="210" y="60"/>
                    </a:cubicBezTo>
                    <a:cubicBezTo>
                      <a:pt x="210" y="61"/>
                      <a:pt x="211" y="62"/>
                      <a:pt x="211" y="62"/>
                    </a:cubicBezTo>
                    <a:cubicBezTo>
                      <a:pt x="211" y="66"/>
                      <a:pt x="211" y="72"/>
                      <a:pt x="209" y="75"/>
                    </a:cubicBezTo>
                    <a:cubicBezTo>
                      <a:pt x="208" y="75"/>
                      <a:pt x="208" y="75"/>
                      <a:pt x="208" y="75"/>
                    </a:cubicBezTo>
                    <a:cubicBezTo>
                      <a:pt x="207" y="78"/>
                      <a:pt x="207" y="81"/>
                      <a:pt x="207" y="86"/>
                    </a:cubicBezTo>
                    <a:cubicBezTo>
                      <a:pt x="207" y="87"/>
                      <a:pt x="206" y="91"/>
                      <a:pt x="205" y="91"/>
                    </a:cubicBezTo>
                    <a:cubicBezTo>
                      <a:pt x="204" y="92"/>
                      <a:pt x="204" y="92"/>
                      <a:pt x="204" y="92"/>
                    </a:cubicBezTo>
                    <a:cubicBezTo>
                      <a:pt x="203" y="96"/>
                      <a:pt x="204" y="99"/>
                      <a:pt x="204" y="103"/>
                    </a:cubicBezTo>
                    <a:cubicBezTo>
                      <a:pt x="205" y="103"/>
                      <a:pt x="207" y="103"/>
                      <a:pt x="208" y="103"/>
                    </a:cubicBezTo>
                    <a:cubicBezTo>
                      <a:pt x="209" y="105"/>
                      <a:pt x="209" y="105"/>
                      <a:pt x="209" y="105"/>
                    </a:cubicBezTo>
                    <a:cubicBezTo>
                      <a:pt x="209" y="105"/>
                      <a:pt x="208" y="106"/>
                      <a:pt x="208" y="107"/>
                    </a:cubicBezTo>
                    <a:cubicBezTo>
                      <a:pt x="209" y="109"/>
                      <a:pt x="209" y="109"/>
                      <a:pt x="209" y="109"/>
                    </a:cubicBezTo>
                    <a:cubicBezTo>
                      <a:pt x="209" y="111"/>
                      <a:pt x="206" y="113"/>
                      <a:pt x="206" y="114"/>
                    </a:cubicBezTo>
                    <a:cubicBezTo>
                      <a:pt x="205" y="117"/>
                      <a:pt x="206" y="121"/>
                      <a:pt x="206" y="123"/>
                    </a:cubicBezTo>
                    <a:cubicBezTo>
                      <a:pt x="209" y="123"/>
                      <a:pt x="213" y="123"/>
                      <a:pt x="217" y="123"/>
                    </a:cubicBezTo>
                    <a:cubicBezTo>
                      <a:pt x="216" y="122"/>
                      <a:pt x="217" y="120"/>
                      <a:pt x="217" y="119"/>
                    </a:cubicBezTo>
                    <a:cubicBezTo>
                      <a:pt x="217" y="119"/>
                      <a:pt x="215" y="119"/>
                      <a:pt x="215" y="118"/>
                    </a:cubicBezTo>
                    <a:cubicBezTo>
                      <a:pt x="215" y="118"/>
                      <a:pt x="218" y="115"/>
                      <a:pt x="217" y="115"/>
                    </a:cubicBezTo>
                    <a:cubicBezTo>
                      <a:pt x="217" y="114"/>
                      <a:pt x="215" y="110"/>
                      <a:pt x="215" y="109"/>
                    </a:cubicBezTo>
                    <a:cubicBezTo>
                      <a:pt x="216" y="109"/>
                      <a:pt x="218" y="108"/>
                      <a:pt x="218" y="107"/>
                    </a:cubicBezTo>
                    <a:cubicBezTo>
                      <a:pt x="219" y="105"/>
                      <a:pt x="218" y="102"/>
                      <a:pt x="217" y="100"/>
                    </a:cubicBezTo>
                    <a:cubicBezTo>
                      <a:pt x="220" y="99"/>
                      <a:pt x="221" y="100"/>
                      <a:pt x="223" y="99"/>
                    </a:cubicBezTo>
                    <a:cubicBezTo>
                      <a:pt x="224" y="103"/>
                      <a:pt x="225" y="107"/>
                      <a:pt x="225" y="109"/>
                    </a:cubicBezTo>
                    <a:cubicBezTo>
                      <a:pt x="226" y="112"/>
                      <a:pt x="227" y="114"/>
                      <a:pt x="227" y="118"/>
                    </a:cubicBezTo>
                    <a:cubicBezTo>
                      <a:pt x="228" y="118"/>
                      <a:pt x="230" y="119"/>
                      <a:pt x="232" y="119"/>
                    </a:cubicBezTo>
                    <a:cubicBezTo>
                      <a:pt x="232" y="119"/>
                      <a:pt x="232" y="119"/>
                      <a:pt x="232" y="119"/>
                    </a:cubicBezTo>
                    <a:cubicBezTo>
                      <a:pt x="234" y="117"/>
                      <a:pt x="233" y="116"/>
                      <a:pt x="233" y="115"/>
                    </a:cubicBezTo>
                    <a:cubicBezTo>
                      <a:pt x="233" y="114"/>
                      <a:pt x="233" y="114"/>
                      <a:pt x="233" y="114"/>
                    </a:cubicBezTo>
                    <a:cubicBezTo>
                      <a:pt x="234" y="113"/>
                      <a:pt x="237" y="113"/>
                      <a:pt x="239" y="113"/>
                    </a:cubicBezTo>
                    <a:cubicBezTo>
                      <a:pt x="240" y="111"/>
                      <a:pt x="240" y="111"/>
                      <a:pt x="240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38" y="110"/>
                      <a:pt x="237" y="108"/>
                      <a:pt x="236" y="107"/>
                    </a:cubicBezTo>
                    <a:cubicBezTo>
                      <a:pt x="234" y="104"/>
                      <a:pt x="235" y="104"/>
                      <a:pt x="235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4" y="101"/>
                      <a:pt x="234" y="99"/>
                      <a:pt x="234" y="99"/>
                    </a:cubicBezTo>
                    <a:cubicBezTo>
                      <a:pt x="233" y="98"/>
                      <a:pt x="231" y="98"/>
                      <a:pt x="230" y="97"/>
                    </a:cubicBezTo>
                    <a:cubicBezTo>
                      <a:pt x="229" y="96"/>
                      <a:pt x="230" y="93"/>
                      <a:pt x="229" y="91"/>
                    </a:cubicBezTo>
                    <a:cubicBezTo>
                      <a:pt x="229" y="91"/>
                      <a:pt x="223" y="89"/>
                      <a:pt x="223" y="89"/>
                    </a:cubicBezTo>
                    <a:cubicBezTo>
                      <a:pt x="224" y="88"/>
                      <a:pt x="224" y="88"/>
                      <a:pt x="225" y="87"/>
                    </a:cubicBezTo>
                    <a:cubicBezTo>
                      <a:pt x="225" y="87"/>
                      <a:pt x="227" y="87"/>
                      <a:pt x="229" y="87"/>
                    </a:cubicBezTo>
                    <a:cubicBezTo>
                      <a:pt x="235" y="84"/>
                      <a:pt x="235" y="79"/>
                      <a:pt x="241" y="78"/>
                    </a:cubicBezTo>
                    <a:cubicBezTo>
                      <a:pt x="242" y="76"/>
                      <a:pt x="241" y="76"/>
                      <a:pt x="242" y="75"/>
                    </a:cubicBezTo>
                    <a:cubicBezTo>
                      <a:pt x="235" y="75"/>
                      <a:pt x="232" y="75"/>
                      <a:pt x="226" y="74"/>
                    </a:cubicBezTo>
                    <a:cubicBezTo>
                      <a:pt x="226" y="75"/>
                      <a:pt x="226" y="76"/>
                      <a:pt x="225" y="77"/>
                    </a:cubicBezTo>
                    <a:cubicBezTo>
                      <a:pt x="225" y="78"/>
                      <a:pt x="223" y="77"/>
                      <a:pt x="222" y="78"/>
                    </a:cubicBezTo>
                    <a:cubicBezTo>
                      <a:pt x="222" y="78"/>
                      <a:pt x="221" y="75"/>
                      <a:pt x="221" y="75"/>
                    </a:cubicBezTo>
                    <a:cubicBezTo>
                      <a:pt x="220" y="74"/>
                      <a:pt x="218" y="75"/>
                      <a:pt x="217" y="74"/>
                    </a:cubicBezTo>
                    <a:cubicBezTo>
                      <a:pt x="217" y="74"/>
                      <a:pt x="216" y="72"/>
                      <a:pt x="216" y="72"/>
                    </a:cubicBezTo>
                    <a:cubicBezTo>
                      <a:pt x="215" y="70"/>
                      <a:pt x="217" y="67"/>
                      <a:pt x="217" y="66"/>
                    </a:cubicBezTo>
                    <a:cubicBezTo>
                      <a:pt x="217" y="63"/>
                      <a:pt x="217" y="62"/>
                      <a:pt x="217" y="60"/>
                    </a:cubicBezTo>
                    <a:cubicBezTo>
                      <a:pt x="219" y="60"/>
                      <a:pt x="219" y="61"/>
                      <a:pt x="220" y="61"/>
                    </a:cubicBezTo>
                    <a:cubicBezTo>
                      <a:pt x="221" y="61"/>
                      <a:pt x="224" y="59"/>
                      <a:pt x="225" y="60"/>
                    </a:cubicBezTo>
                    <a:cubicBezTo>
                      <a:pt x="226" y="60"/>
                      <a:pt x="227" y="61"/>
                      <a:pt x="229" y="61"/>
                    </a:cubicBezTo>
                    <a:cubicBezTo>
                      <a:pt x="230" y="61"/>
                      <a:pt x="235" y="60"/>
                      <a:pt x="237" y="60"/>
                    </a:cubicBezTo>
                    <a:cubicBezTo>
                      <a:pt x="240" y="61"/>
                      <a:pt x="244" y="63"/>
                      <a:pt x="248" y="62"/>
                    </a:cubicBezTo>
                    <a:cubicBezTo>
                      <a:pt x="248" y="61"/>
                      <a:pt x="248" y="61"/>
                      <a:pt x="248" y="61"/>
                    </a:cubicBezTo>
                    <a:cubicBezTo>
                      <a:pt x="249" y="60"/>
                      <a:pt x="250" y="61"/>
                      <a:pt x="251" y="60"/>
                    </a:cubicBezTo>
                    <a:cubicBezTo>
                      <a:pt x="252" y="59"/>
                      <a:pt x="252" y="56"/>
                      <a:pt x="253" y="55"/>
                    </a:cubicBezTo>
                    <a:cubicBezTo>
                      <a:pt x="254" y="54"/>
                      <a:pt x="255" y="54"/>
                      <a:pt x="255" y="54"/>
                    </a:cubicBezTo>
                    <a:cubicBezTo>
                      <a:pt x="257" y="53"/>
                      <a:pt x="257" y="53"/>
                      <a:pt x="257" y="53"/>
                    </a:cubicBezTo>
                    <a:cubicBezTo>
                      <a:pt x="257" y="52"/>
                      <a:pt x="257" y="49"/>
                      <a:pt x="257" y="48"/>
                    </a:cubicBezTo>
                    <a:cubicBezTo>
                      <a:pt x="257" y="48"/>
                      <a:pt x="256" y="48"/>
                      <a:pt x="256" y="47"/>
                    </a:cubicBezTo>
                    <a:cubicBezTo>
                      <a:pt x="255" y="47"/>
                      <a:pt x="254" y="47"/>
                      <a:pt x="254" y="47"/>
                    </a:cubicBezTo>
                    <a:close/>
                    <a:moveTo>
                      <a:pt x="81" y="50"/>
                    </a:moveTo>
                    <a:cubicBezTo>
                      <a:pt x="81" y="51"/>
                      <a:pt x="81" y="51"/>
                      <a:pt x="81" y="51"/>
                    </a:cubicBezTo>
                    <a:cubicBezTo>
                      <a:pt x="83" y="51"/>
                      <a:pt x="83" y="50"/>
                      <a:pt x="81" y="50"/>
                    </a:cubicBezTo>
                    <a:close/>
                    <a:moveTo>
                      <a:pt x="304" y="66"/>
                    </a:moveTo>
                    <a:cubicBezTo>
                      <a:pt x="303" y="67"/>
                      <a:pt x="303" y="67"/>
                      <a:pt x="303" y="67"/>
                    </a:cubicBezTo>
                    <a:cubicBezTo>
                      <a:pt x="294" y="69"/>
                      <a:pt x="305" y="69"/>
                      <a:pt x="309" y="69"/>
                    </a:cubicBezTo>
                    <a:cubicBezTo>
                      <a:pt x="309" y="69"/>
                      <a:pt x="310" y="68"/>
                      <a:pt x="310" y="67"/>
                    </a:cubicBezTo>
                    <a:cubicBezTo>
                      <a:pt x="309" y="67"/>
                      <a:pt x="304" y="65"/>
                      <a:pt x="304" y="66"/>
                    </a:cubicBezTo>
                    <a:close/>
                    <a:moveTo>
                      <a:pt x="277" y="69"/>
                    </a:moveTo>
                    <a:cubicBezTo>
                      <a:pt x="277" y="71"/>
                      <a:pt x="277" y="73"/>
                      <a:pt x="277" y="74"/>
                    </a:cubicBezTo>
                    <a:cubicBezTo>
                      <a:pt x="281" y="72"/>
                      <a:pt x="279" y="73"/>
                      <a:pt x="277" y="69"/>
                    </a:cubicBezTo>
                    <a:close/>
                    <a:moveTo>
                      <a:pt x="33" y="75"/>
                    </a:moveTo>
                    <a:cubicBezTo>
                      <a:pt x="33" y="76"/>
                      <a:pt x="32" y="76"/>
                      <a:pt x="32" y="77"/>
                    </a:cubicBezTo>
                    <a:cubicBezTo>
                      <a:pt x="32" y="78"/>
                      <a:pt x="34" y="82"/>
                      <a:pt x="34" y="83"/>
                    </a:cubicBezTo>
                    <a:cubicBezTo>
                      <a:pt x="34" y="83"/>
                      <a:pt x="37" y="84"/>
                      <a:pt x="38" y="84"/>
                    </a:cubicBezTo>
                    <a:cubicBezTo>
                      <a:pt x="38" y="83"/>
                      <a:pt x="39" y="83"/>
                      <a:pt x="37" y="83"/>
                    </a:cubicBezTo>
                    <a:cubicBezTo>
                      <a:pt x="36" y="80"/>
                      <a:pt x="36" y="78"/>
                      <a:pt x="35" y="75"/>
                    </a:cubicBezTo>
                    <a:cubicBezTo>
                      <a:pt x="35" y="75"/>
                      <a:pt x="33" y="76"/>
                      <a:pt x="33" y="75"/>
                    </a:cubicBezTo>
                    <a:close/>
                    <a:moveTo>
                      <a:pt x="301" y="75"/>
                    </a:moveTo>
                    <a:cubicBezTo>
                      <a:pt x="300" y="76"/>
                      <a:pt x="302" y="77"/>
                      <a:pt x="302" y="77"/>
                    </a:cubicBezTo>
                    <a:cubicBezTo>
                      <a:pt x="303" y="77"/>
                      <a:pt x="304" y="75"/>
                      <a:pt x="301" y="75"/>
                    </a:cubicBezTo>
                    <a:close/>
                    <a:moveTo>
                      <a:pt x="305" y="77"/>
                    </a:moveTo>
                    <a:cubicBezTo>
                      <a:pt x="304" y="78"/>
                      <a:pt x="304" y="78"/>
                      <a:pt x="304" y="78"/>
                    </a:cubicBezTo>
                    <a:cubicBezTo>
                      <a:pt x="304" y="79"/>
                      <a:pt x="304" y="80"/>
                      <a:pt x="304" y="80"/>
                    </a:cubicBezTo>
                    <a:cubicBezTo>
                      <a:pt x="304" y="80"/>
                      <a:pt x="306" y="80"/>
                      <a:pt x="307" y="81"/>
                    </a:cubicBezTo>
                    <a:cubicBezTo>
                      <a:pt x="306" y="80"/>
                      <a:pt x="309" y="79"/>
                      <a:pt x="305" y="77"/>
                    </a:cubicBezTo>
                    <a:close/>
                    <a:moveTo>
                      <a:pt x="279" y="79"/>
                    </a:moveTo>
                    <a:cubicBezTo>
                      <a:pt x="277" y="79"/>
                      <a:pt x="280" y="80"/>
                      <a:pt x="281" y="80"/>
                    </a:cubicBezTo>
                    <a:cubicBezTo>
                      <a:pt x="280" y="80"/>
                      <a:pt x="281" y="78"/>
                      <a:pt x="279" y="79"/>
                    </a:cubicBezTo>
                    <a:close/>
                    <a:moveTo>
                      <a:pt x="237" y="81"/>
                    </a:moveTo>
                    <a:cubicBezTo>
                      <a:pt x="237" y="81"/>
                      <a:pt x="237" y="82"/>
                      <a:pt x="237" y="82"/>
                    </a:cubicBezTo>
                    <a:cubicBezTo>
                      <a:pt x="236" y="81"/>
                      <a:pt x="236" y="83"/>
                      <a:pt x="236" y="83"/>
                    </a:cubicBezTo>
                    <a:cubicBezTo>
                      <a:pt x="237" y="85"/>
                      <a:pt x="237" y="85"/>
                      <a:pt x="237" y="85"/>
                    </a:cubicBezTo>
                    <a:cubicBezTo>
                      <a:pt x="238" y="84"/>
                      <a:pt x="239" y="84"/>
                      <a:pt x="239" y="84"/>
                    </a:cubicBezTo>
                    <a:cubicBezTo>
                      <a:pt x="241" y="84"/>
                      <a:pt x="241" y="85"/>
                      <a:pt x="241" y="85"/>
                    </a:cubicBezTo>
                    <a:cubicBezTo>
                      <a:pt x="241" y="85"/>
                      <a:pt x="242" y="84"/>
                      <a:pt x="242" y="83"/>
                    </a:cubicBezTo>
                    <a:cubicBezTo>
                      <a:pt x="244" y="84"/>
                      <a:pt x="243" y="82"/>
                      <a:pt x="243" y="82"/>
                    </a:cubicBezTo>
                    <a:cubicBezTo>
                      <a:pt x="242" y="82"/>
                      <a:pt x="239" y="81"/>
                      <a:pt x="237" y="81"/>
                    </a:cubicBezTo>
                    <a:close/>
                    <a:moveTo>
                      <a:pt x="92" y="82"/>
                    </a:moveTo>
                    <a:cubicBezTo>
                      <a:pt x="90" y="84"/>
                      <a:pt x="90" y="84"/>
                      <a:pt x="90" y="87"/>
                    </a:cubicBezTo>
                    <a:cubicBezTo>
                      <a:pt x="92" y="88"/>
                      <a:pt x="93" y="88"/>
                      <a:pt x="94" y="88"/>
                    </a:cubicBezTo>
                    <a:cubicBezTo>
                      <a:pt x="94" y="90"/>
                      <a:pt x="93" y="90"/>
                      <a:pt x="94" y="93"/>
                    </a:cubicBezTo>
                    <a:cubicBezTo>
                      <a:pt x="94" y="94"/>
                      <a:pt x="96" y="95"/>
                      <a:pt x="97" y="95"/>
                    </a:cubicBezTo>
                    <a:cubicBezTo>
                      <a:pt x="98" y="96"/>
                      <a:pt x="98" y="97"/>
                      <a:pt x="98" y="97"/>
                    </a:cubicBezTo>
                    <a:cubicBezTo>
                      <a:pt x="100" y="97"/>
                      <a:pt x="100" y="97"/>
                      <a:pt x="100" y="97"/>
                    </a:cubicBezTo>
                    <a:cubicBezTo>
                      <a:pt x="99" y="91"/>
                      <a:pt x="99" y="90"/>
                      <a:pt x="96" y="86"/>
                    </a:cubicBezTo>
                    <a:cubicBezTo>
                      <a:pt x="95" y="84"/>
                      <a:pt x="94" y="83"/>
                      <a:pt x="92" y="82"/>
                    </a:cubicBezTo>
                    <a:close/>
                    <a:moveTo>
                      <a:pt x="299" y="82"/>
                    </a:moveTo>
                    <a:cubicBezTo>
                      <a:pt x="298" y="85"/>
                      <a:pt x="298" y="85"/>
                      <a:pt x="298" y="85"/>
                    </a:cubicBezTo>
                    <a:cubicBezTo>
                      <a:pt x="299" y="85"/>
                      <a:pt x="300" y="85"/>
                      <a:pt x="301" y="85"/>
                    </a:cubicBezTo>
                    <a:cubicBezTo>
                      <a:pt x="301" y="85"/>
                      <a:pt x="301" y="83"/>
                      <a:pt x="301" y="83"/>
                    </a:cubicBezTo>
                    <a:cubicBezTo>
                      <a:pt x="301" y="83"/>
                      <a:pt x="300" y="82"/>
                      <a:pt x="299" y="82"/>
                    </a:cubicBezTo>
                    <a:close/>
                    <a:moveTo>
                      <a:pt x="260" y="83"/>
                    </a:moveTo>
                    <a:cubicBezTo>
                      <a:pt x="260" y="83"/>
                      <a:pt x="259" y="84"/>
                      <a:pt x="259" y="84"/>
                    </a:cubicBezTo>
                    <a:cubicBezTo>
                      <a:pt x="266" y="84"/>
                      <a:pt x="269" y="83"/>
                      <a:pt x="260" y="83"/>
                    </a:cubicBezTo>
                    <a:close/>
                    <a:moveTo>
                      <a:pt x="249" y="84"/>
                    </a:moveTo>
                    <a:cubicBezTo>
                      <a:pt x="249" y="84"/>
                      <a:pt x="249" y="87"/>
                      <a:pt x="249" y="87"/>
                    </a:cubicBezTo>
                    <a:cubicBezTo>
                      <a:pt x="258" y="86"/>
                      <a:pt x="258" y="85"/>
                      <a:pt x="249" y="84"/>
                    </a:cubicBezTo>
                    <a:close/>
                    <a:moveTo>
                      <a:pt x="43" y="91"/>
                    </a:moveTo>
                    <a:cubicBezTo>
                      <a:pt x="43" y="94"/>
                      <a:pt x="43" y="94"/>
                      <a:pt x="43" y="94"/>
                    </a:cubicBezTo>
                    <a:cubicBezTo>
                      <a:pt x="45" y="95"/>
                      <a:pt x="44" y="92"/>
                      <a:pt x="43" y="91"/>
                    </a:cubicBezTo>
                    <a:close/>
                    <a:moveTo>
                      <a:pt x="108" y="94"/>
                    </a:moveTo>
                    <a:cubicBezTo>
                      <a:pt x="106" y="101"/>
                      <a:pt x="108" y="100"/>
                      <a:pt x="114" y="98"/>
                    </a:cubicBezTo>
                    <a:cubicBezTo>
                      <a:pt x="114" y="96"/>
                      <a:pt x="114" y="95"/>
                      <a:pt x="114" y="94"/>
                    </a:cubicBezTo>
                    <a:cubicBezTo>
                      <a:pt x="112" y="94"/>
                      <a:pt x="110" y="94"/>
                      <a:pt x="108" y="94"/>
                    </a:cubicBezTo>
                    <a:close/>
                    <a:moveTo>
                      <a:pt x="285" y="97"/>
                    </a:moveTo>
                    <a:cubicBezTo>
                      <a:pt x="285" y="97"/>
                      <a:pt x="284" y="98"/>
                      <a:pt x="284" y="98"/>
                    </a:cubicBezTo>
                    <a:cubicBezTo>
                      <a:pt x="283" y="98"/>
                      <a:pt x="282" y="98"/>
                      <a:pt x="282" y="98"/>
                    </a:cubicBezTo>
                    <a:cubicBezTo>
                      <a:pt x="281" y="100"/>
                      <a:pt x="281" y="100"/>
                      <a:pt x="281" y="100"/>
                    </a:cubicBezTo>
                    <a:cubicBezTo>
                      <a:pt x="282" y="100"/>
                      <a:pt x="283" y="100"/>
                      <a:pt x="284" y="100"/>
                    </a:cubicBezTo>
                    <a:cubicBezTo>
                      <a:pt x="284" y="100"/>
                      <a:pt x="285" y="102"/>
                      <a:pt x="285" y="102"/>
                    </a:cubicBezTo>
                    <a:cubicBezTo>
                      <a:pt x="288" y="102"/>
                      <a:pt x="287" y="100"/>
                      <a:pt x="288" y="100"/>
                    </a:cubicBezTo>
                    <a:cubicBezTo>
                      <a:pt x="290" y="99"/>
                      <a:pt x="291" y="102"/>
                      <a:pt x="293" y="102"/>
                    </a:cubicBezTo>
                    <a:cubicBezTo>
                      <a:pt x="294" y="102"/>
                      <a:pt x="295" y="101"/>
                      <a:pt x="296" y="101"/>
                    </a:cubicBezTo>
                    <a:cubicBezTo>
                      <a:pt x="298" y="101"/>
                      <a:pt x="301" y="103"/>
                      <a:pt x="304" y="103"/>
                    </a:cubicBezTo>
                    <a:cubicBezTo>
                      <a:pt x="304" y="103"/>
                      <a:pt x="305" y="102"/>
                      <a:pt x="305" y="101"/>
                    </a:cubicBezTo>
                    <a:cubicBezTo>
                      <a:pt x="304" y="100"/>
                      <a:pt x="303" y="100"/>
                      <a:pt x="303" y="99"/>
                    </a:cubicBezTo>
                    <a:cubicBezTo>
                      <a:pt x="299" y="98"/>
                      <a:pt x="296" y="98"/>
                      <a:pt x="293" y="98"/>
                    </a:cubicBezTo>
                    <a:cubicBezTo>
                      <a:pt x="291" y="97"/>
                      <a:pt x="291" y="97"/>
                      <a:pt x="291" y="97"/>
                    </a:cubicBezTo>
                    <a:cubicBezTo>
                      <a:pt x="291" y="97"/>
                      <a:pt x="285" y="97"/>
                      <a:pt x="285" y="97"/>
                    </a:cubicBezTo>
                    <a:close/>
                    <a:moveTo>
                      <a:pt x="273" y="97"/>
                    </a:moveTo>
                    <a:cubicBezTo>
                      <a:pt x="271" y="97"/>
                      <a:pt x="265" y="98"/>
                      <a:pt x="263" y="99"/>
                    </a:cubicBezTo>
                    <a:cubicBezTo>
                      <a:pt x="263" y="99"/>
                      <a:pt x="263" y="101"/>
                      <a:pt x="263" y="101"/>
                    </a:cubicBezTo>
                    <a:cubicBezTo>
                      <a:pt x="265" y="101"/>
                      <a:pt x="267" y="101"/>
                      <a:pt x="268" y="102"/>
                    </a:cubicBezTo>
                    <a:cubicBezTo>
                      <a:pt x="268" y="102"/>
                      <a:pt x="268" y="104"/>
                      <a:pt x="269" y="104"/>
                    </a:cubicBezTo>
                    <a:cubicBezTo>
                      <a:pt x="271" y="104"/>
                      <a:pt x="274" y="103"/>
                      <a:pt x="276" y="103"/>
                    </a:cubicBezTo>
                    <a:cubicBezTo>
                      <a:pt x="276" y="102"/>
                      <a:pt x="276" y="100"/>
                      <a:pt x="277" y="100"/>
                    </a:cubicBezTo>
                    <a:cubicBezTo>
                      <a:pt x="276" y="100"/>
                      <a:pt x="275" y="100"/>
                      <a:pt x="275" y="100"/>
                    </a:cubicBezTo>
                    <a:cubicBezTo>
                      <a:pt x="273" y="98"/>
                      <a:pt x="276" y="98"/>
                      <a:pt x="273" y="97"/>
                    </a:cubicBezTo>
                    <a:close/>
                    <a:moveTo>
                      <a:pt x="241" y="113"/>
                    </a:moveTo>
                    <a:cubicBezTo>
                      <a:pt x="241" y="115"/>
                      <a:pt x="241" y="114"/>
                      <a:pt x="240" y="114"/>
                    </a:cubicBezTo>
                    <a:cubicBezTo>
                      <a:pt x="240" y="115"/>
                      <a:pt x="240" y="117"/>
                      <a:pt x="240" y="118"/>
                    </a:cubicBezTo>
                    <a:cubicBezTo>
                      <a:pt x="240" y="118"/>
                      <a:pt x="238" y="121"/>
                      <a:pt x="239" y="118"/>
                    </a:cubicBezTo>
                    <a:cubicBezTo>
                      <a:pt x="238" y="118"/>
                      <a:pt x="238" y="117"/>
                      <a:pt x="238" y="117"/>
                    </a:cubicBezTo>
                    <a:cubicBezTo>
                      <a:pt x="238" y="117"/>
                      <a:pt x="236" y="117"/>
                      <a:pt x="236" y="117"/>
                    </a:cubicBezTo>
                    <a:cubicBezTo>
                      <a:pt x="235" y="119"/>
                      <a:pt x="236" y="120"/>
                      <a:pt x="235" y="121"/>
                    </a:cubicBezTo>
                    <a:cubicBezTo>
                      <a:pt x="239" y="123"/>
                      <a:pt x="237" y="120"/>
                      <a:pt x="239" y="125"/>
                    </a:cubicBezTo>
                    <a:cubicBezTo>
                      <a:pt x="239" y="125"/>
                      <a:pt x="241" y="126"/>
                      <a:pt x="241" y="125"/>
                    </a:cubicBezTo>
                    <a:cubicBezTo>
                      <a:pt x="241" y="125"/>
                      <a:pt x="244" y="122"/>
                      <a:pt x="244" y="122"/>
                    </a:cubicBezTo>
                    <a:cubicBezTo>
                      <a:pt x="244" y="121"/>
                      <a:pt x="242" y="120"/>
                      <a:pt x="242" y="119"/>
                    </a:cubicBezTo>
                    <a:cubicBezTo>
                      <a:pt x="241" y="116"/>
                      <a:pt x="245" y="115"/>
                      <a:pt x="241" y="113"/>
                    </a:cubicBezTo>
                    <a:close/>
                    <a:moveTo>
                      <a:pt x="102" y="123"/>
                    </a:moveTo>
                    <a:cubicBezTo>
                      <a:pt x="101" y="125"/>
                      <a:pt x="101" y="125"/>
                      <a:pt x="101" y="125"/>
                    </a:cubicBezTo>
                    <a:cubicBezTo>
                      <a:pt x="97" y="124"/>
                      <a:pt x="95" y="124"/>
                      <a:pt x="91" y="124"/>
                    </a:cubicBezTo>
                    <a:cubicBezTo>
                      <a:pt x="90" y="130"/>
                      <a:pt x="89" y="130"/>
                      <a:pt x="87" y="134"/>
                    </a:cubicBezTo>
                    <a:cubicBezTo>
                      <a:pt x="87" y="134"/>
                      <a:pt x="87" y="135"/>
                      <a:pt x="87" y="135"/>
                    </a:cubicBezTo>
                    <a:cubicBezTo>
                      <a:pt x="91" y="135"/>
                      <a:pt x="92" y="135"/>
                      <a:pt x="96" y="135"/>
                    </a:cubicBezTo>
                    <a:cubicBezTo>
                      <a:pt x="95" y="137"/>
                      <a:pt x="97" y="136"/>
                      <a:pt x="94" y="137"/>
                    </a:cubicBezTo>
                    <a:cubicBezTo>
                      <a:pt x="95" y="138"/>
                      <a:pt x="95" y="140"/>
                      <a:pt x="95" y="140"/>
                    </a:cubicBezTo>
                    <a:cubicBezTo>
                      <a:pt x="99" y="140"/>
                      <a:pt x="103" y="139"/>
                      <a:pt x="106" y="141"/>
                    </a:cubicBezTo>
                    <a:cubicBezTo>
                      <a:pt x="107" y="142"/>
                      <a:pt x="108" y="144"/>
                      <a:pt x="108" y="145"/>
                    </a:cubicBezTo>
                    <a:cubicBezTo>
                      <a:pt x="121" y="145"/>
                      <a:pt x="121" y="145"/>
                      <a:pt x="121" y="145"/>
                    </a:cubicBezTo>
                    <a:cubicBezTo>
                      <a:pt x="121" y="145"/>
                      <a:pt x="122" y="143"/>
                      <a:pt x="123" y="143"/>
                    </a:cubicBezTo>
                    <a:cubicBezTo>
                      <a:pt x="125" y="145"/>
                      <a:pt x="125" y="145"/>
                      <a:pt x="125" y="145"/>
                    </a:cubicBezTo>
                    <a:cubicBezTo>
                      <a:pt x="129" y="146"/>
                      <a:pt x="131" y="146"/>
                      <a:pt x="135" y="147"/>
                    </a:cubicBezTo>
                    <a:cubicBezTo>
                      <a:pt x="136" y="147"/>
                      <a:pt x="138" y="149"/>
                      <a:pt x="139" y="149"/>
                    </a:cubicBezTo>
                    <a:cubicBezTo>
                      <a:pt x="141" y="150"/>
                      <a:pt x="142" y="148"/>
                      <a:pt x="144" y="149"/>
                    </a:cubicBezTo>
                    <a:cubicBezTo>
                      <a:pt x="146" y="149"/>
                      <a:pt x="150" y="152"/>
                      <a:pt x="153" y="151"/>
                    </a:cubicBezTo>
                    <a:cubicBezTo>
                      <a:pt x="154" y="151"/>
                      <a:pt x="155" y="149"/>
                      <a:pt x="157" y="150"/>
                    </a:cubicBezTo>
                    <a:cubicBezTo>
                      <a:pt x="159" y="150"/>
                      <a:pt x="159" y="153"/>
                      <a:pt x="160" y="153"/>
                    </a:cubicBezTo>
                    <a:cubicBezTo>
                      <a:pt x="162" y="155"/>
                      <a:pt x="164" y="154"/>
                      <a:pt x="166" y="155"/>
                    </a:cubicBezTo>
                    <a:cubicBezTo>
                      <a:pt x="167" y="155"/>
                      <a:pt x="168" y="156"/>
                      <a:pt x="169" y="157"/>
                    </a:cubicBezTo>
                    <a:cubicBezTo>
                      <a:pt x="168" y="155"/>
                      <a:pt x="169" y="153"/>
                      <a:pt x="168" y="151"/>
                    </a:cubicBezTo>
                    <a:cubicBezTo>
                      <a:pt x="167" y="151"/>
                      <a:pt x="166" y="150"/>
                      <a:pt x="166" y="150"/>
                    </a:cubicBezTo>
                    <a:cubicBezTo>
                      <a:pt x="165" y="149"/>
                      <a:pt x="166" y="145"/>
                      <a:pt x="167" y="144"/>
                    </a:cubicBezTo>
                    <a:cubicBezTo>
                      <a:pt x="162" y="142"/>
                      <a:pt x="159" y="142"/>
                      <a:pt x="153" y="142"/>
                    </a:cubicBezTo>
                    <a:cubicBezTo>
                      <a:pt x="153" y="142"/>
                      <a:pt x="153" y="136"/>
                      <a:pt x="153" y="136"/>
                    </a:cubicBezTo>
                    <a:cubicBezTo>
                      <a:pt x="153" y="136"/>
                      <a:pt x="152" y="135"/>
                      <a:pt x="152" y="135"/>
                    </a:cubicBezTo>
                    <a:cubicBezTo>
                      <a:pt x="151" y="134"/>
                      <a:pt x="152" y="132"/>
                      <a:pt x="152" y="131"/>
                    </a:cubicBezTo>
                    <a:cubicBezTo>
                      <a:pt x="150" y="132"/>
                      <a:pt x="147" y="133"/>
                      <a:pt x="146" y="133"/>
                    </a:cubicBezTo>
                    <a:cubicBezTo>
                      <a:pt x="146" y="133"/>
                      <a:pt x="146" y="131"/>
                      <a:pt x="146" y="131"/>
                    </a:cubicBezTo>
                    <a:cubicBezTo>
                      <a:pt x="145" y="130"/>
                      <a:pt x="144" y="131"/>
                      <a:pt x="143" y="131"/>
                    </a:cubicBezTo>
                    <a:cubicBezTo>
                      <a:pt x="142" y="129"/>
                      <a:pt x="142" y="129"/>
                      <a:pt x="142" y="129"/>
                    </a:cubicBezTo>
                    <a:cubicBezTo>
                      <a:pt x="138" y="129"/>
                      <a:pt x="138" y="130"/>
                      <a:pt x="134" y="128"/>
                    </a:cubicBezTo>
                    <a:cubicBezTo>
                      <a:pt x="134" y="129"/>
                      <a:pt x="134" y="130"/>
                      <a:pt x="133" y="131"/>
                    </a:cubicBezTo>
                    <a:cubicBezTo>
                      <a:pt x="130" y="131"/>
                      <a:pt x="127" y="132"/>
                      <a:pt x="124" y="131"/>
                    </a:cubicBezTo>
                    <a:cubicBezTo>
                      <a:pt x="122" y="130"/>
                      <a:pt x="122" y="130"/>
                      <a:pt x="122" y="130"/>
                    </a:cubicBezTo>
                    <a:cubicBezTo>
                      <a:pt x="116" y="129"/>
                      <a:pt x="116" y="129"/>
                      <a:pt x="114" y="125"/>
                    </a:cubicBezTo>
                    <a:cubicBezTo>
                      <a:pt x="114" y="125"/>
                      <a:pt x="109" y="126"/>
                      <a:pt x="108" y="125"/>
                    </a:cubicBezTo>
                    <a:cubicBezTo>
                      <a:pt x="107" y="124"/>
                      <a:pt x="107" y="124"/>
                      <a:pt x="107" y="124"/>
                    </a:cubicBezTo>
                    <a:cubicBezTo>
                      <a:pt x="105" y="123"/>
                      <a:pt x="104" y="123"/>
                      <a:pt x="102" y="123"/>
                    </a:cubicBezTo>
                    <a:close/>
                    <a:moveTo>
                      <a:pt x="229" y="124"/>
                    </a:moveTo>
                    <a:cubicBezTo>
                      <a:pt x="230" y="125"/>
                      <a:pt x="230" y="125"/>
                      <a:pt x="230" y="125"/>
                    </a:cubicBezTo>
                    <a:cubicBezTo>
                      <a:pt x="230" y="124"/>
                      <a:pt x="231" y="124"/>
                      <a:pt x="229" y="124"/>
                    </a:cubicBezTo>
                    <a:close/>
                    <a:moveTo>
                      <a:pt x="335" y="127"/>
                    </a:moveTo>
                    <a:cubicBezTo>
                      <a:pt x="335" y="128"/>
                      <a:pt x="334" y="128"/>
                      <a:pt x="334" y="129"/>
                    </a:cubicBezTo>
                    <a:cubicBezTo>
                      <a:pt x="337" y="130"/>
                      <a:pt x="336" y="133"/>
                      <a:pt x="336" y="137"/>
                    </a:cubicBezTo>
                    <a:cubicBezTo>
                      <a:pt x="335" y="137"/>
                      <a:pt x="334" y="137"/>
                      <a:pt x="333" y="138"/>
                    </a:cubicBezTo>
                    <a:cubicBezTo>
                      <a:pt x="333" y="138"/>
                      <a:pt x="335" y="140"/>
                      <a:pt x="335" y="141"/>
                    </a:cubicBezTo>
                    <a:cubicBezTo>
                      <a:pt x="333" y="141"/>
                      <a:pt x="336" y="143"/>
                      <a:pt x="336" y="143"/>
                    </a:cubicBezTo>
                    <a:cubicBezTo>
                      <a:pt x="338" y="137"/>
                      <a:pt x="336" y="139"/>
                      <a:pt x="340" y="136"/>
                    </a:cubicBezTo>
                    <a:cubicBezTo>
                      <a:pt x="340" y="136"/>
                      <a:pt x="340" y="134"/>
                      <a:pt x="340" y="134"/>
                    </a:cubicBezTo>
                    <a:cubicBezTo>
                      <a:pt x="337" y="135"/>
                      <a:pt x="341" y="130"/>
                      <a:pt x="339" y="129"/>
                    </a:cubicBezTo>
                    <a:cubicBezTo>
                      <a:pt x="338" y="128"/>
                      <a:pt x="337" y="128"/>
                      <a:pt x="335" y="127"/>
                    </a:cubicBezTo>
                    <a:close/>
                    <a:moveTo>
                      <a:pt x="155" y="133"/>
                    </a:moveTo>
                    <a:cubicBezTo>
                      <a:pt x="155" y="133"/>
                      <a:pt x="153" y="135"/>
                      <a:pt x="156" y="136"/>
                    </a:cubicBezTo>
                    <a:cubicBezTo>
                      <a:pt x="157" y="137"/>
                      <a:pt x="161" y="135"/>
                      <a:pt x="161" y="135"/>
                    </a:cubicBezTo>
                    <a:cubicBezTo>
                      <a:pt x="164" y="136"/>
                      <a:pt x="162" y="133"/>
                      <a:pt x="162" y="133"/>
                    </a:cubicBezTo>
                    <a:cubicBezTo>
                      <a:pt x="159" y="133"/>
                      <a:pt x="158" y="133"/>
                      <a:pt x="155" y="133"/>
                    </a:cubicBezTo>
                    <a:close/>
                    <a:moveTo>
                      <a:pt x="370" y="143"/>
                    </a:moveTo>
                    <a:cubicBezTo>
                      <a:pt x="370" y="145"/>
                      <a:pt x="370" y="145"/>
                      <a:pt x="370" y="145"/>
                    </a:cubicBezTo>
                    <a:cubicBezTo>
                      <a:pt x="370" y="145"/>
                      <a:pt x="371" y="145"/>
                      <a:pt x="372" y="145"/>
                    </a:cubicBezTo>
                    <a:cubicBezTo>
                      <a:pt x="371" y="144"/>
                      <a:pt x="372" y="142"/>
                      <a:pt x="370" y="143"/>
                    </a:cubicBezTo>
                    <a:close/>
                    <a:moveTo>
                      <a:pt x="309" y="147"/>
                    </a:moveTo>
                    <a:cubicBezTo>
                      <a:pt x="308" y="147"/>
                      <a:pt x="309" y="149"/>
                      <a:pt x="308" y="150"/>
                    </a:cubicBezTo>
                    <a:cubicBezTo>
                      <a:pt x="307" y="151"/>
                      <a:pt x="303" y="153"/>
                      <a:pt x="307" y="155"/>
                    </a:cubicBezTo>
                    <a:cubicBezTo>
                      <a:pt x="307" y="154"/>
                      <a:pt x="313" y="145"/>
                      <a:pt x="309" y="147"/>
                    </a:cubicBezTo>
                    <a:close/>
                    <a:moveTo>
                      <a:pt x="169" y="149"/>
                    </a:moveTo>
                    <a:cubicBezTo>
                      <a:pt x="169" y="150"/>
                      <a:pt x="169" y="152"/>
                      <a:pt x="169" y="153"/>
                    </a:cubicBezTo>
                    <a:cubicBezTo>
                      <a:pt x="169" y="153"/>
                      <a:pt x="170" y="153"/>
                      <a:pt x="171" y="153"/>
                    </a:cubicBezTo>
                    <a:cubicBezTo>
                      <a:pt x="172" y="154"/>
                      <a:pt x="172" y="156"/>
                      <a:pt x="172" y="158"/>
                    </a:cubicBezTo>
                    <a:cubicBezTo>
                      <a:pt x="172" y="158"/>
                      <a:pt x="174" y="157"/>
                      <a:pt x="174" y="157"/>
                    </a:cubicBezTo>
                    <a:cubicBezTo>
                      <a:pt x="174" y="156"/>
                      <a:pt x="176" y="154"/>
                      <a:pt x="176" y="153"/>
                    </a:cubicBezTo>
                    <a:cubicBezTo>
                      <a:pt x="176" y="152"/>
                      <a:pt x="175" y="151"/>
                      <a:pt x="176" y="151"/>
                    </a:cubicBezTo>
                    <a:cubicBezTo>
                      <a:pt x="172" y="151"/>
                      <a:pt x="172" y="151"/>
                      <a:pt x="169" y="149"/>
                    </a:cubicBezTo>
                    <a:close/>
                    <a:moveTo>
                      <a:pt x="263" y="152"/>
                    </a:moveTo>
                    <a:cubicBezTo>
                      <a:pt x="263" y="152"/>
                      <a:pt x="263" y="154"/>
                      <a:pt x="263" y="155"/>
                    </a:cubicBezTo>
                    <a:cubicBezTo>
                      <a:pt x="271" y="155"/>
                      <a:pt x="271" y="155"/>
                      <a:pt x="271" y="155"/>
                    </a:cubicBezTo>
                    <a:cubicBezTo>
                      <a:pt x="271" y="154"/>
                      <a:pt x="271" y="152"/>
                      <a:pt x="271" y="152"/>
                    </a:cubicBezTo>
                    <a:cubicBezTo>
                      <a:pt x="267" y="152"/>
                      <a:pt x="267" y="152"/>
                      <a:pt x="263" y="152"/>
                    </a:cubicBezTo>
                    <a:close/>
                    <a:moveTo>
                      <a:pt x="182" y="154"/>
                    </a:moveTo>
                    <a:cubicBezTo>
                      <a:pt x="182" y="156"/>
                      <a:pt x="181" y="158"/>
                      <a:pt x="180" y="160"/>
                    </a:cubicBezTo>
                    <a:cubicBezTo>
                      <a:pt x="186" y="160"/>
                      <a:pt x="184" y="161"/>
                      <a:pt x="186" y="155"/>
                    </a:cubicBezTo>
                    <a:cubicBezTo>
                      <a:pt x="185" y="155"/>
                      <a:pt x="183" y="154"/>
                      <a:pt x="182" y="154"/>
                    </a:cubicBezTo>
                    <a:close/>
                    <a:moveTo>
                      <a:pt x="194" y="155"/>
                    </a:moveTo>
                    <a:cubicBezTo>
                      <a:pt x="194" y="155"/>
                      <a:pt x="194" y="157"/>
                      <a:pt x="194" y="158"/>
                    </a:cubicBezTo>
                    <a:cubicBezTo>
                      <a:pt x="194" y="158"/>
                      <a:pt x="196" y="158"/>
                      <a:pt x="196" y="158"/>
                    </a:cubicBezTo>
                    <a:cubicBezTo>
                      <a:pt x="195" y="159"/>
                      <a:pt x="198" y="161"/>
                      <a:pt x="193" y="161"/>
                    </a:cubicBezTo>
                    <a:cubicBezTo>
                      <a:pt x="191" y="160"/>
                      <a:pt x="190" y="158"/>
                      <a:pt x="189" y="158"/>
                    </a:cubicBezTo>
                    <a:cubicBezTo>
                      <a:pt x="188" y="158"/>
                      <a:pt x="189" y="159"/>
                      <a:pt x="187" y="159"/>
                    </a:cubicBezTo>
                    <a:cubicBezTo>
                      <a:pt x="186" y="160"/>
                      <a:pt x="186" y="162"/>
                      <a:pt x="186" y="165"/>
                    </a:cubicBezTo>
                    <a:cubicBezTo>
                      <a:pt x="187" y="164"/>
                      <a:pt x="188" y="164"/>
                      <a:pt x="190" y="164"/>
                    </a:cubicBezTo>
                    <a:cubicBezTo>
                      <a:pt x="190" y="164"/>
                      <a:pt x="191" y="165"/>
                      <a:pt x="192" y="165"/>
                    </a:cubicBezTo>
                    <a:cubicBezTo>
                      <a:pt x="194" y="164"/>
                      <a:pt x="194" y="164"/>
                      <a:pt x="194" y="164"/>
                    </a:cubicBezTo>
                    <a:cubicBezTo>
                      <a:pt x="197" y="163"/>
                      <a:pt x="204" y="163"/>
                      <a:pt x="205" y="163"/>
                    </a:cubicBezTo>
                    <a:cubicBezTo>
                      <a:pt x="205" y="161"/>
                      <a:pt x="205" y="160"/>
                      <a:pt x="204" y="159"/>
                    </a:cubicBezTo>
                    <a:cubicBezTo>
                      <a:pt x="199" y="158"/>
                      <a:pt x="198" y="157"/>
                      <a:pt x="194" y="155"/>
                    </a:cubicBezTo>
                    <a:close/>
                    <a:moveTo>
                      <a:pt x="282" y="156"/>
                    </a:moveTo>
                    <a:cubicBezTo>
                      <a:pt x="282" y="157"/>
                      <a:pt x="282" y="157"/>
                      <a:pt x="282" y="157"/>
                    </a:cubicBezTo>
                    <a:cubicBezTo>
                      <a:pt x="283" y="157"/>
                      <a:pt x="283" y="157"/>
                      <a:pt x="283" y="157"/>
                    </a:cubicBezTo>
                    <a:cubicBezTo>
                      <a:pt x="282" y="157"/>
                      <a:pt x="284" y="156"/>
                      <a:pt x="282" y="156"/>
                    </a:cubicBezTo>
                    <a:close/>
                    <a:moveTo>
                      <a:pt x="215" y="157"/>
                    </a:moveTo>
                    <a:cubicBezTo>
                      <a:pt x="214" y="157"/>
                      <a:pt x="212" y="157"/>
                      <a:pt x="211" y="158"/>
                    </a:cubicBezTo>
                    <a:cubicBezTo>
                      <a:pt x="211" y="158"/>
                      <a:pt x="212" y="161"/>
                      <a:pt x="211" y="161"/>
                    </a:cubicBezTo>
                    <a:cubicBezTo>
                      <a:pt x="217" y="162"/>
                      <a:pt x="220" y="163"/>
                      <a:pt x="225" y="163"/>
                    </a:cubicBezTo>
                    <a:cubicBezTo>
                      <a:pt x="225" y="164"/>
                      <a:pt x="225" y="164"/>
                      <a:pt x="225" y="164"/>
                    </a:cubicBezTo>
                    <a:cubicBezTo>
                      <a:pt x="229" y="164"/>
                      <a:pt x="233" y="160"/>
                      <a:pt x="236" y="161"/>
                    </a:cubicBezTo>
                    <a:cubicBezTo>
                      <a:pt x="236" y="161"/>
                      <a:pt x="237" y="162"/>
                      <a:pt x="238" y="163"/>
                    </a:cubicBezTo>
                    <a:cubicBezTo>
                      <a:pt x="239" y="161"/>
                      <a:pt x="239" y="159"/>
                      <a:pt x="239" y="159"/>
                    </a:cubicBezTo>
                    <a:cubicBezTo>
                      <a:pt x="239" y="159"/>
                      <a:pt x="237" y="158"/>
                      <a:pt x="235" y="158"/>
                    </a:cubicBezTo>
                    <a:cubicBezTo>
                      <a:pt x="234" y="158"/>
                      <a:pt x="233" y="159"/>
                      <a:pt x="231" y="159"/>
                    </a:cubicBezTo>
                    <a:cubicBezTo>
                      <a:pt x="231" y="159"/>
                      <a:pt x="228" y="157"/>
                      <a:pt x="227" y="157"/>
                    </a:cubicBezTo>
                    <a:cubicBezTo>
                      <a:pt x="225" y="157"/>
                      <a:pt x="225" y="158"/>
                      <a:pt x="222" y="158"/>
                    </a:cubicBezTo>
                    <a:cubicBezTo>
                      <a:pt x="221" y="158"/>
                      <a:pt x="217" y="156"/>
                      <a:pt x="215" y="157"/>
                    </a:cubicBezTo>
                    <a:close/>
                    <a:moveTo>
                      <a:pt x="251" y="158"/>
                    </a:move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53" y="159"/>
                      <a:pt x="254" y="159"/>
                      <a:pt x="255" y="159"/>
                    </a:cubicBezTo>
                    <a:cubicBezTo>
                      <a:pt x="255" y="159"/>
                      <a:pt x="255" y="158"/>
                      <a:pt x="253" y="158"/>
                    </a:cubicBezTo>
                    <a:cubicBezTo>
                      <a:pt x="254" y="158"/>
                      <a:pt x="252" y="158"/>
                      <a:pt x="251" y="158"/>
                    </a:cubicBezTo>
                    <a:close/>
                    <a:moveTo>
                      <a:pt x="243" y="159"/>
                    </a:moveTo>
                    <a:cubicBezTo>
                      <a:pt x="242" y="159"/>
                      <a:pt x="244" y="160"/>
                      <a:pt x="244" y="160"/>
                    </a:cubicBezTo>
                    <a:cubicBezTo>
                      <a:pt x="244" y="160"/>
                      <a:pt x="246" y="158"/>
                      <a:pt x="243" y="159"/>
                    </a:cubicBezTo>
                    <a:close/>
                    <a:moveTo>
                      <a:pt x="248" y="159"/>
                    </a:moveTo>
                    <a:cubicBezTo>
                      <a:pt x="247" y="159"/>
                      <a:pt x="247" y="160"/>
                      <a:pt x="249" y="161"/>
                    </a:cubicBezTo>
                    <a:cubicBezTo>
                      <a:pt x="249" y="161"/>
                      <a:pt x="250" y="158"/>
                      <a:pt x="248" y="159"/>
                    </a:cubicBezTo>
                    <a:close/>
                    <a:moveTo>
                      <a:pt x="271" y="159"/>
                    </a:moveTo>
                    <a:cubicBezTo>
                      <a:pt x="269" y="160"/>
                      <a:pt x="269" y="160"/>
                      <a:pt x="269" y="160"/>
                    </a:cubicBezTo>
                    <a:cubicBezTo>
                      <a:pt x="268" y="160"/>
                      <a:pt x="266" y="159"/>
                      <a:pt x="265" y="160"/>
                    </a:cubicBezTo>
                    <a:cubicBezTo>
                      <a:pt x="264" y="160"/>
                      <a:pt x="264" y="162"/>
                      <a:pt x="263" y="162"/>
                    </a:cubicBezTo>
                    <a:cubicBezTo>
                      <a:pt x="261" y="162"/>
                      <a:pt x="257" y="161"/>
                      <a:pt x="255" y="163"/>
                    </a:cubicBezTo>
                    <a:cubicBezTo>
                      <a:pt x="254" y="163"/>
                      <a:pt x="255" y="165"/>
                      <a:pt x="254" y="166"/>
                    </a:cubicBezTo>
                    <a:cubicBezTo>
                      <a:pt x="253" y="167"/>
                      <a:pt x="251" y="166"/>
                      <a:pt x="250" y="167"/>
                    </a:cubicBezTo>
                    <a:cubicBezTo>
                      <a:pt x="249" y="168"/>
                      <a:pt x="250" y="169"/>
                      <a:pt x="249" y="170"/>
                    </a:cubicBezTo>
                    <a:cubicBezTo>
                      <a:pt x="249" y="171"/>
                      <a:pt x="244" y="173"/>
                      <a:pt x="242" y="174"/>
                    </a:cubicBezTo>
                    <a:cubicBezTo>
                      <a:pt x="242" y="175"/>
                      <a:pt x="243" y="176"/>
                      <a:pt x="243" y="177"/>
                    </a:cubicBezTo>
                    <a:cubicBezTo>
                      <a:pt x="240" y="179"/>
                      <a:pt x="239" y="180"/>
                      <a:pt x="235" y="181"/>
                    </a:cubicBezTo>
                    <a:cubicBezTo>
                      <a:pt x="235" y="182"/>
                      <a:pt x="234" y="182"/>
                      <a:pt x="234" y="183"/>
                    </a:cubicBezTo>
                    <a:cubicBezTo>
                      <a:pt x="235" y="183"/>
                      <a:pt x="235" y="184"/>
                      <a:pt x="235" y="184"/>
                    </a:cubicBezTo>
                    <a:cubicBezTo>
                      <a:pt x="237" y="185"/>
                      <a:pt x="240" y="184"/>
                      <a:pt x="241" y="183"/>
                    </a:cubicBezTo>
                    <a:cubicBezTo>
                      <a:pt x="242" y="183"/>
                      <a:pt x="241" y="182"/>
                      <a:pt x="241" y="181"/>
                    </a:cubicBezTo>
                    <a:cubicBezTo>
                      <a:pt x="241" y="181"/>
                      <a:pt x="245" y="178"/>
                      <a:pt x="245" y="178"/>
                    </a:cubicBezTo>
                    <a:cubicBezTo>
                      <a:pt x="248" y="176"/>
                      <a:pt x="250" y="178"/>
                      <a:pt x="253" y="177"/>
                    </a:cubicBezTo>
                    <a:cubicBezTo>
                      <a:pt x="255" y="176"/>
                      <a:pt x="256" y="173"/>
                      <a:pt x="257" y="171"/>
                    </a:cubicBezTo>
                    <a:cubicBezTo>
                      <a:pt x="258" y="171"/>
                      <a:pt x="259" y="171"/>
                      <a:pt x="259" y="171"/>
                    </a:cubicBezTo>
                    <a:cubicBezTo>
                      <a:pt x="260" y="171"/>
                      <a:pt x="260" y="170"/>
                      <a:pt x="260" y="169"/>
                    </a:cubicBezTo>
                    <a:cubicBezTo>
                      <a:pt x="261" y="168"/>
                      <a:pt x="263" y="169"/>
                      <a:pt x="264" y="168"/>
                    </a:cubicBezTo>
                    <a:cubicBezTo>
                      <a:pt x="265" y="167"/>
                      <a:pt x="265" y="166"/>
                      <a:pt x="265" y="165"/>
                    </a:cubicBezTo>
                    <a:cubicBezTo>
                      <a:pt x="267" y="164"/>
                      <a:pt x="268" y="165"/>
                      <a:pt x="270" y="164"/>
                    </a:cubicBezTo>
                    <a:cubicBezTo>
                      <a:pt x="270" y="164"/>
                      <a:pt x="271" y="162"/>
                      <a:pt x="271" y="162"/>
                    </a:cubicBezTo>
                    <a:cubicBezTo>
                      <a:pt x="273" y="161"/>
                      <a:pt x="276" y="158"/>
                      <a:pt x="271" y="159"/>
                    </a:cubicBezTo>
                    <a:close/>
                    <a:moveTo>
                      <a:pt x="207" y="171"/>
                    </a:moveTo>
                    <a:cubicBezTo>
                      <a:pt x="205" y="174"/>
                      <a:pt x="205" y="174"/>
                      <a:pt x="205" y="174"/>
                    </a:cubicBezTo>
                    <a:cubicBezTo>
                      <a:pt x="211" y="176"/>
                      <a:pt x="212" y="179"/>
                      <a:pt x="220" y="179"/>
                    </a:cubicBezTo>
                    <a:cubicBezTo>
                      <a:pt x="220" y="178"/>
                      <a:pt x="221" y="174"/>
                      <a:pt x="219" y="175"/>
                    </a:cubicBezTo>
                    <a:cubicBezTo>
                      <a:pt x="219" y="174"/>
                      <a:pt x="219" y="174"/>
                      <a:pt x="219" y="174"/>
                    </a:cubicBezTo>
                    <a:cubicBezTo>
                      <a:pt x="215" y="172"/>
                      <a:pt x="212" y="172"/>
                      <a:pt x="207" y="171"/>
                    </a:cubicBezTo>
                    <a:close/>
                    <a:moveTo>
                      <a:pt x="63" y="50"/>
                    </a:moveTo>
                    <a:cubicBezTo>
                      <a:pt x="63" y="50"/>
                      <a:pt x="63" y="52"/>
                      <a:pt x="63" y="52"/>
                    </a:cubicBezTo>
                    <a:cubicBezTo>
                      <a:pt x="63" y="52"/>
                      <a:pt x="65" y="53"/>
                      <a:pt x="66" y="53"/>
                    </a:cubicBezTo>
                    <a:cubicBezTo>
                      <a:pt x="66" y="52"/>
                      <a:pt x="66" y="51"/>
                      <a:pt x="66" y="51"/>
                    </a:cubicBezTo>
                    <a:lnTo>
                      <a:pt x="63" y="50"/>
                    </a:lnTo>
                    <a:close/>
                    <a:moveTo>
                      <a:pt x="75" y="68"/>
                    </a:moveTo>
                    <a:cubicBezTo>
                      <a:pt x="75" y="70"/>
                      <a:pt x="75" y="70"/>
                      <a:pt x="75" y="70"/>
                    </a:cubicBezTo>
                    <a:cubicBezTo>
                      <a:pt x="77" y="70"/>
                      <a:pt x="77" y="68"/>
                      <a:pt x="75" y="68"/>
                    </a:cubicBezTo>
                    <a:close/>
                    <a:moveTo>
                      <a:pt x="127" y="42"/>
                    </a:moveTo>
                    <a:cubicBezTo>
                      <a:pt x="127" y="42"/>
                      <a:pt x="127" y="42"/>
                      <a:pt x="126" y="42"/>
                    </a:cubicBezTo>
                    <a:cubicBezTo>
                      <a:pt x="126" y="41"/>
                      <a:pt x="125" y="42"/>
                      <a:pt x="124" y="42"/>
                    </a:cubicBezTo>
                    <a:cubicBezTo>
                      <a:pt x="124" y="42"/>
                      <a:pt x="124" y="44"/>
                      <a:pt x="124" y="45"/>
                    </a:cubicBezTo>
                    <a:cubicBezTo>
                      <a:pt x="123" y="45"/>
                      <a:pt x="122" y="45"/>
                      <a:pt x="122" y="46"/>
                    </a:cubicBezTo>
                    <a:cubicBezTo>
                      <a:pt x="120" y="47"/>
                      <a:pt x="121" y="49"/>
                      <a:pt x="120" y="51"/>
                    </a:cubicBezTo>
                    <a:cubicBezTo>
                      <a:pt x="118" y="52"/>
                      <a:pt x="118" y="52"/>
                      <a:pt x="118" y="52"/>
                    </a:cubicBezTo>
                    <a:cubicBezTo>
                      <a:pt x="118" y="53"/>
                      <a:pt x="118" y="61"/>
                      <a:pt x="118" y="62"/>
                    </a:cubicBezTo>
                    <a:cubicBezTo>
                      <a:pt x="119" y="62"/>
                      <a:pt x="121" y="64"/>
                      <a:pt x="121" y="65"/>
                    </a:cubicBezTo>
                    <a:cubicBezTo>
                      <a:pt x="121" y="66"/>
                      <a:pt x="120" y="68"/>
                      <a:pt x="120" y="69"/>
                    </a:cubicBezTo>
                    <a:cubicBezTo>
                      <a:pt x="120" y="69"/>
                      <a:pt x="122" y="71"/>
                      <a:pt x="122" y="71"/>
                    </a:cubicBezTo>
                    <a:cubicBezTo>
                      <a:pt x="123" y="72"/>
                      <a:pt x="122" y="73"/>
                      <a:pt x="122" y="74"/>
                    </a:cubicBezTo>
                    <a:cubicBezTo>
                      <a:pt x="122" y="74"/>
                      <a:pt x="123" y="74"/>
                      <a:pt x="124" y="75"/>
                    </a:cubicBezTo>
                    <a:cubicBezTo>
                      <a:pt x="123" y="77"/>
                      <a:pt x="123" y="77"/>
                      <a:pt x="122" y="79"/>
                    </a:cubicBezTo>
                    <a:cubicBezTo>
                      <a:pt x="123" y="78"/>
                      <a:pt x="124" y="79"/>
                      <a:pt x="124" y="79"/>
                    </a:cubicBezTo>
                    <a:cubicBezTo>
                      <a:pt x="125" y="79"/>
                      <a:pt x="126" y="77"/>
                      <a:pt x="126" y="77"/>
                    </a:cubicBezTo>
                    <a:cubicBezTo>
                      <a:pt x="128" y="77"/>
                      <a:pt x="127" y="78"/>
                      <a:pt x="128" y="77"/>
                    </a:cubicBezTo>
                    <a:cubicBezTo>
                      <a:pt x="129" y="81"/>
                      <a:pt x="129" y="84"/>
                      <a:pt x="130" y="88"/>
                    </a:cubicBezTo>
                    <a:cubicBezTo>
                      <a:pt x="131" y="89"/>
                      <a:pt x="132" y="90"/>
                      <a:pt x="132" y="91"/>
                    </a:cubicBezTo>
                    <a:cubicBezTo>
                      <a:pt x="133" y="93"/>
                      <a:pt x="133" y="94"/>
                      <a:pt x="133" y="96"/>
                    </a:cubicBezTo>
                    <a:cubicBezTo>
                      <a:pt x="135" y="97"/>
                      <a:pt x="138" y="98"/>
                      <a:pt x="140" y="97"/>
                    </a:cubicBezTo>
                    <a:cubicBezTo>
                      <a:pt x="141" y="97"/>
                      <a:pt x="140" y="95"/>
                      <a:pt x="143" y="95"/>
                    </a:cubicBezTo>
                    <a:cubicBezTo>
                      <a:pt x="143" y="96"/>
                      <a:pt x="143" y="96"/>
                      <a:pt x="143" y="96"/>
                    </a:cubicBezTo>
                    <a:cubicBezTo>
                      <a:pt x="144" y="97"/>
                      <a:pt x="144" y="96"/>
                      <a:pt x="146" y="97"/>
                    </a:cubicBezTo>
                    <a:cubicBezTo>
                      <a:pt x="146" y="97"/>
                      <a:pt x="146" y="100"/>
                      <a:pt x="146" y="100"/>
                    </a:cubicBezTo>
                    <a:cubicBezTo>
                      <a:pt x="147" y="101"/>
                      <a:pt x="148" y="99"/>
                      <a:pt x="148" y="101"/>
                    </a:cubicBezTo>
                    <a:cubicBezTo>
                      <a:pt x="152" y="101"/>
                      <a:pt x="152" y="100"/>
                      <a:pt x="156" y="100"/>
                    </a:cubicBezTo>
                    <a:cubicBezTo>
                      <a:pt x="156" y="98"/>
                      <a:pt x="156" y="98"/>
                      <a:pt x="156" y="98"/>
                    </a:cubicBezTo>
                    <a:cubicBezTo>
                      <a:pt x="157" y="98"/>
                      <a:pt x="158" y="98"/>
                      <a:pt x="158" y="98"/>
                    </a:cubicBezTo>
                    <a:cubicBezTo>
                      <a:pt x="160" y="99"/>
                      <a:pt x="161" y="102"/>
                      <a:pt x="164" y="100"/>
                    </a:cubicBezTo>
                    <a:cubicBezTo>
                      <a:pt x="164" y="100"/>
                      <a:pt x="164" y="99"/>
                      <a:pt x="165" y="99"/>
                    </a:cubicBezTo>
                    <a:cubicBezTo>
                      <a:pt x="166" y="100"/>
                      <a:pt x="166" y="100"/>
                      <a:pt x="166" y="100"/>
                    </a:cubicBezTo>
                    <a:cubicBezTo>
                      <a:pt x="170" y="101"/>
                      <a:pt x="168" y="101"/>
                      <a:pt x="170" y="102"/>
                    </a:cubicBezTo>
                    <a:cubicBezTo>
                      <a:pt x="170" y="103"/>
                      <a:pt x="170" y="103"/>
                      <a:pt x="170" y="103"/>
                    </a:cubicBezTo>
                    <a:cubicBezTo>
                      <a:pt x="171" y="103"/>
                      <a:pt x="171" y="104"/>
                      <a:pt x="172" y="103"/>
                    </a:cubicBezTo>
                    <a:cubicBezTo>
                      <a:pt x="172" y="103"/>
                      <a:pt x="174" y="102"/>
                      <a:pt x="174" y="101"/>
                    </a:cubicBezTo>
                    <a:cubicBezTo>
                      <a:pt x="177" y="100"/>
                      <a:pt x="179" y="100"/>
                      <a:pt x="182" y="99"/>
                    </a:cubicBezTo>
                    <a:cubicBezTo>
                      <a:pt x="183" y="94"/>
                      <a:pt x="186" y="90"/>
                      <a:pt x="190" y="88"/>
                    </a:cubicBezTo>
                    <a:cubicBezTo>
                      <a:pt x="189" y="86"/>
                      <a:pt x="188" y="85"/>
                      <a:pt x="187" y="83"/>
                    </a:cubicBezTo>
                    <a:cubicBezTo>
                      <a:pt x="189" y="81"/>
                      <a:pt x="191" y="79"/>
                      <a:pt x="193" y="76"/>
                    </a:cubicBezTo>
                    <a:cubicBezTo>
                      <a:pt x="193" y="75"/>
                      <a:pt x="193" y="74"/>
                      <a:pt x="193" y="73"/>
                    </a:cubicBezTo>
                    <a:cubicBezTo>
                      <a:pt x="193" y="73"/>
                      <a:pt x="190" y="72"/>
                      <a:pt x="191" y="71"/>
                    </a:cubicBezTo>
                    <a:cubicBezTo>
                      <a:pt x="192" y="71"/>
                      <a:pt x="192" y="72"/>
                      <a:pt x="193" y="71"/>
                    </a:cubicBezTo>
                    <a:cubicBezTo>
                      <a:pt x="195" y="68"/>
                      <a:pt x="194" y="62"/>
                      <a:pt x="194" y="58"/>
                    </a:cubicBezTo>
                    <a:cubicBezTo>
                      <a:pt x="197" y="56"/>
                      <a:pt x="199" y="55"/>
                      <a:pt x="204" y="54"/>
                    </a:cubicBezTo>
                    <a:cubicBezTo>
                      <a:pt x="203" y="54"/>
                      <a:pt x="204" y="52"/>
                      <a:pt x="203" y="52"/>
                    </a:cubicBezTo>
                    <a:cubicBezTo>
                      <a:pt x="200" y="50"/>
                      <a:pt x="196" y="49"/>
                      <a:pt x="195" y="46"/>
                    </a:cubicBezTo>
                    <a:cubicBezTo>
                      <a:pt x="194" y="44"/>
                      <a:pt x="196" y="42"/>
                      <a:pt x="196" y="41"/>
                    </a:cubicBezTo>
                    <a:cubicBezTo>
                      <a:pt x="197" y="37"/>
                      <a:pt x="194" y="33"/>
                      <a:pt x="192" y="30"/>
                    </a:cubicBezTo>
                    <a:cubicBezTo>
                      <a:pt x="192" y="30"/>
                      <a:pt x="191" y="28"/>
                      <a:pt x="192" y="28"/>
                    </a:cubicBezTo>
                    <a:cubicBezTo>
                      <a:pt x="192" y="27"/>
                      <a:pt x="193" y="27"/>
                      <a:pt x="193" y="26"/>
                    </a:cubicBezTo>
                    <a:cubicBezTo>
                      <a:pt x="194" y="27"/>
                      <a:pt x="193" y="26"/>
                      <a:pt x="194" y="26"/>
                    </a:cubicBezTo>
                    <a:cubicBezTo>
                      <a:pt x="195" y="26"/>
                      <a:pt x="194" y="24"/>
                      <a:pt x="194" y="24"/>
                    </a:cubicBezTo>
                    <a:cubicBezTo>
                      <a:pt x="194" y="23"/>
                      <a:pt x="192" y="23"/>
                      <a:pt x="192" y="23"/>
                    </a:cubicBezTo>
                    <a:cubicBezTo>
                      <a:pt x="191" y="23"/>
                      <a:pt x="191" y="22"/>
                      <a:pt x="191" y="22"/>
                    </a:cubicBezTo>
                    <a:cubicBezTo>
                      <a:pt x="186" y="22"/>
                      <a:pt x="186" y="22"/>
                      <a:pt x="186" y="22"/>
                    </a:cubicBezTo>
                    <a:cubicBezTo>
                      <a:pt x="180" y="21"/>
                      <a:pt x="180" y="21"/>
                      <a:pt x="180" y="21"/>
                    </a:cubicBezTo>
                    <a:cubicBezTo>
                      <a:pt x="178" y="24"/>
                      <a:pt x="178" y="24"/>
                      <a:pt x="178" y="24"/>
                    </a:cubicBezTo>
                    <a:cubicBezTo>
                      <a:pt x="177" y="30"/>
                      <a:pt x="177" y="30"/>
                      <a:pt x="177" y="30"/>
                    </a:cubicBezTo>
                    <a:cubicBezTo>
                      <a:pt x="175" y="33"/>
                      <a:pt x="175" y="33"/>
                      <a:pt x="175" y="33"/>
                    </a:cubicBezTo>
                    <a:cubicBezTo>
                      <a:pt x="173" y="35"/>
                      <a:pt x="173" y="35"/>
                      <a:pt x="173" y="35"/>
                    </a:cubicBezTo>
                    <a:cubicBezTo>
                      <a:pt x="171" y="38"/>
                      <a:pt x="171" y="38"/>
                      <a:pt x="171" y="38"/>
                    </a:cubicBezTo>
                    <a:cubicBezTo>
                      <a:pt x="169" y="39"/>
                      <a:pt x="169" y="39"/>
                      <a:pt x="169" y="39"/>
                    </a:cubicBezTo>
                    <a:cubicBezTo>
                      <a:pt x="168" y="42"/>
                      <a:pt x="168" y="42"/>
                      <a:pt x="168" y="42"/>
                    </a:cubicBezTo>
                    <a:cubicBezTo>
                      <a:pt x="166" y="47"/>
                      <a:pt x="166" y="47"/>
                      <a:pt x="166" y="47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1" y="51"/>
                      <a:pt x="161" y="51"/>
                      <a:pt x="161" y="51"/>
                    </a:cubicBezTo>
                    <a:cubicBezTo>
                      <a:pt x="156" y="51"/>
                      <a:pt x="156" y="51"/>
                      <a:pt x="156" y="51"/>
                    </a:cubicBezTo>
                    <a:cubicBezTo>
                      <a:pt x="154" y="50"/>
                      <a:pt x="154" y="50"/>
                      <a:pt x="154" y="50"/>
                    </a:cubicBezTo>
                    <a:cubicBezTo>
                      <a:pt x="149" y="51"/>
                      <a:pt x="149" y="51"/>
                      <a:pt x="149" y="51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143" y="54"/>
                      <a:pt x="143" y="54"/>
                      <a:pt x="143" y="54"/>
                    </a:cubicBezTo>
                    <a:cubicBezTo>
                      <a:pt x="138" y="55"/>
                      <a:pt x="138" y="55"/>
                      <a:pt x="138" y="55"/>
                    </a:cubicBezTo>
                    <a:cubicBezTo>
                      <a:pt x="134" y="54"/>
                      <a:pt x="134" y="54"/>
                      <a:pt x="134" y="54"/>
                    </a:cubicBezTo>
                    <a:cubicBezTo>
                      <a:pt x="131" y="52"/>
                      <a:pt x="131" y="52"/>
                      <a:pt x="131" y="52"/>
                    </a:cubicBezTo>
                    <a:cubicBezTo>
                      <a:pt x="128" y="51"/>
                      <a:pt x="128" y="51"/>
                      <a:pt x="128" y="51"/>
                    </a:cubicBezTo>
                    <a:cubicBezTo>
                      <a:pt x="127" y="47"/>
                      <a:pt x="127" y="47"/>
                      <a:pt x="127" y="47"/>
                    </a:cubicBezTo>
                    <a:lnTo>
                      <a:pt x="127" y="42"/>
                    </a:lnTo>
                    <a:close/>
                    <a:moveTo>
                      <a:pt x="314" y="75"/>
                    </a:moveTo>
                    <a:cubicBezTo>
                      <a:pt x="314" y="76"/>
                      <a:pt x="309" y="76"/>
                      <a:pt x="309" y="76"/>
                    </a:cubicBezTo>
                    <a:cubicBezTo>
                      <a:pt x="309" y="75"/>
                      <a:pt x="309" y="81"/>
                      <a:pt x="309" y="81"/>
                    </a:cubicBezTo>
                    <a:cubicBezTo>
                      <a:pt x="307" y="81"/>
                      <a:pt x="308" y="83"/>
                      <a:pt x="309" y="83"/>
                    </a:cubicBezTo>
                    <a:cubicBezTo>
                      <a:pt x="310" y="84"/>
                      <a:pt x="313" y="83"/>
                      <a:pt x="314" y="83"/>
                    </a:cubicBezTo>
                    <a:cubicBezTo>
                      <a:pt x="315" y="84"/>
                      <a:pt x="316" y="84"/>
                      <a:pt x="316" y="85"/>
                    </a:cubicBezTo>
                    <a:cubicBezTo>
                      <a:pt x="316" y="85"/>
                      <a:pt x="317" y="88"/>
                      <a:pt x="317" y="88"/>
                    </a:cubicBezTo>
                    <a:cubicBezTo>
                      <a:pt x="317" y="88"/>
                      <a:pt x="314" y="88"/>
                      <a:pt x="316" y="89"/>
                    </a:cubicBezTo>
                    <a:cubicBezTo>
                      <a:pt x="318" y="90"/>
                      <a:pt x="323" y="88"/>
                      <a:pt x="326" y="89"/>
                    </a:cubicBezTo>
                    <a:cubicBezTo>
                      <a:pt x="327" y="89"/>
                      <a:pt x="330" y="90"/>
                      <a:pt x="332" y="90"/>
                    </a:cubicBezTo>
                    <a:cubicBezTo>
                      <a:pt x="332" y="91"/>
                      <a:pt x="332" y="91"/>
                      <a:pt x="332" y="91"/>
                    </a:cubicBezTo>
                    <a:cubicBezTo>
                      <a:pt x="329" y="92"/>
                      <a:pt x="327" y="92"/>
                      <a:pt x="325" y="92"/>
                    </a:cubicBezTo>
                    <a:cubicBezTo>
                      <a:pt x="324" y="93"/>
                      <a:pt x="324" y="93"/>
                      <a:pt x="324" y="93"/>
                    </a:cubicBezTo>
                    <a:cubicBezTo>
                      <a:pt x="321" y="94"/>
                      <a:pt x="316" y="94"/>
                      <a:pt x="314" y="94"/>
                    </a:cubicBezTo>
                    <a:cubicBezTo>
                      <a:pt x="315" y="96"/>
                      <a:pt x="315" y="96"/>
                      <a:pt x="315" y="96"/>
                    </a:cubicBezTo>
                    <a:cubicBezTo>
                      <a:pt x="317" y="96"/>
                      <a:pt x="318" y="96"/>
                      <a:pt x="319" y="95"/>
                    </a:cubicBezTo>
                    <a:cubicBezTo>
                      <a:pt x="321" y="101"/>
                      <a:pt x="319" y="99"/>
                      <a:pt x="323" y="101"/>
                    </a:cubicBezTo>
                    <a:cubicBezTo>
                      <a:pt x="323" y="102"/>
                      <a:pt x="322" y="102"/>
                      <a:pt x="322" y="104"/>
                    </a:cubicBezTo>
                    <a:cubicBezTo>
                      <a:pt x="322" y="104"/>
                      <a:pt x="324" y="106"/>
                      <a:pt x="324" y="106"/>
                    </a:cubicBezTo>
                    <a:cubicBezTo>
                      <a:pt x="324" y="106"/>
                      <a:pt x="326" y="106"/>
                      <a:pt x="326" y="106"/>
                    </a:cubicBezTo>
                    <a:cubicBezTo>
                      <a:pt x="326" y="105"/>
                      <a:pt x="327" y="102"/>
                      <a:pt x="328" y="101"/>
                    </a:cubicBezTo>
                    <a:cubicBezTo>
                      <a:pt x="328" y="101"/>
                      <a:pt x="329" y="100"/>
                      <a:pt x="329" y="100"/>
                    </a:cubicBezTo>
                    <a:cubicBezTo>
                      <a:pt x="329" y="100"/>
                      <a:pt x="329" y="102"/>
                      <a:pt x="329" y="102"/>
                    </a:cubicBezTo>
                    <a:cubicBezTo>
                      <a:pt x="333" y="104"/>
                      <a:pt x="333" y="104"/>
                      <a:pt x="333" y="104"/>
                    </a:cubicBezTo>
                    <a:cubicBezTo>
                      <a:pt x="333" y="105"/>
                      <a:pt x="333" y="105"/>
                      <a:pt x="333" y="105"/>
                    </a:cubicBezTo>
                    <a:cubicBezTo>
                      <a:pt x="337" y="106"/>
                      <a:pt x="338" y="105"/>
                      <a:pt x="338" y="105"/>
                    </a:cubicBezTo>
                    <a:cubicBezTo>
                      <a:pt x="338" y="105"/>
                      <a:pt x="336" y="111"/>
                      <a:pt x="340" y="112"/>
                    </a:cubicBezTo>
                    <a:cubicBezTo>
                      <a:pt x="342" y="112"/>
                      <a:pt x="342" y="111"/>
                      <a:pt x="344" y="111"/>
                    </a:cubicBezTo>
                    <a:cubicBezTo>
                      <a:pt x="346" y="113"/>
                      <a:pt x="346" y="113"/>
                      <a:pt x="346" y="113"/>
                    </a:cubicBezTo>
                    <a:cubicBezTo>
                      <a:pt x="348" y="113"/>
                      <a:pt x="348" y="111"/>
                      <a:pt x="350" y="112"/>
                    </a:cubicBezTo>
                    <a:cubicBezTo>
                      <a:pt x="350" y="113"/>
                      <a:pt x="350" y="113"/>
                      <a:pt x="350" y="113"/>
                    </a:cubicBezTo>
                    <a:cubicBezTo>
                      <a:pt x="354" y="115"/>
                      <a:pt x="355" y="116"/>
                      <a:pt x="357" y="120"/>
                    </a:cubicBezTo>
                    <a:cubicBezTo>
                      <a:pt x="363" y="119"/>
                      <a:pt x="360" y="120"/>
                      <a:pt x="364" y="121"/>
                    </a:cubicBezTo>
                    <a:cubicBezTo>
                      <a:pt x="366" y="122"/>
                      <a:pt x="367" y="121"/>
                      <a:pt x="368" y="122"/>
                    </a:cubicBezTo>
                    <a:cubicBezTo>
                      <a:pt x="370" y="127"/>
                      <a:pt x="370" y="127"/>
                      <a:pt x="370" y="127"/>
                    </a:cubicBezTo>
                    <a:cubicBezTo>
                      <a:pt x="370" y="133"/>
                      <a:pt x="370" y="133"/>
                      <a:pt x="370" y="133"/>
                    </a:cubicBezTo>
                    <a:cubicBezTo>
                      <a:pt x="370" y="134"/>
                      <a:pt x="369" y="134"/>
                      <a:pt x="370" y="135"/>
                    </a:cubicBezTo>
                    <a:cubicBezTo>
                      <a:pt x="370" y="136"/>
                      <a:pt x="371" y="136"/>
                      <a:pt x="372" y="137"/>
                    </a:cubicBezTo>
                    <a:cubicBezTo>
                      <a:pt x="372" y="138"/>
                      <a:pt x="372" y="139"/>
                      <a:pt x="372" y="141"/>
                    </a:cubicBezTo>
                    <a:cubicBezTo>
                      <a:pt x="372" y="141"/>
                      <a:pt x="374" y="143"/>
                      <a:pt x="374" y="143"/>
                    </a:cubicBezTo>
                    <a:cubicBezTo>
                      <a:pt x="375" y="147"/>
                      <a:pt x="374" y="147"/>
                      <a:pt x="375" y="151"/>
                    </a:cubicBezTo>
                    <a:cubicBezTo>
                      <a:pt x="374" y="151"/>
                      <a:pt x="373" y="149"/>
                      <a:pt x="372" y="149"/>
                    </a:cubicBezTo>
                    <a:cubicBezTo>
                      <a:pt x="371" y="149"/>
                      <a:pt x="370" y="148"/>
                      <a:pt x="368" y="149"/>
                    </a:cubicBezTo>
                    <a:cubicBezTo>
                      <a:pt x="368" y="149"/>
                      <a:pt x="364" y="155"/>
                      <a:pt x="364" y="156"/>
                    </a:cubicBezTo>
                    <a:cubicBezTo>
                      <a:pt x="367" y="155"/>
                      <a:pt x="370" y="155"/>
                      <a:pt x="373" y="155"/>
                    </a:cubicBezTo>
                    <a:cubicBezTo>
                      <a:pt x="373" y="154"/>
                      <a:pt x="374" y="152"/>
                      <a:pt x="374" y="152"/>
                    </a:cubicBezTo>
                    <a:cubicBezTo>
                      <a:pt x="375" y="152"/>
                      <a:pt x="375" y="153"/>
                      <a:pt x="375" y="153"/>
                    </a:cubicBezTo>
                    <a:cubicBezTo>
                      <a:pt x="378" y="154"/>
                      <a:pt x="380" y="152"/>
                      <a:pt x="382" y="153"/>
                    </a:cubicBezTo>
                    <a:cubicBezTo>
                      <a:pt x="384" y="153"/>
                      <a:pt x="387" y="157"/>
                      <a:pt x="387" y="159"/>
                    </a:cubicBezTo>
                    <a:cubicBezTo>
                      <a:pt x="387" y="159"/>
                      <a:pt x="387" y="161"/>
                      <a:pt x="387" y="161"/>
                    </a:cubicBezTo>
                    <a:cubicBezTo>
                      <a:pt x="388" y="161"/>
                      <a:pt x="388" y="161"/>
                      <a:pt x="388" y="161"/>
                    </a:cubicBezTo>
                    <a:cubicBezTo>
                      <a:pt x="389" y="161"/>
                      <a:pt x="389" y="163"/>
                      <a:pt x="390" y="163"/>
                    </a:cubicBezTo>
                    <a:cubicBezTo>
                      <a:pt x="390" y="164"/>
                      <a:pt x="391" y="164"/>
                      <a:pt x="392" y="164"/>
                    </a:cubicBezTo>
                    <a:cubicBezTo>
                      <a:pt x="392" y="141"/>
                      <a:pt x="392" y="141"/>
                      <a:pt x="392" y="141"/>
                    </a:cubicBezTo>
                    <a:cubicBezTo>
                      <a:pt x="390" y="137"/>
                      <a:pt x="390" y="137"/>
                      <a:pt x="390" y="137"/>
                    </a:cubicBezTo>
                    <a:cubicBezTo>
                      <a:pt x="392" y="134"/>
                      <a:pt x="392" y="134"/>
                      <a:pt x="392" y="134"/>
                    </a:cubicBezTo>
                    <a:cubicBezTo>
                      <a:pt x="391" y="95"/>
                      <a:pt x="391" y="95"/>
                      <a:pt x="391" y="95"/>
                    </a:cubicBezTo>
                    <a:cubicBezTo>
                      <a:pt x="391" y="95"/>
                      <a:pt x="391" y="95"/>
                      <a:pt x="390" y="95"/>
                    </a:cubicBezTo>
                    <a:cubicBezTo>
                      <a:pt x="390" y="95"/>
                      <a:pt x="389" y="92"/>
                      <a:pt x="388" y="91"/>
                    </a:cubicBezTo>
                    <a:cubicBezTo>
                      <a:pt x="386" y="91"/>
                      <a:pt x="385" y="92"/>
                      <a:pt x="384" y="92"/>
                    </a:cubicBezTo>
                    <a:cubicBezTo>
                      <a:pt x="381" y="92"/>
                      <a:pt x="376" y="90"/>
                      <a:pt x="374" y="89"/>
                    </a:cubicBezTo>
                    <a:cubicBezTo>
                      <a:pt x="372" y="88"/>
                      <a:pt x="366" y="83"/>
                      <a:pt x="363" y="83"/>
                    </a:cubicBezTo>
                    <a:cubicBezTo>
                      <a:pt x="363" y="85"/>
                      <a:pt x="363" y="85"/>
                      <a:pt x="363" y="85"/>
                    </a:cubicBezTo>
                    <a:cubicBezTo>
                      <a:pt x="362" y="85"/>
                      <a:pt x="361" y="85"/>
                      <a:pt x="360" y="85"/>
                    </a:cubicBezTo>
                    <a:cubicBezTo>
                      <a:pt x="359" y="86"/>
                      <a:pt x="358" y="89"/>
                      <a:pt x="357" y="89"/>
                    </a:cubicBezTo>
                    <a:cubicBezTo>
                      <a:pt x="356" y="90"/>
                      <a:pt x="353" y="90"/>
                      <a:pt x="352" y="91"/>
                    </a:cubicBezTo>
                    <a:cubicBezTo>
                      <a:pt x="351" y="93"/>
                      <a:pt x="350" y="97"/>
                      <a:pt x="348" y="99"/>
                    </a:cubicBezTo>
                    <a:cubicBezTo>
                      <a:pt x="347" y="100"/>
                      <a:pt x="345" y="100"/>
                      <a:pt x="343" y="101"/>
                    </a:cubicBezTo>
                    <a:cubicBezTo>
                      <a:pt x="343" y="100"/>
                      <a:pt x="343" y="101"/>
                      <a:pt x="342" y="101"/>
                    </a:cubicBezTo>
                    <a:cubicBezTo>
                      <a:pt x="341" y="99"/>
                      <a:pt x="341" y="98"/>
                      <a:pt x="341" y="97"/>
                    </a:cubicBezTo>
                    <a:cubicBezTo>
                      <a:pt x="339" y="98"/>
                      <a:pt x="339" y="98"/>
                      <a:pt x="339" y="98"/>
                    </a:cubicBezTo>
                    <a:cubicBezTo>
                      <a:pt x="339" y="97"/>
                      <a:pt x="339" y="95"/>
                      <a:pt x="339" y="93"/>
                    </a:cubicBezTo>
                    <a:cubicBezTo>
                      <a:pt x="337" y="93"/>
                      <a:pt x="337" y="93"/>
                      <a:pt x="337" y="93"/>
                    </a:cubicBezTo>
                    <a:cubicBezTo>
                      <a:pt x="336" y="94"/>
                      <a:pt x="337" y="94"/>
                      <a:pt x="336" y="95"/>
                    </a:cubicBezTo>
                    <a:cubicBezTo>
                      <a:pt x="335" y="90"/>
                      <a:pt x="333" y="87"/>
                      <a:pt x="334" y="82"/>
                    </a:cubicBezTo>
                    <a:cubicBezTo>
                      <a:pt x="335" y="81"/>
                      <a:pt x="336" y="81"/>
                      <a:pt x="336" y="79"/>
                    </a:cubicBezTo>
                    <a:cubicBezTo>
                      <a:pt x="336" y="78"/>
                      <a:pt x="334" y="74"/>
                      <a:pt x="332" y="73"/>
                    </a:cubicBezTo>
                    <a:cubicBezTo>
                      <a:pt x="331" y="73"/>
                      <a:pt x="331" y="73"/>
                      <a:pt x="331" y="73"/>
                    </a:cubicBezTo>
                    <a:cubicBezTo>
                      <a:pt x="332" y="74"/>
                      <a:pt x="330" y="74"/>
                      <a:pt x="329" y="74"/>
                    </a:cubicBezTo>
                    <a:cubicBezTo>
                      <a:pt x="329" y="74"/>
                      <a:pt x="329" y="72"/>
                      <a:pt x="327" y="73"/>
                    </a:cubicBezTo>
                    <a:cubicBezTo>
                      <a:pt x="327" y="73"/>
                      <a:pt x="328" y="74"/>
                      <a:pt x="326" y="74"/>
                    </a:cubicBezTo>
                    <a:cubicBezTo>
                      <a:pt x="324" y="74"/>
                      <a:pt x="321" y="71"/>
                      <a:pt x="319" y="71"/>
                    </a:cubicBezTo>
                    <a:cubicBezTo>
                      <a:pt x="315" y="72"/>
                      <a:pt x="315" y="75"/>
                      <a:pt x="314" y="75"/>
                    </a:cubicBezTo>
                    <a:close/>
                    <a:moveTo>
                      <a:pt x="110" y="19"/>
                    </a:moveTo>
                    <a:cubicBezTo>
                      <a:pt x="111" y="19"/>
                      <a:pt x="110" y="22"/>
                      <a:pt x="110" y="23"/>
                    </a:cubicBezTo>
                    <a:cubicBezTo>
                      <a:pt x="110" y="23"/>
                      <a:pt x="113" y="22"/>
                      <a:pt x="113" y="22"/>
                    </a:cubicBezTo>
                    <a:cubicBezTo>
                      <a:pt x="113" y="22"/>
                      <a:pt x="113" y="18"/>
                      <a:pt x="112" y="20"/>
                    </a:cubicBezTo>
                    <a:lnTo>
                      <a:pt x="110" y="19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29" name="Freeform 206">
              <a:extLst>
                <a:ext uri="{FF2B5EF4-FFF2-40B4-BE49-F238E27FC236}">
                  <a16:creationId xmlns:a16="http://schemas.microsoft.com/office/drawing/2014/main" id="{42583224-1E02-0444-9530-513FD72C95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55487" y="4014628"/>
              <a:ext cx="1381436" cy="652096"/>
            </a:xfrm>
            <a:custGeom>
              <a:avLst/>
              <a:gdLst>
                <a:gd name="T0" fmla="*/ 21 w 392"/>
                <a:gd name="T1" fmla="*/ 30 h 185"/>
                <a:gd name="T2" fmla="*/ 42 w 392"/>
                <a:gd name="T3" fmla="*/ 67 h 185"/>
                <a:gd name="T4" fmla="*/ 73 w 392"/>
                <a:gd name="T5" fmla="*/ 116 h 185"/>
                <a:gd name="T6" fmla="*/ 93 w 392"/>
                <a:gd name="T7" fmla="*/ 97 h 185"/>
                <a:gd name="T8" fmla="*/ 73 w 392"/>
                <a:gd name="T9" fmla="*/ 74 h 185"/>
                <a:gd name="T10" fmla="*/ 65 w 392"/>
                <a:gd name="T11" fmla="*/ 54 h 185"/>
                <a:gd name="T12" fmla="*/ 47 w 392"/>
                <a:gd name="T13" fmla="*/ 31 h 185"/>
                <a:gd name="T14" fmla="*/ 7 w 392"/>
                <a:gd name="T15" fmla="*/ 32 h 185"/>
                <a:gd name="T16" fmla="*/ 279 w 392"/>
                <a:gd name="T17" fmla="*/ 55 h 185"/>
                <a:gd name="T18" fmla="*/ 286 w 392"/>
                <a:gd name="T19" fmla="*/ 62 h 185"/>
                <a:gd name="T20" fmla="*/ 282 w 392"/>
                <a:gd name="T21" fmla="*/ 43 h 185"/>
                <a:gd name="T22" fmla="*/ 63 w 392"/>
                <a:gd name="T23" fmla="*/ 45 h 185"/>
                <a:gd name="T24" fmla="*/ 254 w 392"/>
                <a:gd name="T25" fmla="*/ 47 h 185"/>
                <a:gd name="T26" fmla="*/ 214 w 392"/>
                <a:gd name="T27" fmla="*/ 54 h 185"/>
                <a:gd name="T28" fmla="*/ 209 w 392"/>
                <a:gd name="T29" fmla="*/ 105 h 185"/>
                <a:gd name="T30" fmla="*/ 217 w 392"/>
                <a:gd name="T31" fmla="*/ 100 h 185"/>
                <a:gd name="T32" fmla="*/ 236 w 392"/>
                <a:gd name="T33" fmla="*/ 107 h 185"/>
                <a:gd name="T34" fmla="*/ 226 w 392"/>
                <a:gd name="T35" fmla="*/ 74 h 185"/>
                <a:gd name="T36" fmla="*/ 237 w 392"/>
                <a:gd name="T37" fmla="*/ 60 h 185"/>
                <a:gd name="T38" fmla="*/ 81 w 392"/>
                <a:gd name="T39" fmla="*/ 51 h 185"/>
                <a:gd name="T40" fmla="*/ 32 w 392"/>
                <a:gd name="T41" fmla="*/ 77 h 185"/>
                <a:gd name="T42" fmla="*/ 304 w 392"/>
                <a:gd name="T43" fmla="*/ 80 h 185"/>
                <a:gd name="T44" fmla="*/ 241 w 392"/>
                <a:gd name="T45" fmla="*/ 85 h 185"/>
                <a:gd name="T46" fmla="*/ 96 w 392"/>
                <a:gd name="T47" fmla="*/ 86 h 185"/>
                <a:gd name="T48" fmla="*/ 249 w 392"/>
                <a:gd name="T49" fmla="*/ 87 h 185"/>
                <a:gd name="T50" fmla="*/ 282 w 392"/>
                <a:gd name="T51" fmla="*/ 98 h 185"/>
                <a:gd name="T52" fmla="*/ 291 w 392"/>
                <a:gd name="T53" fmla="*/ 97 h 185"/>
                <a:gd name="T54" fmla="*/ 241 w 392"/>
                <a:gd name="T55" fmla="*/ 113 h 185"/>
                <a:gd name="T56" fmla="*/ 241 w 392"/>
                <a:gd name="T57" fmla="*/ 113 h 185"/>
                <a:gd name="T58" fmla="*/ 121 w 392"/>
                <a:gd name="T59" fmla="*/ 145 h 185"/>
                <a:gd name="T60" fmla="*/ 168 w 392"/>
                <a:gd name="T61" fmla="*/ 151 h 185"/>
                <a:gd name="T62" fmla="*/ 134 w 392"/>
                <a:gd name="T63" fmla="*/ 128 h 185"/>
                <a:gd name="T64" fmla="*/ 335 w 392"/>
                <a:gd name="T65" fmla="*/ 127 h 185"/>
                <a:gd name="T66" fmla="*/ 156 w 392"/>
                <a:gd name="T67" fmla="*/ 136 h 185"/>
                <a:gd name="T68" fmla="*/ 309 w 392"/>
                <a:gd name="T69" fmla="*/ 147 h 185"/>
                <a:gd name="T70" fmla="*/ 271 w 392"/>
                <a:gd name="T71" fmla="*/ 155 h 185"/>
                <a:gd name="T72" fmla="*/ 189 w 392"/>
                <a:gd name="T73" fmla="*/ 158 h 185"/>
                <a:gd name="T74" fmla="*/ 283 w 392"/>
                <a:gd name="T75" fmla="*/ 157 h 185"/>
                <a:gd name="T76" fmla="*/ 231 w 392"/>
                <a:gd name="T77" fmla="*/ 159 h 185"/>
                <a:gd name="T78" fmla="*/ 243 w 392"/>
                <a:gd name="T79" fmla="*/ 159 h 185"/>
                <a:gd name="T80" fmla="*/ 249 w 392"/>
                <a:gd name="T81" fmla="*/ 170 h 185"/>
                <a:gd name="T82" fmla="*/ 259 w 392"/>
                <a:gd name="T83" fmla="*/ 171 h 185"/>
                <a:gd name="T84" fmla="*/ 219 w 392"/>
                <a:gd name="T85" fmla="*/ 174 h 185"/>
                <a:gd name="T86" fmla="*/ 126 w 392"/>
                <a:gd name="T87" fmla="*/ 42 h 185"/>
                <a:gd name="T88" fmla="*/ 124 w 392"/>
                <a:gd name="T89" fmla="*/ 75 h 185"/>
                <a:gd name="T90" fmla="*/ 146 w 392"/>
                <a:gd name="T91" fmla="*/ 97 h 185"/>
                <a:gd name="T92" fmla="*/ 172 w 392"/>
                <a:gd name="T93" fmla="*/ 103 h 185"/>
                <a:gd name="T94" fmla="*/ 203 w 392"/>
                <a:gd name="T95" fmla="*/ 52 h 185"/>
                <a:gd name="T96" fmla="*/ 180 w 392"/>
                <a:gd name="T97" fmla="*/ 21 h 185"/>
                <a:gd name="T98" fmla="*/ 156 w 392"/>
                <a:gd name="T99" fmla="*/ 51 h 185"/>
                <a:gd name="T100" fmla="*/ 314 w 392"/>
                <a:gd name="T101" fmla="*/ 75 h 185"/>
                <a:gd name="T102" fmla="*/ 325 w 392"/>
                <a:gd name="T103" fmla="*/ 92 h 185"/>
                <a:gd name="T104" fmla="*/ 329 w 392"/>
                <a:gd name="T105" fmla="*/ 102 h 185"/>
                <a:gd name="T106" fmla="*/ 368 w 392"/>
                <a:gd name="T107" fmla="*/ 122 h 185"/>
                <a:gd name="T108" fmla="*/ 373 w 392"/>
                <a:gd name="T109" fmla="*/ 155 h 185"/>
                <a:gd name="T110" fmla="*/ 392 w 392"/>
                <a:gd name="T111" fmla="*/ 134 h 185"/>
                <a:gd name="T112" fmla="*/ 348 w 392"/>
                <a:gd name="T113" fmla="*/ 99 h 185"/>
                <a:gd name="T114" fmla="*/ 331 w 392"/>
                <a:gd name="T115" fmla="*/ 7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2" h="185">
                  <a:moveTo>
                    <a:pt x="11" y="4"/>
                  </a:moveTo>
                  <a:cubicBezTo>
                    <a:pt x="10" y="4"/>
                    <a:pt x="9" y="2"/>
                    <a:pt x="8" y="1"/>
                  </a:cubicBezTo>
                  <a:cubicBezTo>
                    <a:pt x="6" y="0"/>
                    <a:pt x="4" y="0"/>
                    <a:pt x="1" y="0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4" y="11"/>
                    <a:pt x="4" y="15"/>
                    <a:pt x="7" y="17"/>
                  </a:cubicBezTo>
                  <a:cubicBezTo>
                    <a:pt x="8" y="17"/>
                    <a:pt x="9" y="17"/>
                    <a:pt x="9" y="18"/>
                  </a:cubicBezTo>
                  <a:cubicBezTo>
                    <a:pt x="11" y="19"/>
                    <a:pt x="11" y="21"/>
                    <a:pt x="12" y="22"/>
                  </a:cubicBezTo>
                  <a:cubicBezTo>
                    <a:pt x="13" y="23"/>
                    <a:pt x="15" y="23"/>
                    <a:pt x="16" y="24"/>
                  </a:cubicBezTo>
                  <a:cubicBezTo>
                    <a:pt x="17" y="25"/>
                    <a:pt x="16" y="26"/>
                    <a:pt x="17" y="27"/>
                  </a:cubicBezTo>
                  <a:cubicBezTo>
                    <a:pt x="18" y="28"/>
                    <a:pt x="20" y="29"/>
                    <a:pt x="21" y="30"/>
                  </a:cubicBezTo>
                  <a:cubicBezTo>
                    <a:pt x="21" y="31"/>
                    <a:pt x="21" y="32"/>
                    <a:pt x="21" y="33"/>
                  </a:cubicBezTo>
                  <a:cubicBezTo>
                    <a:pt x="22" y="33"/>
                    <a:pt x="23" y="34"/>
                    <a:pt x="23" y="34"/>
                  </a:cubicBezTo>
                  <a:cubicBezTo>
                    <a:pt x="24" y="36"/>
                    <a:pt x="24" y="37"/>
                    <a:pt x="24" y="40"/>
                  </a:cubicBezTo>
                  <a:cubicBezTo>
                    <a:pt x="26" y="40"/>
                    <a:pt x="28" y="40"/>
                    <a:pt x="29" y="41"/>
                  </a:cubicBezTo>
                  <a:cubicBezTo>
                    <a:pt x="30" y="41"/>
                    <a:pt x="31" y="43"/>
                    <a:pt x="31" y="44"/>
                  </a:cubicBezTo>
                  <a:cubicBezTo>
                    <a:pt x="32" y="44"/>
                    <a:pt x="33" y="43"/>
                    <a:pt x="33" y="44"/>
                  </a:cubicBezTo>
                  <a:cubicBezTo>
                    <a:pt x="34" y="46"/>
                    <a:pt x="33" y="49"/>
                    <a:pt x="33" y="52"/>
                  </a:cubicBezTo>
                  <a:cubicBezTo>
                    <a:pt x="34" y="53"/>
                    <a:pt x="36" y="56"/>
                    <a:pt x="36" y="57"/>
                  </a:cubicBezTo>
                  <a:cubicBezTo>
                    <a:pt x="36" y="58"/>
                    <a:pt x="36" y="59"/>
                    <a:pt x="36" y="60"/>
                  </a:cubicBezTo>
                  <a:cubicBezTo>
                    <a:pt x="37" y="61"/>
                    <a:pt x="39" y="61"/>
                    <a:pt x="39" y="62"/>
                  </a:cubicBezTo>
                  <a:cubicBezTo>
                    <a:pt x="41" y="63"/>
                    <a:pt x="41" y="65"/>
                    <a:pt x="42" y="67"/>
                  </a:cubicBezTo>
                  <a:cubicBezTo>
                    <a:pt x="43" y="68"/>
                    <a:pt x="46" y="69"/>
                    <a:pt x="47" y="70"/>
                  </a:cubicBezTo>
                  <a:cubicBezTo>
                    <a:pt x="48" y="72"/>
                    <a:pt x="51" y="81"/>
                    <a:pt x="53" y="82"/>
                  </a:cubicBezTo>
                  <a:cubicBezTo>
                    <a:pt x="53" y="82"/>
                    <a:pt x="53" y="82"/>
                    <a:pt x="53" y="82"/>
                  </a:cubicBezTo>
                  <a:cubicBezTo>
                    <a:pt x="54" y="84"/>
                    <a:pt x="53" y="86"/>
                    <a:pt x="53" y="87"/>
                  </a:cubicBezTo>
                  <a:cubicBezTo>
                    <a:pt x="53" y="88"/>
                    <a:pt x="55" y="88"/>
                    <a:pt x="55" y="89"/>
                  </a:cubicBezTo>
                  <a:cubicBezTo>
                    <a:pt x="56" y="91"/>
                    <a:pt x="58" y="97"/>
                    <a:pt x="59" y="98"/>
                  </a:cubicBezTo>
                  <a:cubicBezTo>
                    <a:pt x="59" y="98"/>
                    <a:pt x="61" y="99"/>
                    <a:pt x="61" y="99"/>
                  </a:cubicBezTo>
                  <a:cubicBezTo>
                    <a:pt x="63" y="102"/>
                    <a:pt x="63" y="105"/>
                    <a:pt x="64" y="108"/>
                  </a:cubicBezTo>
                  <a:cubicBezTo>
                    <a:pt x="64" y="109"/>
                    <a:pt x="66" y="111"/>
                    <a:pt x="67" y="112"/>
                  </a:cubicBezTo>
                  <a:cubicBezTo>
                    <a:pt x="67" y="113"/>
                    <a:pt x="67" y="113"/>
                    <a:pt x="67" y="113"/>
                  </a:cubicBezTo>
                  <a:cubicBezTo>
                    <a:pt x="67" y="114"/>
                    <a:pt x="72" y="115"/>
                    <a:pt x="73" y="116"/>
                  </a:cubicBezTo>
                  <a:cubicBezTo>
                    <a:pt x="73" y="116"/>
                    <a:pt x="75" y="116"/>
                    <a:pt x="75" y="117"/>
                  </a:cubicBezTo>
                  <a:cubicBezTo>
                    <a:pt x="76" y="117"/>
                    <a:pt x="79" y="121"/>
                    <a:pt x="80" y="122"/>
                  </a:cubicBezTo>
                  <a:cubicBezTo>
                    <a:pt x="81" y="123"/>
                    <a:pt x="83" y="123"/>
                    <a:pt x="85" y="123"/>
                  </a:cubicBezTo>
                  <a:cubicBezTo>
                    <a:pt x="84" y="122"/>
                    <a:pt x="84" y="120"/>
                    <a:pt x="83" y="120"/>
                  </a:cubicBezTo>
                  <a:cubicBezTo>
                    <a:pt x="82" y="120"/>
                    <a:pt x="83" y="119"/>
                    <a:pt x="85" y="119"/>
                  </a:cubicBezTo>
                  <a:cubicBezTo>
                    <a:pt x="85" y="120"/>
                    <a:pt x="87" y="122"/>
                    <a:pt x="89" y="121"/>
                  </a:cubicBezTo>
                  <a:cubicBezTo>
                    <a:pt x="90" y="121"/>
                    <a:pt x="89" y="120"/>
                    <a:pt x="90" y="119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92" y="120"/>
                    <a:pt x="93" y="120"/>
                    <a:pt x="94" y="120"/>
                  </a:cubicBezTo>
                  <a:cubicBezTo>
                    <a:pt x="92" y="119"/>
                    <a:pt x="95" y="101"/>
                    <a:pt x="96" y="98"/>
                  </a:cubicBezTo>
                  <a:cubicBezTo>
                    <a:pt x="95" y="97"/>
                    <a:pt x="94" y="97"/>
                    <a:pt x="93" y="97"/>
                  </a:cubicBezTo>
                  <a:cubicBezTo>
                    <a:pt x="92" y="96"/>
                    <a:pt x="91" y="91"/>
                    <a:pt x="91" y="89"/>
                  </a:cubicBezTo>
                  <a:cubicBezTo>
                    <a:pt x="89" y="90"/>
                    <a:pt x="87" y="89"/>
                    <a:pt x="87" y="89"/>
                  </a:cubicBezTo>
                  <a:cubicBezTo>
                    <a:pt x="86" y="89"/>
                    <a:pt x="85" y="88"/>
                    <a:pt x="85" y="88"/>
                  </a:cubicBezTo>
                  <a:cubicBezTo>
                    <a:pt x="85" y="87"/>
                    <a:pt x="86" y="87"/>
                    <a:pt x="85" y="85"/>
                  </a:cubicBezTo>
                  <a:cubicBezTo>
                    <a:pt x="85" y="85"/>
                    <a:pt x="82" y="84"/>
                    <a:pt x="82" y="83"/>
                  </a:cubicBezTo>
                  <a:cubicBezTo>
                    <a:pt x="82" y="82"/>
                    <a:pt x="82" y="77"/>
                    <a:pt x="83" y="76"/>
                  </a:cubicBezTo>
                  <a:cubicBezTo>
                    <a:pt x="81" y="76"/>
                    <a:pt x="80" y="76"/>
                    <a:pt x="79" y="76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7" y="75"/>
                    <a:pt x="77" y="76"/>
                    <a:pt x="76" y="76"/>
                  </a:cubicBezTo>
                  <a:cubicBezTo>
                    <a:pt x="76" y="76"/>
                    <a:pt x="74" y="74"/>
                    <a:pt x="73" y="74"/>
                  </a:cubicBezTo>
                  <a:cubicBezTo>
                    <a:pt x="73" y="73"/>
                    <a:pt x="73" y="70"/>
                    <a:pt x="73" y="69"/>
                  </a:cubicBezTo>
                  <a:cubicBezTo>
                    <a:pt x="73" y="68"/>
                    <a:pt x="76" y="67"/>
                    <a:pt x="76" y="66"/>
                  </a:cubicBezTo>
                  <a:cubicBezTo>
                    <a:pt x="76" y="66"/>
                    <a:pt x="76" y="64"/>
                    <a:pt x="76" y="64"/>
                  </a:cubicBezTo>
                  <a:cubicBezTo>
                    <a:pt x="76" y="64"/>
                    <a:pt x="73" y="59"/>
                    <a:pt x="73" y="59"/>
                  </a:cubicBezTo>
                  <a:cubicBezTo>
                    <a:pt x="72" y="58"/>
                    <a:pt x="73" y="57"/>
                    <a:pt x="73" y="56"/>
                  </a:cubicBezTo>
                  <a:cubicBezTo>
                    <a:pt x="71" y="55"/>
                    <a:pt x="70" y="56"/>
                    <a:pt x="69" y="56"/>
                  </a:cubicBezTo>
                  <a:cubicBezTo>
                    <a:pt x="69" y="54"/>
                    <a:pt x="69" y="54"/>
                    <a:pt x="70" y="52"/>
                  </a:cubicBezTo>
                  <a:cubicBezTo>
                    <a:pt x="70" y="52"/>
                    <a:pt x="69" y="51"/>
                    <a:pt x="69" y="51"/>
                  </a:cubicBezTo>
                  <a:cubicBezTo>
                    <a:pt x="68" y="53"/>
                    <a:pt x="68" y="53"/>
                    <a:pt x="67" y="55"/>
                  </a:cubicBezTo>
                  <a:cubicBezTo>
                    <a:pt x="67" y="55"/>
                    <a:pt x="65" y="55"/>
                    <a:pt x="65" y="55"/>
                  </a:cubicBezTo>
                  <a:cubicBezTo>
                    <a:pt x="65" y="55"/>
                    <a:pt x="65" y="54"/>
                    <a:pt x="65" y="54"/>
                  </a:cubicBezTo>
                  <a:cubicBezTo>
                    <a:pt x="64" y="54"/>
                    <a:pt x="63" y="54"/>
                    <a:pt x="63" y="54"/>
                  </a:cubicBezTo>
                  <a:cubicBezTo>
                    <a:pt x="61" y="52"/>
                    <a:pt x="62" y="50"/>
                    <a:pt x="61" y="48"/>
                  </a:cubicBezTo>
                  <a:cubicBezTo>
                    <a:pt x="60" y="47"/>
                    <a:pt x="58" y="46"/>
                    <a:pt x="57" y="45"/>
                  </a:cubicBezTo>
                  <a:cubicBezTo>
                    <a:pt x="55" y="43"/>
                    <a:pt x="55" y="41"/>
                    <a:pt x="55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54" y="41"/>
                    <a:pt x="49" y="42"/>
                    <a:pt x="51" y="41"/>
                  </a:cubicBezTo>
                  <a:cubicBezTo>
                    <a:pt x="51" y="41"/>
                    <a:pt x="50" y="41"/>
                    <a:pt x="50" y="40"/>
                  </a:cubicBezTo>
                  <a:cubicBezTo>
                    <a:pt x="49" y="39"/>
                    <a:pt x="49" y="37"/>
                    <a:pt x="47" y="36"/>
                  </a:cubicBezTo>
                  <a:cubicBezTo>
                    <a:pt x="47" y="36"/>
                    <a:pt x="47" y="36"/>
                    <a:pt x="47" y="36"/>
                  </a:cubicBezTo>
                  <a:cubicBezTo>
                    <a:pt x="46" y="35"/>
                    <a:pt x="47" y="32"/>
                    <a:pt x="47" y="31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29"/>
                    <a:pt x="43" y="28"/>
                    <a:pt x="43" y="27"/>
                  </a:cubicBezTo>
                  <a:cubicBezTo>
                    <a:pt x="41" y="26"/>
                    <a:pt x="36" y="23"/>
                    <a:pt x="35" y="22"/>
                  </a:cubicBezTo>
                  <a:cubicBezTo>
                    <a:pt x="34" y="21"/>
                    <a:pt x="35" y="19"/>
                    <a:pt x="34" y="18"/>
                  </a:cubicBezTo>
                  <a:cubicBezTo>
                    <a:pt x="34" y="18"/>
                    <a:pt x="32" y="18"/>
                    <a:pt x="31" y="17"/>
                  </a:cubicBezTo>
                  <a:cubicBezTo>
                    <a:pt x="30" y="16"/>
                    <a:pt x="31" y="13"/>
                    <a:pt x="29" y="13"/>
                  </a:cubicBezTo>
                  <a:cubicBezTo>
                    <a:pt x="29" y="13"/>
                    <a:pt x="27" y="13"/>
                    <a:pt x="27" y="13"/>
                  </a:cubicBezTo>
                  <a:cubicBezTo>
                    <a:pt x="26" y="13"/>
                    <a:pt x="27" y="11"/>
                    <a:pt x="27" y="10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19" y="2"/>
                    <a:pt x="14" y="5"/>
                    <a:pt x="11" y="4"/>
                  </a:cubicBezTo>
                  <a:close/>
                  <a:moveTo>
                    <a:pt x="7" y="32"/>
                  </a:moveTo>
                  <a:cubicBezTo>
                    <a:pt x="9" y="35"/>
                    <a:pt x="11" y="38"/>
                    <a:pt x="8" y="32"/>
                  </a:cubicBezTo>
                  <a:lnTo>
                    <a:pt x="7" y="32"/>
                  </a:lnTo>
                  <a:close/>
                  <a:moveTo>
                    <a:pt x="285" y="35"/>
                  </a:moveTo>
                  <a:cubicBezTo>
                    <a:pt x="285" y="38"/>
                    <a:pt x="285" y="40"/>
                    <a:pt x="286" y="42"/>
                  </a:cubicBezTo>
                  <a:cubicBezTo>
                    <a:pt x="286" y="42"/>
                    <a:pt x="288" y="42"/>
                    <a:pt x="289" y="42"/>
                  </a:cubicBezTo>
                  <a:cubicBezTo>
                    <a:pt x="289" y="42"/>
                    <a:pt x="290" y="41"/>
                    <a:pt x="289" y="41"/>
                  </a:cubicBezTo>
                  <a:cubicBezTo>
                    <a:pt x="289" y="41"/>
                    <a:pt x="289" y="38"/>
                    <a:pt x="289" y="38"/>
                  </a:cubicBezTo>
                  <a:cubicBezTo>
                    <a:pt x="287" y="36"/>
                    <a:pt x="286" y="36"/>
                    <a:pt x="285" y="35"/>
                  </a:cubicBezTo>
                  <a:close/>
                  <a:moveTo>
                    <a:pt x="280" y="39"/>
                  </a:moveTo>
                  <a:cubicBezTo>
                    <a:pt x="277" y="43"/>
                    <a:pt x="277" y="47"/>
                    <a:pt x="275" y="52"/>
                  </a:cubicBezTo>
                  <a:cubicBezTo>
                    <a:pt x="276" y="53"/>
                    <a:pt x="278" y="54"/>
                    <a:pt x="279" y="55"/>
                  </a:cubicBezTo>
                  <a:cubicBezTo>
                    <a:pt x="279" y="57"/>
                    <a:pt x="278" y="56"/>
                    <a:pt x="277" y="57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77" y="58"/>
                    <a:pt x="279" y="62"/>
                    <a:pt x="277" y="63"/>
                  </a:cubicBezTo>
                  <a:cubicBezTo>
                    <a:pt x="277" y="64"/>
                    <a:pt x="277" y="64"/>
                    <a:pt x="277" y="64"/>
                  </a:cubicBezTo>
                  <a:cubicBezTo>
                    <a:pt x="277" y="65"/>
                    <a:pt x="279" y="67"/>
                    <a:pt x="280" y="68"/>
                  </a:cubicBezTo>
                  <a:cubicBezTo>
                    <a:pt x="281" y="69"/>
                    <a:pt x="281" y="70"/>
                    <a:pt x="283" y="70"/>
                  </a:cubicBezTo>
                  <a:cubicBezTo>
                    <a:pt x="285" y="71"/>
                    <a:pt x="279" y="66"/>
                    <a:pt x="279" y="66"/>
                  </a:cubicBezTo>
                  <a:cubicBezTo>
                    <a:pt x="279" y="64"/>
                    <a:pt x="279" y="62"/>
                    <a:pt x="279" y="61"/>
                  </a:cubicBezTo>
                  <a:cubicBezTo>
                    <a:pt x="279" y="61"/>
                    <a:pt x="283" y="58"/>
                    <a:pt x="282" y="59"/>
                  </a:cubicBezTo>
                  <a:cubicBezTo>
                    <a:pt x="283" y="59"/>
                    <a:pt x="283" y="59"/>
                    <a:pt x="284" y="59"/>
                  </a:cubicBezTo>
                  <a:cubicBezTo>
                    <a:pt x="285" y="59"/>
                    <a:pt x="285" y="61"/>
                    <a:pt x="286" y="62"/>
                  </a:cubicBezTo>
                  <a:cubicBezTo>
                    <a:pt x="287" y="62"/>
                    <a:pt x="287" y="61"/>
                    <a:pt x="288" y="62"/>
                  </a:cubicBezTo>
                  <a:cubicBezTo>
                    <a:pt x="287" y="60"/>
                    <a:pt x="287" y="58"/>
                    <a:pt x="287" y="56"/>
                  </a:cubicBezTo>
                  <a:cubicBezTo>
                    <a:pt x="286" y="56"/>
                    <a:pt x="284" y="57"/>
                    <a:pt x="283" y="56"/>
                  </a:cubicBezTo>
                  <a:cubicBezTo>
                    <a:pt x="285" y="55"/>
                    <a:pt x="286" y="53"/>
                    <a:pt x="288" y="52"/>
                  </a:cubicBezTo>
                  <a:cubicBezTo>
                    <a:pt x="286" y="51"/>
                    <a:pt x="289" y="51"/>
                    <a:pt x="286" y="50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85" y="50"/>
                    <a:pt x="283" y="51"/>
                    <a:pt x="283" y="52"/>
                  </a:cubicBezTo>
                  <a:cubicBezTo>
                    <a:pt x="282" y="52"/>
                    <a:pt x="283" y="53"/>
                    <a:pt x="283" y="54"/>
                  </a:cubicBezTo>
                  <a:cubicBezTo>
                    <a:pt x="281" y="54"/>
                    <a:pt x="281" y="54"/>
                    <a:pt x="281" y="54"/>
                  </a:cubicBezTo>
                  <a:cubicBezTo>
                    <a:pt x="282" y="50"/>
                    <a:pt x="283" y="46"/>
                    <a:pt x="281" y="45"/>
                  </a:cubicBezTo>
                  <a:cubicBezTo>
                    <a:pt x="281" y="45"/>
                    <a:pt x="282" y="42"/>
                    <a:pt x="282" y="43"/>
                  </a:cubicBezTo>
                  <a:cubicBezTo>
                    <a:pt x="283" y="42"/>
                    <a:pt x="283" y="42"/>
                    <a:pt x="283" y="42"/>
                  </a:cubicBezTo>
                  <a:cubicBezTo>
                    <a:pt x="282" y="41"/>
                    <a:pt x="282" y="41"/>
                    <a:pt x="282" y="40"/>
                  </a:cubicBezTo>
                  <a:lnTo>
                    <a:pt x="280" y="39"/>
                  </a:lnTo>
                  <a:close/>
                  <a:moveTo>
                    <a:pt x="57" y="41"/>
                  </a:moveTo>
                  <a:cubicBezTo>
                    <a:pt x="57" y="41"/>
                    <a:pt x="57" y="43"/>
                    <a:pt x="57" y="43"/>
                  </a:cubicBezTo>
                  <a:cubicBezTo>
                    <a:pt x="58" y="43"/>
                    <a:pt x="58" y="43"/>
                    <a:pt x="59" y="44"/>
                  </a:cubicBezTo>
                  <a:cubicBezTo>
                    <a:pt x="58" y="42"/>
                    <a:pt x="60" y="41"/>
                    <a:pt x="57" y="41"/>
                  </a:cubicBezTo>
                  <a:close/>
                  <a:moveTo>
                    <a:pt x="63" y="45"/>
                  </a:moveTo>
                  <a:cubicBezTo>
                    <a:pt x="63" y="45"/>
                    <a:pt x="63" y="47"/>
                    <a:pt x="63" y="47"/>
                  </a:cubicBezTo>
                  <a:cubicBezTo>
                    <a:pt x="64" y="47"/>
                    <a:pt x="64" y="47"/>
                    <a:pt x="65" y="48"/>
                  </a:cubicBezTo>
                  <a:cubicBezTo>
                    <a:pt x="68" y="48"/>
                    <a:pt x="63" y="45"/>
                    <a:pt x="63" y="45"/>
                  </a:cubicBezTo>
                  <a:close/>
                  <a:moveTo>
                    <a:pt x="19" y="46"/>
                  </a:moveTo>
                  <a:cubicBezTo>
                    <a:pt x="19" y="48"/>
                    <a:pt x="19" y="48"/>
                    <a:pt x="19" y="48"/>
                  </a:cubicBezTo>
                  <a:cubicBezTo>
                    <a:pt x="19" y="49"/>
                    <a:pt x="21" y="49"/>
                    <a:pt x="21" y="50"/>
                  </a:cubicBezTo>
                  <a:cubicBezTo>
                    <a:pt x="22" y="50"/>
                    <a:pt x="24" y="54"/>
                    <a:pt x="25" y="55"/>
                  </a:cubicBezTo>
                  <a:cubicBezTo>
                    <a:pt x="26" y="55"/>
                    <a:pt x="26" y="52"/>
                    <a:pt x="25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3" y="50"/>
                    <a:pt x="23" y="48"/>
                    <a:pt x="22" y="48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0" y="47"/>
                    <a:pt x="19" y="46"/>
                  </a:cubicBezTo>
                  <a:close/>
                  <a:moveTo>
                    <a:pt x="254" y="47"/>
                  </a:moveTo>
                  <a:cubicBezTo>
                    <a:pt x="254" y="47"/>
                    <a:pt x="254" y="49"/>
                    <a:pt x="253" y="50"/>
                  </a:cubicBezTo>
                  <a:cubicBezTo>
                    <a:pt x="253" y="50"/>
                    <a:pt x="251" y="50"/>
                    <a:pt x="251" y="50"/>
                  </a:cubicBezTo>
                  <a:cubicBezTo>
                    <a:pt x="251" y="50"/>
                    <a:pt x="251" y="52"/>
                    <a:pt x="251" y="52"/>
                  </a:cubicBezTo>
                  <a:cubicBezTo>
                    <a:pt x="249" y="53"/>
                    <a:pt x="246" y="55"/>
                    <a:pt x="245" y="55"/>
                  </a:cubicBezTo>
                  <a:cubicBezTo>
                    <a:pt x="239" y="56"/>
                    <a:pt x="234" y="55"/>
                    <a:pt x="228" y="55"/>
                  </a:cubicBezTo>
                  <a:cubicBezTo>
                    <a:pt x="227" y="54"/>
                    <a:pt x="227" y="54"/>
                    <a:pt x="227" y="54"/>
                  </a:cubicBezTo>
                  <a:cubicBezTo>
                    <a:pt x="226" y="53"/>
                    <a:pt x="227" y="55"/>
                    <a:pt x="225" y="54"/>
                  </a:cubicBezTo>
                  <a:cubicBezTo>
                    <a:pt x="225" y="52"/>
                    <a:pt x="225" y="52"/>
                    <a:pt x="225" y="52"/>
                  </a:cubicBezTo>
                  <a:cubicBezTo>
                    <a:pt x="221" y="51"/>
                    <a:pt x="218" y="53"/>
                    <a:pt x="216" y="54"/>
                  </a:cubicBezTo>
                  <a:cubicBezTo>
                    <a:pt x="216" y="55"/>
                    <a:pt x="216" y="55"/>
                    <a:pt x="216" y="55"/>
                  </a:cubicBezTo>
                  <a:cubicBezTo>
                    <a:pt x="215" y="55"/>
                    <a:pt x="215" y="54"/>
                    <a:pt x="214" y="54"/>
                  </a:cubicBezTo>
                  <a:cubicBezTo>
                    <a:pt x="213" y="56"/>
                    <a:pt x="212" y="57"/>
                    <a:pt x="211" y="58"/>
                  </a:cubicBezTo>
                  <a:cubicBezTo>
                    <a:pt x="212" y="58"/>
                    <a:pt x="210" y="60"/>
                    <a:pt x="210" y="60"/>
                  </a:cubicBezTo>
                  <a:cubicBezTo>
                    <a:pt x="210" y="61"/>
                    <a:pt x="211" y="62"/>
                    <a:pt x="211" y="62"/>
                  </a:cubicBezTo>
                  <a:cubicBezTo>
                    <a:pt x="211" y="66"/>
                    <a:pt x="211" y="72"/>
                    <a:pt x="209" y="75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7" y="78"/>
                    <a:pt x="207" y="81"/>
                    <a:pt x="207" y="86"/>
                  </a:cubicBezTo>
                  <a:cubicBezTo>
                    <a:pt x="207" y="87"/>
                    <a:pt x="206" y="91"/>
                    <a:pt x="205" y="91"/>
                  </a:cubicBezTo>
                  <a:cubicBezTo>
                    <a:pt x="204" y="92"/>
                    <a:pt x="204" y="92"/>
                    <a:pt x="204" y="92"/>
                  </a:cubicBezTo>
                  <a:cubicBezTo>
                    <a:pt x="203" y="96"/>
                    <a:pt x="204" y="99"/>
                    <a:pt x="204" y="103"/>
                  </a:cubicBezTo>
                  <a:cubicBezTo>
                    <a:pt x="205" y="103"/>
                    <a:pt x="207" y="103"/>
                    <a:pt x="208" y="103"/>
                  </a:cubicBezTo>
                  <a:cubicBezTo>
                    <a:pt x="209" y="105"/>
                    <a:pt x="209" y="105"/>
                    <a:pt x="209" y="105"/>
                  </a:cubicBezTo>
                  <a:cubicBezTo>
                    <a:pt x="209" y="105"/>
                    <a:pt x="208" y="106"/>
                    <a:pt x="208" y="107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09" y="111"/>
                    <a:pt x="206" y="113"/>
                    <a:pt x="206" y="114"/>
                  </a:cubicBezTo>
                  <a:cubicBezTo>
                    <a:pt x="205" y="117"/>
                    <a:pt x="206" y="121"/>
                    <a:pt x="206" y="123"/>
                  </a:cubicBezTo>
                  <a:cubicBezTo>
                    <a:pt x="209" y="123"/>
                    <a:pt x="213" y="123"/>
                    <a:pt x="217" y="123"/>
                  </a:cubicBezTo>
                  <a:cubicBezTo>
                    <a:pt x="216" y="122"/>
                    <a:pt x="217" y="120"/>
                    <a:pt x="217" y="119"/>
                  </a:cubicBezTo>
                  <a:cubicBezTo>
                    <a:pt x="217" y="119"/>
                    <a:pt x="215" y="119"/>
                    <a:pt x="215" y="118"/>
                  </a:cubicBezTo>
                  <a:cubicBezTo>
                    <a:pt x="215" y="118"/>
                    <a:pt x="218" y="115"/>
                    <a:pt x="217" y="115"/>
                  </a:cubicBezTo>
                  <a:cubicBezTo>
                    <a:pt x="217" y="114"/>
                    <a:pt x="215" y="110"/>
                    <a:pt x="215" y="109"/>
                  </a:cubicBezTo>
                  <a:cubicBezTo>
                    <a:pt x="216" y="109"/>
                    <a:pt x="218" y="108"/>
                    <a:pt x="218" y="107"/>
                  </a:cubicBezTo>
                  <a:cubicBezTo>
                    <a:pt x="219" y="105"/>
                    <a:pt x="218" y="102"/>
                    <a:pt x="217" y="100"/>
                  </a:cubicBezTo>
                  <a:cubicBezTo>
                    <a:pt x="220" y="99"/>
                    <a:pt x="221" y="100"/>
                    <a:pt x="223" y="99"/>
                  </a:cubicBezTo>
                  <a:cubicBezTo>
                    <a:pt x="224" y="103"/>
                    <a:pt x="225" y="107"/>
                    <a:pt x="225" y="109"/>
                  </a:cubicBezTo>
                  <a:cubicBezTo>
                    <a:pt x="226" y="112"/>
                    <a:pt x="227" y="114"/>
                    <a:pt x="227" y="118"/>
                  </a:cubicBezTo>
                  <a:cubicBezTo>
                    <a:pt x="228" y="118"/>
                    <a:pt x="230" y="119"/>
                    <a:pt x="232" y="119"/>
                  </a:cubicBezTo>
                  <a:cubicBezTo>
                    <a:pt x="232" y="119"/>
                    <a:pt x="232" y="119"/>
                    <a:pt x="232" y="119"/>
                  </a:cubicBezTo>
                  <a:cubicBezTo>
                    <a:pt x="234" y="117"/>
                    <a:pt x="233" y="116"/>
                    <a:pt x="233" y="115"/>
                  </a:cubicBezTo>
                  <a:cubicBezTo>
                    <a:pt x="233" y="114"/>
                    <a:pt x="233" y="114"/>
                    <a:pt x="233" y="114"/>
                  </a:cubicBezTo>
                  <a:cubicBezTo>
                    <a:pt x="234" y="113"/>
                    <a:pt x="237" y="113"/>
                    <a:pt x="239" y="113"/>
                  </a:cubicBezTo>
                  <a:cubicBezTo>
                    <a:pt x="240" y="111"/>
                    <a:pt x="240" y="111"/>
                    <a:pt x="240" y="111"/>
                  </a:cubicBezTo>
                  <a:cubicBezTo>
                    <a:pt x="239" y="111"/>
                    <a:pt x="239" y="111"/>
                    <a:pt x="239" y="111"/>
                  </a:cubicBezTo>
                  <a:cubicBezTo>
                    <a:pt x="238" y="110"/>
                    <a:pt x="237" y="108"/>
                    <a:pt x="236" y="107"/>
                  </a:cubicBezTo>
                  <a:cubicBezTo>
                    <a:pt x="234" y="104"/>
                    <a:pt x="235" y="104"/>
                    <a:pt x="235" y="101"/>
                  </a:cubicBezTo>
                  <a:cubicBezTo>
                    <a:pt x="234" y="101"/>
                    <a:pt x="234" y="101"/>
                    <a:pt x="234" y="101"/>
                  </a:cubicBezTo>
                  <a:cubicBezTo>
                    <a:pt x="234" y="101"/>
                    <a:pt x="234" y="99"/>
                    <a:pt x="234" y="99"/>
                  </a:cubicBezTo>
                  <a:cubicBezTo>
                    <a:pt x="233" y="98"/>
                    <a:pt x="231" y="98"/>
                    <a:pt x="230" y="97"/>
                  </a:cubicBezTo>
                  <a:cubicBezTo>
                    <a:pt x="229" y="96"/>
                    <a:pt x="230" y="93"/>
                    <a:pt x="229" y="91"/>
                  </a:cubicBezTo>
                  <a:cubicBezTo>
                    <a:pt x="229" y="91"/>
                    <a:pt x="223" y="89"/>
                    <a:pt x="223" y="89"/>
                  </a:cubicBezTo>
                  <a:cubicBezTo>
                    <a:pt x="224" y="88"/>
                    <a:pt x="224" y="88"/>
                    <a:pt x="225" y="87"/>
                  </a:cubicBezTo>
                  <a:cubicBezTo>
                    <a:pt x="225" y="87"/>
                    <a:pt x="227" y="87"/>
                    <a:pt x="229" y="87"/>
                  </a:cubicBezTo>
                  <a:cubicBezTo>
                    <a:pt x="235" y="84"/>
                    <a:pt x="235" y="79"/>
                    <a:pt x="241" y="78"/>
                  </a:cubicBezTo>
                  <a:cubicBezTo>
                    <a:pt x="242" y="76"/>
                    <a:pt x="241" y="76"/>
                    <a:pt x="242" y="75"/>
                  </a:cubicBezTo>
                  <a:cubicBezTo>
                    <a:pt x="235" y="75"/>
                    <a:pt x="232" y="75"/>
                    <a:pt x="226" y="74"/>
                  </a:cubicBezTo>
                  <a:cubicBezTo>
                    <a:pt x="226" y="75"/>
                    <a:pt x="226" y="76"/>
                    <a:pt x="225" y="77"/>
                  </a:cubicBezTo>
                  <a:cubicBezTo>
                    <a:pt x="225" y="78"/>
                    <a:pt x="223" y="77"/>
                    <a:pt x="222" y="78"/>
                  </a:cubicBezTo>
                  <a:cubicBezTo>
                    <a:pt x="222" y="78"/>
                    <a:pt x="221" y="75"/>
                    <a:pt x="221" y="75"/>
                  </a:cubicBezTo>
                  <a:cubicBezTo>
                    <a:pt x="220" y="74"/>
                    <a:pt x="218" y="75"/>
                    <a:pt x="217" y="74"/>
                  </a:cubicBezTo>
                  <a:cubicBezTo>
                    <a:pt x="217" y="74"/>
                    <a:pt x="216" y="72"/>
                    <a:pt x="216" y="72"/>
                  </a:cubicBezTo>
                  <a:cubicBezTo>
                    <a:pt x="215" y="70"/>
                    <a:pt x="217" y="67"/>
                    <a:pt x="217" y="66"/>
                  </a:cubicBezTo>
                  <a:cubicBezTo>
                    <a:pt x="217" y="63"/>
                    <a:pt x="217" y="62"/>
                    <a:pt x="217" y="60"/>
                  </a:cubicBezTo>
                  <a:cubicBezTo>
                    <a:pt x="219" y="60"/>
                    <a:pt x="219" y="61"/>
                    <a:pt x="220" y="61"/>
                  </a:cubicBezTo>
                  <a:cubicBezTo>
                    <a:pt x="221" y="61"/>
                    <a:pt x="224" y="59"/>
                    <a:pt x="225" y="60"/>
                  </a:cubicBezTo>
                  <a:cubicBezTo>
                    <a:pt x="226" y="60"/>
                    <a:pt x="227" y="61"/>
                    <a:pt x="229" y="61"/>
                  </a:cubicBezTo>
                  <a:cubicBezTo>
                    <a:pt x="230" y="61"/>
                    <a:pt x="235" y="60"/>
                    <a:pt x="237" y="60"/>
                  </a:cubicBezTo>
                  <a:cubicBezTo>
                    <a:pt x="240" y="61"/>
                    <a:pt x="244" y="63"/>
                    <a:pt x="248" y="62"/>
                  </a:cubicBezTo>
                  <a:cubicBezTo>
                    <a:pt x="248" y="61"/>
                    <a:pt x="248" y="61"/>
                    <a:pt x="248" y="61"/>
                  </a:cubicBezTo>
                  <a:cubicBezTo>
                    <a:pt x="249" y="60"/>
                    <a:pt x="250" y="61"/>
                    <a:pt x="251" y="60"/>
                  </a:cubicBezTo>
                  <a:cubicBezTo>
                    <a:pt x="252" y="59"/>
                    <a:pt x="252" y="56"/>
                    <a:pt x="253" y="55"/>
                  </a:cubicBezTo>
                  <a:cubicBezTo>
                    <a:pt x="254" y="54"/>
                    <a:pt x="255" y="54"/>
                    <a:pt x="255" y="54"/>
                  </a:cubicBezTo>
                  <a:cubicBezTo>
                    <a:pt x="257" y="53"/>
                    <a:pt x="257" y="53"/>
                    <a:pt x="257" y="53"/>
                  </a:cubicBezTo>
                  <a:cubicBezTo>
                    <a:pt x="257" y="52"/>
                    <a:pt x="257" y="49"/>
                    <a:pt x="257" y="48"/>
                  </a:cubicBezTo>
                  <a:cubicBezTo>
                    <a:pt x="257" y="48"/>
                    <a:pt x="256" y="48"/>
                    <a:pt x="256" y="47"/>
                  </a:cubicBezTo>
                  <a:cubicBezTo>
                    <a:pt x="255" y="47"/>
                    <a:pt x="254" y="47"/>
                    <a:pt x="254" y="47"/>
                  </a:cubicBezTo>
                  <a:close/>
                  <a:moveTo>
                    <a:pt x="81" y="50"/>
                  </a:moveTo>
                  <a:cubicBezTo>
                    <a:pt x="81" y="51"/>
                    <a:pt x="81" y="51"/>
                    <a:pt x="81" y="51"/>
                  </a:cubicBezTo>
                  <a:cubicBezTo>
                    <a:pt x="83" y="51"/>
                    <a:pt x="83" y="50"/>
                    <a:pt x="81" y="50"/>
                  </a:cubicBezTo>
                  <a:close/>
                  <a:moveTo>
                    <a:pt x="304" y="66"/>
                  </a:moveTo>
                  <a:cubicBezTo>
                    <a:pt x="303" y="67"/>
                    <a:pt x="303" y="67"/>
                    <a:pt x="303" y="67"/>
                  </a:cubicBezTo>
                  <a:cubicBezTo>
                    <a:pt x="294" y="69"/>
                    <a:pt x="305" y="69"/>
                    <a:pt x="309" y="69"/>
                  </a:cubicBezTo>
                  <a:cubicBezTo>
                    <a:pt x="309" y="69"/>
                    <a:pt x="310" y="68"/>
                    <a:pt x="310" y="67"/>
                  </a:cubicBezTo>
                  <a:cubicBezTo>
                    <a:pt x="309" y="67"/>
                    <a:pt x="304" y="65"/>
                    <a:pt x="304" y="66"/>
                  </a:cubicBezTo>
                  <a:close/>
                  <a:moveTo>
                    <a:pt x="277" y="69"/>
                  </a:moveTo>
                  <a:cubicBezTo>
                    <a:pt x="277" y="71"/>
                    <a:pt x="277" y="73"/>
                    <a:pt x="277" y="74"/>
                  </a:cubicBezTo>
                  <a:cubicBezTo>
                    <a:pt x="281" y="72"/>
                    <a:pt x="279" y="73"/>
                    <a:pt x="277" y="69"/>
                  </a:cubicBezTo>
                  <a:close/>
                  <a:moveTo>
                    <a:pt x="33" y="75"/>
                  </a:moveTo>
                  <a:cubicBezTo>
                    <a:pt x="33" y="76"/>
                    <a:pt x="32" y="76"/>
                    <a:pt x="32" y="77"/>
                  </a:cubicBezTo>
                  <a:cubicBezTo>
                    <a:pt x="32" y="78"/>
                    <a:pt x="34" y="82"/>
                    <a:pt x="34" y="83"/>
                  </a:cubicBezTo>
                  <a:cubicBezTo>
                    <a:pt x="34" y="83"/>
                    <a:pt x="37" y="84"/>
                    <a:pt x="38" y="84"/>
                  </a:cubicBezTo>
                  <a:cubicBezTo>
                    <a:pt x="38" y="83"/>
                    <a:pt x="39" y="83"/>
                    <a:pt x="37" y="83"/>
                  </a:cubicBezTo>
                  <a:cubicBezTo>
                    <a:pt x="36" y="80"/>
                    <a:pt x="36" y="78"/>
                    <a:pt x="35" y="75"/>
                  </a:cubicBezTo>
                  <a:cubicBezTo>
                    <a:pt x="35" y="75"/>
                    <a:pt x="33" y="76"/>
                    <a:pt x="33" y="75"/>
                  </a:cubicBezTo>
                  <a:close/>
                  <a:moveTo>
                    <a:pt x="301" y="75"/>
                  </a:moveTo>
                  <a:cubicBezTo>
                    <a:pt x="300" y="76"/>
                    <a:pt x="302" y="77"/>
                    <a:pt x="302" y="77"/>
                  </a:cubicBezTo>
                  <a:cubicBezTo>
                    <a:pt x="303" y="77"/>
                    <a:pt x="304" y="75"/>
                    <a:pt x="301" y="75"/>
                  </a:cubicBezTo>
                  <a:close/>
                  <a:moveTo>
                    <a:pt x="305" y="77"/>
                  </a:moveTo>
                  <a:cubicBezTo>
                    <a:pt x="304" y="78"/>
                    <a:pt x="304" y="78"/>
                    <a:pt x="304" y="78"/>
                  </a:cubicBezTo>
                  <a:cubicBezTo>
                    <a:pt x="304" y="79"/>
                    <a:pt x="304" y="80"/>
                    <a:pt x="304" y="80"/>
                  </a:cubicBezTo>
                  <a:cubicBezTo>
                    <a:pt x="304" y="80"/>
                    <a:pt x="306" y="80"/>
                    <a:pt x="307" y="81"/>
                  </a:cubicBezTo>
                  <a:cubicBezTo>
                    <a:pt x="306" y="80"/>
                    <a:pt x="309" y="79"/>
                    <a:pt x="305" y="77"/>
                  </a:cubicBezTo>
                  <a:close/>
                  <a:moveTo>
                    <a:pt x="279" y="79"/>
                  </a:moveTo>
                  <a:cubicBezTo>
                    <a:pt x="277" y="79"/>
                    <a:pt x="280" y="80"/>
                    <a:pt x="281" y="80"/>
                  </a:cubicBezTo>
                  <a:cubicBezTo>
                    <a:pt x="280" y="80"/>
                    <a:pt x="281" y="78"/>
                    <a:pt x="279" y="79"/>
                  </a:cubicBezTo>
                  <a:close/>
                  <a:moveTo>
                    <a:pt x="237" y="81"/>
                  </a:moveTo>
                  <a:cubicBezTo>
                    <a:pt x="237" y="81"/>
                    <a:pt x="237" y="82"/>
                    <a:pt x="237" y="82"/>
                  </a:cubicBezTo>
                  <a:cubicBezTo>
                    <a:pt x="236" y="81"/>
                    <a:pt x="236" y="83"/>
                    <a:pt x="236" y="83"/>
                  </a:cubicBezTo>
                  <a:cubicBezTo>
                    <a:pt x="237" y="85"/>
                    <a:pt x="237" y="85"/>
                    <a:pt x="237" y="85"/>
                  </a:cubicBezTo>
                  <a:cubicBezTo>
                    <a:pt x="238" y="84"/>
                    <a:pt x="239" y="84"/>
                    <a:pt x="239" y="84"/>
                  </a:cubicBezTo>
                  <a:cubicBezTo>
                    <a:pt x="241" y="84"/>
                    <a:pt x="241" y="85"/>
                    <a:pt x="241" y="85"/>
                  </a:cubicBezTo>
                  <a:cubicBezTo>
                    <a:pt x="241" y="85"/>
                    <a:pt x="242" y="84"/>
                    <a:pt x="242" y="83"/>
                  </a:cubicBezTo>
                  <a:cubicBezTo>
                    <a:pt x="244" y="84"/>
                    <a:pt x="243" y="82"/>
                    <a:pt x="243" y="82"/>
                  </a:cubicBezTo>
                  <a:cubicBezTo>
                    <a:pt x="242" y="82"/>
                    <a:pt x="239" y="81"/>
                    <a:pt x="237" y="81"/>
                  </a:cubicBezTo>
                  <a:close/>
                  <a:moveTo>
                    <a:pt x="92" y="82"/>
                  </a:moveTo>
                  <a:cubicBezTo>
                    <a:pt x="90" y="84"/>
                    <a:pt x="90" y="84"/>
                    <a:pt x="90" y="87"/>
                  </a:cubicBezTo>
                  <a:cubicBezTo>
                    <a:pt x="92" y="88"/>
                    <a:pt x="93" y="88"/>
                    <a:pt x="94" y="88"/>
                  </a:cubicBezTo>
                  <a:cubicBezTo>
                    <a:pt x="94" y="90"/>
                    <a:pt x="93" y="90"/>
                    <a:pt x="94" y="93"/>
                  </a:cubicBezTo>
                  <a:cubicBezTo>
                    <a:pt x="94" y="94"/>
                    <a:pt x="96" y="95"/>
                    <a:pt x="97" y="95"/>
                  </a:cubicBezTo>
                  <a:cubicBezTo>
                    <a:pt x="98" y="96"/>
                    <a:pt x="98" y="97"/>
                    <a:pt x="98" y="97"/>
                  </a:cubicBezTo>
                  <a:cubicBezTo>
                    <a:pt x="100" y="97"/>
                    <a:pt x="100" y="97"/>
                    <a:pt x="100" y="97"/>
                  </a:cubicBezTo>
                  <a:cubicBezTo>
                    <a:pt x="99" y="91"/>
                    <a:pt x="99" y="90"/>
                    <a:pt x="96" y="86"/>
                  </a:cubicBezTo>
                  <a:cubicBezTo>
                    <a:pt x="95" y="84"/>
                    <a:pt x="94" y="83"/>
                    <a:pt x="92" y="82"/>
                  </a:cubicBezTo>
                  <a:close/>
                  <a:moveTo>
                    <a:pt x="299" y="82"/>
                  </a:moveTo>
                  <a:cubicBezTo>
                    <a:pt x="298" y="85"/>
                    <a:pt x="298" y="85"/>
                    <a:pt x="298" y="85"/>
                  </a:cubicBezTo>
                  <a:cubicBezTo>
                    <a:pt x="299" y="85"/>
                    <a:pt x="300" y="85"/>
                    <a:pt x="301" y="85"/>
                  </a:cubicBezTo>
                  <a:cubicBezTo>
                    <a:pt x="301" y="85"/>
                    <a:pt x="301" y="83"/>
                    <a:pt x="301" y="83"/>
                  </a:cubicBezTo>
                  <a:cubicBezTo>
                    <a:pt x="301" y="83"/>
                    <a:pt x="300" y="82"/>
                    <a:pt x="299" y="82"/>
                  </a:cubicBezTo>
                  <a:close/>
                  <a:moveTo>
                    <a:pt x="260" y="83"/>
                  </a:moveTo>
                  <a:cubicBezTo>
                    <a:pt x="260" y="83"/>
                    <a:pt x="259" y="84"/>
                    <a:pt x="259" y="84"/>
                  </a:cubicBezTo>
                  <a:cubicBezTo>
                    <a:pt x="266" y="84"/>
                    <a:pt x="269" y="83"/>
                    <a:pt x="260" y="83"/>
                  </a:cubicBezTo>
                  <a:close/>
                  <a:moveTo>
                    <a:pt x="249" y="84"/>
                  </a:moveTo>
                  <a:cubicBezTo>
                    <a:pt x="249" y="84"/>
                    <a:pt x="249" y="87"/>
                    <a:pt x="249" y="87"/>
                  </a:cubicBezTo>
                  <a:cubicBezTo>
                    <a:pt x="258" y="86"/>
                    <a:pt x="258" y="85"/>
                    <a:pt x="249" y="84"/>
                  </a:cubicBezTo>
                  <a:close/>
                  <a:moveTo>
                    <a:pt x="43" y="91"/>
                  </a:moveTo>
                  <a:cubicBezTo>
                    <a:pt x="43" y="94"/>
                    <a:pt x="43" y="94"/>
                    <a:pt x="43" y="94"/>
                  </a:cubicBezTo>
                  <a:cubicBezTo>
                    <a:pt x="45" y="95"/>
                    <a:pt x="44" y="92"/>
                    <a:pt x="43" y="91"/>
                  </a:cubicBezTo>
                  <a:close/>
                  <a:moveTo>
                    <a:pt x="108" y="94"/>
                  </a:moveTo>
                  <a:cubicBezTo>
                    <a:pt x="106" y="101"/>
                    <a:pt x="108" y="100"/>
                    <a:pt x="114" y="98"/>
                  </a:cubicBezTo>
                  <a:cubicBezTo>
                    <a:pt x="114" y="96"/>
                    <a:pt x="114" y="95"/>
                    <a:pt x="114" y="94"/>
                  </a:cubicBezTo>
                  <a:cubicBezTo>
                    <a:pt x="112" y="94"/>
                    <a:pt x="110" y="94"/>
                    <a:pt x="108" y="94"/>
                  </a:cubicBezTo>
                  <a:close/>
                  <a:moveTo>
                    <a:pt x="285" y="97"/>
                  </a:moveTo>
                  <a:cubicBezTo>
                    <a:pt x="285" y="97"/>
                    <a:pt x="284" y="98"/>
                    <a:pt x="284" y="98"/>
                  </a:cubicBezTo>
                  <a:cubicBezTo>
                    <a:pt x="283" y="98"/>
                    <a:pt x="282" y="98"/>
                    <a:pt x="282" y="98"/>
                  </a:cubicBezTo>
                  <a:cubicBezTo>
                    <a:pt x="281" y="100"/>
                    <a:pt x="281" y="100"/>
                    <a:pt x="281" y="100"/>
                  </a:cubicBezTo>
                  <a:cubicBezTo>
                    <a:pt x="282" y="100"/>
                    <a:pt x="283" y="100"/>
                    <a:pt x="284" y="100"/>
                  </a:cubicBezTo>
                  <a:cubicBezTo>
                    <a:pt x="284" y="100"/>
                    <a:pt x="285" y="102"/>
                    <a:pt x="285" y="102"/>
                  </a:cubicBezTo>
                  <a:cubicBezTo>
                    <a:pt x="288" y="102"/>
                    <a:pt x="287" y="100"/>
                    <a:pt x="288" y="100"/>
                  </a:cubicBezTo>
                  <a:cubicBezTo>
                    <a:pt x="290" y="99"/>
                    <a:pt x="291" y="102"/>
                    <a:pt x="293" y="102"/>
                  </a:cubicBezTo>
                  <a:cubicBezTo>
                    <a:pt x="294" y="102"/>
                    <a:pt x="295" y="101"/>
                    <a:pt x="296" y="101"/>
                  </a:cubicBezTo>
                  <a:cubicBezTo>
                    <a:pt x="298" y="101"/>
                    <a:pt x="301" y="103"/>
                    <a:pt x="304" y="103"/>
                  </a:cubicBezTo>
                  <a:cubicBezTo>
                    <a:pt x="304" y="103"/>
                    <a:pt x="305" y="102"/>
                    <a:pt x="305" y="101"/>
                  </a:cubicBezTo>
                  <a:cubicBezTo>
                    <a:pt x="304" y="100"/>
                    <a:pt x="303" y="100"/>
                    <a:pt x="303" y="99"/>
                  </a:cubicBezTo>
                  <a:cubicBezTo>
                    <a:pt x="299" y="98"/>
                    <a:pt x="296" y="98"/>
                    <a:pt x="293" y="98"/>
                  </a:cubicBezTo>
                  <a:cubicBezTo>
                    <a:pt x="291" y="97"/>
                    <a:pt x="291" y="97"/>
                    <a:pt x="291" y="97"/>
                  </a:cubicBezTo>
                  <a:cubicBezTo>
                    <a:pt x="291" y="97"/>
                    <a:pt x="285" y="97"/>
                    <a:pt x="285" y="97"/>
                  </a:cubicBezTo>
                  <a:close/>
                  <a:moveTo>
                    <a:pt x="273" y="97"/>
                  </a:moveTo>
                  <a:cubicBezTo>
                    <a:pt x="271" y="97"/>
                    <a:pt x="265" y="98"/>
                    <a:pt x="263" y="99"/>
                  </a:cubicBezTo>
                  <a:cubicBezTo>
                    <a:pt x="263" y="99"/>
                    <a:pt x="263" y="101"/>
                    <a:pt x="263" y="101"/>
                  </a:cubicBezTo>
                  <a:cubicBezTo>
                    <a:pt x="265" y="101"/>
                    <a:pt x="267" y="101"/>
                    <a:pt x="268" y="102"/>
                  </a:cubicBezTo>
                  <a:cubicBezTo>
                    <a:pt x="268" y="102"/>
                    <a:pt x="268" y="104"/>
                    <a:pt x="269" y="104"/>
                  </a:cubicBezTo>
                  <a:cubicBezTo>
                    <a:pt x="271" y="104"/>
                    <a:pt x="274" y="103"/>
                    <a:pt x="276" y="103"/>
                  </a:cubicBezTo>
                  <a:cubicBezTo>
                    <a:pt x="276" y="102"/>
                    <a:pt x="276" y="100"/>
                    <a:pt x="277" y="100"/>
                  </a:cubicBezTo>
                  <a:cubicBezTo>
                    <a:pt x="276" y="100"/>
                    <a:pt x="275" y="100"/>
                    <a:pt x="275" y="100"/>
                  </a:cubicBezTo>
                  <a:cubicBezTo>
                    <a:pt x="273" y="98"/>
                    <a:pt x="276" y="98"/>
                    <a:pt x="273" y="97"/>
                  </a:cubicBezTo>
                  <a:close/>
                  <a:moveTo>
                    <a:pt x="241" y="113"/>
                  </a:moveTo>
                  <a:cubicBezTo>
                    <a:pt x="241" y="115"/>
                    <a:pt x="241" y="114"/>
                    <a:pt x="240" y="114"/>
                  </a:cubicBezTo>
                  <a:cubicBezTo>
                    <a:pt x="240" y="115"/>
                    <a:pt x="240" y="117"/>
                    <a:pt x="240" y="118"/>
                  </a:cubicBezTo>
                  <a:cubicBezTo>
                    <a:pt x="240" y="118"/>
                    <a:pt x="238" y="121"/>
                    <a:pt x="239" y="118"/>
                  </a:cubicBezTo>
                  <a:cubicBezTo>
                    <a:pt x="238" y="118"/>
                    <a:pt x="238" y="117"/>
                    <a:pt x="238" y="117"/>
                  </a:cubicBezTo>
                  <a:cubicBezTo>
                    <a:pt x="238" y="117"/>
                    <a:pt x="236" y="117"/>
                    <a:pt x="236" y="117"/>
                  </a:cubicBezTo>
                  <a:cubicBezTo>
                    <a:pt x="235" y="119"/>
                    <a:pt x="236" y="120"/>
                    <a:pt x="235" y="121"/>
                  </a:cubicBezTo>
                  <a:cubicBezTo>
                    <a:pt x="239" y="123"/>
                    <a:pt x="237" y="120"/>
                    <a:pt x="239" y="125"/>
                  </a:cubicBezTo>
                  <a:cubicBezTo>
                    <a:pt x="239" y="125"/>
                    <a:pt x="241" y="126"/>
                    <a:pt x="241" y="125"/>
                  </a:cubicBezTo>
                  <a:cubicBezTo>
                    <a:pt x="241" y="125"/>
                    <a:pt x="244" y="122"/>
                    <a:pt x="244" y="122"/>
                  </a:cubicBezTo>
                  <a:cubicBezTo>
                    <a:pt x="244" y="121"/>
                    <a:pt x="242" y="120"/>
                    <a:pt x="242" y="119"/>
                  </a:cubicBezTo>
                  <a:cubicBezTo>
                    <a:pt x="241" y="116"/>
                    <a:pt x="245" y="115"/>
                    <a:pt x="241" y="113"/>
                  </a:cubicBezTo>
                  <a:close/>
                  <a:moveTo>
                    <a:pt x="102" y="123"/>
                  </a:moveTo>
                  <a:cubicBezTo>
                    <a:pt x="101" y="125"/>
                    <a:pt x="101" y="125"/>
                    <a:pt x="101" y="125"/>
                  </a:cubicBezTo>
                  <a:cubicBezTo>
                    <a:pt x="97" y="124"/>
                    <a:pt x="95" y="124"/>
                    <a:pt x="91" y="124"/>
                  </a:cubicBezTo>
                  <a:cubicBezTo>
                    <a:pt x="90" y="130"/>
                    <a:pt x="89" y="130"/>
                    <a:pt x="87" y="134"/>
                  </a:cubicBezTo>
                  <a:cubicBezTo>
                    <a:pt x="87" y="134"/>
                    <a:pt x="87" y="135"/>
                    <a:pt x="87" y="135"/>
                  </a:cubicBezTo>
                  <a:cubicBezTo>
                    <a:pt x="91" y="135"/>
                    <a:pt x="92" y="135"/>
                    <a:pt x="96" y="135"/>
                  </a:cubicBezTo>
                  <a:cubicBezTo>
                    <a:pt x="95" y="137"/>
                    <a:pt x="97" y="136"/>
                    <a:pt x="94" y="137"/>
                  </a:cubicBezTo>
                  <a:cubicBezTo>
                    <a:pt x="95" y="138"/>
                    <a:pt x="95" y="140"/>
                    <a:pt x="95" y="140"/>
                  </a:cubicBezTo>
                  <a:cubicBezTo>
                    <a:pt x="99" y="140"/>
                    <a:pt x="103" y="139"/>
                    <a:pt x="106" y="141"/>
                  </a:cubicBezTo>
                  <a:cubicBezTo>
                    <a:pt x="107" y="142"/>
                    <a:pt x="108" y="144"/>
                    <a:pt x="108" y="145"/>
                  </a:cubicBezTo>
                  <a:cubicBezTo>
                    <a:pt x="121" y="145"/>
                    <a:pt x="121" y="145"/>
                    <a:pt x="121" y="145"/>
                  </a:cubicBezTo>
                  <a:cubicBezTo>
                    <a:pt x="121" y="145"/>
                    <a:pt x="122" y="143"/>
                    <a:pt x="123" y="143"/>
                  </a:cubicBezTo>
                  <a:cubicBezTo>
                    <a:pt x="125" y="145"/>
                    <a:pt x="125" y="145"/>
                    <a:pt x="125" y="145"/>
                  </a:cubicBezTo>
                  <a:cubicBezTo>
                    <a:pt x="129" y="146"/>
                    <a:pt x="131" y="146"/>
                    <a:pt x="135" y="147"/>
                  </a:cubicBezTo>
                  <a:cubicBezTo>
                    <a:pt x="136" y="147"/>
                    <a:pt x="138" y="149"/>
                    <a:pt x="139" y="149"/>
                  </a:cubicBezTo>
                  <a:cubicBezTo>
                    <a:pt x="141" y="150"/>
                    <a:pt x="142" y="148"/>
                    <a:pt x="144" y="149"/>
                  </a:cubicBezTo>
                  <a:cubicBezTo>
                    <a:pt x="146" y="149"/>
                    <a:pt x="150" y="152"/>
                    <a:pt x="153" y="151"/>
                  </a:cubicBezTo>
                  <a:cubicBezTo>
                    <a:pt x="154" y="151"/>
                    <a:pt x="155" y="149"/>
                    <a:pt x="157" y="150"/>
                  </a:cubicBezTo>
                  <a:cubicBezTo>
                    <a:pt x="159" y="150"/>
                    <a:pt x="159" y="153"/>
                    <a:pt x="160" y="153"/>
                  </a:cubicBezTo>
                  <a:cubicBezTo>
                    <a:pt x="162" y="155"/>
                    <a:pt x="164" y="154"/>
                    <a:pt x="166" y="155"/>
                  </a:cubicBezTo>
                  <a:cubicBezTo>
                    <a:pt x="167" y="155"/>
                    <a:pt x="168" y="156"/>
                    <a:pt x="169" y="157"/>
                  </a:cubicBezTo>
                  <a:cubicBezTo>
                    <a:pt x="168" y="155"/>
                    <a:pt x="169" y="153"/>
                    <a:pt x="168" y="151"/>
                  </a:cubicBezTo>
                  <a:cubicBezTo>
                    <a:pt x="167" y="151"/>
                    <a:pt x="166" y="150"/>
                    <a:pt x="166" y="150"/>
                  </a:cubicBezTo>
                  <a:cubicBezTo>
                    <a:pt x="165" y="149"/>
                    <a:pt x="166" y="145"/>
                    <a:pt x="167" y="144"/>
                  </a:cubicBezTo>
                  <a:cubicBezTo>
                    <a:pt x="162" y="142"/>
                    <a:pt x="159" y="142"/>
                    <a:pt x="153" y="142"/>
                  </a:cubicBezTo>
                  <a:cubicBezTo>
                    <a:pt x="153" y="142"/>
                    <a:pt x="153" y="136"/>
                    <a:pt x="153" y="136"/>
                  </a:cubicBezTo>
                  <a:cubicBezTo>
                    <a:pt x="153" y="136"/>
                    <a:pt x="152" y="135"/>
                    <a:pt x="152" y="135"/>
                  </a:cubicBezTo>
                  <a:cubicBezTo>
                    <a:pt x="151" y="134"/>
                    <a:pt x="152" y="132"/>
                    <a:pt x="152" y="131"/>
                  </a:cubicBezTo>
                  <a:cubicBezTo>
                    <a:pt x="150" y="132"/>
                    <a:pt x="147" y="133"/>
                    <a:pt x="146" y="133"/>
                  </a:cubicBezTo>
                  <a:cubicBezTo>
                    <a:pt x="146" y="133"/>
                    <a:pt x="146" y="131"/>
                    <a:pt x="146" y="131"/>
                  </a:cubicBezTo>
                  <a:cubicBezTo>
                    <a:pt x="145" y="130"/>
                    <a:pt x="144" y="131"/>
                    <a:pt x="143" y="131"/>
                  </a:cubicBezTo>
                  <a:cubicBezTo>
                    <a:pt x="142" y="129"/>
                    <a:pt x="142" y="129"/>
                    <a:pt x="142" y="129"/>
                  </a:cubicBezTo>
                  <a:cubicBezTo>
                    <a:pt x="138" y="129"/>
                    <a:pt x="138" y="130"/>
                    <a:pt x="134" y="128"/>
                  </a:cubicBezTo>
                  <a:cubicBezTo>
                    <a:pt x="134" y="129"/>
                    <a:pt x="134" y="130"/>
                    <a:pt x="133" y="131"/>
                  </a:cubicBezTo>
                  <a:cubicBezTo>
                    <a:pt x="130" y="131"/>
                    <a:pt x="127" y="132"/>
                    <a:pt x="124" y="131"/>
                  </a:cubicBezTo>
                  <a:cubicBezTo>
                    <a:pt x="122" y="130"/>
                    <a:pt x="122" y="130"/>
                    <a:pt x="122" y="130"/>
                  </a:cubicBezTo>
                  <a:cubicBezTo>
                    <a:pt x="116" y="129"/>
                    <a:pt x="116" y="129"/>
                    <a:pt x="114" y="125"/>
                  </a:cubicBezTo>
                  <a:cubicBezTo>
                    <a:pt x="114" y="125"/>
                    <a:pt x="109" y="126"/>
                    <a:pt x="108" y="125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5" y="123"/>
                    <a:pt x="104" y="123"/>
                    <a:pt x="102" y="123"/>
                  </a:cubicBezTo>
                  <a:close/>
                  <a:moveTo>
                    <a:pt x="229" y="124"/>
                  </a:moveTo>
                  <a:cubicBezTo>
                    <a:pt x="230" y="125"/>
                    <a:pt x="230" y="125"/>
                    <a:pt x="230" y="125"/>
                  </a:cubicBezTo>
                  <a:cubicBezTo>
                    <a:pt x="230" y="124"/>
                    <a:pt x="231" y="124"/>
                    <a:pt x="229" y="124"/>
                  </a:cubicBezTo>
                  <a:close/>
                  <a:moveTo>
                    <a:pt x="335" y="127"/>
                  </a:moveTo>
                  <a:cubicBezTo>
                    <a:pt x="335" y="128"/>
                    <a:pt x="334" y="128"/>
                    <a:pt x="334" y="129"/>
                  </a:cubicBezTo>
                  <a:cubicBezTo>
                    <a:pt x="337" y="130"/>
                    <a:pt x="336" y="133"/>
                    <a:pt x="336" y="137"/>
                  </a:cubicBezTo>
                  <a:cubicBezTo>
                    <a:pt x="335" y="137"/>
                    <a:pt x="334" y="137"/>
                    <a:pt x="333" y="138"/>
                  </a:cubicBezTo>
                  <a:cubicBezTo>
                    <a:pt x="333" y="138"/>
                    <a:pt x="335" y="140"/>
                    <a:pt x="335" y="141"/>
                  </a:cubicBezTo>
                  <a:cubicBezTo>
                    <a:pt x="333" y="141"/>
                    <a:pt x="336" y="143"/>
                    <a:pt x="336" y="143"/>
                  </a:cubicBezTo>
                  <a:cubicBezTo>
                    <a:pt x="338" y="137"/>
                    <a:pt x="336" y="139"/>
                    <a:pt x="340" y="136"/>
                  </a:cubicBezTo>
                  <a:cubicBezTo>
                    <a:pt x="340" y="136"/>
                    <a:pt x="340" y="134"/>
                    <a:pt x="340" y="134"/>
                  </a:cubicBezTo>
                  <a:cubicBezTo>
                    <a:pt x="337" y="135"/>
                    <a:pt x="341" y="130"/>
                    <a:pt x="339" y="129"/>
                  </a:cubicBezTo>
                  <a:cubicBezTo>
                    <a:pt x="338" y="128"/>
                    <a:pt x="337" y="128"/>
                    <a:pt x="335" y="127"/>
                  </a:cubicBezTo>
                  <a:close/>
                  <a:moveTo>
                    <a:pt x="155" y="133"/>
                  </a:moveTo>
                  <a:cubicBezTo>
                    <a:pt x="155" y="133"/>
                    <a:pt x="153" y="135"/>
                    <a:pt x="156" y="136"/>
                  </a:cubicBezTo>
                  <a:cubicBezTo>
                    <a:pt x="157" y="137"/>
                    <a:pt x="161" y="135"/>
                    <a:pt x="161" y="135"/>
                  </a:cubicBezTo>
                  <a:cubicBezTo>
                    <a:pt x="164" y="136"/>
                    <a:pt x="162" y="133"/>
                    <a:pt x="162" y="133"/>
                  </a:cubicBezTo>
                  <a:cubicBezTo>
                    <a:pt x="159" y="133"/>
                    <a:pt x="158" y="133"/>
                    <a:pt x="155" y="133"/>
                  </a:cubicBezTo>
                  <a:close/>
                  <a:moveTo>
                    <a:pt x="370" y="143"/>
                  </a:moveTo>
                  <a:cubicBezTo>
                    <a:pt x="370" y="145"/>
                    <a:pt x="370" y="145"/>
                    <a:pt x="370" y="145"/>
                  </a:cubicBezTo>
                  <a:cubicBezTo>
                    <a:pt x="370" y="145"/>
                    <a:pt x="371" y="145"/>
                    <a:pt x="372" y="145"/>
                  </a:cubicBezTo>
                  <a:cubicBezTo>
                    <a:pt x="371" y="144"/>
                    <a:pt x="372" y="142"/>
                    <a:pt x="370" y="143"/>
                  </a:cubicBezTo>
                  <a:close/>
                  <a:moveTo>
                    <a:pt x="309" y="147"/>
                  </a:moveTo>
                  <a:cubicBezTo>
                    <a:pt x="308" y="147"/>
                    <a:pt x="309" y="149"/>
                    <a:pt x="308" y="150"/>
                  </a:cubicBezTo>
                  <a:cubicBezTo>
                    <a:pt x="307" y="151"/>
                    <a:pt x="303" y="153"/>
                    <a:pt x="307" y="155"/>
                  </a:cubicBezTo>
                  <a:cubicBezTo>
                    <a:pt x="307" y="154"/>
                    <a:pt x="313" y="145"/>
                    <a:pt x="309" y="147"/>
                  </a:cubicBezTo>
                  <a:close/>
                  <a:moveTo>
                    <a:pt x="169" y="149"/>
                  </a:moveTo>
                  <a:cubicBezTo>
                    <a:pt x="169" y="150"/>
                    <a:pt x="169" y="152"/>
                    <a:pt x="169" y="153"/>
                  </a:cubicBezTo>
                  <a:cubicBezTo>
                    <a:pt x="169" y="153"/>
                    <a:pt x="170" y="153"/>
                    <a:pt x="171" y="153"/>
                  </a:cubicBezTo>
                  <a:cubicBezTo>
                    <a:pt x="172" y="154"/>
                    <a:pt x="172" y="156"/>
                    <a:pt x="172" y="158"/>
                  </a:cubicBezTo>
                  <a:cubicBezTo>
                    <a:pt x="172" y="158"/>
                    <a:pt x="174" y="157"/>
                    <a:pt x="174" y="157"/>
                  </a:cubicBezTo>
                  <a:cubicBezTo>
                    <a:pt x="174" y="156"/>
                    <a:pt x="176" y="154"/>
                    <a:pt x="176" y="153"/>
                  </a:cubicBezTo>
                  <a:cubicBezTo>
                    <a:pt x="176" y="152"/>
                    <a:pt x="175" y="151"/>
                    <a:pt x="176" y="151"/>
                  </a:cubicBezTo>
                  <a:cubicBezTo>
                    <a:pt x="172" y="151"/>
                    <a:pt x="172" y="151"/>
                    <a:pt x="169" y="149"/>
                  </a:cubicBezTo>
                  <a:close/>
                  <a:moveTo>
                    <a:pt x="263" y="152"/>
                  </a:moveTo>
                  <a:cubicBezTo>
                    <a:pt x="263" y="152"/>
                    <a:pt x="263" y="154"/>
                    <a:pt x="263" y="155"/>
                  </a:cubicBezTo>
                  <a:cubicBezTo>
                    <a:pt x="271" y="155"/>
                    <a:pt x="271" y="155"/>
                    <a:pt x="271" y="155"/>
                  </a:cubicBezTo>
                  <a:cubicBezTo>
                    <a:pt x="271" y="154"/>
                    <a:pt x="271" y="152"/>
                    <a:pt x="271" y="152"/>
                  </a:cubicBezTo>
                  <a:cubicBezTo>
                    <a:pt x="267" y="152"/>
                    <a:pt x="267" y="152"/>
                    <a:pt x="263" y="152"/>
                  </a:cubicBezTo>
                  <a:close/>
                  <a:moveTo>
                    <a:pt x="182" y="154"/>
                  </a:moveTo>
                  <a:cubicBezTo>
                    <a:pt x="182" y="156"/>
                    <a:pt x="181" y="158"/>
                    <a:pt x="180" y="160"/>
                  </a:cubicBezTo>
                  <a:cubicBezTo>
                    <a:pt x="186" y="160"/>
                    <a:pt x="184" y="161"/>
                    <a:pt x="186" y="155"/>
                  </a:cubicBezTo>
                  <a:cubicBezTo>
                    <a:pt x="185" y="155"/>
                    <a:pt x="183" y="154"/>
                    <a:pt x="182" y="154"/>
                  </a:cubicBezTo>
                  <a:close/>
                  <a:moveTo>
                    <a:pt x="194" y="155"/>
                  </a:moveTo>
                  <a:cubicBezTo>
                    <a:pt x="194" y="155"/>
                    <a:pt x="194" y="157"/>
                    <a:pt x="194" y="158"/>
                  </a:cubicBezTo>
                  <a:cubicBezTo>
                    <a:pt x="194" y="158"/>
                    <a:pt x="196" y="158"/>
                    <a:pt x="196" y="158"/>
                  </a:cubicBezTo>
                  <a:cubicBezTo>
                    <a:pt x="195" y="159"/>
                    <a:pt x="198" y="161"/>
                    <a:pt x="193" y="161"/>
                  </a:cubicBezTo>
                  <a:cubicBezTo>
                    <a:pt x="191" y="160"/>
                    <a:pt x="190" y="158"/>
                    <a:pt x="189" y="158"/>
                  </a:cubicBezTo>
                  <a:cubicBezTo>
                    <a:pt x="188" y="158"/>
                    <a:pt x="189" y="159"/>
                    <a:pt x="187" y="159"/>
                  </a:cubicBezTo>
                  <a:cubicBezTo>
                    <a:pt x="186" y="160"/>
                    <a:pt x="186" y="162"/>
                    <a:pt x="186" y="165"/>
                  </a:cubicBezTo>
                  <a:cubicBezTo>
                    <a:pt x="187" y="164"/>
                    <a:pt x="188" y="164"/>
                    <a:pt x="190" y="164"/>
                  </a:cubicBezTo>
                  <a:cubicBezTo>
                    <a:pt x="190" y="164"/>
                    <a:pt x="191" y="165"/>
                    <a:pt x="192" y="165"/>
                  </a:cubicBezTo>
                  <a:cubicBezTo>
                    <a:pt x="194" y="164"/>
                    <a:pt x="194" y="164"/>
                    <a:pt x="194" y="164"/>
                  </a:cubicBezTo>
                  <a:cubicBezTo>
                    <a:pt x="197" y="163"/>
                    <a:pt x="204" y="163"/>
                    <a:pt x="205" y="163"/>
                  </a:cubicBezTo>
                  <a:cubicBezTo>
                    <a:pt x="205" y="161"/>
                    <a:pt x="205" y="160"/>
                    <a:pt x="204" y="159"/>
                  </a:cubicBezTo>
                  <a:cubicBezTo>
                    <a:pt x="199" y="158"/>
                    <a:pt x="198" y="157"/>
                    <a:pt x="194" y="155"/>
                  </a:cubicBezTo>
                  <a:close/>
                  <a:moveTo>
                    <a:pt x="282" y="156"/>
                  </a:moveTo>
                  <a:cubicBezTo>
                    <a:pt x="282" y="157"/>
                    <a:pt x="282" y="157"/>
                    <a:pt x="282" y="157"/>
                  </a:cubicBezTo>
                  <a:cubicBezTo>
                    <a:pt x="283" y="157"/>
                    <a:pt x="283" y="157"/>
                    <a:pt x="283" y="157"/>
                  </a:cubicBezTo>
                  <a:cubicBezTo>
                    <a:pt x="282" y="157"/>
                    <a:pt x="284" y="156"/>
                    <a:pt x="282" y="156"/>
                  </a:cubicBezTo>
                  <a:close/>
                  <a:moveTo>
                    <a:pt x="215" y="157"/>
                  </a:moveTo>
                  <a:cubicBezTo>
                    <a:pt x="214" y="157"/>
                    <a:pt x="212" y="157"/>
                    <a:pt x="211" y="158"/>
                  </a:cubicBezTo>
                  <a:cubicBezTo>
                    <a:pt x="211" y="158"/>
                    <a:pt x="212" y="161"/>
                    <a:pt x="211" y="161"/>
                  </a:cubicBezTo>
                  <a:cubicBezTo>
                    <a:pt x="217" y="162"/>
                    <a:pt x="220" y="163"/>
                    <a:pt x="225" y="163"/>
                  </a:cubicBezTo>
                  <a:cubicBezTo>
                    <a:pt x="225" y="164"/>
                    <a:pt x="225" y="164"/>
                    <a:pt x="225" y="164"/>
                  </a:cubicBezTo>
                  <a:cubicBezTo>
                    <a:pt x="229" y="164"/>
                    <a:pt x="233" y="160"/>
                    <a:pt x="236" y="161"/>
                  </a:cubicBezTo>
                  <a:cubicBezTo>
                    <a:pt x="236" y="161"/>
                    <a:pt x="237" y="162"/>
                    <a:pt x="238" y="163"/>
                  </a:cubicBezTo>
                  <a:cubicBezTo>
                    <a:pt x="239" y="161"/>
                    <a:pt x="239" y="159"/>
                    <a:pt x="239" y="159"/>
                  </a:cubicBezTo>
                  <a:cubicBezTo>
                    <a:pt x="239" y="159"/>
                    <a:pt x="237" y="158"/>
                    <a:pt x="235" y="158"/>
                  </a:cubicBezTo>
                  <a:cubicBezTo>
                    <a:pt x="234" y="158"/>
                    <a:pt x="233" y="159"/>
                    <a:pt x="231" y="159"/>
                  </a:cubicBezTo>
                  <a:cubicBezTo>
                    <a:pt x="231" y="159"/>
                    <a:pt x="228" y="157"/>
                    <a:pt x="227" y="157"/>
                  </a:cubicBezTo>
                  <a:cubicBezTo>
                    <a:pt x="225" y="157"/>
                    <a:pt x="225" y="158"/>
                    <a:pt x="222" y="158"/>
                  </a:cubicBezTo>
                  <a:cubicBezTo>
                    <a:pt x="221" y="158"/>
                    <a:pt x="217" y="156"/>
                    <a:pt x="215" y="157"/>
                  </a:cubicBezTo>
                  <a:close/>
                  <a:moveTo>
                    <a:pt x="251" y="158"/>
                  </a:moveTo>
                  <a:cubicBezTo>
                    <a:pt x="251" y="159"/>
                    <a:pt x="251" y="159"/>
                    <a:pt x="251" y="159"/>
                  </a:cubicBezTo>
                  <a:cubicBezTo>
                    <a:pt x="253" y="159"/>
                    <a:pt x="254" y="159"/>
                    <a:pt x="255" y="159"/>
                  </a:cubicBezTo>
                  <a:cubicBezTo>
                    <a:pt x="255" y="159"/>
                    <a:pt x="255" y="158"/>
                    <a:pt x="253" y="158"/>
                  </a:cubicBezTo>
                  <a:cubicBezTo>
                    <a:pt x="254" y="158"/>
                    <a:pt x="252" y="158"/>
                    <a:pt x="251" y="158"/>
                  </a:cubicBezTo>
                  <a:close/>
                  <a:moveTo>
                    <a:pt x="243" y="159"/>
                  </a:moveTo>
                  <a:cubicBezTo>
                    <a:pt x="242" y="159"/>
                    <a:pt x="244" y="160"/>
                    <a:pt x="244" y="160"/>
                  </a:cubicBezTo>
                  <a:cubicBezTo>
                    <a:pt x="244" y="160"/>
                    <a:pt x="246" y="158"/>
                    <a:pt x="243" y="159"/>
                  </a:cubicBezTo>
                  <a:close/>
                  <a:moveTo>
                    <a:pt x="248" y="159"/>
                  </a:moveTo>
                  <a:cubicBezTo>
                    <a:pt x="247" y="159"/>
                    <a:pt x="247" y="160"/>
                    <a:pt x="249" y="161"/>
                  </a:cubicBezTo>
                  <a:cubicBezTo>
                    <a:pt x="249" y="161"/>
                    <a:pt x="250" y="158"/>
                    <a:pt x="248" y="159"/>
                  </a:cubicBezTo>
                  <a:close/>
                  <a:moveTo>
                    <a:pt x="271" y="159"/>
                  </a:moveTo>
                  <a:cubicBezTo>
                    <a:pt x="269" y="160"/>
                    <a:pt x="269" y="160"/>
                    <a:pt x="269" y="160"/>
                  </a:cubicBezTo>
                  <a:cubicBezTo>
                    <a:pt x="268" y="160"/>
                    <a:pt x="266" y="159"/>
                    <a:pt x="265" y="160"/>
                  </a:cubicBezTo>
                  <a:cubicBezTo>
                    <a:pt x="264" y="160"/>
                    <a:pt x="264" y="162"/>
                    <a:pt x="263" y="162"/>
                  </a:cubicBezTo>
                  <a:cubicBezTo>
                    <a:pt x="261" y="162"/>
                    <a:pt x="257" y="161"/>
                    <a:pt x="255" y="163"/>
                  </a:cubicBezTo>
                  <a:cubicBezTo>
                    <a:pt x="254" y="163"/>
                    <a:pt x="255" y="165"/>
                    <a:pt x="254" y="166"/>
                  </a:cubicBezTo>
                  <a:cubicBezTo>
                    <a:pt x="253" y="167"/>
                    <a:pt x="251" y="166"/>
                    <a:pt x="250" y="167"/>
                  </a:cubicBezTo>
                  <a:cubicBezTo>
                    <a:pt x="249" y="168"/>
                    <a:pt x="250" y="169"/>
                    <a:pt x="249" y="170"/>
                  </a:cubicBezTo>
                  <a:cubicBezTo>
                    <a:pt x="249" y="171"/>
                    <a:pt x="244" y="173"/>
                    <a:pt x="242" y="174"/>
                  </a:cubicBezTo>
                  <a:cubicBezTo>
                    <a:pt x="242" y="175"/>
                    <a:pt x="243" y="176"/>
                    <a:pt x="243" y="177"/>
                  </a:cubicBezTo>
                  <a:cubicBezTo>
                    <a:pt x="240" y="179"/>
                    <a:pt x="239" y="180"/>
                    <a:pt x="235" y="181"/>
                  </a:cubicBezTo>
                  <a:cubicBezTo>
                    <a:pt x="235" y="182"/>
                    <a:pt x="234" y="182"/>
                    <a:pt x="234" y="183"/>
                  </a:cubicBezTo>
                  <a:cubicBezTo>
                    <a:pt x="235" y="183"/>
                    <a:pt x="235" y="184"/>
                    <a:pt x="235" y="184"/>
                  </a:cubicBezTo>
                  <a:cubicBezTo>
                    <a:pt x="237" y="185"/>
                    <a:pt x="240" y="184"/>
                    <a:pt x="241" y="183"/>
                  </a:cubicBezTo>
                  <a:cubicBezTo>
                    <a:pt x="242" y="183"/>
                    <a:pt x="241" y="182"/>
                    <a:pt x="241" y="181"/>
                  </a:cubicBezTo>
                  <a:cubicBezTo>
                    <a:pt x="241" y="181"/>
                    <a:pt x="245" y="178"/>
                    <a:pt x="245" y="178"/>
                  </a:cubicBezTo>
                  <a:cubicBezTo>
                    <a:pt x="248" y="176"/>
                    <a:pt x="250" y="178"/>
                    <a:pt x="253" y="177"/>
                  </a:cubicBezTo>
                  <a:cubicBezTo>
                    <a:pt x="255" y="176"/>
                    <a:pt x="256" y="173"/>
                    <a:pt x="257" y="171"/>
                  </a:cubicBezTo>
                  <a:cubicBezTo>
                    <a:pt x="258" y="171"/>
                    <a:pt x="259" y="171"/>
                    <a:pt x="259" y="171"/>
                  </a:cubicBezTo>
                  <a:cubicBezTo>
                    <a:pt x="260" y="171"/>
                    <a:pt x="260" y="170"/>
                    <a:pt x="260" y="169"/>
                  </a:cubicBezTo>
                  <a:cubicBezTo>
                    <a:pt x="261" y="168"/>
                    <a:pt x="263" y="169"/>
                    <a:pt x="264" y="168"/>
                  </a:cubicBezTo>
                  <a:cubicBezTo>
                    <a:pt x="265" y="167"/>
                    <a:pt x="265" y="166"/>
                    <a:pt x="265" y="165"/>
                  </a:cubicBezTo>
                  <a:cubicBezTo>
                    <a:pt x="267" y="164"/>
                    <a:pt x="268" y="165"/>
                    <a:pt x="270" y="164"/>
                  </a:cubicBezTo>
                  <a:cubicBezTo>
                    <a:pt x="270" y="164"/>
                    <a:pt x="271" y="162"/>
                    <a:pt x="271" y="162"/>
                  </a:cubicBezTo>
                  <a:cubicBezTo>
                    <a:pt x="273" y="161"/>
                    <a:pt x="276" y="158"/>
                    <a:pt x="271" y="159"/>
                  </a:cubicBezTo>
                  <a:close/>
                  <a:moveTo>
                    <a:pt x="207" y="171"/>
                  </a:moveTo>
                  <a:cubicBezTo>
                    <a:pt x="205" y="174"/>
                    <a:pt x="205" y="174"/>
                    <a:pt x="205" y="174"/>
                  </a:cubicBezTo>
                  <a:cubicBezTo>
                    <a:pt x="211" y="176"/>
                    <a:pt x="212" y="179"/>
                    <a:pt x="220" y="179"/>
                  </a:cubicBezTo>
                  <a:cubicBezTo>
                    <a:pt x="220" y="178"/>
                    <a:pt x="221" y="174"/>
                    <a:pt x="219" y="175"/>
                  </a:cubicBezTo>
                  <a:cubicBezTo>
                    <a:pt x="219" y="174"/>
                    <a:pt x="219" y="174"/>
                    <a:pt x="219" y="174"/>
                  </a:cubicBezTo>
                  <a:cubicBezTo>
                    <a:pt x="215" y="172"/>
                    <a:pt x="212" y="172"/>
                    <a:pt x="207" y="171"/>
                  </a:cubicBezTo>
                  <a:close/>
                  <a:moveTo>
                    <a:pt x="63" y="50"/>
                  </a:moveTo>
                  <a:cubicBezTo>
                    <a:pt x="63" y="50"/>
                    <a:pt x="63" y="52"/>
                    <a:pt x="63" y="52"/>
                  </a:cubicBezTo>
                  <a:cubicBezTo>
                    <a:pt x="63" y="52"/>
                    <a:pt x="65" y="53"/>
                    <a:pt x="66" y="53"/>
                  </a:cubicBezTo>
                  <a:cubicBezTo>
                    <a:pt x="66" y="52"/>
                    <a:pt x="66" y="51"/>
                    <a:pt x="66" y="51"/>
                  </a:cubicBezTo>
                  <a:lnTo>
                    <a:pt x="63" y="50"/>
                  </a:lnTo>
                  <a:close/>
                  <a:moveTo>
                    <a:pt x="75" y="68"/>
                  </a:moveTo>
                  <a:cubicBezTo>
                    <a:pt x="75" y="70"/>
                    <a:pt x="75" y="70"/>
                    <a:pt x="75" y="70"/>
                  </a:cubicBezTo>
                  <a:cubicBezTo>
                    <a:pt x="77" y="70"/>
                    <a:pt x="77" y="68"/>
                    <a:pt x="75" y="68"/>
                  </a:cubicBezTo>
                  <a:close/>
                  <a:moveTo>
                    <a:pt x="127" y="42"/>
                  </a:moveTo>
                  <a:cubicBezTo>
                    <a:pt x="127" y="42"/>
                    <a:pt x="127" y="42"/>
                    <a:pt x="126" y="42"/>
                  </a:cubicBezTo>
                  <a:cubicBezTo>
                    <a:pt x="126" y="41"/>
                    <a:pt x="125" y="42"/>
                    <a:pt x="124" y="42"/>
                  </a:cubicBezTo>
                  <a:cubicBezTo>
                    <a:pt x="124" y="42"/>
                    <a:pt x="124" y="44"/>
                    <a:pt x="124" y="45"/>
                  </a:cubicBezTo>
                  <a:cubicBezTo>
                    <a:pt x="123" y="45"/>
                    <a:pt x="122" y="45"/>
                    <a:pt x="122" y="46"/>
                  </a:cubicBezTo>
                  <a:cubicBezTo>
                    <a:pt x="120" y="47"/>
                    <a:pt x="121" y="49"/>
                    <a:pt x="120" y="51"/>
                  </a:cubicBezTo>
                  <a:cubicBezTo>
                    <a:pt x="118" y="52"/>
                    <a:pt x="118" y="52"/>
                    <a:pt x="118" y="52"/>
                  </a:cubicBezTo>
                  <a:cubicBezTo>
                    <a:pt x="118" y="53"/>
                    <a:pt x="118" y="61"/>
                    <a:pt x="118" y="62"/>
                  </a:cubicBezTo>
                  <a:cubicBezTo>
                    <a:pt x="119" y="62"/>
                    <a:pt x="121" y="64"/>
                    <a:pt x="121" y="65"/>
                  </a:cubicBezTo>
                  <a:cubicBezTo>
                    <a:pt x="121" y="66"/>
                    <a:pt x="120" y="68"/>
                    <a:pt x="120" y="69"/>
                  </a:cubicBezTo>
                  <a:cubicBezTo>
                    <a:pt x="120" y="69"/>
                    <a:pt x="122" y="71"/>
                    <a:pt x="122" y="71"/>
                  </a:cubicBezTo>
                  <a:cubicBezTo>
                    <a:pt x="123" y="72"/>
                    <a:pt x="122" y="73"/>
                    <a:pt x="122" y="74"/>
                  </a:cubicBezTo>
                  <a:cubicBezTo>
                    <a:pt x="122" y="74"/>
                    <a:pt x="123" y="74"/>
                    <a:pt x="124" y="75"/>
                  </a:cubicBezTo>
                  <a:cubicBezTo>
                    <a:pt x="123" y="77"/>
                    <a:pt x="123" y="77"/>
                    <a:pt x="122" y="79"/>
                  </a:cubicBezTo>
                  <a:cubicBezTo>
                    <a:pt x="123" y="78"/>
                    <a:pt x="124" y="79"/>
                    <a:pt x="124" y="79"/>
                  </a:cubicBezTo>
                  <a:cubicBezTo>
                    <a:pt x="125" y="79"/>
                    <a:pt x="126" y="77"/>
                    <a:pt x="126" y="77"/>
                  </a:cubicBezTo>
                  <a:cubicBezTo>
                    <a:pt x="128" y="77"/>
                    <a:pt x="127" y="78"/>
                    <a:pt x="128" y="77"/>
                  </a:cubicBezTo>
                  <a:cubicBezTo>
                    <a:pt x="129" y="81"/>
                    <a:pt x="129" y="84"/>
                    <a:pt x="130" y="88"/>
                  </a:cubicBezTo>
                  <a:cubicBezTo>
                    <a:pt x="131" y="89"/>
                    <a:pt x="132" y="90"/>
                    <a:pt x="132" y="91"/>
                  </a:cubicBezTo>
                  <a:cubicBezTo>
                    <a:pt x="133" y="93"/>
                    <a:pt x="133" y="94"/>
                    <a:pt x="133" y="96"/>
                  </a:cubicBezTo>
                  <a:cubicBezTo>
                    <a:pt x="135" y="97"/>
                    <a:pt x="138" y="98"/>
                    <a:pt x="140" y="97"/>
                  </a:cubicBezTo>
                  <a:cubicBezTo>
                    <a:pt x="141" y="97"/>
                    <a:pt x="140" y="95"/>
                    <a:pt x="143" y="95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4" y="97"/>
                    <a:pt x="144" y="96"/>
                    <a:pt x="146" y="97"/>
                  </a:cubicBezTo>
                  <a:cubicBezTo>
                    <a:pt x="146" y="97"/>
                    <a:pt x="146" y="100"/>
                    <a:pt x="146" y="100"/>
                  </a:cubicBezTo>
                  <a:cubicBezTo>
                    <a:pt x="147" y="101"/>
                    <a:pt x="148" y="99"/>
                    <a:pt x="148" y="101"/>
                  </a:cubicBezTo>
                  <a:cubicBezTo>
                    <a:pt x="152" y="101"/>
                    <a:pt x="152" y="100"/>
                    <a:pt x="156" y="100"/>
                  </a:cubicBezTo>
                  <a:cubicBezTo>
                    <a:pt x="156" y="98"/>
                    <a:pt x="156" y="98"/>
                    <a:pt x="156" y="98"/>
                  </a:cubicBezTo>
                  <a:cubicBezTo>
                    <a:pt x="157" y="98"/>
                    <a:pt x="158" y="98"/>
                    <a:pt x="158" y="98"/>
                  </a:cubicBezTo>
                  <a:cubicBezTo>
                    <a:pt x="160" y="99"/>
                    <a:pt x="161" y="102"/>
                    <a:pt x="164" y="100"/>
                  </a:cubicBezTo>
                  <a:cubicBezTo>
                    <a:pt x="164" y="100"/>
                    <a:pt x="164" y="99"/>
                    <a:pt x="165" y="99"/>
                  </a:cubicBezTo>
                  <a:cubicBezTo>
                    <a:pt x="166" y="100"/>
                    <a:pt x="166" y="100"/>
                    <a:pt x="166" y="100"/>
                  </a:cubicBezTo>
                  <a:cubicBezTo>
                    <a:pt x="170" y="101"/>
                    <a:pt x="168" y="101"/>
                    <a:pt x="170" y="102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71" y="103"/>
                    <a:pt x="171" y="104"/>
                    <a:pt x="172" y="103"/>
                  </a:cubicBezTo>
                  <a:cubicBezTo>
                    <a:pt x="172" y="103"/>
                    <a:pt x="174" y="102"/>
                    <a:pt x="174" y="101"/>
                  </a:cubicBezTo>
                  <a:cubicBezTo>
                    <a:pt x="177" y="100"/>
                    <a:pt x="179" y="100"/>
                    <a:pt x="182" y="99"/>
                  </a:cubicBezTo>
                  <a:cubicBezTo>
                    <a:pt x="183" y="94"/>
                    <a:pt x="186" y="90"/>
                    <a:pt x="190" y="88"/>
                  </a:cubicBezTo>
                  <a:cubicBezTo>
                    <a:pt x="189" y="86"/>
                    <a:pt x="188" y="85"/>
                    <a:pt x="187" y="83"/>
                  </a:cubicBezTo>
                  <a:cubicBezTo>
                    <a:pt x="189" y="81"/>
                    <a:pt x="191" y="79"/>
                    <a:pt x="193" y="76"/>
                  </a:cubicBezTo>
                  <a:cubicBezTo>
                    <a:pt x="193" y="75"/>
                    <a:pt x="193" y="74"/>
                    <a:pt x="193" y="73"/>
                  </a:cubicBezTo>
                  <a:cubicBezTo>
                    <a:pt x="193" y="73"/>
                    <a:pt x="190" y="72"/>
                    <a:pt x="191" y="71"/>
                  </a:cubicBezTo>
                  <a:cubicBezTo>
                    <a:pt x="192" y="71"/>
                    <a:pt x="192" y="72"/>
                    <a:pt x="193" y="71"/>
                  </a:cubicBezTo>
                  <a:cubicBezTo>
                    <a:pt x="195" y="68"/>
                    <a:pt x="194" y="62"/>
                    <a:pt x="194" y="58"/>
                  </a:cubicBezTo>
                  <a:cubicBezTo>
                    <a:pt x="197" y="56"/>
                    <a:pt x="199" y="55"/>
                    <a:pt x="204" y="54"/>
                  </a:cubicBezTo>
                  <a:cubicBezTo>
                    <a:pt x="203" y="54"/>
                    <a:pt x="204" y="52"/>
                    <a:pt x="203" y="52"/>
                  </a:cubicBezTo>
                  <a:cubicBezTo>
                    <a:pt x="200" y="50"/>
                    <a:pt x="196" y="49"/>
                    <a:pt x="195" y="46"/>
                  </a:cubicBezTo>
                  <a:cubicBezTo>
                    <a:pt x="194" y="44"/>
                    <a:pt x="196" y="42"/>
                    <a:pt x="196" y="41"/>
                  </a:cubicBezTo>
                  <a:cubicBezTo>
                    <a:pt x="197" y="37"/>
                    <a:pt x="194" y="33"/>
                    <a:pt x="192" y="30"/>
                  </a:cubicBezTo>
                  <a:cubicBezTo>
                    <a:pt x="192" y="30"/>
                    <a:pt x="191" y="28"/>
                    <a:pt x="192" y="28"/>
                  </a:cubicBezTo>
                  <a:cubicBezTo>
                    <a:pt x="192" y="27"/>
                    <a:pt x="193" y="27"/>
                    <a:pt x="193" y="26"/>
                  </a:cubicBezTo>
                  <a:cubicBezTo>
                    <a:pt x="194" y="27"/>
                    <a:pt x="193" y="26"/>
                    <a:pt x="194" y="26"/>
                  </a:cubicBezTo>
                  <a:cubicBezTo>
                    <a:pt x="195" y="26"/>
                    <a:pt x="194" y="24"/>
                    <a:pt x="194" y="24"/>
                  </a:cubicBezTo>
                  <a:cubicBezTo>
                    <a:pt x="194" y="23"/>
                    <a:pt x="192" y="23"/>
                    <a:pt x="192" y="23"/>
                  </a:cubicBezTo>
                  <a:cubicBezTo>
                    <a:pt x="191" y="23"/>
                    <a:pt x="191" y="22"/>
                    <a:pt x="191" y="22"/>
                  </a:cubicBezTo>
                  <a:cubicBezTo>
                    <a:pt x="186" y="22"/>
                    <a:pt x="186" y="22"/>
                    <a:pt x="186" y="22"/>
                  </a:cubicBezTo>
                  <a:cubicBezTo>
                    <a:pt x="180" y="21"/>
                    <a:pt x="180" y="21"/>
                    <a:pt x="180" y="21"/>
                  </a:cubicBezTo>
                  <a:cubicBezTo>
                    <a:pt x="178" y="24"/>
                    <a:pt x="178" y="24"/>
                    <a:pt x="178" y="24"/>
                  </a:cubicBezTo>
                  <a:cubicBezTo>
                    <a:pt x="177" y="30"/>
                    <a:pt x="177" y="30"/>
                    <a:pt x="177" y="3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3" y="35"/>
                    <a:pt x="173" y="35"/>
                    <a:pt x="173" y="35"/>
                  </a:cubicBezTo>
                  <a:cubicBezTo>
                    <a:pt x="171" y="38"/>
                    <a:pt x="171" y="38"/>
                    <a:pt x="171" y="38"/>
                  </a:cubicBezTo>
                  <a:cubicBezTo>
                    <a:pt x="169" y="39"/>
                    <a:pt x="169" y="39"/>
                    <a:pt x="169" y="39"/>
                  </a:cubicBezTo>
                  <a:cubicBezTo>
                    <a:pt x="168" y="42"/>
                    <a:pt x="168" y="42"/>
                    <a:pt x="168" y="42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1" y="51"/>
                    <a:pt x="161" y="51"/>
                    <a:pt x="161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4" y="50"/>
                    <a:pt x="154" y="50"/>
                    <a:pt x="154" y="50"/>
                  </a:cubicBezTo>
                  <a:cubicBezTo>
                    <a:pt x="149" y="51"/>
                    <a:pt x="149" y="51"/>
                    <a:pt x="149" y="51"/>
                  </a:cubicBezTo>
                  <a:cubicBezTo>
                    <a:pt x="147" y="53"/>
                    <a:pt x="147" y="53"/>
                    <a:pt x="147" y="53"/>
                  </a:cubicBezTo>
                  <a:cubicBezTo>
                    <a:pt x="143" y="54"/>
                    <a:pt x="143" y="54"/>
                    <a:pt x="143" y="54"/>
                  </a:cubicBezTo>
                  <a:cubicBezTo>
                    <a:pt x="138" y="55"/>
                    <a:pt x="138" y="55"/>
                    <a:pt x="138" y="55"/>
                  </a:cubicBezTo>
                  <a:cubicBezTo>
                    <a:pt x="134" y="54"/>
                    <a:pt x="134" y="54"/>
                    <a:pt x="134" y="54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7" y="47"/>
                    <a:pt x="127" y="47"/>
                    <a:pt x="127" y="47"/>
                  </a:cubicBezTo>
                  <a:lnTo>
                    <a:pt x="127" y="42"/>
                  </a:lnTo>
                  <a:close/>
                  <a:moveTo>
                    <a:pt x="314" y="75"/>
                  </a:moveTo>
                  <a:cubicBezTo>
                    <a:pt x="314" y="76"/>
                    <a:pt x="309" y="76"/>
                    <a:pt x="309" y="76"/>
                  </a:cubicBezTo>
                  <a:cubicBezTo>
                    <a:pt x="309" y="75"/>
                    <a:pt x="309" y="81"/>
                    <a:pt x="309" y="81"/>
                  </a:cubicBezTo>
                  <a:cubicBezTo>
                    <a:pt x="307" y="81"/>
                    <a:pt x="308" y="83"/>
                    <a:pt x="309" y="83"/>
                  </a:cubicBezTo>
                  <a:cubicBezTo>
                    <a:pt x="310" y="84"/>
                    <a:pt x="313" y="83"/>
                    <a:pt x="314" y="83"/>
                  </a:cubicBezTo>
                  <a:cubicBezTo>
                    <a:pt x="315" y="84"/>
                    <a:pt x="316" y="84"/>
                    <a:pt x="316" y="85"/>
                  </a:cubicBezTo>
                  <a:cubicBezTo>
                    <a:pt x="316" y="85"/>
                    <a:pt x="317" y="88"/>
                    <a:pt x="317" y="88"/>
                  </a:cubicBezTo>
                  <a:cubicBezTo>
                    <a:pt x="317" y="88"/>
                    <a:pt x="314" y="88"/>
                    <a:pt x="316" y="89"/>
                  </a:cubicBezTo>
                  <a:cubicBezTo>
                    <a:pt x="318" y="90"/>
                    <a:pt x="323" y="88"/>
                    <a:pt x="326" y="89"/>
                  </a:cubicBezTo>
                  <a:cubicBezTo>
                    <a:pt x="327" y="89"/>
                    <a:pt x="330" y="90"/>
                    <a:pt x="332" y="90"/>
                  </a:cubicBezTo>
                  <a:cubicBezTo>
                    <a:pt x="332" y="91"/>
                    <a:pt x="332" y="91"/>
                    <a:pt x="332" y="91"/>
                  </a:cubicBezTo>
                  <a:cubicBezTo>
                    <a:pt x="329" y="92"/>
                    <a:pt x="327" y="92"/>
                    <a:pt x="325" y="92"/>
                  </a:cubicBezTo>
                  <a:cubicBezTo>
                    <a:pt x="324" y="93"/>
                    <a:pt x="324" y="93"/>
                    <a:pt x="324" y="93"/>
                  </a:cubicBezTo>
                  <a:cubicBezTo>
                    <a:pt x="321" y="94"/>
                    <a:pt x="316" y="94"/>
                    <a:pt x="314" y="94"/>
                  </a:cubicBezTo>
                  <a:cubicBezTo>
                    <a:pt x="315" y="96"/>
                    <a:pt x="315" y="96"/>
                    <a:pt x="315" y="96"/>
                  </a:cubicBezTo>
                  <a:cubicBezTo>
                    <a:pt x="317" y="96"/>
                    <a:pt x="318" y="96"/>
                    <a:pt x="319" y="95"/>
                  </a:cubicBezTo>
                  <a:cubicBezTo>
                    <a:pt x="321" y="101"/>
                    <a:pt x="319" y="99"/>
                    <a:pt x="323" y="101"/>
                  </a:cubicBezTo>
                  <a:cubicBezTo>
                    <a:pt x="323" y="102"/>
                    <a:pt x="322" y="102"/>
                    <a:pt x="322" y="104"/>
                  </a:cubicBezTo>
                  <a:cubicBezTo>
                    <a:pt x="322" y="104"/>
                    <a:pt x="324" y="106"/>
                    <a:pt x="324" y="106"/>
                  </a:cubicBezTo>
                  <a:cubicBezTo>
                    <a:pt x="324" y="106"/>
                    <a:pt x="326" y="106"/>
                    <a:pt x="326" y="106"/>
                  </a:cubicBezTo>
                  <a:cubicBezTo>
                    <a:pt x="326" y="105"/>
                    <a:pt x="327" y="102"/>
                    <a:pt x="328" y="101"/>
                  </a:cubicBezTo>
                  <a:cubicBezTo>
                    <a:pt x="328" y="101"/>
                    <a:pt x="329" y="100"/>
                    <a:pt x="329" y="100"/>
                  </a:cubicBezTo>
                  <a:cubicBezTo>
                    <a:pt x="329" y="100"/>
                    <a:pt x="329" y="102"/>
                    <a:pt x="329" y="102"/>
                  </a:cubicBezTo>
                  <a:cubicBezTo>
                    <a:pt x="333" y="104"/>
                    <a:pt x="333" y="104"/>
                    <a:pt x="333" y="104"/>
                  </a:cubicBezTo>
                  <a:cubicBezTo>
                    <a:pt x="333" y="105"/>
                    <a:pt x="333" y="105"/>
                    <a:pt x="333" y="105"/>
                  </a:cubicBezTo>
                  <a:cubicBezTo>
                    <a:pt x="337" y="106"/>
                    <a:pt x="338" y="105"/>
                    <a:pt x="338" y="105"/>
                  </a:cubicBezTo>
                  <a:cubicBezTo>
                    <a:pt x="338" y="105"/>
                    <a:pt x="336" y="111"/>
                    <a:pt x="340" y="112"/>
                  </a:cubicBezTo>
                  <a:cubicBezTo>
                    <a:pt x="342" y="112"/>
                    <a:pt x="342" y="111"/>
                    <a:pt x="344" y="111"/>
                  </a:cubicBezTo>
                  <a:cubicBezTo>
                    <a:pt x="346" y="113"/>
                    <a:pt x="346" y="113"/>
                    <a:pt x="346" y="113"/>
                  </a:cubicBezTo>
                  <a:cubicBezTo>
                    <a:pt x="348" y="113"/>
                    <a:pt x="348" y="111"/>
                    <a:pt x="350" y="112"/>
                  </a:cubicBezTo>
                  <a:cubicBezTo>
                    <a:pt x="350" y="113"/>
                    <a:pt x="350" y="113"/>
                    <a:pt x="350" y="113"/>
                  </a:cubicBezTo>
                  <a:cubicBezTo>
                    <a:pt x="354" y="115"/>
                    <a:pt x="355" y="116"/>
                    <a:pt x="357" y="120"/>
                  </a:cubicBezTo>
                  <a:cubicBezTo>
                    <a:pt x="363" y="119"/>
                    <a:pt x="360" y="120"/>
                    <a:pt x="364" y="121"/>
                  </a:cubicBezTo>
                  <a:cubicBezTo>
                    <a:pt x="366" y="122"/>
                    <a:pt x="367" y="121"/>
                    <a:pt x="368" y="122"/>
                  </a:cubicBezTo>
                  <a:cubicBezTo>
                    <a:pt x="370" y="127"/>
                    <a:pt x="370" y="127"/>
                    <a:pt x="370" y="127"/>
                  </a:cubicBezTo>
                  <a:cubicBezTo>
                    <a:pt x="370" y="133"/>
                    <a:pt x="370" y="133"/>
                    <a:pt x="370" y="133"/>
                  </a:cubicBezTo>
                  <a:cubicBezTo>
                    <a:pt x="370" y="134"/>
                    <a:pt x="369" y="134"/>
                    <a:pt x="370" y="135"/>
                  </a:cubicBezTo>
                  <a:cubicBezTo>
                    <a:pt x="370" y="136"/>
                    <a:pt x="371" y="136"/>
                    <a:pt x="372" y="137"/>
                  </a:cubicBezTo>
                  <a:cubicBezTo>
                    <a:pt x="372" y="138"/>
                    <a:pt x="372" y="139"/>
                    <a:pt x="372" y="141"/>
                  </a:cubicBezTo>
                  <a:cubicBezTo>
                    <a:pt x="372" y="141"/>
                    <a:pt x="374" y="143"/>
                    <a:pt x="374" y="143"/>
                  </a:cubicBezTo>
                  <a:cubicBezTo>
                    <a:pt x="375" y="147"/>
                    <a:pt x="374" y="147"/>
                    <a:pt x="375" y="151"/>
                  </a:cubicBezTo>
                  <a:cubicBezTo>
                    <a:pt x="374" y="151"/>
                    <a:pt x="373" y="149"/>
                    <a:pt x="372" y="149"/>
                  </a:cubicBezTo>
                  <a:cubicBezTo>
                    <a:pt x="371" y="149"/>
                    <a:pt x="370" y="148"/>
                    <a:pt x="368" y="149"/>
                  </a:cubicBezTo>
                  <a:cubicBezTo>
                    <a:pt x="368" y="149"/>
                    <a:pt x="364" y="155"/>
                    <a:pt x="364" y="156"/>
                  </a:cubicBezTo>
                  <a:cubicBezTo>
                    <a:pt x="367" y="155"/>
                    <a:pt x="370" y="155"/>
                    <a:pt x="373" y="155"/>
                  </a:cubicBezTo>
                  <a:cubicBezTo>
                    <a:pt x="373" y="154"/>
                    <a:pt x="374" y="152"/>
                    <a:pt x="374" y="152"/>
                  </a:cubicBezTo>
                  <a:cubicBezTo>
                    <a:pt x="375" y="152"/>
                    <a:pt x="375" y="153"/>
                    <a:pt x="375" y="153"/>
                  </a:cubicBezTo>
                  <a:cubicBezTo>
                    <a:pt x="378" y="154"/>
                    <a:pt x="380" y="152"/>
                    <a:pt x="382" y="153"/>
                  </a:cubicBezTo>
                  <a:cubicBezTo>
                    <a:pt x="384" y="153"/>
                    <a:pt x="387" y="157"/>
                    <a:pt x="387" y="159"/>
                  </a:cubicBezTo>
                  <a:cubicBezTo>
                    <a:pt x="387" y="159"/>
                    <a:pt x="387" y="161"/>
                    <a:pt x="387" y="161"/>
                  </a:cubicBezTo>
                  <a:cubicBezTo>
                    <a:pt x="388" y="161"/>
                    <a:pt x="388" y="161"/>
                    <a:pt x="388" y="161"/>
                  </a:cubicBezTo>
                  <a:cubicBezTo>
                    <a:pt x="389" y="161"/>
                    <a:pt x="389" y="163"/>
                    <a:pt x="390" y="163"/>
                  </a:cubicBezTo>
                  <a:cubicBezTo>
                    <a:pt x="390" y="164"/>
                    <a:pt x="391" y="164"/>
                    <a:pt x="392" y="164"/>
                  </a:cubicBezTo>
                  <a:cubicBezTo>
                    <a:pt x="392" y="141"/>
                    <a:pt x="392" y="141"/>
                    <a:pt x="392" y="141"/>
                  </a:cubicBezTo>
                  <a:cubicBezTo>
                    <a:pt x="390" y="137"/>
                    <a:pt x="390" y="137"/>
                    <a:pt x="390" y="137"/>
                  </a:cubicBezTo>
                  <a:cubicBezTo>
                    <a:pt x="392" y="134"/>
                    <a:pt x="392" y="134"/>
                    <a:pt x="392" y="134"/>
                  </a:cubicBezTo>
                  <a:cubicBezTo>
                    <a:pt x="391" y="95"/>
                    <a:pt x="391" y="95"/>
                    <a:pt x="391" y="95"/>
                  </a:cubicBezTo>
                  <a:cubicBezTo>
                    <a:pt x="391" y="95"/>
                    <a:pt x="391" y="95"/>
                    <a:pt x="390" y="95"/>
                  </a:cubicBezTo>
                  <a:cubicBezTo>
                    <a:pt x="390" y="95"/>
                    <a:pt x="389" y="92"/>
                    <a:pt x="388" y="91"/>
                  </a:cubicBezTo>
                  <a:cubicBezTo>
                    <a:pt x="386" y="91"/>
                    <a:pt x="385" y="92"/>
                    <a:pt x="384" y="92"/>
                  </a:cubicBezTo>
                  <a:cubicBezTo>
                    <a:pt x="381" y="92"/>
                    <a:pt x="376" y="90"/>
                    <a:pt x="374" y="89"/>
                  </a:cubicBezTo>
                  <a:cubicBezTo>
                    <a:pt x="372" y="88"/>
                    <a:pt x="366" y="83"/>
                    <a:pt x="363" y="83"/>
                  </a:cubicBezTo>
                  <a:cubicBezTo>
                    <a:pt x="363" y="85"/>
                    <a:pt x="363" y="85"/>
                    <a:pt x="363" y="85"/>
                  </a:cubicBezTo>
                  <a:cubicBezTo>
                    <a:pt x="362" y="85"/>
                    <a:pt x="361" y="85"/>
                    <a:pt x="360" y="85"/>
                  </a:cubicBezTo>
                  <a:cubicBezTo>
                    <a:pt x="359" y="86"/>
                    <a:pt x="358" y="89"/>
                    <a:pt x="357" y="89"/>
                  </a:cubicBezTo>
                  <a:cubicBezTo>
                    <a:pt x="356" y="90"/>
                    <a:pt x="353" y="90"/>
                    <a:pt x="352" y="91"/>
                  </a:cubicBezTo>
                  <a:cubicBezTo>
                    <a:pt x="351" y="93"/>
                    <a:pt x="350" y="97"/>
                    <a:pt x="348" y="99"/>
                  </a:cubicBezTo>
                  <a:cubicBezTo>
                    <a:pt x="347" y="100"/>
                    <a:pt x="345" y="100"/>
                    <a:pt x="343" y="101"/>
                  </a:cubicBezTo>
                  <a:cubicBezTo>
                    <a:pt x="343" y="100"/>
                    <a:pt x="343" y="101"/>
                    <a:pt x="342" y="101"/>
                  </a:cubicBezTo>
                  <a:cubicBezTo>
                    <a:pt x="341" y="99"/>
                    <a:pt x="341" y="98"/>
                    <a:pt x="341" y="97"/>
                  </a:cubicBezTo>
                  <a:cubicBezTo>
                    <a:pt x="339" y="98"/>
                    <a:pt x="339" y="98"/>
                    <a:pt x="339" y="98"/>
                  </a:cubicBezTo>
                  <a:cubicBezTo>
                    <a:pt x="339" y="97"/>
                    <a:pt x="339" y="95"/>
                    <a:pt x="339" y="93"/>
                  </a:cubicBezTo>
                  <a:cubicBezTo>
                    <a:pt x="337" y="93"/>
                    <a:pt x="337" y="93"/>
                    <a:pt x="337" y="93"/>
                  </a:cubicBezTo>
                  <a:cubicBezTo>
                    <a:pt x="336" y="94"/>
                    <a:pt x="337" y="94"/>
                    <a:pt x="336" y="95"/>
                  </a:cubicBezTo>
                  <a:cubicBezTo>
                    <a:pt x="335" y="90"/>
                    <a:pt x="333" y="87"/>
                    <a:pt x="334" y="82"/>
                  </a:cubicBezTo>
                  <a:cubicBezTo>
                    <a:pt x="335" y="81"/>
                    <a:pt x="336" y="81"/>
                    <a:pt x="336" y="79"/>
                  </a:cubicBezTo>
                  <a:cubicBezTo>
                    <a:pt x="336" y="78"/>
                    <a:pt x="334" y="74"/>
                    <a:pt x="332" y="73"/>
                  </a:cubicBezTo>
                  <a:cubicBezTo>
                    <a:pt x="331" y="73"/>
                    <a:pt x="331" y="73"/>
                    <a:pt x="331" y="73"/>
                  </a:cubicBezTo>
                  <a:cubicBezTo>
                    <a:pt x="332" y="74"/>
                    <a:pt x="330" y="74"/>
                    <a:pt x="329" y="74"/>
                  </a:cubicBezTo>
                  <a:cubicBezTo>
                    <a:pt x="329" y="74"/>
                    <a:pt x="329" y="72"/>
                    <a:pt x="327" y="73"/>
                  </a:cubicBezTo>
                  <a:cubicBezTo>
                    <a:pt x="327" y="73"/>
                    <a:pt x="328" y="74"/>
                    <a:pt x="326" y="74"/>
                  </a:cubicBezTo>
                  <a:cubicBezTo>
                    <a:pt x="324" y="74"/>
                    <a:pt x="321" y="71"/>
                    <a:pt x="319" y="71"/>
                  </a:cubicBezTo>
                  <a:cubicBezTo>
                    <a:pt x="315" y="72"/>
                    <a:pt x="315" y="75"/>
                    <a:pt x="314" y="75"/>
                  </a:cubicBezTo>
                  <a:close/>
                  <a:moveTo>
                    <a:pt x="110" y="19"/>
                  </a:moveTo>
                  <a:cubicBezTo>
                    <a:pt x="111" y="19"/>
                    <a:pt x="110" y="22"/>
                    <a:pt x="110" y="23"/>
                  </a:cubicBezTo>
                  <a:cubicBezTo>
                    <a:pt x="110" y="23"/>
                    <a:pt x="113" y="22"/>
                    <a:pt x="113" y="22"/>
                  </a:cubicBezTo>
                  <a:cubicBezTo>
                    <a:pt x="113" y="22"/>
                    <a:pt x="113" y="18"/>
                    <a:pt x="112" y="20"/>
                  </a:cubicBezTo>
                  <a:lnTo>
                    <a:pt x="110" y="19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207">
              <a:extLst>
                <a:ext uri="{FF2B5EF4-FFF2-40B4-BE49-F238E27FC236}">
                  <a16:creationId xmlns:a16="http://schemas.microsoft.com/office/drawing/2014/main" id="{D0123CB5-B28A-A949-B5BB-C23EBF7F9C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2494" y="2832593"/>
              <a:ext cx="885628" cy="1142514"/>
            </a:xfrm>
            <a:custGeom>
              <a:avLst/>
              <a:gdLst>
                <a:gd name="T0" fmla="*/ 213 w 251"/>
                <a:gd name="T1" fmla="*/ 268 h 324"/>
                <a:gd name="T2" fmla="*/ 209 w 251"/>
                <a:gd name="T3" fmla="*/ 285 h 324"/>
                <a:gd name="T4" fmla="*/ 220 w 251"/>
                <a:gd name="T5" fmla="*/ 322 h 324"/>
                <a:gd name="T6" fmla="*/ 1 w 251"/>
                <a:gd name="T7" fmla="*/ 149 h 324"/>
                <a:gd name="T8" fmla="*/ 16 w 251"/>
                <a:gd name="T9" fmla="*/ 154 h 324"/>
                <a:gd name="T10" fmla="*/ 5 w 251"/>
                <a:gd name="T11" fmla="*/ 160 h 324"/>
                <a:gd name="T12" fmla="*/ 32 w 251"/>
                <a:gd name="T13" fmla="*/ 167 h 324"/>
                <a:gd name="T14" fmla="*/ 36 w 251"/>
                <a:gd name="T15" fmla="*/ 161 h 324"/>
                <a:gd name="T16" fmla="*/ 36 w 251"/>
                <a:gd name="T17" fmla="*/ 170 h 324"/>
                <a:gd name="T18" fmla="*/ 37 w 251"/>
                <a:gd name="T19" fmla="*/ 193 h 324"/>
                <a:gd name="T20" fmla="*/ 41 w 251"/>
                <a:gd name="T21" fmla="*/ 215 h 324"/>
                <a:gd name="T22" fmla="*/ 54 w 251"/>
                <a:gd name="T23" fmla="*/ 268 h 324"/>
                <a:gd name="T24" fmla="*/ 67 w 251"/>
                <a:gd name="T25" fmla="*/ 291 h 324"/>
                <a:gd name="T26" fmla="*/ 87 w 251"/>
                <a:gd name="T27" fmla="*/ 302 h 324"/>
                <a:gd name="T28" fmla="*/ 98 w 251"/>
                <a:gd name="T29" fmla="*/ 272 h 324"/>
                <a:gd name="T30" fmla="*/ 100 w 251"/>
                <a:gd name="T31" fmla="*/ 238 h 324"/>
                <a:gd name="T32" fmla="*/ 109 w 251"/>
                <a:gd name="T33" fmla="*/ 224 h 324"/>
                <a:gd name="T34" fmla="*/ 128 w 251"/>
                <a:gd name="T35" fmla="*/ 208 h 324"/>
                <a:gd name="T36" fmla="*/ 141 w 251"/>
                <a:gd name="T37" fmla="*/ 196 h 324"/>
                <a:gd name="T38" fmla="*/ 154 w 251"/>
                <a:gd name="T39" fmla="*/ 186 h 324"/>
                <a:gd name="T40" fmla="*/ 167 w 251"/>
                <a:gd name="T41" fmla="*/ 169 h 324"/>
                <a:gd name="T42" fmla="*/ 176 w 251"/>
                <a:gd name="T43" fmla="*/ 161 h 324"/>
                <a:gd name="T44" fmla="*/ 167 w 251"/>
                <a:gd name="T45" fmla="*/ 139 h 324"/>
                <a:gd name="T46" fmla="*/ 175 w 251"/>
                <a:gd name="T47" fmla="*/ 123 h 324"/>
                <a:gd name="T48" fmla="*/ 186 w 251"/>
                <a:gd name="T49" fmla="*/ 119 h 324"/>
                <a:gd name="T50" fmla="*/ 199 w 251"/>
                <a:gd name="T51" fmla="*/ 131 h 324"/>
                <a:gd name="T52" fmla="*/ 204 w 251"/>
                <a:gd name="T53" fmla="*/ 142 h 324"/>
                <a:gd name="T54" fmla="*/ 206 w 251"/>
                <a:gd name="T55" fmla="*/ 151 h 324"/>
                <a:gd name="T56" fmla="*/ 216 w 251"/>
                <a:gd name="T57" fmla="*/ 167 h 324"/>
                <a:gd name="T58" fmla="*/ 218 w 251"/>
                <a:gd name="T59" fmla="*/ 153 h 324"/>
                <a:gd name="T60" fmla="*/ 228 w 251"/>
                <a:gd name="T61" fmla="*/ 135 h 324"/>
                <a:gd name="T62" fmla="*/ 237 w 251"/>
                <a:gd name="T63" fmla="*/ 123 h 324"/>
                <a:gd name="T64" fmla="*/ 251 w 251"/>
                <a:gd name="T65" fmla="*/ 109 h 324"/>
                <a:gd name="T66" fmla="*/ 243 w 251"/>
                <a:gd name="T67" fmla="*/ 96 h 324"/>
                <a:gd name="T68" fmla="*/ 231 w 251"/>
                <a:gd name="T69" fmla="*/ 87 h 324"/>
                <a:gd name="T70" fmla="*/ 214 w 251"/>
                <a:gd name="T71" fmla="*/ 91 h 324"/>
                <a:gd name="T72" fmla="*/ 204 w 251"/>
                <a:gd name="T73" fmla="*/ 106 h 324"/>
                <a:gd name="T74" fmla="*/ 180 w 251"/>
                <a:gd name="T75" fmla="*/ 103 h 324"/>
                <a:gd name="T76" fmla="*/ 170 w 251"/>
                <a:gd name="T77" fmla="*/ 98 h 324"/>
                <a:gd name="T78" fmla="*/ 171 w 251"/>
                <a:gd name="T79" fmla="*/ 111 h 324"/>
                <a:gd name="T80" fmla="*/ 149 w 251"/>
                <a:gd name="T81" fmla="*/ 108 h 324"/>
                <a:gd name="T82" fmla="*/ 128 w 251"/>
                <a:gd name="T83" fmla="*/ 98 h 324"/>
                <a:gd name="T84" fmla="*/ 106 w 251"/>
                <a:gd name="T85" fmla="*/ 88 h 324"/>
                <a:gd name="T86" fmla="*/ 106 w 251"/>
                <a:gd name="T87" fmla="*/ 69 h 324"/>
                <a:gd name="T88" fmla="*/ 89 w 251"/>
                <a:gd name="T89" fmla="*/ 57 h 324"/>
                <a:gd name="T90" fmla="*/ 89 w 251"/>
                <a:gd name="T91" fmla="*/ 45 h 324"/>
                <a:gd name="T92" fmla="*/ 83 w 251"/>
                <a:gd name="T93" fmla="*/ 28 h 324"/>
                <a:gd name="T94" fmla="*/ 91 w 251"/>
                <a:gd name="T95" fmla="*/ 14 h 324"/>
                <a:gd name="T96" fmla="*/ 84 w 251"/>
                <a:gd name="T97" fmla="*/ 1 h 324"/>
                <a:gd name="T98" fmla="*/ 68 w 251"/>
                <a:gd name="T99" fmla="*/ 10 h 324"/>
                <a:gd name="T100" fmla="*/ 50 w 251"/>
                <a:gd name="T101" fmla="*/ 22 h 324"/>
                <a:gd name="T102" fmla="*/ 37 w 251"/>
                <a:gd name="T103" fmla="*/ 27 h 324"/>
                <a:gd name="T104" fmla="*/ 45 w 251"/>
                <a:gd name="T105" fmla="*/ 47 h 324"/>
                <a:gd name="T106" fmla="*/ 43 w 251"/>
                <a:gd name="T107" fmla="*/ 70 h 324"/>
                <a:gd name="T108" fmla="*/ 28 w 251"/>
                <a:gd name="T109" fmla="*/ 87 h 324"/>
                <a:gd name="T110" fmla="*/ 13 w 251"/>
                <a:gd name="T111" fmla="*/ 101 h 324"/>
                <a:gd name="T112" fmla="*/ 10 w 251"/>
                <a:gd name="T113" fmla="*/ 116 h 324"/>
                <a:gd name="T114" fmla="*/ 13 w 251"/>
                <a:gd name="T115" fmla="*/ 135 h 324"/>
                <a:gd name="T116" fmla="*/ 213 w 251"/>
                <a:gd name="T117" fmla="*/ 25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1" h="324">
                  <a:moveTo>
                    <a:pt x="213" y="262"/>
                  </a:moveTo>
                  <a:cubicBezTo>
                    <a:pt x="213" y="263"/>
                    <a:pt x="213" y="263"/>
                    <a:pt x="213" y="263"/>
                  </a:cubicBezTo>
                  <a:cubicBezTo>
                    <a:pt x="213" y="262"/>
                    <a:pt x="214" y="262"/>
                    <a:pt x="213" y="262"/>
                  </a:cubicBezTo>
                  <a:close/>
                  <a:moveTo>
                    <a:pt x="213" y="266"/>
                  </a:moveTo>
                  <a:cubicBezTo>
                    <a:pt x="213" y="266"/>
                    <a:pt x="213" y="268"/>
                    <a:pt x="213" y="268"/>
                  </a:cubicBezTo>
                  <a:cubicBezTo>
                    <a:pt x="215" y="269"/>
                    <a:pt x="214" y="266"/>
                    <a:pt x="213" y="266"/>
                  </a:cubicBezTo>
                  <a:close/>
                  <a:moveTo>
                    <a:pt x="211" y="272"/>
                  </a:moveTo>
                  <a:cubicBezTo>
                    <a:pt x="211" y="272"/>
                    <a:pt x="212" y="273"/>
                    <a:pt x="212" y="274"/>
                  </a:cubicBezTo>
                  <a:cubicBezTo>
                    <a:pt x="213" y="274"/>
                    <a:pt x="213" y="272"/>
                    <a:pt x="211" y="272"/>
                  </a:cubicBezTo>
                  <a:close/>
                  <a:moveTo>
                    <a:pt x="209" y="285"/>
                  </a:moveTo>
                  <a:cubicBezTo>
                    <a:pt x="209" y="286"/>
                    <a:pt x="209" y="286"/>
                    <a:pt x="209" y="286"/>
                  </a:cubicBezTo>
                  <a:cubicBezTo>
                    <a:pt x="212" y="287"/>
                    <a:pt x="211" y="285"/>
                    <a:pt x="209" y="285"/>
                  </a:cubicBezTo>
                  <a:close/>
                  <a:moveTo>
                    <a:pt x="218" y="322"/>
                  </a:moveTo>
                  <a:cubicBezTo>
                    <a:pt x="219" y="324"/>
                    <a:pt x="219" y="324"/>
                    <a:pt x="219" y="324"/>
                  </a:cubicBezTo>
                  <a:cubicBezTo>
                    <a:pt x="221" y="324"/>
                    <a:pt x="220" y="323"/>
                    <a:pt x="220" y="322"/>
                  </a:cubicBezTo>
                  <a:cubicBezTo>
                    <a:pt x="220" y="322"/>
                    <a:pt x="219" y="322"/>
                    <a:pt x="218" y="322"/>
                  </a:cubicBezTo>
                  <a:close/>
                  <a:moveTo>
                    <a:pt x="0" y="141"/>
                  </a:moveTo>
                  <a:cubicBezTo>
                    <a:pt x="1" y="141"/>
                    <a:pt x="1" y="141"/>
                    <a:pt x="1" y="141"/>
                  </a:cubicBezTo>
                  <a:cubicBezTo>
                    <a:pt x="1" y="142"/>
                    <a:pt x="1" y="141"/>
                    <a:pt x="0" y="142"/>
                  </a:cubicBezTo>
                  <a:cubicBezTo>
                    <a:pt x="1" y="145"/>
                    <a:pt x="1" y="147"/>
                    <a:pt x="1" y="149"/>
                  </a:cubicBezTo>
                  <a:cubicBezTo>
                    <a:pt x="4" y="150"/>
                    <a:pt x="10" y="154"/>
                    <a:pt x="16" y="152"/>
                  </a:cubicBezTo>
                  <a:cubicBezTo>
                    <a:pt x="18" y="151"/>
                    <a:pt x="18" y="148"/>
                    <a:pt x="19" y="147"/>
                  </a:cubicBezTo>
                  <a:cubicBezTo>
                    <a:pt x="20" y="147"/>
                    <a:pt x="21" y="148"/>
                    <a:pt x="21" y="147"/>
                  </a:cubicBezTo>
                  <a:cubicBezTo>
                    <a:pt x="20" y="149"/>
                    <a:pt x="20" y="151"/>
                    <a:pt x="19" y="153"/>
                  </a:cubicBezTo>
                  <a:cubicBezTo>
                    <a:pt x="18" y="153"/>
                    <a:pt x="17" y="153"/>
                    <a:pt x="16" y="154"/>
                  </a:cubicBezTo>
                  <a:cubicBezTo>
                    <a:pt x="15" y="155"/>
                    <a:pt x="16" y="157"/>
                    <a:pt x="15" y="157"/>
                  </a:cubicBezTo>
                  <a:cubicBezTo>
                    <a:pt x="14" y="158"/>
                    <a:pt x="12" y="157"/>
                    <a:pt x="11" y="157"/>
                  </a:cubicBezTo>
                  <a:cubicBezTo>
                    <a:pt x="11" y="157"/>
                    <a:pt x="10" y="159"/>
                    <a:pt x="9" y="159"/>
                  </a:cubicBezTo>
                  <a:cubicBezTo>
                    <a:pt x="8" y="160"/>
                    <a:pt x="8" y="158"/>
                    <a:pt x="7" y="159"/>
                  </a:cubicBezTo>
                  <a:cubicBezTo>
                    <a:pt x="6" y="159"/>
                    <a:pt x="6" y="160"/>
                    <a:pt x="5" y="160"/>
                  </a:cubicBezTo>
                  <a:cubicBezTo>
                    <a:pt x="6" y="161"/>
                    <a:pt x="7" y="163"/>
                    <a:pt x="7" y="164"/>
                  </a:cubicBezTo>
                  <a:cubicBezTo>
                    <a:pt x="11" y="169"/>
                    <a:pt x="15" y="172"/>
                    <a:pt x="18" y="177"/>
                  </a:cubicBezTo>
                  <a:cubicBezTo>
                    <a:pt x="19" y="177"/>
                    <a:pt x="20" y="177"/>
                    <a:pt x="21" y="177"/>
                  </a:cubicBezTo>
                  <a:cubicBezTo>
                    <a:pt x="22" y="177"/>
                    <a:pt x="23" y="175"/>
                    <a:pt x="23" y="175"/>
                  </a:cubicBezTo>
                  <a:cubicBezTo>
                    <a:pt x="27" y="173"/>
                    <a:pt x="31" y="172"/>
                    <a:pt x="32" y="167"/>
                  </a:cubicBezTo>
                  <a:cubicBezTo>
                    <a:pt x="33" y="163"/>
                    <a:pt x="31" y="161"/>
                    <a:pt x="33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8"/>
                    <a:pt x="34" y="158"/>
                    <a:pt x="35" y="158"/>
                  </a:cubicBezTo>
                  <a:cubicBezTo>
                    <a:pt x="35" y="159"/>
                    <a:pt x="35" y="159"/>
                    <a:pt x="35" y="160"/>
                  </a:cubicBezTo>
                  <a:cubicBezTo>
                    <a:pt x="35" y="159"/>
                    <a:pt x="36" y="161"/>
                    <a:pt x="36" y="161"/>
                  </a:cubicBezTo>
                  <a:cubicBezTo>
                    <a:pt x="36" y="162"/>
                    <a:pt x="35" y="162"/>
                    <a:pt x="35" y="164"/>
                  </a:cubicBezTo>
                  <a:cubicBezTo>
                    <a:pt x="37" y="165"/>
                    <a:pt x="37" y="166"/>
                    <a:pt x="36" y="166"/>
                  </a:cubicBezTo>
                  <a:cubicBezTo>
                    <a:pt x="36" y="166"/>
                    <a:pt x="37" y="167"/>
                    <a:pt x="35" y="167"/>
                  </a:cubicBezTo>
                  <a:cubicBezTo>
                    <a:pt x="35" y="167"/>
                    <a:pt x="35" y="169"/>
                    <a:pt x="36" y="168"/>
                  </a:cubicBezTo>
                  <a:cubicBezTo>
                    <a:pt x="36" y="170"/>
                    <a:pt x="36" y="170"/>
                    <a:pt x="36" y="170"/>
                  </a:cubicBezTo>
                  <a:cubicBezTo>
                    <a:pt x="37" y="172"/>
                    <a:pt x="39" y="172"/>
                    <a:pt x="39" y="175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7"/>
                    <a:pt x="34" y="187"/>
                    <a:pt x="34" y="187"/>
                  </a:cubicBezTo>
                  <a:cubicBezTo>
                    <a:pt x="34" y="188"/>
                    <a:pt x="37" y="190"/>
                    <a:pt x="37" y="191"/>
                  </a:cubicBezTo>
                  <a:cubicBezTo>
                    <a:pt x="38" y="192"/>
                    <a:pt x="36" y="193"/>
                    <a:pt x="37" y="193"/>
                  </a:cubicBezTo>
                  <a:cubicBezTo>
                    <a:pt x="39" y="194"/>
                    <a:pt x="37" y="198"/>
                    <a:pt x="37" y="200"/>
                  </a:cubicBezTo>
                  <a:cubicBezTo>
                    <a:pt x="38" y="200"/>
                    <a:pt x="38" y="200"/>
                    <a:pt x="38" y="200"/>
                  </a:cubicBezTo>
                  <a:cubicBezTo>
                    <a:pt x="38" y="203"/>
                    <a:pt x="37" y="209"/>
                    <a:pt x="39" y="210"/>
                  </a:cubicBezTo>
                  <a:cubicBezTo>
                    <a:pt x="39" y="210"/>
                    <a:pt x="38" y="211"/>
                    <a:pt x="39" y="212"/>
                  </a:cubicBezTo>
                  <a:cubicBezTo>
                    <a:pt x="39" y="212"/>
                    <a:pt x="40" y="214"/>
                    <a:pt x="41" y="215"/>
                  </a:cubicBezTo>
                  <a:cubicBezTo>
                    <a:pt x="41" y="218"/>
                    <a:pt x="41" y="220"/>
                    <a:pt x="41" y="224"/>
                  </a:cubicBezTo>
                  <a:cubicBezTo>
                    <a:pt x="43" y="231"/>
                    <a:pt x="48" y="237"/>
                    <a:pt x="49" y="244"/>
                  </a:cubicBezTo>
                  <a:cubicBezTo>
                    <a:pt x="51" y="250"/>
                    <a:pt x="50" y="253"/>
                    <a:pt x="51" y="260"/>
                  </a:cubicBezTo>
                  <a:cubicBezTo>
                    <a:pt x="51" y="260"/>
                    <a:pt x="53" y="262"/>
                    <a:pt x="53" y="263"/>
                  </a:cubicBezTo>
                  <a:cubicBezTo>
                    <a:pt x="54" y="265"/>
                    <a:pt x="53" y="266"/>
                    <a:pt x="54" y="268"/>
                  </a:cubicBezTo>
                  <a:cubicBezTo>
                    <a:pt x="55" y="269"/>
                    <a:pt x="57" y="269"/>
                    <a:pt x="57" y="270"/>
                  </a:cubicBezTo>
                  <a:cubicBezTo>
                    <a:pt x="58" y="272"/>
                    <a:pt x="57" y="273"/>
                    <a:pt x="58" y="274"/>
                  </a:cubicBezTo>
                  <a:cubicBezTo>
                    <a:pt x="59" y="276"/>
                    <a:pt x="61" y="277"/>
                    <a:pt x="61" y="279"/>
                  </a:cubicBezTo>
                  <a:cubicBezTo>
                    <a:pt x="62" y="281"/>
                    <a:pt x="62" y="283"/>
                    <a:pt x="63" y="285"/>
                  </a:cubicBezTo>
                  <a:cubicBezTo>
                    <a:pt x="63" y="287"/>
                    <a:pt x="67" y="289"/>
                    <a:pt x="67" y="291"/>
                  </a:cubicBezTo>
                  <a:cubicBezTo>
                    <a:pt x="67" y="293"/>
                    <a:pt x="66" y="294"/>
                    <a:pt x="65" y="295"/>
                  </a:cubicBezTo>
                  <a:cubicBezTo>
                    <a:pt x="68" y="300"/>
                    <a:pt x="72" y="306"/>
                    <a:pt x="75" y="311"/>
                  </a:cubicBezTo>
                  <a:cubicBezTo>
                    <a:pt x="77" y="311"/>
                    <a:pt x="78" y="312"/>
                    <a:pt x="79" y="311"/>
                  </a:cubicBezTo>
                  <a:cubicBezTo>
                    <a:pt x="82" y="309"/>
                    <a:pt x="81" y="305"/>
                    <a:pt x="83" y="303"/>
                  </a:cubicBezTo>
                  <a:cubicBezTo>
                    <a:pt x="84" y="303"/>
                    <a:pt x="86" y="303"/>
                    <a:pt x="87" y="302"/>
                  </a:cubicBezTo>
                  <a:cubicBezTo>
                    <a:pt x="87" y="302"/>
                    <a:pt x="86" y="300"/>
                    <a:pt x="87" y="300"/>
                  </a:cubicBezTo>
                  <a:cubicBezTo>
                    <a:pt x="87" y="300"/>
                    <a:pt x="92" y="291"/>
                    <a:pt x="92" y="291"/>
                  </a:cubicBezTo>
                  <a:cubicBezTo>
                    <a:pt x="93" y="291"/>
                    <a:pt x="95" y="291"/>
                    <a:pt x="96" y="291"/>
                  </a:cubicBezTo>
                  <a:cubicBezTo>
                    <a:pt x="95" y="286"/>
                    <a:pt x="93" y="279"/>
                    <a:pt x="94" y="276"/>
                  </a:cubicBezTo>
                  <a:cubicBezTo>
                    <a:pt x="95" y="274"/>
                    <a:pt x="97" y="273"/>
                    <a:pt x="98" y="272"/>
                  </a:cubicBezTo>
                  <a:cubicBezTo>
                    <a:pt x="99" y="270"/>
                    <a:pt x="98" y="268"/>
                    <a:pt x="98" y="266"/>
                  </a:cubicBezTo>
                  <a:cubicBezTo>
                    <a:pt x="100" y="266"/>
                    <a:pt x="100" y="266"/>
                    <a:pt x="100" y="266"/>
                  </a:cubicBezTo>
                  <a:cubicBezTo>
                    <a:pt x="100" y="263"/>
                    <a:pt x="99" y="261"/>
                    <a:pt x="98" y="260"/>
                  </a:cubicBezTo>
                  <a:cubicBezTo>
                    <a:pt x="98" y="254"/>
                    <a:pt x="97" y="250"/>
                    <a:pt x="98" y="244"/>
                  </a:cubicBezTo>
                  <a:cubicBezTo>
                    <a:pt x="98" y="242"/>
                    <a:pt x="100" y="240"/>
                    <a:pt x="100" y="238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99" y="236"/>
                    <a:pt x="98" y="234"/>
                    <a:pt x="98" y="232"/>
                  </a:cubicBezTo>
                  <a:cubicBezTo>
                    <a:pt x="99" y="231"/>
                    <a:pt x="100" y="230"/>
                    <a:pt x="100" y="230"/>
                  </a:cubicBezTo>
                  <a:cubicBezTo>
                    <a:pt x="103" y="228"/>
                    <a:pt x="103" y="229"/>
                    <a:pt x="106" y="228"/>
                  </a:cubicBezTo>
                  <a:cubicBezTo>
                    <a:pt x="108" y="228"/>
                    <a:pt x="108" y="225"/>
                    <a:pt x="109" y="224"/>
                  </a:cubicBezTo>
                  <a:cubicBezTo>
                    <a:pt x="111" y="223"/>
                    <a:pt x="114" y="224"/>
                    <a:pt x="115" y="222"/>
                  </a:cubicBezTo>
                  <a:cubicBezTo>
                    <a:pt x="117" y="220"/>
                    <a:pt x="116" y="215"/>
                    <a:pt x="119" y="213"/>
                  </a:cubicBezTo>
                  <a:cubicBezTo>
                    <a:pt x="121" y="212"/>
                    <a:pt x="123" y="213"/>
                    <a:pt x="126" y="212"/>
                  </a:cubicBezTo>
                  <a:cubicBezTo>
                    <a:pt x="126" y="211"/>
                    <a:pt x="126" y="211"/>
                    <a:pt x="126" y="211"/>
                  </a:cubicBezTo>
                  <a:cubicBezTo>
                    <a:pt x="127" y="210"/>
                    <a:pt x="127" y="209"/>
                    <a:pt x="128" y="208"/>
                  </a:cubicBezTo>
                  <a:cubicBezTo>
                    <a:pt x="130" y="207"/>
                    <a:pt x="132" y="208"/>
                    <a:pt x="134" y="207"/>
                  </a:cubicBezTo>
                  <a:cubicBezTo>
                    <a:pt x="135" y="206"/>
                    <a:pt x="134" y="204"/>
                    <a:pt x="135" y="203"/>
                  </a:cubicBezTo>
                  <a:cubicBezTo>
                    <a:pt x="136" y="202"/>
                    <a:pt x="138" y="201"/>
                    <a:pt x="138" y="200"/>
                  </a:cubicBezTo>
                  <a:cubicBezTo>
                    <a:pt x="139" y="199"/>
                    <a:pt x="139" y="198"/>
                    <a:pt x="140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5"/>
                    <a:pt x="141" y="195"/>
                    <a:pt x="141" y="195"/>
                  </a:cubicBezTo>
                  <a:cubicBezTo>
                    <a:pt x="141" y="194"/>
                    <a:pt x="144" y="194"/>
                    <a:pt x="144" y="193"/>
                  </a:cubicBezTo>
                  <a:cubicBezTo>
                    <a:pt x="146" y="189"/>
                    <a:pt x="146" y="189"/>
                    <a:pt x="146" y="189"/>
                  </a:cubicBezTo>
                  <a:cubicBezTo>
                    <a:pt x="147" y="189"/>
                    <a:pt x="149" y="190"/>
                    <a:pt x="150" y="189"/>
                  </a:cubicBezTo>
                  <a:cubicBezTo>
                    <a:pt x="151" y="189"/>
                    <a:pt x="153" y="186"/>
                    <a:pt x="154" y="186"/>
                  </a:cubicBezTo>
                  <a:cubicBezTo>
                    <a:pt x="155" y="185"/>
                    <a:pt x="156" y="186"/>
                    <a:pt x="157" y="185"/>
                  </a:cubicBezTo>
                  <a:cubicBezTo>
                    <a:pt x="162" y="181"/>
                    <a:pt x="159" y="180"/>
                    <a:pt x="160" y="174"/>
                  </a:cubicBezTo>
                  <a:cubicBezTo>
                    <a:pt x="160" y="174"/>
                    <a:pt x="163" y="172"/>
                    <a:pt x="163" y="171"/>
                  </a:cubicBezTo>
                  <a:cubicBezTo>
                    <a:pt x="163" y="171"/>
                    <a:pt x="163" y="169"/>
                    <a:pt x="163" y="169"/>
                  </a:cubicBezTo>
                  <a:cubicBezTo>
                    <a:pt x="164" y="168"/>
                    <a:pt x="166" y="169"/>
                    <a:pt x="167" y="169"/>
                  </a:cubicBezTo>
                  <a:cubicBezTo>
                    <a:pt x="168" y="168"/>
                    <a:pt x="169" y="166"/>
                    <a:pt x="169" y="166"/>
                  </a:cubicBezTo>
                  <a:cubicBezTo>
                    <a:pt x="170" y="166"/>
                    <a:pt x="169" y="166"/>
                    <a:pt x="170" y="167"/>
                  </a:cubicBezTo>
                  <a:cubicBezTo>
                    <a:pt x="172" y="167"/>
                    <a:pt x="172" y="167"/>
                    <a:pt x="174" y="167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6" y="161"/>
                    <a:pt x="176" y="161"/>
                    <a:pt x="176" y="161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3" y="151"/>
                    <a:pt x="173" y="151"/>
                    <a:pt x="173" y="15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3" y="142"/>
                    <a:pt x="173" y="142"/>
                    <a:pt x="173" y="142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7" y="137"/>
                    <a:pt x="167" y="137"/>
                    <a:pt x="167" y="137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9" y="128"/>
                    <a:pt x="169" y="128"/>
                    <a:pt x="169" y="128"/>
                  </a:cubicBezTo>
                  <a:cubicBezTo>
                    <a:pt x="173" y="126"/>
                    <a:pt x="173" y="126"/>
                    <a:pt x="173" y="126"/>
                  </a:cubicBezTo>
                  <a:cubicBezTo>
                    <a:pt x="175" y="123"/>
                    <a:pt x="175" y="123"/>
                    <a:pt x="175" y="123"/>
                  </a:cubicBezTo>
                  <a:cubicBezTo>
                    <a:pt x="171" y="118"/>
                    <a:pt x="171" y="118"/>
                    <a:pt x="171" y="118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132"/>
                    <a:pt x="185" y="132"/>
                    <a:pt x="185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5" y="138"/>
                    <a:pt x="204" y="142"/>
                    <a:pt x="204" y="142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10" y="157"/>
                    <a:pt x="210" y="157"/>
                    <a:pt x="210" y="157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1" y="166"/>
                    <a:pt x="211" y="166"/>
                    <a:pt x="211" y="166"/>
                  </a:cubicBezTo>
                  <a:cubicBezTo>
                    <a:pt x="214" y="165"/>
                    <a:pt x="214" y="165"/>
                    <a:pt x="214" y="165"/>
                  </a:cubicBezTo>
                  <a:cubicBezTo>
                    <a:pt x="216" y="167"/>
                    <a:pt x="216" y="167"/>
                    <a:pt x="216" y="167"/>
                  </a:cubicBezTo>
                  <a:cubicBezTo>
                    <a:pt x="218" y="165"/>
                    <a:pt x="218" y="165"/>
                    <a:pt x="218" y="165"/>
                  </a:cubicBezTo>
                  <a:cubicBezTo>
                    <a:pt x="219" y="163"/>
                    <a:pt x="219" y="163"/>
                    <a:pt x="219" y="163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19" y="156"/>
                    <a:pt x="219" y="156"/>
                    <a:pt x="219" y="156"/>
                  </a:cubicBezTo>
                  <a:cubicBezTo>
                    <a:pt x="218" y="153"/>
                    <a:pt x="218" y="153"/>
                    <a:pt x="218" y="153"/>
                  </a:cubicBezTo>
                  <a:cubicBezTo>
                    <a:pt x="218" y="144"/>
                    <a:pt x="218" y="144"/>
                    <a:pt x="218" y="144"/>
                  </a:cubicBezTo>
                  <a:cubicBezTo>
                    <a:pt x="223" y="148"/>
                    <a:pt x="223" y="148"/>
                    <a:pt x="223" y="148"/>
                  </a:cubicBezTo>
                  <a:cubicBezTo>
                    <a:pt x="225" y="142"/>
                    <a:pt x="225" y="142"/>
                    <a:pt x="225" y="142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8" y="135"/>
                    <a:pt x="228" y="135"/>
                    <a:pt x="228" y="135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7" y="132"/>
                    <a:pt x="227" y="132"/>
                    <a:pt x="227" y="132"/>
                  </a:cubicBezTo>
                  <a:cubicBezTo>
                    <a:pt x="231" y="130"/>
                    <a:pt x="231" y="130"/>
                    <a:pt x="231" y="130"/>
                  </a:cubicBezTo>
                  <a:cubicBezTo>
                    <a:pt x="233" y="126"/>
                    <a:pt x="233" y="126"/>
                    <a:pt x="233" y="126"/>
                  </a:cubicBezTo>
                  <a:cubicBezTo>
                    <a:pt x="237" y="123"/>
                    <a:pt x="237" y="123"/>
                    <a:pt x="237" y="123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5" y="114"/>
                    <a:pt x="245" y="114"/>
                    <a:pt x="245" y="114"/>
                  </a:cubicBezTo>
                  <a:cubicBezTo>
                    <a:pt x="248" y="115"/>
                    <a:pt x="248" y="115"/>
                    <a:pt x="248" y="115"/>
                  </a:cubicBezTo>
                  <a:cubicBezTo>
                    <a:pt x="251" y="109"/>
                    <a:pt x="251" y="109"/>
                    <a:pt x="251" y="109"/>
                  </a:cubicBezTo>
                  <a:cubicBezTo>
                    <a:pt x="251" y="104"/>
                    <a:pt x="251" y="104"/>
                    <a:pt x="251" y="104"/>
                  </a:cubicBezTo>
                  <a:cubicBezTo>
                    <a:pt x="250" y="101"/>
                    <a:pt x="250" y="101"/>
                    <a:pt x="250" y="101"/>
                  </a:cubicBezTo>
                  <a:cubicBezTo>
                    <a:pt x="249" y="98"/>
                    <a:pt x="249" y="98"/>
                    <a:pt x="249" y="98"/>
                  </a:cubicBezTo>
                  <a:cubicBezTo>
                    <a:pt x="246" y="97"/>
                    <a:pt x="246" y="97"/>
                    <a:pt x="246" y="97"/>
                  </a:cubicBezTo>
                  <a:cubicBezTo>
                    <a:pt x="243" y="96"/>
                    <a:pt x="243" y="96"/>
                    <a:pt x="243" y="96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38" y="96"/>
                    <a:pt x="238" y="96"/>
                    <a:pt x="238" y="96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8" y="87"/>
                    <a:pt x="228" y="87"/>
                    <a:pt x="228" y="87"/>
                  </a:cubicBezTo>
                  <a:cubicBezTo>
                    <a:pt x="224" y="90"/>
                    <a:pt x="224" y="90"/>
                    <a:pt x="224" y="90"/>
                  </a:cubicBezTo>
                  <a:cubicBezTo>
                    <a:pt x="221" y="89"/>
                    <a:pt x="221" y="89"/>
                    <a:pt x="221" y="89"/>
                  </a:cubicBezTo>
                  <a:cubicBezTo>
                    <a:pt x="217" y="89"/>
                    <a:pt x="217" y="89"/>
                    <a:pt x="217" y="89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9" y="94"/>
                    <a:pt x="209" y="94"/>
                    <a:pt x="209" y="94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6" y="105"/>
                    <a:pt x="206" y="105"/>
                    <a:pt x="206" y="105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1" y="105"/>
                    <a:pt x="191" y="105"/>
                    <a:pt x="191" y="105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3" y="107"/>
                    <a:pt x="183" y="107"/>
                    <a:pt x="183" y="107"/>
                  </a:cubicBezTo>
                  <a:cubicBezTo>
                    <a:pt x="180" y="103"/>
                    <a:pt x="180" y="103"/>
                    <a:pt x="180" y="103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101"/>
                    <a:pt x="179" y="101"/>
                    <a:pt x="179" y="101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2" y="108"/>
                    <a:pt x="142" y="108"/>
                    <a:pt x="142" y="108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28" y="98"/>
                    <a:pt x="128" y="98"/>
                    <a:pt x="128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12" y="93"/>
                    <a:pt x="112" y="93"/>
                    <a:pt x="112" y="93"/>
                  </a:cubicBezTo>
                  <a:cubicBezTo>
                    <a:pt x="108" y="91"/>
                    <a:pt x="108" y="91"/>
                    <a:pt x="108" y="91"/>
                  </a:cubicBezTo>
                  <a:cubicBezTo>
                    <a:pt x="106" y="88"/>
                    <a:pt x="106" y="88"/>
                    <a:pt x="106" y="88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24" y="93"/>
                    <a:pt x="24" y="93"/>
                    <a:pt x="24" y="93"/>
                  </a:cubicBezTo>
                  <a:cubicBezTo>
                    <a:pt x="21" y="98"/>
                    <a:pt x="21" y="98"/>
                    <a:pt x="21" y="9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1" y="137"/>
                    <a:pt x="1" y="137"/>
                    <a:pt x="1" y="137"/>
                  </a:cubicBezTo>
                  <a:lnTo>
                    <a:pt x="0" y="141"/>
                  </a:lnTo>
                  <a:close/>
                  <a:moveTo>
                    <a:pt x="213" y="252"/>
                  </a:moveTo>
                  <a:cubicBezTo>
                    <a:pt x="213" y="252"/>
                    <a:pt x="212" y="256"/>
                    <a:pt x="213" y="255"/>
                  </a:cubicBezTo>
                  <a:cubicBezTo>
                    <a:pt x="214" y="255"/>
                    <a:pt x="215" y="252"/>
                    <a:pt x="213" y="25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208">
              <a:extLst>
                <a:ext uri="{FF2B5EF4-FFF2-40B4-BE49-F238E27FC236}">
                  <a16:creationId xmlns:a16="http://schemas.microsoft.com/office/drawing/2014/main" id="{DB63E7DC-6401-A64F-B734-2A97E120AD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2494" y="2832593"/>
              <a:ext cx="885628" cy="1142514"/>
            </a:xfrm>
            <a:custGeom>
              <a:avLst/>
              <a:gdLst>
                <a:gd name="T0" fmla="*/ 213 w 251"/>
                <a:gd name="T1" fmla="*/ 268 h 324"/>
                <a:gd name="T2" fmla="*/ 209 w 251"/>
                <a:gd name="T3" fmla="*/ 285 h 324"/>
                <a:gd name="T4" fmla="*/ 220 w 251"/>
                <a:gd name="T5" fmla="*/ 322 h 324"/>
                <a:gd name="T6" fmla="*/ 1 w 251"/>
                <a:gd name="T7" fmla="*/ 149 h 324"/>
                <a:gd name="T8" fmla="*/ 16 w 251"/>
                <a:gd name="T9" fmla="*/ 154 h 324"/>
                <a:gd name="T10" fmla="*/ 5 w 251"/>
                <a:gd name="T11" fmla="*/ 160 h 324"/>
                <a:gd name="T12" fmla="*/ 32 w 251"/>
                <a:gd name="T13" fmla="*/ 167 h 324"/>
                <a:gd name="T14" fmla="*/ 36 w 251"/>
                <a:gd name="T15" fmla="*/ 161 h 324"/>
                <a:gd name="T16" fmla="*/ 36 w 251"/>
                <a:gd name="T17" fmla="*/ 170 h 324"/>
                <a:gd name="T18" fmla="*/ 37 w 251"/>
                <a:gd name="T19" fmla="*/ 193 h 324"/>
                <a:gd name="T20" fmla="*/ 41 w 251"/>
                <a:gd name="T21" fmla="*/ 215 h 324"/>
                <a:gd name="T22" fmla="*/ 54 w 251"/>
                <a:gd name="T23" fmla="*/ 268 h 324"/>
                <a:gd name="T24" fmla="*/ 67 w 251"/>
                <a:gd name="T25" fmla="*/ 291 h 324"/>
                <a:gd name="T26" fmla="*/ 87 w 251"/>
                <a:gd name="T27" fmla="*/ 302 h 324"/>
                <a:gd name="T28" fmla="*/ 98 w 251"/>
                <a:gd name="T29" fmla="*/ 272 h 324"/>
                <a:gd name="T30" fmla="*/ 100 w 251"/>
                <a:gd name="T31" fmla="*/ 238 h 324"/>
                <a:gd name="T32" fmla="*/ 109 w 251"/>
                <a:gd name="T33" fmla="*/ 224 h 324"/>
                <a:gd name="T34" fmla="*/ 128 w 251"/>
                <a:gd name="T35" fmla="*/ 208 h 324"/>
                <a:gd name="T36" fmla="*/ 141 w 251"/>
                <a:gd name="T37" fmla="*/ 196 h 324"/>
                <a:gd name="T38" fmla="*/ 154 w 251"/>
                <a:gd name="T39" fmla="*/ 186 h 324"/>
                <a:gd name="T40" fmla="*/ 167 w 251"/>
                <a:gd name="T41" fmla="*/ 169 h 324"/>
                <a:gd name="T42" fmla="*/ 176 w 251"/>
                <a:gd name="T43" fmla="*/ 161 h 324"/>
                <a:gd name="T44" fmla="*/ 167 w 251"/>
                <a:gd name="T45" fmla="*/ 139 h 324"/>
                <a:gd name="T46" fmla="*/ 175 w 251"/>
                <a:gd name="T47" fmla="*/ 123 h 324"/>
                <a:gd name="T48" fmla="*/ 186 w 251"/>
                <a:gd name="T49" fmla="*/ 119 h 324"/>
                <a:gd name="T50" fmla="*/ 199 w 251"/>
                <a:gd name="T51" fmla="*/ 131 h 324"/>
                <a:gd name="T52" fmla="*/ 204 w 251"/>
                <a:gd name="T53" fmla="*/ 142 h 324"/>
                <a:gd name="T54" fmla="*/ 206 w 251"/>
                <a:gd name="T55" fmla="*/ 151 h 324"/>
                <a:gd name="T56" fmla="*/ 216 w 251"/>
                <a:gd name="T57" fmla="*/ 167 h 324"/>
                <a:gd name="T58" fmla="*/ 218 w 251"/>
                <a:gd name="T59" fmla="*/ 153 h 324"/>
                <a:gd name="T60" fmla="*/ 228 w 251"/>
                <a:gd name="T61" fmla="*/ 135 h 324"/>
                <a:gd name="T62" fmla="*/ 237 w 251"/>
                <a:gd name="T63" fmla="*/ 123 h 324"/>
                <a:gd name="T64" fmla="*/ 251 w 251"/>
                <a:gd name="T65" fmla="*/ 109 h 324"/>
                <a:gd name="T66" fmla="*/ 243 w 251"/>
                <a:gd name="T67" fmla="*/ 96 h 324"/>
                <a:gd name="T68" fmla="*/ 231 w 251"/>
                <a:gd name="T69" fmla="*/ 87 h 324"/>
                <a:gd name="T70" fmla="*/ 214 w 251"/>
                <a:gd name="T71" fmla="*/ 91 h 324"/>
                <a:gd name="T72" fmla="*/ 204 w 251"/>
                <a:gd name="T73" fmla="*/ 106 h 324"/>
                <a:gd name="T74" fmla="*/ 180 w 251"/>
                <a:gd name="T75" fmla="*/ 103 h 324"/>
                <a:gd name="T76" fmla="*/ 170 w 251"/>
                <a:gd name="T77" fmla="*/ 98 h 324"/>
                <a:gd name="T78" fmla="*/ 171 w 251"/>
                <a:gd name="T79" fmla="*/ 111 h 324"/>
                <a:gd name="T80" fmla="*/ 149 w 251"/>
                <a:gd name="T81" fmla="*/ 108 h 324"/>
                <a:gd name="T82" fmla="*/ 128 w 251"/>
                <a:gd name="T83" fmla="*/ 98 h 324"/>
                <a:gd name="T84" fmla="*/ 106 w 251"/>
                <a:gd name="T85" fmla="*/ 88 h 324"/>
                <a:gd name="T86" fmla="*/ 106 w 251"/>
                <a:gd name="T87" fmla="*/ 69 h 324"/>
                <a:gd name="T88" fmla="*/ 89 w 251"/>
                <a:gd name="T89" fmla="*/ 57 h 324"/>
                <a:gd name="T90" fmla="*/ 89 w 251"/>
                <a:gd name="T91" fmla="*/ 45 h 324"/>
                <a:gd name="T92" fmla="*/ 83 w 251"/>
                <a:gd name="T93" fmla="*/ 28 h 324"/>
                <a:gd name="T94" fmla="*/ 91 w 251"/>
                <a:gd name="T95" fmla="*/ 14 h 324"/>
                <a:gd name="T96" fmla="*/ 84 w 251"/>
                <a:gd name="T97" fmla="*/ 1 h 324"/>
                <a:gd name="T98" fmla="*/ 68 w 251"/>
                <a:gd name="T99" fmla="*/ 10 h 324"/>
                <a:gd name="T100" fmla="*/ 50 w 251"/>
                <a:gd name="T101" fmla="*/ 22 h 324"/>
                <a:gd name="T102" fmla="*/ 37 w 251"/>
                <a:gd name="T103" fmla="*/ 27 h 324"/>
                <a:gd name="T104" fmla="*/ 45 w 251"/>
                <a:gd name="T105" fmla="*/ 47 h 324"/>
                <a:gd name="T106" fmla="*/ 43 w 251"/>
                <a:gd name="T107" fmla="*/ 70 h 324"/>
                <a:gd name="T108" fmla="*/ 28 w 251"/>
                <a:gd name="T109" fmla="*/ 87 h 324"/>
                <a:gd name="T110" fmla="*/ 13 w 251"/>
                <a:gd name="T111" fmla="*/ 101 h 324"/>
                <a:gd name="T112" fmla="*/ 10 w 251"/>
                <a:gd name="T113" fmla="*/ 116 h 324"/>
                <a:gd name="T114" fmla="*/ 13 w 251"/>
                <a:gd name="T115" fmla="*/ 135 h 324"/>
                <a:gd name="T116" fmla="*/ 213 w 251"/>
                <a:gd name="T117" fmla="*/ 25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1" h="324">
                  <a:moveTo>
                    <a:pt x="213" y="262"/>
                  </a:moveTo>
                  <a:cubicBezTo>
                    <a:pt x="213" y="263"/>
                    <a:pt x="213" y="263"/>
                    <a:pt x="213" y="263"/>
                  </a:cubicBezTo>
                  <a:cubicBezTo>
                    <a:pt x="213" y="262"/>
                    <a:pt x="214" y="262"/>
                    <a:pt x="213" y="262"/>
                  </a:cubicBezTo>
                  <a:close/>
                  <a:moveTo>
                    <a:pt x="213" y="266"/>
                  </a:moveTo>
                  <a:cubicBezTo>
                    <a:pt x="213" y="266"/>
                    <a:pt x="213" y="268"/>
                    <a:pt x="213" y="268"/>
                  </a:cubicBezTo>
                  <a:cubicBezTo>
                    <a:pt x="215" y="269"/>
                    <a:pt x="214" y="266"/>
                    <a:pt x="213" y="266"/>
                  </a:cubicBezTo>
                  <a:close/>
                  <a:moveTo>
                    <a:pt x="211" y="272"/>
                  </a:moveTo>
                  <a:cubicBezTo>
                    <a:pt x="211" y="272"/>
                    <a:pt x="212" y="273"/>
                    <a:pt x="212" y="274"/>
                  </a:cubicBezTo>
                  <a:cubicBezTo>
                    <a:pt x="213" y="274"/>
                    <a:pt x="213" y="272"/>
                    <a:pt x="211" y="272"/>
                  </a:cubicBezTo>
                  <a:close/>
                  <a:moveTo>
                    <a:pt x="209" y="285"/>
                  </a:moveTo>
                  <a:cubicBezTo>
                    <a:pt x="209" y="286"/>
                    <a:pt x="209" y="286"/>
                    <a:pt x="209" y="286"/>
                  </a:cubicBezTo>
                  <a:cubicBezTo>
                    <a:pt x="212" y="287"/>
                    <a:pt x="211" y="285"/>
                    <a:pt x="209" y="285"/>
                  </a:cubicBezTo>
                  <a:close/>
                  <a:moveTo>
                    <a:pt x="218" y="322"/>
                  </a:moveTo>
                  <a:cubicBezTo>
                    <a:pt x="219" y="324"/>
                    <a:pt x="219" y="324"/>
                    <a:pt x="219" y="324"/>
                  </a:cubicBezTo>
                  <a:cubicBezTo>
                    <a:pt x="221" y="324"/>
                    <a:pt x="220" y="323"/>
                    <a:pt x="220" y="322"/>
                  </a:cubicBezTo>
                  <a:cubicBezTo>
                    <a:pt x="220" y="322"/>
                    <a:pt x="219" y="322"/>
                    <a:pt x="218" y="322"/>
                  </a:cubicBezTo>
                  <a:close/>
                  <a:moveTo>
                    <a:pt x="0" y="141"/>
                  </a:moveTo>
                  <a:cubicBezTo>
                    <a:pt x="1" y="141"/>
                    <a:pt x="1" y="141"/>
                    <a:pt x="1" y="141"/>
                  </a:cubicBezTo>
                  <a:cubicBezTo>
                    <a:pt x="1" y="142"/>
                    <a:pt x="1" y="141"/>
                    <a:pt x="0" y="142"/>
                  </a:cubicBezTo>
                  <a:cubicBezTo>
                    <a:pt x="1" y="145"/>
                    <a:pt x="1" y="147"/>
                    <a:pt x="1" y="149"/>
                  </a:cubicBezTo>
                  <a:cubicBezTo>
                    <a:pt x="4" y="150"/>
                    <a:pt x="10" y="154"/>
                    <a:pt x="16" y="152"/>
                  </a:cubicBezTo>
                  <a:cubicBezTo>
                    <a:pt x="18" y="151"/>
                    <a:pt x="18" y="148"/>
                    <a:pt x="19" y="147"/>
                  </a:cubicBezTo>
                  <a:cubicBezTo>
                    <a:pt x="20" y="147"/>
                    <a:pt x="21" y="148"/>
                    <a:pt x="21" y="147"/>
                  </a:cubicBezTo>
                  <a:cubicBezTo>
                    <a:pt x="20" y="149"/>
                    <a:pt x="20" y="151"/>
                    <a:pt x="19" y="153"/>
                  </a:cubicBezTo>
                  <a:cubicBezTo>
                    <a:pt x="18" y="153"/>
                    <a:pt x="17" y="153"/>
                    <a:pt x="16" y="154"/>
                  </a:cubicBezTo>
                  <a:cubicBezTo>
                    <a:pt x="15" y="155"/>
                    <a:pt x="16" y="157"/>
                    <a:pt x="15" y="157"/>
                  </a:cubicBezTo>
                  <a:cubicBezTo>
                    <a:pt x="14" y="158"/>
                    <a:pt x="12" y="157"/>
                    <a:pt x="11" y="157"/>
                  </a:cubicBezTo>
                  <a:cubicBezTo>
                    <a:pt x="11" y="157"/>
                    <a:pt x="10" y="159"/>
                    <a:pt x="9" y="159"/>
                  </a:cubicBezTo>
                  <a:cubicBezTo>
                    <a:pt x="8" y="160"/>
                    <a:pt x="8" y="158"/>
                    <a:pt x="7" y="159"/>
                  </a:cubicBezTo>
                  <a:cubicBezTo>
                    <a:pt x="6" y="159"/>
                    <a:pt x="6" y="160"/>
                    <a:pt x="5" y="160"/>
                  </a:cubicBezTo>
                  <a:cubicBezTo>
                    <a:pt x="6" y="161"/>
                    <a:pt x="7" y="163"/>
                    <a:pt x="7" y="164"/>
                  </a:cubicBezTo>
                  <a:cubicBezTo>
                    <a:pt x="11" y="169"/>
                    <a:pt x="15" y="172"/>
                    <a:pt x="18" y="177"/>
                  </a:cubicBezTo>
                  <a:cubicBezTo>
                    <a:pt x="19" y="177"/>
                    <a:pt x="20" y="177"/>
                    <a:pt x="21" y="177"/>
                  </a:cubicBezTo>
                  <a:cubicBezTo>
                    <a:pt x="22" y="177"/>
                    <a:pt x="23" y="175"/>
                    <a:pt x="23" y="175"/>
                  </a:cubicBezTo>
                  <a:cubicBezTo>
                    <a:pt x="27" y="173"/>
                    <a:pt x="31" y="172"/>
                    <a:pt x="32" y="167"/>
                  </a:cubicBezTo>
                  <a:cubicBezTo>
                    <a:pt x="33" y="163"/>
                    <a:pt x="31" y="161"/>
                    <a:pt x="33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8"/>
                    <a:pt x="34" y="158"/>
                    <a:pt x="35" y="158"/>
                  </a:cubicBezTo>
                  <a:cubicBezTo>
                    <a:pt x="35" y="159"/>
                    <a:pt x="35" y="159"/>
                    <a:pt x="35" y="160"/>
                  </a:cubicBezTo>
                  <a:cubicBezTo>
                    <a:pt x="35" y="159"/>
                    <a:pt x="36" y="161"/>
                    <a:pt x="36" y="161"/>
                  </a:cubicBezTo>
                  <a:cubicBezTo>
                    <a:pt x="36" y="162"/>
                    <a:pt x="35" y="162"/>
                    <a:pt x="35" y="164"/>
                  </a:cubicBezTo>
                  <a:cubicBezTo>
                    <a:pt x="37" y="165"/>
                    <a:pt x="37" y="166"/>
                    <a:pt x="36" y="166"/>
                  </a:cubicBezTo>
                  <a:cubicBezTo>
                    <a:pt x="36" y="166"/>
                    <a:pt x="37" y="167"/>
                    <a:pt x="35" y="167"/>
                  </a:cubicBezTo>
                  <a:cubicBezTo>
                    <a:pt x="35" y="167"/>
                    <a:pt x="35" y="169"/>
                    <a:pt x="36" y="168"/>
                  </a:cubicBezTo>
                  <a:cubicBezTo>
                    <a:pt x="36" y="170"/>
                    <a:pt x="36" y="170"/>
                    <a:pt x="36" y="170"/>
                  </a:cubicBezTo>
                  <a:cubicBezTo>
                    <a:pt x="37" y="172"/>
                    <a:pt x="39" y="172"/>
                    <a:pt x="39" y="175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7"/>
                    <a:pt x="34" y="187"/>
                    <a:pt x="34" y="187"/>
                  </a:cubicBezTo>
                  <a:cubicBezTo>
                    <a:pt x="34" y="188"/>
                    <a:pt x="37" y="190"/>
                    <a:pt x="37" y="191"/>
                  </a:cubicBezTo>
                  <a:cubicBezTo>
                    <a:pt x="38" y="192"/>
                    <a:pt x="36" y="193"/>
                    <a:pt x="37" y="193"/>
                  </a:cubicBezTo>
                  <a:cubicBezTo>
                    <a:pt x="39" y="194"/>
                    <a:pt x="37" y="198"/>
                    <a:pt x="37" y="200"/>
                  </a:cubicBezTo>
                  <a:cubicBezTo>
                    <a:pt x="38" y="200"/>
                    <a:pt x="38" y="200"/>
                    <a:pt x="38" y="200"/>
                  </a:cubicBezTo>
                  <a:cubicBezTo>
                    <a:pt x="38" y="203"/>
                    <a:pt x="37" y="209"/>
                    <a:pt x="39" y="210"/>
                  </a:cubicBezTo>
                  <a:cubicBezTo>
                    <a:pt x="39" y="210"/>
                    <a:pt x="38" y="211"/>
                    <a:pt x="39" y="212"/>
                  </a:cubicBezTo>
                  <a:cubicBezTo>
                    <a:pt x="39" y="212"/>
                    <a:pt x="40" y="214"/>
                    <a:pt x="41" y="215"/>
                  </a:cubicBezTo>
                  <a:cubicBezTo>
                    <a:pt x="41" y="218"/>
                    <a:pt x="41" y="220"/>
                    <a:pt x="41" y="224"/>
                  </a:cubicBezTo>
                  <a:cubicBezTo>
                    <a:pt x="43" y="231"/>
                    <a:pt x="48" y="237"/>
                    <a:pt x="49" y="244"/>
                  </a:cubicBezTo>
                  <a:cubicBezTo>
                    <a:pt x="51" y="250"/>
                    <a:pt x="50" y="253"/>
                    <a:pt x="51" y="260"/>
                  </a:cubicBezTo>
                  <a:cubicBezTo>
                    <a:pt x="51" y="260"/>
                    <a:pt x="53" y="262"/>
                    <a:pt x="53" y="263"/>
                  </a:cubicBezTo>
                  <a:cubicBezTo>
                    <a:pt x="54" y="265"/>
                    <a:pt x="53" y="266"/>
                    <a:pt x="54" y="268"/>
                  </a:cubicBezTo>
                  <a:cubicBezTo>
                    <a:pt x="55" y="269"/>
                    <a:pt x="57" y="269"/>
                    <a:pt x="57" y="270"/>
                  </a:cubicBezTo>
                  <a:cubicBezTo>
                    <a:pt x="58" y="272"/>
                    <a:pt x="57" y="273"/>
                    <a:pt x="58" y="274"/>
                  </a:cubicBezTo>
                  <a:cubicBezTo>
                    <a:pt x="59" y="276"/>
                    <a:pt x="61" y="277"/>
                    <a:pt x="61" y="279"/>
                  </a:cubicBezTo>
                  <a:cubicBezTo>
                    <a:pt x="62" y="281"/>
                    <a:pt x="62" y="283"/>
                    <a:pt x="63" y="285"/>
                  </a:cubicBezTo>
                  <a:cubicBezTo>
                    <a:pt x="63" y="287"/>
                    <a:pt x="67" y="289"/>
                    <a:pt x="67" y="291"/>
                  </a:cubicBezTo>
                  <a:cubicBezTo>
                    <a:pt x="67" y="293"/>
                    <a:pt x="66" y="294"/>
                    <a:pt x="65" y="295"/>
                  </a:cubicBezTo>
                  <a:cubicBezTo>
                    <a:pt x="68" y="300"/>
                    <a:pt x="72" y="306"/>
                    <a:pt x="75" y="311"/>
                  </a:cubicBezTo>
                  <a:cubicBezTo>
                    <a:pt x="77" y="311"/>
                    <a:pt x="78" y="312"/>
                    <a:pt x="79" y="311"/>
                  </a:cubicBezTo>
                  <a:cubicBezTo>
                    <a:pt x="82" y="309"/>
                    <a:pt x="81" y="305"/>
                    <a:pt x="83" y="303"/>
                  </a:cubicBezTo>
                  <a:cubicBezTo>
                    <a:pt x="84" y="303"/>
                    <a:pt x="86" y="303"/>
                    <a:pt x="87" y="302"/>
                  </a:cubicBezTo>
                  <a:cubicBezTo>
                    <a:pt x="87" y="302"/>
                    <a:pt x="86" y="300"/>
                    <a:pt x="87" y="300"/>
                  </a:cubicBezTo>
                  <a:cubicBezTo>
                    <a:pt x="87" y="300"/>
                    <a:pt x="92" y="291"/>
                    <a:pt x="92" y="291"/>
                  </a:cubicBezTo>
                  <a:cubicBezTo>
                    <a:pt x="93" y="291"/>
                    <a:pt x="95" y="291"/>
                    <a:pt x="96" y="291"/>
                  </a:cubicBezTo>
                  <a:cubicBezTo>
                    <a:pt x="95" y="286"/>
                    <a:pt x="93" y="279"/>
                    <a:pt x="94" y="276"/>
                  </a:cubicBezTo>
                  <a:cubicBezTo>
                    <a:pt x="95" y="274"/>
                    <a:pt x="97" y="273"/>
                    <a:pt x="98" y="272"/>
                  </a:cubicBezTo>
                  <a:cubicBezTo>
                    <a:pt x="99" y="270"/>
                    <a:pt x="98" y="268"/>
                    <a:pt x="98" y="266"/>
                  </a:cubicBezTo>
                  <a:cubicBezTo>
                    <a:pt x="100" y="266"/>
                    <a:pt x="100" y="266"/>
                    <a:pt x="100" y="266"/>
                  </a:cubicBezTo>
                  <a:cubicBezTo>
                    <a:pt x="100" y="263"/>
                    <a:pt x="99" y="261"/>
                    <a:pt x="98" y="260"/>
                  </a:cubicBezTo>
                  <a:cubicBezTo>
                    <a:pt x="98" y="254"/>
                    <a:pt x="97" y="250"/>
                    <a:pt x="98" y="244"/>
                  </a:cubicBezTo>
                  <a:cubicBezTo>
                    <a:pt x="98" y="242"/>
                    <a:pt x="100" y="240"/>
                    <a:pt x="100" y="238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99" y="236"/>
                    <a:pt x="98" y="234"/>
                    <a:pt x="98" y="232"/>
                  </a:cubicBezTo>
                  <a:cubicBezTo>
                    <a:pt x="99" y="231"/>
                    <a:pt x="100" y="230"/>
                    <a:pt x="100" y="230"/>
                  </a:cubicBezTo>
                  <a:cubicBezTo>
                    <a:pt x="103" y="228"/>
                    <a:pt x="103" y="229"/>
                    <a:pt x="106" y="228"/>
                  </a:cubicBezTo>
                  <a:cubicBezTo>
                    <a:pt x="108" y="228"/>
                    <a:pt x="108" y="225"/>
                    <a:pt x="109" y="224"/>
                  </a:cubicBezTo>
                  <a:cubicBezTo>
                    <a:pt x="111" y="223"/>
                    <a:pt x="114" y="224"/>
                    <a:pt x="115" y="222"/>
                  </a:cubicBezTo>
                  <a:cubicBezTo>
                    <a:pt x="117" y="220"/>
                    <a:pt x="116" y="215"/>
                    <a:pt x="119" y="213"/>
                  </a:cubicBezTo>
                  <a:cubicBezTo>
                    <a:pt x="121" y="212"/>
                    <a:pt x="123" y="213"/>
                    <a:pt x="126" y="212"/>
                  </a:cubicBezTo>
                  <a:cubicBezTo>
                    <a:pt x="126" y="211"/>
                    <a:pt x="126" y="211"/>
                    <a:pt x="126" y="211"/>
                  </a:cubicBezTo>
                  <a:cubicBezTo>
                    <a:pt x="127" y="210"/>
                    <a:pt x="127" y="209"/>
                    <a:pt x="128" y="208"/>
                  </a:cubicBezTo>
                  <a:cubicBezTo>
                    <a:pt x="130" y="207"/>
                    <a:pt x="132" y="208"/>
                    <a:pt x="134" y="207"/>
                  </a:cubicBezTo>
                  <a:cubicBezTo>
                    <a:pt x="135" y="206"/>
                    <a:pt x="134" y="204"/>
                    <a:pt x="135" y="203"/>
                  </a:cubicBezTo>
                  <a:cubicBezTo>
                    <a:pt x="136" y="202"/>
                    <a:pt x="138" y="201"/>
                    <a:pt x="138" y="200"/>
                  </a:cubicBezTo>
                  <a:cubicBezTo>
                    <a:pt x="139" y="199"/>
                    <a:pt x="139" y="198"/>
                    <a:pt x="140" y="196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5"/>
                    <a:pt x="141" y="195"/>
                    <a:pt x="141" y="195"/>
                  </a:cubicBezTo>
                  <a:cubicBezTo>
                    <a:pt x="141" y="194"/>
                    <a:pt x="144" y="194"/>
                    <a:pt x="144" y="193"/>
                  </a:cubicBezTo>
                  <a:cubicBezTo>
                    <a:pt x="146" y="189"/>
                    <a:pt x="146" y="189"/>
                    <a:pt x="146" y="189"/>
                  </a:cubicBezTo>
                  <a:cubicBezTo>
                    <a:pt x="147" y="189"/>
                    <a:pt x="149" y="190"/>
                    <a:pt x="150" y="189"/>
                  </a:cubicBezTo>
                  <a:cubicBezTo>
                    <a:pt x="151" y="189"/>
                    <a:pt x="153" y="186"/>
                    <a:pt x="154" y="186"/>
                  </a:cubicBezTo>
                  <a:cubicBezTo>
                    <a:pt x="155" y="185"/>
                    <a:pt x="156" y="186"/>
                    <a:pt x="157" y="185"/>
                  </a:cubicBezTo>
                  <a:cubicBezTo>
                    <a:pt x="162" y="181"/>
                    <a:pt x="159" y="180"/>
                    <a:pt x="160" y="174"/>
                  </a:cubicBezTo>
                  <a:cubicBezTo>
                    <a:pt x="160" y="174"/>
                    <a:pt x="163" y="172"/>
                    <a:pt x="163" y="171"/>
                  </a:cubicBezTo>
                  <a:cubicBezTo>
                    <a:pt x="163" y="171"/>
                    <a:pt x="163" y="169"/>
                    <a:pt x="163" y="169"/>
                  </a:cubicBezTo>
                  <a:cubicBezTo>
                    <a:pt x="164" y="168"/>
                    <a:pt x="166" y="169"/>
                    <a:pt x="167" y="169"/>
                  </a:cubicBezTo>
                  <a:cubicBezTo>
                    <a:pt x="168" y="168"/>
                    <a:pt x="169" y="166"/>
                    <a:pt x="169" y="166"/>
                  </a:cubicBezTo>
                  <a:cubicBezTo>
                    <a:pt x="170" y="166"/>
                    <a:pt x="169" y="166"/>
                    <a:pt x="170" y="167"/>
                  </a:cubicBezTo>
                  <a:cubicBezTo>
                    <a:pt x="172" y="167"/>
                    <a:pt x="172" y="167"/>
                    <a:pt x="174" y="167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6" y="161"/>
                    <a:pt x="176" y="161"/>
                    <a:pt x="176" y="161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3" y="151"/>
                    <a:pt x="173" y="151"/>
                    <a:pt x="173" y="151"/>
                  </a:cubicBezTo>
                  <a:cubicBezTo>
                    <a:pt x="175" y="145"/>
                    <a:pt x="175" y="145"/>
                    <a:pt x="175" y="145"/>
                  </a:cubicBezTo>
                  <a:cubicBezTo>
                    <a:pt x="173" y="142"/>
                    <a:pt x="173" y="142"/>
                    <a:pt x="173" y="142"/>
                  </a:cubicBezTo>
                  <a:cubicBezTo>
                    <a:pt x="167" y="139"/>
                    <a:pt x="167" y="139"/>
                    <a:pt x="167" y="139"/>
                  </a:cubicBezTo>
                  <a:cubicBezTo>
                    <a:pt x="167" y="137"/>
                    <a:pt x="167" y="137"/>
                    <a:pt x="167" y="137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9" y="128"/>
                    <a:pt x="169" y="128"/>
                    <a:pt x="169" y="128"/>
                  </a:cubicBezTo>
                  <a:cubicBezTo>
                    <a:pt x="173" y="126"/>
                    <a:pt x="173" y="126"/>
                    <a:pt x="173" y="126"/>
                  </a:cubicBezTo>
                  <a:cubicBezTo>
                    <a:pt x="175" y="123"/>
                    <a:pt x="175" y="123"/>
                    <a:pt x="175" y="123"/>
                  </a:cubicBezTo>
                  <a:cubicBezTo>
                    <a:pt x="171" y="118"/>
                    <a:pt x="171" y="118"/>
                    <a:pt x="171" y="118"/>
                  </a:cubicBezTo>
                  <a:cubicBezTo>
                    <a:pt x="173" y="114"/>
                    <a:pt x="173" y="114"/>
                    <a:pt x="173" y="114"/>
                  </a:cubicBezTo>
                  <a:cubicBezTo>
                    <a:pt x="178" y="118"/>
                    <a:pt x="178" y="118"/>
                    <a:pt x="178" y="118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86" y="119"/>
                    <a:pt x="186" y="119"/>
                    <a:pt x="186" y="119"/>
                  </a:cubicBezTo>
                  <a:cubicBezTo>
                    <a:pt x="185" y="125"/>
                    <a:pt x="185" y="125"/>
                    <a:pt x="185" y="125"/>
                  </a:cubicBezTo>
                  <a:cubicBezTo>
                    <a:pt x="185" y="132"/>
                    <a:pt x="185" y="132"/>
                    <a:pt x="185" y="132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94" y="132"/>
                    <a:pt x="194" y="132"/>
                    <a:pt x="194" y="132"/>
                  </a:cubicBezTo>
                  <a:cubicBezTo>
                    <a:pt x="199" y="131"/>
                    <a:pt x="199" y="131"/>
                    <a:pt x="199" y="13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5" y="138"/>
                    <a:pt x="204" y="142"/>
                    <a:pt x="204" y="142"/>
                  </a:cubicBezTo>
                  <a:cubicBezTo>
                    <a:pt x="202" y="146"/>
                    <a:pt x="202" y="146"/>
                    <a:pt x="202" y="146"/>
                  </a:cubicBezTo>
                  <a:cubicBezTo>
                    <a:pt x="200" y="152"/>
                    <a:pt x="200" y="152"/>
                    <a:pt x="200" y="152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10" y="157"/>
                    <a:pt x="210" y="157"/>
                    <a:pt x="210" y="157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1" y="166"/>
                    <a:pt x="211" y="166"/>
                    <a:pt x="211" y="166"/>
                  </a:cubicBezTo>
                  <a:cubicBezTo>
                    <a:pt x="214" y="165"/>
                    <a:pt x="214" y="165"/>
                    <a:pt x="214" y="165"/>
                  </a:cubicBezTo>
                  <a:cubicBezTo>
                    <a:pt x="216" y="167"/>
                    <a:pt x="216" y="167"/>
                    <a:pt x="216" y="167"/>
                  </a:cubicBezTo>
                  <a:cubicBezTo>
                    <a:pt x="218" y="165"/>
                    <a:pt x="218" y="165"/>
                    <a:pt x="218" y="165"/>
                  </a:cubicBezTo>
                  <a:cubicBezTo>
                    <a:pt x="219" y="163"/>
                    <a:pt x="219" y="163"/>
                    <a:pt x="219" y="163"/>
                  </a:cubicBezTo>
                  <a:cubicBezTo>
                    <a:pt x="220" y="161"/>
                    <a:pt x="220" y="161"/>
                    <a:pt x="220" y="161"/>
                  </a:cubicBezTo>
                  <a:cubicBezTo>
                    <a:pt x="219" y="156"/>
                    <a:pt x="219" y="156"/>
                    <a:pt x="219" y="156"/>
                  </a:cubicBezTo>
                  <a:cubicBezTo>
                    <a:pt x="218" y="153"/>
                    <a:pt x="218" y="153"/>
                    <a:pt x="218" y="153"/>
                  </a:cubicBezTo>
                  <a:cubicBezTo>
                    <a:pt x="218" y="144"/>
                    <a:pt x="218" y="144"/>
                    <a:pt x="218" y="144"/>
                  </a:cubicBezTo>
                  <a:cubicBezTo>
                    <a:pt x="223" y="148"/>
                    <a:pt x="223" y="148"/>
                    <a:pt x="223" y="148"/>
                  </a:cubicBezTo>
                  <a:cubicBezTo>
                    <a:pt x="225" y="142"/>
                    <a:pt x="225" y="142"/>
                    <a:pt x="225" y="142"/>
                  </a:cubicBezTo>
                  <a:cubicBezTo>
                    <a:pt x="228" y="137"/>
                    <a:pt x="228" y="137"/>
                    <a:pt x="228" y="137"/>
                  </a:cubicBezTo>
                  <a:cubicBezTo>
                    <a:pt x="228" y="135"/>
                    <a:pt x="228" y="135"/>
                    <a:pt x="228" y="135"/>
                  </a:cubicBezTo>
                  <a:cubicBezTo>
                    <a:pt x="226" y="133"/>
                    <a:pt x="226" y="133"/>
                    <a:pt x="226" y="133"/>
                  </a:cubicBezTo>
                  <a:cubicBezTo>
                    <a:pt x="227" y="132"/>
                    <a:pt x="227" y="132"/>
                    <a:pt x="227" y="132"/>
                  </a:cubicBezTo>
                  <a:cubicBezTo>
                    <a:pt x="231" y="130"/>
                    <a:pt x="231" y="130"/>
                    <a:pt x="231" y="130"/>
                  </a:cubicBezTo>
                  <a:cubicBezTo>
                    <a:pt x="233" y="126"/>
                    <a:pt x="233" y="126"/>
                    <a:pt x="233" y="126"/>
                  </a:cubicBezTo>
                  <a:cubicBezTo>
                    <a:pt x="237" y="123"/>
                    <a:pt x="237" y="123"/>
                    <a:pt x="237" y="123"/>
                  </a:cubicBezTo>
                  <a:cubicBezTo>
                    <a:pt x="237" y="120"/>
                    <a:pt x="237" y="120"/>
                    <a:pt x="237" y="120"/>
                  </a:cubicBezTo>
                  <a:cubicBezTo>
                    <a:pt x="240" y="115"/>
                    <a:pt x="240" y="115"/>
                    <a:pt x="240" y="115"/>
                  </a:cubicBezTo>
                  <a:cubicBezTo>
                    <a:pt x="245" y="114"/>
                    <a:pt x="245" y="114"/>
                    <a:pt x="245" y="114"/>
                  </a:cubicBezTo>
                  <a:cubicBezTo>
                    <a:pt x="248" y="115"/>
                    <a:pt x="248" y="115"/>
                    <a:pt x="248" y="115"/>
                  </a:cubicBezTo>
                  <a:cubicBezTo>
                    <a:pt x="251" y="109"/>
                    <a:pt x="251" y="109"/>
                    <a:pt x="251" y="109"/>
                  </a:cubicBezTo>
                  <a:cubicBezTo>
                    <a:pt x="251" y="104"/>
                    <a:pt x="251" y="104"/>
                    <a:pt x="251" y="104"/>
                  </a:cubicBezTo>
                  <a:cubicBezTo>
                    <a:pt x="250" y="101"/>
                    <a:pt x="250" y="101"/>
                    <a:pt x="250" y="101"/>
                  </a:cubicBezTo>
                  <a:cubicBezTo>
                    <a:pt x="249" y="98"/>
                    <a:pt x="249" y="98"/>
                    <a:pt x="249" y="98"/>
                  </a:cubicBezTo>
                  <a:cubicBezTo>
                    <a:pt x="246" y="97"/>
                    <a:pt x="246" y="97"/>
                    <a:pt x="246" y="97"/>
                  </a:cubicBezTo>
                  <a:cubicBezTo>
                    <a:pt x="243" y="96"/>
                    <a:pt x="243" y="96"/>
                    <a:pt x="243" y="96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38" y="96"/>
                    <a:pt x="238" y="96"/>
                    <a:pt x="238" y="96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89"/>
                    <a:pt x="236" y="89"/>
                    <a:pt x="236" y="89"/>
                  </a:cubicBezTo>
                  <a:cubicBezTo>
                    <a:pt x="231" y="87"/>
                    <a:pt x="231" y="87"/>
                    <a:pt x="231" y="87"/>
                  </a:cubicBezTo>
                  <a:cubicBezTo>
                    <a:pt x="228" y="87"/>
                    <a:pt x="228" y="87"/>
                    <a:pt x="228" y="87"/>
                  </a:cubicBezTo>
                  <a:cubicBezTo>
                    <a:pt x="224" y="90"/>
                    <a:pt x="224" y="90"/>
                    <a:pt x="224" y="90"/>
                  </a:cubicBezTo>
                  <a:cubicBezTo>
                    <a:pt x="221" y="89"/>
                    <a:pt x="221" y="89"/>
                    <a:pt x="221" y="89"/>
                  </a:cubicBezTo>
                  <a:cubicBezTo>
                    <a:pt x="217" y="89"/>
                    <a:pt x="217" y="89"/>
                    <a:pt x="217" y="89"/>
                  </a:cubicBezTo>
                  <a:cubicBezTo>
                    <a:pt x="214" y="91"/>
                    <a:pt x="214" y="91"/>
                    <a:pt x="214" y="91"/>
                  </a:cubicBezTo>
                  <a:cubicBezTo>
                    <a:pt x="209" y="94"/>
                    <a:pt x="209" y="94"/>
                    <a:pt x="209" y="94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6" y="101"/>
                    <a:pt x="206" y="101"/>
                    <a:pt x="206" y="101"/>
                  </a:cubicBezTo>
                  <a:cubicBezTo>
                    <a:pt x="206" y="105"/>
                    <a:pt x="206" y="105"/>
                    <a:pt x="206" y="105"/>
                  </a:cubicBezTo>
                  <a:cubicBezTo>
                    <a:pt x="204" y="106"/>
                    <a:pt x="204" y="106"/>
                    <a:pt x="204" y="106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1" y="105"/>
                    <a:pt x="191" y="105"/>
                    <a:pt x="191" y="105"/>
                  </a:cubicBezTo>
                  <a:cubicBezTo>
                    <a:pt x="187" y="106"/>
                    <a:pt x="187" y="106"/>
                    <a:pt x="187" y="106"/>
                  </a:cubicBezTo>
                  <a:cubicBezTo>
                    <a:pt x="183" y="107"/>
                    <a:pt x="183" y="107"/>
                    <a:pt x="183" y="107"/>
                  </a:cubicBezTo>
                  <a:cubicBezTo>
                    <a:pt x="180" y="103"/>
                    <a:pt x="180" y="103"/>
                    <a:pt x="180" y="103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79" y="101"/>
                    <a:pt x="179" y="101"/>
                    <a:pt x="179" y="101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0" y="98"/>
                    <a:pt x="170" y="98"/>
                    <a:pt x="170" y="98"/>
                  </a:cubicBezTo>
                  <a:cubicBezTo>
                    <a:pt x="171" y="98"/>
                    <a:pt x="171" y="98"/>
                    <a:pt x="171" y="98"/>
                  </a:cubicBezTo>
                  <a:cubicBezTo>
                    <a:pt x="170" y="103"/>
                    <a:pt x="170" y="103"/>
                    <a:pt x="170" y="103"/>
                  </a:cubicBezTo>
                  <a:cubicBezTo>
                    <a:pt x="169" y="106"/>
                    <a:pt x="169" y="106"/>
                    <a:pt x="169" y="106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11"/>
                    <a:pt x="171" y="111"/>
                    <a:pt x="171" y="111"/>
                  </a:cubicBezTo>
                  <a:cubicBezTo>
                    <a:pt x="169" y="113"/>
                    <a:pt x="169" y="113"/>
                    <a:pt x="169" y="113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1" y="112"/>
                    <a:pt x="161" y="112"/>
                    <a:pt x="161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2" y="108"/>
                    <a:pt x="142" y="108"/>
                    <a:pt x="142" y="108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2" y="101"/>
                    <a:pt x="132" y="101"/>
                    <a:pt x="132" y="101"/>
                  </a:cubicBezTo>
                  <a:cubicBezTo>
                    <a:pt x="128" y="98"/>
                    <a:pt x="128" y="98"/>
                    <a:pt x="128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12" y="93"/>
                    <a:pt x="112" y="93"/>
                    <a:pt x="112" y="93"/>
                  </a:cubicBezTo>
                  <a:cubicBezTo>
                    <a:pt x="108" y="91"/>
                    <a:pt x="108" y="91"/>
                    <a:pt x="108" y="91"/>
                  </a:cubicBezTo>
                  <a:cubicBezTo>
                    <a:pt x="106" y="88"/>
                    <a:pt x="106" y="88"/>
                    <a:pt x="106" y="88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98" y="65"/>
                    <a:pt x="98" y="65"/>
                    <a:pt x="98" y="65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0" y="53"/>
                    <a:pt x="90" y="53"/>
                    <a:pt x="90" y="53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5" y="26"/>
                    <a:pt x="85" y="26"/>
                    <a:pt x="85" y="26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36" y="81"/>
                    <a:pt x="36" y="81"/>
                    <a:pt x="36" y="81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24" y="93"/>
                    <a:pt x="24" y="93"/>
                    <a:pt x="24" y="93"/>
                  </a:cubicBezTo>
                  <a:cubicBezTo>
                    <a:pt x="21" y="98"/>
                    <a:pt x="21" y="98"/>
                    <a:pt x="21" y="9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3" y="101"/>
                    <a:pt x="13" y="101"/>
                    <a:pt x="13" y="101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10" y="111"/>
                    <a:pt x="10" y="111"/>
                    <a:pt x="10" y="111"/>
                  </a:cubicBezTo>
                  <a:cubicBezTo>
                    <a:pt x="11" y="113"/>
                    <a:pt x="11" y="113"/>
                    <a:pt x="11" y="113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6" y="136"/>
                    <a:pt x="16" y="136"/>
                    <a:pt x="16" y="136"/>
                  </a:cubicBezTo>
                  <a:cubicBezTo>
                    <a:pt x="13" y="135"/>
                    <a:pt x="13" y="135"/>
                    <a:pt x="13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1" y="137"/>
                    <a:pt x="1" y="137"/>
                    <a:pt x="1" y="137"/>
                  </a:cubicBezTo>
                  <a:lnTo>
                    <a:pt x="0" y="141"/>
                  </a:lnTo>
                  <a:close/>
                  <a:moveTo>
                    <a:pt x="213" y="252"/>
                  </a:moveTo>
                  <a:cubicBezTo>
                    <a:pt x="213" y="252"/>
                    <a:pt x="212" y="256"/>
                    <a:pt x="213" y="255"/>
                  </a:cubicBezTo>
                  <a:cubicBezTo>
                    <a:pt x="214" y="255"/>
                    <a:pt x="215" y="252"/>
                    <a:pt x="213" y="252"/>
                  </a:cubicBezTo>
                  <a:close/>
                </a:path>
              </a:pathLst>
            </a:custGeom>
            <a:solidFill>
              <a:schemeClr val="accent4"/>
            </a:solidFill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209">
              <a:extLst>
                <a:ext uri="{FF2B5EF4-FFF2-40B4-BE49-F238E27FC236}">
                  <a16:creationId xmlns:a16="http://schemas.microsoft.com/office/drawing/2014/main" id="{5884EA8A-E3BE-5145-8F4C-BCFBF180A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8305" y="1391876"/>
              <a:ext cx="317964" cy="168862"/>
            </a:xfrm>
            <a:custGeom>
              <a:avLst/>
              <a:gdLst>
                <a:gd name="T0" fmla="*/ 66 w 90"/>
                <a:gd name="T1" fmla="*/ 2 h 48"/>
                <a:gd name="T2" fmla="*/ 62 w 90"/>
                <a:gd name="T3" fmla="*/ 8 h 48"/>
                <a:gd name="T4" fmla="*/ 59 w 90"/>
                <a:gd name="T5" fmla="*/ 8 h 48"/>
                <a:gd name="T6" fmla="*/ 55 w 90"/>
                <a:gd name="T7" fmla="*/ 9 h 48"/>
                <a:gd name="T8" fmla="*/ 50 w 90"/>
                <a:gd name="T9" fmla="*/ 12 h 48"/>
                <a:gd name="T10" fmla="*/ 47 w 90"/>
                <a:gd name="T11" fmla="*/ 7 h 48"/>
                <a:gd name="T12" fmla="*/ 44 w 90"/>
                <a:gd name="T13" fmla="*/ 5 h 48"/>
                <a:gd name="T14" fmla="*/ 38 w 90"/>
                <a:gd name="T15" fmla="*/ 9 h 48"/>
                <a:gd name="T16" fmla="*/ 38 w 90"/>
                <a:gd name="T17" fmla="*/ 13 h 48"/>
                <a:gd name="T18" fmla="*/ 35 w 90"/>
                <a:gd name="T19" fmla="*/ 7 h 48"/>
                <a:gd name="T20" fmla="*/ 32 w 90"/>
                <a:gd name="T21" fmla="*/ 16 h 48"/>
                <a:gd name="T22" fmla="*/ 28 w 90"/>
                <a:gd name="T23" fmla="*/ 15 h 48"/>
                <a:gd name="T24" fmla="*/ 24 w 90"/>
                <a:gd name="T25" fmla="*/ 20 h 48"/>
                <a:gd name="T26" fmla="*/ 23 w 90"/>
                <a:gd name="T27" fmla="*/ 12 h 48"/>
                <a:gd name="T28" fmla="*/ 22 w 90"/>
                <a:gd name="T29" fmla="*/ 10 h 48"/>
                <a:gd name="T30" fmla="*/ 20 w 90"/>
                <a:gd name="T31" fmla="*/ 5 h 48"/>
                <a:gd name="T32" fmla="*/ 13 w 90"/>
                <a:gd name="T33" fmla="*/ 6 h 48"/>
                <a:gd name="T34" fmla="*/ 16 w 90"/>
                <a:gd name="T35" fmla="*/ 12 h 48"/>
                <a:gd name="T36" fmla="*/ 10 w 90"/>
                <a:gd name="T37" fmla="*/ 7 h 48"/>
                <a:gd name="T38" fmla="*/ 8 w 90"/>
                <a:gd name="T39" fmla="*/ 8 h 48"/>
                <a:gd name="T40" fmla="*/ 8 w 90"/>
                <a:gd name="T41" fmla="*/ 8 h 48"/>
                <a:gd name="T42" fmla="*/ 8 w 90"/>
                <a:gd name="T43" fmla="*/ 10 h 48"/>
                <a:gd name="T44" fmla="*/ 6 w 90"/>
                <a:gd name="T45" fmla="*/ 14 h 48"/>
                <a:gd name="T46" fmla="*/ 0 w 90"/>
                <a:gd name="T47" fmla="*/ 17 h 48"/>
                <a:gd name="T48" fmla="*/ 2 w 90"/>
                <a:gd name="T49" fmla="*/ 19 h 48"/>
                <a:gd name="T50" fmla="*/ 6 w 90"/>
                <a:gd name="T51" fmla="*/ 18 h 48"/>
                <a:gd name="T52" fmla="*/ 16 w 90"/>
                <a:gd name="T53" fmla="*/ 16 h 48"/>
                <a:gd name="T54" fmla="*/ 14 w 90"/>
                <a:gd name="T55" fmla="*/ 22 h 48"/>
                <a:gd name="T56" fmla="*/ 17 w 90"/>
                <a:gd name="T57" fmla="*/ 23 h 48"/>
                <a:gd name="T58" fmla="*/ 7 w 90"/>
                <a:gd name="T59" fmla="*/ 26 h 48"/>
                <a:gd name="T60" fmla="*/ 3 w 90"/>
                <a:gd name="T61" fmla="*/ 28 h 48"/>
                <a:gd name="T62" fmla="*/ 8 w 90"/>
                <a:gd name="T63" fmla="*/ 28 h 48"/>
                <a:gd name="T64" fmla="*/ 16 w 90"/>
                <a:gd name="T65" fmla="*/ 32 h 48"/>
                <a:gd name="T66" fmla="*/ 19 w 90"/>
                <a:gd name="T67" fmla="*/ 34 h 48"/>
                <a:gd name="T68" fmla="*/ 18 w 90"/>
                <a:gd name="T69" fmla="*/ 37 h 48"/>
                <a:gd name="T70" fmla="*/ 12 w 90"/>
                <a:gd name="T71" fmla="*/ 40 h 48"/>
                <a:gd name="T72" fmla="*/ 26 w 90"/>
                <a:gd name="T73" fmla="*/ 40 h 48"/>
                <a:gd name="T74" fmla="*/ 30 w 90"/>
                <a:gd name="T75" fmla="*/ 41 h 48"/>
                <a:gd name="T76" fmla="*/ 36 w 90"/>
                <a:gd name="T77" fmla="*/ 42 h 48"/>
                <a:gd name="T78" fmla="*/ 36 w 90"/>
                <a:gd name="T79" fmla="*/ 46 h 48"/>
                <a:gd name="T80" fmla="*/ 48 w 90"/>
                <a:gd name="T81" fmla="*/ 45 h 48"/>
                <a:gd name="T82" fmla="*/ 50 w 90"/>
                <a:gd name="T83" fmla="*/ 47 h 48"/>
                <a:gd name="T84" fmla="*/ 51 w 90"/>
                <a:gd name="T85" fmla="*/ 42 h 48"/>
                <a:gd name="T86" fmla="*/ 58 w 90"/>
                <a:gd name="T87" fmla="*/ 42 h 48"/>
                <a:gd name="T88" fmla="*/ 62 w 90"/>
                <a:gd name="T89" fmla="*/ 38 h 48"/>
                <a:gd name="T90" fmla="*/ 69 w 90"/>
                <a:gd name="T91" fmla="*/ 36 h 48"/>
                <a:gd name="T92" fmla="*/ 78 w 90"/>
                <a:gd name="T93" fmla="*/ 33 h 48"/>
                <a:gd name="T94" fmla="*/ 81 w 90"/>
                <a:gd name="T95" fmla="*/ 28 h 48"/>
                <a:gd name="T96" fmla="*/ 84 w 90"/>
                <a:gd name="T97" fmla="*/ 26 h 48"/>
                <a:gd name="T98" fmla="*/ 86 w 90"/>
                <a:gd name="T99" fmla="*/ 26 h 48"/>
                <a:gd name="T100" fmla="*/ 89 w 90"/>
                <a:gd name="T101" fmla="*/ 23 h 48"/>
                <a:gd name="T102" fmla="*/ 88 w 90"/>
                <a:gd name="T103" fmla="*/ 22 h 48"/>
                <a:gd name="T104" fmla="*/ 89 w 90"/>
                <a:gd name="T105" fmla="*/ 18 h 48"/>
                <a:gd name="T106" fmla="*/ 85 w 90"/>
                <a:gd name="T107" fmla="*/ 16 h 48"/>
                <a:gd name="T108" fmla="*/ 82 w 90"/>
                <a:gd name="T109" fmla="*/ 14 h 48"/>
                <a:gd name="T110" fmla="*/ 80 w 90"/>
                <a:gd name="T111" fmla="*/ 10 h 48"/>
                <a:gd name="T112" fmla="*/ 78 w 90"/>
                <a:gd name="T113" fmla="*/ 7 h 48"/>
                <a:gd name="T114" fmla="*/ 83 w 90"/>
                <a:gd name="T115" fmla="*/ 4 h 48"/>
                <a:gd name="T116" fmla="*/ 74 w 90"/>
                <a:gd name="T117" fmla="*/ 6 h 48"/>
                <a:gd name="T118" fmla="*/ 69 w 90"/>
                <a:gd name="T119" fmla="*/ 1 h 48"/>
                <a:gd name="T120" fmla="*/ 10 w 90"/>
                <a:gd name="T121" fmla="*/ 2 h 48"/>
                <a:gd name="T122" fmla="*/ 18 w 90"/>
                <a:gd name="T123" fmla="*/ 3 h 48"/>
                <a:gd name="T124" fmla="*/ 10 w 90"/>
                <a:gd name="T1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0" h="48">
                  <a:moveTo>
                    <a:pt x="69" y="1"/>
                  </a:moveTo>
                  <a:cubicBezTo>
                    <a:pt x="68" y="2"/>
                    <a:pt x="68" y="2"/>
                    <a:pt x="66" y="2"/>
                  </a:cubicBezTo>
                  <a:cubicBezTo>
                    <a:pt x="66" y="4"/>
                    <a:pt x="66" y="6"/>
                    <a:pt x="66" y="7"/>
                  </a:cubicBezTo>
                  <a:cubicBezTo>
                    <a:pt x="64" y="7"/>
                    <a:pt x="63" y="8"/>
                    <a:pt x="62" y="8"/>
                  </a:cubicBezTo>
                  <a:cubicBezTo>
                    <a:pt x="62" y="8"/>
                    <a:pt x="62" y="5"/>
                    <a:pt x="60" y="6"/>
                  </a:cubicBezTo>
                  <a:cubicBezTo>
                    <a:pt x="59" y="6"/>
                    <a:pt x="59" y="8"/>
                    <a:pt x="59" y="8"/>
                  </a:cubicBezTo>
                  <a:cubicBezTo>
                    <a:pt x="58" y="8"/>
                    <a:pt x="57" y="8"/>
                    <a:pt x="56" y="8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10"/>
                    <a:pt x="51" y="7"/>
                    <a:pt x="50" y="6"/>
                  </a:cubicBezTo>
                  <a:cubicBezTo>
                    <a:pt x="50" y="8"/>
                    <a:pt x="49" y="10"/>
                    <a:pt x="50" y="12"/>
                  </a:cubicBezTo>
                  <a:cubicBezTo>
                    <a:pt x="49" y="11"/>
                    <a:pt x="47" y="11"/>
                    <a:pt x="46" y="8"/>
                  </a:cubicBezTo>
                  <a:cubicBezTo>
                    <a:pt x="46" y="8"/>
                    <a:pt x="47" y="6"/>
                    <a:pt x="47" y="7"/>
                  </a:cubicBezTo>
                  <a:cubicBezTo>
                    <a:pt x="47" y="7"/>
                    <a:pt x="47" y="5"/>
                    <a:pt x="47" y="5"/>
                  </a:cubicBezTo>
                  <a:cubicBezTo>
                    <a:pt x="47" y="5"/>
                    <a:pt x="45" y="5"/>
                    <a:pt x="44" y="5"/>
                  </a:cubicBezTo>
                  <a:cubicBezTo>
                    <a:pt x="44" y="5"/>
                    <a:pt x="44" y="7"/>
                    <a:pt x="44" y="7"/>
                  </a:cubicBezTo>
                  <a:cubicBezTo>
                    <a:pt x="42" y="8"/>
                    <a:pt x="39" y="7"/>
                    <a:pt x="38" y="9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3"/>
                    <a:pt x="38" y="12"/>
                    <a:pt x="38" y="13"/>
                  </a:cubicBezTo>
                  <a:cubicBezTo>
                    <a:pt x="37" y="12"/>
                    <a:pt x="36" y="11"/>
                    <a:pt x="36" y="10"/>
                  </a:cubicBezTo>
                  <a:cubicBezTo>
                    <a:pt x="35" y="9"/>
                    <a:pt x="35" y="8"/>
                    <a:pt x="35" y="7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2" y="10"/>
                    <a:pt x="33" y="15"/>
                    <a:pt x="32" y="16"/>
                  </a:cubicBezTo>
                  <a:cubicBezTo>
                    <a:pt x="31" y="16"/>
                    <a:pt x="28" y="14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7"/>
                    <a:pt x="28" y="18"/>
                    <a:pt x="27" y="19"/>
                  </a:cubicBezTo>
                  <a:cubicBezTo>
                    <a:pt x="27" y="19"/>
                    <a:pt x="25" y="20"/>
                    <a:pt x="24" y="20"/>
                  </a:cubicBezTo>
                  <a:cubicBezTo>
                    <a:pt x="24" y="20"/>
                    <a:pt x="23" y="18"/>
                    <a:pt x="23" y="18"/>
                  </a:cubicBezTo>
                  <a:cubicBezTo>
                    <a:pt x="23" y="15"/>
                    <a:pt x="26" y="12"/>
                    <a:pt x="23" y="12"/>
                  </a:cubicBezTo>
                  <a:cubicBezTo>
                    <a:pt x="23" y="12"/>
                    <a:pt x="24" y="11"/>
                    <a:pt x="24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3" y="8"/>
                    <a:pt x="22" y="8"/>
                  </a:cubicBezTo>
                  <a:cubicBezTo>
                    <a:pt x="22" y="7"/>
                    <a:pt x="20" y="6"/>
                    <a:pt x="20" y="5"/>
                  </a:cubicBezTo>
                  <a:cubicBezTo>
                    <a:pt x="19" y="5"/>
                    <a:pt x="15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7"/>
                    <a:pt x="16" y="8"/>
                    <a:pt x="17" y="8"/>
                  </a:cubicBezTo>
                  <a:cubicBezTo>
                    <a:pt x="17" y="9"/>
                    <a:pt x="20" y="13"/>
                    <a:pt x="16" y="12"/>
                  </a:cubicBezTo>
                  <a:cubicBezTo>
                    <a:pt x="16" y="12"/>
                    <a:pt x="16" y="11"/>
                    <a:pt x="15" y="11"/>
                  </a:cubicBezTo>
                  <a:cubicBezTo>
                    <a:pt x="12" y="10"/>
                    <a:pt x="11" y="9"/>
                    <a:pt x="10" y="7"/>
                  </a:cubicBezTo>
                  <a:cubicBezTo>
                    <a:pt x="12" y="6"/>
                    <a:pt x="8" y="6"/>
                    <a:pt x="8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7" y="8"/>
                    <a:pt x="8" y="8"/>
                  </a:cubicBezTo>
                  <a:cubicBezTo>
                    <a:pt x="7" y="8"/>
                    <a:pt x="6" y="9"/>
                    <a:pt x="5" y="9"/>
                  </a:cubicBezTo>
                  <a:cubicBezTo>
                    <a:pt x="6" y="10"/>
                    <a:pt x="6" y="9"/>
                    <a:pt x="8" y="10"/>
                  </a:cubicBezTo>
                  <a:cubicBezTo>
                    <a:pt x="7" y="11"/>
                    <a:pt x="8" y="13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5"/>
                    <a:pt x="4" y="17"/>
                    <a:pt x="3" y="18"/>
                  </a:cubicBezTo>
                  <a:cubicBezTo>
                    <a:pt x="2" y="18"/>
                    <a:pt x="1" y="17"/>
                    <a:pt x="0" y="1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2" y="19"/>
                    <a:pt x="2" y="19"/>
                  </a:cubicBezTo>
                  <a:cubicBezTo>
                    <a:pt x="1" y="19"/>
                    <a:pt x="5" y="20"/>
                    <a:pt x="5" y="20"/>
                  </a:cubicBezTo>
                  <a:cubicBezTo>
                    <a:pt x="5" y="19"/>
                    <a:pt x="6" y="18"/>
                    <a:pt x="6" y="18"/>
                  </a:cubicBezTo>
                  <a:cubicBezTo>
                    <a:pt x="9" y="17"/>
                    <a:pt x="11" y="17"/>
                    <a:pt x="14" y="16"/>
                  </a:cubicBezTo>
                  <a:cubicBezTo>
                    <a:pt x="13" y="15"/>
                    <a:pt x="15" y="16"/>
                    <a:pt x="16" y="16"/>
                  </a:cubicBezTo>
                  <a:cubicBezTo>
                    <a:pt x="18" y="18"/>
                    <a:pt x="16" y="18"/>
                    <a:pt x="14" y="18"/>
                  </a:cubicBezTo>
                  <a:cubicBezTo>
                    <a:pt x="14" y="19"/>
                    <a:pt x="15" y="22"/>
                    <a:pt x="14" y="22"/>
                  </a:cubicBezTo>
                  <a:cubicBezTo>
                    <a:pt x="15" y="22"/>
                    <a:pt x="16" y="21"/>
                    <a:pt x="16" y="21"/>
                  </a:cubicBezTo>
                  <a:cubicBezTo>
                    <a:pt x="19" y="21"/>
                    <a:pt x="17" y="23"/>
                    <a:pt x="17" y="23"/>
                  </a:cubicBezTo>
                  <a:cubicBezTo>
                    <a:pt x="15" y="23"/>
                    <a:pt x="12" y="22"/>
                    <a:pt x="11" y="22"/>
                  </a:cubicBezTo>
                  <a:cubicBezTo>
                    <a:pt x="10" y="23"/>
                    <a:pt x="9" y="25"/>
                    <a:pt x="7" y="26"/>
                  </a:cubicBezTo>
                  <a:cubicBezTo>
                    <a:pt x="6" y="26"/>
                    <a:pt x="4" y="26"/>
                    <a:pt x="3" y="26"/>
                  </a:cubicBezTo>
                  <a:cubicBezTo>
                    <a:pt x="2" y="27"/>
                    <a:pt x="2" y="28"/>
                    <a:pt x="3" y="28"/>
                  </a:cubicBezTo>
                  <a:cubicBezTo>
                    <a:pt x="3" y="28"/>
                    <a:pt x="5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8"/>
                    <a:pt x="13" y="28"/>
                    <a:pt x="15" y="28"/>
                  </a:cubicBezTo>
                  <a:cubicBezTo>
                    <a:pt x="16" y="30"/>
                    <a:pt x="16" y="31"/>
                    <a:pt x="16" y="32"/>
                  </a:cubicBezTo>
                  <a:cubicBezTo>
                    <a:pt x="17" y="32"/>
                    <a:pt x="18" y="31"/>
                    <a:pt x="19" y="31"/>
                  </a:cubicBezTo>
                  <a:cubicBezTo>
                    <a:pt x="19" y="31"/>
                    <a:pt x="19" y="33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9" y="36"/>
                    <a:pt x="18" y="37"/>
                  </a:cubicBezTo>
                  <a:cubicBezTo>
                    <a:pt x="15" y="37"/>
                    <a:pt x="15" y="37"/>
                    <a:pt x="12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41"/>
                    <a:pt x="20" y="40"/>
                    <a:pt x="25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42"/>
                    <a:pt x="33" y="42"/>
                    <a:pt x="34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4"/>
                    <a:pt x="34" y="45"/>
                    <a:pt x="32" y="46"/>
                  </a:cubicBezTo>
                  <a:cubicBezTo>
                    <a:pt x="34" y="46"/>
                    <a:pt x="34" y="46"/>
                    <a:pt x="36" y="46"/>
                  </a:cubicBezTo>
                  <a:cubicBezTo>
                    <a:pt x="38" y="46"/>
                    <a:pt x="43" y="48"/>
                    <a:pt x="46" y="47"/>
                  </a:cubicBezTo>
                  <a:cubicBezTo>
                    <a:pt x="47" y="47"/>
                    <a:pt x="48" y="45"/>
                    <a:pt x="48" y="45"/>
                  </a:cubicBezTo>
                  <a:cubicBezTo>
                    <a:pt x="48" y="45"/>
                    <a:pt x="49" y="46"/>
                    <a:pt x="49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1" y="47"/>
                    <a:pt x="51" y="46"/>
                    <a:pt x="51" y="45"/>
                  </a:cubicBezTo>
                  <a:cubicBezTo>
                    <a:pt x="52" y="43"/>
                    <a:pt x="54" y="43"/>
                    <a:pt x="51" y="42"/>
                  </a:cubicBezTo>
                  <a:cubicBezTo>
                    <a:pt x="51" y="41"/>
                    <a:pt x="51" y="40"/>
                    <a:pt x="51" y="39"/>
                  </a:cubicBezTo>
                  <a:cubicBezTo>
                    <a:pt x="56" y="40"/>
                    <a:pt x="55" y="40"/>
                    <a:pt x="58" y="42"/>
                  </a:cubicBezTo>
                  <a:cubicBezTo>
                    <a:pt x="59" y="41"/>
                    <a:pt x="60" y="41"/>
                    <a:pt x="61" y="41"/>
                  </a:cubicBezTo>
                  <a:cubicBezTo>
                    <a:pt x="61" y="40"/>
                    <a:pt x="61" y="39"/>
                    <a:pt x="62" y="38"/>
                  </a:cubicBezTo>
                  <a:cubicBezTo>
                    <a:pt x="62" y="38"/>
                    <a:pt x="64" y="40"/>
                    <a:pt x="65" y="40"/>
                  </a:cubicBezTo>
                  <a:cubicBezTo>
                    <a:pt x="66" y="39"/>
                    <a:pt x="67" y="37"/>
                    <a:pt x="69" y="36"/>
                  </a:cubicBezTo>
                  <a:cubicBezTo>
                    <a:pt x="71" y="35"/>
                    <a:pt x="73" y="36"/>
                    <a:pt x="76" y="35"/>
                  </a:cubicBezTo>
                  <a:cubicBezTo>
                    <a:pt x="76" y="35"/>
                    <a:pt x="78" y="33"/>
                    <a:pt x="78" y="33"/>
                  </a:cubicBezTo>
                  <a:cubicBezTo>
                    <a:pt x="78" y="33"/>
                    <a:pt x="79" y="33"/>
                    <a:pt x="80" y="33"/>
                  </a:cubicBezTo>
                  <a:cubicBezTo>
                    <a:pt x="80" y="33"/>
                    <a:pt x="81" y="29"/>
                    <a:pt x="81" y="28"/>
                  </a:cubicBezTo>
                  <a:cubicBezTo>
                    <a:pt x="83" y="27"/>
                    <a:pt x="83" y="28"/>
                    <a:pt x="84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7" y="25"/>
                    <a:pt x="86" y="26"/>
                  </a:cubicBezTo>
                  <a:cubicBezTo>
                    <a:pt x="87" y="25"/>
                    <a:pt x="87" y="27"/>
                    <a:pt x="89" y="26"/>
                  </a:cubicBezTo>
                  <a:cubicBezTo>
                    <a:pt x="90" y="26"/>
                    <a:pt x="90" y="23"/>
                    <a:pt x="89" y="23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1"/>
                    <a:pt x="89" y="19"/>
                    <a:pt x="89" y="18"/>
                  </a:cubicBezTo>
                  <a:cubicBezTo>
                    <a:pt x="88" y="18"/>
                    <a:pt x="88" y="16"/>
                    <a:pt x="87" y="16"/>
                  </a:cubicBezTo>
                  <a:cubicBezTo>
                    <a:pt x="86" y="15"/>
                    <a:pt x="86" y="17"/>
                    <a:pt x="85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4"/>
                    <a:pt x="82" y="14"/>
                  </a:cubicBezTo>
                  <a:cubicBezTo>
                    <a:pt x="81" y="15"/>
                    <a:pt x="80" y="16"/>
                    <a:pt x="79" y="16"/>
                  </a:cubicBezTo>
                  <a:cubicBezTo>
                    <a:pt x="79" y="14"/>
                    <a:pt x="80" y="12"/>
                    <a:pt x="80" y="10"/>
                  </a:cubicBezTo>
                  <a:cubicBezTo>
                    <a:pt x="80" y="10"/>
                    <a:pt x="79" y="10"/>
                    <a:pt x="78" y="10"/>
                  </a:cubicBezTo>
                  <a:cubicBezTo>
                    <a:pt x="78" y="9"/>
                    <a:pt x="79" y="8"/>
                    <a:pt x="78" y="7"/>
                  </a:cubicBezTo>
                  <a:cubicBezTo>
                    <a:pt x="79" y="7"/>
                    <a:pt x="80" y="6"/>
                    <a:pt x="82" y="6"/>
                  </a:cubicBezTo>
                  <a:cubicBezTo>
                    <a:pt x="82" y="6"/>
                    <a:pt x="82" y="4"/>
                    <a:pt x="83" y="4"/>
                  </a:cubicBezTo>
                  <a:cubicBezTo>
                    <a:pt x="80" y="5"/>
                    <a:pt x="79" y="5"/>
                    <a:pt x="76" y="6"/>
                  </a:cubicBezTo>
                  <a:cubicBezTo>
                    <a:pt x="77" y="6"/>
                    <a:pt x="74" y="6"/>
                    <a:pt x="74" y="6"/>
                  </a:cubicBezTo>
                  <a:cubicBezTo>
                    <a:pt x="74" y="6"/>
                    <a:pt x="71" y="1"/>
                    <a:pt x="71" y="1"/>
                  </a:cubicBezTo>
                  <a:cubicBezTo>
                    <a:pt x="70" y="1"/>
                    <a:pt x="69" y="1"/>
                    <a:pt x="69" y="1"/>
                  </a:cubicBezTo>
                  <a:close/>
                  <a:moveTo>
                    <a:pt x="10" y="0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3" y="3"/>
                    <a:pt x="15" y="3"/>
                    <a:pt x="18" y="3"/>
                  </a:cubicBezTo>
                  <a:cubicBezTo>
                    <a:pt x="18" y="3"/>
                    <a:pt x="18" y="2"/>
                    <a:pt x="17" y="1"/>
                  </a:cubicBezTo>
                  <a:cubicBezTo>
                    <a:pt x="16" y="0"/>
                    <a:pt x="12" y="0"/>
                    <a:pt x="10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210">
              <a:extLst>
                <a:ext uri="{FF2B5EF4-FFF2-40B4-BE49-F238E27FC236}">
                  <a16:creationId xmlns:a16="http://schemas.microsoft.com/office/drawing/2014/main" id="{AE1102C2-2377-8142-98EC-ADA26C256F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8305" y="1391876"/>
              <a:ext cx="317964" cy="168862"/>
            </a:xfrm>
            <a:custGeom>
              <a:avLst/>
              <a:gdLst>
                <a:gd name="T0" fmla="*/ 66 w 90"/>
                <a:gd name="T1" fmla="*/ 2 h 48"/>
                <a:gd name="T2" fmla="*/ 62 w 90"/>
                <a:gd name="T3" fmla="*/ 8 h 48"/>
                <a:gd name="T4" fmla="*/ 59 w 90"/>
                <a:gd name="T5" fmla="*/ 8 h 48"/>
                <a:gd name="T6" fmla="*/ 55 w 90"/>
                <a:gd name="T7" fmla="*/ 9 h 48"/>
                <a:gd name="T8" fmla="*/ 50 w 90"/>
                <a:gd name="T9" fmla="*/ 12 h 48"/>
                <a:gd name="T10" fmla="*/ 47 w 90"/>
                <a:gd name="T11" fmla="*/ 7 h 48"/>
                <a:gd name="T12" fmla="*/ 44 w 90"/>
                <a:gd name="T13" fmla="*/ 5 h 48"/>
                <a:gd name="T14" fmla="*/ 38 w 90"/>
                <a:gd name="T15" fmla="*/ 9 h 48"/>
                <a:gd name="T16" fmla="*/ 38 w 90"/>
                <a:gd name="T17" fmla="*/ 13 h 48"/>
                <a:gd name="T18" fmla="*/ 35 w 90"/>
                <a:gd name="T19" fmla="*/ 7 h 48"/>
                <a:gd name="T20" fmla="*/ 32 w 90"/>
                <a:gd name="T21" fmla="*/ 16 h 48"/>
                <a:gd name="T22" fmla="*/ 28 w 90"/>
                <a:gd name="T23" fmla="*/ 15 h 48"/>
                <a:gd name="T24" fmla="*/ 24 w 90"/>
                <a:gd name="T25" fmla="*/ 20 h 48"/>
                <a:gd name="T26" fmla="*/ 23 w 90"/>
                <a:gd name="T27" fmla="*/ 12 h 48"/>
                <a:gd name="T28" fmla="*/ 22 w 90"/>
                <a:gd name="T29" fmla="*/ 10 h 48"/>
                <a:gd name="T30" fmla="*/ 20 w 90"/>
                <a:gd name="T31" fmla="*/ 5 h 48"/>
                <a:gd name="T32" fmla="*/ 13 w 90"/>
                <a:gd name="T33" fmla="*/ 6 h 48"/>
                <a:gd name="T34" fmla="*/ 16 w 90"/>
                <a:gd name="T35" fmla="*/ 12 h 48"/>
                <a:gd name="T36" fmla="*/ 10 w 90"/>
                <a:gd name="T37" fmla="*/ 7 h 48"/>
                <a:gd name="T38" fmla="*/ 8 w 90"/>
                <a:gd name="T39" fmla="*/ 8 h 48"/>
                <a:gd name="T40" fmla="*/ 8 w 90"/>
                <a:gd name="T41" fmla="*/ 8 h 48"/>
                <a:gd name="T42" fmla="*/ 8 w 90"/>
                <a:gd name="T43" fmla="*/ 10 h 48"/>
                <a:gd name="T44" fmla="*/ 6 w 90"/>
                <a:gd name="T45" fmla="*/ 14 h 48"/>
                <a:gd name="T46" fmla="*/ 0 w 90"/>
                <a:gd name="T47" fmla="*/ 17 h 48"/>
                <a:gd name="T48" fmla="*/ 2 w 90"/>
                <a:gd name="T49" fmla="*/ 19 h 48"/>
                <a:gd name="T50" fmla="*/ 6 w 90"/>
                <a:gd name="T51" fmla="*/ 18 h 48"/>
                <a:gd name="T52" fmla="*/ 16 w 90"/>
                <a:gd name="T53" fmla="*/ 16 h 48"/>
                <a:gd name="T54" fmla="*/ 14 w 90"/>
                <a:gd name="T55" fmla="*/ 22 h 48"/>
                <a:gd name="T56" fmla="*/ 17 w 90"/>
                <a:gd name="T57" fmla="*/ 23 h 48"/>
                <a:gd name="T58" fmla="*/ 7 w 90"/>
                <a:gd name="T59" fmla="*/ 26 h 48"/>
                <a:gd name="T60" fmla="*/ 3 w 90"/>
                <a:gd name="T61" fmla="*/ 28 h 48"/>
                <a:gd name="T62" fmla="*/ 8 w 90"/>
                <a:gd name="T63" fmla="*/ 28 h 48"/>
                <a:gd name="T64" fmla="*/ 16 w 90"/>
                <a:gd name="T65" fmla="*/ 32 h 48"/>
                <a:gd name="T66" fmla="*/ 19 w 90"/>
                <a:gd name="T67" fmla="*/ 34 h 48"/>
                <a:gd name="T68" fmla="*/ 18 w 90"/>
                <a:gd name="T69" fmla="*/ 37 h 48"/>
                <a:gd name="T70" fmla="*/ 12 w 90"/>
                <a:gd name="T71" fmla="*/ 40 h 48"/>
                <a:gd name="T72" fmla="*/ 26 w 90"/>
                <a:gd name="T73" fmla="*/ 40 h 48"/>
                <a:gd name="T74" fmla="*/ 30 w 90"/>
                <a:gd name="T75" fmla="*/ 41 h 48"/>
                <a:gd name="T76" fmla="*/ 36 w 90"/>
                <a:gd name="T77" fmla="*/ 42 h 48"/>
                <a:gd name="T78" fmla="*/ 36 w 90"/>
                <a:gd name="T79" fmla="*/ 46 h 48"/>
                <a:gd name="T80" fmla="*/ 48 w 90"/>
                <a:gd name="T81" fmla="*/ 45 h 48"/>
                <a:gd name="T82" fmla="*/ 50 w 90"/>
                <a:gd name="T83" fmla="*/ 47 h 48"/>
                <a:gd name="T84" fmla="*/ 51 w 90"/>
                <a:gd name="T85" fmla="*/ 42 h 48"/>
                <a:gd name="T86" fmla="*/ 58 w 90"/>
                <a:gd name="T87" fmla="*/ 42 h 48"/>
                <a:gd name="T88" fmla="*/ 62 w 90"/>
                <a:gd name="T89" fmla="*/ 38 h 48"/>
                <a:gd name="T90" fmla="*/ 69 w 90"/>
                <a:gd name="T91" fmla="*/ 36 h 48"/>
                <a:gd name="T92" fmla="*/ 78 w 90"/>
                <a:gd name="T93" fmla="*/ 33 h 48"/>
                <a:gd name="T94" fmla="*/ 81 w 90"/>
                <a:gd name="T95" fmla="*/ 28 h 48"/>
                <a:gd name="T96" fmla="*/ 84 w 90"/>
                <a:gd name="T97" fmla="*/ 26 h 48"/>
                <a:gd name="T98" fmla="*/ 86 w 90"/>
                <a:gd name="T99" fmla="*/ 26 h 48"/>
                <a:gd name="T100" fmla="*/ 89 w 90"/>
                <a:gd name="T101" fmla="*/ 23 h 48"/>
                <a:gd name="T102" fmla="*/ 88 w 90"/>
                <a:gd name="T103" fmla="*/ 22 h 48"/>
                <a:gd name="T104" fmla="*/ 89 w 90"/>
                <a:gd name="T105" fmla="*/ 18 h 48"/>
                <a:gd name="T106" fmla="*/ 85 w 90"/>
                <a:gd name="T107" fmla="*/ 16 h 48"/>
                <a:gd name="T108" fmla="*/ 82 w 90"/>
                <a:gd name="T109" fmla="*/ 14 h 48"/>
                <a:gd name="T110" fmla="*/ 80 w 90"/>
                <a:gd name="T111" fmla="*/ 10 h 48"/>
                <a:gd name="T112" fmla="*/ 78 w 90"/>
                <a:gd name="T113" fmla="*/ 7 h 48"/>
                <a:gd name="T114" fmla="*/ 83 w 90"/>
                <a:gd name="T115" fmla="*/ 4 h 48"/>
                <a:gd name="T116" fmla="*/ 74 w 90"/>
                <a:gd name="T117" fmla="*/ 6 h 48"/>
                <a:gd name="T118" fmla="*/ 69 w 90"/>
                <a:gd name="T119" fmla="*/ 1 h 48"/>
                <a:gd name="T120" fmla="*/ 10 w 90"/>
                <a:gd name="T121" fmla="*/ 2 h 48"/>
                <a:gd name="T122" fmla="*/ 18 w 90"/>
                <a:gd name="T123" fmla="*/ 3 h 48"/>
                <a:gd name="T124" fmla="*/ 10 w 90"/>
                <a:gd name="T1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0" h="48">
                  <a:moveTo>
                    <a:pt x="69" y="1"/>
                  </a:moveTo>
                  <a:cubicBezTo>
                    <a:pt x="68" y="2"/>
                    <a:pt x="68" y="2"/>
                    <a:pt x="66" y="2"/>
                  </a:cubicBezTo>
                  <a:cubicBezTo>
                    <a:pt x="66" y="4"/>
                    <a:pt x="66" y="6"/>
                    <a:pt x="66" y="7"/>
                  </a:cubicBezTo>
                  <a:cubicBezTo>
                    <a:pt x="64" y="7"/>
                    <a:pt x="63" y="8"/>
                    <a:pt x="62" y="8"/>
                  </a:cubicBezTo>
                  <a:cubicBezTo>
                    <a:pt x="62" y="8"/>
                    <a:pt x="62" y="5"/>
                    <a:pt x="60" y="6"/>
                  </a:cubicBezTo>
                  <a:cubicBezTo>
                    <a:pt x="59" y="6"/>
                    <a:pt x="59" y="8"/>
                    <a:pt x="59" y="8"/>
                  </a:cubicBezTo>
                  <a:cubicBezTo>
                    <a:pt x="58" y="8"/>
                    <a:pt x="57" y="8"/>
                    <a:pt x="56" y="8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10"/>
                    <a:pt x="51" y="7"/>
                    <a:pt x="50" y="6"/>
                  </a:cubicBezTo>
                  <a:cubicBezTo>
                    <a:pt x="50" y="8"/>
                    <a:pt x="49" y="10"/>
                    <a:pt x="50" y="12"/>
                  </a:cubicBezTo>
                  <a:cubicBezTo>
                    <a:pt x="49" y="11"/>
                    <a:pt x="47" y="11"/>
                    <a:pt x="46" y="8"/>
                  </a:cubicBezTo>
                  <a:cubicBezTo>
                    <a:pt x="46" y="8"/>
                    <a:pt x="47" y="6"/>
                    <a:pt x="47" y="7"/>
                  </a:cubicBezTo>
                  <a:cubicBezTo>
                    <a:pt x="47" y="7"/>
                    <a:pt x="47" y="5"/>
                    <a:pt x="47" y="5"/>
                  </a:cubicBezTo>
                  <a:cubicBezTo>
                    <a:pt x="47" y="5"/>
                    <a:pt x="45" y="5"/>
                    <a:pt x="44" y="5"/>
                  </a:cubicBezTo>
                  <a:cubicBezTo>
                    <a:pt x="44" y="5"/>
                    <a:pt x="44" y="7"/>
                    <a:pt x="44" y="7"/>
                  </a:cubicBezTo>
                  <a:cubicBezTo>
                    <a:pt x="42" y="8"/>
                    <a:pt x="39" y="7"/>
                    <a:pt x="38" y="9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3"/>
                    <a:pt x="38" y="12"/>
                    <a:pt x="38" y="13"/>
                  </a:cubicBezTo>
                  <a:cubicBezTo>
                    <a:pt x="37" y="12"/>
                    <a:pt x="36" y="11"/>
                    <a:pt x="36" y="10"/>
                  </a:cubicBezTo>
                  <a:cubicBezTo>
                    <a:pt x="35" y="9"/>
                    <a:pt x="35" y="8"/>
                    <a:pt x="35" y="7"/>
                  </a:cubicBezTo>
                  <a:cubicBezTo>
                    <a:pt x="34" y="8"/>
                    <a:pt x="33" y="8"/>
                    <a:pt x="32" y="8"/>
                  </a:cubicBezTo>
                  <a:cubicBezTo>
                    <a:pt x="32" y="10"/>
                    <a:pt x="33" y="15"/>
                    <a:pt x="32" y="16"/>
                  </a:cubicBezTo>
                  <a:cubicBezTo>
                    <a:pt x="31" y="16"/>
                    <a:pt x="28" y="14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7"/>
                    <a:pt x="28" y="18"/>
                    <a:pt x="27" y="19"/>
                  </a:cubicBezTo>
                  <a:cubicBezTo>
                    <a:pt x="27" y="19"/>
                    <a:pt x="25" y="20"/>
                    <a:pt x="24" y="20"/>
                  </a:cubicBezTo>
                  <a:cubicBezTo>
                    <a:pt x="24" y="20"/>
                    <a:pt x="23" y="18"/>
                    <a:pt x="23" y="18"/>
                  </a:cubicBezTo>
                  <a:cubicBezTo>
                    <a:pt x="23" y="15"/>
                    <a:pt x="26" y="12"/>
                    <a:pt x="23" y="12"/>
                  </a:cubicBezTo>
                  <a:cubicBezTo>
                    <a:pt x="23" y="12"/>
                    <a:pt x="24" y="11"/>
                    <a:pt x="24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9"/>
                    <a:pt x="23" y="8"/>
                    <a:pt x="22" y="8"/>
                  </a:cubicBezTo>
                  <a:cubicBezTo>
                    <a:pt x="22" y="7"/>
                    <a:pt x="20" y="6"/>
                    <a:pt x="20" y="5"/>
                  </a:cubicBezTo>
                  <a:cubicBezTo>
                    <a:pt x="19" y="5"/>
                    <a:pt x="15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7"/>
                    <a:pt x="16" y="8"/>
                    <a:pt x="17" y="8"/>
                  </a:cubicBezTo>
                  <a:cubicBezTo>
                    <a:pt x="17" y="9"/>
                    <a:pt x="20" y="13"/>
                    <a:pt x="16" y="12"/>
                  </a:cubicBezTo>
                  <a:cubicBezTo>
                    <a:pt x="16" y="12"/>
                    <a:pt x="16" y="11"/>
                    <a:pt x="15" y="11"/>
                  </a:cubicBezTo>
                  <a:cubicBezTo>
                    <a:pt x="12" y="10"/>
                    <a:pt x="11" y="9"/>
                    <a:pt x="10" y="7"/>
                  </a:cubicBezTo>
                  <a:cubicBezTo>
                    <a:pt x="12" y="6"/>
                    <a:pt x="8" y="6"/>
                    <a:pt x="8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8"/>
                    <a:pt x="9" y="8"/>
                  </a:cubicBezTo>
                  <a:cubicBezTo>
                    <a:pt x="9" y="8"/>
                    <a:pt x="7" y="8"/>
                    <a:pt x="8" y="8"/>
                  </a:cubicBezTo>
                  <a:cubicBezTo>
                    <a:pt x="7" y="8"/>
                    <a:pt x="6" y="9"/>
                    <a:pt x="5" y="9"/>
                  </a:cubicBezTo>
                  <a:cubicBezTo>
                    <a:pt x="6" y="10"/>
                    <a:pt x="6" y="9"/>
                    <a:pt x="8" y="10"/>
                  </a:cubicBezTo>
                  <a:cubicBezTo>
                    <a:pt x="7" y="11"/>
                    <a:pt x="8" y="13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5"/>
                    <a:pt x="4" y="17"/>
                    <a:pt x="3" y="18"/>
                  </a:cubicBezTo>
                  <a:cubicBezTo>
                    <a:pt x="2" y="18"/>
                    <a:pt x="1" y="17"/>
                    <a:pt x="0" y="1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2" y="19"/>
                    <a:pt x="2" y="19"/>
                  </a:cubicBezTo>
                  <a:cubicBezTo>
                    <a:pt x="1" y="19"/>
                    <a:pt x="5" y="20"/>
                    <a:pt x="5" y="20"/>
                  </a:cubicBezTo>
                  <a:cubicBezTo>
                    <a:pt x="5" y="19"/>
                    <a:pt x="6" y="18"/>
                    <a:pt x="6" y="18"/>
                  </a:cubicBezTo>
                  <a:cubicBezTo>
                    <a:pt x="9" y="17"/>
                    <a:pt x="11" y="17"/>
                    <a:pt x="14" y="16"/>
                  </a:cubicBezTo>
                  <a:cubicBezTo>
                    <a:pt x="13" y="15"/>
                    <a:pt x="15" y="16"/>
                    <a:pt x="16" y="16"/>
                  </a:cubicBezTo>
                  <a:cubicBezTo>
                    <a:pt x="18" y="18"/>
                    <a:pt x="16" y="18"/>
                    <a:pt x="14" y="18"/>
                  </a:cubicBezTo>
                  <a:cubicBezTo>
                    <a:pt x="14" y="19"/>
                    <a:pt x="15" y="22"/>
                    <a:pt x="14" y="22"/>
                  </a:cubicBezTo>
                  <a:cubicBezTo>
                    <a:pt x="15" y="22"/>
                    <a:pt x="16" y="21"/>
                    <a:pt x="16" y="21"/>
                  </a:cubicBezTo>
                  <a:cubicBezTo>
                    <a:pt x="19" y="21"/>
                    <a:pt x="17" y="23"/>
                    <a:pt x="17" y="23"/>
                  </a:cubicBezTo>
                  <a:cubicBezTo>
                    <a:pt x="15" y="23"/>
                    <a:pt x="12" y="22"/>
                    <a:pt x="11" y="22"/>
                  </a:cubicBezTo>
                  <a:cubicBezTo>
                    <a:pt x="10" y="23"/>
                    <a:pt x="9" y="25"/>
                    <a:pt x="7" y="26"/>
                  </a:cubicBezTo>
                  <a:cubicBezTo>
                    <a:pt x="6" y="26"/>
                    <a:pt x="4" y="26"/>
                    <a:pt x="3" y="26"/>
                  </a:cubicBezTo>
                  <a:cubicBezTo>
                    <a:pt x="2" y="27"/>
                    <a:pt x="2" y="28"/>
                    <a:pt x="3" y="28"/>
                  </a:cubicBezTo>
                  <a:cubicBezTo>
                    <a:pt x="3" y="28"/>
                    <a:pt x="5" y="29"/>
                    <a:pt x="6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" y="28"/>
                    <a:pt x="13" y="28"/>
                    <a:pt x="15" y="28"/>
                  </a:cubicBezTo>
                  <a:cubicBezTo>
                    <a:pt x="16" y="30"/>
                    <a:pt x="16" y="31"/>
                    <a:pt x="16" y="32"/>
                  </a:cubicBezTo>
                  <a:cubicBezTo>
                    <a:pt x="17" y="32"/>
                    <a:pt x="18" y="31"/>
                    <a:pt x="19" y="31"/>
                  </a:cubicBezTo>
                  <a:cubicBezTo>
                    <a:pt x="19" y="31"/>
                    <a:pt x="19" y="33"/>
                    <a:pt x="19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9" y="36"/>
                    <a:pt x="18" y="37"/>
                  </a:cubicBezTo>
                  <a:cubicBezTo>
                    <a:pt x="15" y="37"/>
                    <a:pt x="15" y="37"/>
                    <a:pt x="12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41"/>
                    <a:pt x="20" y="40"/>
                    <a:pt x="25" y="3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7" y="41"/>
                    <a:pt x="28" y="40"/>
                    <a:pt x="29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2" y="42"/>
                    <a:pt x="33" y="42"/>
                    <a:pt x="34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4" y="44"/>
                    <a:pt x="34" y="45"/>
                    <a:pt x="32" y="46"/>
                  </a:cubicBezTo>
                  <a:cubicBezTo>
                    <a:pt x="34" y="46"/>
                    <a:pt x="34" y="46"/>
                    <a:pt x="36" y="46"/>
                  </a:cubicBezTo>
                  <a:cubicBezTo>
                    <a:pt x="38" y="46"/>
                    <a:pt x="43" y="48"/>
                    <a:pt x="46" y="47"/>
                  </a:cubicBezTo>
                  <a:cubicBezTo>
                    <a:pt x="47" y="47"/>
                    <a:pt x="48" y="45"/>
                    <a:pt x="48" y="45"/>
                  </a:cubicBezTo>
                  <a:cubicBezTo>
                    <a:pt x="48" y="45"/>
                    <a:pt x="49" y="46"/>
                    <a:pt x="49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1" y="47"/>
                    <a:pt x="51" y="46"/>
                    <a:pt x="51" y="45"/>
                  </a:cubicBezTo>
                  <a:cubicBezTo>
                    <a:pt x="52" y="43"/>
                    <a:pt x="54" y="43"/>
                    <a:pt x="51" y="42"/>
                  </a:cubicBezTo>
                  <a:cubicBezTo>
                    <a:pt x="51" y="41"/>
                    <a:pt x="51" y="40"/>
                    <a:pt x="51" y="39"/>
                  </a:cubicBezTo>
                  <a:cubicBezTo>
                    <a:pt x="56" y="40"/>
                    <a:pt x="55" y="40"/>
                    <a:pt x="58" y="42"/>
                  </a:cubicBezTo>
                  <a:cubicBezTo>
                    <a:pt x="59" y="41"/>
                    <a:pt x="60" y="41"/>
                    <a:pt x="61" y="41"/>
                  </a:cubicBezTo>
                  <a:cubicBezTo>
                    <a:pt x="61" y="40"/>
                    <a:pt x="61" y="39"/>
                    <a:pt x="62" y="38"/>
                  </a:cubicBezTo>
                  <a:cubicBezTo>
                    <a:pt x="62" y="38"/>
                    <a:pt x="64" y="40"/>
                    <a:pt x="65" y="40"/>
                  </a:cubicBezTo>
                  <a:cubicBezTo>
                    <a:pt x="66" y="39"/>
                    <a:pt x="67" y="37"/>
                    <a:pt x="69" y="36"/>
                  </a:cubicBezTo>
                  <a:cubicBezTo>
                    <a:pt x="71" y="35"/>
                    <a:pt x="73" y="36"/>
                    <a:pt x="76" y="35"/>
                  </a:cubicBezTo>
                  <a:cubicBezTo>
                    <a:pt x="76" y="35"/>
                    <a:pt x="78" y="33"/>
                    <a:pt x="78" y="33"/>
                  </a:cubicBezTo>
                  <a:cubicBezTo>
                    <a:pt x="78" y="33"/>
                    <a:pt x="79" y="33"/>
                    <a:pt x="80" y="33"/>
                  </a:cubicBezTo>
                  <a:cubicBezTo>
                    <a:pt x="80" y="33"/>
                    <a:pt x="81" y="29"/>
                    <a:pt x="81" y="28"/>
                  </a:cubicBezTo>
                  <a:cubicBezTo>
                    <a:pt x="83" y="27"/>
                    <a:pt x="83" y="28"/>
                    <a:pt x="84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7" y="25"/>
                    <a:pt x="86" y="26"/>
                  </a:cubicBezTo>
                  <a:cubicBezTo>
                    <a:pt x="87" y="25"/>
                    <a:pt x="87" y="27"/>
                    <a:pt x="89" y="26"/>
                  </a:cubicBezTo>
                  <a:cubicBezTo>
                    <a:pt x="90" y="26"/>
                    <a:pt x="90" y="23"/>
                    <a:pt x="89" y="23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2"/>
                    <a:pt x="88" y="22"/>
                    <a:pt x="88" y="22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1"/>
                    <a:pt x="89" y="19"/>
                    <a:pt x="89" y="18"/>
                  </a:cubicBezTo>
                  <a:cubicBezTo>
                    <a:pt x="88" y="18"/>
                    <a:pt x="88" y="16"/>
                    <a:pt x="87" y="16"/>
                  </a:cubicBezTo>
                  <a:cubicBezTo>
                    <a:pt x="86" y="15"/>
                    <a:pt x="86" y="17"/>
                    <a:pt x="85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4"/>
                    <a:pt x="82" y="14"/>
                  </a:cubicBezTo>
                  <a:cubicBezTo>
                    <a:pt x="81" y="15"/>
                    <a:pt x="80" y="16"/>
                    <a:pt x="79" y="16"/>
                  </a:cubicBezTo>
                  <a:cubicBezTo>
                    <a:pt x="79" y="14"/>
                    <a:pt x="80" y="12"/>
                    <a:pt x="80" y="10"/>
                  </a:cubicBezTo>
                  <a:cubicBezTo>
                    <a:pt x="80" y="10"/>
                    <a:pt x="79" y="10"/>
                    <a:pt x="78" y="10"/>
                  </a:cubicBezTo>
                  <a:cubicBezTo>
                    <a:pt x="78" y="9"/>
                    <a:pt x="79" y="8"/>
                    <a:pt x="78" y="7"/>
                  </a:cubicBezTo>
                  <a:cubicBezTo>
                    <a:pt x="79" y="7"/>
                    <a:pt x="80" y="6"/>
                    <a:pt x="82" y="6"/>
                  </a:cubicBezTo>
                  <a:cubicBezTo>
                    <a:pt x="82" y="6"/>
                    <a:pt x="82" y="4"/>
                    <a:pt x="83" y="4"/>
                  </a:cubicBezTo>
                  <a:cubicBezTo>
                    <a:pt x="80" y="5"/>
                    <a:pt x="79" y="5"/>
                    <a:pt x="76" y="6"/>
                  </a:cubicBezTo>
                  <a:cubicBezTo>
                    <a:pt x="77" y="6"/>
                    <a:pt x="74" y="6"/>
                    <a:pt x="74" y="6"/>
                  </a:cubicBezTo>
                  <a:cubicBezTo>
                    <a:pt x="74" y="6"/>
                    <a:pt x="71" y="1"/>
                    <a:pt x="71" y="1"/>
                  </a:cubicBezTo>
                  <a:cubicBezTo>
                    <a:pt x="70" y="1"/>
                    <a:pt x="69" y="1"/>
                    <a:pt x="69" y="1"/>
                  </a:cubicBezTo>
                  <a:close/>
                  <a:moveTo>
                    <a:pt x="10" y="0"/>
                  </a:moveTo>
                  <a:cubicBezTo>
                    <a:pt x="10" y="1"/>
                    <a:pt x="10" y="2"/>
                    <a:pt x="10" y="2"/>
                  </a:cubicBezTo>
                  <a:cubicBezTo>
                    <a:pt x="9" y="2"/>
                    <a:pt x="9" y="2"/>
                    <a:pt x="9" y="3"/>
                  </a:cubicBezTo>
                  <a:cubicBezTo>
                    <a:pt x="13" y="3"/>
                    <a:pt x="15" y="3"/>
                    <a:pt x="18" y="3"/>
                  </a:cubicBezTo>
                  <a:cubicBezTo>
                    <a:pt x="18" y="3"/>
                    <a:pt x="18" y="2"/>
                    <a:pt x="17" y="1"/>
                  </a:cubicBezTo>
                  <a:cubicBezTo>
                    <a:pt x="16" y="0"/>
                    <a:pt x="12" y="0"/>
                    <a:pt x="10" y="0"/>
                  </a:cubicBezTo>
                  <a:close/>
                </a:path>
              </a:pathLst>
            </a:custGeom>
            <a:grpFill/>
            <a:ln w="635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11">
              <a:extLst>
                <a:ext uri="{FF2B5EF4-FFF2-40B4-BE49-F238E27FC236}">
                  <a16:creationId xmlns:a16="http://schemas.microsoft.com/office/drawing/2014/main" id="{8286C414-215A-934E-925B-1D798D000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8065" y="2290079"/>
              <a:ext cx="215569" cy="152695"/>
            </a:xfrm>
            <a:custGeom>
              <a:avLst/>
              <a:gdLst>
                <a:gd name="T0" fmla="*/ 27 w 61"/>
                <a:gd name="T1" fmla="*/ 42 h 43"/>
                <a:gd name="T2" fmla="*/ 21 w 61"/>
                <a:gd name="T3" fmla="*/ 41 h 43"/>
                <a:gd name="T4" fmla="*/ 13 w 61"/>
                <a:gd name="T5" fmla="*/ 37 h 43"/>
                <a:gd name="T6" fmla="*/ 7 w 61"/>
                <a:gd name="T7" fmla="*/ 29 h 43"/>
                <a:gd name="T8" fmla="*/ 2 w 61"/>
                <a:gd name="T9" fmla="*/ 23 h 43"/>
                <a:gd name="T10" fmla="*/ 2 w 61"/>
                <a:gd name="T11" fmla="*/ 20 h 43"/>
                <a:gd name="T12" fmla="*/ 0 w 61"/>
                <a:gd name="T13" fmla="*/ 17 h 43"/>
                <a:gd name="T14" fmla="*/ 3 w 61"/>
                <a:gd name="T15" fmla="*/ 14 h 43"/>
                <a:gd name="T16" fmla="*/ 5 w 61"/>
                <a:gd name="T17" fmla="*/ 8 h 43"/>
                <a:gd name="T18" fmla="*/ 7 w 61"/>
                <a:gd name="T19" fmla="*/ 5 h 43"/>
                <a:gd name="T20" fmla="*/ 13 w 61"/>
                <a:gd name="T21" fmla="*/ 8 h 43"/>
                <a:gd name="T22" fmla="*/ 21 w 61"/>
                <a:gd name="T23" fmla="*/ 8 h 43"/>
                <a:gd name="T24" fmla="*/ 26 w 61"/>
                <a:gd name="T25" fmla="*/ 9 h 43"/>
                <a:gd name="T26" fmla="*/ 25 w 61"/>
                <a:gd name="T27" fmla="*/ 5 h 43"/>
                <a:gd name="T28" fmla="*/ 30 w 61"/>
                <a:gd name="T29" fmla="*/ 5 h 43"/>
                <a:gd name="T30" fmla="*/ 36 w 61"/>
                <a:gd name="T31" fmla="*/ 4 h 43"/>
                <a:gd name="T32" fmla="*/ 40 w 61"/>
                <a:gd name="T33" fmla="*/ 5 h 43"/>
                <a:gd name="T34" fmla="*/ 43 w 61"/>
                <a:gd name="T35" fmla="*/ 3 h 43"/>
                <a:gd name="T36" fmla="*/ 51 w 61"/>
                <a:gd name="T37" fmla="*/ 2 h 43"/>
                <a:gd name="T38" fmla="*/ 57 w 61"/>
                <a:gd name="T39" fmla="*/ 2 h 43"/>
                <a:gd name="T40" fmla="*/ 61 w 61"/>
                <a:gd name="T41" fmla="*/ 4 h 43"/>
                <a:gd name="T42" fmla="*/ 60 w 61"/>
                <a:gd name="T43" fmla="*/ 12 h 43"/>
                <a:gd name="T44" fmla="*/ 55 w 61"/>
                <a:gd name="T45" fmla="*/ 16 h 43"/>
                <a:gd name="T46" fmla="*/ 51 w 61"/>
                <a:gd name="T47" fmla="*/ 32 h 43"/>
                <a:gd name="T48" fmla="*/ 45 w 61"/>
                <a:gd name="T49" fmla="*/ 37 h 43"/>
                <a:gd name="T50" fmla="*/ 43 w 61"/>
                <a:gd name="T51" fmla="*/ 37 h 43"/>
                <a:gd name="T52" fmla="*/ 38 w 61"/>
                <a:gd name="T53" fmla="*/ 37 h 43"/>
                <a:gd name="T54" fmla="*/ 32 w 61"/>
                <a:gd name="T55" fmla="*/ 39 h 43"/>
                <a:gd name="T56" fmla="*/ 28 w 61"/>
                <a:gd name="T57" fmla="*/ 42 h 43"/>
                <a:gd name="T58" fmla="*/ 27 w 61"/>
                <a:gd name="T59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1" h="43">
                  <a:moveTo>
                    <a:pt x="27" y="42"/>
                  </a:moveTo>
                  <a:cubicBezTo>
                    <a:pt x="27" y="42"/>
                    <a:pt x="23" y="43"/>
                    <a:pt x="21" y="41"/>
                  </a:cubicBezTo>
                  <a:cubicBezTo>
                    <a:pt x="19" y="40"/>
                    <a:pt x="16" y="40"/>
                    <a:pt x="13" y="37"/>
                  </a:cubicBezTo>
                  <a:cubicBezTo>
                    <a:pt x="10" y="35"/>
                    <a:pt x="8" y="32"/>
                    <a:pt x="7" y="29"/>
                  </a:cubicBezTo>
                  <a:cubicBezTo>
                    <a:pt x="7" y="26"/>
                    <a:pt x="2" y="23"/>
                    <a:pt x="2" y="23"/>
                  </a:cubicBezTo>
                  <a:cubicBezTo>
                    <a:pt x="2" y="23"/>
                    <a:pt x="3" y="22"/>
                    <a:pt x="2" y="20"/>
                  </a:cubicBezTo>
                  <a:cubicBezTo>
                    <a:pt x="2" y="18"/>
                    <a:pt x="0" y="17"/>
                    <a:pt x="0" y="17"/>
                  </a:cubicBezTo>
                  <a:cubicBezTo>
                    <a:pt x="0" y="17"/>
                    <a:pt x="1" y="13"/>
                    <a:pt x="3" y="14"/>
                  </a:cubicBezTo>
                  <a:cubicBezTo>
                    <a:pt x="5" y="15"/>
                    <a:pt x="5" y="8"/>
                    <a:pt x="5" y="8"/>
                  </a:cubicBezTo>
                  <a:cubicBezTo>
                    <a:pt x="5" y="8"/>
                    <a:pt x="4" y="4"/>
                    <a:pt x="7" y="5"/>
                  </a:cubicBezTo>
                  <a:cubicBezTo>
                    <a:pt x="7" y="5"/>
                    <a:pt x="11" y="8"/>
                    <a:pt x="13" y="8"/>
                  </a:cubicBezTo>
                  <a:cubicBezTo>
                    <a:pt x="16" y="8"/>
                    <a:pt x="16" y="7"/>
                    <a:pt x="21" y="8"/>
                  </a:cubicBezTo>
                  <a:cubicBezTo>
                    <a:pt x="26" y="10"/>
                    <a:pt x="26" y="9"/>
                    <a:pt x="26" y="9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30" y="5"/>
                  </a:cubicBezTo>
                  <a:cubicBezTo>
                    <a:pt x="34" y="3"/>
                    <a:pt x="34" y="2"/>
                    <a:pt x="36" y="4"/>
                  </a:cubicBezTo>
                  <a:cubicBezTo>
                    <a:pt x="38" y="6"/>
                    <a:pt x="40" y="5"/>
                    <a:pt x="40" y="5"/>
                  </a:cubicBezTo>
                  <a:cubicBezTo>
                    <a:pt x="40" y="5"/>
                    <a:pt x="40" y="4"/>
                    <a:pt x="43" y="3"/>
                  </a:cubicBezTo>
                  <a:cubicBezTo>
                    <a:pt x="47" y="2"/>
                    <a:pt x="47" y="1"/>
                    <a:pt x="51" y="2"/>
                  </a:cubicBezTo>
                  <a:cubicBezTo>
                    <a:pt x="55" y="2"/>
                    <a:pt x="55" y="0"/>
                    <a:pt x="57" y="2"/>
                  </a:cubicBezTo>
                  <a:cubicBezTo>
                    <a:pt x="59" y="4"/>
                    <a:pt x="61" y="4"/>
                    <a:pt x="61" y="4"/>
                  </a:cubicBezTo>
                  <a:cubicBezTo>
                    <a:pt x="61" y="4"/>
                    <a:pt x="61" y="10"/>
                    <a:pt x="60" y="12"/>
                  </a:cubicBezTo>
                  <a:cubicBezTo>
                    <a:pt x="60" y="14"/>
                    <a:pt x="59" y="14"/>
                    <a:pt x="55" y="16"/>
                  </a:cubicBezTo>
                  <a:cubicBezTo>
                    <a:pt x="52" y="19"/>
                    <a:pt x="54" y="26"/>
                    <a:pt x="51" y="32"/>
                  </a:cubicBezTo>
                  <a:cubicBezTo>
                    <a:pt x="48" y="37"/>
                    <a:pt x="45" y="37"/>
                    <a:pt x="45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5" y="37"/>
                    <a:pt x="33" y="37"/>
                    <a:pt x="32" y="39"/>
                  </a:cubicBezTo>
                  <a:cubicBezTo>
                    <a:pt x="31" y="41"/>
                    <a:pt x="28" y="42"/>
                    <a:pt x="28" y="42"/>
                  </a:cubicBezTo>
                  <a:lnTo>
                    <a:pt x="27" y="42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212">
              <a:extLst>
                <a:ext uri="{FF2B5EF4-FFF2-40B4-BE49-F238E27FC236}">
                  <a16:creationId xmlns:a16="http://schemas.microsoft.com/office/drawing/2014/main" id="{6B5A9CF5-673A-E946-9EB4-EA39527E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8065" y="2290079"/>
              <a:ext cx="215569" cy="152695"/>
            </a:xfrm>
            <a:custGeom>
              <a:avLst/>
              <a:gdLst>
                <a:gd name="T0" fmla="*/ 27 w 61"/>
                <a:gd name="T1" fmla="*/ 42 h 43"/>
                <a:gd name="T2" fmla="*/ 21 w 61"/>
                <a:gd name="T3" fmla="*/ 41 h 43"/>
                <a:gd name="T4" fmla="*/ 13 w 61"/>
                <a:gd name="T5" fmla="*/ 37 h 43"/>
                <a:gd name="T6" fmla="*/ 7 w 61"/>
                <a:gd name="T7" fmla="*/ 29 h 43"/>
                <a:gd name="T8" fmla="*/ 2 w 61"/>
                <a:gd name="T9" fmla="*/ 23 h 43"/>
                <a:gd name="T10" fmla="*/ 2 w 61"/>
                <a:gd name="T11" fmla="*/ 20 h 43"/>
                <a:gd name="T12" fmla="*/ 0 w 61"/>
                <a:gd name="T13" fmla="*/ 17 h 43"/>
                <a:gd name="T14" fmla="*/ 3 w 61"/>
                <a:gd name="T15" fmla="*/ 14 h 43"/>
                <a:gd name="T16" fmla="*/ 5 w 61"/>
                <a:gd name="T17" fmla="*/ 8 h 43"/>
                <a:gd name="T18" fmla="*/ 7 w 61"/>
                <a:gd name="T19" fmla="*/ 5 h 43"/>
                <a:gd name="T20" fmla="*/ 13 w 61"/>
                <a:gd name="T21" fmla="*/ 8 h 43"/>
                <a:gd name="T22" fmla="*/ 21 w 61"/>
                <a:gd name="T23" fmla="*/ 8 h 43"/>
                <a:gd name="T24" fmla="*/ 26 w 61"/>
                <a:gd name="T25" fmla="*/ 9 h 43"/>
                <a:gd name="T26" fmla="*/ 25 w 61"/>
                <a:gd name="T27" fmla="*/ 5 h 43"/>
                <a:gd name="T28" fmla="*/ 30 w 61"/>
                <a:gd name="T29" fmla="*/ 5 h 43"/>
                <a:gd name="T30" fmla="*/ 36 w 61"/>
                <a:gd name="T31" fmla="*/ 4 h 43"/>
                <a:gd name="T32" fmla="*/ 40 w 61"/>
                <a:gd name="T33" fmla="*/ 5 h 43"/>
                <a:gd name="T34" fmla="*/ 43 w 61"/>
                <a:gd name="T35" fmla="*/ 3 h 43"/>
                <a:gd name="T36" fmla="*/ 51 w 61"/>
                <a:gd name="T37" fmla="*/ 2 h 43"/>
                <a:gd name="T38" fmla="*/ 57 w 61"/>
                <a:gd name="T39" fmla="*/ 2 h 43"/>
                <a:gd name="T40" fmla="*/ 61 w 61"/>
                <a:gd name="T41" fmla="*/ 4 h 43"/>
                <a:gd name="T42" fmla="*/ 60 w 61"/>
                <a:gd name="T43" fmla="*/ 12 h 43"/>
                <a:gd name="T44" fmla="*/ 55 w 61"/>
                <a:gd name="T45" fmla="*/ 16 h 43"/>
                <a:gd name="T46" fmla="*/ 51 w 61"/>
                <a:gd name="T47" fmla="*/ 32 h 43"/>
                <a:gd name="T48" fmla="*/ 45 w 61"/>
                <a:gd name="T49" fmla="*/ 37 h 43"/>
                <a:gd name="T50" fmla="*/ 43 w 61"/>
                <a:gd name="T51" fmla="*/ 37 h 43"/>
                <a:gd name="T52" fmla="*/ 38 w 61"/>
                <a:gd name="T53" fmla="*/ 37 h 43"/>
                <a:gd name="T54" fmla="*/ 32 w 61"/>
                <a:gd name="T55" fmla="*/ 39 h 43"/>
                <a:gd name="T56" fmla="*/ 28 w 61"/>
                <a:gd name="T57" fmla="*/ 42 h 43"/>
                <a:gd name="T58" fmla="*/ 27 w 61"/>
                <a:gd name="T59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1" h="43">
                  <a:moveTo>
                    <a:pt x="27" y="42"/>
                  </a:moveTo>
                  <a:cubicBezTo>
                    <a:pt x="27" y="42"/>
                    <a:pt x="23" y="43"/>
                    <a:pt x="21" y="41"/>
                  </a:cubicBezTo>
                  <a:cubicBezTo>
                    <a:pt x="19" y="40"/>
                    <a:pt x="16" y="40"/>
                    <a:pt x="13" y="37"/>
                  </a:cubicBezTo>
                  <a:cubicBezTo>
                    <a:pt x="10" y="35"/>
                    <a:pt x="8" y="32"/>
                    <a:pt x="7" y="29"/>
                  </a:cubicBezTo>
                  <a:cubicBezTo>
                    <a:pt x="7" y="26"/>
                    <a:pt x="2" y="23"/>
                    <a:pt x="2" y="23"/>
                  </a:cubicBezTo>
                  <a:cubicBezTo>
                    <a:pt x="2" y="23"/>
                    <a:pt x="3" y="22"/>
                    <a:pt x="2" y="20"/>
                  </a:cubicBezTo>
                  <a:cubicBezTo>
                    <a:pt x="2" y="18"/>
                    <a:pt x="0" y="17"/>
                    <a:pt x="0" y="17"/>
                  </a:cubicBezTo>
                  <a:cubicBezTo>
                    <a:pt x="0" y="17"/>
                    <a:pt x="1" y="13"/>
                    <a:pt x="3" y="14"/>
                  </a:cubicBezTo>
                  <a:cubicBezTo>
                    <a:pt x="5" y="15"/>
                    <a:pt x="5" y="8"/>
                    <a:pt x="5" y="8"/>
                  </a:cubicBezTo>
                  <a:cubicBezTo>
                    <a:pt x="5" y="8"/>
                    <a:pt x="4" y="4"/>
                    <a:pt x="7" y="5"/>
                  </a:cubicBezTo>
                  <a:cubicBezTo>
                    <a:pt x="7" y="5"/>
                    <a:pt x="11" y="8"/>
                    <a:pt x="13" y="8"/>
                  </a:cubicBezTo>
                  <a:cubicBezTo>
                    <a:pt x="16" y="8"/>
                    <a:pt x="16" y="7"/>
                    <a:pt x="21" y="8"/>
                  </a:cubicBezTo>
                  <a:cubicBezTo>
                    <a:pt x="26" y="10"/>
                    <a:pt x="26" y="9"/>
                    <a:pt x="26" y="9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6"/>
                    <a:pt x="30" y="5"/>
                  </a:cubicBezTo>
                  <a:cubicBezTo>
                    <a:pt x="34" y="3"/>
                    <a:pt x="34" y="2"/>
                    <a:pt x="36" y="4"/>
                  </a:cubicBezTo>
                  <a:cubicBezTo>
                    <a:pt x="38" y="6"/>
                    <a:pt x="40" y="5"/>
                    <a:pt x="40" y="5"/>
                  </a:cubicBezTo>
                  <a:cubicBezTo>
                    <a:pt x="40" y="5"/>
                    <a:pt x="40" y="4"/>
                    <a:pt x="43" y="3"/>
                  </a:cubicBezTo>
                  <a:cubicBezTo>
                    <a:pt x="47" y="2"/>
                    <a:pt x="47" y="1"/>
                    <a:pt x="51" y="2"/>
                  </a:cubicBezTo>
                  <a:cubicBezTo>
                    <a:pt x="55" y="2"/>
                    <a:pt x="55" y="0"/>
                    <a:pt x="57" y="2"/>
                  </a:cubicBezTo>
                  <a:cubicBezTo>
                    <a:pt x="59" y="4"/>
                    <a:pt x="61" y="4"/>
                    <a:pt x="61" y="4"/>
                  </a:cubicBezTo>
                  <a:cubicBezTo>
                    <a:pt x="61" y="4"/>
                    <a:pt x="61" y="10"/>
                    <a:pt x="60" y="12"/>
                  </a:cubicBezTo>
                  <a:cubicBezTo>
                    <a:pt x="60" y="14"/>
                    <a:pt x="59" y="14"/>
                    <a:pt x="55" y="16"/>
                  </a:cubicBezTo>
                  <a:cubicBezTo>
                    <a:pt x="52" y="19"/>
                    <a:pt x="54" y="26"/>
                    <a:pt x="51" y="32"/>
                  </a:cubicBezTo>
                  <a:cubicBezTo>
                    <a:pt x="48" y="37"/>
                    <a:pt x="45" y="37"/>
                    <a:pt x="45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5" y="37"/>
                    <a:pt x="33" y="37"/>
                    <a:pt x="32" y="39"/>
                  </a:cubicBezTo>
                  <a:cubicBezTo>
                    <a:pt x="31" y="41"/>
                    <a:pt x="28" y="42"/>
                    <a:pt x="28" y="42"/>
                  </a:cubicBezTo>
                  <a:lnTo>
                    <a:pt x="27" y="42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213">
              <a:extLst>
                <a:ext uri="{FF2B5EF4-FFF2-40B4-BE49-F238E27FC236}">
                  <a16:creationId xmlns:a16="http://schemas.microsoft.com/office/drawing/2014/main" id="{94591071-9E6F-A049-896C-D9AD810A3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4708" y="3376904"/>
              <a:ext cx="14371" cy="10778"/>
            </a:xfrm>
            <a:custGeom>
              <a:avLst/>
              <a:gdLst>
                <a:gd name="T0" fmla="*/ 4 w 4"/>
                <a:gd name="T1" fmla="*/ 2 h 3"/>
                <a:gd name="T2" fmla="*/ 3 w 4"/>
                <a:gd name="T3" fmla="*/ 3 h 3"/>
                <a:gd name="T4" fmla="*/ 1 w 4"/>
                <a:gd name="T5" fmla="*/ 3 h 3"/>
                <a:gd name="T6" fmla="*/ 0 w 4"/>
                <a:gd name="T7" fmla="*/ 1 h 3"/>
                <a:gd name="T8" fmla="*/ 4 w 4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1" y="1"/>
                    <a:pt x="3" y="0"/>
                    <a:pt x="4" y="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214">
              <a:extLst>
                <a:ext uri="{FF2B5EF4-FFF2-40B4-BE49-F238E27FC236}">
                  <a16:creationId xmlns:a16="http://schemas.microsoft.com/office/drawing/2014/main" id="{40DE51E6-EF33-B846-BADF-B349E4785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0702" y="3619419"/>
              <a:ext cx="194012" cy="116767"/>
            </a:xfrm>
            <a:custGeom>
              <a:avLst/>
              <a:gdLst>
                <a:gd name="T0" fmla="*/ 53 w 55"/>
                <a:gd name="T1" fmla="*/ 14 h 33"/>
                <a:gd name="T2" fmla="*/ 52 w 55"/>
                <a:gd name="T3" fmla="*/ 11 h 33"/>
                <a:gd name="T4" fmla="*/ 46 w 55"/>
                <a:gd name="T5" fmla="*/ 9 h 33"/>
                <a:gd name="T6" fmla="*/ 45 w 55"/>
                <a:gd name="T7" fmla="*/ 4 h 33"/>
                <a:gd name="T8" fmla="*/ 43 w 55"/>
                <a:gd name="T9" fmla="*/ 4 h 33"/>
                <a:gd name="T10" fmla="*/ 42 w 55"/>
                <a:gd name="T11" fmla="*/ 3 h 33"/>
                <a:gd name="T12" fmla="*/ 33 w 55"/>
                <a:gd name="T13" fmla="*/ 2 h 33"/>
                <a:gd name="T14" fmla="*/ 31 w 55"/>
                <a:gd name="T15" fmla="*/ 1 h 33"/>
                <a:gd name="T16" fmla="*/ 30 w 55"/>
                <a:gd name="T17" fmla="*/ 3 h 33"/>
                <a:gd name="T18" fmla="*/ 22 w 55"/>
                <a:gd name="T19" fmla="*/ 3 h 33"/>
                <a:gd name="T20" fmla="*/ 22 w 55"/>
                <a:gd name="T21" fmla="*/ 5 h 33"/>
                <a:gd name="T22" fmla="*/ 9 w 55"/>
                <a:gd name="T23" fmla="*/ 4 h 33"/>
                <a:gd name="T24" fmla="*/ 6 w 55"/>
                <a:gd name="T25" fmla="*/ 7 h 33"/>
                <a:gd name="T26" fmla="*/ 2 w 55"/>
                <a:gd name="T27" fmla="*/ 11 h 33"/>
                <a:gd name="T28" fmla="*/ 0 w 55"/>
                <a:gd name="T29" fmla="*/ 16 h 33"/>
                <a:gd name="T30" fmla="*/ 9 w 55"/>
                <a:gd name="T31" fmla="*/ 19 h 33"/>
                <a:gd name="T32" fmla="*/ 14 w 55"/>
                <a:gd name="T33" fmla="*/ 21 h 33"/>
                <a:gd name="T34" fmla="*/ 17 w 55"/>
                <a:gd name="T35" fmla="*/ 23 h 33"/>
                <a:gd name="T36" fmla="*/ 17 w 55"/>
                <a:gd name="T37" fmla="*/ 29 h 33"/>
                <a:gd name="T38" fmla="*/ 19 w 55"/>
                <a:gd name="T39" fmla="*/ 29 h 33"/>
                <a:gd name="T40" fmla="*/ 18 w 55"/>
                <a:gd name="T41" fmla="*/ 32 h 33"/>
                <a:gd name="T42" fmla="*/ 22 w 55"/>
                <a:gd name="T43" fmla="*/ 31 h 33"/>
                <a:gd name="T44" fmla="*/ 22 w 55"/>
                <a:gd name="T45" fmla="*/ 23 h 33"/>
                <a:gd name="T46" fmla="*/ 29 w 55"/>
                <a:gd name="T47" fmla="*/ 20 h 33"/>
                <a:gd name="T48" fmla="*/ 34 w 55"/>
                <a:gd name="T49" fmla="*/ 21 h 33"/>
                <a:gd name="T50" fmla="*/ 38 w 55"/>
                <a:gd name="T51" fmla="*/ 21 h 33"/>
                <a:gd name="T52" fmla="*/ 44 w 55"/>
                <a:gd name="T53" fmla="*/ 19 h 33"/>
                <a:gd name="T54" fmla="*/ 47 w 55"/>
                <a:gd name="T55" fmla="*/ 15 h 33"/>
                <a:gd name="T56" fmla="*/ 53 w 55"/>
                <a:gd name="T57" fmla="*/ 1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5" h="33">
                  <a:moveTo>
                    <a:pt x="53" y="14"/>
                  </a:moveTo>
                  <a:cubicBezTo>
                    <a:pt x="53" y="11"/>
                    <a:pt x="55" y="13"/>
                    <a:pt x="52" y="11"/>
                  </a:cubicBezTo>
                  <a:cubicBezTo>
                    <a:pt x="51" y="10"/>
                    <a:pt x="48" y="10"/>
                    <a:pt x="46" y="9"/>
                  </a:cubicBezTo>
                  <a:cubicBezTo>
                    <a:pt x="46" y="9"/>
                    <a:pt x="46" y="5"/>
                    <a:pt x="45" y="4"/>
                  </a:cubicBezTo>
                  <a:cubicBezTo>
                    <a:pt x="45" y="4"/>
                    <a:pt x="44" y="4"/>
                    <a:pt x="43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39" y="1"/>
                    <a:pt x="36" y="3"/>
                    <a:pt x="33" y="2"/>
                  </a:cubicBezTo>
                  <a:cubicBezTo>
                    <a:pt x="32" y="2"/>
                    <a:pt x="33" y="0"/>
                    <a:pt x="31" y="1"/>
                  </a:cubicBezTo>
                  <a:cubicBezTo>
                    <a:pt x="31" y="1"/>
                    <a:pt x="31" y="2"/>
                    <a:pt x="30" y="3"/>
                  </a:cubicBezTo>
                  <a:cubicBezTo>
                    <a:pt x="27" y="3"/>
                    <a:pt x="25" y="2"/>
                    <a:pt x="22" y="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17" y="5"/>
                    <a:pt x="12" y="4"/>
                    <a:pt x="9" y="4"/>
                  </a:cubicBezTo>
                  <a:cubicBezTo>
                    <a:pt x="9" y="4"/>
                    <a:pt x="9" y="7"/>
                    <a:pt x="6" y="7"/>
                  </a:cubicBezTo>
                  <a:cubicBezTo>
                    <a:pt x="3" y="7"/>
                    <a:pt x="2" y="8"/>
                    <a:pt x="2" y="11"/>
                  </a:cubicBezTo>
                  <a:cubicBezTo>
                    <a:pt x="2" y="13"/>
                    <a:pt x="0" y="16"/>
                    <a:pt x="0" y="16"/>
                  </a:cubicBezTo>
                  <a:cubicBezTo>
                    <a:pt x="0" y="16"/>
                    <a:pt x="7" y="18"/>
                    <a:pt x="9" y="19"/>
                  </a:cubicBezTo>
                  <a:cubicBezTo>
                    <a:pt x="11" y="20"/>
                    <a:pt x="10" y="21"/>
                    <a:pt x="14" y="21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9" y="29"/>
                    <a:pt x="19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21" y="33"/>
                    <a:pt x="22" y="31"/>
                  </a:cubicBezTo>
                  <a:cubicBezTo>
                    <a:pt x="23" y="29"/>
                    <a:pt x="22" y="23"/>
                    <a:pt x="22" y="23"/>
                  </a:cubicBezTo>
                  <a:cubicBezTo>
                    <a:pt x="22" y="23"/>
                    <a:pt x="26" y="21"/>
                    <a:pt x="29" y="20"/>
                  </a:cubicBezTo>
                  <a:cubicBezTo>
                    <a:pt x="31" y="20"/>
                    <a:pt x="33" y="20"/>
                    <a:pt x="34" y="21"/>
                  </a:cubicBezTo>
                  <a:cubicBezTo>
                    <a:pt x="34" y="23"/>
                    <a:pt x="36" y="22"/>
                    <a:pt x="38" y="21"/>
                  </a:cubicBezTo>
                  <a:cubicBezTo>
                    <a:pt x="40" y="20"/>
                    <a:pt x="44" y="20"/>
                    <a:pt x="44" y="19"/>
                  </a:cubicBezTo>
                  <a:cubicBezTo>
                    <a:pt x="44" y="17"/>
                    <a:pt x="47" y="15"/>
                    <a:pt x="47" y="15"/>
                  </a:cubicBezTo>
                  <a:lnTo>
                    <a:pt x="53" y="1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215">
              <a:extLst>
                <a:ext uri="{FF2B5EF4-FFF2-40B4-BE49-F238E27FC236}">
                  <a16:creationId xmlns:a16="http://schemas.microsoft.com/office/drawing/2014/main" id="{0E6B4EF8-C98E-574F-AF8C-233090DCF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0702" y="3619419"/>
              <a:ext cx="194012" cy="116767"/>
            </a:xfrm>
            <a:custGeom>
              <a:avLst/>
              <a:gdLst>
                <a:gd name="T0" fmla="*/ 53 w 55"/>
                <a:gd name="T1" fmla="*/ 14 h 33"/>
                <a:gd name="T2" fmla="*/ 52 w 55"/>
                <a:gd name="T3" fmla="*/ 11 h 33"/>
                <a:gd name="T4" fmla="*/ 46 w 55"/>
                <a:gd name="T5" fmla="*/ 9 h 33"/>
                <a:gd name="T6" fmla="*/ 45 w 55"/>
                <a:gd name="T7" fmla="*/ 4 h 33"/>
                <a:gd name="T8" fmla="*/ 43 w 55"/>
                <a:gd name="T9" fmla="*/ 4 h 33"/>
                <a:gd name="T10" fmla="*/ 42 w 55"/>
                <a:gd name="T11" fmla="*/ 3 h 33"/>
                <a:gd name="T12" fmla="*/ 33 w 55"/>
                <a:gd name="T13" fmla="*/ 2 h 33"/>
                <a:gd name="T14" fmla="*/ 31 w 55"/>
                <a:gd name="T15" fmla="*/ 1 h 33"/>
                <a:gd name="T16" fmla="*/ 30 w 55"/>
                <a:gd name="T17" fmla="*/ 3 h 33"/>
                <a:gd name="T18" fmla="*/ 22 w 55"/>
                <a:gd name="T19" fmla="*/ 3 h 33"/>
                <a:gd name="T20" fmla="*/ 22 w 55"/>
                <a:gd name="T21" fmla="*/ 5 h 33"/>
                <a:gd name="T22" fmla="*/ 9 w 55"/>
                <a:gd name="T23" fmla="*/ 4 h 33"/>
                <a:gd name="T24" fmla="*/ 6 w 55"/>
                <a:gd name="T25" fmla="*/ 7 h 33"/>
                <a:gd name="T26" fmla="*/ 2 w 55"/>
                <a:gd name="T27" fmla="*/ 11 h 33"/>
                <a:gd name="T28" fmla="*/ 0 w 55"/>
                <a:gd name="T29" fmla="*/ 16 h 33"/>
                <a:gd name="T30" fmla="*/ 9 w 55"/>
                <a:gd name="T31" fmla="*/ 19 h 33"/>
                <a:gd name="T32" fmla="*/ 14 w 55"/>
                <a:gd name="T33" fmla="*/ 21 h 33"/>
                <a:gd name="T34" fmla="*/ 17 w 55"/>
                <a:gd name="T35" fmla="*/ 23 h 33"/>
                <a:gd name="T36" fmla="*/ 17 w 55"/>
                <a:gd name="T37" fmla="*/ 29 h 33"/>
                <a:gd name="T38" fmla="*/ 19 w 55"/>
                <a:gd name="T39" fmla="*/ 29 h 33"/>
                <a:gd name="T40" fmla="*/ 18 w 55"/>
                <a:gd name="T41" fmla="*/ 32 h 33"/>
                <a:gd name="T42" fmla="*/ 22 w 55"/>
                <a:gd name="T43" fmla="*/ 31 h 33"/>
                <a:gd name="T44" fmla="*/ 22 w 55"/>
                <a:gd name="T45" fmla="*/ 23 h 33"/>
                <a:gd name="T46" fmla="*/ 29 w 55"/>
                <a:gd name="T47" fmla="*/ 20 h 33"/>
                <a:gd name="T48" fmla="*/ 34 w 55"/>
                <a:gd name="T49" fmla="*/ 21 h 33"/>
                <a:gd name="T50" fmla="*/ 38 w 55"/>
                <a:gd name="T51" fmla="*/ 21 h 33"/>
                <a:gd name="T52" fmla="*/ 44 w 55"/>
                <a:gd name="T53" fmla="*/ 19 h 33"/>
                <a:gd name="T54" fmla="*/ 47 w 55"/>
                <a:gd name="T55" fmla="*/ 15 h 33"/>
                <a:gd name="T56" fmla="*/ 53 w 55"/>
                <a:gd name="T57" fmla="*/ 1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5" h="33">
                  <a:moveTo>
                    <a:pt x="53" y="14"/>
                  </a:moveTo>
                  <a:cubicBezTo>
                    <a:pt x="53" y="11"/>
                    <a:pt x="55" y="13"/>
                    <a:pt x="52" y="11"/>
                  </a:cubicBezTo>
                  <a:cubicBezTo>
                    <a:pt x="51" y="10"/>
                    <a:pt x="48" y="10"/>
                    <a:pt x="46" y="9"/>
                  </a:cubicBezTo>
                  <a:cubicBezTo>
                    <a:pt x="46" y="9"/>
                    <a:pt x="46" y="5"/>
                    <a:pt x="45" y="4"/>
                  </a:cubicBezTo>
                  <a:cubicBezTo>
                    <a:pt x="45" y="4"/>
                    <a:pt x="44" y="4"/>
                    <a:pt x="43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39" y="1"/>
                    <a:pt x="36" y="3"/>
                    <a:pt x="33" y="2"/>
                  </a:cubicBezTo>
                  <a:cubicBezTo>
                    <a:pt x="32" y="2"/>
                    <a:pt x="33" y="0"/>
                    <a:pt x="31" y="1"/>
                  </a:cubicBezTo>
                  <a:cubicBezTo>
                    <a:pt x="31" y="1"/>
                    <a:pt x="31" y="2"/>
                    <a:pt x="30" y="3"/>
                  </a:cubicBezTo>
                  <a:cubicBezTo>
                    <a:pt x="27" y="3"/>
                    <a:pt x="25" y="2"/>
                    <a:pt x="22" y="3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17" y="5"/>
                    <a:pt x="12" y="4"/>
                    <a:pt x="9" y="4"/>
                  </a:cubicBezTo>
                  <a:cubicBezTo>
                    <a:pt x="9" y="4"/>
                    <a:pt x="9" y="7"/>
                    <a:pt x="6" y="7"/>
                  </a:cubicBezTo>
                  <a:cubicBezTo>
                    <a:pt x="3" y="7"/>
                    <a:pt x="2" y="8"/>
                    <a:pt x="2" y="11"/>
                  </a:cubicBezTo>
                  <a:cubicBezTo>
                    <a:pt x="2" y="13"/>
                    <a:pt x="0" y="16"/>
                    <a:pt x="0" y="16"/>
                  </a:cubicBezTo>
                  <a:cubicBezTo>
                    <a:pt x="0" y="16"/>
                    <a:pt x="7" y="18"/>
                    <a:pt x="9" y="19"/>
                  </a:cubicBezTo>
                  <a:cubicBezTo>
                    <a:pt x="11" y="20"/>
                    <a:pt x="10" y="21"/>
                    <a:pt x="14" y="21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9" y="29"/>
                    <a:pt x="19" y="29"/>
                  </a:cubicBezTo>
                  <a:cubicBezTo>
                    <a:pt x="19" y="30"/>
                    <a:pt x="19" y="31"/>
                    <a:pt x="18" y="32"/>
                  </a:cubicBezTo>
                  <a:cubicBezTo>
                    <a:pt x="18" y="32"/>
                    <a:pt x="21" y="33"/>
                    <a:pt x="22" y="31"/>
                  </a:cubicBezTo>
                  <a:cubicBezTo>
                    <a:pt x="23" y="29"/>
                    <a:pt x="22" y="23"/>
                    <a:pt x="22" y="23"/>
                  </a:cubicBezTo>
                  <a:cubicBezTo>
                    <a:pt x="22" y="23"/>
                    <a:pt x="26" y="21"/>
                    <a:pt x="29" y="20"/>
                  </a:cubicBezTo>
                  <a:cubicBezTo>
                    <a:pt x="31" y="20"/>
                    <a:pt x="33" y="20"/>
                    <a:pt x="34" y="21"/>
                  </a:cubicBezTo>
                  <a:cubicBezTo>
                    <a:pt x="34" y="23"/>
                    <a:pt x="36" y="22"/>
                    <a:pt x="38" y="21"/>
                  </a:cubicBezTo>
                  <a:cubicBezTo>
                    <a:pt x="40" y="20"/>
                    <a:pt x="44" y="20"/>
                    <a:pt x="44" y="19"/>
                  </a:cubicBezTo>
                  <a:cubicBezTo>
                    <a:pt x="44" y="17"/>
                    <a:pt x="47" y="15"/>
                    <a:pt x="47" y="15"/>
                  </a:cubicBezTo>
                  <a:lnTo>
                    <a:pt x="53" y="14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216">
              <a:extLst>
                <a:ext uri="{FF2B5EF4-FFF2-40B4-BE49-F238E27FC236}">
                  <a16:creationId xmlns:a16="http://schemas.microsoft.com/office/drawing/2014/main" id="{66A5CB3C-CF5F-B847-BF2D-875F095013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423" y="3369718"/>
              <a:ext cx="156288" cy="132934"/>
            </a:xfrm>
            <a:custGeom>
              <a:avLst/>
              <a:gdLst>
                <a:gd name="T0" fmla="*/ 38 w 44"/>
                <a:gd name="T1" fmla="*/ 25 h 38"/>
                <a:gd name="T2" fmla="*/ 38 w 44"/>
                <a:gd name="T3" fmla="*/ 27 h 38"/>
                <a:gd name="T4" fmla="*/ 35 w 44"/>
                <a:gd name="T5" fmla="*/ 28 h 38"/>
                <a:gd name="T6" fmla="*/ 44 w 44"/>
                <a:gd name="T7" fmla="*/ 32 h 38"/>
                <a:gd name="T8" fmla="*/ 43 w 44"/>
                <a:gd name="T9" fmla="*/ 28 h 38"/>
                <a:gd name="T10" fmla="*/ 38 w 44"/>
                <a:gd name="T11" fmla="*/ 25 h 38"/>
                <a:gd name="T12" fmla="*/ 31 w 44"/>
                <a:gd name="T13" fmla="*/ 14 h 38"/>
                <a:gd name="T14" fmla="*/ 33 w 44"/>
                <a:gd name="T15" fmla="*/ 18 h 38"/>
                <a:gd name="T16" fmla="*/ 33 w 44"/>
                <a:gd name="T17" fmla="*/ 17 h 38"/>
                <a:gd name="T18" fmla="*/ 33 w 44"/>
                <a:gd name="T19" fmla="*/ 14 h 38"/>
                <a:gd name="T20" fmla="*/ 31 w 44"/>
                <a:gd name="T21" fmla="*/ 14 h 38"/>
                <a:gd name="T22" fmla="*/ 17 w 44"/>
                <a:gd name="T23" fmla="*/ 5 h 38"/>
                <a:gd name="T24" fmla="*/ 16 w 44"/>
                <a:gd name="T25" fmla="*/ 5 h 38"/>
                <a:gd name="T26" fmla="*/ 16 w 44"/>
                <a:gd name="T27" fmla="*/ 7 h 38"/>
                <a:gd name="T28" fmla="*/ 19 w 44"/>
                <a:gd name="T29" fmla="*/ 9 h 38"/>
                <a:gd name="T30" fmla="*/ 20 w 44"/>
                <a:gd name="T31" fmla="*/ 9 h 38"/>
                <a:gd name="T32" fmla="*/ 19 w 44"/>
                <a:gd name="T33" fmla="*/ 7 h 38"/>
                <a:gd name="T34" fmla="*/ 19 w 44"/>
                <a:gd name="T35" fmla="*/ 5 h 38"/>
                <a:gd name="T36" fmla="*/ 17 w 44"/>
                <a:gd name="T37" fmla="*/ 5 h 38"/>
                <a:gd name="T38" fmla="*/ 2 w 44"/>
                <a:gd name="T39" fmla="*/ 0 h 38"/>
                <a:gd name="T40" fmla="*/ 4 w 44"/>
                <a:gd name="T41" fmla="*/ 5 h 38"/>
                <a:gd name="T42" fmla="*/ 2 w 44"/>
                <a:gd name="T4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38">
                  <a:moveTo>
                    <a:pt x="38" y="25"/>
                  </a:moveTo>
                  <a:cubicBezTo>
                    <a:pt x="38" y="25"/>
                    <a:pt x="38" y="27"/>
                    <a:pt x="38" y="27"/>
                  </a:cubicBezTo>
                  <a:cubicBezTo>
                    <a:pt x="38" y="27"/>
                    <a:pt x="35" y="28"/>
                    <a:pt x="35" y="28"/>
                  </a:cubicBezTo>
                  <a:cubicBezTo>
                    <a:pt x="37" y="38"/>
                    <a:pt x="38" y="36"/>
                    <a:pt x="44" y="32"/>
                  </a:cubicBezTo>
                  <a:cubicBezTo>
                    <a:pt x="43" y="30"/>
                    <a:pt x="43" y="30"/>
                    <a:pt x="43" y="28"/>
                  </a:cubicBezTo>
                  <a:cubicBezTo>
                    <a:pt x="41" y="25"/>
                    <a:pt x="41" y="27"/>
                    <a:pt x="38" y="25"/>
                  </a:cubicBezTo>
                  <a:close/>
                  <a:moveTo>
                    <a:pt x="31" y="14"/>
                  </a:moveTo>
                  <a:cubicBezTo>
                    <a:pt x="31" y="15"/>
                    <a:pt x="32" y="17"/>
                    <a:pt x="33" y="18"/>
                  </a:cubicBezTo>
                  <a:cubicBezTo>
                    <a:pt x="33" y="18"/>
                    <a:pt x="34" y="18"/>
                    <a:pt x="33" y="17"/>
                  </a:cubicBezTo>
                  <a:cubicBezTo>
                    <a:pt x="35" y="18"/>
                    <a:pt x="34" y="14"/>
                    <a:pt x="33" y="14"/>
                  </a:cubicBezTo>
                  <a:cubicBezTo>
                    <a:pt x="33" y="14"/>
                    <a:pt x="31" y="14"/>
                    <a:pt x="31" y="14"/>
                  </a:cubicBezTo>
                  <a:close/>
                  <a:moveTo>
                    <a:pt x="17" y="5"/>
                  </a:moveTo>
                  <a:cubicBezTo>
                    <a:pt x="19" y="5"/>
                    <a:pt x="16" y="5"/>
                    <a:pt x="16" y="5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7" y="8"/>
                    <a:pt x="18" y="8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19" y="7"/>
                    <a:pt x="19" y="7"/>
                  </a:cubicBezTo>
                  <a:cubicBezTo>
                    <a:pt x="19" y="7"/>
                    <a:pt x="20" y="6"/>
                    <a:pt x="19" y="5"/>
                  </a:cubicBezTo>
                  <a:cubicBezTo>
                    <a:pt x="19" y="5"/>
                    <a:pt x="17" y="5"/>
                    <a:pt x="17" y="5"/>
                  </a:cubicBezTo>
                  <a:close/>
                  <a:moveTo>
                    <a:pt x="2" y="0"/>
                  </a:moveTo>
                  <a:cubicBezTo>
                    <a:pt x="0" y="0"/>
                    <a:pt x="1" y="5"/>
                    <a:pt x="4" y="5"/>
                  </a:cubicBezTo>
                  <a:cubicBezTo>
                    <a:pt x="6" y="4"/>
                    <a:pt x="6" y="0"/>
                    <a:pt x="2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217">
              <a:extLst>
                <a:ext uri="{FF2B5EF4-FFF2-40B4-BE49-F238E27FC236}">
                  <a16:creationId xmlns:a16="http://schemas.microsoft.com/office/drawing/2014/main" id="{A23478EF-883F-9A47-9A28-00063F7EC5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423" y="3369718"/>
              <a:ext cx="156288" cy="132934"/>
            </a:xfrm>
            <a:custGeom>
              <a:avLst/>
              <a:gdLst>
                <a:gd name="T0" fmla="*/ 38 w 44"/>
                <a:gd name="T1" fmla="*/ 25 h 38"/>
                <a:gd name="T2" fmla="*/ 38 w 44"/>
                <a:gd name="T3" fmla="*/ 27 h 38"/>
                <a:gd name="T4" fmla="*/ 35 w 44"/>
                <a:gd name="T5" fmla="*/ 28 h 38"/>
                <a:gd name="T6" fmla="*/ 44 w 44"/>
                <a:gd name="T7" fmla="*/ 32 h 38"/>
                <a:gd name="T8" fmla="*/ 43 w 44"/>
                <a:gd name="T9" fmla="*/ 28 h 38"/>
                <a:gd name="T10" fmla="*/ 38 w 44"/>
                <a:gd name="T11" fmla="*/ 25 h 38"/>
                <a:gd name="T12" fmla="*/ 31 w 44"/>
                <a:gd name="T13" fmla="*/ 14 h 38"/>
                <a:gd name="T14" fmla="*/ 33 w 44"/>
                <a:gd name="T15" fmla="*/ 18 h 38"/>
                <a:gd name="T16" fmla="*/ 33 w 44"/>
                <a:gd name="T17" fmla="*/ 17 h 38"/>
                <a:gd name="T18" fmla="*/ 33 w 44"/>
                <a:gd name="T19" fmla="*/ 14 h 38"/>
                <a:gd name="T20" fmla="*/ 31 w 44"/>
                <a:gd name="T21" fmla="*/ 14 h 38"/>
                <a:gd name="T22" fmla="*/ 17 w 44"/>
                <a:gd name="T23" fmla="*/ 5 h 38"/>
                <a:gd name="T24" fmla="*/ 16 w 44"/>
                <a:gd name="T25" fmla="*/ 5 h 38"/>
                <a:gd name="T26" fmla="*/ 16 w 44"/>
                <a:gd name="T27" fmla="*/ 7 h 38"/>
                <a:gd name="T28" fmla="*/ 19 w 44"/>
                <a:gd name="T29" fmla="*/ 9 h 38"/>
                <a:gd name="T30" fmla="*/ 20 w 44"/>
                <a:gd name="T31" fmla="*/ 9 h 38"/>
                <a:gd name="T32" fmla="*/ 19 w 44"/>
                <a:gd name="T33" fmla="*/ 7 h 38"/>
                <a:gd name="T34" fmla="*/ 19 w 44"/>
                <a:gd name="T35" fmla="*/ 5 h 38"/>
                <a:gd name="T36" fmla="*/ 17 w 44"/>
                <a:gd name="T37" fmla="*/ 5 h 38"/>
                <a:gd name="T38" fmla="*/ 2 w 44"/>
                <a:gd name="T39" fmla="*/ 0 h 38"/>
                <a:gd name="T40" fmla="*/ 4 w 44"/>
                <a:gd name="T41" fmla="*/ 5 h 38"/>
                <a:gd name="T42" fmla="*/ 2 w 44"/>
                <a:gd name="T4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38">
                  <a:moveTo>
                    <a:pt x="38" y="25"/>
                  </a:moveTo>
                  <a:cubicBezTo>
                    <a:pt x="38" y="25"/>
                    <a:pt x="38" y="27"/>
                    <a:pt x="38" y="27"/>
                  </a:cubicBezTo>
                  <a:cubicBezTo>
                    <a:pt x="38" y="27"/>
                    <a:pt x="35" y="28"/>
                    <a:pt x="35" y="28"/>
                  </a:cubicBezTo>
                  <a:cubicBezTo>
                    <a:pt x="37" y="38"/>
                    <a:pt x="38" y="36"/>
                    <a:pt x="44" y="32"/>
                  </a:cubicBezTo>
                  <a:cubicBezTo>
                    <a:pt x="43" y="30"/>
                    <a:pt x="43" y="30"/>
                    <a:pt x="43" y="28"/>
                  </a:cubicBezTo>
                  <a:cubicBezTo>
                    <a:pt x="41" y="25"/>
                    <a:pt x="41" y="27"/>
                    <a:pt x="38" y="25"/>
                  </a:cubicBezTo>
                  <a:close/>
                  <a:moveTo>
                    <a:pt x="31" y="14"/>
                  </a:moveTo>
                  <a:cubicBezTo>
                    <a:pt x="31" y="15"/>
                    <a:pt x="32" y="17"/>
                    <a:pt x="33" y="18"/>
                  </a:cubicBezTo>
                  <a:cubicBezTo>
                    <a:pt x="33" y="18"/>
                    <a:pt x="34" y="18"/>
                    <a:pt x="33" y="17"/>
                  </a:cubicBezTo>
                  <a:cubicBezTo>
                    <a:pt x="35" y="18"/>
                    <a:pt x="34" y="14"/>
                    <a:pt x="33" y="14"/>
                  </a:cubicBezTo>
                  <a:cubicBezTo>
                    <a:pt x="33" y="14"/>
                    <a:pt x="31" y="14"/>
                    <a:pt x="31" y="14"/>
                  </a:cubicBezTo>
                  <a:close/>
                  <a:moveTo>
                    <a:pt x="17" y="5"/>
                  </a:moveTo>
                  <a:cubicBezTo>
                    <a:pt x="19" y="5"/>
                    <a:pt x="16" y="5"/>
                    <a:pt x="16" y="5"/>
                  </a:cubicBezTo>
                  <a:cubicBezTo>
                    <a:pt x="16" y="6"/>
                    <a:pt x="16" y="7"/>
                    <a:pt x="16" y="7"/>
                  </a:cubicBezTo>
                  <a:cubicBezTo>
                    <a:pt x="17" y="8"/>
                    <a:pt x="18" y="8"/>
                    <a:pt x="19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19" y="7"/>
                    <a:pt x="19" y="7"/>
                  </a:cubicBezTo>
                  <a:cubicBezTo>
                    <a:pt x="19" y="7"/>
                    <a:pt x="20" y="6"/>
                    <a:pt x="19" y="5"/>
                  </a:cubicBezTo>
                  <a:cubicBezTo>
                    <a:pt x="19" y="5"/>
                    <a:pt x="17" y="5"/>
                    <a:pt x="17" y="5"/>
                  </a:cubicBezTo>
                  <a:close/>
                  <a:moveTo>
                    <a:pt x="2" y="0"/>
                  </a:moveTo>
                  <a:cubicBezTo>
                    <a:pt x="0" y="0"/>
                    <a:pt x="1" y="5"/>
                    <a:pt x="4" y="5"/>
                  </a:cubicBezTo>
                  <a:cubicBezTo>
                    <a:pt x="6" y="4"/>
                    <a:pt x="6" y="0"/>
                    <a:pt x="2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218">
              <a:extLst>
                <a:ext uri="{FF2B5EF4-FFF2-40B4-BE49-F238E27FC236}">
                  <a16:creationId xmlns:a16="http://schemas.microsoft.com/office/drawing/2014/main" id="{C476D7CF-D7BA-BB47-8C66-DF8D52E54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379" y="3468521"/>
              <a:ext cx="88024" cy="62875"/>
            </a:xfrm>
            <a:custGeom>
              <a:avLst/>
              <a:gdLst>
                <a:gd name="T0" fmla="*/ 24 w 25"/>
                <a:gd name="T1" fmla="*/ 18 h 18"/>
                <a:gd name="T2" fmla="*/ 24 w 25"/>
                <a:gd name="T3" fmla="*/ 15 h 18"/>
                <a:gd name="T4" fmla="*/ 23 w 25"/>
                <a:gd name="T5" fmla="*/ 12 h 18"/>
                <a:gd name="T6" fmla="*/ 23 w 25"/>
                <a:gd name="T7" fmla="*/ 11 h 18"/>
                <a:gd name="T8" fmla="*/ 24 w 25"/>
                <a:gd name="T9" fmla="*/ 8 h 18"/>
                <a:gd name="T10" fmla="*/ 23 w 25"/>
                <a:gd name="T11" fmla="*/ 3 h 18"/>
                <a:gd name="T12" fmla="*/ 16 w 25"/>
                <a:gd name="T13" fmla="*/ 0 h 18"/>
                <a:gd name="T14" fmla="*/ 12 w 25"/>
                <a:gd name="T15" fmla="*/ 0 h 18"/>
                <a:gd name="T16" fmla="*/ 16 w 25"/>
                <a:gd name="T17" fmla="*/ 3 h 18"/>
                <a:gd name="T18" fmla="*/ 16 w 25"/>
                <a:gd name="T19" fmla="*/ 8 h 18"/>
                <a:gd name="T20" fmla="*/ 19 w 25"/>
                <a:gd name="T21" fmla="*/ 12 h 18"/>
                <a:gd name="T22" fmla="*/ 18 w 25"/>
                <a:gd name="T23" fmla="*/ 14 h 18"/>
                <a:gd name="T24" fmla="*/ 18 w 25"/>
                <a:gd name="T25" fmla="*/ 15 h 18"/>
                <a:gd name="T26" fmla="*/ 16 w 25"/>
                <a:gd name="T27" fmla="*/ 15 h 18"/>
                <a:gd name="T28" fmla="*/ 9 w 25"/>
                <a:gd name="T29" fmla="*/ 13 h 18"/>
                <a:gd name="T30" fmla="*/ 6 w 25"/>
                <a:gd name="T31" fmla="*/ 14 h 18"/>
                <a:gd name="T32" fmla="*/ 2 w 25"/>
                <a:gd name="T33" fmla="*/ 12 h 18"/>
                <a:gd name="T34" fmla="*/ 0 w 25"/>
                <a:gd name="T35" fmla="*/ 13 h 18"/>
                <a:gd name="T36" fmla="*/ 0 w 25"/>
                <a:gd name="T37" fmla="*/ 16 h 18"/>
                <a:gd name="T38" fmla="*/ 3 w 25"/>
                <a:gd name="T39" fmla="*/ 18 h 18"/>
                <a:gd name="T40" fmla="*/ 8 w 25"/>
                <a:gd name="T41" fmla="*/ 17 h 18"/>
                <a:gd name="T42" fmla="*/ 24 w 25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" h="18">
                  <a:moveTo>
                    <a:pt x="24" y="18"/>
                  </a:moveTo>
                  <a:cubicBezTo>
                    <a:pt x="24" y="18"/>
                    <a:pt x="25" y="16"/>
                    <a:pt x="24" y="15"/>
                  </a:cubicBezTo>
                  <a:cubicBezTo>
                    <a:pt x="24" y="14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8" y="4"/>
                    <a:pt x="19" y="1"/>
                    <a:pt x="16" y="0"/>
                  </a:cubicBezTo>
                  <a:cubicBezTo>
                    <a:pt x="15" y="0"/>
                    <a:pt x="13" y="1"/>
                    <a:pt x="12" y="0"/>
                  </a:cubicBezTo>
                  <a:cubicBezTo>
                    <a:pt x="13" y="1"/>
                    <a:pt x="15" y="2"/>
                    <a:pt x="16" y="3"/>
                  </a:cubicBezTo>
                  <a:cubicBezTo>
                    <a:pt x="16" y="5"/>
                    <a:pt x="15" y="6"/>
                    <a:pt x="16" y="8"/>
                  </a:cubicBezTo>
                  <a:cubicBezTo>
                    <a:pt x="16" y="9"/>
                    <a:pt x="19" y="12"/>
                    <a:pt x="19" y="12"/>
                  </a:cubicBezTo>
                  <a:cubicBezTo>
                    <a:pt x="19" y="13"/>
                    <a:pt x="19" y="15"/>
                    <a:pt x="18" y="14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1" y="13"/>
                    <a:pt x="9" y="13"/>
                  </a:cubicBezTo>
                  <a:cubicBezTo>
                    <a:pt x="7" y="13"/>
                    <a:pt x="8" y="14"/>
                    <a:pt x="6" y="14"/>
                  </a:cubicBezTo>
                  <a:cubicBezTo>
                    <a:pt x="5" y="14"/>
                    <a:pt x="4" y="12"/>
                    <a:pt x="2" y="12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1" y="16"/>
                    <a:pt x="2" y="18"/>
                    <a:pt x="3" y="18"/>
                  </a:cubicBezTo>
                  <a:cubicBezTo>
                    <a:pt x="5" y="18"/>
                    <a:pt x="8" y="17"/>
                    <a:pt x="8" y="17"/>
                  </a:cubicBezTo>
                  <a:cubicBezTo>
                    <a:pt x="13" y="17"/>
                    <a:pt x="19" y="18"/>
                    <a:pt x="24" y="1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219">
              <a:extLst>
                <a:ext uri="{FF2B5EF4-FFF2-40B4-BE49-F238E27FC236}">
                  <a16:creationId xmlns:a16="http://schemas.microsoft.com/office/drawing/2014/main" id="{AA3A0445-A69B-5741-8B86-CA69189742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2379" y="3468521"/>
              <a:ext cx="88024" cy="62875"/>
            </a:xfrm>
            <a:custGeom>
              <a:avLst/>
              <a:gdLst>
                <a:gd name="T0" fmla="*/ 24 w 25"/>
                <a:gd name="T1" fmla="*/ 18 h 18"/>
                <a:gd name="T2" fmla="*/ 24 w 25"/>
                <a:gd name="T3" fmla="*/ 15 h 18"/>
                <a:gd name="T4" fmla="*/ 23 w 25"/>
                <a:gd name="T5" fmla="*/ 12 h 18"/>
                <a:gd name="T6" fmla="*/ 23 w 25"/>
                <a:gd name="T7" fmla="*/ 11 h 18"/>
                <a:gd name="T8" fmla="*/ 24 w 25"/>
                <a:gd name="T9" fmla="*/ 8 h 18"/>
                <a:gd name="T10" fmla="*/ 23 w 25"/>
                <a:gd name="T11" fmla="*/ 3 h 18"/>
                <a:gd name="T12" fmla="*/ 16 w 25"/>
                <a:gd name="T13" fmla="*/ 0 h 18"/>
                <a:gd name="T14" fmla="*/ 12 w 25"/>
                <a:gd name="T15" fmla="*/ 0 h 18"/>
                <a:gd name="T16" fmla="*/ 16 w 25"/>
                <a:gd name="T17" fmla="*/ 3 h 18"/>
                <a:gd name="T18" fmla="*/ 16 w 25"/>
                <a:gd name="T19" fmla="*/ 8 h 18"/>
                <a:gd name="T20" fmla="*/ 19 w 25"/>
                <a:gd name="T21" fmla="*/ 12 h 18"/>
                <a:gd name="T22" fmla="*/ 18 w 25"/>
                <a:gd name="T23" fmla="*/ 14 h 18"/>
                <a:gd name="T24" fmla="*/ 18 w 25"/>
                <a:gd name="T25" fmla="*/ 15 h 18"/>
                <a:gd name="T26" fmla="*/ 16 w 25"/>
                <a:gd name="T27" fmla="*/ 15 h 18"/>
                <a:gd name="T28" fmla="*/ 9 w 25"/>
                <a:gd name="T29" fmla="*/ 13 h 18"/>
                <a:gd name="T30" fmla="*/ 6 w 25"/>
                <a:gd name="T31" fmla="*/ 14 h 18"/>
                <a:gd name="T32" fmla="*/ 2 w 25"/>
                <a:gd name="T33" fmla="*/ 12 h 18"/>
                <a:gd name="T34" fmla="*/ 0 w 25"/>
                <a:gd name="T35" fmla="*/ 13 h 18"/>
                <a:gd name="T36" fmla="*/ 0 w 25"/>
                <a:gd name="T37" fmla="*/ 16 h 18"/>
                <a:gd name="T38" fmla="*/ 3 w 25"/>
                <a:gd name="T39" fmla="*/ 18 h 18"/>
                <a:gd name="T40" fmla="*/ 8 w 25"/>
                <a:gd name="T41" fmla="*/ 17 h 18"/>
                <a:gd name="T42" fmla="*/ 24 w 25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5" h="18">
                  <a:moveTo>
                    <a:pt x="24" y="18"/>
                  </a:moveTo>
                  <a:cubicBezTo>
                    <a:pt x="24" y="18"/>
                    <a:pt x="25" y="16"/>
                    <a:pt x="24" y="15"/>
                  </a:cubicBezTo>
                  <a:cubicBezTo>
                    <a:pt x="24" y="14"/>
                    <a:pt x="23" y="12"/>
                    <a:pt x="23" y="12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8" y="4"/>
                    <a:pt x="19" y="1"/>
                    <a:pt x="16" y="0"/>
                  </a:cubicBezTo>
                  <a:cubicBezTo>
                    <a:pt x="15" y="0"/>
                    <a:pt x="13" y="1"/>
                    <a:pt x="12" y="0"/>
                  </a:cubicBezTo>
                  <a:cubicBezTo>
                    <a:pt x="13" y="1"/>
                    <a:pt x="15" y="2"/>
                    <a:pt x="16" y="3"/>
                  </a:cubicBezTo>
                  <a:cubicBezTo>
                    <a:pt x="16" y="5"/>
                    <a:pt x="15" y="6"/>
                    <a:pt x="16" y="8"/>
                  </a:cubicBezTo>
                  <a:cubicBezTo>
                    <a:pt x="16" y="9"/>
                    <a:pt x="19" y="12"/>
                    <a:pt x="19" y="12"/>
                  </a:cubicBezTo>
                  <a:cubicBezTo>
                    <a:pt x="19" y="13"/>
                    <a:pt x="19" y="15"/>
                    <a:pt x="18" y="14"/>
                  </a:cubicBezTo>
                  <a:cubicBezTo>
                    <a:pt x="17" y="15"/>
                    <a:pt x="18" y="15"/>
                    <a:pt x="18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4"/>
                    <a:pt x="11" y="13"/>
                    <a:pt x="9" y="13"/>
                  </a:cubicBezTo>
                  <a:cubicBezTo>
                    <a:pt x="7" y="13"/>
                    <a:pt x="8" y="14"/>
                    <a:pt x="6" y="14"/>
                  </a:cubicBezTo>
                  <a:cubicBezTo>
                    <a:pt x="5" y="14"/>
                    <a:pt x="4" y="12"/>
                    <a:pt x="2" y="12"/>
                  </a:cubicBezTo>
                  <a:cubicBezTo>
                    <a:pt x="2" y="12"/>
                    <a:pt x="1" y="13"/>
                    <a:pt x="0" y="13"/>
                  </a:cubicBezTo>
                  <a:cubicBezTo>
                    <a:pt x="0" y="14"/>
                    <a:pt x="0" y="15"/>
                    <a:pt x="0" y="16"/>
                  </a:cubicBezTo>
                  <a:cubicBezTo>
                    <a:pt x="1" y="16"/>
                    <a:pt x="2" y="18"/>
                    <a:pt x="3" y="18"/>
                  </a:cubicBezTo>
                  <a:cubicBezTo>
                    <a:pt x="5" y="18"/>
                    <a:pt x="8" y="17"/>
                    <a:pt x="8" y="17"/>
                  </a:cubicBezTo>
                  <a:cubicBezTo>
                    <a:pt x="13" y="17"/>
                    <a:pt x="19" y="18"/>
                    <a:pt x="24" y="18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220">
              <a:extLst>
                <a:ext uri="{FF2B5EF4-FFF2-40B4-BE49-F238E27FC236}">
                  <a16:creationId xmlns:a16="http://schemas.microsoft.com/office/drawing/2014/main" id="{DF47D2B3-3465-9A4A-B9C3-92D103DAA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9624" y="3908640"/>
              <a:ext cx="149102" cy="296407"/>
            </a:xfrm>
            <a:custGeom>
              <a:avLst/>
              <a:gdLst>
                <a:gd name="T0" fmla="*/ 14 w 42"/>
                <a:gd name="T1" fmla="*/ 1 h 84"/>
                <a:gd name="T2" fmla="*/ 14 w 42"/>
                <a:gd name="T3" fmla="*/ 5 h 84"/>
                <a:gd name="T4" fmla="*/ 12 w 42"/>
                <a:gd name="T5" fmla="*/ 7 h 84"/>
                <a:gd name="T6" fmla="*/ 6 w 42"/>
                <a:gd name="T7" fmla="*/ 9 h 84"/>
                <a:gd name="T8" fmla="*/ 6 w 42"/>
                <a:gd name="T9" fmla="*/ 12 h 84"/>
                <a:gd name="T10" fmla="*/ 8 w 42"/>
                <a:gd name="T11" fmla="*/ 17 h 84"/>
                <a:gd name="T12" fmla="*/ 11 w 42"/>
                <a:gd name="T13" fmla="*/ 19 h 84"/>
                <a:gd name="T14" fmla="*/ 4 w 42"/>
                <a:gd name="T15" fmla="*/ 22 h 84"/>
                <a:gd name="T16" fmla="*/ 3 w 42"/>
                <a:gd name="T17" fmla="*/ 26 h 84"/>
                <a:gd name="T18" fmla="*/ 0 w 42"/>
                <a:gd name="T19" fmla="*/ 27 h 84"/>
                <a:gd name="T20" fmla="*/ 8 w 42"/>
                <a:gd name="T21" fmla="*/ 39 h 84"/>
                <a:gd name="T22" fmla="*/ 14 w 42"/>
                <a:gd name="T23" fmla="*/ 40 h 84"/>
                <a:gd name="T24" fmla="*/ 16 w 42"/>
                <a:gd name="T25" fmla="*/ 43 h 84"/>
                <a:gd name="T26" fmla="*/ 13 w 42"/>
                <a:gd name="T27" fmla="*/ 46 h 84"/>
                <a:gd name="T28" fmla="*/ 18 w 42"/>
                <a:gd name="T29" fmla="*/ 48 h 84"/>
                <a:gd name="T30" fmla="*/ 18 w 42"/>
                <a:gd name="T31" fmla="*/ 51 h 84"/>
                <a:gd name="T32" fmla="*/ 18 w 42"/>
                <a:gd name="T33" fmla="*/ 55 h 84"/>
                <a:gd name="T34" fmla="*/ 13 w 42"/>
                <a:gd name="T35" fmla="*/ 59 h 84"/>
                <a:gd name="T36" fmla="*/ 13 w 42"/>
                <a:gd name="T37" fmla="*/ 72 h 84"/>
                <a:gd name="T38" fmla="*/ 15 w 42"/>
                <a:gd name="T39" fmla="*/ 78 h 84"/>
                <a:gd name="T40" fmla="*/ 19 w 42"/>
                <a:gd name="T41" fmla="*/ 81 h 84"/>
                <a:gd name="T42" fmla="*/ 23 w 42"/>
                <a:gd name="T43" fmla="*/ 84 h 84"/>
                <a:gd name="T44" fmla="*/ 27 w 42"/>
                <a:gd name="T45" fmla="*/ 81 h 84"/>
                <a:gd name="T46" fmla="*/ 29 w 42"/>
                <a:gd name="T47" fmla="*/ 78 h 84"/>
                <a:gd name="T48" fmla="*/ 33 w 42"/>
                <a:gd name="T49" fmla="*/ 76 h 84"/>
                <a:gd name="T50" fmla="*/ 37 w 42"/>
                <a:gd name="T51" fmla="*/ 77 h 84"/>
                <a:gd name="T52" fmla="*/ 36 w 42"/>
                <a:gd name="T53" fmla="*/ 72 h 84"/>
                <a:gd name="T54" fmla="*/ 35 w 42"/>
                <a:gd name="T55" fmla="*/ 64 h 84"/>
                <a:gd name="T56" fmla="*/ 35 w 42"/>
                <a:gd name="T57" fmla="*/ 59 h 84"/>
                <a:gd name="T58" fmla="*/ 32 w 42"/>
                <a:gd name="T59" fmla="*/ 57 h 84"/>
                <a:gd name="T60" fmla="*/ 33 w 42"/>
                <a:gd name="T61" fmla="*/ 50 h 84"/>
                <a:gd name="T62" fmla="*/ 32 w 42"/>
                <a:gd name="T63" fmla="*/ 44 h 84"/>
                <a:gd name="T64" fmla="*/ 37 w 42"/>
                <a:gd name="T65" fmla="*/ 40 h 84"/>
                <a:gd name="T66" fmla="*/ 37 w 42"/>
                <a:gd name="T67" fmla="*/ 35 h 84"/>
                <a:gd name="T68" fmla="*/ 42 w 42"/>
                <a:gd name="T69" fmla="*/ 27 h 84"/>
                <a:gd name="T70" fmla="*/ 39 w 42"/>
                <a:gd name="T71" fmla="*/ 20 h 84"/>
                <a:gd name="T72" fmla="*/ 36 w 42"/>
                <a:gd name="T73" fmla="*/ 20 h 84"/>
                <a:gd name="T74" fmla="*/ 33 w 42"/>
                <a:gd name="T75" fmla="*/ 17 h 84"/>
                <a:gd name="T76" fmla="*/ 30 w 42"/>
                <a:gd name="T77" fmla="*/ 18 h 84"/>
                <a:gd name="T78" fmla="*/ 30 w 42"/>
                <a:gd name="T79" fmla="*/ 16 h 84"/>
                <a:gd name="T80" fmla="*/ 28 w 42"/>
                <a:gd name="T81" fmla="*/ 24 h 84"/>
                <a:gd name="T82" fmla="*/ 25 w 42"/>
                <a:gd name="T83" fmla="*/ 23 h 84"/>
                <a:gd name="T84" fmla="*/ 24 w 42"/>
                <a:gd name="T85" fmla="*/ 24 h 84"/>
                <a:gd name="T86" fmla="*/ 24 w 42"/>
                <a:gd name="T87" fmla="*/ 22 h 84"/>
                <a:gd name="T88" fmla="*/ 24 w 42"/>
                <a:gd name="T89" fmla="*/ 20 h 84"/>
                <a:gd name="T90" fmla="*/ 26 w 42"/>
                <a:gd name="T91" fmla="*/ 18 h 84"/>
                <a:gd name="T92" fmla="*/ 27 w 42"/>
                <a:gd name="T93" fmla="*/ 18 h 84"/>
                <a:gd name="T94" fmla="*/ 28 w 42"/>
                <a:gd name="T95" fmla="*/ 10 h 84"/>
                <a:gd name="T96" fmla="*/ 18 w 42"/>
                <a:gd name="T97" fmla="*/ 0 h 84"/>
                <a:gd name="T98" fmla="*/ 15 w 42"/>
                <a:gd name="T99" fmla="*/ 1 h 84"/>
                <a:gd name="T100" fmla="*/ 14 w 42"/>
                <a:gd name="T101" fmla="*/ 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84">
                  <a:moveTo>
                    <a:pt x="14" y="1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2" y="7"/>
                  </a:cubicBezTo>
                  <a:cubicBezTo>
                    <a:pt x="10" y="8"/>
                    <a:pt x="8" y="9"/>
                    <a:pt x="6" y="9"/>
                  </a:cubicBezTo>
                  <a:cubicBezTo>
                    <a:pt x="4" y="9"/>
                    <a:pt x="5" y="12"/>
                    <a:pt x="6" y="12"/>
                  </a:cubicBezTo>
                  <a:cubicBezTo>
                    <a:pt x="8" y="13"/>
                    <a:pt x="8" y="17"/>
                    <a:pt x="8" y="17"/>
                  </a:cubicBezTo>
                  <a:cubicBezTo>
                    <a:pt x="8" y="17"/>
                    <a:pt x="11" y="17"/>
                    <a:pt x="11" y="19"/>
                  </a:cubicBezTo>
                  <a:cubicBezTo>
                    <a:pt x="11" y="21"/>
                    <a:pt x="6" y="22"/>
                    <a:pt x="4" y="22"/>
                  </a:cubicBezTo>
                  <a:cubicBezTo>
                    <a:pt x="2" y="22"/>
                    <a:pt x="3" y="26"/>
                    <a:pt x="3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12" y="41"/>
                    <a:pt x="14" y="40"/>
                  </a:cubicBezTo>
                  <a:cubicBezTo>
                    <a:pt x="16" y="40"/>
                    <a:pt x="16" y="43"/>
                    <a:pt x="16" y="43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7" y="47"/>
                    <a:pt x="18" y="48"/>
                  </a:cubicBezTo>
                  <a:cubicBezTo>
                    <a:pt x="19" y="48"/>
                    <a:pt x="17" y="50"/>
                    <a:pt x="18" y="51"/>
                  </a:cubicBezTo>
                  <a:cubicBezTo>
                    <a:pt x="19" y="53"/>
                    <a:pt x="20" y="54"/>
                    <a:pt x="18" y="55"/>
                  </a:cubicBezTo>
                  <a:cubicBezTo>
                    <a:pt x="16" y="57"/>
                    <a:pt x="13" y="59"/>
                    <a:pt x="13" y="59"/>
                  </a:cubicBezTo>
                  <a:cubicBezTo>
                    <a:pt x="13" y="59"/>
                    <a:pt x="14" y="69"/>
                    <a:pt x="13" y="72"/>
                  </a:cubicBezTo>
                  <a:cubicBezTo>
                    <a:pt x="12" y="75"/>
                    <a:pt x="14" y="76"/>
                    <a:pt x="15" y="78"/>
                  </a:cubicBezTo>
                  <a:cubicBezTo>
                    <a:pt x="16" y="79"/>
                    <a:pt x="19" y="80"/>
                    <a:pt x="19" y="81"/>
                  </a:cubicBezTo>
                  <a:cubicBezTo>
                    <a:pt x="19" y="83"/>
                    <a:pt x="21" y="84"/>
                    <a:pt x="23" y="84"/>
                  </a:cubicBezTo>
                  <a:cubicBezTo>
                    <a:pt x="24" y="84"/>
                    <a:pt x="25" y="80"/>
                    <a:pt x="27" y="81"/>
                  </a:cubicBezTo>
                  <a:cubicBezTo>
                    <a:pt x="28" y="82"/>
                    <a:pt x="27" y="78"/>
                    <a:pt x="29" y="78"/>
                  </a:cubicBezTo>
                  <a:cubicBezTo>
                    <a:pt x="31" y="78"/>
                    <a:pt x="30" y="75"/>
                    <a:pt x="33" y="76"/>
                  </a:cubicBezTo>
                  <a:cubicBezTo>
                    <a:pt x="35" y="78"/>
                    <a:pt x="37" y="77"/>
                    <a:pt x="37" y="77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6" y="60"/>
                    <a:pt x="35" y="59"/>
                  </a:cubicBezTo>
                  <a:cubicBezTo>
                    <a:pt x="34" y="58"/>
                    <a:pt x="32" y="57"/>
                    <a:pt x="32" y="57"/>
                  </a:cubicBezTo>
                  <a:cubicBezTo>
                    <a:pt x="32" y="57"/>
                    <a:pt x="33" y="52"/>
                    <a:pt x="33" y="50"/>
                  </a:cubicBezTo>
                  <a:cubicBezTo>
                    <a:pt x="34" y="48"/>
                    <a:pt x="30" y="45"/>
                    <a:pt x="32" y="44"/>
                  </a:cubicBezTo>
                  <a:cubicBezTo>
                    <a:pt x="34" y="42"/>
                    <a:pt x="36" y="42"/>
                    <a:pt x="37" y="40"/>
                  </a:cubicBezTo>
                  <a:cubicBezTo>
                    <a:pt x="37" y="38"/>
                    <a:pt x="37" y="36"/>
                    <a:pt x="37" y="35"/>
                  </a:cubicBezTo>
                  <a:cubicBezTo>
                    <a:pt x="37" y="33"/>
                    <a:pt x="42" y="27"/>
                    <a:pt x="42" y="27"/>
                  </a:cubicBezTo>
                  <a:cubicBezTo>
                    <a:pt x="42" y="24"/>
                    <a:pt x="41" y="21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7"/>
                    <a:pt x="33" y="17"/>
                  </a:cubicBezTo>
                  <a:cubicBezTo>
                    <a:pt x="31" y="17"/>
                    <a:pt x="32" y="18"/>
                    <a:pt x="30" y="18"/>
                  </a:cubicBezTo>
                  <a:cubicBezTo>
                    <a:pt x="30" y="17"/>
                    <a:pt x="31" y="17"/>
                    <a:pt x="30" y="16"/>
                  </a:cubicBezTo>
                  <a:cubicBezTo>
                    <a:pt x="29" y="19"/>
                    <a:pt x="28" y="20"/>
                    <a:pt x="28" y="24"/>
                  </a:cubicBezTo>
                  <a:cubicBezTo>
                    <a:pt x="26" y="23"/>
                    <a:pt x="25" y="23"/>
                    <a:pt x="25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2"/>
                    <a:pt x="24" y="22"/>
                  </a:cubicBezTo>
                  <a:cubicBezTo>
                    <a:pt x="23" y="23"/>
                    <a:pt x="24" y="20"/>
                    <a:pt x="24" y="20"/>
                  </a:cubicBezTo>
                  <a:cubicBezTo>
                    <a:pt x="25" y="19"/>
                    <a:pt x="25" y="19"/>
                    <a:pt x="26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5"/>
                    <a:pt x="28" y="13"/>
                    <a:pt x="28" y="10"/>
                  </a:cubicBezTo>
                  <a:cubicBezTo>
                    <a:pt x="24" y="7"/>
                    <a:pt x="21" y="4"/>
                    <a:pt x="18" y="0"/>
                  </a:cubicBezTo>
                  <a:cubicBezTo>
                    <a:pt x="17" y="1"/>
                    <a:pt x="15" y="1"/>
                    <a:pt x="15" y="1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221">
              <a:extLst>
                <a:ext uri="{FF2B5EF4-FFF2-40B4-BE49-F238E27FC236}">
                  <a16:creationId xmlns:a16="http://schemas.microsoft.com/office/drawing/2014/main" id="{CCDD15FE-FE32-BD43-A029-49B89DABE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9624" y="3908640"/>
              <a:ext cx="149102" cy="296407"/>
            </a:xfrm>
            <a:custGeom>
              <a:avLst/>
              <a:gdLst>
                <a:gd name="T0" fmla="*/ 14 w 42"/>
                <a:gd name="T1" fmla="*/ 1 h 84"/>
                <a:gd name="T2" fmla="*/ 14 w 42"/>
                <a:gd name="T3" fmla="*/ 5 h 84"/>
                <a:gd name="T4" fmla="*/ 12 w 42"/>
                <a:gd name="T5" fmla="*/ 7 h 84"/>
                <a:gd name="T6" fmla="*/ 6 w 42"/>
                <a:gd name="T7" fmla="*/ 9 h 84"/>
                <a:gd name="T8" fmla="*/ 6 w 42"/>
                <a:gd name="T9" fmla="*/ 12 h 84"/>
                <a:gd name="T10" fmla="*/ 8 w 42"/>
                <a:gd name="T11" fmla="*/ 17 h 84"/>
                <a:gd name="T12" fmla="*/ 11 w 42"/>
                <a:gd name="T13" fmla="*/ 19 h 84"/>
                <a:gd name="T14" fmla="*/ 4 w 42"/>
                <a:gd name="T15" fmla="*/ 22 h 84"/>
                <a:gd name="T16" fmla="*/ 3 w 42"/>
                <a:gd name="T17" fmla="*/ 26 h 84"/>
                <a:gd name="T18" fmla="*/ 0 w 42"/>
                <a:gd name="T19" fmla="*/ 27 h 84"/>
                <a:gd name="T20" fmla="*/ 8 w 42"/>
                <a:gd name="T21" fmla="*/ 39 h 84"/>
                <a:gd name="T22" fmla="*/ 14 w 42"/>
                <a:gd name="T23" fmla="*/ 40 h 84"/>
                <a:gd name="T24" fmla="*/ 16 w 42"/>
                <a:gd name="T25" fmla="*/ 43 h 84"/>
                <a:gd name="T26" fmla="*/ 13 w 42"/>
                <a:gd name="T27" fmla="*/ 46 h 84"/>
                <a:gd name="T28" fmla="*/ 18 w 42"/>
                <a:gd name="T29" fmla="*/ 48 h 84"/>
                <a:gd name="T30" fmla="*/ 18 w 42"/>
                <a:gd name="T31" fmla="*/ 51 h 84"/>
                <a:gd name="T32" fmla="*/ 18 w 42"/>
                <a:gd name="T33" fmla="*/ 55 h 84"/>
                <a:gd name="T34" fmla="*/ 13 w 42"/>
                <a:gd name="T35" fmla="*/ 59 h 84"/>
                <a:gd name="T36" fmla="*/ 13 w 42"/>
                <a:gd name="T37" fmla="*/ 72 h 84"/>
                <a:gd name="T38" fmla="*/ 15 w 42"/>
                <a:gd name="T39" fmla="*/ 78 h 84"/>
                <a:gd name="T40" fmla="*/ 19 w 42"/>
                <a:gd name="T41" fmla="*/ 81 h 84"/>
                <a:gd name="T42" fmla="*/ 23 w 42"/>
                <a:gd name="T43" fmla="*/ 84 h 84"/>
                <a:gd name="T44" fmla="*/ 27 w 42"/>
                <a:gd name="T45" fmla="*/ 81 h 84"/>
                <a:gd name="T46" fmla="*/ 29 w 42"/>
                <a:gd name="T47" fmla="*/ 78 h 84"/>
                <a:gd name="T48" fmla="*/ 33 w 42"/>
                <a:gd name="T49" fmla="*/ 76 h 84"/>
                <a:gd name="T50" fmla="*/ 37 w 42"/>
                <a:gd name="T51" fmla="*/ 77 h 84"/>
                <a:gd name="T52" fmla="*/ 36 w 42"/>
                <a:gd name="T53" fmla="*/ 72 h 84"/>
                <a:gd name="T54" fmla="*/ 35 w 42"/>
                <a:gd name="T55" fmla="*/ 64 h 84"/>
                <a:gd name="T56" fmla="*/ 35 w 42"/>
                <a:gd name="T57" fmla="*/ 59 h 84"/>
                <a:gd name="T58" fmla="*/ 32 w 42"/>
                <a:gd name="T59" fmla="*/ 57 h 84"/>
                <a:gd name="T60" fmla="*/ 33 w 42"/>
                <a:gd name="T61" fmla="*/ 50 h 84"/>
                <a:gd name="T62" fmla="*/ 32 w 42"/>
                <a:gd name="T63" fmla="*/ 44 h 84"/>
                <a:gd name="T64" fmla="*/ 37 w 42"/>
                <a:gd name="T65" fmla="*/ 40 h 84"/>
                <a:gd name="T66" fmla="*/ 37 w 42"/>
                <a:gd name="T67" fmla="*/ 35 h 84"/>
                <a:gd name="T68" fmla="*/ 42 w 42"/>
                <a:gd name="T69" fmla="*/ 27 h 84"/>
                <a:gd name="T70" fmla="*/ 39 w 42"/>
                <a:gd name="T71" fmla="*/ 20 h 84"/>
                <a:gd name="T72" fmla="*/ 36 w 42"/>
                <a:gd name="T73" fmla="*/ 20 h 84"/>
                <a:gd name="T74" fmla="*/ 33 w 42"/>
                <a:gd name="T75" fmla="*/ 17 h 84"/>
                <a:gd name="T76" fmla="*/ 30 w 42"/>
                <a:gd name="T77" fmla="*/ 18 h 84"/>
                <a:gd name="T78" fmla="*/ 30 w 42"/>
                <a:gd name="T79" fmla="*/ 16 h 84"/>
                <a:gd name="T80" fmla="*/ 28 w 42"/>
                <a:gd name="T81" fmla="*/ 24 h 84"/>
                <a:gd name="T82" fmla="*/ 25 w 42"/>
                <a:gd name="T83" fmla="*/ 23 h 84"/>
                <a:gd name="T84" fmla="*/ 24 w 42"/>
                <a:gd name="T85" fmla="*/ 24 h 84"/>
                <a:gd name="T86" fmla="*/ 24 w 42"/>
                <a:gd name="T87" fmla="*/ 22 h 84"/>
                <a:gd name="T88" fmla="*/ 24 w 42"/>
                <a:gd name="T89" fmla="*/ 20 h 84"/>
                <a:gd name="T90" fmla="*/ 26 w 42"/>
                <a:gd name="T91" fmla="*/ 18 h 84"/>
                <a:gd name="T92" fmla="*/ 27 w 42"/>
                <a:gd name="T93" fmla="*/ 18 h 84"/>
                <a:gd name="T94" fmla="*/ 28 w 42"/>
                <a:gd name="T95" fmla="*/ 10 h 84"/>
                <a:gd name="T96" fmla="*/ 18 w 42"/>
                <a:gd name="T97" fmla="*/ 0 h 84"/>
                <a:gd name="T98" fmla="*/ 15 w 42"/>
                <a:gd name="T99" fmla="*/ 1 h 84"/>
                <a:gd name="T100" fmla="*/ 14 w 42"/>
                <a:gd name="T101" fmla="*/ 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84">
                  <a:moveTo>
                    <a:pt x="14" y="1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2" y="7"/>
                  </a:cubicBezTo>
                  <a:cubicBezTo>
                    <a:pt x="10" y="8"/>
                    <a:pt x="8" y="9"/>
                    <a:pt x="6" y="9"/>
                  </a:cubicBezTo>
                  <a:cubicBezTo>
                    <a:pt x="4" y="9"/>
                    <a:pt x="5" y="12"/>
                    <a:pt x="6" y="12"/>
                  </a:cubicBezTo>
                  <a:cubicBezTo>
                    <a:pt x="8" y="13"/>
                    <a:pt x="8" y="17"/>
                    <a:pt x="8" y="17"/>
                  </a:cubicBezTo>
                  <a:cubicBezTo>
                    <a:pt x="8" y="17"/>
                    <a:pt x="11" y="17"/>
                    <a:pt x="11" y="19"/>
                  </a:cubicBezTo>
                  <a:cubicBezTo>
                    <a:pt x="11" y="21"/>
                    <a:pt x="6" y="22"/>
                    <a:pt x="4" y="22"/>
                  </a:cubicBezTo>
                  <a:cubicBezTo>
                    <a:pt x="2" y="22"/>
                    <a:pt x="3" y="26"/>
                    <a:pt x="3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12" y="41"/>
                    <a:pt x="14" y="40"/>
                  </a:cubicBezTo>
                  <a:cubicBezTo>
                    <a:pt x="16" y="40"/>
                    <a:pt x="16" y="43"/>
                    <a:pt x="16" y="43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7" y="47"/>
                    <a:pt x="18" y="48"/>
                  </a:cubicBezTo>
                  <a:cubicBezTo>
                    <a:pt x="19" y="48"/>
                    <a:pt x="17" y="50"/>
                    <a:pt x="18" y="51"/>
                  </a:cubicBezTo>
                  <a:cubicBezTo>
                    <a:pt x="19" y="53"/>
                    <a:pt x="20" y="54"/>
                    <a:pt x="18" y="55"/>
                  </a:cubicBezTo>
                  <a:cubicBezTo>
                    <a:pt x="16" y="57"/>
                    <a:pt x="13" y="59"/>
                    <a:pt x="13" y="59"/>
                  </a:cubicBezTo>
                  <a:cubicBezTo>
                    <a:pt x="13" y="59"/>
                    <a:pt x="14" y="69"/>
                    <a:pt x="13" y="72"/>
                  </a:cubicBezTo>
                  <a:cubicBezTo>
                    <a:pt x="12" y="75"/>
                    <a:pt x="14" y="76"/>
                    <a:pt x="15" y="78"/>
                  </a:cubicBezTo>
                  <a:cubicBezTo>
                    <a:pt x="16" y="79"/>
                    <a:pt x="19" y="80"/>
                    <a:pt x="19" y="81"/>
                  </a:cubicBezTo>
                  <a:cubicBezTo>
                    <a:pt x="19" y="83"/>
                    <a:pt x="21" y="84"/>
                    <a:pt x="23" y="84"/>
                  </a:cubicBezTo>
                  <a:cubicBezTo>
                    <a:pt x="24" y="84"/>
                    <a:pt x="25" y="80"/>
                    <a:pt x="27" y="81"/>
                  </a:cubicBezTo>
                  <a:cubicBezTo>
                    <a:pt x="28" y="82"/>
                    <a:pt x="27" y="78"/>
                    <a:pt x="29" y="78"/>
                  </a:cubicBezTo>
                  <a:cubicBezTo>
                    <a:pt x="31" y="78"/>
                    <a:pt x="30" y="75"/>
                    <a:pt x="33" y="76"/>
                  </a:cubicBezTo>
                  <a:cubicBezTo>
                    <a:pt x="35" y="78"/>
                    <a:pt x="37" y="77"/>
                    <a:pt x="37" y="77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6" y="60"/>
                    <a:pt x="35" y="59"/>
                  </a:cubicBezTo>
                  <a:cubicBezTo>
                    <a:pt x="34" y="58"/>
                    <a:pt x="32" y="57"/>
                    <a:pt x="32" y="57"/>
                  </a:cubicBezTo>
                  <a:cubicBezTo>
                    <a:pt x="32" y="57"/>
                    <a:pt x="33" y="52"/>
                    <a:pt x="33" y="50"/>
                  </a:cubicBezTo>
                  <a:cubicBezTo>
                    <a:pt x="34" y="48"/>
                    <a:pt x="30" y="45"/>
                    <a:pt x="32" y="44"/>
                  </a:cubicBezTo>
                  <a:cubicBezTo>
                    <a:pt x="34" y="42"/>
                    <a:pt x="36" y="42"/>
                    <a:pt x="37" y="40"/>
                  </a:cubicBezTo>
                  <a:cubicBezTo>
                    <a:pt x="37" y="38"/>
                    <a:pt x="37" y="36"/>
                    <a:pt x="37" y="35"/>
                  </a:cubicBezTo>
                  <a:cubicBezTo>
                    <a:pt x="37" y="33"/>
                    <a:pt x="42" y="27"/>
                    <a:pt x="42" y="27"/>
                  </a:cubicBezTo>
                  <a:cubicBezTo>
                    <a:pt x="42" y="24"/>
                    <a:pt x="41" y="21"/>
                    <a:pt x="39" y="20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7"/>
                    <a:pt x="33" y="17"/>
                  </a:cubicBezTo>
                  <a:cubicBezTo>
                    <a:pt x="31" y="17"/>
                    <a:pt x="32" y="18"/>
                    <a:pt x="30" y="18"/>
                  </a:cubicBezTo>
                  <a:cubicBezTo>
                    <a:pt x="30" y="17"/>
                    <a:pt x="31" y="17"/>
                    <a:pt x="30" y="16"/>
                  </a:cubicBezTo>
                  <a:cubicBezTo>
                    <a:pt x="29" y="19"/>
                    <a:pt x="28" y="20"/>
                    <a:pt x="28" y="24"/>
                  </a:cubicBezTo>
                  <a:cubicBezTo>
                    <a:pt x="26" y="23"/>
                    <a:pt x="25" y="23"/>
                    <a:pt x="25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2"/>
                    <a:pt x="24" y="22"/>
                  </a:cubicBezTo>
                  <a:cubicBezTo>
                    <a:pt x="23" y="23"/>
                    <a:pt x="24" y="20"/>
                    <a:pt x="24" y="20"/>
                  </a:cubicBezTo>
                  <a:cubicBezTo>
                    <a:pt x="25" y="19"/>
                    <a:pt x="25" y="19"/>
                    <a:pt x="26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5"/>
                    <a:pt x="28" y="13"/>
                    <a:pt x="28" y="10"/>
                  </a:cubicBezTo>
                  <a:cubicBezTo>
                    <a:pt x="24" y="7"/>
                    <a:pt x="21" y="4"/>
                    <a:pt x="18" y="0"/>
                  </a:cubicBezTo>
                  <a:cubicBezTo>
                    <a:pt x="17" y="1"/>
                    <a:pt x="15" y="1"/>
                    <a:pt x="15" y="1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222">
              <a:extLst>
                <a:ext uri="{FF2B5EF4-FFF2-40B4-BE49-F238E27FC236}">
                  <a16:creationId xmlns:a16="http://schemas.microsoft.com/office/drawing/2014/main" id="{F99DF8EC-12D9-984A-AD39-1D840EA7D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467" y="3750556"/>
              <a:ext cx="84432" cy="62875"/>
            </a:xfrm>
            <a:custGeom>
              <a:avLst/>
              <a:gdLst>
                <a:gd name="T0" fmla="*/ 14 w 24"/>
                <a:gd name="T1" fmla="*/ 18 h 18"/>
                <a:gd name="T2" fmla="*/ 14 w 24"/>
                <a:gd name="T3" fmla="*/ 15 h 18"/>
                <a:gd name="T4" fmla="*/ 17 w 24"/>
                <a:gd name="T5" fmla="*/ 15 h 18"/>
                <a:gd name="T6" fmla="*/ 21 w 24"/>
                <a:gd name="T7" fmla="*/ 12 h 18"/>
                <a:gd name="T8" fmla="*/ 21 w 24"/>
                <a:gd name="T9" fmla="*/ 8 h 18"/>
                <a:gd name="T10" fmla="*/ 22 w 24"/>
                <a:gd name="T11" fmla="*/ 5 h 18"/>
                <a:gd name="T12" fmla="*/ 23 w 24"/>
                <a:gd name="T13" fmla="*/ 0 h 18"/>
                <a:gd name="T14" fmla="*/ 9 w 24"/>
                <a:gd name="T15" fmla="*/ 0 h 18"/>
                <a:gd name="T16" fmla="*/ 5 w 24"/>
                <a:gd name="T17" fmla="*/ 3 h 18"/>
                <a:gd name="T18" fmla="*/ 1 w 24"/>
                <a:gd name="T19" fmla="*/ 4 h 18"/>
                <a:gd name="T20" fmla="*/ 0 w 24"/>
                <a:gd name="T21" fmla="*/ 6 h 18"/>
                <a:gd name="T22" fmla="*/ 8 w 24"/>
                <a:gd name="T23" fmla="*/ 10 h 18"/>
                <a:gd name="T24" fmla="*/ 8 w 24"/>
                <a:gd name="T25" fmla="*/ 15 h 18"/>
                <a:gd name="T26" fmla="*/ 12 w 24"/>
                <a:gd name="T27" fmla="*/ 16 h 18"/>
                <a:gd name="T28" fmla="*/ 12 w 24"/>
                <a:gd name="T29" fmla="*/ 18 h 18"/>
                <a:gd name="T30" fmla="*/ 14 w 24"/>
                <a:gd name="T3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18">
                  <a:moveTo>
                    <a:pt x="14" y="18"/>
                  </a:moveTo>
                  <a:cubicBezTo>
                    <a:pt x="14" y="18"/>
                    <a:pt x="14" y="18"/>
                    <a:pt x="14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21" y="12"/>
                    <a:pt x="21" y="12"/>
                  </a:cubicBezTo>
                  <a:cubicBezTo>
                    <a:pt x="21" y="12"/>
                    <a:pt x="23" y="10"/>
                    <a:pt x="21" y="8"/>
                  </a:cubicBezTo>
                  <a:cubicBezTo>
                    <a:pt x="20" y="7"/>
                    <a:pt x="21" y="5"/>
                    <a:pt x="22" y="5"/>
                  </a:cubicBezTo>
                  <a:cubicBezTo>
                    <a:pt x="24" y="5"/>
                    <a:pt x="23" y="0"/>
                    <a:pt x="23" y="0"/>
                  </a:cubicBezTo>
                  <a:cubicBezTo>
                    <a:pt x="20" y="0"/>
                    <a:pt x="9" y="0"/>
                    <a:pt x="9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2" y="8"/>
                    <a:pt x="5" y="8"/>
                    <a:pt x="8" y="10"/>
                  </a:cubicBezTo>
                  <a:cubicBezTo>
                    <a:pt x="8" y="10"/>
                    <a:pt x="8" y="14"/>
                    <a:pt x="8" y="15"/>
                  </a:cubicBezTo>
                  <a:cubicBezTo>
                    <a:pt x="9" y="16"/>
                    <a:pt x="10" y="15"/>
                    <a:pt x="12" y="16"/>
                  </a:cubicBezTo>
                  <a:cubicBezTo>
                    <a:pt x="12" y="16"/>
                    <a:pt x="12" y="18"/>
                    <a:pt x="12" y="18"/>
                  </a:cubicBezTo>
                  <a:cubicBezTo>
                    <a:pt x="13" y="18"/>
                    <a:pt x="14" y="18"/>
                    <a:pt x="14" y="1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223">
              <a:extLst>
                <a:ext uri="{FF2B5EF4-FFF2-40B4-BE49-F238E27FC236}">
                  <a16:creationId xmlns:a16="http://schemas.microsoft.com/office/drawing/2014/main" id="{D260C275-D8A0-C944-9D0D-730F6F900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467" y="3750556"/>
              <a:ext cx="84432" cy="62875"/>
            </a:xfrm>
            <a:custGeom>
              <a:avLst/>
              <a:gdLst>
                <a:gd name="T0" fmla="*/ 14 w 24"/>
                <a:gd name="T1" fmla="*/ 18 h 18"/>
                <a:gd name="T2" fmla="*/ 14 w 24"/>
                <a:gd name="T3" fmla="*/ 15 h 18"/>
                <a:gd name="T4" fmla="*/ 17 w 24"/>
                <a:gd name="T5" fmla="*/ 15 h 18"/>
                <a:gd name="T6" fmla="*/ 21 w 24"/>
                <a:gd name="T7" fmla="*/ 12 h 18"/>
                <a:gd name="T8" fmla="*/ 21 w 24"/>
                <a:gd name="T9" fmla="*/ 8 h 18"/>
                <a:gd name="T10" fmla="*/ 22 w 24"/>
                <a:gd name="T11" fmla="*/ 5 h 18"/>
                <a:gd name="T12" fmla="*/ 23 w 24"/>
                <a:gd name="T13" fmla="*/ 0 h 18"/>
                <a:gd name="T14" fmla="*/ 9 w 24"/>
                <a:gd name="T15" fmla="*/ 0 h 18"/>
                <a:gd name="T16" fmla="*/ 5 w 24"/>
                <a:gd name="T17" fmla="*/ 3 h 18"/>
                <a:gd name="T18" fmla="*/ 1 w 24"/>
                <a:gd name="T19" fmla="*/ 4 h 18"/>
                <a:gd name="T20" fmla="*/ 0 w 24"/>
                <a:gd name="T21" fmla="*/ 6 h 18"/>
                <a:gd name="T22" fmla="*/ 8 w 24"/>
                <a:gd name="T23" fmla="*/ 10 h 18"/>
                <a:gd name="T24" fmla="*/ 8 w 24"/>
                <a:gd name="T25" fmla="*/ 15 h 18"/>
                <a:gd name="T26" fmla="*/ 12 w 24"/>
                <a:gd name="T27" fmla="*/ 16 h 18"/>
                <a:gd name="T28" fmla="*/ 12 w 24"/>
                <a:gd name="T29" fmla="*/ 18 h 18"/>
                <a:gd name="T30" fmla="*/ 14 w 24"/>
                <a:gd name="T3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18">
                  <a:moveTo>
                    <a:pt x="14" y="18"/>
                  </a:moveTo>
                  <a:cubicBezTo>
                    <a:pt x="14" y="18"/>
                    <a:pt x="14" y="18"/>
                    <a:pt x="14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5"/>
                    <a:pt x="21" y="12"/>
                    <a:pt x="21" y="12"/>
                  </a:cubicBezTo>
                  <a:cubicBezTo>
                    <a:pt x="21" y="12"/>
                    <a:pt x="23" y="10"/>
                    <a:pt x="21" y="8"/>
                  </a:cubicBezTo>
                  <a:cubicBezTo>
                    <a:pt x="20" y="7"/>
                    <a:pt x="21" y="5"/>
                    <a:pt x="22" y="5"/>
                  </a:cubicBezTo>
                  <a:cubicBezTo>
                    <a:pt x="24" y="5"/>
                    <a:pt x="23" y="0"/>
                    <a:pt x="23" y="0"/>
                  </a:cubicBezTo>
                  <a:cubicBezTo>
                    <a:pt x="20" y="0"/>
                    <a:pt x="9" y="0"/>
                    <a:pt x="9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2" y="8"/>
                    <a:pt x="5" y="8"/>
                    <a:pt x="8" y="10"/>
                  </a:cubicBezTo>
                  <a:cubicBezTo>
                    <a:pt x="8" y="10"/>
                    <a:pt x="8" y="14"/>
                    <a:pt x="8" y="15"/>
                  </a:cubicBezTo>
                  <a:cubicBezTo>
                    <a:pt x="9" y="16"/>
                    <a:pt x="10" y="15"/>
                    <a:pt x="12" y="16"/>
                  </a:cubicBezTo>
                  <a:cubicBezTo>
                    <a:pt x="12" y="16"/>
                    <a:pt x="12" y="18"/>
                    <a:pt x="12" y="18"/>
                  </a:cubicBezTo>
                  <a:cubicBezTo>
                    <a:pt x="13" y="18"/>
                    <a:pt x="14" y="18"/>
                    <a:pt x="14" y="18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224">
              <a:extLst>
                <a:ext uri="{FF2B5EF4-FFF2-40B4-BE49-F238E27FC236}">
                  <a16:creationId xmlns:a16="http://schemas.microsoft.com/office/drawing/2014/main" id="{BBDEBE25-AAAE-AF41-8783-7D9D275C2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5970" y="3750556"/>
              <a:ext cx="226347" cy="201197"/>
            </a:xfrm>
            <a:custGeom>
              <a:avLst/>
              <a:gdLst>
                <a:gd name="T0" fmla="*/ 12 w 64"/>
                <a:gd name="T1" fmla="*/ 39 h 57"/>
                <a:gd name="T2" fmla="*/ 14 w 64"/>
                <a:gd name="T3" fmla="*/ 39 h 57"/>
                <a:gd name="T4" fmla="*/ 17 w 64"/>
                <a:gd name="T5" fmla="*/ 36 h 57"/>
                <a:gd name="T6" fmla="*/ 19 w 64"/>
                <a:gd name="T7" fmla="*/ 29 h 57"/>
                <a:gd name="T8" fmla="*/ 26 w 64"/>
                <a:gd name="T9" fmla="*/ 28 h 57"/>
                <a:gd name="T10" fmla="*/ 31 w 64"/>
                <a:gd name="T11" fmla="*/ 28 h 57"/>
                <a:gd name="T12" fmla="*/ 33 w 64"/>
                <a:gd name="T13" fmla="*/ 33 h 57"/>
                <a:gd name="T14" fmla="*/ 36 w 64"/>
                <a:gd name="T15" fmla="*/ 37 h 57"/>
                <a:gd name="T16" fmla="*/ 38 w 64"/>
                <a:gd name="T17" fmla="*/ 41 h 57"/>
                <a:gd name="T18" fmla="*/ 37 w 64"/>
                <a:gd name="T19" fmla="*/ 46 h 57"/>
                <a:gd name="T20" fmla="*/ 41 w 64"/>
                <a:gd name="T21" fmla="*/ 46 h 57"/>
                <a:gd name="T22" fmla="*/ 45 w 64"/>
                <a:gd name="T23" fmla="*/ 46 h 57"/>
                <a:gd name="T24" fmla="*/ 46 w 64"/>
                <a:gd name="T25" fmla="*/ 43 h 57"/>
                <a:gd name="T26" fmla="*/ 49 w 64"/>
                <a:gd name="T27" fmla="*/ 48 h 57"/>
                <a:gd name="T28" fmla="*/ 47 w 64"/>
                <a:gd name="T29" fmla="*/ 55 h 57"/>
                <a:gd name="T30" fmla="*/ 49 w 64"/>
                <a:gd name="T31" fmla="*/ 57 h 57"/>
                <a:gd name="T32" fmla="*/ 52 w 64"/>
                <a:gd name="T33" fmla="*/ 52 h 57"/>
                <a:gd name="T34" fmla="*/ 55 w 64"/>
                <a:gd name="T35" fmla="*/ 52 h 57"/>
                <a:gd name="T36" fmla="*/ 58 w 64"/>
                <a:gd name="T37" fmla="*/ 50 h 57"/>
                <a:gd name="T38" fmla="*/ 57 w 64"/>
                <a:gd name="T39" fmla="*/ 47 h 57"/>
                <a:gd name="T40" fmla="*/ 63 w 64"/>
                <a:gd name="T41" fmla="*/ 44 h 57"/>
                <a:gd name="T42" fmla="*/ 61 w 64"/>
                <a:gd name="T43" fmla="*/ 38 h 57"/>
                <a:gd name="T44" fmla="*/ 63 w 64"/>
                <a:gd name="T45" fmla="*/ 34 h 57"/>
                <a:gd name="T46" fmla="*/ 60 w 64"/>
                <a:gd name="T47" fmla="*/ 32 h 57"/>
                <a:gd name="T48" fmla="*/ 57 w 64"/>
                <a:gd name="T49" fmla="*/ 28 h 57"/>
                <a:gd name="T50" fmla="*/ 52 w 64"/>
                <a:gd name="T51" fmla="*/ 26 h 57"/>
                <a:gd name="T52" fmla="*/ 49 w 64"/>
                <a:gd name="T53" fmla="*/ 26 h 57"/>
                <a:gd name="T54" fmla="*/ 47 w 64"/>
                <a:gd name="T55" fmla="*/ 24 h 57"/>
                <a:gd name="T56" fmla="*/ 53 w 64"/>
                <a:gd name="T57" fmla="*/ 20 h 57"/>
                <a:gd name="T58" fmla="*/ 50 w 64"/>
                <a:gd name="T59" fmla="*/ 19 h 57"/>
                <a:gd name="T60" fmla="*/ 48 w 64"/>
                <a:gd name="T61" fmla="*/ 15 h 57"/>
                <a:gd name="T62" fmla="*/ 49 w 64"/>
                <a:gd name="T63" fmla="*/ 9 h 57"/>
                <a:gd name="T64" fmla="*/ 48 w 64"/>
                <a:gd name="T65" fmla="*/ 4 h 57"/>
                <a:gd name="T66" fmla="*/ 44 w 64"/>
                <a:gd name="T67" fmla="*/ 4 h 57"/>
                <a:gd name="T68" fmla="*/ 40 w 64"/>
                <a:gd name="T69" fmla="*/ 2 h 57"/>
                <a:gd name="T70" fmla="*/ 37 w 64"/>
                <a:gd name="T71" fmla="*/ 5 h 57"/>
                <a:gd name="T72" fmla="*/ 34 w 64"/>
                <a:gd name="T73" fmla="*/ 3 h 57"/>
                <a:gd name="T74" fmla="*/ 31 w 64"/>
                <a:gd name="T75" fmla="*/ 5 h 57"/>
                <a:gd name="T76" fmla="*/ 28 w 64"/>
                <a:gd name="T77" fmla="*/ 5 h 57"/>
                <a:gd name="T78" fmla="*/ 28 w 64"/>
                <a:gd name="T79" fmla="*/ 1 h 57"/>
                <a:gd name="T80" fmla="*/ 20 w 64"/>
                <a:gd name="T81" fmla="*/ 2 h 57"/>
                <a:gd name="T82" fmla="*/ 15 w 64"/>
                <a:gd name="T83" fmla="*/ 1 h 57"/>
                <a:gd name="T84" fmla="*/ 9 w 64"/>
                <a:gd name="T85" fmla="*/ 0 h 57"/>
                <a:gd name="T86" fmla="*/ 8 w 64"/>
                <a:gd name="T87" fmla="*/ 5 h 57"/>
                <a:gd name="T88" fmla="*/ 7 w 64"/>
                <a:gd name="T89" fmla="*/ 8 h 57"/>
                <a:gd name="T90" fmla="*/ 7 w 64"/>
                <a:gd name="T91" fmla="*/ 12 h 57"/>
                <a:gd name="T92" fmla="*/ 3 w 64"/>
                <a:gd name="T93" fmla="*/ 15 h 57"/>
                <a:gd name="T94" fmla="*/ 0 w 64"/>
                <a:gd name="T95" fmla="*/ 15 h 57"/>
                <a:gd name="T96" fmla="*/ 0 w 64"/>
                <a:gd name="T97" fmla="*/ 18 h 57"/>
                <a:gd name="T98" fmla="*/ 0 w 64"/>
                <a:gd name="T99" fmla="*/ 18 h 57"/>
                <a:gd name="T100" fmla="*/ 0 w 64"/>
                <a:gd name="T101" fmla="*/ 20 h 57"/>
                <a:gd name="T102" fmla="*/ 3 w 64"/>
                <a:gd name="T103" fmla="*/ 22 h 57"/>
                <a:gd name="T104" fmla="*/ 2 w 64"/>
                <a:gd name="T105" fmla="*/ 24 h 57"/>
                <a:gd name="T106" fmla="*/ 4 w 64"/>
                <a:gd name="T107" fmla="*/ 26 h 57"/>
                <a:gd name="T108" fmla="*/ 4 w 64"/>
                <a:gd name="T109" fmla="*/ 27 h 57"/>
                <a:gd name="T110" fmla="*/ 8 w 64"/>
                <a:gd name="T111" fmla="*/ 28 h 57"/>
                <a:gd name="T112" fmla="*/ 8 w 64"/>
                <a:gd name="T113" fmla="*/ 37 h 57"/>
                <a:gd name="T114" fmla="*/ 12 w 64"/>
                <a:gd name="T115" fmla="*/ 3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" h="57">
                  <a:moveTo>
                    <a:pt x="12" y="39"/>
                  </a:moveTo>
                  <a:cubicBezTo>
                    <a:pt x="13" y="39"/>
                    <a:pt x="13" y="39"/>
                    <a:pt x="14" y="39"/>
                  </a:cubicBezTo>
                  <a:cubicBezTo>
                    <a:pt x="16" y="39"/>
                    <a:pt x="15" y="37"/>
                    <a:pt x="17" y="36"/>
                  </a:cubicBezTo>
                  <a:cubicBezTo>
                    <a:pt x="19" y="35"/>
                    <a:pt x="18" y="32"/>
                    <a:pt x="19" y="29"/>
                  </a:cubicBezTo>
                  <a:cubicBezTo>
                    <a:pt x="21" y="26"/>
                    <a:pt x="23" y="26"/>
                    <a:pt x="26" y="28"/>
                  </a:cubicBezTo>
                  <a:cubicBezTo>
                    <a:pt x="29" y="30"/>
                    <a:pt x="29" y="28"/>
                    <a:pt x="31" y="28"/>
                  </a:cubicBezTo>
                  <a:cubicBezTo>
                    <a:pt x="33" y="28"/>
                    <a:pt x="33" y="30"/>
                    <a:pt x="33" y="33"/>
                  </a:cubicBezTo>
                  <a:cubicBezTo>
                    <a:pt x="33" y="36"/>
                    <a:pt x="35" y="34"/>
                    <a:pt x="36" y="37"/>
                  </a:cubicBezTo>
                  <a:cubicBezTo>
                    <a:pt x="37" y="40"/>
                    <a:pt x="37" y="39"/>
                    <a:pt x="38" y="41"/>
                  </a:cubicBezTo>
                  <a:cubicBezTo>
                    <a:pt x="39" y="43"/>
                    <a:pt x="37" y="46"/>
                    <a:pt x="37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3" y="46"/>
                    <a:pt x="45" y="46"/>
                  </a:cubicBezTo>
                  <a:cubicBezTo>
                    <a:pt x="46" y="45"/>
                    <a:pt x="46" y="43"/>
                    <a:pt x="46" y="43"/>
                  </a:cubicBezTo>
                  <a:cubicBezTo>
                    <a:pt x="46" y="43"/>
                    <a:pt x="48" y="46"/>
                    <a:pt x="49" y="48"/>
                  </a:cubicBezTo>
                  <a:cubicBezTo>
                    <a:pt x="50" y="51"/>
                    <a:pt x="47" y="55"/>
                    <a:pt x="47" y="5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50" y="55"/>
                    <a:pt x="52" y="52"/>
                  </a:cubicBezTo>
                  <a:cubicBezTo>
                    <a:pt x="54" y="49"/>
                    <a:pt x="55" y="52"/>
                    <a:pt x="55" y="5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50"/>
                    <a:pt x="58" y="49"/>
                    <a:pt x="57" y="47"/>
                  </a:cubicBezTo>
                  <a:cubicBezTo>
                    <a:pt x="57" y="46"/>
                    <a:pt x="61" y="47"/>
                    <a:pt x="63" y="44"/>
                  </a:cubicBezTo>
                  <a:cubicBezTo>
                    <a:pt x="64" y="41"/>
                    <a:pt x="62" y="40"/>
                    <a:pt x="61" y="38"/>
                  </a:cubicBezTo>
                  <a:cubicBezTo>
                    <a:pt x="59" y="36"/>
                    <a:pt x="63" y="34"/>
                    <a:pt x="63" y="34"/>
                  </a:cubicBezTo>
                  <a:cubicBezTo>
                    <a:pt x="63" y="34"/>
                    <a:pt x="62" y="32"/>
                    <a:pt x="60" y="32"/>
                  </a:cubicBezTo>
                  <a:cubicBezTo>
                    <a:pt x="59" y="32"/>
                    <a:pt x="58" y="30"/>
                    <a:pt x="57" y="28"/>
                  </a:cubicBezTo>
                  <a:cubicBezTo>
                    <a:pt x="55" y="25"/>
                    <a:pt x="53" y="28"/>
                    <a:pt x="52" y="26"/>
                  </a:cubicBezTo>
                  <a:cubicBezTo>
                    <a:pt x="51" y="23"/>
                    <a:pt x="51" y="26"/>
                    <a:pt x="49" y="26"/>
                  </a:cubicBezTo>
                  <a:cubicBezTo>
                    <a:pt x="47" y="26"/>
                    <a:pt x="47" y="24"/>
                    <a:pt x="47" y="24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0" y="21"/>
                    <a:pt x="50" y="19"/>
                  </a:cubicBezTo>
                  <a:cubicBezTo>
                    <a:pt x="50" y="18"/>
                    <a:pt x="49" y="15"/>
                    <a:pt x="48" y="15"/>
                  </a:cubicBezTo>
                  <a:cubicBezTo>
                    <a:pt x="46" y="14"/>
                    <a:pt x="49" y="12"/>
                    <a:pt x="49" y="9"/>
                  </a:cubicBezTo>
                  <a:cubicBezTo>
                    <a:pt x="49" y="7"/>
                    <a:pt x="48" y="4"/>
                    <a:pt x="48" y="4"/>
                  </a:cubicBezTo>
                  <a:cubicBezTo>
                    <a:pt x="48" y="4"/>
                    <a:pt x="47" y="3"/>
                    <a:pt x="44" y="4"/>
                  </a:cubicBezTo>
                  <a:cubicBezTo>
                    <a:pt x="41" y="5"/>
                    <a:pt x="40" y="2"/>
                    <a:pt x="40" y="2"/>
                  </a:cubicBezTo>
                  <a:cubicBezTo>
                    <a:pt x="40" y="2"/>
                    <a:pt x="39" y="5"/>
                    <a:pt x="37" y="5"/>
                  </a:cubicBezTo>
                  <a:cubicBezTo>
                    <a:pt x="36" y="6"/>
                    <a:pt x="36" y="4"/>
                    <a:pt x="34" y="3"/>
                  </a:cubicBezTo>
                  <a:cubicBezTo>
                    <a:pt x="32" y="3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2" y="3"/>
                    <a:pt x="20" y="2"/>
                  </a:cubicBezTo>
                  <a:cubicBezTo>
                    <a:pt x="18" y="1"/>
                    <a:pt x="17" y="0"/>
                    <a:pt x="15" y="1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10" y="5"/>
                    <a:pt x="8" y="5"/>
                  </a:cubicBezTo>
                  <a:cubicBezTo>
                    <a:pt x="7" y="5"/>
                    <a:pt x="6" y="7"/>
                    <a:pt x="7" y="8"/>
                  </a:cubicBezTo>
                  <a:cubicBezTo>
                    <a:pt x="9" y="10"/>
                    <a:pt x="7" y="12"/>
                    <a:pt x="7" y="12"/>
                  </a:cubicBezTo>
                  <a:cubicBezTo>
                    <a:pt x="7" y="12"/>
                    <a:pt x="5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3" y="21"/>
                    <a:pt x="3" y="22"/>
                  </a:cubicBezTo>
                  <a:cubicBezTo>
                    <a:pt x="3" y="23"/>
                    <a:pt x="2" y="23"/>
                    <a:pt x="2" y="24"/>
                  </a:cubicBezTo>
                  <a:cubicBezTo>
                    <a:pt x="2" y="24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8"/>
                    <a:pt x="6" y="27"/>
                    <a:pt x="8" y="28"/>
                  </a:cubicBezTo>
                  <a:cubicBezTo>
                    <a:pt x="7" y="30"/>
                    <a:pt x="7" y="36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225">
              <a:extLst>
                <a:ext uri="{FF2B5EF4-FFF2-40B4-BE49-F238E27FC236}">
                  <a16:creationId xmlns:a16="http://schemas.microsoft.com/office/drawing/2014/main" id="{CA0E01C8-C837-8A48-ADB0-E8EBF5983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5970" y="3750556"/>
              <a:ext cx="226347" cy="201197"/>
            </a:xfrm>
            <a:custGeom>
              <a:avLst/>
              <a:gdLst>
                <a:gd name="T0" fmla="*/ 12 w 64"/>
                <a:gd name="T1" fmla="*/ 39 h 57"/>
                <a:gd name="T2" fmla="*/ 14 w 64"/>
                <a:gd name="T3" fmla="*/ 39 h 57"/>
                <a:gd name="T4" fmla="*/ 17 w 64"/>
                <a:gd name="T5" fmla="*/ 36 h 57"/>
                <a:gd name="T6" fmla="*/ 19 w 64"/>
                <a:gd name="T7" fmla="*/ 29 h 57"/>
                <a:gd name="T8" fmla="*/ 26 w 64"/>
                <a:gd name="T9" fmla="*/ 28 h 57"/>
                <a:gd name="T10" fmla="*/ 31 w 64"/>
                <a:gd name="T11" fmla="*/ 28 h 57"/>
                <a:gd name="T12" fmla="*/ 33 w 64"/>
                <a:gd name="T13" fmla="*/ 33 h 57"/>
                <a:gd name="T14" fmla="*/ 36 w 64"/>
                <a:gd name="T15" fmla="*/ 37 h 57"/>
                <a:gd name="T16" fmla="*/ 38 w 64"/>
                <a:gd name="T17" fmla="*/ 41 h 57"/>
                <a:gd name="T18" fmla="*/ 37 w 64"/>
                <a:gd name="T19" fmla="*/ 46 h 57"/>
                <a:gd name="T20" fmla="*/ 41 w 64"/>
                <a:gd name="T21" fmla="*/ 46 h 57"/>
                <a:gd name="T22" fmla="*/ 45 w 64"/>
                <a:gd name="T23" fmla="*/ 46 h 57"/>
                <a:gd name="T24" fmla="*/ 46 w 64"/>
                <a:gd name="T25" fmla="*/ 43 h 57"/>
                <a:gd name="T26" fmla="*/ 49 w 64"/>
                <a:gd name="T27" fmla="*/ 48 h 57"/>
                <a:gd name="T28" fmla="*/ 47 w 64"/>
                <a:gd name="T29" fmla="*/ 55 h 57"/>
                <a:gd name="T30" fmla="*/ 49 w 64"/>
                <a:gd name="T31" fmla="*/ 57 h 57"/>
                <a:gd name="T32" fmla="*/ 52 w 64"/>
                <a:gd name="T33" fmla="*/ 52 h 57"/>
                <a:gd name="T34" fmla="*/ 55 w 64"/>
                <a:gd name="T35" fmla="*/ 52 h 57"/>
                <a:gd name="T36" fmla="*/ 58 w 64"/>
                <a:gd name="T37" fmla="*/ 50 h 57"/>
                <a:gd name="T38" fmla="*/ 57 w 64"/>
                <a:gd name="T39" fmla="*/ 47 h 57"/>
                <a:gd name="T40" fmla="*/ 63 w 64"/>
                <a:gd name="T41" fmla="*/ 44 h 57"/>
                <a:gd name="T42" fmla="*/ 61 w 64"/>
                <a:gd name="T43" fmla="*/ 38 h 57"/>
                <a:gd name="T44" fmla="*/ 63 w 64"/>
                <a:gd name="T45" fmla="*/ 34 h 57"/>
                <a:gd name="T46" fmla="*/ 60 w 64"/>
                <a:gd name="T47" fmla="*/ 32 h 57"/>
                <a:gd name="T48" fmla="*/ 57 w 64"/>
                <a:gd name="T49" fmla="*/ 28 h 57"/>
                <a:gd name="T50" fmla="*/ 52 w 64"/>
                <a:gd name="T51" fmla="*/ 26 h 57"/>
                <a:gd name="T52" fmla="*/ 49 w 64"/>
                <a:gd name="T53" fmla="*/ 26 h 57"/>
                <a:gd name="T54" fmla="*/ 47 w 64"/>
                <a:gd name="T55" fmla="*/ 24 h 57"/>
                <a:gd name="T56" fmla="*/ 53 w 64"/>
                <a:gd name="T57" fmla="*/ 20 h 57"/>
                <a:gd name="T58" fmla="*/ 50 w 64"/>
                <a:gd name="T59" fmla="*/ 19 h 57"/>
                <a:gd name="T60" fmla="*/ 48 w 64"/>
                <a:gd name="T61" fmla="*/ 15 h 57"/>
                <a:gd name="T62" fmla="*/ 49 w 64"/>
                <a:gd name="T63" fmla="*/ 9 h 57"/>
                <a:gd name="T64" fmla="*/ 48 w 64"/>
                <a:gd name="T65" fmla="*/ 4 h 57"/>
                <a:gd name="T66" fmla="*/ 44 w 64"/>
                <a:gd name="T67" fmla="*/ 4 h 57"/>
                <a:gd name="T68" fmla="*/ 40 w 64"/>
                <a:gd name="T69" fmla="*/ 2 h 57"/>
                <a:gd name="T70" fmla="*/ 37 w 64"/>
                <a:gd name="T71" fmla="*/ 5 h 57"/>
                <a:gd name="T72" fmla="*/ 34 w 64"/>
                <a:gd name="T73" fmla="*/ 3 h 57"/>
                <a:gd name="T74" fmla="*/ 31 w 64"/>
                <a:gd name="T75" fmla="*/ 5 h 57"/>
                <a:gd name="T76" fmla="*/ 28 w 64"/>
                <a:gd name="T77" fmla="*/ 5 h 57"/>
                <a:gd name="T78" fmla="*/ 28 w 64"/>
                <a:gd name="T79" fmla="*/ 1 h 57"/>
                <a:gd name="T80" fmla="*/ 20 w 64"/>
                <a:gd name="T81" fmla="*/ 2 h 57"/>
                <a:gd name="T82" fmla="*/ 15 w 64"/>
                <a:gd name="T83" fmla="*/ 1 h 57"/>
                <a:gd name="T84" fmla="*/ 9 w 64"/>
                <a:gd name="T85" fmla="*/ 0 h 57"/>
                <a:gd name="T86" fmla="*/ 8 w 64"/>
                <a:gd name="T87" fmla="*/ 5 h 57"/>
                <a:gd name="T88" fmla="*/ 7 w 64"/>
                <a:gd name="T89" fmla="*/ 8 h 57"/>
                <a:gd name="T90" fmla="*/ 7 w 64"/>
                <a:gd name="T91" fmla="*/ 12 h 57"/>
                <a:gd name="T92" fmla="*/ 3 w 64"/>
                <a:gd name="T93" fmla="*/ 15 h 57"/>
                <a:gd name="T94" fmla="*/ 0 w 64"/>
                <a:gd name="T95" fmla="*/ 15 h 57"/>
                <a:gd name="T96" fmla="*/ 0 w 64"/>
                <a:gd name="T97" fmla="*/ 18 h 57"/>
                <a:gd name="T98" fmla="*/ 0 w 64"/>
                <a:gd name="T99" fmla="*/ 18 h 57"/>
                <a:gd name="T100" fmla="*/ 0 w 64"/>
                <a:gd name="T101" fmla="*/ 20 h 57"/>
                <a:gd name="T102" fmla="*/ 3 w 64"/>
                <a:gd name="T103" fmla="*/ 22 h 57"/>
                <a:gd name="T104" fmla="*/ 2 w 64"/>
                <a:gd name="T105" fmla="*/ 24 h 57"/>
                <a:gd name="T106" fmla="*/ 4 w 64"/>
                <a:gd name="T107" fmla="*/ 26 h 57"/>
                <a:gd name="T108" fmla="*/ 4 w 64"/>
                <a:gd name="T109" fmla="*/ 27 h 57"/>
                <a:gd name="T110" fmla="*/ 8 w 64"/>
                <a:gd name="T111" fmla="*/ 28 h 57"/>
                <a:gd name="T112" fmla="*/ 8 w 64"/>
                <a:gd name="T113" fmla="*/ 37 h 57"/>
                <a:gd name="T114" fmla="*/ 12 w 64"/>
                <a:gd name="T115" fmla="*/ 3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" h="57">
                  <a:moveTo>
                    <a:pt x="12" y="39"/>
                  </a:moveTo>
                  <a:cubicBezTo>
                    <a:pt x="13" y="39"/>
                    <a:pt x="13" y="39"/>
                    <a:pt x="14" y="39"/>
                  </a:cubicBezTo>
                  <a:cubicBezTo>
                    <a:pt x="16" y="39"/>
                    <a:pt x="15" y="37"/>
                    <a:pt x="17" y="36"/>
                  </a:cubicBezTo>
                  <a:cubicBezTo>
                    <a:pt x="19" y="35"/>
                    <a:pt x="18" y="32"/>
                    <a:pt x="19" y="29"/>
                  </a:cubicBezTo>
                  <a:cubicBezTo>
                    <a:pt x="21" y="26"/>
                    <a:pt x="23" y="26"/>
                    <a:pt x="26" y="28"/>
                  </a:cubicBezTo>
                  <a:cubicBezTo>
                    <a:pt x="29" y="30"/>
                    <a:pt x="29" y="28"/>
                    <a:pt x="31" y="28"/>
                  </a:cubicBezTo>
                  <a:cubicBezTo>
                    <a:pt x="33" y="28"/>
                    <a:pt x="33" y="30"/>
                    <a:pt x="33" y="33"/>
                  </a:cubicBezTo>
                  <a:cubicBezTo>
                    <a:pt x="33" y="36"/>
                    <a:pt x="35" y="34"/>
                    <a:pt x="36" y="37"/>
                  </a:cubicBezTo>
                  <a:cubicBezTo>
                    <a:pt x="37" y="40"/>
                    <a:pt x="37" y="39"/>
                    <a:pt x="38" y="41"/>
                  </a:cubicBezTo>
                  <a:cubicBezTo>
                    <a:pt x="39" y="43"/>
                    <a:pt x="37" y="46"/>
                    <a:pt x="37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3" y="46"/>
                    <a:pt x="45" y="46"/>
                  </a:cubicBezTo>
                  <a:cubicBezTo>
                    <a:pt x="46" y="45"/>
                    <a:pt x="46" y="43"/>
                    <a:pt x="46" y="43"/>
                  </a:cubicBezTo>
                  <a:cubicBezTo>
                    <a:pt x="46" y="43"/>
                    <a:pt x="48" y="46"/>
                    <a:pt x="49" y="48"/>
                  </a:cubicBezTo>
                  <a:cubicBezTo>
                    <a:pt x="50" y="51"/>
                    <a:pt x="47" y="55"/>
                    <a:pt x="47" y="55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50" y="55"/>
                    <a:pt x="52" y="52"/>
                  </a:cubicBezTo>
                  <a:cubicBezTo>
                    <a:pt x="54" y="49"/>
                    <a:pt x="55" y="52"/>
                    <a:pt x="55" y="52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50"/>
                    <a:pt x="58" y="49"/>
                    <a:pt x="57" y="47"/>
                  </a:cubicBezTo>
                  <a:cubicBezTo>
                    <a:pt x="57" y="46"/>
                    <a:pt x="61" y="47"/>
                    <a:pt x="63" y="44"/>
                  </a:cubicBezTo>
                  <a:cubicBezTo>
                    <a:pt x="64" y="41"/>
                    <a:pt x="62" y="40"/>
                    <a:pt x="61" y="38"/>
                  </a:cubicBezTo>
                  <a:cubicBezTo>
                    <a:pt x="59" y="36"/>
                    <a:pt x="63" y="34"/>
                    <a:pt x="63" y="34"/>
                  </a:cubicBezTo>
                  <a:cubicBezTo>
                    <a:pt x="63" y="34"/>
                    <a:pt x="62" y="32"/>
                    <a:pt x="60" y="32"/>
                  </a:cubicBezTo>
                  <a:cubicBezTo>
                    <a:pt x="59" y="32"/>
                    <a:pt x="58" y="30"/>
                    <a:pt x="57" y="28"/>
                  </a:cubicBezTo>
                  <a:cubicBezTo>
                    <a:pt x="55" y="25"/>
                    <a:pt x="53" y="28"/>
                    <a:pt x="52" y="26"/>
                  </a:cubicBezTo>
                  <a:cubicBezTo>
                    <a:pt x="51" y="23"/>
                    <a:pt x="51" y="26"/>
                    <a:pt x="49" y="26"/>
                  </a:cubicBezTo>
                  <a:cubicBezTo>
                    <a:pt x="47" y="26"/>
                    <a:pt x="47" y="24"/>
                    <a:pt x="47" y="24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0" y="21"/>
                    <a:pt x="50" y="19"/>
                  </a:cubicBezTo>
                  <a:cubicBezTo>
                    <a:pt x="50" y="18"/>
                    <a:pt x="49" y="15"/>
                    <a:pt x="48" y="15"/>
                  </a:cubicBezTo>
                  <a:cubicBezTo>
                    <a:pt x="46" y="14"/>
                    <a:pt x="49" y="12"/>
                    <a:pt x="49" y="9"/>
                  </a:cubicBezTo>
                  <a:cubicBezTo>
                    <a:pt x="49" y="7"/>
                    <a:pt x="48" y="4"/>
                    <a:pt x="48" y="4"/>
                  </a:cubicBezTo>
                  <a:cubicBezTo>
                    <a:pt x="48" y="4"/>
                    <a:pt x="47" y="3"/>
                    <a:pt x="44" y="4"/>
                  </a:cubicBezTo>
                  <a:cubicBezTo>
                    <a:pt x="41" y="5"/>
                    <a:pt x="40" y="2"/>
                    <a:pt x="40" y="2"/>
                  </a:cubicBezTo>
                  <a:cubicBezTo>
                    <a:pt x="40" y="2"/>
                    <a:pt x="39" y="5"/>
                    <a:pt x="37" y="5"/>
                  </a:cubicBezTo>
                  <a:cubicBezTo>
                    <a:pt x="36" y="6"/>
                    <a:pt x="36" y="4"/>
                    <a:pt x="34" y="3"/>
                  </a:cubicBezTo>
                  <a:cubicBezTo>
                    <a:pt x="32" y="3"/>
                    <a:pt x="31" y="5"/>
                    <a:pt x="31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2" y="3"/>
                    <a:pt x="20" y="2"/>
                  </a:cubicBezTo>
                  <a:cubicBezTo>
                    <a:pt x="18" y="1"/>
                    <a:pt x="17" y="0"/>
                    <a:pt x="15" y="1"/>
                  </a:cubicBezTo>
                  <a:cubicBezTo>
                    <a:pt x="13" y="2"/>
                    <a:pt x="11" y="1"/>
                    <a:pt x="9" y="0"/>
                  </a:cubicBezTo>
                  <a:cubicBezTo>
                    <a:pt x="9" y="0"/>
                    <a:pt x="10" y="5"/>
                    <a:pt x="8" y="5"/>
                  </a:cubicBezTo>
                  <a:cubicBezTo>
                    <a:pt x="7" y="5"/>
                    <a:pt x="6" y="7"/>
                    <a:pt x="7" y="8"/>
                  </a:cubicBezTo>
                  <a:cubicBezTo>
                    <a:pt x="9" y="10"/>
                    <a:pt x="7" y="12"/>
                    <a:pt x="7" y="12"/>
                  </a:cubicBezTo>
                  <a:cubicBezTo>
                    <a:pt x="7" y="12"/>
                    <a:pt x="5" y="15"/>
                    <a:pt x="3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3" y="21"/>
                    <a:pt x="3" y="22"/>
                  </a:cubicBezTo>
                  <a:cubicBezTo>
                    <a:pt x="3" y="23"/>
                    <a:pt x="2" y="23"/>
                    <a:pt x="2" y="24"/>
                  </a:cubicBezTo>
                  <a:cubicBezTo>
                    <a:pt x="2" y="24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5" y="28"/>
                    <a:pt x="6" y="27"/>
                    <a:pt x="8" y="28"/>
                  </a:cubicBezTo>
                  <a:cubicBezTo>
                    <a:pt x="7" y="30"/>
                    <a:pt x="7" y="36"/>
                    <a:pt x="8" y="37"/>
                  </a:cubicBezTo>
                  <a:cubicBezTo>
                    <a:pt x="12" y="39"/>
                    <a:pt x="12" y="39"/>
                    <a:pt x="12" y="39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226">
              <a:extLst>
                <a:ext uri="{FF2B5EF4-FFF2-40B4-BE49-F238E27FC236}">
                  <a16:creationId xmlns:a16="http://schemas.microsoft.com/office/drawing/2014/main" id="{BB15BBCC-27D0-1046-AC7B-67B907494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7289" y="3545766"/>
              <a:ext cx="125748" cy="158084"/>
            </a:xfrm>
            <a:custGeom>
              <a:avLst/>
              <a:gdLst>
                <a:gd name="T0" fmla="*/ 19 w 36"/>
                <a:gd name="T1" fmla="*/ 45 h 45"/>
                <a:gd name="T2" fmla="*/ 23 w 36"/>
                <a:gd name="T3" fmla="*/ 42 h 45"/>
                <a:gd name="T4" fmla="*/ 27 w 36"/>
                <a:gd name="T5" fmla="*/ 37 h 45"/>
                <a:gd name="T6" fmla="*/ 29 w 36"/>
                <a:gd name="T7" fmla="*/ 32 h 45"/>
                <a:gd name="T8" fmla="*/ 33 w 36"/>
                <a:gd name="T9" fmla="*/ 28 h 45"/>
                <a:gd name="T10" fmla="*/ 36 w 36"/>
                <a:gd name="T11" fmla="*/ 25 h 45"/>
                <a:gd name="T12" fmla="*/ 31 w 36"/>
                <a:gd name="T13" fmla="*/ 25 h 45"/>
                <a:gd name="T14" fmla="*/ 31 w 36"/>
                <a:gd name="T15" fmla="*/ 24 h 45"/>
                <a:gd name="T16" fmla="*/ 28 w 36"/>
                <a:gd name="T17" fmla="*/ 24 h 45"/>
                <a:gd name="T18" fmla="*/ 29 w 36"/>
                <a:gd name="T19" fmla="*/ 0 h 45"/>
                <a:gd name="T20" fmla="*/ 14 w 36"/>
                <a:gd name="T21" fmla="*/ 0 h 45"/>
                <a:gd name="T22" fmla="*/ 13 w 36"/>
                <a:gd name="T23" fmla="*/ 5 h 45"/>
                <a:gd name="T24" fmla="*/ 10 w 36"/>
                <a:gd name="T25" fmla="*/ 5 h 45"/>
                <a:gd name="T26" fmla="*/ 10 w 36"/>
                <a:gd name="T27" fmla="*/ 8 h 45"/>
                <a:gd name="T28" fmla="*/ 15 w 36"/>
                <a:gd name="T29" fmla="*/ 13 h 45"/>
                <a:gd name="T30" fmla="*/ 17 w 36"/>
                <a:gd name="T31" fmla="*/ 18 h 45"/>
                <a:gd name="T32" fmla="*/ 6 w 36"/>
                <a:gd name="T33" fmla="*/ 18 h 45"/>
                <a:gd name="T34" fmla="*/ 1 w 36"/>
                <a:gd name="T35" fmla="*/ 26 h 45"/>
                <a:gd name="T36" fmla="*/ 0 w 36"/>
                <a:gd name="T37" fmla="*/ 31 h 45"/>
                <a:gd name="T38" fmla="*/ 1 w 36"/>
                <a:gd name="T39" fmla="*/ 32 h 45"/>
                <a:gd name="T40" fmla="*/ 4 w 36"/>
                <a:gd name="T41" fmla="*/ 34 h 45"/>
                <a:gd name="T42" fmla="*/ 8 w 36"/>
                <a:gd name="T43" fmla="*/ 39 h 45"/>
                <a:gd name="T44" fmla="*/ 11 w 36"/>
                <a:gd name="T45" fmla="*/ 40 h 45"/>
                <a:gd name="T46" fmla="*/ 13 w 36"/>
                <a:gd name="T47" fmla="*/ 43 h 45"/>
                <a:gd name="T48" fmla="*/ 13 w 36"/>
                <a:gd name="T49" fmla="*/ 44 h 45"/>
                <a:gd name="T50" fmla="*/ 17 w 36"/>
                <a:gd name="T51" fmla="*/ 44 h 45"/>
                <a:gd name="T52" fmla="*/ 19 w 36"/>
                <a:gd name="T5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" h="45">
                  <a:moveTo>
                    <a:pt x="19" y="45"/>
                  </a:moveTo>
                  <a:cubicBezTo>
                    <a:pt x="18" y="42"/>
                    <a:pt x="24" y="44"/>
                    <a:pt x="23" y="42"/>
                  </a:cubicBezTo>
                  <a:cubicBezTo>
                    <a:pt x="23" y="40"/>
                    <a:pt x="27" y="37"/>
                    <a:pt x="27" y="37"/>
                  </a:cubicBezTo>
                  <a:cubicBezTo>
                    <a:pt x="27" y="37"/>
                    <a:pt x="29" y="34"/>
                    <a:pt x="29" y="32"/>
                  </a:cubicBezTo>
                  <a:cubicBezTo>
                    <a:pt x="29" y="29"/>
                    <a:pt x="30" y="28"/>
                    <a:pt x="33" y="28"/>
                  </a:cubicBezTo>
                  <a:cubicBezTo>
                    <a:pt x="36" y="28"/>
                    <a:pt x="36" y="25"/>
                    <a:pt x="36" y="25"/>
                  </a:cubicBezTo>
                  <a:cubicBezTo>
                    <a:pt x="34" y="25"/>
                    <a:pt x="32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12"/>
                    <a:pt x="15" y="13"/>
                  </a:cubicBezTo>
                  <a:cubicBezTo>
                    <a:pt x="17" y="15"/>
                    <a:pt x="17" y="18"/>
                    <a:pt x="1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0" y="25"/>
                    <a:pt x="1" y="26"/>
                  </a:cubicBezTo>
                  <a:cubicBezTo>
                    <a:pt x="2" y="28"/>
                    <a:pt x="0" y="31"/>
                    <a:pt x="0" y="31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3"/>
                    <a:pt x="3" y="33"/>
                    <a:pt x="4" y="34"/>
                  </a:cubicBezTo>
                  <a:cubicBezTo>
                    <a:pt x="5" y="35"/>
                    <a:pt x="6" y="38"/>
                    <a:pt x="8" y="39"/>
                  </a:cubicBezTo>
                  <a:cubicBezTo>
                    <a:pt x="8" y="40"/>
                    <a:pt x="10" y="40"/>
                    <a:pt x="11" y="40"/>
                  </a:cubicBezTo>
                  <a:cubicBezTo>
                    <a:pt x="13" y="42"/>
                    <a:pt x="10" y="41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5" y="45"/>
                    <a:pt x="15" y="43"/>
                    <a:pt x="17" y="44"/>
                  </a:cubicBezTo>
                  <a:cubicBezTo>
                    <a:pt x="19" y="45"/>
                    <a:pt x="19" y="45"/>
                    <a:pt x="19" y="4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227">
              <a:extLst>
                <a:ext uri="{FF2B5EF4-FFF2-40B4-BE49-F238E27FC236}">
                  <a16:creationId xmlns:a16="http://schemas.microsoft.com/office/drawing/2014/main" id="{AD27C218-B6FD-184C-AA97-21457EE7E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7289" y="3545766"/>
              <a:ext cx="125748" cy="158084"/>
            </a:xfrm>
            <a:custGeom>
              <a:avLst/>
              <a:gdLst>
                <a:gd name="T0" fmla="*/ 19 w 36"/>
                <a:gd name="T1" fmla="*/ 45 h 45"/>
                <a:gd name="T2" fmla="*/ 23 w 36"/>
                <a:gd name="T3" fmla="*/ 42 h 45"/>
                <a:gd name="T4" fmla="*/ 27 w 36"/>
                <a:gd name="T5" fmla="*/ 37 h 45"/>
                <a:gd name="T6" fmla="*/ 29 w 36"/>
                <a:gd name="T7" fmla="*/ 32 h 45"/>
                <a:gd name="T8" fmla="*/ 33 w 36"/>
                <a:gd name="T9" fmla="*/ 28 h 45"/>
                <a:gd name="T10" fmla="*/ 36 w 36"/>
                <a:gd name="T11" fmla="*/ 25 h 45"/>
                <a:gd name="T12" fmla="*/ 31 w 36"/>
                <a:gd name="T13" fmla="*/ 25 h 45"/>
                <a:gd name="T14" fmla="*/ 31 w 36"/>
                <a:gd name="T15" fmla="*/ 24 h 45"/>
                <a:gd name="T16" fmla="*/ 28 w 36"/>
                <a:gd name="T17" fmla="*/ 24 h 45"/>
                <a:gd name="T18" fmla="*/ 29 w 36"/>
                <a:gd name="T19" fmla="*/ 0 h 45"/>
                <a:gd name="T20" fmla="*/ 14 w 36"/>
                <a:gd name="T21" fmla="*/ 0 h 45"/>
                <a:gd name="T22" fmla="*/ 13 w 36"/>
                <a:gd name="T23" fmla="*/ 5 h 45"/>
                <a:gd name="T24" fmla="*/ 10 w 36"/>
                <a:gd name="T25" fmla="*/ 5 h 45"/>
                <a:gd name="T26" fmla="*/ 10 w 36"/>
                <a:gd name="T27" fmla="*/ 8 h 45"/>
                <a:gd name="T28" fmla="*/ 15 w 36"/>
                <a:gd name="T29" fmla="*/ 13 h 45"/>
                <a:gd name="T30" fmla="*/ 17 w 36"/>
                <a:gd name="T31" fmla="*/ 18 h 45"/>
                <a:gd name="T32" fmla="*/ 6 w 36"/>
                <a:gd name="T33" fmla="*/ 18 h 45"/>
                <a:gd name="T34" fmla="*/ 1 w 36"/>
                <a:gd name="T35" fmla="*/ 26 h 45"/>
                <a:gd name="T36" fmla="*/ 0 w 36"/>
                <a:gd name="T37" fmla="*/ 31 h 45"/>
                <a:gd name="T38" fmla="*/ 1 w 36"/>
                <a:gd name="T39" fmla="*/ 32 h 45"/>
                <a:gd name="T40" fmla="*/ 4 w 36"/>
                <a:gd name="T41" fmla="*/ 34 h 45"/>
                <a:gd name="T42" fmla="*/ 8 w 36"/>
                <a:gd name="T43" fmla="*/ 39 h 45"/>
                <a:gd name="T44" fmla="*/ 11 w 36"/>
                <a:gd name="T45" fmla="*/ 40 h 45"/>
                <a:gd name="T46" fmla="*/ 13 w 36"/>
                <a:gd name="T47" fmla="*/ 43 h 45"/>
                <a:gd name="T48" fmla="*/ 13 w 36"/>
                <a:gd name="T49" fmla="*/ 44 h 45"/>
                <a:gd name="T50" fmla="*/ 17 w 36"/>
                <a:gd name="T51" fmla="*/ 44 h 45"/>
                <a:gd name="T52" fmla="*/ 19 w 36"/>
                <a:gd name="T5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" h="45">
                  <a:moveTo>
                    <a:pt x="19" y="45"/>
                  </a:moveTo>
                  <a:cubicBezTo>
                    <a:pt x="18" y="42"/>
                    <a:pt x="24" y="44"/>
                    <a:pt x="23" y="42"/>
                  </a:cubicBezTo>
                  <a:cubicBezTo>
                    <a:pt x="23" y="40"/>
                    <a:pt x="27" y="37"/>
                    <a:pt x="27" y="37"/>
                  </a:cubicBezTo>
                  <a:cubicBezTo>
                    <a:pt x="27" y="37"/>
                    <a:pt x="29" y="34"/>
                    <a:pt x="29" y="32"/>
                  </a:cubicBezTo>
                  <a:cubicBezTo>
                    <a:pt x="29" y="29"/>
                    <a:pt x="30" y="28"/>
                    <a:pt x="33" y="28"/>
                  </a:cubicBezTo>
                  <a:cubicBezTo>
                    <a:pt x="36" y="28"/>
                    <a:pt x="36" y="25"/>
                    <a:pt x="36" y="25"/>
                  </a:cubicBezTo>
                  <a:cubicBezTo>
                    <a:pt x="34" y="25"/>
                    <a:pt x="32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2" y="12"/>
                    <a:pt x="15" y="13"/>
                  </a:cubicBezTo>
                  <a:cubicBezTo>
                    <a:pt x="17" y="15"/>
                    <a:pt x="17" y="18"/>
                    <a:pt x="17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0" y="25"/>
                    <a:pt x="1" y="26"/>
                  </a:cubicBezTo>
                  <a:cubicBezTo>
                    <a:pt x="2" y="28"/>
                    <a:pt x="0" y="31"/>
                    <a:pt x="0" y="31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3"/>
                    <a:pt x="3" y="33"/>
                    <a:pt x="4" y="34"/>
                  </a:cubicBezTo>
                  <a:cubicBezTo>
                    <a:pt x="5" y="35"/>
                    <a:pt x="6" y="38"/>
                    <a:pt x="8" y="39"/>
                  </a:cubicBezTo>
                  <a:cubicBezTo>
                    <a:pt x="8" y="40"/>
                    <a:pt x="10" y="40"/>
                    <a:pt x="11" y="40"/>
                  </a:cubicBezTo>
                  <a:cubicBezTo>
                    <a:pt x="13" y="42"/>
                    <a:pt x="10" y="41"/>
                    <a:pt x="13" y="4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5" y="45"/>
                    <a:pt x="15" y="43"/>
                    <a:pt x="17" y="44"/>
                  </a:cubicBezTo>
                  <a:cubicBezTo>
                    <a:pt x="19" y="45"/>
                    <a:pt x="19" y="45"/>
                    <a:pt x="19" y="45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228">
              <a:extLst>
                <a:ext uri="{FF2B5EF4-FFF2-40B4-BE49-F238E27FC236}">
                  <a16:creationId xmlns:a16="http://schemas.microsoft.com/office/drawing/2014/main" id="{EF17D8A8-C4BC-F746-B4C4-A7AA36B718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3457" y="330200"/>
              <a:ext cx="1834131" cy="1417364"/>
            </a:xfrm>
            <a:custGeom>
              <a:avLst/>
              <a:gdLst>
                <a:gd name="T0" fmla="*/ 392 w 521"/>
                <a:gd name="T1" fmla="*/ 63 h 402"/>
                <a:gd name="T2" fmla="*/ 198 w 521"/>
                <a:gd name="T3" fmla="*/ 298 h 402"/>
                <a:gd name="T4" fmla="*/ 174 w 521"/>
                <a:gd name="T5" fmla="*/ 223 h 402"/>
                <a:gd name="T6" fmla="*/ 404 w 521"/>
                <a:gd name="T7" fmla="*/ 203 h 402"/>
                <a:gd name="T8" fmla="*/ 435 w 521"/>
                <a:gd name="T9" fmla="*/ 206 h 402"/>
                <a:gd name="T10" fmla="*/ 466 w 521"/>
                <a:gd name="T11" fmla="*/ 167 h 402"/>
                <a:gd name="T12" fmla="*/ 466 w 521"/>
                <a:gd name="T13" fmla="*/ 153 h 402"/>
                <a:gd name="T14" fmla="*/ 10 w 521"/>
                <a:gd name="T15" fmla="*/ 119 h 402"/>
                <a:gd name="T16" fmla="*/ 463 w 521"/>
                <a:gd name="T17" fmla="*/ 39 h 402"/>
                <a:gd name="T18" fmla="*/ 327 w 521"/>
                <a:gd name="T19" fmla="*/ 18 h 402"/>
                <a:gd name="T20" fmla="*/ 366 w 521"/>
                <a:gd name="T21" fmla="*/ 14 h 402"/>
                <a:gd name="T22" fmla="*/ 451 w 521"/>
                <a:gd name="T23" fmla="*/ 27 h 402"/>
                <a:gd name="T24" fmla="*/ 406 w 521"/>
                <a:gd name="T25" fmla="*/ 12 h 402"/>
                <a:gd name="T26" fmla="*/ 300 w 521"/>
                <a:gd name="T27" fmla="*/ 2 h 402"/>
                <a:gd name="T28" fmla="*/ 267 w 521"/>
                <a:gd name="T29" fmla="*/ 12 h 402"/>
                <a:gd name="T30" fmla="*/ 264 w 521"/>
                <a:gd name="T31" fmla="*/ 27 h 402"/>
                <a:gd name="T32" fmla="*/ 245 w 521"/>
                <a:gd name="T33" fmla="*/ 48 h 402"/>
                <a:gd name="T34" fmla="*/ 194 w 521"/>
                <a:gd name="T35" fmla="*/ 40 h 402"/>
                <a:gd name="T36" fmla="*/ 146 w 521"/>
                <a:gd name="T37" fmla="*/ 33 h 402"/>
                <a:gd name="T38" fmla="*/ 92 w 521"/>
                <a:gd name="T39" fmla="*/ 49 h 402"/>
                <a:gd name="T40" fmla="*/ 72 w 521"/>
                <a:gd name="T41" fmla="*/ 79 h 402"/>
                <a:gd name="T42" fmla="*/ 7 w 521"/>
                <a:gd name="T43" fmla="*/ 110 h 402"/>
                <a:gd name="T44" fmla="*/ 41 w 521"/>
                <a:gd name="T45" fmla="*/ 121 h 402"/>
                <a:gd name="T46" fmla="*/ 49 w 521"/>
                <a:gd name="T47" fmla="*/ 139 h 402"/>
                <a:gd name="T48" fmla="*/ 106 w 521"/>
                <a:gd name="T49" fmla="*/ 143 h 402"/>
                <a:gd name="T50" fmla="*/ 136 w 521"/>
                <a:gd name="T51" fmla="*/ 176 h 402"/>
                <a:gd name="T52" fmla="*/ 146 w 521"/>
                <a:gd name="T53" fmla="*/ 209 h 402"/>
                <a:gd name="T54" fmla="*/ 190 w 521"/>
                <a:gd name="T55" fmla="*/ 223 h 402"/>
                <a:gd name="T56" fmla="*/ 158 w 521"/>
                <a:gd name="T57" fmla="*/ 237 h 402"/>
                <a:gd name="T58" fmla="*/ 152 w 521"/>
                <a:gd name="T59" fmla="*/ 260 h 402"/>
                <a:gd name="T60" fmla="*/ 190 w 521"/>
                <a:gd name="T61" fmla="*/ 250 h 402"/>
                <a:gd name="T62" fmla="*/ 180 w 521"/>
                <a:gd name="T63" fmla="*/ 275 h 402"/>
                <a:gd name="T64" fmla="*/ 164 w 521"/>
                <a:gd name="T65" fmla="*/ 292 h 402"/>
                <a:gd name="T66" fmla="*/ 165 w 521"/>
                <a:gd name="T67" fmla="*/ 294 h 402"/>
                <a:gd name="T68" fmla="*/ 168 w 521"/>
                <a:gd name="T69" fmla="*/ 319 h 402"/>
                <a:gd name="T70" fmla="*/ 192 w 521"/>
                <a:gd name="T71" fmla="*/ 331 h 402"/>
                <a:gd name="T72" fmla="*/ 188 w 521"/>
                <a:gd name="T73" fmla="*/ 358 h 402"/>
                <a:gd name="T74" fmla="*/ 213 w 521"/>
                <a:gd name="T75" fmla="*/ 377 h 402"/>
                <a:gd name="T76" fmla="*/ 231 w 521"/>
                <a:gd name="T77" fmla="*/ 385 h 402"/>
                <a:gd name="T78" fmla="*/ 249 w 521"/>
                <a:gd name="T79" fmla="*/ 391 h 402"/>
                <a:gd name="T80" fmla="*/ 258 w 521"/>
                <a:gd name="T81" fmla="*/ 383 h 402"/>
                <a:gd name="T82" fmla="*/ 272 w 521"/>
                <a:gd name="T83" fmla="*/ 351 h 402"/>
                <a:gd name="T84" fmla="*/ 283 w 521"/>
                <a:gd name="T85" fmla="*/ 316 h 402"/>
                <a:gd name="T86" fmla="*/ 318 w 521"/>
                <a:gd name="T87" fmla="*/ 313 h 402"/>
                <a:gd name="T88" fmla="*/ 364 w 521"/>
                <a:gd name="T89" fmla="*/ 273 h 402"/>
                <a:gd name="T90" fmla="*/ 409 w 521"/>
                <a:gd name="T91" fmla="*/ 258 h 402"/>
                <a:gd name="T92" fmla="*/ 418 w 521"/>
                <a:gd name="T93" fmla="*/ 237 h 402"/>
                <a:gd name="T94" fmla="*/ 402 w 521"/>
                <a:gd name="T95" fmla="*/ 228 h 402"/>
                <a:gd name="T96" fmla="*/ 410 w 521"/>
                <a:gd name="T97" fmla="*/ 221 h 402"/>
                <a:gd name="T98" fmla="*/ 436 w 521"/>
                <a:gd name="T99" fmla="*/ 219 h 402"/>
                <a:gd name="T100" fmla="*/ 400 w 521"/>
                <a:gd name="T101" fmla="*/ 202 h 402"/>
                <a:gd name="T102" fmla="*/ 427 w 521"/>
                <a:gd name="T103" fmla="*/ 189 h 402"/>
                <a:gd name="T104" fmla="*/ 464 w 521"/>
                <a:gd name="T105" fmla="*/ 174 h 402"/>
                <a:gd name="T106" fmla="*/ 453 w 521"/>
                <a:gd name="T107" fmla="*/ 158 h 402"/>
                <a:gd name="T108" fmla="*/ 460 w 521"/>
                <a:gd name="T109" fmla="*/ 131 h 402"/>
                <a:gd name="T110" fmla="*/ 443 w 521"/>
                <a:gd name="T111" fmla="*/ 109 h 402"/>
                <a:gd name="T112" fmla="*/ 453 w 521"/>
                <a:gd name="T113" fmla="*/ 69 h 402"/>
                <a:gd name="T114" fmla="*/ 505 w 521"/>
                <a:gd name="T115" fmla="*/ 56 h 402"/>
                <a:gd name="T116" fmla="*/ 444 w 521"/>
                <a:gd name="T117" fmla="*/ 50 h 402"/>
                <a:gd name="T118" fmla="*/ 400 w 521"/>
                <a:gd name="T119" fmla="*/ 44 h 402"/>
                <a:gd name="T120" fmla="*/ 359 w 521"/>
                <a:gd name="T121" fmla="*/ 38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" h="402">
                  <a:moveTo>
                    <a:pt x="460" y="133"/>
                  </a:moveTo>
                  <a:cubicBezTo>
                    <a:pt x="461" y="135"/>
                    <a:pt x="461" y="135"/>
                    <a:pt x="461" y="135"/>
                  </a:cubicBezTo>
                  <a:cubicBezTo>
                    <a:pt x="460" y="134"/>
                    <a:pt x="461" y="133"/>
                    <a:pt x="460" y="133"/>
                  </a:cubicBezTo>
                  <a:close/>
                  <a:moveTo>
                    <a:pt x="247" y="398"/>
                  </a:moveTo>
                  <a:cubicBezTo>
                    <a:pt x="247" y="401"/>
                    <a:pt x="247" y="401"/>
                    <a:pt x="247" y="401"/>
                  </a:cubicBezTo>
                  <a:cubicBezTo>
                    <a:pt x="248" y="400"/>
                    <a:pt x="248" y="402"/>
                    <a:pt x="250" y="401"/>
                  </a:cubicBezTo>
                  <a:cubicBezTo>
                    <a:pt x="251" y="401"/>
                    <a:pt x="250" y="399"/>
                    <a:pt x="250" y="399"/>
                  </a:cubicBezTo>
                  <a:cubicBezTo>
                    <a:pt x="249" y="399"/>
                    <a:pt x="248" y="399"/>
                    <a:pt x="247" y="398"/>
                  </a:cubicBezTo>
                  <a:close/>
                  <a:moveTo>
                    <a:pt x="236" y="383"/>
                  </a:moveTo>
                  <a:cubicBezTo>
                    <a:pt x="236" y="383"/>
                    <a:pt x="236" y="385"/>
                    <a:pt x="235" y="385"/>
                  </a:cubicBezTo>
                  <a:cubicBezTo>
                    <a:pt x="234" y="386"/>
                    <a:pt x="236" y="383"/>
                    <a:pt x="236" y="383"/>
                  </a:cubicBezTo>
                  <a:close/>
                  <a:moveTo>
                    <a:pt x="439" y="172"/>
                  </a:moveTo>
                  <a:cubicBezTo>
                    <a:pt x="439" y="172"/>
                    <a:pt x="439" y="175"/>
                    <a:pt x="439" y="177"/>
                  </a:cubicBezTo>
                  <a:cubicBezTo>
                    <a:pt x="440" y="177"/>
                    <a:pt x="440" y="177"/>
                    <a:pt x="441" y="178"/>
                  </a:cubicBezTo>
                  <a:cubicBezTo>
                    <a:pt x="443" y="178"/>
                    <a:pt x="446" y="177"/>
                    <a:pt x="447" y="177"/>
                  </a:cubicBezTo>
                  <a:cubicBezTo>
                    <a:pt x="453" y="174"/>
                    <a:pt x="441" y="172"/>
                    <a:pt x="439" y="172"/>
                  </a:cubicBezTo>
                  <a:close/>
                  <a:moveTo>
                    <a:pt x="392" y="63"/>
                  </a:moveTo>
                  <a:cubicBezTo>
                    <a:pt x="397" y="61"/>
                    <a:pt x="390" y="65"/>
                    <a:pt x="390" y="65"/>
                  </a:cubicBezTo>
                  <a:cubicBezTo>
                    <a:pt x="389" y="65"/>
                    <a:pt x="388" y="67"/>
                    <a:pt x="388" y="67"/>
                  </a:cubicBezTo>
                  <a:cubicBezTo>
                    <a:pt x="385" y="69"/>
                    <a:pt x="387" y="64"/>
                    <a:pt x="392" y="63"/>
                  </a:cubicBezTo>
                  <a:close/>
                  <a:moveTo>
                    <a:pt x="269" y="31"/>
                  </a:moveTo>
                  <a:cubicBezTo>
                    <a:pt x="270" y="31"/>
                    <a:pt x="273" y="34"/>
                    <a:pt x="269" y="33"/>
                  </a:cubicBezTo>
                  <a:cubicBezTo>
                    <a:pt x="269" y="33"/>
                    <a:pt x="267" y="30"/>
                    <a:pt x="269" y="31"/>
                  </a:cubicBezTo>
                  <a:close/>
                  <a:moveTo>
                    <a:pt x="305" y="304"/>
                  </a:moveTo>
                  <a:cubicBezTo>
                    <a:pt x="307" y="305"/>
                    <a:pt x="307" y="304"/>
                    <a:pt x="309" y="305"/>
                  </a:cubicBezTo>
                  <a:cubicBezTo>
                    <a:pt x="308" y="305"/>
                    <a:pt x="308" y="307"/>
                    <a:pt x="307" y="308"/>
                  </a:cubicBezTo>
                  <a:cubicBezTo>
                    <a:pt x="306" y="308"/>
                    <a:pt x="305" y="308"/>
                    <a:pt x="304" y="309"/>
                  </a:cubicBezTo>
                  <a:cubicBezTo>
                    <a:pt x="304" y="308"/>
                    <a:pt x="304" y="306"/>
                    <a:pt x="303" y="305"/>
                  </a:cubicBezTo>
                  <a:cubicBezTo>
                    <a:pt x="303" y="305"/>
                    <a:pt x="305" y="304"/>
                    <a:pt x="305" y="304"/>
                  </a:cubicBezTo>
                  <a:close/>
                  <a:moveTo>
                    <a:pt x="174" y="299"/>
                  </a:moveTo>
                  <a:cubicBezTo>
                    <a:pt x="175" y="300"/>
                    <a:pt x="177" y="302"/>
                    <a:pt x="175" y="301"/>
                  </a:cubicBezTo>
                  <a:cubicBezTo>
                    <a:pt x="175" y="301"/>
                    <a:pt x="172" y="299"/>
                    <a:pt x="174" y="299"/>
                  </a:cubicBezTo>
                  <a:close/>
                  <a:moveTo>
                    <a:pt x="198" y="297"/>
                  </a:moveTo>
                  <a:cubicBezTo>
                    <a:pt x="200" y="297"/>
                    <a:pt x="198" y="298"/>
                    <a:pt x="198" y="298"/>
                  </a:cubicBezTo>
                  <a:cubicBezTo>
                    <a:pt x="198" y="299"/>
                    <a:pt x="198" y="300"/>
                    <a:pt x="198" y="300"/>
                  </a:cubicBezTo>
                  <a:cubicBezTo>
                    <a:pt x="196" y="301"/>
                    <a:pt x="193" y="303"/>
                    <a:pt x="192" y="303"/>
                  </a:cubicBezTo>
                  <a:cubicBezTo>
                    <a:pt x="189" y="303"/>
                    <a:pt x="191" y="302"/>
                    <a:pt x="192" y="301"/>
                  </a:cubicBezTo>
                  <a:cubicBezTo>
                    <a:pt x="192" y="301"/>
                    <a:pt x="193" y="300"/>
                    <a:pt x="194" y="299"/>
                  </a:cubicBezTo>
                  <a:cubicBezTo>
                    <a:pt x="195" y="299"/>
                    <a:pt x="197" y="297"/>
                    <a:pt x="198" y="297"/>
                  </a:cubicBezTo>
                  <a:close/>
                  <a:moveTo>
                    <a:pt x="195" y="286"/>
                  </a:moveTo>
                  <a:cubicBezTo>
                    <a:pt x="197" y="286"/>
                    <a:pt x="195" y="287"/>
                    <a:pt x="194" y="288"/>
                  </a:cubicBezTo>
                  <a:cubicBezTo>
                    <a:pt x="194" y="287"/>
                    <a:pt x="194" y="286"/>
                    <a:pt x="195" y="286"/>
                  </a:cubicBezTo>
                  <a:close/>
                  <a:moveTo>
                    <a:pt x="196" y="284"/>
                  </a:moveTo>
                  <a:cubicBezTo>
                    <a:pt x="198" y="283"/>
                    <a:pt x="196" y="285"/>
                    <a:pt x="196" y="285"/>
                  </a:cubicBezTo>
                  <a:cubicBezTo>
                    <a:pt x="196" y="285"/>
                    <a:pt x="194" y="284"/>
                    <a:pt x="196" y="284"/>
                  </a:cubicBezTo>
                  <a:close/>
                  <a:moveTo>
                    <a:pt x="395" y="240"/>
                  </a:moveTo>
                  <a:cubicBezTo>
                    <a:pt x="398" y="240"/>
                    <a:pt x="396" y="243"/>
                    <a:pt x="396" y="243"/>
                  </a:cubicBezTo>
                  <a:cubicBezTo>
                    <a:pt x="395" y="243"/>
                    <a:pt x="391" y="242"/>
                    <a:pt x="391" y="242"/>
                  </a:cubicBezTo>
                  <a:cubicBezTo>
                    <a:pt x="391" y="242"/>
                    <a:pt x="392" y="242"/>
                    <a:pt x="393" y="242"/>
                  </a:cubicBezTo>
                  <a:cubicBezTo>
                    <a:pt x="393" y="241"/>
                    <a:pt x="394" y="240"/>
                    <a:pt x="395" y="240"/>
                  </a:cubicBezTo>
                  <a:close/>
                  <a:moveTo>
                    <a:pt x="174" y="223"/>
                  </a:moveTo>
                  <a:cubicBezTo>
                    <a:pt x="172" y="223"/>
                    <a:pt x="175" y="224"/>
                    <a:pt x="176" y="224"/>
                  </a:cubicBezTo>
                  <a:cubicBezTo>
                    <a:pt x="176" y="224"/>
                    <a:pt x="177" y="223"/>
                    <a:pt x="174" y="223"/>
                  </a:cubicBezTo>
                  <a:close/>
                  <a:moveTo>
                    <a:pt x="166" y="221"/>
                  </a:moveTo>
                  <a:cubicBezTo>
                    <a:pt x="164" y="221"/>
                    <a:pt x="164" y="223"/>
                    <a:pt x="164" y="224"/>
                  </a:cubicBezTo>
                  <a:cubicBezTo>
                    <a:pt x="164" y="224"/>
                    <a:pt x="165" y="225"/>
                    <a:pt x="165" y="225"/>
                  </a:cubicBezTo>
                  <a:cubicBezTo>
                    <a:pt x="165" y="225"/>
                    <a:pt x="166" y="225"/>
                    <a:pt x="167" y="225"/>
                  </a:cubicBezTo>
                  <a:cubicBezTo>
                    <a:pt x="167" y="223"/>
                    <a:pt x="167" y="221"/>
                    <a:pt x="166" y="221"/>
                  </a:cubicBezTo>
                  <a:close/>
                  <a:moveTo>
                    <a:pt x="418" y="189"/>
                  </a:moveTo>
                  <a:cubicBezTo>
                    <a:pt x="417" y="190"/>
                    <a:pt x="417" y="190"/>
                    <a:pt x="417" y="190"/>
                  </a:cubicBezTo>
                  <a:cubicBezTo>
                    <a:pt x="416" y="191"/>
                    <a:pt x="413" y="191"/>
                    <a:pt x="412" y="192"/>
                  </a:cubicBezTo>
                  <a:cubicBezTo>
                    <a:pt x="412" y="192"/>
                    <a:pt x="412" y="194"/>
                    <a:pt x="412" y="194"/>
                  </a:cubicBezTo>
                  <a:cubicBezTo>
                    <a:pt x="412" y="195"/>
                    <a:pt x="413" y="195"/>
                    <a:pt x="414" y="196"/>
                  </a:cubicBezTo>
                  <a:cubicBezTo>
                    <a:pt x="410" y="195"/>
                    <a:pt x="405" y="193"/>
                    <a:pt x="402" y="195"/>
                  </a:cubicBezTo>
                  <a:cubicBezTo>
                    <a:pt x="401" y="196"/>
                    <a:pt x="400" y="196"/>
                    <a:pt x="400" y="197"/>
                  </a:cubicBezTo>
                  <a:cubicBezTo>
                    <a:pt x="400" y="197"/>
                    <a:pt x="400" y="200"/>
                    <a:pt x="400" y="200"/>
                  </a:cubicBezTo>
                  <a:cubicBezTo>
                    <a:pt x="400" y="200"/>
                    <a:pt x="402" y="200"/>
                    <a:pt x="403" y="200"/>
                  </a:cubicBezTo>
                  <a:cubicBezTo>
                    <a:pt x="403" y="201"/>
                    <a:pt x="404" y="203"/>
                    <a:pt x="404" y="203"/>
                  </a:cubicBezTo>
                  <a:cubicBezTo>
                    <a:pt x="406" y="202"/>
                    <a:pt x="406" y="203"/>
                    <a:pt x="408" y="202"/>
                  </a:cubicBezTo>
                  <a:cubicBezTo>
                    <a:pt x="408" y="202"/>
                    <a:pt x="409" y="200"/>
                    <a:pt x="410" y="200"/>
                  </a:cubicBezTo>
                  <a:cubicBezTo>
                    <a:pt x="411" y="200"/>
                    <a:pt x="412" y="200"/>
                    <a:pt x="413" y="200"/>
                  </a:cubicBezTo>
                  <a:cubicBezTo>
                    <a:pt x="414" y="199"/>
                    <a:pt x="413" y="197"/>
                    <a:pt x="414" y="196"/>
                  </a:cubicBezTo>
                  <a:cubicBezTo>
                    <a:pt x="415" y="197"/>
                    <a:pt x="415" y="196"/>
                    <a:pt x="416" y="196"/>
                  </a:cubicBezTo>
                  <a:cubicBezTo>
                    <a:pt x="417" y="197"/>
                    <a:pt x="417" y="199"/>
                    <a:pt x="418" y="199"/>
                  </a:cubicBezTo>
                  <a:cubicBezTo>
                    <a:pt x="420" y="200"/>
                    <a:pt x="423" y="200"/>
                    <a:pt x="425" y="200"/>
                  </a:cubicBezTo>
                  <a:cubicBezTo>
                    <a:pt x="425" y="200"/>
                    <a:pt x="426" y="201"/>
                    <a:pt x="426" y="201"/>
                  </a:cubicBezTo>
                  <a:cubicBezTo>
                    <a:pt x="425" y="202"/>
                    <a:pt x="422" y="202"/>
                    <a:pt x="424" y="203"/>
                  </a:cubicBezTo>
                  <a:cubicBezTo>
                    <a:pt x="425" y="203"/>
                    <a:pt x="424" y="204"/>
                    <a:pt x="425" y="204"/>
                  </a:cubicBezTo>
                  <a:cubicBezTo>
                    <a:pt x="420" y="209"/>
                    <a:pt x="431" y="211"/>
                    <a:pt x="434" y="212"/>
                  </a:cubicBezTo>
                  <a:cubicBezTo>
                    <a:pt x="435" y="213"/>
                    <a:pt x="437" y="215"/>
                    <a:pt x="438" y="216"/>
                  </a:cubicBezTo>
                  <a:cubicBezTo>
                    <a:pt x="440" y="216"/>
                    <a:pt x="441" y="215"/>
                    <a:pt x="443" y="216"/>
                  </a:cubicBezTo>
                  <a:cubicBezTo>
                    <a:pt x="443" y="216"/>
                    <a:pt x="444" y="214"/>
                    <a:pt x="443" y="213"/>
                  </a:cubicBezTo>
                  <a:cubicBezTo>
                    <a:pt x="439" y="210"/>
                    <a:pt x="435" y="214"/>
                    <a:pt x="441" y="209"/>
                  </a:cubicBezTo>
                  <a:cubicBezTo>
                    <a:pt x="441" y="208"/>
                    <a:pt x="441" y="208"/>
                    <a:pt x="441" y="208"/>
                  </a:cubicBezTo>
                  <a:cubicBezTo>
                    <a:pt x="439" y="207"/>
                    <a:pt x="437" y="207"/>
                    <a:pt x="435" y="206"/>
                  </a:cubicBezTo>
                  <a:cubicBezTo>
                    <a:pt x="435" y="206"/>
                    <a:pt x="433" y="204"/>
                    <a:pt x="433" y="204"/>
                  </a:cubicBezTo>
                  <a:cubicBezTo>
                    <a:pt x="431" y="204"/>
                    <a:pt x="435" y="204"/>
                    <a:pt x="435" y="204"/>
                  </a:cubicBezTo>
                  <a:cubicBezTo>
                    <a:pt x="436" y="204"/>
                    <a:pt x="437" y="206"/>
                    <a:pt x="437" y="206"/>
                  </a:cubicBezTo>
                  <a:cubicBezTo>
                    <a:pt x="439" y="206"/>
                    <a:pt x="439" y="205"/>
                    <a:pt x="441" y="205"/>
                  </a:cubicBezTo>
                  <a:cubicBezTo>
                    <a:pt x="441" y="203"/>
                    <a:pt x="441" y="203"/>
                    <a:pt x="442" y="200"/>
                  </a:cubicBezTo>
                  <a:cubicBezTo>
                    <a:pt x="436" y="199"/>
                    <a:pt x="435" y="199"/>
                    <a:pt x="429" y="200"/>
                  </a:cubicBezTo>
                  <a:cubicBezTo>
                    <a:pt x="430" y="200"/>
                    <a:pt x="431" y="198"/>
                    <a:pt x="432" y="198"/>
                  </a:cubicBezTo>
                  <a:cubicBezTo>
                    <a:pt x="433" y="198"/>
                    <a:pt x="434" y="198"/>
                    <a:pt x="435" y="198"/>
                  </a:cubicBezTo>
                  <a:cubicBezTo>
                    <a:pt x="435" y="198"/>
                    <a:pt x="435" y="196"/>
                    <a:pt x="435" y="196"/>
                  </a:cubicBezTo>
                  <a:cubicBezTo>
                    <a:pt x="428" y="196"/>
                    <a:pt x="428" y="196"/>
                    <a:pt x="428" y="196"/>
                  </a:cubicBezTo>
                  <a:cubicBezTo>
                    <a:pt x="429" y="195"/>
                    <a:pt x="430" y="193"/>
                    <a:pt x="430" y="193"/>
                  </a:cubicBezTo>
                  <a:cubicBezTo>
                    <a:pt x="427" y="192"/>
                    <a:pt x="421" y="189"/>
                    <a:pt x="418" y="189"/>
                  </a:cubicBezTo>
                  <a:close/>
                  <a:moveTo>
                    <a:pt x="136" y="168"/>
                  </a:moveTo>
                  <a:cubicBezTo>
                    <a:pt x="135" y="168"/>
                    <a:pt x="130" y="171"/>
                    <a:pt x="134" y="171"/>
                  </a:cubicBezTo>
                  <a:cubicBezTo>
                    <a:pt x="135" y="170"/>
                    <a:pt x="139" y="169"/>
                    <a:pt x="138" y="169"/>
                  </a:cubicBezTo>
                  <a:cubicBezTo>
                    <a:pt x="137" y="168"/>
                    <a:pt x="137" y="168"/>
                    <a:pt x="136" y="168"/>
                  </a:cubicBezTo>
                  <a:close/>
                  <a:moveTo>
                    <a:pt x="466" y="167"/>
                  </a:moveTo>
                  <a:cubicBezTo>
                    <a:pt x="466" y="167"/>
                    <a:pt x="465" y="168"/>
                    <a:pt x="465" y="168"/>
                  </a:cubicBezTo>
                  <a:cubicBezTo>
                    <a:pt x="466" y="168"/>
                    <a:pt x="467" y="168"/>
                    <a:pt x="467" y="169"/>
                  </a:cubicBezTo>
                  <a:cubicBezTo>
                    <a:pt x="466" y="168"/>
                    <a:pt x="469" y="166"/>
                    <a:pt x="466" y="167"/>
                  </a:cubicBezTo>
                  <a:close/>
                  <a:moveTo>
                    <a:pt x="454" y="162"/>
                  </a:moveTo>
                  <a:cubicBezTo>
                    <a:pt x="454" y="164"/>
                    <a:pt x="453" y="166"/>
                    <a:pt x="455" y="168"/>
                  </a:cubicBezTo>
                  <a:cubicBezTo>
                    <a:pt x="455" y="168"/>
                    <a:pt x="457" y="168"/>
                    <a:pt x="457" y="169"/>
                  </a:cubicBezTo>
                  <a:cubicBezTo>
                    <a:pt x="457" y="168"/>
                    <a:pt x="458" y="167"/>
                    <a:pt x="459" y="167"/>
                  </a:cubicBezTo>
                  <a:cubicBezTo>
                    <a:pt x="459" y="166"/>
                    <a:pt x="459" y="166"/>
                    <a:pt x="459" y="165"/>
                  </a:cubicBezTo>
                  <a:cubicBezTo>
                    <a:pt x="459" y="164"/>
                    <a:pt x="457" y="165"/>
                    <a:pt x="457" y="165"/>
                  </a:cubicBezTo>
                  <a:cubicBezTo>
                    <a:pt x="456" y="164"/>
                    <a:pt x="456" y="163"/>
                    <a:pt x="456" y="163"/>
                  </a:cubicBezTo>
                  <a:cubicBezTo>
                    <a:pt x="456" y="162"/>
                    <a:pt x="455" y="162"/>
                    <a:pt x="454" y="162"/>
                  </a:cubicBezTo>
                  <a:close/>
                  <a:moveTo>
                    <a:pt x="436" y="157"/>
                  </a:moveTo>
                  <a:cubicBezTo>
                    <a:pt x="439" y="157"/>
                    <a:pt x="438" y="160"/>
                    <a:pt x="438" y="163"/>
                  </a:cubicBezTo>
                  <a:cubicBezTo>
                    <a:pt x="438" y="163"/>
                    <a:pt x="436" y="162"/>
                    <a:pt x="436" y="163"/>
                  </a:cubicBezTo>
                  <a:cubicBezTo>
                    <a:pt x="436" y="162"/>
                    <a:pt x="434" y="157"/>
                    <a:pt x="436" y="157"/>
                  </a:cubicBezTo>
                  <a:close/>
                  <a:moveTo>
                    <a:pt x="467" y="151"/>
                  </a:moveTo>
                  <a:cubicBezTo>
                    <a:pt x="467" y="151"/>
                    <a:pt x="467" y="152"/>
                    <a:pt x="466" y="153"/>
                  </a:cubicBezTo>
                  <a:cubicBezTo>
                    <a:pt x="465" y="153"/>
                    <a:pt x="464" y="152"/>
                    <a:pt x="463" y="153"/>
                  </a:cubicBezTo>
                  <a:cubicBezTo>
                    <a:pt x="464" y="157"/>
                    <a:pt x="463" y="164"/>
                    <a:pt x="470" y="161"/>
                  </a:cubicBezTo>
                  <a:cubicBezTo>
                    <a:pt x="471" y="161"/>
                    <a:pt x="471" y="159"/>
                    <a:pt x="472" y="159"/>
                  </a:cubicBezTo>
                  <a:cubicBezTo>
                    <a:pt x="473" y="158"/>
                    <a:pt x="473" y="159"/>
                    <a:pt x="474" y="159"/>
                  </a:cubicBezTo>
                  <a:cubicBezTo>
                    <a:pt x="473" y="160"/>
                    <a:pt x="476" y="159"/>
                    <a:pt x="476" y="159"/>
                  </a:cubicBezTo>
                  <a:cubicBezTo>
                    <a:pt x="476" y="157"/>
                    <a:pt x="475" y="155"/>
                    <a:pt x="475" y="155"/>
                  </a:cubicBezTo>
                  <a:cubicBezTo>
                    <a:pt x="475" y="155"/>
                    <a:pt x="473" y="157"/>
                    <a:pt x="473" y="157"/>
                  </a:cubicBezTo>
                  <a:cubicBezTo>
                    <a:pt x="469" y="156"/>
                    <a:pt x="470" y="154"/>
                    <a:pt x="469" y="151"/>
                  </a:cubicBezTo>
                  <a:lnTo>
                    <a:pt x="467" y="151"/>
                  </a:lnTo>
                  <a:close/>
                  <a:moveTo>
                    <a:pt x="461" y="135"/>
                  </a:moveTo>
                  <a:cubicBezTo>
                    <a:pt x="461" y="136"/>
                    <a:pt x="460" y="136"/>
                    <a:pt x="460" y="137"/>
                  </a:cubicBezTo>
                  <a:cubicBezTo>
                    <a:pt x="462" y="137"/>
                    <a:pt x="465" y="148"/>
                    <a:pt x="464" y="143"/>
                  </a:cubicBezTo>
                  <a:cubicBezTo>
                    <a:pt x="464" y="142"/>
                    <a:pt x="464" y="141"/>
                    <a:pt x="464" y="140"/>
                  </a:cubicBezTo>
                  <a:cubicBezTo>
                    <a:pt x="464" y="140"/>
                    <a:pt x="462" y="138"/>
                    <a:pt x="462" y="138"/>
                  </a:cubicBezTo>
                  <a:cubicBezTo>
                    <a:pt x="462" y="137"/>
                    <a:pt x="463" y="136"/>
                    <a:pt x="463" y="136"/>
                  </a:cubicBezTo>
                  <a:lnTo>
                    <a:pt x="461" y="135"/>
                  </a:lnTo>
                  <a:close/>
                  <a:moveTo>
                    <a:pt x="10" y="119"/>
                  </a:moveTo>
                  <a:cubicBezTo>
                    <a:pt x="11" y="120"/>
                    <a:pt x="11" y="120"/>
                    <a:pt x="11" y="120"/>
                  </a:cubicBezTo>
                  <a:cubicBezTo>
                    <a:pt x="13" y="120"/>
                    <a:pt x="13" y="120"/>
                    <a:pt x="11" y="119"/>
                  </a:cubicBezTo>
                  <a:cubicBezTo>
                    <a:pt x="11" y="119"/>
                    <a:pt x="11" y="119"/>
                    <a:pt x="10" y="119"/>
                  </a:cubicBezTo>
                  <a:close/>
                  <a:moveTo>
                    <a:pt x="1" y="117"/>
                  </a:moveTo>
                  <a:cubicBezTo>
                    <a:pt x="1" y="117"/>
                    <a:pt x="0" y="120"/>
                    <a:pt x="1" y="120"/>
                  </a:cubicBezTo>
                  <a:cubicBezTo>
                    <a:pt x="4" y="120"/>
                    <a:pt x="4" y="118"/>
                    <a:pt x="5" y="118"/>
                  </a:cubicBezTo>
                  <a:cubicBezTo>
                    <a:pt x="3" y="118"/>
                    <a:pt x="3" y="118"/>
                    <a:pt x="1" y="117"/>
                  </a:cubicBezTo>
                  <a:close/>
                  <a:moveTo>
                    <a:pt x="457" y="69"/>
                  </a:moveTo>
                  <a:cubicBezTo>
                    <a:pt x="457" y="69"/>
                    <a:pt x="456" y="71"/>
                    <a:pt x="456" y="72"/>
                  </a:cubicBezTo>
                  <a:cubicBezTo>
                    <a:pt x="460" y="71"/>
                    <a:pt x="460" y="72"/>
                    <a:pt x="457" y="69"/>
                  </a:cubicBezTo>
                  <a:close/>
                  <a:moveTo>
                    <a:pt x="400" y="60"/>
                  </a:moveTo>
                  <a:cubicBezTo>
                    <a:pt x="407" y="58"/>
                    <a:pt x="396" y="63"/>
                    <a:pt x="396" y="63"/>
                  </a:cubicBezTo>
                  <a:cubicBezTo>
                    <a:pt x="395" y="63"/>
                    <a:pt x="392" y="62"/>
                    <a:pt x="393" y="62"/>
                  </a:cubicBezTo>
                  <a:cubicBezTo>
                    <a:pt x="394" y="62"/>
                    <a:pt x="395" y="62"/>
                    <a:pt x="396" y="62"/>
                  </a:cubicBezTo>
                  <a:cubicBezTo>
                    <a:pt x="397" y="61"/>
                    <a:pt x="399" y="60"/>
                    <a:pt x="400" y="60"/>
                  </a:cubicBezTo>
                  <a:close/>
                  <a:moveTo>
                    <a:pt x="463" y="37"/>
                  </a:moveTo>
                  <a:cubicBezTo>
                    <a:pt x="463" y="37"/>
                    <a:pt x="463" y="39"/>
                    <a:pt x="463" y="39"/>
                  </a:cubicBezTo>
                  <a:cubicBezTo>
                    <a:pt x="465" y="40"/>
                    <a:pt x="464" y="37"/>
                    <a:pt x="463" y="37"/>
                  </a:cubicBezTo>
                  <a:close/>
                  <a:moveTo>
                    <a:pt x="455" y="36"/>
                  </a:moveTo>
                  <a:cubicBezTo>
                    <a:pt x="456" y="37"/>
                    <a:pt x="455" y="39"/>
                    <a:pt x="455" y="41"/>
                  </a:cubicBezTo>
                  <a:cubicBezTo>
                    <a:pt x="457" y="41"/>
                    <a:pt x="457" y="41"/>
                    <a:pt x="457" y="41"/>
                  </a:cubicBezTo>
                  <a:cubicBezTo>
                    <a:pt x="457" y="40"/>
                    <a:pt x="456" y="38"/>
                    <a:pt x="457" y="37"/>
                  </a:cubicBezTo>
                  <a:lnTo>
                    <a:pt x="455" y="36"/>
                  </a:lnTo>
                  <a:close/>
                  <a:moveTo>
                    <a:pt x="166" y="30"/>
                  </a:moveTo>
                  <a:cubicBezTo>
                    <a:pt x="167" y="31"/>
                    <a:pt x="166" y="33"/>
                    <a:pt x="167" y="34"/>
                  </a:cubicBezTo>
                  <a:cubicBezTo>
                    <a:pt x="169" y="38"/>
                    <a:pt x="180" y="41"/>
                    <a:pt x="186" y="42"/>
                  </a:cubicBezTo>
                  <a:cubicBezTo>
                    <a:pt x="186" y="42"/>
                    <a:pt x="189" y="43"/>
                    <a:pt x="187" y="41"/>
                  </a:cubicBezTo>
                  <a:cubicBezTo>
                    <a:pt x="187" y="41"/>
                    <a:pt x="187" y="39"/>
                    <a:pt x="186" y="39"/>
                  </a:cubicBezTo>
                  <a:cubicBezTo>
                    <a:pt x="186" y="39"/>
                    <a:pt x="180" y="36"/>
                    <a:pt x="180" y="36"/>
                  </a:cubicBezTo>
                  <a:cubicBezTo>
                    <a:pt x="179" y="36"/>
                    <a:pt x="178" y="37"/>
                    <a:pt x="177" y="36"/>
                  </a:cubicBezTo>
                  <a:cubicBezTo>
                    <a:pt x="176" y="36"/>
                    <a:pt x="175" y="34"/>
                    <a:pt x="175" y="34"/>
                  </a:cubicBezTo>
                  <a:cubicBezTo>
                    <a:pt x="174" y="33"/>
                    <a:pt x="173" y="34"/>
                    <a:pt x="172" y="33"/>
                  </a:cubicBezTo>
                  <a:cubicBezTo>
                    <a:pt x="170" y="32"/>
                    <a:pt x="168" y="30"/>
                    <a:pt x="166" y="30"/>
                  </a:cubicBezTo>
                  <a:close/>
                  <a:moveTo>
                    <a:pt x="327" y="18"/>
                  </a:moveTo>
                  <a:cubicBezTo>
                    <a:pt x="332" y="17"/>
                    <a:pt x="324" y="20"/>
                    <a:pt x="324" y="20"/>
                  </a:cubicBezTo>
                  <a:cubicBezTo>
                    <a:pt x="324" y="20"/>
                    <a:pt x="324" y="21"/>
                    <a:pt x="324" y="22"/>
                  </a:cubicBezTo>
                  <a:cubicBezTo>
                    <a:pt x="324" y="22"/>
                    <a:pt x="321" y="21"/>
                    <a:pt x="320" y="20"/>
                  </a:cubicBezTo>
                  <a:cubicBezTo>
                    <a:pt x="320" y="21"/>
                    <a:pt x="320" y="22"/>
                    <a:pt x="319" y="22"/>
                  </a:cubicBezTo>
                  <a:cubicBezTo>
                    <a:pt x="317" y="22"/>
                    <a:pt x="319" y="19"/>
                    <a:pt x="319" y="19"/>
                  </a:cubicBezTo>
                  <a:cubicBezTo>
                    <a:pt x="322" y="19"/>
                    <a:pt x="325" y="18"/>
                    <a:pt x="327" y="18"/>
                  </a:cubicBezTo>
                  <a:close/>
                  <a:moveTo>
                    <a:pt x="366" y="14"/>
                  </a:moveTo>
                  <a:cubicBezTo>
                    <a:pt x="368" y="14"/>
                    <a:pt x="372" y="15"/>
                    <a:pt x="373" y="15"/>
                  </a:cubicBezTo>
                  <a:cubicBezTo>
                    <a:pt x="377" y="15"/>
                    <a:pt x="379" y="14"/>
                    <a:pt x="383" y="14"/>
                  </a:cubicBezTo>
                  <a:cubicBezTo>
                    <a:pt x="384" y="14"/>
                    <a:pt x="390" y="16"/>
                    <a:pt x="392" y="16"/>
                  </a:cubicBezTo>
                  <a:cubicBezTo>
                    <a:pt x="386" y="16"/>
                    <a:pt x="379" y="18"/>
                    <a:pt x="374" y="18"/>
                  </a:cubicBezTo>
                  <a:cubicBezTo>
                    <a:pt x="371" y="18"/>
                    <a:pt x="367" y="16"/>
                    <a:pt x="364" y="17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59" y="19"/>
                    <a:pt x="356" y="18"/>
                    <a:pt x="353" y="18"/>
                  </a:cubicBezTo>
                  <a:cubicBezTo>
                    <a:pt x="354" y="17"/>
                    <a:pt x="354" y="17"/>
                    <a:pt x="354" y="17"/>
                  </a:cubicBezTo>
                  <a:cubicBezTo>
                    <a:pt x="354" y="17"/>
                    <a:pt x="356" y="17"/>
                    <a:pt x="356" y="17"/>
                  </a:cubicBezTo>
                  <a:cubicBezTo>
                    <a:pt x="359" y="16"/>
                    <a:pt x="363" y="15"/>
                    <a:pt x="366" y="14"/>
                  </a:cubicBezTo>
                  <a:close/>
                  <a:moveTo>
                    <a:pt x="335" y="12"/>
                  </a:moveTo>
                  <a:cubicBezTo>
                    <a:pt x="336" y="12"/>
                    <a:pt x="336" y="12"/>
                    <a:pt x="336" y="12"/>
                  </a:cubicBezTo>
                  <a:cubicBezTo>
                    <a:pt x="337" y="13"/>
                    <a:pt x="336" y="14"/>
                    <a:pt x="336" y="15"/>
                  </a:cubicBezTo>
                  <a:cubicBezTo>
                    <a:pt x="337" y="15"/>
                    <a:pt x="339" y="17"/>
                    <a:pt x="339" y="18"/>
                  </a:cubicBezTo>
                  <a:cubicBezTo>
                    <a:pt x="346" y="15"/>
                    <a:pt x="346" y="16"/>
                    <a:pt x="352" y="18"/>
                  </a:cubicBezTo>
                  <a:cubicBezTo>
                    <a:pt x="350" y="18"/>
                    <a:pt x="347" y="18"/>
                    <a:pt x="346" y="18"/>
                  </a:cubicBezTo>
                  <a:cubicBezTo>
                    <a:pt x="345" y="18"/>
                    <a:pt x="341" y="18"/>
                    <a:pt x="339" y="18"/>
                  </a:cubicBezTo>
                  <a:cubicBezTo>
                    <a:pt x="339" y="18"/>
                    <a:pt x="339" y="20"/>
                    <a:pt x="339" y="20"/>
                  </a:cubicBezTo>
                  <a:cubicBezTo>
                    <a:pt x="338" y="20"/>
                    <a:pt x="339" y="21"/>
                    <a:pt x="338" y="21"/>
                  </a:cubicBezTo>
                  <a:cubicBezTo>
                    <a:pt x="337" y="21"/>
                    <a:pt x="337" y="19"/>
                    <a:pt x="336" y="19"/>
                  </a:cubicBezTo>
                  <a:cubicBezTo>
                    <a:pt x="336" y="19"/>
                    <a:pt x="334" y="19"/>
                    <a:pt x="334" y="18"/>
                  </a:cubicBezTo>
                  <a:cubicBezTo>
                    <a:pt x="334" y="18"/>
                    <a:pt x="334" y="18"/>
                    <a:pt x="334" y="18"/>
                  </a:cubicBezTo>
                  <a:cubicBezTo>
                    <a:pt x="337" y="16"/>
                    <a:pt x="334" y="11"/>
                    <a:pt x="335" y="12"/>
                  </a:cubicBezTo>
                  <a:close/>
                  <a:moveTo>
                    <a:pt x="440" y="34"/>
                  </a:moveTo>
                  <a:cubicBezTo>
                    <a:pt x="442" y="33"/>
                    <a:pt x="443" y="30"/>
                    <a:pt x="444" y="30"/>
                  </a:cubicBezTo>
                  <a:cubicBezTo>
                    <a:pt x="445" y="29"/>
                    <a:pt x="446" y="30"/>
                    <a:pt x="447" y="30"/>
                  </a:cubicBezTo>
                  <a:cubicBezTo>
                    <a:pt x="448" y="29"/>
                    <a:pt x="450" y="28"/>
                    <a:pt x="451" y="27"/>
                  </a:cubicBezTo>
                  <a:cubicBezTo>
                    <a:pt x="451" y="27"/>
                    <a:pt x="451" y="25"/>
                    <a:pt x="451" y="25"/>
                  </a:cubicBezTo>
                  <a:cubicBezTo>
                    <a:pt x="449" y="24"/>
                    <a:pt x="447" y="24"/>
                    <a:pt x="445" y="24"/>
                  </a:cubicBezTo>
                  <a:cubicBezTo>
                    <a:pt x="444" y="23"/>
                    <a:pt x="443" y="22"/>
                    <a:pt x="443" y="22"/>
                  </a:cubicBezTo>
                  <a:cubicBezTo>
                    <a:pt x="439" y="21"/>
                    <a:pt x="435" y="24"/>
                    <a:pt x="432" y="22"/>
                  </a:cubicBezTo>
                  <a:cubicBezTo>
                    <a:pt x="432" y="22"/>
                    <a:pt x="432" y="20"/>
                    <a:pt x="432" y="20"/>
                  </a:cubicBezTo>
                  <a:cubicBezTo>
                    <a:pt x="431" y="20"/>
                    <a:pt x="430" y="19"/>
                    <a:pt x="429" y="18"/>
                  </a:cubicBezTo>
                  <a:cubicBezTo>
                    <a:pt x="428" y="19"/>
                    <a:pt x="428" y="18"/>
                    <a:pt x="427" y="18"/>
                  </a:cubicBezTo>
                  <a:cubicBezTo>
                    <a:pt x="426" y="18"/>
                    <a:pt x="426" y="20"/>
                    <a:pt x="425" y="20"/>
                  </a:cubicBezTo>
                  <a:cubicBezTo>
                    <a:pt x="425" y="20"/>
                    <a:pt x="425" y="18"/>
                    <a:pt x="425" y="18"/>
                  </a:cubicBezTo>
                  <a:cubicBezTo>
                    <a:pt x="424" y="17"/>
                    <a:pt x="424" y="17"/>
                    <a:pt x="423" y="17"/>
                  </a:cubicBezTo>
                  <a:cubicBezTo>
                    <a:pt x="418" y="19"/>
                    <a:pt x="417" y="21"/>
                    <a:pt x="410" y="22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3" y="19"/>
                    <a:pt x="414" y="20"/>
                    <a:pt x="417" y="19"/>
                  </a:cubicBezTo>
                  <a:cubicBezTo>
                    <a:pt x="417" y="19"/>
                    <a:pt x="417" y="18"/>
                    <a:pt x="418" y="18"/>
                  </a:cubicBezTo>
                  <a:cubicBezTo>
                    <a:pt x="418" y="17"/>
                    <a:pt x="419" y="15"/>
                    <a:pt x="418" y="14"/>
                  </a:cubicBezTo>
                  <a:cubicBezTo>
                    <a:pt x="418" y="13"/>
                    <a:pt x="412" y="9"/>
                    <a:pt x="410" y="9"/>
                  </a:cubicBezTo>
                  <a:cubicBezTo>
                    <a:pt x="408" y="9"/>
                    <a:pt x="407" y="12"/>
                    <a:pt x="406" y="12"/>
                  </a:cubicBezTo>
                  <a:cubicBezTo>
                    <a:pt x="403" y="14"/>
                    <a:pt x="398" y="14"/>
                    <a:pt x="394" y="15"/>
                  </a:cubicBezTo>
                  <a:cubicBezTo>
                    <a:pt x="395" y="14"/>
                    <a:pt x="397" y="11"/>
                    <a:pt x="398" y="10"/>
                  </a:cubicBezTo>
                  <a:cubicBezTo>
                    <a:pt x="399" y="10"/>
                    <a:pt x="401" y="10"/>
                    <a:pt x="402" y="9"/>
                  </a:cubicBezTo>
                  <a:cubicBezTo>
                    <a:pt x="403" y="9"/>
                    <a:pt x="403" y="7"/>
                    <a:pt x="404" y="6"/>
                  </a:cubicBezTo>
                  <a:cubicBezTo>
                    <a:pt x="403" y="6"/>
                    <a:pt x="401" y="5"/>
                    <a:pt x="400" y="5"/>
                  </a:cubicBezTo>
                  <a:cubicBezTo>
                    <a:pt x="396" y="5"/>
                    <a:pt x="391" y="6"/>
                    <a:pt x="386" y="5"/>
                  </a:cubicBezTo>
                  <a:cubicBezTo>
                    <a:pt x="383" y="5"/>
                    <a:pt x="380" y="3"/>
                    <a:pt x="376" y="3"/>
                  </a:cubicBezTo>
                  <a:cubicBezTo>
                    <a:pt x="376" y="3"/>
                    <a:pt x="376" y="4"/>
                    <a:pt x="376" y="4"/>
                  </a:cubicBezTo>
                  <a:cubicBezTo>
                    <a:pt x="374" y="4"/>
                    <a:pt x="373" y="4"/>
                    <a:pt x="371" y="4"/>
                  </a:cubicBezTo>
                  <a:cubicBezTo>
                    <a:pt x="369" y="4"/>
                    <a:pt x="367" y="6"/>
                    <a:pt x="364" y="6"/>
                  </a:cubicBezTo>
                  <a:cubicBezTo>
                    <a:pt x="360" y="5"/>
                    <a:pt x="355" y="1"/>
                    <a:pt x="352" y="1"/>
                  </a:cubicBezTo>
                  <a:cubicBezTo>
                    <a:pt x="351" y="1"/>
                    <a:pt x="349" y="3"/>
                    <a:pt x="348" y="3"/>
                  </a:cubicBezTo>
                  <a:cubicBezTo>
                    <a:pt x="345" y="4"/>
                    <a:pt x="342" y="2"/>
                    <a:pt x="340" y="2"/>
                  </a:cubicBezTo>
                  <a:cubicBezTo>
                    <a:pt x="335" y="1"/>
                    <a:pt x="333" y="3"/>
                    <a:pt x="326" y="3"/>
                  </a:cubicBezTo>
                  <a:cubicBezTo>
                    <a:pt x="324" y="3"/>
                    <a:pt x="310" y="0"/>
                    <a:pt x="309" y="1"/>
                  </a:cubicBezTo>
                  <a:cubicBezTo>
                    <a:pt x="308" y="1"/>
                    <a:pt x="308" y="3"/>
                    <a:pt x="308" y="4"/>
                  </a:cubicBezTo>
                  <a:cubicBezTo>
                    <a:pt x="305" y="3"/>
                    <a:pt x="303" y="3"/>
                    <a:pt x="300" y="2"/>
                  </a:cubicBezTo>
                  <a:cubicBezTo>
                    <a:pt x="300" y="2"/>
                    <a:pt x="299" y="4"/>
                    <a:pt x="299" y="4"/>
                  </a:cubicBezTo>
                  <a:cubicBezTo>
                    <a:pt x="300" y="5"/>
                    <a:pt x="300" y="5"/>
                    <a:pt x="301" y="6"/>
                  </a:cubicBezTo>
                  <a:cubicBezTo>
                    <a:pt x="299" y="6"/>
                    <a:pt x="294" y="7"/>
                    <a:pt x="291" y="6"/>
                  </a:cubicBezTo>
                  <a:cubicBezTo>
                    <a:pt x="290" y="5"/>
                    <a:pt x="293" y="4"/>
                    <a:pt x="291" y="5"/>
                  </a:cubicBezTo>
                  <a:cubicBezTo>
                    <a:pt x="290" y="5"/>
                    <a:pt x="290" y="6"/>
                    <a:pt x="290" y="7"/>
                  </a:cubicBezTo>
                  <a:cubicBezTo>
                    <a:pt x="290" y="7"/>
                    <a:pt x="286" y="9"/>
                    <a:pt x="288" y="10"/>
                  </a:cubicBezTo>
                  <a:cubicBezTo>
                    <a:pt x="289" y="10"/>
                    <a:pt x="290" y="9"/>
                    <a:pt x="291" y="1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77" y="11"/>
                    <a:pt x="282" y="13"/>
                    <a:pt x="288" y="19"/>
                  </a:cubicBezTo>
                  <a:cubicBezTo>
                    <a:pt x="287" y="19"/>
                    <a:pt x="286" y="19"/>
                    <a:pt x="285" y="19"/>
                  </a:cubicBezTo>
                  <a:cubicBezTo>
                    <a:pt x="284" y="19"/>
                    <a:pt x="281" y="14"/>
                    <a:pt x="281" y="14"/>
                  </a:cubicBezTo>
                  <a:cubicBezTo>
                    <a:pt x="279" y="13"/>
                    <a:pt x="278" y="14"/>
                    <a:pt x="277" y="14"/>
                  </a:cubicBezTo>
                  <a:cubicBezTo>
                    <a:pt x="278" y="14"/>
                    <a:pt x="278" y="15"/>
                    <a:pt x="279" y="15"/>
                  </a:cubicBezTo>
                  <a:cubicBezTo>
                    <a:pt x="280" y="16"/>
                    <a:pt x="279" y="17"/>
                    <a:pt x="280" y="18"/>
                  </a:cubicBezTo>
                  <a:cubicBezTo>
                    <a:pt x="276" y="16"/>
                    <a:pt x="277" y="14"/>
                    <a:pt x="275" y="20"/>
                  </a:cubicBezTo>
                  <a:cubicBezTo>
                    <a:pt x="273" y="19"/>
                    <a:pt x="268" y="17"/>
                    <a:pt x="267" y="16"/>
                  </a:cubicBezTo>
                  <a:cubicBezTo>
                    <a:pt x="267" y="15"/>
                    <a:pt x="267" y="12"/>
                    <a:pt x="267" y="12"/>
                  </a:cubicBezTo>
                  <a:cubicBezTo>
                    <a:pt x="265" y="11"/>
                    <a:pt x="259" y="9"/>
                    <a:pt x="255" y="10"/>
                  </a:cubicBezTo>
                  <a:cubicBezTo>
                    <a:pt x="253" y="11"/>
                    <a:pt x="258" y="13"/>
                    <a:pt x="255" y="14"/>
                  </a:cubicBezTo>
                  <a:cubicBezTo>
                    <a:pt x="254" y="14"/>
                    <a:pt x="250" y="12"/>
                    <a:pt x="249" y="12"/>
                  </a:cubicBezTo>
                  <a:cubicBezTo>
                    <a:pt x="250" y="12"/>
                    <a:pt x="247" y="12"/>
                    <a:pt x="247" y="12"/>
                  </a:cubicBezTo>
                  <a:cubicBezTo>
                    <a:pt x="247" y="13"/>
                    <a:pt x="247" y="14"/>
                    <a:pt x="248" y="14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15"/>
                    <a:pt x="250" y="16"/>
                    <a:pt x="250" y="16"/>
                  </a:cubicBezTo>
                  <a:cubicBezTo>
                    <a:pt x="250" y="16"/>
                    <a:pt x="251" y="17"/>
                    <a:pt x="251" y="18"/>
                  </a:cubicBezTo>
                  <a:cubicBezTo>
                    <a:pt x="250" y="18"/>
                    <a:pt x="248" y="18"/>
                    <a:pt x="247" y="18"/>
                  </a:cubicBezTo>
                  <a:cubicBezTo>
                    <a:pt x="248" y="18"/>
                    <a:pt x="247" y="20"/>
                    <a:pt x="247" y="21"/>
                  </a:cubicBezTo>
                  <a:cubicBezTo>
                    <a:pt x="248" y="21"/>
                    <a:pt x="252" y="21"/>
                    <a:pt x="253" y="22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23"/>
                    <a:pt x="260" y="21"/>
                    <a:pt x="263" y="23"/>
                  </a:cubicBezTo>
                  <a:cubicBezTo>
                    <a:pt x="265" y="24"/>
                    <a:pt x="264" y="26"/>
                    <a:pt x="265" y="28"/>
                  </a:cubicBezTo>
                  <a:cubicBezTo>
                    <a:pt x="265" y="28"/>
                    <a:pt x="267" y="30"/>
                    <a:pt x="268" y="31"/>
                  </a:cubicBezTo>
                  <a:cubicBezTo>
                    <a:pt x="266" y="30"/>
                    <a:pt x="265" y="30"/>
                    <a:pt x="264" y="28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3" y="24"/>
                    <a:pt x="256" y="23"/>
                    <a:pt x="253" y="23"/>
                  </a:cubicBezTo>
                  <a:cubicBezTo>
                    <a:pt x="249" y="22"/>
                    <a:pt x="238" y="20"/>
                    <a:pt x="242" y="27"/>
                  </a:cubicBezTo>
                  <a:cubicBezTo>
                    <a:pt x="242" y="28"/>
                    <a:pt x="244" y="28"/>
                    <a:pt x="245" y="28"/>
                  </a:cubicBezTo>
                  <a:cubicBezTo>
                    <a:pt x="245" y="29"/>
                    <a:pt x="245" y="30"/>
                    <a:pt x="245" y="31"/>
                  </a:cubicBezTo>
                  <a:cubicBezTo>
                    <a:pt x="244" y="30"/>
                    <a:pt x="239" y="25"/>
                    <a:pt x="239" y="25"/>
                  </a:cubicBezTo>
                  <a:cubicBezTo>
                    <a:pt x="234" y="23"/>
                    <a:pt x="231" y="26"/>
                    <a:pt x="227" y="26"/>
                  </a:cubicBezTo>
                  <a:cubicBezTo>
                    <a:pt x="225" y="27"/>
                    <a:pt x="223" y="26"/>
                    <a:pt x="220" y="26"/>
                  </a:cubicBezTo>
                  <a:cubicBezTo>
                    <a:pt x="220" y="26"/>
                    <a:pt x="220" y="28"/>
                    <a:pt x="220" y="28"/>
                  </a:cubicBezTo>
                  <a:cubicBezTo>
                    <a:pt x="220" y="29"/>
                    <a:pt x="222" y="30"/>
                    <a:pt x="223" y="30"/>
                  </a:cubicBezTo>
                  <a:cubicBezTo>
                    <a:pt x="223" y="31"/>
                    <a:pt x="223" y="33"/>
                    <a:pt x="223" y="33"/>
                  </a:cubicBezTo>
                  <a:cubicBezTo>
                    <a:pt x="224" y="34"/>
                    <a:pt x="225" y="33"/>
                    <a:pt x="226" y="34"/>
                  </a:cubicBezTo>
                  <a:cubicBezTo>
                    <a:pt x="227" y="34"/>
                    <a:pt x="228" y="36"/>
                    <a:pt x="228" y="36"/>
                  </a:cubicBezTo>
                  <a:cubicBezTo>
                    <a:pt x="230" y="38"/>
                    <a:pt x="232" y="39"/>
                    <a:pt x="234" y="40"/>
                  </a:cubicBezTo>
                  <a:cubicBezTo>
                    <a:pt x="235" y="41"/>
                    <a:pt x="236" y="43"/>
                    <a:pt x="237" y="44"/>
                  </a:cubicBezTo>
                  <a:cubicBezTo>
                    <a:pt x="240" y="46"/>
                    <a:pt x="245" y="46"/>
                    <a:pt x="249" y="48"/>
                  </a:cubicBezTo>
                  <a:cubicBezTo>
                    <a:pt x="250" y="49"/>
                    <a:pt x="250" y="51"/>
                    <a:pt x="251" y="52"/>
                  </a:cubicBezTo>
                  <a:cubicBezTo>
                    <a:pt x="249" y="51"/>
                    <a:pt x="247" y="48"/>
                    <a:pt x="245" y="48"/>
                  </a:cubicBezTo>
                  <a:cubicBezTo>
                    <a:pt x="245" y="48"/>
                    <a:pt x="244" y="49"/>
                    <a:pt x="243" y="49"/>
                  </a:cubicBezTo>
                  <a:cubicBezTo>
                    <a:pt x="241" y="48"/>
                    <a:pt x="241" y="48"/>
                    <a:pt x="241" y="48"/>
                  </a:cubicBezTo>
                  <a:cubicBezTo>
                    <a:pt x="236" y="46"/>
                    <a:pt x="236" y="49"/>
                    <a:pt x="233" y="52"/>
                  </a:cubicBezTo>
                  <a:cubicBezTo>
                    <a:pt x="233" y="52"/>
                    <a:pt x="231" y="52"/>
                    <a:pt x="230" y="52"/>
                  </a:cubicBezTo>
                  <a:cubicBezTo>
                    <a:pt x="229" y="51"/>
                    <a:pt x="229" y="49"/>
                    <a:pt x="228" y="49"/>
                  </a:cubicBezTo>
                  <a:cubicBezTo>
                    <a:pt x="227" y="48"/>
                    <a:pt x="227" y="50"/>
                    <a:pt x="225" y="50"/>
                  </a:cubicBezTo>
                  <a:cubicBezTo>
                    <a:pt x="224" y="49"/>
                    <a:pt x="217" y="43"/>
                    <a:pt x="217" y="42"/>
                  </a:cubicBezTo>
                  <a:cubicBezTo>
                    <a:pt x="216" y="40"/>
                    <a:pt x="217" y="38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3" y="35"/>
                    <a:pt x="209" y="30"/>
                    <a:pt x="207" y="28"/>
                  </a:cubicBezTo>
                  <a:cubicBezTo>
                    <a:pt x="207" y="28"/>
                    <a:pt x="198" y="26"/>
                    <a:pt x="198" y="26"/>
                  </a:cubicBezTo>
                  <a:cubicBezTo>
                    <a:pt x="196" y="26"/>
                    <a:pt x="195" y="26"/>
                    <a:pt x="194" y="26"/>
                  </a:cubicBezTo>
                  <a:cubicBezTo>
                    <a:pt x="194" y="28"/>
                    <a:pt x="194" y="31"/>
                    <a:pt x="195" y="34"/>
                  </a:cubicBezTo>
                  <a:cubicBezTo>
                    <a:pt x="195" y="34"/>
                    <a:pt x="197" y="36"/>
                    <a:pt x="197" y="36"/>
                  </a:cubicBezTo>
                  <a:cubicBezTo>
                    <a:pt x="197" y="36"/>
                    <a:pt x="196" y="39"/>
                    <a:pt x="196" y="38"/>
                  </a:cubicBezTo>
                  <a:cubicBezTo>
                    <a:pt x="197" y="37"/>
                    <a:pt x="194" y="37"/>
                    <a:pt x="194" y="37"/>
                  </a:cubicBezTo>
                  <a:cubicBezTo>
                    <a:pt x="193" y="38"/>
                    <a:pt x="193" y="40"/>
                    <a:pt x="194" y="40"/>
                  </a:cubicBezTo>
                  <a:cubicBezTo>
                    <a:pt x="194" y="41"/>
                    <a:pt x="194" y="43"/>
                    <a:pt x="194" y="43"/>
                  </a:cubicBezTo>
                  <a:cubicBezTo>
                    <a:pt x="193" y="43"/>
                    <a:pt x="195" y="47"/>
                    <a:pt x="195" y="47"/>
                  </a:cubicBezTo>
                  <a:cubicBezTo>
                    <a:pt x="194" y="48"/>
                    <a:pt x="194" y="47"/>
                    <a:pt x="194" y="49"/>
                  </a:cubicBezTo>
                  <a:cubicBezTo>
                    <a:pt x="193" y="49"/>
                    <a:pt x="192" y="49"/>
                    <a:pt x="192" y="49"/>
                  </a:cubicBezTo>
                  <a:cubicBezTo>
                    <a:pt x="189" y="47"/>
                    <a:pt x="186" y="44"/>
                    <a:pt x="182" y="44"/>
                  </a:cubicBezTo>
                  <a:cubicBezTo>
                    <a:pt x="181" y="43"/>
                    <a:pt x="181" y="44"/>
                    <a:pt x="180" y="44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8" y="42"/>
                    <a:pt x="180" y="43"/>
                    <a:pt x="179" y="44"/>
                  </a:cubicBezTo>
                  <a:cubicBezTo>
                    <a:pt x="176" y="45"/>
                    <a:pt x="172" y="41"/>
                    <a:pt x="171" y="40"/>
                  </a:cubicBezTo>
                  <a:cubicBezTo>
                    <a:pt x="170" y="41"/>
                    <a:pt x="170" y="42"/>
                    <a:pt x="170" y="43"/>
                  </a:cubicBezTo>
                  <a:cubicBezTo>
                    <a:pt x="168" y="44"/>
                    <a:pt x="166" y="45"/>
                    <a:pt x="164" y="47"/>
                  </a:cubicBezTo>
                  <a:cubicBezTo>
                    <a:pt x="165" y="48"/>
                    <a:pt x="165" y="48"/>
                    <a:pt x="165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2" y="43"/>
                    <a:pt x="164" y="30"/>
                    <a:pt x="156" y="30"/>
                  </a:cubicBezTo>
                  <a:cubicBezTo>
                    <a:pt x="155" y="30"/>
                    <a:pt x="151" y="32"/>
                    <a:pt x="150" y="32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49" y="36"/>
                    <a:pt x="147" y="33"/>
                    <a:pt x="146" y="33"/>
                  </a:cubicBezTo>
                  <a:cubicBezTo>
                    <a:pt x="144" y="33"/>
                    <a:pt x="145" y="34"/>
                    <a:pt x="144" y="34"/>
                  </a:cubicBezTo>
                  <a:cubicBezTo>
                    <a:pt x="143" y="34"/>
                    <a:pt x="143" y="36"/>
                    <a:pt x="143" y="36"/>
                  </a:cubicBezTo>
                  <a:cubicBezTo>
                    <a:pt x="142" y="37"/>
                    <a:pt x="141" y="36"/>
                    <a:pt x="141" y="37"/>
                  </a:cubicBezTo>
                  <a:cubicBezTo>
                    <a:pt x="140" y="36"/>
                    <a:pt x="140" y="34"/>
                    <a:pt x="138" y="34"/>
                  </a:cubicBezTo>
                  <a:cubicBezTo>
                    <a:pt x="135" y="33"/>
                    <a:pt x="131" y="35"/>
                    <a:pt x="128" y="36"/>
                  </a:cubicBezTo>
                  <a:cubicBezTo>
                    <a:pt x="123" y="36"/>
                    <a:pt x="119" y="36"/>
                    <a:pt x="114" y="37"/>
                  </a:cubicBezTo>
                  <a:cubicBezTo>
                    <a:pt x="113" y="37"/>
                    <a:pt x="111" y="40"/>
                    <a:pt x="110" y="40"/>
                  </a:cubicBezTo>
                  <a:cubicBezTo>
                    <a:pt x="109" y="41"/>
                    <a:pt x="108" y="40"/>
                    <a:pt x="106" y="40"/>
                  </a:cubicBezTo>
                  <a:cubicBezTo>
                    <a:pt x="107" y="41"/>
                    <a:pt x="108" y="42"/>
                    <a:pt x="108" y="43"/>
                  </a:cubicBezTo>
                  <a:cubicBezTo>
                    <a:pt x="109" y="45"/>
                    <a:pt x="108" y="47"/>
                    <a:pt x="109" y="49"/>
                  </a:cubicBezTo>
                  <a:cubicBezTo>
                    <a:pt x="109" y="49"/>
                    <a:pt x="111" y="50"/>
                    <a:pt x="111" y="51"/>
                  </a:cubicBezTo>
                  <a:cubicBezTo>
                    <a:pt x="110" y="50"/>
                    <a:pt x="108" y="50"/>
                    <a:pt x="107" y="48"/>
                  </a:cubicBezTo>
                  <a:cubicBezTo>
                    <a:pt x="106" y="46"/>
                    <a:pt x="106" y="43"/>
                    <a:pt x="104" y="42"/>
                  </a:cubicBezTo>
                  <a:cubicBezTo>
                    <a:pt x="103" y="41"/>
                    <a:pt x="102" y="41"/>
                    <a:pt x="100" y="40"/>
                  </a:cubicBezTo>
                  <a:cubicBezTo>
                    <a:pt x="101" y="40"/>
                    <a:pt x="97" y="40"/>
                    <a:pt x="96" y="42"/>
                  </a:cubicBezTo>
                  <a:cubicBezTo>
                    <a:pt x="95" y="43"/>
                    <a:pt x="94" y="47"/>
                    <a:pt x="93" y="49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2" y="50"/>
                    <a:pt x="93" y="52"/>
                    <a:pt x="93" y="52"/>
                  </a:cubicBezTo>
                  <a:cubicBezTo>
                    <a:pt x="94" y="53"/>
                    <a:pt x="95" y="54"/>
                    <a:pt x="96" y="55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56"/>
                    <a:pt x="93" y="54"/>
                    <a:pt x="92" y="54"/>
                  </a:cubicBezTo>
                  <a:cubicBezTo>
                    <a:pt x="91" y="53"/>
                    <a:pt x="84" y="51"/>
                    <a:pt x="83" y="52"/>
                  </a:cubicBezTo>
                  <a:cubicBezTo>
                    <a:pt x="74" y="52"/>
                    <a:pt x="68" y="58"/>
                    <a:pt x="61" y="60"/>
                  </a:cubicBezTo>
                  <a:cubicBezTo>
                    <a:pt x="56" y="61"/>
                    <a:pt x="49" y="61"/>
                    <a:pt x="47" y="64"/>
                  </a:cubicBezTo>
                  <a:cubicBezTo>
                    <a:pt x="46" y="64"/>
                    <a:pt x="45" y="67"/>
                    <a:pt x="45" y="67"/>
                  </a:cubicBezTo>
                  <a:cubicBezTo>
                    <a:pt x="43" y="72"/>
                    <a:pt x="44" y="70"/>
                    <a:pt x="46" y="73"/>
                  </a:cubicBezTo>
                  <a:cubicBezTo>
                    <a:pt x="49" y="73"/>
                    <a:pt x="53" y="70"/>
                    <a:pt x="57" y="71"/>
                  </a:cubicBezTo>
                  <a:cubicBezTo>
                    <a:pt x="57" y="71"/>
                    <a:pt x="59" y="73"/>
                    <a:pt x="59" y="74"/>
                  </a:cubicBezTo>
                  <a:cubicBezTo>
                    <a:pt x="61" y="73"/>
                    <a:pt x="63" y="72"/>
                    <a:pt x="64" y="71"/>
                  </a:cubicBezTo>
                  <a:cubicBezTo>
                    <a:pt x="65" y="71"/>
                    <a:pt x="67" y="72"/>
                    <a:pt x="67" y="72"/>
                  </a:cubicBezTo>
                  <a:cubicBezTo>
                    <a:pt x="70" y="72"/>
                    <a:pt x="72" y="71"/>
                    <a:pt x="75" y="71"/>
                  </a:cubicBezTo>
                  <a:cubicBezTo>
                    <a:pt x="73" y="75"/>
                    <a:pt x="72" y="71"/>
                    <a:pt x="75" y="76"/>
                  </a:cubicBezTo>
                  <a:cubicBezTo>
                    <a:pt x="74" y="77"/>
                    <a:pt x="72" y="77"/>
                    <a:pt x="72" y="79"/>
                  </a:cubicBezTo>
                  <a:cubicBezTo>
                    <a:pt x="72" y="79"/>
                    <a:pt x="74" y="82"/>
                    <a:pt x="73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1"/>
                    <a:pt x="63" y="90"/>
                    <a:pt x="62" y="91"/>
                  </a:cubicBezTo>
                  <a:cubicBezTo>
                    <a:pt x="61" y="91"/>
                    <a:pt x="60" y="93"/>
                    <a:pt x="60" y="93"/>
                  </a:cubicBezTo>
                  <a:cubicBezTo>
                    <a:pt x="59" y="94"/>
                    <a:pt x="58" y="92"/>
                    <a:pt x="57" y="91"/>
                  </a:cubicBezTo>
                  <a:cubicBezTo>
                    <a:pt x="57" y="91"/>
                    <a:pt x="46" y="91"/>
                    <a:pt x="45" y="91"/>
                  </a:cubicBezTo>
                  <a:cubicBezTo>
                    <a:pt x="42" y="92"/>
                    <a:pt x="37" y="95"/>
                    <a:pt x="35" y="95"/>
                  </a:cubicBezTo>
                  <a:cubicBezTo>
                    <a:pt x="33" y="96"/>
                    <a:pt x="32" y="95"/>
                    <a:pt x="30" y="95"/>
                  </a:cubicBezTo>
                  <a:cubicBezTo>
                    <a:pt x="28" y="95"/>
                    <a:pt x="23" y="97"/>
                    <a:pt x="21" y="97"/>
                  </a:cubicBezTo>
                  <a:cubicBezTo>
                    <a:pt x="19" y="97"/>
                    <a:pt x="17" y="96"/>
                    <a:pt x="15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1" y="98"/>
                    <a:pt x="9" y="97"/>
                    <a:pt x="6" y="98"/>
                  </a:cubicBezTo>
                  <a:cubicBezTo>
                    <a:pt x="5" y="98"/>
                    <a:pt x="2" y="102"/>
                    <a:pt x="1" y="103"/>
                  </a:cubicBezTo>
                  <a:cubicBezTo>
                    <a:pt x="2" y="103"/>
                    <a:pt x="1" y="104"/>
                    <a:pt x="1" y="105"/>
                  </a:cubicBezTo>
                  <a:cubicBezTo>
                    <a:pt x="1" y="105"/>
                    <a:pt x="3" y="105"/>
                    <a:pt x="3" y="105"/>
                  </a:cubicBezTo>
                  <a:cubicBezTo>
                    <a:pt x="4" y="106"/>
                    <a:pt x="4" y="109"/>
                    <a:pt x="5" y="109"/>
                  </a:cubicBezTo>
                  <a:cubicBezTo>
                    <a:pt x="6" y="110"/>
                    <a:pt x="7" y="109"/>
                    <a:pt x="7" y="110"/>
                  </a:cubicBezTo>
                  <a:cubicBezTo>
                    <a:pt x="8" y="110"/>
                    <a:pt x="8" y="113"/>
                    <a:pt x="8" y="113"/>
                  </a:cubicBezTo>
                  <a:cubicBezTo>
                    <a:pt x="9" y="113"/>
                    <a:pt x="11" y="112"/>
                    <a:pt x="12" y="113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2" y="114"/>
                    <a:pt x="14" y="114"/>
                    <a:pt x="15" y="115"/>
                  </a:cubicBezTo>
                  <a:cubicBezTo>
                    <a:pt x="15" y="115"/>
                    <a:pt x="15" y="116"/>
                    <a:pt x="15" y="117"/>
                  </a:cubicBezTo>
                  <a:cubicBezTo>
                    <a:pt x="17" y="117"/>
                    <a:pt x="19" y="116"/>
                    <a:pt x="20" y="117"/>
                  </a:cubicBezTo>
                  <a:cubicBezTo>
                    <a:pt x="27" y="118"/>
                    <a:pt x="27" y="119"/>
                    <a:pt x="29" y="111"/>
                  </a:cubicBezTo>
                  <a:cubicBezTo>
                    <a:pt x="30" y="112"/>
                    <a:pt x="31" y="111"/>
                    <a:pt x="32" y="112"/>
                  </a:cubicBezTo>
                  <a:cubicBezTo>
                    <a:pt x="32" y="112"/>
                    <a:pt x="34" y="117"/>
                    <a:pt x="35" y="117"/>
                  </a:cubicBezTo>
                  <a:cubicBezTo>
                    <a:pt x="42" y="117"/>
                    <a:pt x="49" y="115"/>
                    <a:pt x="58" y="115"/>
                  </a:cubicBezTo>
                  <a:cubicBezTo>
                    <a:pt x="58" y="116"/>
                    <a:pt x="59" y="118"/>
                    <a:pt x="59" y="119"/>
                  </a:cubicBezTo>
                  <a:cubicBezTo>
                    <a:pt x="58" y="119"/>
                    <a:pt x="58" y="120"/>
                    <a:pt x="57" y="120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5" y="121"/>
                    <a:pt x="55" y="121"/>
                    <a:pt x="55" y="121"/>
                  </a:cubicBezTo>
                  <a:cubicBezTo>
                    <a:pt x="54" y="121"/>
                    <a:pt x="54" y="119"/>
                    <a:pt x="53" y="119"/>
                  </a:cubicBezTo>
                  <a:cubicBezTo>
                    <a:pt x="52" y="118"/>
                    <a:pt x="45" y="119"/>
                    <a:pt x="43" y="119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39" y="121"/>
                    <a:pt x="37" y="120"/>
                    <a:pt x="35" y="120"/>
                  </a:cubicBezTo>
                  <a:cubicBezTo>
                    <a:pt x="32" y="120"/>
                    <a:pt x="27" y="123"/>
                    <a:pt x="23" y="124"/>
                  </a:cubicBezTo>
                  <a:cubicBezTo>
                    <a:pt x="23" y="124"/>
                    <a:pt x="23" y="126"/>
                    <a:pt x="23" y="126"/>
                  </a:cubicBezTo>
                  <a:cubicBezTo>
                    <a:pt x="24" y="127"/>
                    <a:pt x="24" y="127"/>
                    <a:pt x="25" y="127"/>
                  </a:cubicBezTo>
                  <a:cubicBezTo>
                    <a:pt x="23" y="127"/>
                    <a:pt x="20" y="128"/>
                    <a:pt x="17" y="127"/>
                  </a:cubicBezTo>
                  <a:cubicBezTo>
                    <a:pt x="13" y="126"/>
                    <a:pt x="16" y="122"/>
                    <a:pt x="8" y="126"/>
                  </a:cubicBezTo>
                  <a:cubicBezTo>
                    <a:pt x="9" y="128"/>
                    <a:pt x="10" y="130"/>
                    <a:pt x="11" y="132"/>
                  </a:cubicBezTo>
                  <a:cubicBezTo>
                    <a:pt x="12" y="132"/>
                    <a:pt x="13" y="131"/>
                    <a:pt x="15" y="131"/>
                  </a:cubicBezTo>
                  <a:cubicBezTo>
                    <a:pt x="15" y="131"/>
                    <a:pt x="16" y="133"/>
                    <a:pt x="16" y="133"/>
                  </a:cubicBezTo>
                  <a:cubicBezTo>
                    <a:pt x="18" y="135"/>
                    <a:pt x="20" y="134"/>
                    <a:pt x="23" y="135"/>
                  </a:cubicBezTo>
                  <a:cubicBezTo>
                    <a:pt x="22" y="135"/>
                    <a:pt x="21" y="136"/>
                    <a:pt x="20" y="137"/>
                  </a:cubicBezTo>
                  <a:cubicBezTo>
                    <a:pt x="22" y="139"/>
                    <a:pt x="24" y="144"/>
                    <a:pt x="27" y="145"/>
                  </a:cubicBezTo>
                  <a:cubicBezTo>
                    <a:pt x="29" y="145"/>
                    <a:pt x="30" y="144"/>
                    <a:pt x="33" y="144"/>
                  </a:cubicBezTo>
                  <a:cubicBezTo>
                    <a:pt x="35" y="144"/>
                    <a:pt x="38" y="146"/>
                    <a:pt x="41" y="146"/>
                  </a:cubicBezTo>
                  <a:cubicBezTo>
                    <a:pt x="40" y="140"/>
                    <a:pt x="40" y="140"/>
                    <a:pt x="43" y="137"/>
                  </a:cubicBezTo>
                  <a:cubicBezTo>
                    <a:pt x="45" y="138"/>
                    <a:pt x="47" y="140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51" y="137"/>
                    <a:pt x="55" y="137"/>
                    <a:pt x="58" y="137"/>
                  </a:cubicBezTo>
                  <a:cubicBezTo>
                    <a:pt x="58" y="138"/>
                    <a:pt x="58" y="139"/>
                    <a:pt x="58" y="140"/>
                  </a:cubicBezTo>
                  <a:cubicBezTo>
                    <a:pt x="58" y="141"/>
                    <a:pt x="61" y="142"/>
                    <a:pt x="63" y="143"/>
                  </a:cubicBezTo>
                  <a:cubicBezTo>
                    <a:pt x="63" y="141"/>
                    <a:pt x="64" y="140"/>
                    <a:pt x="65" y="139"/>
                  </a:cubicBezTo>
                  <a:cubicBezTo>
                    <a:pt x="65" y="139"/>
                    <a:pt x="66" y="140"/>
                    <a:pt x="67" y="140"/>
                  </a:cubicBezTo>
                  <a:cubicBezTo>
                    <a:pt x="68" y="140"/>
                    <a:pt x="68" y="140"/>
                    <a:pt x="68" y="140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71" y="139"/>
                    <a:pt x="74" y="139"/>
                    <a:pt x="77" y="139"/>
                  </a:cubicBezTo>
                  <a:cubicBezTo>
                    <a:pt x="77" y="139"/>
                    <a:pt x="77" y="137"/>
                    <a:pt x="77" y="137"/>
                  </a:cubicBezTo>
                  <a:cubicBezTo>
                    <a:pt x="78" y="136"/>
                    <a:pt x="80" y="135"/>
                    <a:pt x="81" y="135"/>
                  </a:cubicBezTo>
                  <a:cubicBezTo>
                    <a:pt x="81" y="135"/>
                    <a:pt x="82" y="136"/>
                    <a:pt x="83" y="137"/>
                  </a:cubicBezTo>
                  <a:cubicBezTo>
                    <a:pt x="83" y="138"/>
                    <a:pt x="83" y="139"/>
                    <a:pt x="83" y="141"/>
                  </a:cubicBezTo>
                  <a:cubicBezTo>
                    <a:pt x="85" y="139"/>
                    <a:pt x="86" y="138"/>
                    <a:pt x="88" y="136"/>
                  </a:cubicBezTo>
                  <a:cubicBezTo>
                    <a:pt x="89" y="136"/>
                    <a:pt x="90" y="136"/>
                    <a:pt x="91" y="136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6" y="140"/>
                    <a:pt x="102" y="139"/>
                    <a:pt x="106" y="141"/>
                  </a:cubicBezTo>
                  <a:cubicBezTo>
                    <a:pt x="106" y="141"/>
                    <a:pt x="106" y="142"/>
                    <a:pt x="106" y="143"/>
                  </a:cubicBezTo>
                  <a:cubicBezTo>
                    <a:pt x="108" y="144"/>
                    <a:pt x="110" y="144"/>
                    <a:pt x="112" y="146"/>
                  </a:cubicBezTo>
                  <a:cubicBezTo>
                    <a:pt x="112" y="146"/>
                    <a:pt x="112" y="148"/>
                    <a:pt x="112" y="148"/>
                  </a:cubicBezTo>
                  <a:cubicBezTo>
                    <a:pt x="114" y="148"/>
                    <a:pt x="118" y="147"/>
                    <a:pt x="121" y="148"/>
                  </a:cubicBezTo>
                  <a:cubicBezTo>
                    <a:pt x="121" y="148"/>
                    <a:pt x="125" y="152"/>
                    <a:pt x="125" y="152"/>
                  </a:cubicBezTo>
                  <a:cubicBezTo>
                    <a:pt x="126" y="154"/>
                    <a:pt x="125" y="155"/>
                    <a:pt x="126" y="156"/>
                  </a:cubicBezTo>
                  <a:cubicBezTo>
                    <a:pt x="126" y="156"/>
                    <a:pt x="127" y="156"/>
                    <a:pt x="128" y="156"/>
                  </a:cubicBezTo>
                  <a:cubicBezTo>
                    <a:pt x="128" y="156"/>
                    <a:pt x="133" y="160"/>
                    <a:pt x="134" y="160"/>
                  </a:cubicBezTo>
                  <a:cubicBezTo>
                    <a:pt x="134" y="160"/>
                    <a:pt x="136" y="165"/>
                    <a:pt x="136" y="165"/>
                  </a:cubicBezTo>
                  <a:cubicBezTo>
                    <a:pt x="138" y="165"/>
                    <a:pt x="140" y="164"/>
                    <a:pt x="141" y="165"/>
                  </a:cubicBezTo>
                  <a:cubicBezTo>
                    <a:pt x="141" y="165"/>
                    <a:pt x="142" y="166"/>
                    <a:pt x="142" y="166"/>
                  </a:cubicBezTo>
                  <a:cubicBezTo>
                    <a:pt x="143" y="165"/>
                    <a:pt x="142" y="166"/>
                    <a:pt x="142" y="167"/>
                  </a:cubicBezTo>
                  <a:cubicBezTo>
                    <a:pt x="143" y="166"/>
                    <a:pt x="143" y="167"/>
                    <a:pt x="143" y="167"/>
                  </a:cubicBezTo>
                  <a:cubicBezTo>
                    <a:pt x="143" y="167"/>
                    <a:pt x="141" y="168"/>
                    <a:pt x="141" y="169"/>
                  </a:cubicBezTo>
                  <a:cubicBezTo>
                    <a:pt x="141" y="169"/>
                    <a:pt x="142" y="170"/>
                    <a:pt x="142" y="171"/>
                  </a:cubicBezTo>
                  <a:cubicBezTo>
                    <a:pt x="142" y="172"/>
                    <a:pt x="140" y="172"/>
                    <a:pt x="140" y="173"/>
                  </a:cubicBezTo>
                  <a:cubicBezTo>
                    <a:pt x="139" y="174"/>
                    <a:pt x="138" y="173"/>
                    <a:pt x="137" y="174"/>
                  </a:cubicBezTo>
                  <a:cubicBezTo>
                    <a:pt x="137" y="174"/>
                    <a:pt x="136" y="176"/>
                    <a:pt x="136" y="176"/>
                  </a:cubicBezTo>
                  <a:cubicBezTo>
                    <a:pt x="138" y="175"/>
                    <a:pt x="141" y="174"/>
                    <a:pt x="143" y="174"/>
                  </a:cubicBezTo>
                  <a:cubicBezTo>
                    <a:pt x="143" y="174"/>
                    <a:pt x="143" y="175"/>
                    <a:pt x="143" y="176"/>
                  </a:cubicBezTo>
                  <a:cubicBezTo>
                    <a:pt x="143" y="176"/>
                    <a:pt x="149" y="183"/>
                    <a:pt x="150" y="183"/>
                  </a:cubicBezTo>
                  <a:cubicBezTo>
                    <a:pt x="150" y="183"/>
                    <a:pt x="149" y="185"/>
                    <a:pt x="148" y="184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49" y="186"/>
                    <a:pt x="152" y="188"/>
                    <a:pt x="152" y="190"/>
                  </a:cubicBezTo>
                  <a:cubicBezTo>
                    <a:pt x="153" y="192"/>
                    <a:pt x="151" y="191"/>
                    <a:pt x="152" y="192"/>
                  </a:cubicBezTo>
                  <a:cubicBezTo>
                    <a:pt x="153" y="192"/>
                    <a:pt x="154" y="192"/>
                    <a:pt x="156" y="192"/>
                  </a:cubicBezTo>
                  <a:cubicBezTo>
                    <a:pt x="155" y="193"/>
                    <a:pt x="157" y="195"/>
                    <a:pt x="154" y="194"/>
                  </a:cubicBezTo>
                  <a:cubicBezTo>
                    <a:pt x="154" y="195"/>
                    <a:pt x="155" y="196"/>
                    <a:pt x="155" y="197"/>
                  </a:cubicBezTo>
                  <a:cubicBezTo>
                    <a:pt x="153" y="198"/>
                    <a:pt x="154" y="198"/>
                    <a:pt x="154" y="200"/>
                  </a:cubicBezTo>
                  <a:cubicBezTo>
                    <a:pt x="154" y="201"/>
                    <a:pt x="154" y="201"/>
                    <a:pt x="154" y="201"/>
                  </a:cubicBezTo>
                  <a:cubicBezTo>
                    <a:pt x="153" y="202"/>
                    <a:pt x="148" y="202"/>
                    <a:pt x="147" y="202"/>
                  </a:cubicBezTo>
                  <a:cubicBezTo>
                    <a:pt x="147" y="203"/>
                    <a:pt x="147" y="203"/>
                    <a:pt x="147" y="203"/>
                  </a:cubicBezTo>
                  <a:cubicBezTo>
                    <a:pt x="148" y="203"/>
                    <a:pt x="149" y="203"/>
                    <a:pt x="150" y="203"/>
                  </a:cubicBezTo>
                  <a:cubicBezTo>
                    <a:pt x="149" y="205"/>
                    <a:pt x="149" y="207"/>
                    <a:pt x="148" y="208"/>
                  </a:cubicBezTo>
                  <a:cubicBezTo>
                    <a:pt x="147" y="209"/>
                    <a:pt x="146" y="209"/>
                    <a:pt x="146" y="209"/>
                  </a:cubicBezTo>
                  <a:cubicBezTo>
                    <a:pt x="146" y="209"/>
                    <a:pt x="146" y="212"/>
                    <a:pt x="146" y="212"/>
                  </a:cubicBezTo>
                  <a:cubicBezTo>
                    <a:pt x="147" y="212"/>
                    <a:pt x="148" y="211"/>
                    <a:pt x="149" y="211"/>
                  </a:cubicBezTo>
                  <a:cubicBezTo>
                    <a:pt x="148" y="212"/>
                    <a:pt x="148" y="214"/>
                    <a:pt x="148" y="214"/>
                  </a:cubicBezTo>
                  <a:cubicBezTo>
                    <a:pt x="147" y="215"/>
                    <a:pt x="145" y="215"/>
                    <a:pt x="145" y="216"/>
                  </a:cubicBezTo>
                  <a:cubicBezTo>
                    <a:pt x="145" y="217"/>
                    <a:pt x="145" y="217"/>
                    <a:pt x="145" y="217"/>
                  </a:cubicBezTo>
                  <a:cubicBezTo>
                    <a:pt x="147" y="219"/>
                    <a:pt x="153" y="222"/>
                    <a:pt x="157" y="219"/>
                  </a:cubicBezTo>
                  <a:cubicBezTo>
                    <a:pt x="157" y="219"/>
                    <a:pt x="158" y="213"/>
                    <a:pt x="159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1" y="214"/>
                    <a:pt x="160" y="214"/>
                    <a:pt x="161" y="216"/>
                  </a:cubicBezTo>
                  <a:cubicBezTo>
                    <a:pt x="166" y="215"/>
                    <a:pt x="169" y="217"/>
                    <a:pt x="176" y="218"/>
                  </a:cubicBezTo>
                  <a:cubicBezTo>
                    <a:pt x="175" y="218"/>
                    <a:pt x="175" y="219"/>
                    <a:pt x="174" y="219"/>
                  </a:cubicBezTo>
                  <a:cubicBezTo>
                    <a:pt x="175" y="221"/>
                    <a:pt x="175" y="221"/>
                    <a:pt x="175" y="221"/>
                  </a:cubicBezTo>
                  <a:cubicBezTo>
                    <a:pt x="177" y="221"/>
                    <a:pt x="179" y="221"/>
                    <a:pt x="182" y="220"/>
                  </a:cubicBezTo>
                  <a:cubicBezTo>
                    <a:pt x="182" y="220"/>
                    <a:pt x="184" y="218"/>
                    <a:pt x="184" y="218"/>
                  </a:cubicBezTo>
                  <a:cubicBezTo>
                    <a:pt x="186" y="218"/>
                    <a:pt x="185" y="219"/>
                    <a:pt x="186" y="219"/>
                  </a:cubicBezTo>
                  <a:cubicBezTo>
                    <a:pt x="185" y="219"/>
                    <a:pt x="182" y="221"/>
                    <a:pt x="182" y="222"/>
                  </a:cubicBezTo>
                  <a:cubicBezTo>
                    <a:pt x="178" y="223"/>
                    <a:pt x="187" y="223"/>
                    <a:pt x="190" y="223"/>
                  </a:cubicBezTo>
                  <a:cubicBezTo>
                    <a:pt x="189" y="223"/>
                    <a:pt x="190" y="225"/>
                    <a:pt x="190" y="226"/>
                  </a:cubicBezTo>
                  <a:cubicBezTo>
                    <a:pt x="188" y="226"/>
                    <a:pt x="186" y="226"/>
                    <a:pt x="184" y="226"/>
                  </a:cubicBezTo>
                  <a:cubicBezTo>
                    <a:pt x="185" y="226"/>
                    <a:pt x="187" y="227"/>
                    <a:pt x="188" y="228"/>
                  </a:cubicBezTo>
                  <a:cubicBezTo>
                    <a:pt x="191" y="229"/>
                    <a:pt x="187" y="229"/>
                    <a:pt x="185" y="229"/>
                  </a:cubicBezTo>
                  <a:cubicBezTo>
                    <a:pt x="185" y="230"/>
                    <a:pt x="185" y="230"/>
                    <a:pt x="185" y="230"/>
                  </a:cubicBezTo>
                  <a:cubicBezTo>
                    <a:pt x="182" y="232"/>
                    <a:pt x="186" y="231"/>
                    <a:pt x="187" y="232"/>
                  </a:cubicBezTo>
                  <a:cubicBezTo>
                    <a:pt x="187" y="232"/>
                    <a:pt x="188" y="232"/>
                    <a:pt x="189" y="232"/>
                  </a:cubicBezTo>
                  <a:cubicBezTo>
                    <a:pt x="189" y="234"/>
                    <a:pt x="189" y="234"/>
                    <a:pt x="189" y="234"/>
                  </a:cubicBezTo>
                  <a:cubicBezTo>
                    <a:pt x="181" y="234"/>
                    <a:pt x="185" y="236"/>
                    <a:pt x="190" y="238"/>
                  </a:cubicBezTo>
                  <a:cubicBezTo>
                    <a:pt x="190" y="238"/>
                    <a:pt x="189" y="240"/>
                    <a:pt x="190" y="240"/>
                  </a:cubicBezTo>
                  <a:cubicBezTo>
                    <a:pt x="185" y="239"/>
                    <a:pt x="179" y="237"/>
                    <a:pt x="176" y="235"/>
                  </a:cubicBezTo>
                  <a:cubicBezTo>
                    <a:pt x="175" y="234"/>
                    <a:pt x="175" y="233"/>
                    <a:pt x="174" y="232"/>
                  </a:cubicBezTo>
                  <a:cubicBezTo>
                    <a:pt x="169" y="230"/>
                    <a:pt x="159" y="230"/>
                    <a:pt x="154" y="231"/>
                  </a:cubicBezTo>
                  <a:cubicBezTo>
                    <a:pt x="154" y="231"/>
                    <a:pt x="153" y="233"/>
                    <a:pt x="153" y="233"/>
                  </a:cubicBezTo>
                  <a:cubicBezTo>
                    <a:pt x="153" y="233"/>
                    <a:pt x="155" y="236"/>
                    <a:pt x="155" y="236"/>
                  </a:cubicBezTo>
                  <a:cubicBezTo>
                    <a:pt x="156" y="237"/>
                    <a:pt x="157" y="236"/>
                    <a:pt x="158" y="236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9" y="237"/>
                    <a:pt x="161" y="238"/>
                    <a:pt x="162" y="238"/>
                  </a:cubicBezTo>
                  <a:cubicBezTo>
                    <a:pt x="162" y="240"/>
                    <a:pt x="162" y="240"/>
                    <a:pt x="162" y="240"/>
                  </a:cubicBezTo>
                  <a:cubicBezTo>
                    <a:pt x="161" y="240"/>
                    <a:pt x="162" y="241"/>
                    <a:pt x="160" y="241"/>
                  </a:cubicBezTo>
                  <a:cubicBezTo>
                    <a:pt x="157" y="240"/>
                    <a:pt x="157" y="240"/>
                    <a:pt x="157" y="240"/>
                  </a:cubicBezTo>
                  <a:cubicBezTo>
                    <a:pt x="155" y="240"/>
                    <a:pt x="154" y="240"/>
                    <a:pt x="153" y="240"/>
                  </a:cubicBezTo>
                  <a:cubicBezTo>
                    <a:pt x="152" y="241"/>
                    <a:pt x="152" y="242"/>
                    <a:pt x="151" y="242"/>
                  </a:cubicBezTo>
                  <a:cubicBezTo>
                    <a:pt x="151" y="244"/>
                    <a:pt x="153" y="246"/>
                    <a:pt x="152" y="247"/>
                  </a:cubicBezTo>
                  <a:cubicBezTo>
                    <a:pt x="150" y="249"/>
                    <a:pt x="150" y="249"/>
                    <a:pt x="150" y="249"/>
                  </a:cubicBezTo>
                  <a:cubicBezTo>
                    <a:pt x="149" y="250"/>
                    <a:pt x="150" y="251"/>
                    <a:pt x="150" y="252"/>
                  </a:cubicBezTo>
                  <a:cubicBezTo>
                    <a:pt x="147" y="253"/>
                    <a:pt x="149" y="254"/>
                    <a:pt x="148" y="254"/>
                  </a:cubicBezTo>
                  <a:cubicBezTo>
                    <a:pt x="148" y="254"/>
                    <a:pt x="148" y="256"/>
                    <a:pt x="149" y="256"/>
                  </a:cubicBezTo>
                  <a:cubicBezTo>
                    <a:pt x="151" y="257"/>
                    <a:pt x="154" y="256"/>
                    <a:pt x="155" y="256"/>
                  </a:cubicBezTo>
                  <a:cubicBezTo>
                    <a:pt x="157" y="256"/>
                    <a:pt x="157" y="258"/>
                    <a:pt x="159" y="257"/>
                  </a:cubicBezTo>
                  <a:cubicBezTo>
                    <a:pt x="160" y="257"/>
                    <a:pt x="158" y="256"/>
                    <a:pt x="160" y="256"/>
                  </a:cubicBezTo>
                  <a:cubicBezTo>
                    <a:pt x="160" y="256"/>
                    <a:pt x="160" y="259"/>
                    <a:pt x="160" y="259"/>
                  </a:cubicBezTo>
                  <a:cubicBezTo>
                    <a:pt x="152" y="259"/>
                    <a:pt x="152" y="259"/>
                    <a:pt x="152" y="259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4" y="261"/>
                    <a:pt x="155" y="263"/>
                    <a:pt x="157" y="263"/>
                  </a:cubicBezTo>
                  <a:cubicBezTo>
                    <a:pt x="162" y="264"/>
                    <a:pt x="163" y="262"/>
                    <a:pt x="165" y="261"/>
                  </a:cubicBezTo>
                  <a:cubicBezTo>
                    <a:pt x="167" y="260"/>
                    <a:pt x="169" y="261"/>
                    <a:pt x="170" y="260"/>
                  </a:cubicBezTo>
                  <a:cubicBezTo>
                    <a:pt x="177" y="256"/>
                    <a:pt x="177" y="256"/>
                    <a:pt x="177" y="256"/>
                  </a:cubicBezTo>
                  <a:cubicBezTo>
                    <a:pt x="178" y="255"/>
                    <a:pt x="177" y="254"/>
                    <a:pt x="178" y="253"/>
                  </a:cubicBezTo>
                  <a:cubicBezTo>
                    <a:pt x="175" y="251"/>
                    <a:pt x="173" y="250"/>
                    <a:pt x="172" y="248"/>
                  </a:cubicBezTo>
                  <a:cubicBezTo>
                    <a:pt x="171" y="247"/>
                    <a:pt x="170" y="245"/>
                    <a:pt x="169" y="244"/>
                  </a:cubicBezTo>
                  <a:cubicBezTo>
                    <a:pt x="167" y="243"/>
                    <a:pt x="165" y="243"/>
                    <a:pt x="164" y="242"/>
                  </a:cubicBezTo>
                  <a:cubicBezTo>
                    <a:pt x="164" y="241"/>
                    <a:pt x="163" y="239"/>
                    <a:pt x="163" y="239"/>
                  </a:cubicBezTo>
                  <a:cubicBezTo>
                    <a:pt x="167" y="240"/>
                    <a:pt x="168" y="240"/>
                    <a:pt x="171" y="242"/>
                  </a:cubicBezTo>
                  <a:cubicBezTo>
                    <a:pt x="173" y="243"/>
                    <a:pt x="175" y="247"/>
                    <a:pt x="180" y="246"/>
                  </a:cubicBezTo>
                  <a:cubicBezTo>
                    <a:pt x="181" y="245"/>
                    <a:pt x="182" y="244"/>
                    <a:pt x="183" y="244"/>
                  </a:cubicBezTo>
                  <a:cubicBezTo>
                    <a:pt x="184" y="246"/>
                    <a:pt x="184" y="246"/>
                    <a:pt x="184" y="246"/>
                  </a:cubicBezTo>
                  <a:cubicBezTo>
                    <a:pt x="186" y="246"/>
                    <a:pt x="187" y="246"/>
                    <a:pt x="190" y="245"/>
                  </a:cubicBezTo>
                  <a:cubicBezTo>
                    <a:pt x="190" y="246"/>
                    <a:pt x="190" y="246"/>
                    <a:pt x="190" y="246"/>
                  </a:cubicBezTo>
                  <a:cubicBezTo>
                    <a:pt x="190" y="246"/>
                    <a:pt x="189" y="248"/>
                    <a:pt x="189" y="248"/>
                  </a:cubicBezTo>
                  <a:cubicBezTo>
                    <a:pt x="189" y="248"/>
                    <a:pt x="191" y="249"/>
                    <a:pt x="190" y="250"/>
                  </a:cubicBezTo>
                  <a:cubicBezTo>
                    <a:pt x="190" y="250"/>
                    <a:pt x="188" y="250"/>
                    <a:pt x="188" y="250"/>
                  </a:cubicBezTo>
                  <a:cubicBezTo>
                    <a:pt x="187" y="252"/>
                    <a:pt x="188" y="252"/>
                    <a:pt x="187" y="254"/>
                  </a:cubicBezTo>
                  <a:cubicBezTo>
                    <a:pt x="187" y="254"/>
                    <a:pt x="189" y="255"/>
                    <a:pt x="190" y="255"/>
                  </a:cubicBezTo>
                  <a:cubicBezTo>
                    <a:pt x="189" y="256"/>
                    <a:pt x="188" y="256"/>
                    <a:pt x="187" y="256"/>
                  </a:cubicBezTo>
                  <a:cubicBezTo>
                    <a:pt x="187" y="258"/>
                    <a:pt x="187" y="258"/>
                    <a:pt x="187" y="258"/>
                  </a:cubicBezTo>
                  <a:cubicBezTo>
                    <a:pt x="192" y="257"/>
                    <a:pt x="192" y="256"/>
                    <a:pt x="191" y="261"/>
                  </a:cubicBezTo>
                  <a:cubicBezTo>
                    <a:pt x="191" y="261"/>
                    <a:pt x="193" y="261"/>
                    <a:pt x="193" y="261"/>
                  </a:cubicBezTo>
                  <a:cubicBezTo>
                    <a:pt x="193" y="261"/>
                    <a:pt x="193" y="263"/>
                    <a:pt x="193" y="264"/>
                  </a:cubicBezTo>
                  <a:cubicBezTo>
                    <a:pt x="191" y="265"/>
                    <a:pt x="192" y="264"/>
                    <a:pt x="192" y="266"/>
                  </a:cubicBezTo>
                  <a:cubicBezTo>
                    <a:pt x="190" y="266"/>
                    <a:pt x="190" y="266"/>
                    <a:pt x="190" y="266"/>
                  </a:cubicBezTo>
                  <a:cubicBezTo>
                    <a:pt x="189" y="265"/>
                    <a:pt x="189" y="264"/>
                    <a:pt x="189" y="262"/>
                  </a:cubicBezTo>
                  <a:cubicBezTo>
                    <a:pt x="189" y="263"/>
                    <a:pt x="187" y="262"/>
                    <a:pt x="186" y="262"/>
                  </a:cubicBezTo>
                  <a:cubicBezTo>
                    <a:pt x="186" y="265"/>
                    <a:pt x="186" y="269"/>
                    <a:pt x="186" y="269"/>
                  </a:cubicBezTo>
                  <a:cubicBezTo>
                    <a:pt x="186" y="270"/>
                    <a:pt x="186" y="270"/>
                    <a:pt x="186" y="270"/>
                  </a:cubicBezTo>
                  <a:cubicBezTo>
                    <a:pt x="187" y="270"/>
                    <a:pt x="188" y="270"/>
                    <a:pt x="188" y="270"/>
                  </a:cubicBezTo>
                  <a:cubicBezTo>
                    <a:pt x="188" y="272"/>
                    <a:pt x="187" y="273"/>
                    <a:pt x="187" y="274"/>
                  </a:cubicBezTo>
                  <a:cubicBezTo>
                    <a:pt x="185" y="275"/>
                    <a:pt x="182" y="276"/>
                    <a:pt x="180" y="275"/>
                  </a:cubicBezTo>
                  <a:cubicBezTo>
                    <a:pt x="179" y="275"/>
                    <a:pt x="178" y="273"/>
                    <a:pt x="178" y="274"/>
                  </a:cubicBezTo>
                  <a:cubicBezTo>
                    <a:pt x="176" y="274"/>
                    <a:pt x="177" y="276"/>
                    <a:pt x="176" y="276"/>
                  </a:cubicBezTo>
                  <a:cubicBezTo>
                    <a:pt x="175" y="277"/>
                    <a:pt x="174" y="277"/>
                    <a:pt x="173" y="278"/>
                  </a:cubicBezTo>
                  <a:cubicBezTo>
                    <a:pt x="173" y="277"/>
                    <a:pt x="171" y="277"/>
                    <a:pt x="170" y="278"/>
                  </a:cubicBezTo>
                  <a:cubicBezTo>
                    <a:pt x="170" y="279"/>
                    <a:pt x="170" y="279"/>
                    <a:pt x="170" y="279"/>
                  </a:cubicBezTo>
                  <a:cubicBezTo>
                    <a:pt x="179" y="279"/>
                    <a:pt x="183" y="280"/>
                    <a:pt x="188" y="276"/>
                  </a:cubicBezTo>
                  <a:cubicBezTo>
                    <a:pt x="190" y="283"/>
                    <a:pt x="191" y="280"/>
                    <a:pt x="184" y="281"/>
                  </a:cubicBezTo>
                  <a:cubicBezTo>
                    <a:pt x="183" y="281"/>
                    <a:pt x="179" y="283"/>
                    <a:pt x="177" y="282"/>
                  </a:cubicBezTo>
                  <a:cubicBezTo>
                    <a:pt x="177" y="282"/>
                    <a:pt x="176" y="280"/>
                    <a:pt x="176" y="280"/>
                  </a:cubicBezTo>
                  <a:cubicBezTo>
                    <a:pt x="174" y="279"/>
                    <a:pt x="173" y="280"/>
                    <a:pt x="172" y="280"/>
                  </a:cubicBezTo>
                  <a:cubicBezTo>
                    <a:pt x="172" y="282"/>
                    <a:pt x="172" y="282"/>
                    <a:pt x="172" y="282"/>
                  </a:cubicBezTo>
                  <a:cubicBezTo>
                    <a:pt x="173" y="283"/>
                    <a:pt x="180" y="286"/>
                    <a:pt x="177" y="286"/>
                  </a:cubicBezTo>
                  <a:cubicBezTo>
                    <a:pt x="176" y="285"/>
                    <a:pt x="175" y="285"/>
                    <a:pt x="174" y="285"/>
                  </a:cubicBezTo>
                  <a:cubicBezTo>
                    <a:pt x="174" y="285"/>
                    <a:pt x="172" y="283"/>
                    <a:pt x="172" y="283"/>
                  </a:cubicBezTo>
                  <a:cubicBezTo>
                    <a:pt x="169" y="282"/>
                    <a:pt x="167" y="285"/>
                    <a:pt x="166" y="286"/>
                  </a:cubicBezTo>
                  <a:cubicBezTo>
                    <a:pt x="166" y="287"/>
                    <a:pt x="164" y="288"/>
                    <a:pt x="164" y="289"/>
                  </a:cubicBezTo>
                  <a:cubicBezTo>
                    <a:pt x="163" y="290"/>
                    <a:pt x="164" y="291"/>
                    <a:pt x="164" y="292"/>
                  </a:cubicBezTo>
                  <a:cubicBezTo>
                    <a:pt x="166" y="291"/>
                    <a:pt x="168" y="289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1" y="287"/>
                    <a:pt x="171" y="288"/>
                    <a:pt x="173" y="288"/>
                  </a:cubicBezTo>
                  <a:cubicBezTo>
                    <a:pt x="175" y="288"/>
                    <a:pt x="178" y="286"/>
                    <a:pt x="181" y="286"/>
                  </a:cubicBezTo>
                  <a:cubicBezTo>
                    <a:pt x="178" y="288"/>
                    <a:pt x="179" y="288"/>
                    <a:pt x="182" y="290"/>
                  </a:cubicBezTo>
                  <a:cubicBezTo>
                    <a:pt x="182" y="291"/>
                    <a:pt x="182" y="291"/>
                    <a:pt x="182" y="291"/>
                  </a:cubicBezTo>
                  <a:cubicBezTo>
                    <a:pt x="184" y="291"/>
                    <a:pt x="186" y="290"/>
                    <a:pt x="187" y="290"/>
                  </a:cubicBezTo>
                  <a:cubicBezTo>
                    <a:pt x="187" y="288"/>
                    <a:pt x="187" y="287"/>
                    <a:pt x="186" y="285"/>
                  </a:cubicBezTo>
                  <a:cubicBezTo>
                    <a:pt x="187" y="285"/>
                    <a:pt x="189" y="285"/>
                    <a:pt x="191" y="285"/>
                  </a:cubicBezTo>
                  <a:cubicBezTo>
                    <a:pt x="190" y="286"/>
                    <a:pt x="188" y="289"/>
                    <a:pt x="190" y="288"/>
                  </a:cubicBezTo>
                  <a:cubicBezTo>
                    <a:pt x="190" y="288"/>
                    <a:pt x="190" y="290"/>
                    <a:pt x="189" y="290"/>
                  </a:cubicBezTo>
                  <a:cubicBezTo>
                    <a:pt x="189" y="290"/>
                    <a:pt x="189" y="292"/>
                    <a:pt x="188" y="292"/>
                  </a:cubicBezTo>
                  <a:cubicBezTo>
                    <a:pt x="186" y="292"/>
                    <a:pt x="184" y="293"/>
                    <a:pt x="182" y="292"/>
                  </a:cubicBezTo>
                  <a:cubicBezTo>
                    <a:pt x="179" y="292"/>
                    <a:pt x="175" y="287"/>
                    <a:pt x="170" y="289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68" y="291"/>
                    <a:pt x="168" y="293"/>
                    <a:pt x="168" y="294"/>
                  </a:cubicBezTo>
                  <a:cubicBezTo>
                    <a:pt x="167" y="294"/>
                    <a:pt x="166" y="293"/>
                    <a:pt x="165" y="294"/>
                  </a:cubicBezTo>
                  <a:cubicBezTo>
                    <a:pt x="165" y="294"/>
                    <a:pt x="164" y="295"/>
                    <a:pt x="163" y="296"/>
                  </a:cubicBezTo>
                  <a:cubicBezTo>
                    <a:pt x="163" y="296"/>
                    <a:pt x="165" y="297"/>
                    <a:pt x="165" y="298"/>
                  </a:cubicBezTo>
                  <a:cubicBezTo>
                    <a:pt x="165" y="299"/>
                    <a:pt x="164" y="300"/>
                    <a:pt x="164" y="300"/>
                  </a:cubicBezTo>
                  <a:cubicBezTo>
                    <a:pt x="165" y="301"/>
                    <a:pt x="167" y="300"/>
                    <a:pt x="168" y="301"/>
                  </a:cubicBezTo>
                  <a:cubicBezTo>
                    <a:pt x="169" y="301"/>
                    <a:pt x="169" y="303"/>
                    <a:pt x="168" y="303"/>
                  </a:cubicBezTo>
                  <a:cubicBezTo>
                    <a:pt x="170" y="303"/>
                    <a:pt x="170" y="303"/>
                    <a:pt x="170" y="303"/>
                  </a:cubicBezTo>
                  <a:cubicBezTo>
                    <a:pt x="169" y="304"/>
                    <a:pt x="169" y="306"/>
                    <a:pt x="168" y="306"/>
                  </a:cubicBezTo>
                  <a:cubicBezTo>
                    <a:pt x="168" y="306"/>
                    <a:pt x="166" y="306"/>
                    <a:pt x="166" y="306"/>
                  </a:cubicBezTo>
                  <a:cubicBezTo>
                    <a:pt x="166" y="307"/>
                    <a:pt x="166" y="308"/>
                    <a:pt x="166" y="308"/>
                  </a:cubicBezTo>
                  <a:cubicBezTo>
                    <a:pt x="166" y="309"/>
                    <a:pt x="166" y="309"/>
                    <a:pt x="166" y="309"/>
                  </a:cubicBezTo>
                  <a:cubicBezTo>
                    <a:pt x="166" y="309"/>
                    <a:pt x="169" y="309"/>
                    <a:pt x="168" y="309"/>
                  </a:cubicBezTo>
                  <a:cubicBezTo>
                    <a:pt x="168" y="310"/>
                    <a:pt x="168" y="310"/>
                    <a:pt x="168" y="310"/>
                  </a:cubicBezTo>
                  <a:cubicBezTo>
                    <a:pt x="167" y="311"/>
                    <a:pt x="162" y="311"/>
                    <a:pt x="165" y="313"/>
                  </a:cubicBezTo>
                  <a:cubicBezTo>
                    <a:pt x="166" y="315"/>
                    <a:pt x="166" y="315"/>
                    <a:pt x="166" y="315"/>
                  </a:cubicBezTo>
                  <a:cubicBezTo>
                    <a:pt x="168" y="314"/>
                    <a:pt x="169" y="314"/>
                    <a:pt x="171" y="314"/>
                  </a:cubicBezTo>
                  <a:cubicBezTo>
                    <a:pt x="171" y="314"/>
                    <a:pt x="168" y="316"/>
                    <a:pt x="168" y="316"/>
                  </a:cubicBezTo>
                  <a:cubicBezTo>
                    <a:pt x="168" y="317"/>
                    <a:pt x="169" y="318"/>
                    <a:pt x="168" y="319"/>
                  </a:cubicBezTo>
                  <a:cubicBezTo>
                    <a:pt x="170" y="318"/>
                    <a:pt x="170" y="318"/>
                    <a:pt x="172" y="318"/>
                  </a:cubicBezTo>
                  <a:cubicBezTo>
                    <a:pt x="172" y="318"/>
                    <a:pt x="173" y="319"/>
                    <a:pt x="174" y="319"/>
                  </a:cubicBezTo>
                  <a:cubicBezTo>
                    <a:pt x="175" y="319"/>
                    <a:pt x="175" y="317"/>
                    <a:pt x="176" y="317"/>
                  </a:cubicBezTo>
                  <a:cubicBezTo>
                    <a:pt x="177" y="316"/>
                    <a:pt x="178" y="317"/>
                    <a:pt x="179" y="316"/>
                  </a:cubicBezTo>
                  <a:cubicBezTo>
                    <a:pt x="177" y="318"/>
                    <a:pt x="175" y="320"/>
                    <a:pt x="174" y="321"/>
                  </a:cubicBezTo>
                  <a:cubicBezTo>
                    <a:pt x="175" y="322"/>
                    <a:pt x="176" y="323"/>
                    <a:pt x="178" y="323"/>
                  </a:cubicBezTo>
                  <a:cubicBezTo>
                    <a:pt x="178" y="325"/>
                    <a:pt x="178" y="325"/>
                    <a:pt x="178" y="325"/>
                  </a:cubicBezTo>
                  <a:cubicBezTo>
                    <a:pt x="176" y="325"/>
                    <a:pt x="176" y="325"/>
                    <a:pt x="175" y="325"/>
                  </a:cubicBezTo>
                  <a:cubicBezTo>
                    <a:pt x="175" y="325"/>
                    <a:pt x="175" y="328"/>
                    <a:pt x="175" y="328"/>
                  </a:cubicBezTo>
                  <a:cubicBezTo>
                    <a:pt x="176" y="328"/>
                    <a:pt x="178" y="328"/>
                    <a:pt x="178" y="328"/>
                  </a:cubicBezTo>
                  <a:cubicBezTo>
                    <a:pt x="178" y="328"/>
                    <a:pt x="178" y="330"/>
                    <a:pt x="178" y="330"/>
                  </a:cubicBezTo>
                  <a:cubicBezTo>
                    <a:pt x="178" y="330"/>
                    <a:pt x="180" y="330"/>
                    <a:pt x="180" y="331"/>
                  </a:cubicBezTo>
                  <a:cubicBezTo>
                    <a:pt x="179" y="334"/>
                    <a:pt x="179" y="333"/>
                    <a:pt x="179" y="337"/>
                  </a:cubicBezTo>
                  <a:cubicBezTo>
                    <a:pt x="184" y="332"/>
                    <a:pt x="184" y="332"/>
                    <a:pt x="184" y="332"/>
                  </a:cubicBezTo>
                  <a:cubicBezTo>
                    <a:pt x="185" y="332"/>
                    <a:pt x="185" y="333"/>
                    <a:pt x="187" y="333"/>
                  </a:cubicBezTo>
                  <a:cubicBezTo>
                    <a:pt x="187" y="333"/>
                    <a:pt x="188" y="330"/>
                    <a:pt x="188" y="330"/>
                  </a:cubicBezTo>
                  <a:cubicBezTo>
                    <a:pt x="190" y="330"/>
                    <a:pt x="190" y="331"/>
                    <a:pt x="192" y="331"/>
                  </a:cubicBezTo>
                  <a:cubicBezTo>
                    <a:pt x="190" y="332"/>
                    <a:pt x="192" y="335"/>
                    <a:pt x="192" y="335"/>
                  </a:cubicBezTo>
                  <a:cubicBezTo>
                    <a:pt x="191" y="336"/>
                    <a:pt x="190" y="334"/>
                    <a:pt x="188" y="334"/>
                  </a:cubicBezTo>
                  <a:cubicBezTo>
                    <a:pt x="188" y="334"/>
                    <a:pt x="188" y="336"/>
                    <a:pt x="188" y="336"/>
                  </a:cubicBezTo>
                  <a:cubicBezTo>
                    <a:pt x="189" y="336"/>
                    <a:pt x="189" y="337"/>
                    <a:pt x="189" y="338"/>
                  </a:cubicBezTo>
                  <a:cubicBezTo>
                    <a:pt x="185" y="339"/>
                    <a:pt x="184" y="338"/>
                    <a:pt x="181" y="339"/>
                  </a:cubicBezTo>
                  <a:cubicBezTo>
                    <a:pt x="181" y="341"/>
                    <a:pt x="181" y="341"/>
                    <a:pt x="181" y="341"/>
                  </a:cubicBezTo>
                  <a:cubicBezTo>
                    <a:pt x="182" y="341"/>
                    <a:pt x="184" y="340"/>
                    <a:pt x="186" y="341"/>
                  </a:cubicBezTo>
                  <a:cubicBezTo>
                    <a:pt x="186" y="342"/>
                    <a:pt x="186" y="342"/>
                    <a:pt x="186" y="342"/>
                  </a:cubicBezTo>
                  <a:cubicBezTo>
                    <a:pt x="184" y="342"/>
                    <a:pt x="183" y="342"/>
                    <a:pt x="182" y="342"/>
                  </a:cubicBezTo>
                  <a:cubicBezTo>
                    <a:pt x="182" y="342"/>
                    <a:pt x="179" y="344"/>
                    <a:pt x="181" y="343"/>
                  </a:cubicBezTo>
                  <a:cubicBezTo>
                    <a:pt x="181" y="344"/>
                    <a:pt x="184" y="347"/>
                    <a:pt x="183" y="345"/>
                  </a:cubicBezTo>
                  <a:cubicBezTo>
                    <a:pt x="183" y="345"/>
                    <a:pt x="184" y="341"/>
                    <a:pt x="183" y="347"/>
                  </a:cubicBezTo>
                  <a:cubicBezTo>
                    <a:pt x="182" y="350"/>
                    <a:pt x="184" y="349"/>
                    <a:pt x="188" y="349"/>
                  </a:cubicBezTo>
                  <a:cubicBezTo>
                    <a:pt x="187" y="349"/>
                    <a:pt x="187" y="352"/>
                    <a:pt x="187" y="352"/>
                  </a:cubicBezTo>
                  <a:cubicBezTo>
                    <a:pt x="185" y="351"/>
                    <a:pt x="186" y="354"/>
                    <a:pt x="186" y="354"/>
                  </a:cubicBezTo>
                  <a:cubicBezTo>
                    <a:pt x="187" y="354"/>
                    <a:pt x="188" y="354"/>
                    <a:pt x="189" y="354"/>
                  </a:cubicBezTo>
                  <a:cubicBezTo>
                    <a:pt x="186" y="355"/>
                    <a:pt x="189" y="358"/>
                    <a:pt x="188" y="358"/>
                  </a:cubicBezTo>
                  <a:cubicBezTo>
                    <a:pt x="188" y="358"/>
                    <a:pt x="190" y="358"/>
                    <a:pt x="189" y="357"/>
                  </a:cubicBezTo>
                  <a:cubicBezTo>
                    <a:pt x="189" y="357"/>
                    <a:pt x="190" y="356"/>
                    <a:pt x="190" y="356"/>
                  </a:cubicBezTo>
                  <a:cubicBezTo>
                    <a:pt x="190" y="356"/>
                    <a:pt x="192" y="356"/>
                    <a:pt x="194" y="355"/>
                  </a:cubicBezTo>
                  <a:cubicBezTo>
                    <a:pt x="192" y="360"/>
                    <a:pt x="191" y="364"/>
                    <a:pt x="198" y="361"/>
                  </a:cubicBezTo>
                  <a:cubicBezTo>
                    <a:pt x="197" y="361"/>
                    <a:pt x="196" y="366"/>
                    <a:pt x="197" y="367"/>
                  </a:cubicBezTo>
                  <a:cubicBezTo>
                    <a:pt x="199" y="368"/>
                    <a:pt x="200" y="365"/>
                    <a:pt x="202" y="364"/>
                  </a:cubicBezTo>
                  <a:cubicBezTo>
                    <a:pt x="203" y="364"/>
                    <a:pt x="204" y="364"/>
                    <a:pt x="205" y="364"/>
                  </a:cubicBezTo>
                  <a:cubicBezTo>
                    <a:pt x="205" y="364"/>
                    <a:pt x="203" y="368"/>
                    <a:pt x="204" y="368"/>
                  </a:cubicBezTo>
                  <a:cubicBezTo>
                    <a:pt x="202" y="368"/>
                    <a:pt x="205" y="369"/>
                    <a:pt x="205" y="369"/>
                  </a:cubicBezTo>
                  <a:cubicBezTo>
                    <a:pt x="206" y="369"/>
                    <a:pt x="207" y="368"/>
                    <a:pt x="208" y="367"/>
                  </a:cubicBezTo>
                  <a:cubicBezTo>
                    <a:pt x="208" y="368"/>
                    <a:pt x="208" y="369"/>
                    <a:pt x="208" y="369"/>
                  </a:cubicBezTo>
                  <a:cubicBezTo>
                    <a:pt x="208" y="370"/>
                    <a:pt x="206" y="371"/>
                    <a:pt x="206" y="371"/>
                  </a:cubicBezTo>
                  <a:cubicBezTo>
                    <a:pt x="205" y="374"/>
                    <a:pt x="211" y="369"/>
                    <a:pt x="209" y="375"/>
                  </a:cubicBezTo>
                  <a:cubicBezTo>
                    <a:pt x="209" y="375"/>
                    <a:pt x="208" y="378"/>
                    <a:pt x="208" y="377"/>
                  </a:cubicBezTo>
                  <a:cubicBezTo>
                    <a:pt x="207" y="378"/>
                    <a:pt x="210" y="378"/>
                    <a:pt x="210" y="378"/>
                  </a:cubicBezTo>
                  <a:cubicBezTo>
                    <a:pt x="211" y="378"/>
                    <a:pt x="211" y="376"/>
                    <a:pt x="211" y="376"/>
                  </a:cubicBezTo>
                  <a:cubicBezTo>
                    <a:pt x="211" y="376"/>
                    <a:pt x="214" y="376"/>
                    <a:pt x="213" y="377"/>
                  </a:cubicBezTo>
                  <a:cubicBezTo>
                    <a:pt x="213" y="377"/>
                    <a:pt x="215" y="377"/>
                    <a:pt x="213" y="377"/>
                  </a:cubicBezTo>
                  <a:cubicBezTo>
                    <a:pt x="213" y="377"/>
                    <a:pt x="210" y="378"/>
                    <a:pt x="213" y="378"/>
                  </a:cubicBezTo>
                  <a:cubicBezTo>
                    <a:pt x="211" y="379"/>
                    <a:pt x="211" y="378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10" y="380"/>
                    <a:pt x="212" y="380"/>
                    <a:pt x="213" y="380"/>
                  </a:cubicBezTo>
                  <a:cubicBezTo>
                    <a:pt x="213" y="380"/>
                    <a:pt x="213" y="382"/>
                    <a:pt x="212" y="382"/>
                  </a:cubicBezTo>
                  <a:cubicBezTo>
                    <a:pt x="212" y="382"/>
                    <a:pt x="212" y="384"/>
                    <a:pt x="212" y="385"/>
                  </a:cubicBezTo>
                  <a:cubicBezTo>
                    <a:pt x="217" y="385"/>
                    <a:pt x="216" y="383"/>
                    <a:pt x="215" y="388"/>
                  </a:cubicBezTo>
                  <a:cubicBezTo>
                    <a:pt x="215" y="387"/>
                    <a:pt x="217" y="388"/>
                    <a:pt x="217" y="388"/>
                  </a:cubicBezTo>
                  <a:cubicBezTo>
                    <a:pt x="217" y="388"/>
                    <a:pt x="218" y="386"/>
                    <a:pt x="219" y="385"/>
                  </a:cubicBezTo>
                  <a:cubicBezTo>
                    <a:pt x="219" y="385"/>
                    <a:pt x="219" y="385"/>
                    <a:pt x="219" y="385"/>
                  </a:cubicBezTo>
                  <a:cubicBezTo>
                    <a:pt x="221" y="384"/>
                    <a:pt x="221" y="386"/>
                    <a:pt x="221" y="386"/>
                  </a:cubicBezTo>
                  <a:cubicBezTo>
                    <a:pt x="222" y="386"/>
                    <a:pt x="226" y="384"/>
                    <a:pt x="226" y="384"/>
                  </a:cubicBezTo>
                  <a:cubicBezTo>
                    <a:pt x="227" y="383"/>
                    <a:pt x="229" y="379"/>
                    <a:pt x="230" y="378"/>
                  </a:cubicBezTo>
                  <a:cubicBezTo>
                    <a:pt x="230" y="378"/>
                    <a:pt x="231" y="379"/>
                    <a:pt x="231" y="379"/>
                  </a:cubicBezTo>
                  <a:cubicBezTo>
                    <a:pt x="231" y="381"/>
                    <a:pt x="231" y="382"/>
                    <a:pt x="230" y="384"/>
                  </a:cubicBezTo>
                  <a:cubicBezTo>
                    <a:pt x="233" y="383"/>
                    <a:pt x="233" y="384"/>
                    <a:pt x="231" y="385"/>
                  </a:cubicBezTo>
                  <a:cubicBezTo>
                    <a:pt x="227" y="387"/>
                    <a:pt x="231" y="386"/>
                    <a:pt x="234" y="387"/>
                  </a:cubicBezTo>
                  <a:cubicBezTo>
                    <a:pt x="234" y="386"/>
                    <a:pt x="234" y="386"/>
                    <a:pt x="235" y="386"/>
                  </a:cubicBezTo>
                  <a:cubicBezTo>
                    <a:pt x="235" y="386"/>
                    <a:pt x="234" y="389"/>
                    <a:pt x="234" y="389"/>
                  </a:cubicBezTo>
                  <a:cubicBezTo>
                    <a:pt x="235" y="390"/>
                    <a:pt x="235" y="389"/>
                    <a:pt x="235" y="390"/>
                  </a:cubicBezTo>
                  <a:cubicBezTo>
                    <a:pt x="235" y="390"/>
                    <a:pt x="237" y="389"/>
                    <a:pt x="237" y="389"/>
                  </a:cubicBezTo>
                  <a:cubicBezTo>
                    <a:pt x="238" y="389"/>
                    <a:pt x="238" y="388"/>
                    <a:pt x="238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40" y="387"/>
                    <a:pt x="239" y="388"/>
                    <a:pt x="241" y="389"/>
                  </a:cubicBezTo>
                  <a:cubicBezTo>
                    <a:pt x="242" y="388"/>
                    <a:pt x="243" y="387"/>
                    <a:pt x="243" y="387"/>
                  </a:cubicBezTo>
                  <a:cubicBezTo>
                    <a:pt x="243" y="387"/>
                    <a:pt x="244" y="389"/>
                    <a:pt x="243" y="390"/>
                  </a:cubicBezTo>
                  <a:cubicBezTo>
                    <a:pt x="243" y="390"/>
                    <a:pt x="241" y="391"/>
                    <a:pt x="241" y="391"/>
                  </a:cubicBezTo>
                  <a:cubicBezTo>
                    <a:pt x="240" y="392"/>
                    <a:pt x="241" y="393"/>
                    <a:pt x="240" y="394"/>
                  </a:cubicBezTo>
                  <a:cubicBezTo>
                    <a:pt x="239" y="395"/>
                    <a:pt x="244" y="391"/>
                    <a:pt x="245" y="390"/>
                  </a:cubicBezTo>
                  <a:cubicBezTo>
                    <a:pt x="245" y="391"/>
                    <a:pt x="243" y="396"/>
                    <a:pt x="245" y="395"/>
                  </a:cubicBezTo>
                  <a:cubicBezTo>
                    <a:pt x="244" y="396"/>
                    <a:pt x="246" y="395"/>
                    <a:pt x="247" y="395"/>
                  </a:cubicBezTo>
                  <a:cubicBezTo>
                    <a:pt x="247" y="394"/>
                    <a:pt x="247" y="393"/>
                    <a:pt x="247" y="391"/>
                  </a:cubicBezTo>
                  <a:cubicBezTo>
                    <a:pt x="249" y="391"/>
                    <a:pt x="249" y="391"/>
                    <a:pt x="249" y="391"/>
                  </a:cubicBezTo>
                  <a:cubicBezTo>
                    <a:pt x="248" y="392"/>
                    <a:pt x="249" y="392"/>
                    <a:pt x="249" y="393"/>
                  </a:cubicBezTo>
                  <a:cubicBezTo>
                    <a:pt x="249" y="393"/>
                    <a:pt x="248" y="394"/>
                    <a:pt x="248" y="394"/>
                  </a:cubicBezTo>
                  <a:cubicBezTo>
                    <a:pt x="248" y="394"/>
                    <a:pt x="248" y="395"/>
                    <a:pt x="248" y="396"/>
                  </a:cubicBezTo>
                  <a:cubicBezTo>
                    <a:pt x="248" y="396"/>
                    <a:pt x="253" y="399"/>
                    <a:pt x="253" y="399"/>
                  </a:cubicBezTo>
                  <a:cubicBezTo>
                    <a:pt x="254" y="399"/>
                    <a:pt x="254" y="397"/>
                    <a:pt x="255" y="397"/>
                  </a:cubicBezTo>
                  <a:cubicBezTo>
                    <a:pt x="255" y="397"/>
                    <a:pt x="256" y="397"/>
                    <a:pt x="257" y="397"/>
                  </a:cubicBezTo>
                  <a:cubicBezTo>
                    <a:pt x="257" y="397"/>
                    <a:pt x="256" y="396"/>
                    <a:pt x="256" y="396"/>
                  </a:cubicBezTo>
                  <a:cubicBezTo>
                    <a:pt x="256" y="396"/>
                    <a:pt x="258" y="395"/>
                    <a:pt x="259" y="395"/>
                  </a:cubicBezTo>
                  <a:cubicBezTo>
                    <a:pt x="258" y="395"/>
                    <a:pt x="258" y="394"/>
                    <a:pt x="258" y="393"/>
                  </a:cubicBezTo>
                  <a:cubicBezTo>
                    <a:pt x="257" y="393"/>
                    <a:pt x="254" y="393"/>
                    <a:pt x="256" y="391"/>
                  </a:cubicBezTo>
                  <a:cubicBezTo>
                    <a:pt x="258" y="390"/>
                    <a:pt x="258" y="390"/>
                    <a:pt x="256" y="389"/>
                  </a:cubicBezTo>
                  <a:cubicBezTo>
                    <a:pt x="255" y="387"/>
                    <a:pt x="255" y="387"/>
                    <a:pt x="255" y="387"/>
                  </a:cubicBezTo>
                  <a:cubicBezTo>
                    <a:pt x="254" y="387"/>
                    <a:pt x="253" y="387"/>
                    <a:pt x="252" y="387"/>
                  </a:cubicBezTo>
                  <a:cubicBezTo>
                    <a:pt x="252" y="385"/>
                    <a:pt x="252" y="385"/>
                    <a:pt x="252" y="385"/>
                  </a:cubicBezTo>
                  <a:cubicBezTo>
                    <a:pt x="253" y="385"/>
                    <a:pt x="254" y="386"/>
                    <a:pt x="256" y="386"/>
                  </a:cubicBezTo>
                  <a:cubicBezTo>
                    <a:pt x="256" y="386"/>
                    <a:pt x="257" y="384"/>
                    <a:pt x="256" y="384"/>
                  </a:cubicBezTo>
                  <a:cubicBezTo>
                    <a:pt x="258" y="383"/>
                    <a:pt x="258" y="383"/>
                    <a:pt x="258" y="383"/>
                  </a:cubicBezTo>
                  <a:cubicBezTo>
                    <a:pt x="258" y="381"/>
                    <a:pt x="257" y="381"/>
                    <a:pt x="257" y="379"/>
                  </a:cubicBezTo>
                  <a:cubicBezTo>
                    <a:pt x="261" y="377"/>
                    <a:pt x="261" y="377"/>
                    <a:pt x="261" y="377"/>
                  </a:cubicBezTo>
                  <a:cubicBezTo>
                    <a:pt x="261" y="374"/>
                    <a:pt x="260" y="374"/>
                    <a:pt x="259" y="373"/>
                  </a:cubicBezTo>
                  <a:cubicBezTo>
                    <a:pt x="260" y="372"/>
                    <a:pt x="261" y="372"/>
                    <a:pt x="262" y="372"/>
                  </a:cubicBezTo>
                  <a:cubicBezTo>
                    <a:pt x="262" y="371"/>
                    <a:pt x="263" y="369"/>
                    <a:pt x="264" y="368"/>
                  </a:cubicBezTo>
                  <a:cubicBezTo>
                    <a:pt x="265" y="367"/>
                    <a:pt x="262" y="366"/>
                    <a:pt x="262" y="366"/>
                  </a:cubicBezTo>
                  <a:cubicBezTo>
                    <a:pt x="262" y="365"/>
                    <a:pt x="262" y="363"/>
                    <a:pt x="263" y="361"/>
                  </a:cubicBezTo>
                  <a:cubicBezTo>
                    <a:pt x="263" y="361"/>
                    <a:pt x="264" y="361"/>
                    <a:pt x="265" y="361"/>
                  </a:cubicBezTo>
                  <a:cubicBezTo>
                    <a:pt x="264" y="363"/>
                    <a:pt x="265" y="362"/>
                    <a:pt x="266" y="362"/>
                  </a:cubicBezTo>
                  <a:cubicBezTo>
                    <a:pt x="266" y="361"/>
                    <a:pt x="266" y="360"/>
                    <a:pt x="267" y="359"/>
                  </a:cubicBezTo>
                  <a:cubicBezTo>
                    <a:pt x="266" y="359"/>
                    <a:pt x="267" y="358"/>
                    <a:pt x="267" y="357"/>
                  </a:cubicBezTo>
                  <a:cubicBezTo>
                    <a:pt x="266" y="357"/>
                    <a:pt x="265" y="358"/>
                    <a:pt x="265" y="357"/>
                  </a:cubicBezTo>
                  <a:cubicBezTo>
                    <a:pt x="264" y="357"/>
                    <a:pt x="265" y="356"/>
                    <a:pt x="265" y="355"/>
                  </a:cubicBezTo>
                  <a:cubicBezTo>
                    <a:pt x="266" y="355"/>
                    <a:pt x="265" y="355"/>
                    <a:pt x="266" y="353"/>
                  </a:cubicBezTo>
                  <a:cubicBezTo>
                    <a:pt x="268" y="354"/>
                    <a:pt x="269" y="354"/>
                    <a:pt x="271" y="355"/>
                  </a:cubicBezTo>
                  <a:cubicBezTo>
                    <a:pt x="271" y="355"/>
                    <a:pt x="270" y="354"/>
                    <a:pt x="271" y="352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48"/>
                    <a:pt x="271" y="348"/>
                    <a:pt x="269" y="345"/>
                  </a:cubicBezTo>
                  <a:cubicBezTo>
                    <a:pt x="270" y="345"/>
                    <a:pt x="271" y="345"/>
                    <a:pt x="271" y="345"/>
                  </a:cubicBezTo>
                  <a:cubicBezTo>
                    <a:pt x="272" y="345"/>
                    <a:pt x="273" y="347"/>
                    <a:pt x="273" y="347"/>
                  </a:cubicBezTo>
                  <a:cubicBezTo>
                    <a:pt x="277" y="348"/>
                    <a:pt x="277" y="345"/>
                    <a:pt x="275" y="345"/>
                  </a:cubicBezTo>
                  <a:cubicBezTo>
                    <a:pt x="276" y="341"/>
                    <a:pt x="276" y="340"/>
                    <a:pt x="278" y="337"/>
                  </a:cubicBezTo>
                  <a:cubicBezTo>
                    <a:pt x="275" y="336"/>
                    <a:pt x="273" y="336"/>
                    <a:pt x="271" y="335"/>
                  </a:cubicBezTo>
                  <a:cubicBezTo>
                    <a:pt x="271" y="334"/>
                    <a:pt x="271" y="334"/>
                    <a:pt x="271" y="334"/>
                  </a:cubicBezTo>
                  <a:cubicBezTo>
                    <a:pt x="271" y="334"/>
                    <a:pt x="274" y="335"/>
                    <a:pt x="273" y="335"/>
                  </a:cubicBezTo>
                  <a:cubicBezTo>
                    <a:pt x="275" y="335"/>
                    <a:pt x="277" y="335"/>
                    <a:pt x="279" y="335"/>
                  </a:cubicBezTo>
                  <a:cubicBezTo>
                    <a:pt x="280" y="328"/>
                    <a:pt x="280" y="329"/>
                    <a:pt x="277" y="324"/>
                  </a:cubicBezTo>
                  <a:cubicBezTo>
                    <a:pt x="275" y="323"/>
                    <a:pt x="275" y="323"/>
                    <a:pt x="275" y="323"/>
                  </a:cubicBezTo>
                  <a:cubicBezTo>
                    <a:pt x="275" y="321"/>
                    <a:pt x="275" y="321"/>
                    <a:pt x="275" y="321"/>
                  </a:cubicBezTo>
                  <a:cubicBezTo>
                    <a:pt x="277" y="322"/>
                    <a:pt x="277" y="321"/>
                    <a:pt x="278" y="321"/>
                  </a:cubicBezTo>
                  <a:cubicBezTo>
                    <a:pt x="275" y="321"/>
                    <a:pt x="279" y="321"/>
                    <a:pt x="279" y="321"/>
                  </a:cubicBezTo>
                  <a:cubicBezTo>
                    <a:pt x="278" y="321"/>
                    <a:pt x="281" y="321"/>
                    <a:pt x="281" y="321"/>
                  </a:cubicBezTo>
                  <a:cubicBezTo>
                    <a:pt x="282" y="321"/>
                    <a:pt x="283" y="319"/>
                    <a:pt x="283" y="319"/>
                  </a:cubicBezTo>
                  <a:cubicBezTo>
                    <a:pt x="283" y="318"/>
                    <a:pt x="283" y="315"/>
                    <a:pt x="283" y="316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4" y="314"/>
                    <a:pt x="287" y="315"/>
                    <a:pt x="288" y="315"/>
                  </a:cubicBezTo>
                  <a:cubicBezTo>
                    <a:pt x="289" y="315"/>
                    <a:pt x="290" y="315"/>
                    <a:pt x="290" y="315"/>
                  </a:cubicBezTo>
                  <a:cubicBezTo>
                    <a:pt x="290" y="315"/>
                    <a:pt x="285" y="315"/>
                    <a:pt x="290" y="314"/>
                  </a:cubicBezTo>
                  <a:cubicBezTo>
                    <a:pt x="292" y="314"/>
                    <a:pt x="294" y="316"/>
                    <a:pt x="297" y="315"/>
                  </a:cubicBezTo>
                  <a:cubicBezTo>
                    <a:pt x="299" y="314"/>
                    <a:pt x="299" y="312"/>
                    <a:pt x="301" y="311"/>
                  </a:cubicBezTo>
                  <a:cubicBezTo>
                    <a:pt x="302" y="311"/>
                    <a:pt x="303" y="311"/>
                    <a:pt x="304" y="311"/>
                  </a:cubicBezTo>
                  <a:cubicBezTo>
                    <a:pt x="305" y="313"/>
                    <a:pt x="305" y="314"/>
                    <a:pt x="306" y="315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7"/>
                    <a:pt x="309" y="317"/>
                    <a:pt x="307" y="316"/>
                  </a:cubicBezTo>
                  <a:cubicBezTo>
                    <a:pt x="307" y="316"/>
                    <a:pt x="309" y="316"/>
                    <a:pt x="308" y="315"/>
                  </a:cubicBezTo>
                  <a:cubicBezTo>
                    <a:pt x="308" y="315"/>
                    <a:pt x="310" y="314"/>
                    <a:pt x="310" y="313"/>
                  </a:cubicBezTo>
                  <a:cubicBezTo>
                    <a:pt x="311" y="312"/>
                    <a:pt x="311" y="312"/>
                    <a:pt x="311" y="310"/>
                  </a:cubicBezTo>
                  <a:cubicBezTo>
                    <a:pt x="312" y="310"/>
                    <a:pt x="314" y="310"/>
                    <a:pt x="316" y="310"/>
                  </a:cubicBezTo>
                  <a:cubicBezTo>
                    <a:pt x="316" y="311"/>
                    <a:pt x="315" y="311"/>
                    <a:pt x="316" y="311"/>
                  </a:cubicBezTo>
                  <a:cubicBezTo>
                    <a:pt x="316" y="313"/>
                    <a:pt x="316" y="313"/>
                    <a:pt x="316" y="313"/>
                  </a:cubicBezTo>
                  <a:cubicBezTo>
                    <a:pt x="318" y="313"/>
                    <a:pt x="318" y="313"/>
                    <a:pt x="318" y="313"/>
                  </a:cubicBezTo>
                  <a:cubicBezTo>
                    <a:pt x="318" y="312"/>
                    <a:pt x="320" y="310"/>
                    <a:pt x="320" y="309"/>
                  </a:cubicBezTo>
                  <a:cubicBezTo>
                    <a:pt x="320" y="308"/>
                    <a:pt x="319" y="307"/>
                    <a:pt x="319" y="307"/>
                  </a:cubicBezTo>
                  <a:cubicBezTo>
                    <a:pt x="320" y="306"/>
                    <a:pt x="322" y="306"/>
                    <a:pt x="323" y="305"/>
                  </a:cubicBezTo>
                  <a:cubicBezTo>
                    <a:pt x="324" y="304"/>
                    <a:pt x="323" y="301"/>
                    <a:pt x="325" y="299"/>
                  </a:cubicBezTo>
                  <a:cubicBezTo>
                    <a:pt x="326" y="299"/>
                    <a:pt x="327" y="300"/>
                    <a:pt x="328" y="299"/>
                  </a:cubicBezTo>
                  <a:cubicBezTo>
                    <a:pt x="329" y="299"/>
                    <a:pt x="330" y="297"/>
                    <a:pt x="331" y="296"/>
                  </a:cubicBezTo>
                  <a:cubicBezTo>
                    <a:pt x="333" y="295"/>
                    <a:pt x="335" y="295"/>
                    <a:pt x="337" y="294"/>
                  </a:cubicBezTo>
                  <a:cubicBezTo>
                    <a:pt x="339" y="293"/>
                    <a:pt x="341" y="286"/>
                    <a:pt x="344" y="286"/>
                  </a:cubicBezTo>
                  <a:cubicBezTo>
                    <a:pt x="345" y="285"/>
                    <a:pt x="346" y="287"/>
                    <a:pt x="347" y="286"/>
                  </a:cubicBezTo>
                  <a:cubicBezTo>
                    <a:pt x="348" y="285"/>
                    <a:pt x="348" y="285"/>
                    <a:pt x="348" y="285"/>
                  </a:cubicBezTo>
                  <a:cubicBezTo>
                    <a:pt x="349" y="283"/>
                    <a:pt x="349" y="283"/>
                    <a:pt x="349" y="283"/>
                  </a:cubicBezTo>
                  <a:cubicBezTo>
                    <a:pt x="350" y="277"/>
                    <a:pt x="347" y="279"/>
                    <a:pt x="346" y="278"/>
                  </a:cubicBezTo>
                  <a:cubicBezTo>
                    <a:pt x="345" y="276"/>
                    <a:pt x="345" y="272"/>
                    <a:pt x="344" y="270"/>
                  </a:cubicBezTo>
                  <a:cubicBezTo>
                    <a:pt x="347" y="276"/>
                    <a:pt x="353" y="279"/>
                    <a:pt x="360" y="278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2" y="276"/>
                    <a:pt x="363" y="277"/>
                    <a:pt x="364" y="276"/>
                  </a:cubicBezTo>
                  <a:cubicBezTo>
                    <a:pt x="365" y="276"/>
                    <a:pt x="364" y="273"/>
                    <a:pt x="364" y="273"/>
                  </a:cubicBezTo>
                  <a:cubicBezTo>
                    <a:pt x="365" y="273"/>
                    <a:pt x="366" y="273"/>
                    <a:pt x="366" y="273"/>
                  </a:cubicBezTo>
                  <a:cubicBezTo>
                    <a:pt x="367" y="273"/>
                    <a:pt x="367" y="274"/>
                    <a:pt x="367" y="276"/>
                  </a:cubicBezTo>
                  <a:cubicBezTo>
                    <a:pt x="367" y="275"/>
                    <a:pt x="371" y="274"/>
                    <a:pt x="370" y="274"/>
                  </a:cubicBezTo>
                  <a:cubicBezTo>
                    <a:pt x="371" y="274"/>
                    <a:pt x="372" y="274"/>
                    <a:pt x="372" y="274"/>
                  </a:cubicBezTo>
                  <a:cubicBezTo>
                    <a:pt x="373" y="274"/>
                    <a:pt x="372" y="272"/>
                    <a:pt x="373" y="272"/>
                  </a:cubicBezTo>
                  <a:cubicBezTo>
                    <a:pt x="374" y="272"/>
                    <a:pt x="374" y="271"/>
                    <a:pt x="375" y="272"/>
                  </a:cubicBezTo>
                  <a:cubicBezTo>
                    <a:pt x="375" y="272"/>
                    <a:pt x="376" y="273"/>
                    <a:pt x="376" y="274"/>
                  </a:cubicBezTo>
                  <a:cubicBezTo>
                    <a:pt x="380" y="272"/>
                    <a:pt x="379" y="273"/>
                    <a:pt x="383" y="273"/>
                  </a:cubicBezTo>
                  <a:cubicBezTo>
                    <a:pt x="384" y="271"/>
                    <a:pt x="384" y="271"/>
                    <a:pt x="384" y="271"/>
                  </a:cubicBezTo>
                  <a:cubicBezTo>
                    <a:pt x="385" y="270"/>
                    <a:pt x="385" y="272"/>
                    <a:pt x="386" y="272"/>
                  </a:cubicBezTo>
                  <a:cubicBezTo>
                    <a:pt x="387" y="271"/>
                    <a:pt x="388" y="269"/>
                    <a:pt x="390" y="269"/>
                  </a:cubicBezTo>
                  <a:cubicBezTo>
                    <a:pt x="391" y="269"/>
                    <a:pt x="392" y="269"/>
                    <a:pt x="393" y="269"/>
                  </a:cubicBezTo>
                  <a:cubicBezTo>
                    <a:pt x="395" y="269"/>
                    <a:pt x="398" y="267"/>
                    <a:pt x="400" y="266"/>
                  </a:cubicBezTo>
                  <a:cubicBezTo>
                    <a:pt x="400" y="262"/>
                    <a:pt x="400" y="262"/>
                    <a:pt x="400" y="262"/>
                  </a:cubicBezTo>
                  <a:cubicBezTo>
                    <a:pt x="401" y="261"/>
                    <a:pt x="402" y="263"/>
                    <a:pt x="402" y="264"/>
                  </a:cubicBezTo>
                  <a:cubicBezTo>
                    <a:pt x="403" y="264"/>
                    <a:pt x="404" y="263"/>
                    <a:pt x="405" y="264"/>
                  </a:cubicBezTo>
                  <a:cubicBezTo>
                    <a:pt x="406" y="261"/>
                    <a:pt x="407" y="260"/>
                    <a:pt x="409" y="258"/>
                  </a:cubicBezTo>
                  <a:cubicBezTo>
                    <a:pt x="410" y="258"/>
                    <a:pt x="410" y="258"/>
                    <a:pt x="412" y="258"/>
                  </a:cubicBezTo>
                  <a:cubicBezTo>
                    <a:pt x="411" y="258"/>
                    <a:pt x="412" y="259"/>
                    <a:pt x="412" y="260"/>
                  </a:cubicBezTo>
                  <a:cubicBezTo>
                    <a:pt x="412" y="259"/>
                    <a:pt x="414" y="258"/>
                    <a:pt x="414" y="258"/>
                  </a:cubicBezTo>
                  <a:cubicBezTo>
                    <a:pt x="415" y="257"/>
                    <a:pt x="415" y="258"/>
                    <a:pt x="416" y="258"/>
                  </a:cubicBezTo>
                  <a:cubicBezTo>
                    <a:pt x="416" y="258"/>
                    <a:pt x="417" y="256"/>
                    <a:pt x="417" y="256"/>
                  </a:cubicBezTo>
                  <a:cubicBezTo>
                    <a:pt x="419" y="255"/>
                    <a:pt x="419" y="256"/>
                    <a:pt x="421" y="256"/>
                  </a:cubicBezTo>
                  <a:cubicBezTo>
                    <a:pt x="422" y="256"/>
                    <a:pt x="424" y="254"/>
                    <a:pt x="424" y="254"/>
                  </a:cubicBezTo>
                  <a:cubicBezTo>
                    <a:pt x="425" y="254"/>
                    <a:pt x="427" y="254"/>
                    <a:pt x="428" y="254"/>
                  </a:cubicBezTo>
                  <a:cubicBezTo>
                    <a:pt x="427" y="250"/>
                    <a:pt x="428" y="250"/>
                    <a:pt x="432" y="250"/>
                  </a:cubicBezTo>
                  <a:cubicBezTo>
                    <a:pt x="432" y="249"/>
                    <a:pt x="432" y="248"/>
                    <a:pt x="431" y="247"/>
                  </a:cubicBezTo>
                  <a:cubicBezTo>
                    <a:pt x="432" y="246"/>
                    <a:pt x="434" y="245"/>
                    <a:pt x="434" y="244"/>
                  </a:cubicBezTo>
                  <a:cubicBezTo>
                    <a:pt x="436" y="244"/>
                    <a:pt x="437" y="244"/>
                    <a:pt x="438" y="244"/>
                  </a:cubicBezTo>
                  <a:cubicBezTo>
                    <a:pt x="439" y="243"/>
                    <a:pt x="439" y="241"/>
                    <a:pt x="439" y="241"/>
                  </a:cubicBezTo>
                  <a:cubicBezTo>
                    <a:pt x="434" y="242"/>
                    <a:pt x="429" y="242"/>
                    <a:pt x="425" y="240"/>
                  </a:cubicBezTo>
                  <a:cubicBezTo>
                    <a:pt x="424" y="240"/>
                    <a:pt x="422" y="238"/>
                    <a:pt x="421" y="238"/>
                  </a:cubicBezTo>
                  <a:cubicBezTo>
                    <a:pt x="419" y="238"/>
                    <a:pt x="420" y="239"/>
                    <a:pt x="418" y="238"/>
                  </a:cubicBezTo>
                  <a:cubicBezTo>
                    <a:pt x="418" y="237"/>
                    <a:pt x="418" y="237"/>
                    <a:pt x="418" y="237"/>
                  </a:cubicBezTo>
                  <a:cubicBezTo>
                    <a:pt x="414" y="237"/>
                    <a:pt x="412" y="240"/>
                    <a:pt x="410" y="240"/>
                  </a:cubicBezTo>
                  <a:cubicBezTo>
                    <a:pt x="405" y="241"/>
                    <a:pt x="403" y="240"/>
                    <a:pt x="399" y="240"/>
                  </a:cubicBezTo>
                  <a:cubicBezTo>
                    <a:pt x="411" y="232"/>
                    <a:pt x="389" y="236"/>
                    <a:pt x="384" y="237"/>
                  </a:cubicBezTo>
                  <a:cubicBezTo>
                    <a:pt x="384" y="235"/>
                    <a:pt x="383" y="234"/>
                    <a:pt x="382" y="232"/>
                  </a:cubicBezTo>
                  <a:cubicBezTo>
                    <a:pt x="383" y="232"/>
                    <a:pt x="383" y="232"/>
                    <a:pt x="383" y="231"/>
                  </a:cubicBezTo>
                  <a:cubicBezTo>
                    <a:pt x="384" y="232"/>
                    <a:pt x="385" y="230"/>
                    <a:pt x="385" y="230"/>
                  </a:cubicBezTo>
                  <a:cubicBezTo>
                    <a:pt x="385" y="232"/>
                    <a:pt x="385" y="235"/>
                    <a:pt x="386" y="236"/>
                  </a:cubicBezTo>
                  <a:cubicBezTo>
                    <a:pt x="391" y="234"/>
                    <a:pt x="397" y="233"/>
                    <a:pt x="403" y="234"/>
                  </a:cubicBezTo>
                  <a:cubicBezTo>
                    <a:pt x="403" y="234"/>
                    <a:pt x="406" y="236"/>
                    <a:pt x="408" y="235"/>
                  </a:cubicBezTo>
                  <a:cubicBezTo>
                    <a:pt x="408" y="235"/>
                    <a:pt x="409" y="234"/>
                    <a:pt x="410" y="234"/>
                  </a:cubicBezTo>
                  <a:cubicBezTo>
                    <a:pt x="409" y="232"/>
                    <a:pt x="409" y="230"/>
                    <a:pt x="408" y="228"/>
                  </a:cubicBezTo>
                  <a:cubicBezTo>
                    <a:pt x="402" y="230"/>
                    <a:pt x="399" y="229"/>
                    <a:pt x="392" y="230"/>
                  </a:cubicBezTo>
                  <a:cubicBezTo>
                    <a:pt x="391" y="230"/>
                    <a:pt x="383" y="232"/>
                    <a:pt x="386" y="229"/>
                  </a:cubicBezTo>
                  <a:cubicBezTo>
                    <a:pt x="386" y="229"/>
                    <a:pt x="388" y="227"/>
                    <a:pt x="388" y="227"/>
                  </a:cubicBezTo>
                  <a:cubicBezTo>
                    <a:pt x="388" y="226"/>
                    <a:pt x="388" y="226"/>
                    <a:pt x="388" y="226"/>
                  </a:cubicBezTo>
                  <a:cubicBezTo>
                    <a:pt x="390" y="226"/>
                    <a:pt x="390" y="227"/>
                    <a:pt x="391" y="228"/>
                  </a:cubicBezTo>
                  <a:cubicBezTo>
                    <a:pt x="394" y="228"/>
                    <a:pt x="400" y="229"/>
                    <a:pt x="402" y="228"/>
                  </a:cubicBezTo>
                  <a:cubicBezTo>
                    <a:pt x="403" y="228"/>
                    <a:pt x="405" y="226"/>
                    <a:pt x="405" y="226"/>
                  </a:cubicBezTo>
                  <a:cubicBezTo>
                    <a:pt x="407" y="226"/>
                    <a:pt x="409" y="226"/>
                    <a:pt x="411" y="226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0" y="224"/>
                    <a:pt x="410" y="224"/>
                    <a:pt x="410" y="222"/>
                  </a:cubicBezTo>
                  <a:cubicBezTo>
                    <a:pt x="408" y="222"/>
                    <a:pt x="405" y="222"/>
                    <a:pt x="404" y="221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397" y="220"/>
                    <a:pt x="390" y="220"/>
                    <a:pt x="384" y="221"/>
                  </a:cubicBezTo>
                  <a:cubicBezTo>
                    <a:pt x="384" y="220"/>
                    <a:pt x="384" y="220"/>
                    <a:pt x="384" y="220"/>
                  </a:cubicBezTo>
                  <a:cubicBezTo>
                    <a:pt x="385" y="219"/>
                    <a:pt x="386" y="219"/>
                    <a:pt x="388" y="219"/>
                  </a:cubicBezTo>
                  <a:cubicBezTo>
                    <a:pt x="387" y="218"/>
                    <a:pt x="389" y="218"/>
                    <a:pt x="388" y="216"/>
                  </a:cubicBezTo>
                  <a:cubicBezTo>
                    <a:pt x="386" y="216"/>
                    <a:pt x="386" y="216"/>
                    <a:pt x="386" y="216"/>
                  </a:cubicBezTo>
                  <a:cubicBezTo>
                    <a:pt x="385" y="215"/>
                    <a:pt x="386" y="214"/>
                    <a:pt x="386" y="213"/>
                  </a:cubicBezTo>
                  <a:cubicBezTo>
                    <a:pt x="388" y="214"/>
                    <a:pt x="389" y="215"/>
                    <a:pt x="391" y="217"/>
                  </a:cubicBezTo>
                  <a:cubicBezTo>
                    <a:pt x="395" y="216"/>
                    <a:pt x="398" y="215"/>
                    <a:pt x="402" y="216"/>
                  </a:cubicBezTo>
                  <a:cubicBezTo>
                    <a:pt x="404" y="218"/>
                    <a:pt x="404" y="218"/>
                    <a:pt x="404" y="218"/>
                  </a:cubicBezTo>
                  <a:cubicBezTo>
                    <a:pt x="405" y="218"/>
                    <a:pt x="407" y="217"/>
                    <a:pt x="408" y="218"/>
                  </a:cubicBezTo>
                  <a:cubicBezTo>
                    <a:pt x="408" y="218"/>
                    <a:pt x="408" y="221"/>
                    <a:pt x="410" y="221"/>
                  </a:cubicBezTo>
                  <a:cubicBezTo>
                    <a:pt x="412" y="222"/>
                    <a:pt x="414" y="220"/>
                    <a:pt x="417" y="222"/>
                  </a:cubicBezTo>
                  <a:cubicBezTo>
                    <a:pt x="418" y="222"/>
                    <a:pt x="418" y="224"/>
                    <a:pt x="418" y="225"/>
                  </a:cubicBezTo>
                  <a:cubicBezTo>
                    <a:pt x="420" y="228"/>
                    <a:pt x="424" y="234"/>
                    <a:pt x="427" y="236"/>
                  </a:cubicBezTo>
                  <a:cubicBezTo>
                    <a:pt x="428" y="237"/>
                    <a:pt x="431" y="238"/>
                    <a:pt x="432" y="238"/>
                  </a:cubicBezTo>
                  <a:cubicBezTo>
                    <a:pt x="432" y="239"/>
                    <a:pt x="432" y="239"/>
                    <a:pt x="432" y="239"/>
                  </a:cubicBezTo>
                  <a:cubicBezTo>
                    <a:pt x="434" y="239"/>
                    <a:pt x="433" y="237"/>
                    <a:pt x="434" y="237"/>
                  </a:cubicBezTo>
                  <a:cubicBezTo>
                    <a:pt x="436" y="236"/>
                    <a:pt x="440" y="238"/>
                    <a:pt x="442" y="239"/>
                  </a:cubicBezTo>
                  <a:cubicBezTo>
                    <a:pt x="443" y="240"/>
                    <a:pt x="443" y="240"/>
                    <a:pt x="443" y="240"/>
                  </a:cubicBezTo>
                  <a:cubicBezTo>
                    <a:pt x="446" y="237"/>
                    <a:pt x="443" y="236"/>
                    <a:pt x="441" y="235"/>
                  </a:cubicBezTo>
                  <a:cubicBezTo>
                    <a:pt x="442" y="234"/>
                    <a:pt x="443" y="234"/>
                    <a:pt x="443" y="234"/>
                  </a:cubicBezTo>
                  <a:cubicBezTo>
                    <a:pt x="444" y="233"/>
                    <a:pt x="442" y="233"/>
                    <a:pt x="443" y="232"/>
                  </a:cubicBezTo>
                  <a:cubicBezTo>
                    <a:pt x="445" y="231"/>
                    <a:pt x="443" y="225"/>
                    <a:pt x="441" y="224"/>
                  </a:cubicBezTo>
                  <a:cubicBezTo>
                    <a:pt x="440" y="224"/>
                    <a:pt x="440" y="224"/>
                    <a:pt x="440" y="224"/>
                  </a:cubicBezTo>
                  <a:cubicBezTo>
                    <a:pt x="439" y="223"/>
                    <a:pt x="440" y="222"/>
                    <a:pt x="439" y="220"/>
                  </a:cubicBezTo>
                  <a:cubicBezTo>
                    <a:pt x="439" y="221"/>
                    <a:pt x="438" y="220"/>
                    <a:pt x="437" y="220"/>
                  </a:cubicBezTo>
                  <a:cubicBezTo>
                    <a:pt x="437" y="222"/>
                    <a:pt x="438" y="222"/>
                    <a:pt x="436" y="222"/>
                  </a:cubicBezTo>
                  <a:cubicBezTo>
                    <a:pt x="436" y="222"/>
                    <a:pt x="436" y="219"/>
                    <a:pt x="436" y="219"/>
                  </a:cubicBezTo>
                  <a:cubicBezTo>
                    <a:pt x="437" y="219"/>
                    <a:pt x="437" y="219"/>
                    <a:pt x="437" y="218"/>
                  </a:cubicBezTo>
                  <a:cubicBezTo>
                    <a:pt x="435" y="218"/>
                    <a:pt x="435" y="218"/>
                    <a:pt x="433" y="218"/>
                  </a:cubicBezTo>
                  <a:cubicBezTo>
                    <a:pt x="433" y="217"/>
                    <a:pt x="434" y="217"/>
                    <a:pt x="434" y="216"/>
                  </a:cubicBezTo>
                  <a:cubicBezTo>
                    <a:pt x="433" y="215"/>
                    <a:pt x="431" y="213"/>
                    <a:pt x="430" y="212"/>
                  </a:cubicBezTo>
                  <a:cubicBezTo>
                    <a:pt x="429" y="212"/>
                    <a:pt x="428" y="213"/>
                    <a:pt x="426" y="212"/>
                  </a:cubicBezTo>
                  <a:cubicBezTo>
                    <a:pt x="425" y="211"/>
                    <a:pt x="423" y="208"/>
                    <a:pt x="421" y="208"/>
                  </a:cubicBezTo>
                  <a:cubicBezTo>
                    <a:pt x="418" y="207"/>
                    <a:pt x="415" y="208"/>
                    <a:pt x="412" y="208"/>
                  </a:cubicBezTo>
                  <a:cubicBezTo>
                    <a:pt x="412" y="207"/>
                    <a:pt x="412" y="207"/>
                    <a:pt x="412" y="207"/>
                  </a:cubicBezTo>
                  <a:cubicBezTo>
                    <a:pt x="414" y="206"/>
                    <a:pt x="416" y="206"/>
                    <a:pt x="418" y="206"/>
                  </a:cubicBezTo>
                  <a:cubicBezTo>
                    <a:pt x="416" y="204"/>
                    <a:pt x="416" y="202"/>
                    <a:pt x="413" y="201"/>
                  </a:cubicBezTo>
                  <a:cubicBezTo>
                    <a:pt x="412" y="201"/>
                    <a:pt x="411" y="202"/>
                    <a:pt x="412" y="202"/>
                  </a:cubicBezTo>
                  <a:cubicBezTo>
                    <a:pt x="411" y="202"/>
                    <a:pt x="410" y="204"/>
                    <a:pt x="410" y="204"/>
                  </a:cubicBezTo>
                  <a:cubicBezTo>
                    <a:pt x="408" y="204"/>
                    <a:pt x="406" y="204"/>
                    <a:pt x="406" y="204"/>
                  </a:cubicBezTo>
                  <a:cubicBezTo>
                    <a:pt x="406" y="204"/>
                    <a:pt x="405" y="206"/>
                    <a:pt x="405" y="206"/>
                  </a:cubicBezTo>
                  <a:cubicBezTo>
                    <a:pt x="404" y="206"/>
                    <a:pt x="402" y="206"/>
                    <a:pt x="402" y="205"/>
                  </a:cubicBezTo>
                  <a:cubicBezTo>
                    <a:pt x="402" y="205"/>
                    <a:pt x="402" y="204"/>
                    <a:pt x="402" y="203"/>
                  </a:cubicBezTo>
                  <a:cubicBezTo>
                    <a:pt x="401" y="203"/>
                    <a:pt x="400" y="202"/>
                    <a:pt x="400" y="202"/>
                  </a:cubicBezTo>
                  <a:cubicBezTo>
                    <a:pt x="400" y="202"/>
                    <a:pt x="398" y="203"/>
                    <a:pt x="398" y="202"/>
                  </a:cubicBezTo>
                  <a:cubicBezTo>
                    <a:pt x="397" y="202"/>
                    <a:pt x="398" y="200"/>
                    <a:pt x="398" y="200"/>
                  </a:cubicBezTo>
                  <a:cubicBezTo>
                    <a:pt x="397" y="199"/>
                    <a:pt x="397" y="199"/>
                    <a:pt x="396" y="199"/>
                  </a:cubicBezTo>
                  <a:cubicBezTo>
                    <a:pt x="395" y="198"/>
                    <a:pt x="396" y="198"/>
                    <a:pt x="395" y="197"/>
                  </a:cubicBezTo>
                  <a:cubicBezTo>
                    <a:pt x="395" y="196"/>
                    <a:pt x="395" y="196"/>
                    <a:pt x="395" y="196"/>
                  </a:cubicBezTo>
                  <a:cubicBezTo>
                    <a:pt x="396" y="196"/>
                    <a:pt x="397" y="196"/>
                    <a:pt x="398" y="196"/>
                  </a:cubicBezTo>
                  <a:cubicBezTo>
                    <a:pt x="401" y="194"/>
                    <a:pt x="399" y="195"/>
                    <a:pt x="400" y="194"/>
                  </a:cubicBezTo>
                  <a:cubicBezTo>
                    <a:pt x="398" y="194"/>
                    <a:pt x="398" y="193"/>
                    <a:pt x="398" y="193"/>
                  </a:cubicBezTo>
                  <a:cubicBezTo>
                    <a:pt x="401" y="193"/>
                    <a:pt x="403" y="194"/>
                    <a:pt x="406" y="193"/>
                  </a:cubicBezTo>
                  <a:cubicBezTo>
                    <a:pt x="408" y="193"/>
                    <a:pt x="409" y="190"/>
                    <a:pt x="411" y="190"/>
                  </a:cubicBezTo>
                  <a:cubicBezTo>
                    <a:pt x="411" y="190"/>
                    <a:pt x="412" y="190"/>
                    <a:pt x="413" y="190"/>
                  </a:cubicBezTo>
                  <a:cubicBezTo>
                    <a:pt x="413" y="190"/>
                    <a:pt x="414" y="188"/>
                    <a:pt x="414" y="188"/>
                  </a:cubicBezTo>
                  <a:cubicBezTo>
                    <a:pt x="415" y="187"/>
                    <a:pt x="417" y="187"/>
                    <a:pt x="418" y="187"/>
                  </a:cubicBezTo>
                  <a:cubicBezTo>
                    <a:pt x="418" y="186"/>
                    <a:pt x="418" y="184"/>
                    <a:pt x="418" y="183"/>
                  </a:cubicBezTo>
                  <a:cubicBezTo>
                    <a:pt x="419" y="183"/>
                    <a:pt x="420" y="183"/>
                    <a:pt x="421" y="183"/>
                  </a:cubicBezTo>
                  <a:cubicBezTo>
                    <a:pt x="420" y="185"/>
                    <a:pt x="419" y="187"/>
                    <a:pt x="421" y="188"/>
                  </a:cubicBezTo>
                  <a:cubicBezTo>
                    <a:pt x="423" y="189"/>
                    <a:pt x="425" y="189"/>
                    <a:pt x="427" y="18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30" y="191"/>
                    <a:pt x="432" y="190"/>
                    <a:pt x="433" y="190"/>
                  </a:cubicBezTo>
                  <a:cubicBezTo>
                    <a:pt x="434" y="191"/>
                    <a:pt x="436" y="192"/>
                    <a:pt x="436" y="192"/>
                  </a:cubicBezTo>
                  <a:cubicBezTo>
                    <a:pt x="439" y="193"/>
                    <a:pt x="443" y="190"/>
                    <a:pt x="445" y="189"/>
                  </a:cubicBezTo>
                  <a:cubicBezTo>
                    <a:pt x="445" y="189"/>
                    <a:pt x="445" y="187"/>
                    <a:pt x="445" y="187"/>
                  </a:cubicBezTo>
                  <a:cubicBezTo>
                    <a:pt x="447" y="186"/>
                    <a:pt x="451" y="186"/>
                    <a:pt x="452" y="186"/>
                  </a:cubicBezTo>
                  <a:cubicBezTo>
                    <a:pt x="451" y="185"/>
                    <a:pt x="452" y="181"/>
                    <a:pt x="452" y="181"/>
                  </a:cubicBezTo>
                  <a:cubicBezTo>
                    <a:pt x="451" y="180"/>
                    <a:pt x="450" y="181"/>
                    <a:pt x="449" y="181"/>
                  </a:cubicBezTo>
                  <a:cubicBezTo>
                    <a:pt x="443" y="180"/>
                    <a:pt x="444" y="176"/>
                    <a:pt x="441" y="183"/>
                  </a:cubicBezTo>
                  <a:cubicBezTo>
                    <a:pt x="441" y="182"/>
                    <a:pt x="440" y="180"/>
                    <a:pt x="439" y="179"/>
                  </a:cubicBezTo>
                  <a:cubicBezTo>
                    <a:pt x="439" y="179"/>
                    <a:pt x="438" y="179"/>
                    <a:pt x="437" y="179"/>
                  </a:cubicBezTo>
                  <a:cubicBezTo>
                    <a:pt x="434" y="178"/>
                    <a:pt x="438" y="175"/>
                    <a:pt x="438" y="174"/>
                  </a:cubicBezTo>
                  <a:cubicBezTo>
                    <a:pt x="438" y="173"/>
                    <a:pt x="438" y="171"/>
                    <a:pt x="438" y="169"/>
                  </a:cubicBezTo>
                  <a:cubicBezTo>
                    <a:pt x="440" y="170"/>
                    <a:pt x="442" y="172"/>
                    <a:pt x="443" y="172"/>
                  </a:cubicBezTo>
                  <a:cubicBezTo>
                    <a:pt x="447" y="173"/>
                    <a:pt x="451" y="172"/>
                    <a:pt x="455" y="173"/>
                  </a:cubicBezTo>
                  <a:cubicBezTo>
                    <a:pt x="457" y="174"/>
                    <a:pt x="458" y="177"/>
                    <a:pt x="462" y="176"/>
                  </a:cubicBezTo>
                  <a:cubicBezTo>
                    <a:pt x="462" y="176"/>
                    <a:pt x="464" y="174"/>
                    <a:pt x="464" y="174"/>
                  </a:cubicBezTo>
                  <a:cubicBezTo>
                    <a:pt x="465" y="175"/>
                    <a:pt x="465" y="172"/>
                    <a:pt x="465" y="171"/>
                  </a:cubicBezTo>
                  <a:cubicBezTo>
                    <a:pt x="463" y="171"/>
                    <a:pt x="461" y="170"/>
                    <a:pt x="459" y="170"/>
                  </a:cubicBezTo>
                  <a:cubicBezTo>
                    <a:pt x="457" y="171"/>
                    <a:pt x="457" y="171"/>
                    <a:pt x="457" y="171"/>
                  </a:cubicBezTo>
                  <a:cubicBezTo>
                    <a:pt x="455" y="171"/>
                    <a:pt x="452" y="171"/>
                    <a:pt x="449" y="171"/>
                  </a:cubicBezTo>
                  <a:cubicBezTo>
                    <a:pt x="450" y="169"/>
                    <a:pt x="450" y="169"/>
                    <a:pt x="450" y="169"/>
                  </a:cubicBezTo>
                  <a:cubicBezTo>
                    <a:pt x="452" y="169"/>
                    <a:pt x="453" y="164"/>
                    <a:pt x="447" y="166"/>
                  </a:cubicBezTo>
                  <a:cubicBezTo>
                    <a:pt x="447" y="168"/>
                    <a:pt x="447" y="168"/>
                    <a:pt x="447" y="168"/>
                  </a:cubicBezTo>
                  <a:cubicBezTo>
                    <a:pt x="446" y="168"/>
                    <a:pt x="443" y="167"/>
                    <a:pt x="443" y="167"/>
                  </a:cubicBezTo>
                  <a:cubicBezTo>
                    <a:pt x="445" y="167"/>
                    <a:pt x="446" y="167"/>
                    <a:pt x="447" y="164"/>
                  </a:cubicBezTo>
                  <a:cubicBezTo>
                    <a:pt x="448" y="163"/>
                    <a:pt x="449" y="163"/>
                    <a:pt x="449" y="163"/>
                  </a:cubicBezTo>
                  <a:cubicBezTo>
                    <a:pt x="446" y="158"/>
                    <a:pt x="446" y="159"/>
                    <a:pt x="440" y="157"/>
                  </a:cubicBezTo>
                  <a:cubicBezTo>
                    <a:pt x="441" y="155"/>
                    <a:pt x="441" y="155"/>
                    <a:pt x="441" y="155"/>
                  </a:cubicBezTo>
                  <a:cubicBezTo>
                    <a:pt x="441" y="155"/>
                    <a:pt x="444" y="155"/>
                    <a:pt x="443" y="156"/>
                  </a:cubicBezTo>
                  <a:cubicBezTo>
                    <a:pt x="443" y="156"/>
                    <a:pt x="444" y="157"/>
                    <a:pt x="444" y="157"/>
                  </a:cubicBezTo>
                  <a:cubicBezTo>
                    <a:pt x="446" y="157"/>
                    <a:pt x="448" y="158"/>
                    <a:pt x="450" y="157"/>
                  </a:cubicBezTo>
                  <a:cubicBezTo>
                    <a:pt x="451" y="157"/>
                    <a:pt x="451" y="155"/>
                    <a:pt x="453" y="156"/>
                  </a:cubicBezTo>
                  <a:cubicBezTo>
                    <a:pt x="453" y="156"/>
                    <a:pt x="453" y="158"/>
                    <a:pt x="453" y="158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7" y="159"/>
                    <a:pt x="457" y="159"/>
                  </a:cubicBezTo>
                  <a:cubicBezTo>
                    <a:pt x="459" y="154"/>
                    <a:pt x="458" y="151"/>
                    <a:pt x="457" y="145"/>
                  </a:cubicBezTo>
                  <a:cubicBezTo>
                    <a:pt x="454" y="145"/>
                    <a:pt x="454" y="145"/>
                    <a:pt x="454" y="145"/>
                  </a:cubicBezTo>
                  <a:cubicBezTo>
                    <a:pt x="454" y="144"/>
                    <a:pt x="455" y="144"/>
                    <a:pt x="455" y="143"/>
                  </a:cubicBezTo>
                  <a:cubicBezTo>
                    <a:pt x="456" y="142"/>
                    <a:pt x="455" y="140"/>
                    <a:pt x="455" y="139"/>
                  </a:cubicBezTo>
                  <a:cubicBezTo>
                    <a:pt x="449" y="138"/>
                    <a:pt x="450" y="139"/>
                    <a:pt x="447" y="143"/>
                  </a:cubicBezTo>
                  <a:cubicBezTo>
                    <a:pt x="445" y="142"/>
                    <a:pt x="446" y="142"/>
                    <a:pt x="445" y="141"/>
                  </a:cubicBezTo>
                  <a:cubicBezTo>
                    <a:pt x="444" y="141"/>
                    <a:pt x="442" y="141"/>
                    <a:pt x="441" y="141"/>
                  </a:cubicBezTo>
                  <a:cubicBezTo>
                    <a:pt x="442" y="141"/>
                    <a:pt x="441" y="138"/>
                    <a:pt x="441" y="138"/>
                  </a:cubicBezTo>
                  <a:cubicBezTo>
                    <a:pt x="443" y="138"/>
                    <a:pt x="443" y="139"/>
                    <a:pt x="445" y="139"/>
                  </a:cubicBezTo>
                  <a:cubicBezTo>
                    <a:pt x="445" y="139"/>
                    <a:pt x="446" y="137"/>
                    <a:pt x="446" y="137"/>
                  </a:cubicBezTo>
                  <a:cubicBezTo>
                    <a:pt x="448" y="135"/>
                    <a:pt x="449" y="135"/>
                    <a:pt x="447" y="133"/>
                  </a:cubicBezTo>
                  <a:cubicBezTo>
                    <a:pt x="448" y="133"/>
                    <a:pt x="449" y="131"/>
                    <a:pt x="446" y="131"/>
                  </a:cubicBezTo>
                  <a:cubicBezTo>
                    <a:pt x="446" y="131"/>
                    <a:pt x="447" y="129"/>
                    <a:pt x="447" y="129"/>
                  </a:cubicBezTo>
                  <a:cubicBezTo>
                    <a:pt x="451" y="130"/>
                    <a:pt x="456" y="129"/>
                    <a:pt x="460" y="131"/>
                  </a:cubicBezTo>
                  <a:cubicBezTo>
                    <a:pt x="461" y="131"/>
                    <a:pt x="463" y="133"/>
                    <a:pt x="464" y="133"/>
                  </a:cubicBezTo>
                  <a:cubicBezTo>
                    <a:pt x="466" y="134"/>
                    <a:pt x="469" y="133"/>
                    <a:pt x="470" y="133"/>
                  </a:cubicBezTo>
                  <a:cubicBezTo>
                    <a:pt x="469" y="131"/>
                    <a:pt x="469" y="131"/>
                    <a:pt x="469" y="131"/>
                  </a:cubicBezTo>
                  <a:cubicBezTo>
                    <a:pt x="470" y="127"/>
                    <a:pt x="469" y="129"/>
                    <a:pt x="468" y="126"/>
                  </a:cubicBezTo>
                  <a:cubicBezTo>
                    <a:pt x="468" y="125"/>
                    <a:pt x="468" y="124"/>
                    <a:pt x="467" y="123"/>
                  </a:cubicBezTo>
                  <a:cubicBezTo>
                    <a:pt x="467" y="122"/>
                    <a:pt x="466" y="122"/>
                    <a:pt x="465" y="121"/>
                  </a:cubicBezTo>
                  <a:cubicBezTo>
                    <a:pt x="466" y="121"/>
                    <a:pt x="464" y="120"/>
                    <a:pt x="464" y="120"/>
                  </a:cubicBezTo>
                  <a:cubicBezTo>
                    <a:pt x="464" y="120"/>
                    <a:pt x="462" y="120"/>
                    <a:pt x="462" y="120"/>
                  </a:cubicBezTo>
                  <a:cubicBezTo>
                    <a:pt x="462" y="120"/>
                    <a:pt x="462" y="123"/>
                    <a:pt x="461" y="123"/>
                  </a:cubicBezTo>
                  <a:cubicBezTo>
                    <a:pt x="459" y="123"/>
                    <a:pt x="459" y="122"/>
                    <a:pt x="457" y="122"/>
                  </a:cubicBezTo>
                  <a:cubicBezTo>
                    <a:pt x="456" y="122"/>
                    <a:pt x="455" y="122"/>
                    <a:pt x="453" y="123"/>
                  </a:cubicBezTo>
                  <a:cubicBezTo>
                    <a:pt x="453" y="121"/>
                    <a:pt x="453" y="117"/>
                    <a:pt x="453" y="115"/>
                  </a:cubicBezTo>
                  <a:cubicBezTo>
                    <a:pt x="456" y="116"/>
                    <a:pt x="457" y="117"/>
                    <a:pt x="459" y="117"/>
                  </a:cubicBezTo>
                  <a:cubicBezTo>
                    <a:pt x="465" y="115"/>
                    <a:pt x="458" y="114"/>
                    <a:pt x="456" y="113"/>
                  </a:cubicBezTo>
                  <a:cubicBezTo>
                    <a:pt x="456" y="112"/>
                    <a:pt x="455" y="111"/>
                    <a:pt x="455" y="111"/>
                  </a:cubicBezTo>
                  <a:cubicBezTo>
                    <a:pt x="453" y="110"/>
                    <a:pt x="451" y="112"/>
                    <a:pt x="450" y="112"/>
                  </a:cubicBezTo>
                  <a:cubicBezTo>
                    <a:pt x="448" y="112"/>
                    <a:pt x="445" y="110"/>
                    <a:pt x="443" y="109"/>
                  </a:cubicBezTo>
                  <a:cubicBezTo>
                    <a:pt x="444" y="110"/>
                    <a:pt x="441" y="111"/>
                    <a:pt x="441" y="111"/>
                  </a:cubicBezTo>
                  <a:cubicBezTo>
                    <a:pt x="440" y="110"/>
                    <a:pt x="439" y="108"/>
                    <a:pt x="441" y="109"/>
                  </a:cubicBezTo>
                  <a:cubicBezTo>
                    <a:pt x="441" y="107"/>
                    <a:pt x="441" y="106"/>
                    <a:pt x="441" y="105"/>
                  </a:cubicBezTo>
                  <a:cubicBezTo>
                    <a:pt x="447" y="106"/>
                    <a:pt x="450" y="107"/>
                    <a:pt x="454" y="109"/>
                  </a:cubicBezTo>
                  <a:cubicBezTo>
                    <a:pt x="454" y="107"/>
                    <a:pt x="455" y="104"/>
                    <a:pt x="455" y="103"/>
                  </a:cubicBezTo>
                  <a:cubicBezTo>
                    <a:pt x="456" y="101"/>
                    <a:pt x="460" y="100"/>
                    <a:pt x="461" y="99"/>
                  </a:cubicBezTo>
                  <a:cubicBezTo>
                    <a:pt x="461" y="98"/>
                    <a:pt x="460" y="98"/>
                    <a:pt x="461" y="97"/>
                  </a:cubicBezTo>
                  <a:cubicBezTo>
                    <a:pt x="461" y="97"/>
                    <a:pt x="462" y="94"/>
                    <a:pt x="461" y="93"/>
                  </a:cubicBezTo>
                  <a:cubicBezTo>
                    <a:pt x="465" y="90"/>
                    <a:pt x="466" y="89"/>
                    <a:pt x="461" y="86"/>
                  </a:cubicBezTo>
                  <a:cubicBezTo>
                    <a:pt x="464" y="85"/>
                    <a:pt x="468" y="85"/>
                    <a:pt x="473" y="85"/>
                  </a:cubicBezTo>
                  <a:cubicBezTo>
                    <a:pt x="474" y="84"/>
                    <a:pt x="473" y="82"/>
                    <a:pt x="473" y="81"/>
                  </a:cubicBezTo>
                  <a:cubicBezTo>
                    <a:pt x="479" y="77"/>
                    <a:pt x="482" y="75"/>
                    <a:pt x="472" y="73"/>
                  </a:cubicBezTo>
                  <a:cubicBezTo>
                    <a:pt x="470" y="73"/>
                    <a:pt x="467" y="72"/>
                    <a:pt x="464" y="73"/>
                  </a:cubicBezTo>
                  <a:cubicBezTo>
                    <a:pt x="463" y="73"/>
                    <a:pt x="463" y="75"/>
                    <a:pt x="462" y="75"/>
                  </a:cubicBezTo>
                  <a:cubicBezTo>
                    <a:pt x="459" y="76"/>
                    <a:pt x="457" y="77"/>
                    <a:pt x="455" y="78"/>
                  </a:cubicBezTo>
                  <a:cubicBezTo>
                    <a:pt x="455" y="76"/>
                    <a:pt x="455" y="76"/>
                    <a:pt x="454" y="75"/>
                  </a:cubicBezTo>
                  <a:cubicBezTo>
                    <a:pt x="453" y="73"/>
                    <a:pt x="451" y="71"/>
                    <a:pt x="453" y="69"/>
                  </a:cubicBezTo>
                  <a:cubicBezTo>
                    <a:pt x="459" y="66"/>
                    <a:pt x="468" y="70"/>
                    <a:pt x="473" y="71"/>
                  </a:cubicBezTo>
                  <a:cubicBezTo>
                    <a:pt x="476" y="71"/>
                    <a:pt x="478" y="71"/>
                    <a:pt x="481" y="71"/>
                  </a:cubicBezTo>
                  <a:cubicBezTo>
                    <a:pt x="481" y="71"/>
                    <a:pt x="483" y="72"/>
                    <a:pt x="484" y="71"/>
                  </a:cubicBezTo>
                  <a:cubicBezTo>
                    <a:pt x="485" y="71"/>
                    <a:pt x="491" y="64"/>
                    <a:pt x="492" y="63"/>
                  </a:cubicBezTo>
                  <a:cubicBezTo>
                    <a:pt x="493" y="63"/>
                    <a:pt x="492" y="61"/>
                    <a:pt x="493" y="61"/>
                  </a:cubicBezTo>
                  <a:cubicBezTo>
                    <a:pt x="490" y="61"/>
                    <a:pt x="487" y="60"/>
                    <a:pt x="485" y="60"/>
                  </a:cubicBezTo>
                  <a:cubicBezTo>
                    <a:pt x="485" y="60"/>
                    <a:pt x="484" y="63"/>
                    <a:pt x="483" y="63"/>
                  </a:cubicBezTo>
                  <a:cubicBezTo>
                    <a:pt x="482" y="63"/>
                    <a:pt x="480" y="62"/>
                    <a:pt x="478" y="62"/>
                  </a:cubicBezTo>
                  <a:cubicBezTo>
                    <a:pt x="476" y="62"/>
                    <a:pt x="472" y="64"/>
                    <a:pt x="469" y="64"/>
                  </a:cubicBezTo>
                  <a:cubicBezTo>
                    <a:pt x="468" y="64"/>
                    <a:pt x="465" y="62"/>
                    <a:pt x="464" y="61"/>
                  </a:cubicBezTo>
                  <a:cubicBezTo>
                    <a:pt x="467" y="61"/>
                    <a:pt x="470" y="61"/>
                    <a:pt x="472" y="60"/>
                  </a:cubicBezTo>
                  <a:cubicBezTo>
                    <a:pt x="472" y="60"/>
                    <a:pt x="473" y="58"/>
                    <a:pt x="473" y="58"/>
                  </a:cubicBezTo>
                  <a:cubicBezTo>
                    <a:pt x="477" y="57"/>
                    <a:pt x="481" y="60"/>
                    <a:pt x="485" y="60"/>
                  </a:cubicBezTo>
                  <a:cubicBezTo>
                    <a:pt x="486" y="59"/>
                    <a:pt x="487" y="58"/>
                    <a:pt x="489" y="58"/>
                  </a:cubicBezTo>
                  <a:cubicBezTo>
                    <a:pt x="490" y="58"/>
                    <a:pt x="494" y="60"/>
                    <a:pt x="495" y="60"/>
                  </a:cubicBezTo>
                  <a:cubicBezTo>
                    <a:pt x="495" y="59"/>
                    <a:pt x="496" y="57"/>
                    <a:pt x="497" y="57"/>
                  </a:cubicBezTo>
                  <a:cubicBezTo>
                    <a:pt x="499" y="56"/>
                    <a:pt x="502" y="56"/>
                    <a:pt x="505" y="56"/>
                  </a:cubicBezTo>
                  <a:cubicBezTo>
                    <a:pt x="505" y="54"/>
                    <a:pt x="504" y="53"/>
                    <a:pt x="505" y="52"/>
                  </a:cubicBezTo>
                  <a:cubicBezTo>
                    <a:pt x="506" y="52"/>
                    <a:pt x="508" y="52"/>
                    <a:pt x="509" y="52"/>
                  </a:cubicBezTo>
                  <a:cubicBezTo>
                    <a:pt x="511" y="52"/>
                    <a:pt x="512" y="49"/>
                    <a:pt x="513" y="49"/>
                  </a:cubicBezTo>
                  <a:cubicBezTo>
                    <a:pt x="515" y="48"/>
                    <a:pt x="516" y="50"/>
                    <a:pt x="519" y="50"/>
                  </a:cubicBezTo>
                  <a:cubicBezTo>
                    <a:pt x="519" y="49"/>
                    <a:pt x="520" y="48"/>
                    <a:pt x="521" y="48"/>
                  </a:cubicBezTo>
                  <a:cubicBezTo>
                    <a:pt x="519" y="46"/>
                    <a:pt x="518" y="43"/>
                    <a:pt x="516" y="43"/>
                  </a:cubicBezTo>
                  <a:cubicBezTo>
                    <a:pt x="513" y="42"/>
                    <a:pt x="507" y="44"/>
                    <a:pt x="505" y="44"/>
                  </a:cubicBezTo>
                  <a:cubicBezTo>
                    <a:pt x="502" y="43"/>
                    <a:pt x="495" y="41"/>
                    <a:pt x="491" y="41"/>
                  </a:cubicBezTo>
                  <a:cubicBezTo>
                    <a:pt x="487" y="40"/>
                    <a:pt x="485" y="42"/>
                    <a:pt x="481" y="42"/>
                  </a:cubicBezTo>
                  <a:cubicBezTo>
                    <a:pt x="481" y="42"/>
                    <a:pt x="476" y="40"/>
                    <a:pt x="475" y="41"/>
                  </a:cubicBezTo>
                  <a:cubicBezTo>
                    <a:pt x="474" y="44"/>
                    <a:pt x="474" y="44"/>
                    <a:pt x="474" y="44"/>
                  </a:cubicBezTo>
                  <a:cubicBezTo>
                    <a:pt x="470" y="45"/>
                    <a:pt x="468" y="45"/>
                    <a:pt x="465" y="46"/>
                  </a:cubicBezTo>
                  <a:cubicBezTo>
                    <a:pt x="465" y="46"/>
                    <a:pt x="465" y="48"/>
                    <a:pt x="465" y="48"/>
                  </a:cubicBezTo>
                  <a:cubicBezTo>
                    <a:pt x="463" y="49"/>
                    <a:pt x="463" y="47"/>
                    <a:pt x="462" y="47"/>
                  </a:cubicBezTo>
                  <a:cubicBezTo>
                    <a:pt x="458" y="45"/>
                    <a:pt x="458" y="45"/>
                    <a:pt x="455" y="48"/>
                  </a:cubicBezTo>
                  <a:cubicBezTo>
                    <a:pt x="454" y="46"/>
                    <a:pt x="454" y="45"/>
                    <a:pt x="453" y="43"/>
                  </a:cubicBezTo>
                  <a:cubicBezTo>
                    <a:pt x="451" y="44"/>
                    <a:pt x="446" y="49"/>
                    <a:pt x="444" y="50"/>
                  </a:cubicBezTo>
                  <a:cubicBezTo>
                    <a:pt x="443" y="50"/>
                    <a:pt x="442" y="49"/>
                    <a:pt x="441" y="50"/>
                  </a:cubicBezTo>
                  <a:cubicBezTo>
                    <a:pt x="439" y="50"/>
                    <a:pt x="439" y="53"/>
                    <a:pt x="437" y="54"/>
                  </a:cubicBezTo>
                  <a:cubicBezTo>
                    <a:pt x="435" y="55"/>
                    <a:pt x="429" y="56"/>
                    <a:pt x="425" y="56"/>
                  </a:cubicBezTo>
                  <a:cubicBezTo>
                    <a:pt x="425" y="55"/>
                    <a:pt x="423" y="55"/>
                    <a:pt x="421" y="55"/>
                  </a:cubicBezTo>
                  <a:cubicBezTo>
                    <a:pt x="421" y="55"/>
                    <a:pt x="420" y="56"/>
                    <a:pt x="419" y="56"/>
                  </a:cubicBezTo>
                  <a:cubicBezTo>
                    <a:pt x="418" y="56"/>
                    <a:pt x="416" y="54"/>
                    <a:pt x="416" y="54"/>
                  </a:cubicBezTo>
                  <a:cubicBezTo>
                    <a:pt x="418" y="53"/>
                    <a:pt x="419" y="51"/>
                    <a:pt x="423" y="51"/>
                  </a:cubicBezTo>
                  <a:cubicBezTo>
                    <a:pt x="423" y="51"/>
                    <a:pt x="425" y="52"/>
                    <a:pt x="426" y="52"/>
                  </a:cubicBezTo>
                  <a:cubicBezTo>
                    <a:pt x="427" y="51"/>
                    <a:pt x="427" y="50"/>
                    <a:pt x="427" y="50"/>
                  </a:cubicBezTo>
                  <a:cubicBezTo>
                    <a:pt x="429" y="49"/>
                    <a:pt x="431" y="49"/>
                    <a:pt x="432" y="48"/>
                  </a:cubicBezTo>
                  <a:cubicBezTo>
                    <a:pt x="433" y="48"/>
                    <a:pt x="437" y="41"/>
                    <a:pt x="437" y="40"/>
                  </a:cubicBezTo>
                  <a:cubicBezTo>
                    <a:pt x="438" y="38"/>
                    <a:pt x="437" y="39"/>
                    <a:pt x="437" y="37"/>
                  </a:cubicBezTo>
                  <a:cubicBezTo>
                    <a:pt x="433" y="37"/>
                    <a:pt x="429" y="38"/>
                    <a:pt x="426" y="38"/>
                  </a:cubicBezTo>
                  <a:cubicBezTo>
                    <a:pt x="426" y="38"/>
                    <a:pt x="423" y="36"/>
                    <a:pt x="421" y="37"/>
                  </a:cubicBezTo>
                  <a:cubicBezTo>
                    <a:pt x="421" y="37"/>
                    <a:pt x="421" y="38"/>
                    <a:pt x="420" y="38"/>
                  </a:cubicBezTo>
                  <a:cubicBezTo>
                    <a:pt x="420" y="40"/>
                    <a:pt x="420" y="42"/>
                    <a:pt x="420" y="44"/>
                  </a:cubicBezTo>
                  <a:cubicBezTo>
                    <a:pt x="415" y="43"/>
                    <a:pt x="407" y="44"/>
                    <a:pt x="400" y="44"/>
                  </a:cubicBezTo>
                  <a:cubicBezTo>
                    <a:pt x="400" y="43"/>
                    <a:pt x="401" y="43"/>
                    <a:pt x="402" y="43"/>
                  </a:cubicBezTo>
                  <a:cubicBezTo>
                    <a:pt x="402" y="41"/>
                    <a:pt x="401" y="39"/>
                    <a:pt x="402" y="38"/>
                  </a:cubicBezTo>
                  <a:cubicBezTo>
                    <a:pt x="400" y="37"/>
                    <a:pt x="400" y="38"/>
                    <a:pt x="400" y="37"/>
                  </a:cubicBezTo>
                  <a:cubicBezTo>
                    <a:pt x="393" y="37"/>
                    <a:pt x="386" y="37"/>
                    <a:pt x="378" y="38"/>
                  </a:cubicBezTo>
                  <a:cubicBezTo>
                    <a:pt x="378" y="38"/>
                    <a:pt x="374" y="39"/>
                    <a:pt x="374" y="39"/>
                  </a:cubicBezTo>
                  <a:cubicBezTo>
                    <a:pt x="371" y="39"/>
                    <a:pt x="369" y="38"/>
                    <a:pt x="368" y="38"/>
                  </a:cubicBezTo>
                  <a:cubicBezTo>
                    <a:pt x="365" y="37"/>
                    <a:pt x="365" y="39"/>
                    <a:pt x="364" y="39"/>
                  </a:cubicBezTo>
                  <a:cubicBezTo>
                    <a:pt x="362" y="39"/>
                    <a:pt x="362" y="38"/>
                    <a:pt x="360" y="38"/>
                  </a:cubicBezTo>
                  <a:cubicBezTo>
                    <a:pt x="357" y="39"/>
                    <a:pt x="353" y="42"/>
                    <a:pt x="350" y="43"/>
                  </a:cubicBezTo>
                  <a:cubicBezTo>
                    <a:pt x="348" y="43"/>
                    <a:pt x="345" y="42"/>
                    <a:pt x="342" y="43"/>
                  </a:cubicBezTo>
                  <a:cubicBezTo>
                    <a:pt x="341" y="43"/>
                    <a:pt x="341" y="45"/>
                    <a:pt x="340" y="46"/>
                  </a:cubicBezTo>
                  <a:cubicBezTo>
                    <a:pt x="339" y="46"/>
                    <a:pt x="339" y="45"/>
                    <a:pt x="337" y="46"/>
                  </a:cubicBezTo>
                  <a:cubicBezTo>
                    <a:pt x="338" y="45"/>
                    <a:pt x="338" y="43"/>
                    <a:pt x="338" y="43"/>
                  </a:cubicBezTo>
                  <a:cubicBezTo>
                    <a:pt x="341" y="41"/>
                    <a:pt x="347" y="42"/>
                    <a:pt x="350" y="41"/>
                  </a:cubicBezTo>
                  <a:cubicBezTo>
                    <a:pt x="351" y="41"/>
                    <a:pt x="352" y="40"/>
                    <a:pt x="352" y="39"/>
                  </a:cubicBezTo>
                  <a:cubicBezTo>
                    <a:pt x="352" y="38"/>
                    <a:pt x="352" y="38"/>
                    <a:pt x="352" y="38"/>
                  </a:cubicBezTo>
                  <a:cubicBezTo>
                    <a:pt x="355" y="37"/>
                    <a:pt x="357" y="39"/>
                    <a:pt x="359" y="38"/>
                  </a:cubicBezTo>
                  <a:cubicBezTo>
                    <a:pt x="360" y="37"/>
                    <a:pt x="359" y="36"/>
                    <a:pt x="360" y="35"/>
                  </a:cubicBezTo>
                  <a:cubicBezTo>
                    <a:pt x="361" y="34"/>
                    <a:pt x="364" y="33"/>
                    <a:pt x="365" y="33"/>
                  </a:cubicBezTo>
                  <a:cubicBezTo>
                    <a:pt x="367" y="33"/>
                    <a:pt x="370" y="33"/>
                    <a:pt x="372" y="34"/>
                  </a:cubicBezTo>
                  <a:cubicBezTo>
                    <a:pt x="377" y="34"/>
                    <a:pt x="383" y="33"/>
                    <a:pt x="387" y="33"/>
                  </a:cubicBezTo>
                  <a:cubicBezTo>
                    <a:pt x="391" y="34"/>
                    <a:pt x="391" y="34"/>
                    <a:pt x="391" y="34"/>
                  </a:cubicBezTo>
                  <a:cubicBezTo>
                    <a:pt x="398" y="34"/>
                    <a:pt x="405" y="33"/>
                    <a:pt x="414" y="34"/>
                  </a:cubicBezTo>
                  <a:cubicBezTo>
                    <a:pt x="416" y="34"/>
                    <a:pt x="420" y="35"/>
                    <a:pt x="423" y="35"/>
                  </a:cubicBezTo>
                  <a:cubicBezTo>
                    <a:pt x="425" y="35"/>
                    <a:pt x="428" y="33"/>
                    <a:pt x="430" y="33"/>
                  </a:cubicBezTo>
                  <a:cubicBezTo>
                    <a:pt x="434" y="33"/>
                    <a:pt x="437" y="34"/>
                    <a:pt x="440" y="3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229">
              <a:extLst>
                <a:ext uri="{FF2B5EF4-FFF2-40B4-BE49-F238E27FC236}">
                  <a16:creationId xmlns:a16="http://schemas.microsoft.com/office/drawing/2014/main" id="{513042A0-24BF-F147-AB70-0210AB5A5F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3457" y="330200"/>
              <a:ext cx="1834131" cy="1417364"/>
            </a:xfrm>
            <a:custGeom>
              <a:avLst/>
              <a:gdLst>
                <a:gd name="T0" fmla="*/ 392 w 521"/>
                <a:gd name="T1" fmla="*/ 63 h 402"/>
                <a:gd name="T2" fmla="*/ 198 w 521"/>
                <a:gd name="T3" fmla="*/ 298 h 402"/>
                <a:gd name="T4" fmla="*/ 174 w 521"/>
                <a:gd name="T5" fmla="*/ 223 h 402"/>
                <a:gd name="T6" fmla="*/ 404 w 521"/>
                <a:gd name="T7" fmla="*/ 203 h 402"/>
                <a:gd name="T8" fmla="*/ 435 w 521"/>
                <a:gd name="T9" fmla="*/ 206 h 402"/>
                <a:gd name="T10" fmla="*/ 466 w 521"/>
                <a:gd name="T11" fmla="*/ 167 h 402"/>
                <a:gd name="T12" fmla="*/ 466 w 521"/>
                <a:gd name="T13" fmla="*/ 153 h 402"/>
                <a:gd name="T14" fmla="*/ 10 w 521"/>
                <a:gd name="T15" fmla="*/ 119 h 402"/>
                <a:gd name="T16" fmla="*/ 463 w 521"/>
                <a:gd name="T17" fmla="*/ 39 h 402"/>
                <a:gd name="T18" fmla="*/ 327 w 521"/>
                <a:gd name="T19" fmla="*/ 18 h 402"/>
                <a:gd name="T20" fmla="*/ 366 w 521"/>
                <a:gd name="T21" fmla="*/ 14 h 402"/>
                <a:gd name="T22" fmla="*/ 451 w 521"/>
                <a:gd name="T23" fmla="*/ 27 h 402"/>
                <a:gd name="T24" fmla="*/ 406 w 521"/>
                <a:gd name="T25" fmla="*/ 12 h 402"/>
                <a:gd name="T26" fmla="*/ 300 w 521"/>
                <a:gd name="T27" fmla="*/ 2 h 402"/>
                <a:gd name="T28" fmla="*/ 267 w 521"/>
                <a:gd name="T29" fmla="*/ 12 h 402"/>
                <a:gd name="T30" fmla="*/ 264 w 521"/>
                <a:gd name="T31" fmla="*/ 27 h 402"/>
                <a:gd name="T32" fmla="*/ 245 w 521"/>
                <a:gd name="T33" fmla="*/ 48 h 402"/>
                <a:gd name="T34" fmla="*/ 194 w 521"/>
                <a:gd name="T35" fmla="*/ 40 h 402"/>
                <a:gd name="T36" fmla="*/ 146 w 521"/>
                <a:gd name="T37" fmla="*/ 33 h 402"/>
                <a:gd name="T38" fmla="*/ 92 w 521"/>
                <a:gd name="T39" fmla="*/ 49 h 402"/>
                <a:gd name="T40" fmla="*/ 72 w 521"/>
                <a:gd name="T41" fmla="*/ 79 h 402"/>
                <a:gd name="T42" fmla="*/ 7 w 521"/>
                <a:gd name="T43" fmla="*/ 110 h 402"/>
                <a:gd name="T44" fmla="*/ 41 w 521"/>
                <a:gd name="T45" fmla="*/ 121 h 402"/>
                <a:gd name="T46" fmla="*/ 49 w 521"/>
                <a:gd name="T47" fmla="*/ 139 h 402"/>
                <a:gd name="T48" fmla="*/ 106 w 521"/>
                <a:gd name="T49" fmla="*/ 143 h 402"/>
                <a:gd name="T50" fmla="*/ 136 w 521"/>
                <a:gd name="T51" fmla="*/ 176 h 402"/>
                <a:gd name="T52" fmla="*/ 146 w 521"/>
                <a:gd name="T53" fmla="*/ 209 h 402"/>
                <a:gd name="T54" fmla="*/ 190 w 521"/>
                <a:gd name="T55" fmla="*/ 223 h 402"/>
                <a:gd name="T56" fmla="*/ 158 w 521"/>
                <a:gd name="T57" fmla="*/ 237 h 402"/>
                <a:gd name="T58" fmla="*/ 152 w 521"/>
                <a:gd name="T59" fmla="*/ 260 h 402"/>
                <a:gd name="T60" fmla="*/ 190 w 521"/>
                <a:gd name="T61" fmla="*/ 250 h 402"/>
                <a:gd name="T62" fmla="*/ 180 w 521"/>
                <a:gd name="T63" fmla="*/ 275 h 402"/>
                <a:gd name="T64" fmla="*/ 164 w 521"/>
                <a:gd name="T65" fmla="*/ 292 h 402"/>
                <a:gd name="T66" fmla="*/ 165 w 521"/>
                <a:gd name="T67" fmla="*/ 294 h 402"/>
                <a:gd name="T68" fmla="*/ 168 w 521"/>
                <a:gd name="T69" fmla="*/ 319 h 402"/>
                <a:gd name="T70" fmla="*/ 192 w 521"/>
                <a:gd name="T71" fmla="*/ 331 h 402"/>
                <a:gd name="T72" fmla="*/ 188 w 521"/>
                <a:gd name="T73" fmla="*/ 358 h 402"/>
                <a:gd name="T74" fmla="*/ 213 w 521"/>
                <a:gd name="T75" fmla="*/ 377 h 402"/>
                <a:gd name="T76" fmla="*/ 231 w 521"/>
                <a:gd name="T77" fmla="*/ 385 h 402"/>
                <a:gd name="T78" fmla="*/ 249 w 521"/>
                <a:gd name="T79" fmla="*/ 391 h 402"/>
                <a:gd name="T80" fmla="*/ 258 w 521"/>
                <a:gd name="T81" fmla="*/ 383 h 402"/>
                <a:gd name="T82" fmla="*/ 272 w 521"/>
                <a:gd name="T83" fmla="*/ 351 h 402"/>
                <a:gd name="T84" fmla="*/ 283 w 521"/>
                <a:gd name="T85" fmla="*/ 316 h 402"/>
                <a:gd name="T86" fmla="*/ 318 w 521"/>
                <a:gd name="T87" fmla="*/ 313 h 402"/>
                <a:gd name="T88" fmla="*/ 364 w 521"/>
                <a:gd name="T89" fmla="*/ 273 h 402"/>
                <a:gd name="T90" fmla="*/ 409 w 521"/>
                <a:gd name="T91" fmla="*/ 258 h 402"/>
                <a:gd name="T92" fmla="*/ 418 w 521"/>
                <a:gd name="T93" fmla="*/ 237 h 402"/>
                <a:gd name="T94" fmla="*/ 402 w 521"/>
                <a:gd name="T95" fmla="*/ 228 h 402"/>
                <a:gd name="T96" fmla="*/ 410 w 521"/>
                <a:gd name="T97" fmla="*/ 221 h 402"/>
                <a:gd name="T98" fmla="*/ 436 w 521"/>
                <a:gd name="T99" fmla="*/ 219 h 402"/>
                <a:gd name="T100" fmla="*/ 400 w 521"/>
                <a:gd name="T101" fmla="*/ 202 h 402"/>
                <a:gd name="T102" fmla="*/ 427 w 521"/>
                <a:gd name="T103" fmla="*/ 189 h 402"/>
                <a:gd name="T104" fmla="*/ 464 w 521"/>
                <a:gd name="T105" fmla="*/ 174 h 402"/>
                <a:gd name="T106" fmla="*/ 453 w 521"/>
                <a:gd name="T107" fmla="*/ 158 h 402"/>
                <a:gd name="T108" fmla="*/ 460 w 521"/>
                <a:gd name="T109" fmla="*/ 131 h 402"/>
                <a:gd name="T110" fmla="*/ 443 w 521"/>
                <a:gd name="T111" fmla="*/ 109 h 402"/>
                <a:gd name="T112" fmla="*/ 453 w 521"/>
                <a:gd name="T113" fmla="*/ 69 h 402"/>
                <a:gd name="T114" fmla="*/ 505 w 521"/>
                <a:gd name="T115" fmla="*/ 56 h 402"/>
                <a:gd name="T116" fmla="*/ 444 w 521"/>
                <a:gd name="T117" fmla="*/ 50 h 402"/>
                <a:gd name="T118" fmla="*/ 400 w 521"/>
                <a:gd name="T119" fmla="*/ 44 h 402"/>
                <a:gd name="T120" fmla="*/ 359 w 521"/>
                <a:gd name="T121" fmla="*/ 38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" h="402">
                  <a:moveTo>
                    <a:pt x="460" y="133"/>
                  </a:moveTo>
                  <a:cubicBezTo>
                    <a:pt x="461" y="135"/>
                    <a:pt x="461" y="135"/>
                    <a:pt x="461" y="135"/>
                  </a:cubicBezTo>
                  <a:cubicBezTo>
                    <a:pt x="460" y="134"/>
                    <a:pt x="461" y="133"/>
                    <a:pt x="460" y="133"/>
                  </a:cubicBezTo>
                  <a:close/>
                  <a:moveTo>
                    <a:pt x="247" y="398"/>
                  </a:moveTo>
                  <a:cubicBezTo>
                    <a:pt x="247" y="401"/>
                    <a:pt x="247" y="401"/>
                    <a:pt x="247" y="401"/>
                  </a:cubicBezTo>
                  <a:cubicBezTo>
                    <a:pt x="248" y="400"/>
                    <a:pt x="248" y="402"/>
                    <a:pt x="250" y="401"/>
                  </a:cubicBezTo>
                  <a:cubicBezTo>
                    <a:pt x="251" y="401"/>
                    <a:pt x="250" y="399"/>
                    <a:pt x="250" y="399"/>
                  </a:cubicBezTo>
                  <a:cubicBezTo>
                    <a:pt x="249" y="399"/>
                    <a:pt x="248" y="399"/>
                    <a:pt x="247" y="398"/>
                  </a:cubicBezTo>
                  <a:close/>
                  <a:moveTo>
                    <a:pt x="236" y="383"/>
                  </a:moveTo>
                  <a:cubicBezTo>
                    <a:pt x="236" y="383"/>
                    <a:pt x="236" y="385"/>
                    <a:pt x="235" y="385"/>
                  </a:cubicBezTo>
                  <a:cubicBezTo>
                    <a:pt x="234" y="386"/>
                    <a:pt x="236" y="383"/>
                    <a:pt x="236" y="383"/>
                  </a:cubicBezTo>
                  <a:close/>
                  <a:moveTo>
                    <a:pt x="439" y="172"/>
                  </a:moveTo>
                  <a:cubicBezTo>
                    <a:pt x="439" y="172"/>
                    <a:pt x="439" y="175"/>
                    <a:pt x="439" y="177"/>
                  </a:cubicBezTo>
                  <a:cubicBezTo>
                    <a:pt x="440" y="177"/>
                    <a:pt x="440" y="177"/>
                    <a:pt x="441" y="178"/>
                  </a:cubicBezTo>
                  <a:cubicBezTo>
                    <a:pt x="443" y="178"/>
                    <a:pt x="446" y="177"/>
                    <a:pt x="447" y="177"/>
                  </a:cubicBezTo>
                  <a:cubicBezTo>
                    <a:pt x="453" y="174"/>
                    <a:pt x="441" y="172"/>
                    <a:pt x="439" y="172"/>
                  </a:cubicBezTo>
                  <a:close/>
                  <a:moveTo>
                    <a:pt x="392" y="63"/>
                  </a:moveTo>
                  <a:cubicBezTo>
                    <a:pt x="397" y="61"/>
                    <a:pt x="390" y="65"/>
                    <a:pt x="390" y="65"/>
                  </a:cubicBezTo>
                  <a:cubicBezTo>
                    <a:pt x="389" y="65"/>
                    <a:pt x="388" y="67"/>
                    <a:pt x="388" y="67"/>
                  </a:cubicBezTo>
                  <a:cubicBezTo>
                    <a:pt x="385" y="69"/>
                    <a:pt x="387" y="64"/>
                    <a:pt x="392" y="63"/>
                  </a:cubicBezTo>
                  <a:close/>
                  <a:moveTo>
                    <a:pt x="269" y="31"/>
                  </a:moveTo>
                  <a:cubicBezTo>
                    <a:pt x="270" y="31"/>
                    <a:pt x="273" y="34"/>
                    <a:pt x="269" y="33"/>
                  </a:cubicBezTo>
                  <a:cubicBezTo>
                    <a:pt x="269" y="33"/>
                    <a:pt x="267" y="30"/>
                    <a:pt x="269" y="31"/>
                  </a:cubicBezTo>
                  <a:close/>
                  <a:moveTo>
                    <a:pt x="305" y="304"/>
                  </a:moveTo>
                  <a:cubicBezTo>
                    <a:pt x="307" y="305"/>
                    <a:pt x="307" y="304"/>
                    <a:pt x="309" y="305"/>
                  </a:cubicBezTo>
                  <a:cubicBezTo>
                    <a:pt x="308" y="305"/>
                    <a:pt x="308" y="307"/>
                    <a:pt x="307" y="308"/>
                  </a:cubicBezTo>
                  <a:cubicBezTo>
                    <a:pt x="306" y="308"/>
                    <a:pt x="305" y="308"/>
                    <a:pt x="304" y="309"/>
                  </a:cubicBezTo>
                  <a:cubicBezTo>
                    <a:pt x="304" y="308"/>
                    <a:pt x="304" y="306"/>
                    <a:pt x="303" y="305"/>
                  </a:cubicBezTo>
                  <a:cubicBezTo>
                    <a:pt x="303" y="305"/>
                    <a:pt x="305" y="304"/>
                    <a:pt x="305" y="304"/>
                  </a:cubicBezTo>
                  <a:close/>
                  <a:moveTo>
                    <a:pt x="174" y="299"/>
                  </a:moveTo>
                  <a:cubicBezTo>
                    <a:pt x="175" y="300"/>
                    <a:pt x="177" y="302"/>
                    <a:pt x="175" y="301"/>
                  </a:cubicBezTo>
                  <a:cubicBezTo>
                    <a:pt x="175" y="301"/>
                    <a:pt x="172" y="299"/>
                    <a:pt x="174" y="299"/>
                  </a:cubicBezTo>
                  <a:close/>
                  <a:moveTo>
                    <a:pt x="198" y="297"/>
                  </a:moveTo>
                  <a:cubicBezTo>
                    <a:pt x="200" y="297"/>
                    <a:pt x="198" y="298"/>
                    <a:pt x="198" y="298"/>
                  </a:cubicBezTo>
                  <a:cubicBezTo>
                    <a:pt x="198" y="299"/>
                    <a:pt x="198" y="300"/>
                    <a:pt x="198" y="300"/>
                  </a:cubicBezTo>
                  <a:cubicBezTo>
                    <a:pt x="196" y="301"/>
                    <a:pt x="193" y="303"/>
                    <a:pt x="192" y="303"/>
                  </a:cubicBezTo>
                  <a:cubicBezTo>
                    <a:pt x="189" y="303"/>
                    <a:pt x="191" y="302"/>
                    <a:pt x="192" y="301"/>
                  </a:cubicBezTo>
                  <a:cubicBezTo>
                    <a:pt x="192" y="301"/>
                    <a:pt x="193" y="300"/>
                    <a:pt x="194" y="299"/>
                  </a:cubicBezTo>
                  <a:cubicBezTo>
                    <a:pt x="195" y="299"/>
                    <a:pt x="197" y="297"/>
                    <a:pt x="198" y="297"/>
                  </a:cubicBezTo>
                  <a:close/>
                  <a:moveTo>
                    <a:pt x="195" y="286"/>
                  </a:moveTo>
                  <a:cubicBezTo>
                    <a:pt x="197" y="286"/>
                    <a:pt x="195" y="287"/>
                    <a:pt x="194" y="288"/>
                  </a:cubicBezTo>
                  <a:cubicBezTo>
                    <a:pt x="194" y="287"/>
                    <a:pt x="194" y="286"/>
                    <a:pt x="195" y="286"/>
                  </a:cubicBezTo>
                  <a:close/>
                  <a:moveTo>
                    <a:pt x="196" y="284"/>
                  </a:moveTo>
                  <a:cubicBezTo>
                    <a:pt x="198" y="283"/>
                    <a:pt x="196" y="285"/>
                    <a:pt x="196" y="285"/>
                  </a:cubicBezTo>
                  <a:cubicBezTo>
                    <a:pt x="196" y="285"/>
                    <a:pt x="194" y="284"/>
                    <a:pt x="196" y="284"/>
                  </a:cubicBezTo>
                  <a:close/>
                  <a:moveTo>
                    <a:pt x="395" y="240"/>
                  </a:moveTo>
                  <a:cubicBezTo>
                    <a:pt x="398" y="240"/>
                    <a:pt x="396" y="243"/>
                    <a:pt x="396" y="243"/>
                  </a:cubicBezTo>
                  <a:cubicBezTo>
                    <a:pt x="395" y="243"/>
                    <a:pt x="391" y="242"/>
                    <a:pt x="391" y="242"/>
                  </a:cubicBezTo>
                  <a:cubicBezTo>
                    <a:pt x="391" y="242"/>
                    <a:pt x="392" y="242"/>
                    <a:pt x="393" y="242"/>
                  </a:cubicBezTo>
                  <a:cubicBezTo>
                    <a:pt x="393" y="241"/>
                    <a:pt x="394" y="240"/>
                    <a:pt x="395" y="240"/>
                  </a:cubicBezTo>
                  <a:close/>
                  <a:moveTo>
                    <a:pt x="174" y="223"/>
                  </a:moveTo>
                  <a:cubicBezTo>
                    <a:pt x="172" y="223"/>
                    <a:pt x="175" y="224"/>
                    <a:pt x="176" y="224"/>
                  </a:cubicBezTo>
                  <a:cubicBezTo>
                    <a:pt x="176" y="224"/>
                    <a:pt x="177" y="223"/>
                    <a:pt x="174" y="223"/>
                  </a:cubicBezTo>
                  <a:close/>
                  <a:moveTo>
                    <a:pt x="166" y="221"/>
                  </a:moveTo>
                  <a:cubicBezTo>
                    <a:pt x="164" y="221"/>
                    <a:pt x="164" y="223"/>
                    <a:pt x="164" y="224"/>
                  </a:cubicBezTo>
                  <a:cubicBezTo>
                    <a:pt x="164" y="224"/>
                    <a:pt x="165" y="225"/>
                    <a:pt x="165" y="225"/>
                  </a:cubicBezTo>
                  <a:cubicBezTo>
                    <a:pt x="165" y="225"/>
                    <a:pt x="166" y="225"/>
                    <a:pt x="167" y="225"/>
                  </a:cubicBezTo>
                  <a:cubicBezTo>
                    <a:pt x="167" y="223"/>
                    <a:pt x="167" y="221"/>
                    <a:pt x="166" y="221"/>
                  </a:cubicBezTo>
                  <a:close/>
                  <a:moveTo>
                    <a:pt x="418" y="189"/>
                  </a:moveTo>
                  <a:cubicBezTo>
                    <a:pt x="417" y="190"/>
                    <a:pt x="417" y="190"/>
                    <a:pt x="417" y="190"/>
                  </a:cubicBezTo>
                  <a:cubicBezTo>
                    <a:pt x="416" y="191"/>
                    <a:pt x="413" y="191"/>
                    <a:pt x="412" y="192"/>
                  </a:cubicBezTo>
                  <a:cubicBezTo>
                    <a:pt x="412" y="192"/>
                    <a:pt x="412" y="194"/>
                    <a:pt x="412" y="194"/>
                  </a:cubicBezTo>
                  <a:cubicBezTo>
                    <a:pt x="412" y="195"/>
                    <a:pt x="413" y="195"/>
                    <a:pt x="414" y="196"/>
                  </a:cubicBezTo>
                  <a:cubicBezTo>
                    <a:pt x="410" y="195"/>
                    <a:pt x="405" y="193"/>
                    <a:pt x="402" y="195"/>
                  </a:cubicBezTo>
                  <a:cubicBezTo>
                    <a:pt x="401" y="196"/>
                    <a:pt x="400" y="196"/>
                    <a:pt x="400" y="197"/>
                  </a:cubicBezTo>
                  <a:cubicBezTo>
                    <a:pt x="400" y="197"/>
                    <a:pt x="400" y="200"/>
                    <a:pt x="400" y="200"/>
                  </a:cubicBezTo>
                  <a:cubicBezTo>
                    <a:pt x="400" y="200"/>
                    <a:pt x="402" y="200"/>
                    <a:pt x="403" y="200"/>
                  </a:cubicBezTo>
                  <a:cubicBezTo>
                    <a:pt x="403" y="201"/>
                    <a:pt x="404" y="203"/>
                    <a:pt x="404" y="203"/>
                  </a:cubicBezTo>
                  <a:cubicBezTo>
                    <a:pt x="406" y="202"/>
                    <a:pt x="406" y="203"/>
                    <a:pt x="408" y="202"/>
                  </a:cubicBezTo>
                  <a:cubicBezTo>
                    <a:pt x="408" y="202"/>
                    <a:pt x="409" y="200"/>
                    <a:pt x="410" y="200"/>
                  </a:cubicBezTo>
                  <a:cubicBezTo>
                    <a:pt x="411" y="200"/>
                    <a:pt x="412" y="200"/>
                    <a:pt x="413" y="200"/>
                  </a:cubicBezTo>
                  <a:cubicBezTo>
                    <a:pt x="414" y="199"/>
                    <a:pt x="413" y="197"/>
                    <a:pt x="414" y="196"/>
                  </a:cubicBezTo>
                  <a:cubicBezTo>
                    <a:pt x="415" y="197"/>
                    <a:pt x="415" y="196"/>
                    <a:pt x="416" y="196"/>
                  </a:cubicBezTo>
                  <a:cubicBezTo>
                    <a:pt x="417" y="197"/>
                    <a:pt x="417" y="199"/>
                    <a:pt x="418" y="199"/>
                  </a:cubicBezTo>
                  <a:cubicBezTo>
                    <a:pt x="420" y="200"/>
                    <a:pt x="423" y="200"/>
                    <a:pt x="425" y="200"/>
                  </a:cubicBezTo>
                  <a:cubicBezTo>
                    <a:pt x="425" y="200"/>
                    <a:pt x="426" y="201"/>
                    <a:pt x="426" y="201"/>
                  </a:cubicBezTo>
                  <a:cubicBezTo>
                    <a:pt x="425" y="202"/>
                    <a:pt x="422" y="202"/>
                    <a:pt x="424" y="203"/>
                  </a:cubicBezTo>
                  <a:cubicBezTo>
                    <a:pt x="425" y="203"/>
                    <a:pt x="424" y="204"/>
                    <a:pt x="425" y="204"/>
                  </a:cubicBezTo>
                  <a:cubicBezTo>
                    <a:pt x="420" y="209"/>
                    <a:pt x="431" y="211"/>
                    <a:pt x="434" y="212"/>
                  </a:cubicBezTo>
                  <a:cubicBezTo>
                    <a:pt x="435" y="213"/>
                    <a:pt x="437" y="215"/>
                    <a:pt x="438" y="216"/>
                  </a:cubicBezTo>
                  <a:cubicBezTo>
                    <a:pt x="440" y="216"/>
                    <a:pt x="441" y="215"/>
                    <a:pt x="443" y="216"/>
                  </a:cubicBezTo>
                  <a:cubicBezTo>
                    <a:pt x="443" y="216"/>
                    <a:pt x="444" y="214"/>
                    <a:pt x="443" y="213"/>
                  </a:cubicBezTo>
                  <a:cubicBezTo>
                    <a:pt x="439" y="210"/>
                    <a:pt x="435" y="214"/>
                    <a:pt x="441" y="209"/>
                  </a:cubicBezTo>
                  <a:cubicBezTo>
                    <a:pt x="441" y="208"/>
                    <a:pt x="441" y="208"/>
                    <a:pt x="441" y="208"/>
                  </a:cubicBezTo>
                  <a:cubicBezTo>
                    <a:pt x="439" y="207"/>
                    <a:pt x="437" y="207"/>
                    <a:pt x="435" y="206"/>
                  </a:cubicBezTo>
                  <a:cubicBezTo>
                    <a:pt x="435" y="206"/>
                    <a:pt x="433" y="204"/>
                    <a:pt x="433" y="204"/>
                  </a:cubicBezTo>
                  <a:cubicBezTo>
                    <a:pt x="431" y="204"/>
                    <a:pt x="435" y="204"/>
                    <a:pt x="435" y="204"/>
                  </a:cubicBezTo>
                  <a:cubicBezTo>
                    <a:pt x="436" y="204"/>
                    <a:pt x="437" y="206"/>
                    <a:pt x="437" y="206"/>
                  </a:cubicBezTo>
                  <a:cubicBezTo>
                    <a:pt x="439" y="206"/>
                    <a:pt x="439" y="205"/>
                    <a:pt x="441" y="205"/>
                  </a:cubicBezTo>
                  <a:cubicBezTo>
                    <a:pt x="441" y="203"/>
                    <a:pt x="441" y="203"/>
                    <a:pt x="442" y="200"/>
                  </a:cubicBezTo>
                  <a:cubicBezTo>
                    <a:pt x="436" y="199"/>
                    <a:pt x="435" y="199"/>
                    <a:pt x="429" y="200"/>
                  </a:cubicBezTo>
                  <a:cubicBezTo>
                    <a:pt x="430" y="200"/>
                    <a:pt x="431" y="198"/>
                    <a:pt x="432" y="198"/>
                  </a:cubicBezTo>
                  <a:cubicBezTo>
                    <a:pt x="433" y="198"/>
                    <a:pt x="434" y="198"/>
                    <a:pt x="435" y="198"/>
                  </a:cubicBezTo>
                  <a:cubicBezTo>
                    <a:pt x="435" y="198"/>
                    <a:pt x="435" y="196"/>
                    <a:pt x="435" y="196"/>
                  </a:cubicBezTo>
                  <a:cubicBezTo>
                    <a:pt x="428" y="196"/>
                    <a:pt x="428" y="196"/>
                    <a:pt x="428" y="196"/>
                  </a:cubicBezTo>
                  <a:cubicBezTo>
                    <a:pt x="429" y="195"/>
                    <a:pt x="430" y="193"/>
                    <a:pt x="430" y="193"/>
                  </a:cubicBezTo>
                  <a:cubicBezTo>
                    <a:pt x="427" y="192"/>
                    <a:pt x="421" y="189"/>
                    <a:pt x="418" y="189"/>
                  </a:cubicBezTo>
                  <a:close/>
                  <a:moveTo>
                    <a:pt x="136" y="168"/>
                  </a:moveTo>
                  <a:cubicBezTo>
                    <a:pt x="135" y="168"/>
                    <a:pt x="130" y="171"/>
                    <a:pt x="134" y="171"/>
                  </a:cubicBezTo>
                  <a:cubicBezTo>
                    <a:pt x="135" y="170"/>
                    <a:pt x="139" y="169"/>
                    <a:pt x="138" y="169"/>
                  </a:cubicBezTo>
                  <a:cubicBezTo>
                    <a:pt x="137" y="168"/>
                    <a:pt x="137" y="168"/>
                    <a:pt x="136" y="168"/>
                  </a:cubicBezTo>
                  <a:close/>
                  <a:moveTo>
                    <a:pt x="466" y="167"/>
                  </a:moveTo>
                  <a:cubicBezTo>
                    <a:pt x="466" y="167"/>
                    <a:pt x="465" y="168"/>
                    <a:pt x="465" y="168"/>
                  </a:cubicBezTo>
                  <a:cubicBezTo>
                    <a:pt x="466" y="168"/>
                    <a:pt x="467" y="168"/>
                    <a:pt x="467" y="169"/>
                  </a:cubicBezTo>
                  <a:cubicBezTo>
                    <a:pt x="466" y="168"/>
                    <a:pt x="469" y="166"/>
                    <a:pt x="466" y="167"/>
                  </a:cubicBezTo>
                  <a:close/>
                  <a:moveTo>
                    <a:pt x="454" y="162"/>
                  </a:moveTo>
                  <a:cubicBezTo>
                    <a:pt x="454" y="164"/>
                    <a:pt x="453" y="166"/>
                    <a:pt x="455" y="168"/>
                  </a:cubicBezTo>
                  <a:cubicBezTo>
                    <a:pt x="455" y="168"/>
                    <a:pt x="457" y="168"/>
                    <a:pt x="457" y="169"/>
                  </a:cubicBezTo>
                  <a:cubicBezTo>
                    <a:pt x="457" y="168"/>
                    <a:pt x="458" y="167"/>
                    <a:pt x="459" y="167"/>
                  </a:cubicBezTo>
                  <a:cubicBezTo>
                    <a:pt x="459" y="166"/>
                    <a:pt x="459" y="166"/>
                    <a:pt x="459" y="165"/>
                  </a:cubicBezTo>
                  <a:cubicBezTo>
                    <a:pt x="459" y="164"/>
                    <a:pt x="457" y="165"/>
                    <a:pt x="457" y="165"/>
                  </a:cubicBezTo>
                  <a:cubicBezTo>
                    <a:pt x="456" y="164"/>
                    <a:pt x="456" y="163"/>
                    <a:pt x="456" y="163"/>
                  </a:cubicBezTo>
                  <a:cubicBezTo>
                    <a:pt x="456" y="162"/>
                    <a:pt x="455" y="162"/>
                    <a:pt x="454" y="162"/>
                  </a:cubicBezTo>
                  <a:close/>
                  <a:moveTo>
                    <a:pt x="436" y="157"/>
                  </a:moveTo>
                  <a:cubicBezTo>
                    <a:pt x="439" y="157"/>
                    <a:pt x="438" y="160"/>
                    <a:pt x="438" y="163"/>
                  </a:cubicBezTo>
                  <a:cubicBezTo>
                    <a:pt x="438" y="163"/>
                    <a:pt x="436" y="162"/>
                    <a:pt x="436" y="163"/>
                  </a:cubicBezTo>
                  <a:cubicBezTo>
                    <a:pt x="436" y="162"/>
                    <a:pt x="434" y="157"/>
                    <a:pt x="436" y="157"/>
                  </a:cubicBezTo>
                  <a:close/>
                  <a:moveTo>
                    <a:pt x="467" y="151"/>
                  </a:moveTo>
                  <a:cubicBezTo>
                    <a:pt x="467" y="151"/>
                    <a:pt x="467" y="152"/>
                    <a:pt x="466" y="153"/>
                  </a:cubicBezTo>
                  <a:cubicBezTo>
                    <a:pt x="465" y="153"/>
                    <a:pt x="464" y="152"/>
                    <a:pt x="463" y="153"/>
                  </a:cubicBezTo>
                  <a:cubicBezTo>
                    <a:pt x="464" y="157"/>
                    <a:pt x="463" y="164"/>
                    <a:pt x="470" y="161"/>
                  </a:cubicBezTo>
                  <a:cubicBezTo>
                    <a:pt x="471" y="161"/>
                    <a:pt x="471" y="159"/>
                    <a:pt x="472" y="159"/>
                  </a:cubicBezTo>
                  <a:cubicBezTo>
                    <a:pt x="473" y="158"/>
                    <a:pt x="473" y="159"/>
                    <a:pt x="474" y="159"/>
                  </a:cubicBezTo>
                  <a:cubicBezTo>
                    <a:pt x="473" y="160"/>
                    <a:pt x="476" y="159"/>
                    <a:pt x="476" y="159"/>
                  </a:cubicBezTo>
                  <a:cubicBezTo>
                    <a:pt x="476" y="157"/>
                    <a:pt x="475" y="155"/>
                    <a:pt x="475" y="155"/>
                  </a:cubicBezTo>
                  <a:cubicBezTo>
                    <a:pt x="475" y="155"/>
                    <a:pt x="473" y="157"/>
                    <a:pt x="473" y="157"/>
                  </a:cubicBezTo>
                  <a:cubicBezTo>
                    <a:pt x="469" y="156"/>
                    <a:pt x="470" y="154"/>
                    <a:pt x="469" y="151"/>
                  </a:cubicBezTo>
                  <a:lnTo>
                    <a:pt x="467" y="151"/>
                  </a:lnTo>
                  <a:close/>
                  <a:moveTo>
                    <a:pt x="461" y="135"/>
                  </a:moveTo>
                  <a:cubicBezTo>
                    <a:pt x="461" y="136"/>
                    <a:pt x="460" y="136"/>
                    <a:pt x="460" y="137"/>
                  </a:cubicBezTo>
                  <a:cubicBezTo>
                    <a:pt x="462" y="137"/>
                    <a:pt x="465" y="148"/>
                    <a:pt x="464" y="143"/>
                  </a:cubicBezTo>
                  <a:cubicBezTo>
                    <a:pt x="464" y="142"/>
                    <a:pt x="464" y="141"/>
                    <a:pt x="464" y="140"/>
                  </a:cubicBezTo>
                  <a:cubicBezTo>
                    <a:pt x="464" y="140"/>
                    <a:pt x="462" y="138"/>
                    <a:pt x="462" y="138"/>
                  </a:cubicBezTo>
                  <a:cubicBezTo>
                    <a:pt x="462" y="137"/>
                    <a:pt x="463" y="136"/>
                    <a:pt x="463" y="136"/>
                  </a:cubicBezTo>
                  <a:lnTo>
                    <a:pt x="461" y="135"/>
                  </a:lnTo>
                  <a:close/>
                  <a:moveTo>
                    <a:pt x="10" y="119"/>
                  </a:moveTo>
                  <a:cubicBezTo>
                    <a:pt x="11" y="120"/>
                    <a:pt x="11" y="120"/>
                    <a:pt x="11" y="120"/>
                  </a:cubicBezTo>
                  <a:cubicBezTo>
                    <a:pt x="13" y="120"/>
                    <a:pt x="13" y="120"/>
                    <a:pt x="11" y="119"/>
                  </a:cubicBezTo>
                  <a:cubicBezTo>
                    <a:pt x="11" y="119"/>
                    <a:pt x="11" y="119"/>
                    <a:pt x="10" y="119"/>
                  </a:cubicBezTo>
                  <a:close/>
                  <a:moveTo>
                    <a:pt x="1" y="117"/>
                  </a:moveTo>
                  <a:cubicBezTo>
                    <a:pt x="1" y="117"/>
                    <a:pt x="0" y="120"/>
                    <a:pt x="1" y="120"/>
                  </a:cubicBezTo>
                  <a:cubicBezTo>
                    <a:pt x="4" y="120"/>
                    <a:pt x="4" y="118"/>
                    <a:pt x="5" y="118"/>
                  </a:cubicBezTo>
                  <a:cubicBezTo>
                    <a:pt x="3" y="118"/>
                    <a:pt x="3" y="118"/>
                    <a:pt x="1" y="117"/>
                  </a:cubicBezTo>
                  <a:close/>
                  <a:moveTo>
                    <a:pt x="457" y="69"/>
                  </a:moveTo>
                  <a:cubicBezTo>
                    <a:pt x="457" y="69"/>
                    <a:pt x="456" y="71"/>
                    <a:pt x="456" y="72"/>
                  </a:cubicBezTo>
                  <a:cubicBezTo>
                    <a:pt x="460" y="71"/>
                    <a:pt x="460" y="72"/>
                    <a:pt x="457" y="69"/>
                  </a:cubicBezTo>
                  <a:close/>
                  <a:moveTo>
                    <a:pt x="400" y="60"/>
                  </a:moveTo>
                  <a:cubicBezTo>
                    <a:pt x="407" y="58"/>
                    <a:pt x="396" y="63"/>
                    <a:pt x="396" y="63"/>
                  </a:cubicBezTo>
                  <a:cubicBezTo>
                    <a:pt x="395" y="63"/>
                    <a:pt x="392" y="62"/>
                    <a:pt x="393" y="62"/>
                  </a:cubicBezTo>
                  <a:cubicBezTo>
                    <a:pt x="394" y="62"/>
                    <a:pt x="395" y="62"/>
                    <a:pt x="396" y="62"/>
                  </a:cubicBezTo>
                  <a:cubicBezTo>
                    <a:pt x="397" y="61"/>
                    <a:pt x="399" y="60"/>
                    <a:pt x="400" y="60"/>
                  </a:cubicBezTo>
                  <a:close/>
                  <a:moveTo>
                    <a:pt x="463" y="37"/>
                  </a:moveTo>
                  <a:cubicBezTo>
                    <a:pt x="463" y="37"/>
                    <a:pt x="463" y="39"/>
                    <a:pt x="463" y="39"/>
                  </a:cubicBezTo>
                  <a:cubicBezTo>
                    <a:pt x="465" y="40"/>
                    <a:pt x="464" y="37"/>
                    <a:pt x="463" y="37"/>
                  </a:cubicBezTo>
                  <a:close/>
                  <a:moveTo>
                    <a:pt x="455" y="36"/>
                  </a:moveTo>
                  <a:cubicBezTo>
                    <a:pt x="456" y="37"/>
                    <a:pt x="455" y="39"/>
                    <a:pt x="455" y="41"/>
                  </a:cubicBezTo>
                  <a:cubicBezTo>
                    <a:pt x="457" y="41"/>
                    <a:pt x="457" y="41"/>
                    <a:pt x="457" y="41"/>
                  </a:cubicBezTo>
                  <a:cubicBezTo>
                    <a:pt x="457" y="40"/>
                    <a:pt x="456" y="38"/>
                    <a:pt x="457" y="37"/>
                  </a:cubicBezTo>
                  <a:lnTo>
                    <a:pt x="455" y="36"/>
                  </a:lnTo>
                  <a:close/>
                  <a:moveTo>
                    <a:pt x="166" y="30"/>
                  </a:moveTo>
                  <a:cubicBezTo>
                    <a:pt x="167" y="31"/>
                    <a:pt x="166" y="33"/>
                    <a:pt x="167" y="34"/>
                  </a:cubicBezTo>
                  <a:cubicBezTo>
                    <a:pt x="169" y="38"/>
                    <a:pt x="180" y="41"/>
                    <a:pt x="186" y="42"/>
                  </a:cubicBezTo>
                  <a:cubicBezTo>
                    <a:pt x="186" y="42"/>
                    <a:pt x="189" y="43"/>
                    <a:pt x="187" y="41"/>
                  </a:cubicBezTo>
                  <a:cubicBezTo>
                    <a:pt x="187" y="41"/>
                    <a:pt x="187" y="39"/>
                    <a:pt x="186" y="39"/>
                  </a:cubicBezTo>
                  <a:cubicBezTo>
                    <a:pt x="186" y="39"/>
                    <a:pt x="180" y="36"/>
                    <a:pt x="180" y="36"/>
                  </a:cubicBezTo>
                  <a:cubicBezTo>
                    <a:pt x="179" y="36"/>
                    <a:pt x="178" y="37"/>
                    <a:pt x="177" y="36"/>
                  </a:cubicBezTo>
                  <a:cubicBezTo>
                    <a:pt x="176" y="36"/>
                    <a:pt x="175" y="34"/>
                    <a:pt x="175" y="34"/>
                  </a:cubicBezTo>
                  <a:cubicBezTo>
                    <a:pt x="174" y="33"/>
                    <a:pt x="173" y="34"/>
                    <a:pt x="172" y="33"/>
                  </a:cubicBezTo>
                  <a:cubicBezTo>
                    <a:pt x="170" y="32"/>
                    <a:pt x="168" y="30"/>
                    <a:pt x="166" y="30"/>
                  </a:cubicBezTo>
                  <a:close/>
                  <a:moveTo>
                    <a:pt x="327" y="18"/>
                  </a:moveTo>
                  <a:cubicBezTo>
                    <a:pt x="332" y="17"/>
                    <a:pt x="324" y="20"/>
                    <a:pt x="324" y="20"/>
                  </a:cubicBezTo>
                  <a:cubicBezTo>
                    <a:pt x="324" y="20"/>
                    <a:pt x="324" y="21"/>
                    <a:pt x="324" y="22"/>
                  </a:cubicBezTo>
                  <a:cubicBezTo>
                    <a:pt x="324" y="22"/>
                    <a:pt x="321" y="21"/>
                    <a:pt x="320" y="20"/>
                  </a:cubicBezTo>
                  <a:cubicBezTo>
                    <a:pt x="320" y="21"/>
                    <a:pt x="320" y="22"/>
                    <a:pt x="319" y="22"/>
                  </a:cubicBezTo>
                  <a:cubicBezTo>
                    <a:pt x="317" y="22"/>
                    <a:pt x="319" y="19"/>
                    <a:pt x="319" y="19"/>
                  </a:cubicBezTo>
                  <a:cubicBezTo>
                    <a:pt x="322" y="19"/>
                    <a:pt x="325" y="18"/>
                    <a:pt x="327" y="18"/>
                  </a:cubicBezTo>
                  <a:close/>
                  <a:moveTo>
                    <a:pt x="366" y="14"/>
                  </a:moveTo>
                  <a:cubicBezTo>
                    <a:pt x="368" y="14"/>
                    <a:pt x="372" y="15"/>
                    <a:pt x="373" y="15"/>
                  </a:cubicBezTo>
                  <a:cubicBezTo>
                    <a:pt x="377" y="15"/>
                    <a:pt x="379" y="14"/>
                    <a:pt x="383" y="14"/>
                  </a:cubicBezTo>
                  <a:cubicBezTo>
                    <a:pt x="384" y="14"/>
                    <a:pt x="390" y="16"/>
                    <a:pt x="392" y="16"/>
                  </a:cubicBezTo>
                  <a:cubicBezTo>
                    <a:pt x="386" y="16"/>
                    <a:pt x="379" y="18"/>
                    <a:pt x="374" y="18"/>
                  </a:cubicBezTo>
                  <a:cubicBezTo>
                    <a:pt x="371" y="18"/>
                    <a:pt x="367" y="16"/>
                    <a:pt x="364" y="17"/>
                  </a:cubicBezTo>
                  <a:cubicBezTo>
                    <a:pt x="362" y="18"/>
                    <a:pt x="362" y="18"/>
                    <a:pt x="362" y="18"/>
                  </a:cubicBezTo>
                  <a:cubicBezTo>
                    <a:pt x="359" y="19"/>
                    <a:pt x="356" y="18"/>
                    <a:pt x="353" y="18"/>
                  </a:cubicBezTo>
                  <a:cubicBezTo>
                    <a:pt x="354" y="17"/>
                    <a:pt x="354" y="17"/>
                    <a:pt x="354" y="17"/>
                  </a:cubicBezTo>
                  <a:cubicBezTo>
                    <a:pt x="354" y="17"/>
                    <a:pt x="356" y="17"/>
                    <a:pt x="356" y="17"/>
                  </a:cubicBezTo>
                  <a:cubicBezTo>
                    <a:pt x="359" y="16"/>
                    <a:pt x="363" y="15"/>
                    <a:pt x="366" y="14"/>
                  </a:cubicBezTo>
                  <a:close/>
                  <a:moveTo>
                    <a:pt x="335" y="12"/>
                  </a:moveTo>
                  <a:cubicBezTo>
                    <a:pt x="336" y="12"/>
                    <a:pt x="336" y="12"/>
                    <a:pt x="336" y="12"/>
                  </a:cubicBezTo>
                  <a:cubicBezTo>
                    <a:pt x="337" y="13"/>
                    <a:pt x="336" y="14"/>
                    <a:pt x="336" y="15"/>
                  </a:cubicBezTo>
                  <a:cubicBezTo>
                    <a:pt x="337" y="15"/>
                    <a:pt x="339" y="17"/>
                    <a:pt x="339" y="18"/>
                  </a:cubicBezTo>
                  <a:cubicBezTo>
                    <a:pt x="346" y="15"/>
                    <a:pt x="346" y="16"/>
                    <a:pt x="352" y="18"/>
                  </a:cubicBezTo>
                  <a:cubicBezTo>
                    <a:pt x="350" y="18"/>
                    <a:pt x="347" y="18"/>
                    <a:pt x="346" y="18"/>
                  </a:cubicBezTo>
                  <a:cubicBezTo>
                    <a:pt x="345" y="18"/>
                    <a:pt x="341" y="18"/>
                    <a:pt x="339" y="18"/>
                  </a:cubicBezTo>
                  <a:cubicBezTo>
                    <a:pt x="339" y="18"/>
                    <a:pt x="339" y="20"/>
                    <a:pt x="339" y="20"/>
                  </a:cubicBezTo>
                  <a:cubicBezTo>
                    <a:pt x="338" y="20"/>
                    <a:pt x="339" y="21"/>
                    <a:pt x="338" y="21"/>
                  </a:cubicBezTo>
                  <a:cubicBezTo>
                    <a:pt x="337" y="21"/>
                    <a:pt x="337" y="19"/>
                    <a:pt x="336" y="19"/>
                  </a:cubicBezTo>
                  <a:cubicBezTo>
                    <a:pt x="336" y="19"/>
                    <a:pt x="334" y="19"/>
                    <a:pt x="334" y="18"/>
                  </a:cubicBezTo>
                  <a:cubicBezTo>
                    <a:pt x="334" y="18"/>
                    <a:pt x="334" y="18"/>
                    <a:pt x="334" y="18"/>
                  </a:cubicBezTo>
                  <a:cubicBezTo>
                    <a:pt x="337" y="16"/>
                    <a:pt x="334" y="11"/>
                    <a:pt x="335" y="12"/>
                  </a:cubicBezTo>
                  <a:close/>
                  <a:moveTo>
                    <a:pt x="440" y="34"/>
                  </a:moveTo>
                  <a:cubicBezTo>
                    <a:pt x="442" y="33"/>
                    <a:pt x="443" y="30"/>
                    <a:pt x="444" y="30"/>
                  </a:cubicBezTo>
                  <a:cubicBezTo>
                    <a:pt x="445" y="29"/>
                    <a:pt x="446" y="30"/>
                    <a:pt x="447" y="30"/>
                  </a:cubicBezTo>
                  <a:cubicBezTo>
                    <a:pt x="448" y="29"/>
                    <a:pt x="450" y="28"/>
                    <a:pt x="451" y="27"/>
                  </a:cubicBezTo>
                  <a:cubicBezTo>
                    <a:pt x="451" y="27"/>
                    <a:pt x="451" y="25"/>
                    <a:pt x="451" y="25"/>
                  </a:cubicBezTo>
                  <a:cubicBezTo>
                    <a:pt x="449" y="24"/>
                    <a:pt x="447" y="24"/>
                    <a:pt x="445" y="24"/>
                  </a:cubicBezTo>
                  <a:cubicBezTo>
                    <a:pt x="444" y="23"/>
                    <a:pt x="443" y="22"/>
                    <a:pt x="443" y="22"/>
                  </a:cubicBezTo>
                  <a:cubicBezTo>
                    <a:pt x="439" y="21"/>
                    <a:pt x="435" y="24"/>
                    <a:pt x="432" y="22"/>
                  </a:cubicBezTo>
                  <a:cubicBezTo>
                    <a:pt x="432" y="22"/>
                    <a:pt x="432" y="20"/>
                    <a:pt x="432" y="20"/>
                  </a:cubicBezTo>
                  <a:cubicBezTo>
                    <a:pt x="431" y="20"/>
                    <a:pt x="430" y="19"/>
                    <a:pt x="429" y="18"/>
                  </a:cubicBezTo>
                  <a:cubicBezTo>
                    <a:pt x="428" y="19"/>
                    <a:pt x="428" y="18"/>
                    <a:pt x="427" y="18"/>
                  </a:cubicBezTo>
                  <a:cubicBezTo>
                    <a:pt x="426" y="18"/>
                    <a:pt x="426" y="20"/>
                    <a:pt x="425" y="20"/>
                  </a:cubicBezTo>
                  <a:cubicBezTo>
                    <a:pt x="425" y="20"/>
                    <a:pt x="425" y="18"/>
                    <a:pt x="425" y="18"/>
                  </a:cubicBezTo>
                  <a:cubicBezTo>
                    <a:pt x="424" y="17"/>
                    <a:pt x="424" y="17"/>
                    <a:pt x="423" y="17"/>
                  </a:cubicBezTo>
                  <a:cubicBezTo>
                    <a:pt x="418" y="19"/>
                    <a:pt x="417" y="21"/>
                    <a:pt x="410" y="22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3" y="19"/>
                    <a:pt x="414" y="20"/>
                    <a:pt x="417" y="19"/>
                  </a:cubicBezTo>
                  <a:cubicBezTo>
                    <a:pt x="417" y="19"/>
                    <a:pt x="417" y="18"/>
                    <a:pt x="418" y="18"/>
                  </a:cubicBezTo>
                  <a:cubicBezTo>
                    <a:pt x="418" y="17"/>
                    <a:pt x="419" y="15"/>
                    <a:pt x="418" y="14"/>
                  </a:cubicBezTo>
                  <a:cubicBezTo>
                    <a:pt x="418" y="13"/>
                    <a:pt x="412" y="9"/>
                    <a:pt x="410" y="9"/>
                  </a:cubicBezTo>
                  <a:cubicBezTo>
                    <a:pt x="408" y="9"/>
                    <a:pt x="407" y="12"/>
                    <a:pt x="406" y="12"/>
                  </a:cubicBezTo>
                  <a:cubicBezTo>
                    <a:pt x="403" y="14"/>
                    <a:pt x="398" y="14"/>
                    <a:pt x="394" y="15"/>
                  </a:cubicBezTo>
                  <a:cubicBezTo>
                    <a:pt x="395" y="14"/>
                    <a:pt x="397" y="11"/>
                    <a:pt x="398" y="10"/>
                  </a:cubicBezTo>
                  <a:cubicBezTo>
                    <a:pt x="399" y="10"/>
                    <a:pt x="401" y="10"/>
                    <a:pt x="402" y="9"/>
                  </a:cubicBezTo>
                  <a:cubicBezTo>
                    <a:pt x="403" y="9"/>
                    <a:pt x="403" y="7"/>
                    <a:pt x="404" y="6"/>
                  </a:cubicBezTo>
                  <a:cubicBezTo>
                    <a:pt x="403" y="6"/>
                    <a:pt x="401" y="5"/>
                    <a:pt x="400" y="5"/>
                  </a:cubicBezTo>
                  <a:cubicBezTo>
                    <a:pt x="396" y="5"/>
                    <a:pt x="391" y="6"/>
                    <a:pt x="386" y="5"/>
                  </a:cubicBezTo>
                  <a:cubicBezTo>
                    <a:pt x="383" y="5"/>
                    <a:pt x="380" y="3"/>
                    <a:pt x="376" y="3"/>
                  </a:cubicBezTo>
                  <a:cubicBezTo>
                    <a:pt x="376" y="3"/>
                    <a:pt x="376" y="4"/>
                    <a:pt x="376" y="4"/>
                  </a:cubicBezTo>
                  <a:cubicBezTo>
                    <a:pt x="374" y="4"/>
                    <a:pt x="373" y="4"/>
                    <a:pt x="371" y="4"/>
                  </a:cubicBezTo>
                  <a:cubicBezTo>
                    <a:pt x="369" y="4"/>
                    <a:pt x="367" y="6"/>
                    <a:pt x="364" y="6"/>
                  </a:cubicBezTo>
                  <a:cubicBezTo>
                    <a:pt x="360" y="5"/>
                    <a:pt x="355" y="1"/>
                    <a:pt x="352" y="1"/>
                  </a:cubicBezTo>
                  <a:cubicBezTo>
                    <a:pt x="351" y="1"/>
                    <a:pt x="349" y="3"/>
                    <a:pt x="348" y="3"/>
                  </a:cubicBezTo>
                  <a:cubicBezTo>
                    <a:pt x="345" y="4"/>
                    <a:pt x="342" y="2"/>
                    <a:pt x="340" y="2"/>
                  </a:cubicBezTo>
                  <a:cubicBezTo>
                    <a:pt x="335" y="1"/>
                    <a:pt x="333" y="3"/>
                    <a:pt x="326" y="3"/>
                  </a:cubicBezTo>
                  <a:cubicBezTo>
                    <a:pt x="324" y="3"/>
                    <a:pt x="310" y="0"/>
                    <a:pt x="309" y="1"/>
                  </a:cubicBezTo>
                  <a:cubicBezTo>
                    <a:pt x="308" y="1"/>
                    <a:pt x="308" y="3"/>
                    <a:pt x="308" y="4"/>
                  </a:cubicBezTo>
                  <a:cubicBezTo>
                    <a:pt x="305" y="3"/>
                    <a:pt x="303" y="3"/>
                    <a:pt x="300" y="2"/>
                  </a:cubicBezTo>
                  <a:cubicBezTo>
                    <a:pt x="300" y="2"/>
                    <a:pt x="299" y="4"/>
                    <a:pt x="299" y="4"/>
                  </a:cubicBezTo>
                  <a:cubicBezTo>
                    <a:pt x="300" y="5"/>
                    <a:pt x="300" y="5"/>
                    <a:pt x="301" y="6"/>
                  </a:cubicBezTo>
                  <a:cubicBezTo>
                    <a:pt x="299" y="6"/>
                    <a:pt x="294" y="7"/>
                    <a:pt x="291" y="6"/>
                  </a:cubicBezTo>
                  <a:cubicBezTo>
                    <a:pt x="290" y="5"/>
                    <a:pt x="293" y="4"/>
                    <a:pt x="291" y="5"/>
                  </a:cubicBezTo>
                  <a:cubicBezTo>
                    <a:pt x="290" y="5"/>
                    <a:pt x="290" y="6"/>
                    <a:pt x="290" y="7"/>
                  </a:cubicBezTo>
                  <a:cubicBezTo>
                    <a:pt x="290" y="7"/>
                    <a:pt x="286" y="9"/>
                    <a:pt x="288" y="10"/>
                  </a:cubicBezTo>
                  <a:cubicBezTo>
                    <a:pt x="289" y="10"/>
                    <a:pt x="290" y="9"/>
                    <a:pt x="291" y="10"/>
                  </a:cubicBezTo>
                  <a:cubicBezTo>
                    <a:pt x="293" y="11"/>
                    <a:pt x="293" y="11"/>
                    <a:pt x="293" y="11"/>
                  </a:cubicBezTo>
                  <a:cubicBezTo>
                    <a:pt x="277" y="11"/>
                    <a:pt x="282" y="13"/>
                    <a:pt x="288" y="19"/>
                  </a:cubicBezTo>
                  <a:cubicBezTo>
                    <a:pt x="287" y="19"/>
                    <a:pt x="286" y="19"/>
                    <a:pt x="285" y="19"/>
                  </a:cubicBezTo>
                  <a:cubicBezTo>
                    <a:pt x="284" y="19"/>
                    <a:pt x="281" y="14"/>
                    <a:pt x="281" y="14"/>
                  </a:cubicBezTo>
                  <a:cubicBezTo>
                    <a:pt x="279" y="13"/>
                    <a:pt x="278" y="14"/>
                    <a:pt x="277" y="14"/>
                  </a:cubicBezTo>
                  <a:cubicBezTo>
                    <a:pt x="278" y="14"/>
                    <a:pt x="278" y="15"/>
                    <a:pt x="279" y="15"/>
                  </a:cubicBezTo>
                  <a:cubicBezTo>
                    <a:pt x="280" y="16"/>
                    <a:pt x="279" y="17"/>
                    <a:pt x="280" y="18"/>
                  </a:cubicBezTo>
                  <a:cubicBezTo>
                    <a:pt x="276" y="16"/>
                    <a:pt x="277" y="14"/>
                    <a:pt x="275" y="20"/>
                  </a:cubicBezTo>
                  <a:cubicBezTo>
                    <a:pt x="273" y="19"/>
                    <a:pt x="268" y="17"/>
                    <a:pt x="267" y="16"/>
                  </a:cubicBezTo>
                  <a:cubicBezTo>
                    <a:pt x="267" y="15"/>
                    <a:pt x="267" y="12"/>
                    <a:pt x="267" y="12"/>
                  </a:cubicBezTo>
                  <a:cubicBezTo>
                    <a:pt x="265" y="11"/>
                    <a:pt x="259" y="9"/>
                    <a:pt x="255" y="10"/>
                  </a:cubicBezTo>
                  <a:cubicBezTo>
                    <a:pt x="253" y="11"/>
                    <a:pt x="258" y="13"/>
                    <a:pt x="255" y="14"/>
                  </a:cubicBezTo>
                  <a:cubicBezTo>
                    <a:pt x="254" y="14"/>
                    <a:pt x="250" y="12"/>
                    <a:pt x="249" y="12"/>
                  </a:cubicBezTo>
                  <a:cubicBezTo>
                    <a:pt x="250" y="12"/>
                    <a:pt x="247" y="12"/>
                    <a:pt x="247" y="12"/>
                  </a:cubicBezTo>
                  <a:cubicBezTo>
                    <a:pt x="247" y="13"/>
                    <a:pt x="247" y="14"/>
                    <a:pt x="248" y="14"/>
                  </a:cubicBezTo>
                  <a:cubicBezTo>
                    <a:pt x="248" y="15"/>
                    <a:pt x="248" y="15"/>
                    <a:pt x="248" y="15"/>
                  </a:cubicBezTo>
                  <a:cubicBezTo>
                    <a:pt x="248" y="15"/>
                    <a:pt x="250" y="16"/>
                    <a:pt x="250" y="16"/>
                  </a:cubicBezTo>
                  <a:cubicBezTo>
                    <a:pt x="250" y="16"/>
                    <a:pt x="251" y="17"/>
                    <a:pt x="251" y="18"/>
                  </a:cubicBezTo>
                  <a:cubicBezTo>
                    <a:pt x="250" y="18"/>
                    <a:pt x="248" y="18"/>
                    <a:pt x="247" y="18"/>
                  </a:cubicBezTo>
                  <a:cubicBezTo>
                    <a:pt x="248" y="18"/>
                    <a:pt x="247" y="20"/>
                    <a:pt x="247" y="21"/>
                  </a:cubicBezTo>
                  <a:cubicBezTo>
                    <a:pt x="248" y="21"/>
                    <a:pt x="252" y="21"/>
                    <a:pt x="253" y="22"/>
                  </a:cubicBezTo>
                  <a:cubicBezTo>
                    <a:pt x="255" y="23"/>
                    <a:pt x="255" y="23"/>
                    <a:pt x="255" y="23"/>
                  </a:cubicBezTo>
                  <a:cubicBezTo>
                    <a:pt x="258" y="23"/>
                    <a:pt x="260" y="21"/>
                    <a:pt x="263" y="23"/>
                  </a:cubicBezTo>
                  <a:cubicBezTo>
                    <a:pt x="265" y="24"/>
                    <a:pt x="264" y="26"/>
                    <a:pt x="265" y="28"/>
                  </a:cubicBezTo>
                  <a:cubicBezTo>
                    <a:pt x="265" y="28"/>
                    <a:pt x="267" y="30"/>
                    <a:pt x="268" y="31"/>
                  </a:cubicBezTo>
                  <a:cubicBezTo>
                    <a:pt x="266" y="30"/>
                    <a:pt x="265" y="30"/>
                    <a:pt x="264" y="28"/>
                  </a:cubicBezTo>
                  <a:cubicBezTo>
                    <a:pt x="264" y="27"/>
                    <a:pt x="264" y="27"/>
                    <a:pt x="264" y="27"/>
                  </a:cubicBezTo>
                  <a:cubicBezTo>
                    <a:pt x="263" y="24"/>
                    <a:pt x="256" y="23"/>
                    <a:pt x="253" y="23"/>
                  </a:cubicBezTo>
                  <a:cubicBezTo>
                    <a:pt x="249" y="22"/>
                    <a:pt x="238" y="20"/>
                    <a:pt x="242" y="27"/>
                  </a:cubicBezTo>
                  <a:cubicBezTo>
                    <a:pt x="242" y="28"/>
                    <a:pt x="244" y="28"/>
                    <a:pt x="245" y="28"/>
                  </a:cubicBezTo>
                  <a:cubicBezTo>
                    <a:pt x="245" y="29"/>
                    <a:pt x="245" y="30"/>
                    <a:pt x="245" y="31"/>
                  </a:cubicBezTo>
                  <a:cubicBezTo>
                    <a:pt x="244" y="30"/>
                    <a:pt x="239" y="25"/>
                    <a:pt x="239" y="25"/>
                  </a:cubicBezTo>
                  <a:cubicBezTo>
                    <a:pt x="234" y="23"/>
                    <a:pt x="231" y="26"/>
                    <a:pt x="227" y="26"/>
                  </a:cubicBezTo>
                  <a:cubicBezTo>
                    <a:pt x="225" y="27"/>
                    <a:pt x="223" y="26"/>
                    <a:pt x="220" y="26"/>
                  </a:cubicBezTo>
                  <a:cubicBezTo>
                    <a:pt x="220" y="26"/>
                    <a:pt x="220" y="28"/>
                    <a:pt x="220" y="28"/>
                  </a:cubicBezTo>
                  <a:cubicBezTo>
                    <a:pt x="220" y="29"/>
                    <a:pt x="222" y="30"/>
                    <a:pt x="223" y="30"/>
                  </a:cubicBezTo>
                  <a:cubicBezTo>
                    <a:pt x="223" y="31"/>
                    <a:pt x="223" y="33"/>
                    <a:pt x="223" y="33"/>
                  </a:cubicBezTo>
                  <a:cubicBezTo>
                    <a:pt x="224" y="34"/>
                    <a:pt x="225" y="33"/>
                    <a:pt x="226" y="34"/>
                  </a:cubicBezTo>
                  <a:cubicBezTo>
                    <a:pt x="227" y="34"/>
                    <a:pt x="228" y="36"/>
                    <a:pt x="228" y="36"/>
                  </a:cubicBezTo>
                  <a:cubicBezTo>
                    <a:pt x="230" y="38"/>
                    <a:pt x="232" y="39"/>
                    <a:pt x="234" y="40"/>
                  </a:cubicBezTo>
                  <a:cubicBezTo>
                    <a:pt x="235" y="41"/>
                    <a:pt x="236" y="43"/>
                    <a:pt x="237" y="44"/>
                  </a:cubicBezTo>
                  <a:cubicBezTo>
                    <a:pt x="240" y="46"/>
                    <a:pt x="245" y="46"/>
                    <a:pt x="249" y="48"/>
                  </a:cubicBezTo>
                  <a:cubicBezTo>
                    <a:pt x="250" y="49"/>
                    <a:pt x="250" y="51"/>
                    <a:pt x="251" y="52"/>
                  </a:cubicBezTo>
                  <a:cubicBezTo>
                    <a:pt x="249" y="51"/>
                    <a:pt x="247" y="48"/>
                    <a:pt x="245" y="48"/>
                  </a:cubicBezTo>
                  <a:cubicBezTo>
                    <a:pt x="245" y="48"/>
                    <a:pt x="244" y="49"/>
                    <a:pt x="243" y="49"/>
                  </a:cubicBezTo>
                  <a:cubicBezTo>
                    <a:pt x="241" y="48"/>
                    <a:pt x="241" y="48"/>
                    <a:pt x="241" y="48"/>
                  </a:cubicBezTo>
                  <a:cubicBezTo>
                    <a:pt x="236" y="46"/>
                    <a:pt x="236" y="49"/>
                    <a:pt x="233" y="52"/>
                  </a:cubicBezTo>
                  <a:cubicBezTo>
                    <a:pt x="233" y="52"/>
                    <a:pt x="231" y="52"/>
                    <a:pt x="230" y="52"/>
                  </a:cubicBezTo>
                  <a:cubicBezTo>
                    <a:pt x="229" y="51"/>
                    <a:pt x="229" y="49"/>
                    <a:pt x="228" y="49"/>
                  </a:cubicBezTo>
                  <a:cubicBezTo>
                    <a:pt x="227" y="48"/>
                    <a:pt x="227" y="50"/>
                    <a:pt x="225" y="50"/>
                  </a:cubicBezTo>
                  <a:cubicBezTo>
                    <a:pt x="224" y="49"/>
                    <a:pt x="217" y="43"/>
                    <a:pt x="217" y="42"/>
                  </a:cubicBezTo>
                  <a:cubicBezTo>
                    <a:pt x="216" y="40"/>
                    <a:pt x="217" y="38"/>
                    <a:pt x="216" y="36"/>
                  </a:cubicBezTo>
                  <a:cubicBezTo>
                    <a:pt x="215" y="36"/>
                    <a:pt x="215" y="36"/>
                    <a:pt x="215" y="36"/>
                  </a:cubicBezTo>
                  <a:cubicBezTo>
                    <a:pt x="213" y="35"/>
                    <a:pt x="209" y="30"/>
                    <a:pt x="207" y="28"/>
                  </a:cubicBezTo>
                  <a:cubicBezTo>
                    <a:pt x="207" y="28"/>
                    <a:pt x="198" y="26"/>
                    <a:pt x="198" y="26"/>
                  </a:cubicBezTo>
                  <a:cubicBezTo>
                    <a:pt x="196" y="26"/>
                    <a:pt x="195" y="26"/>
                    <a:pt x="194" y="26"/>
                  </a:cubicBezTo>
                  <a:cubicBezTo>
                    <a:pt x="194" y="28"/>
                    <a:pt x="194" y="31"/>
                    <a:pt x="195" y="34"/>
                  </a:cubicBezTo>
                  <a:cubicBezTo>
                    <a:pt x="195" y="34"/>
                    <a:pt x="197" y="36"/>
                    <a:pt x="197" y="36"/>
                  </a:cubicBezTo>
                  <a:cubicBezTo>
                    <a:pt x="197" y="36"/>
                    <a:pt x="196" y="39"/>
                    <a:pt x="196" y="38"/>
                  </a:cubicBezTo>
                  <a:cubicBezTo>
                    <a:pt x="197" y="37"/>
                    <a:pt x="194" y="37"/>
                    <a:pt x="194" y="37"/>
                  </a:cubicBezTo>
                  <a:cubicBezTo>
                    <a:pt x="193" y="38"/>
                    <a:pt x="193" y="40"/>
                    <a:pt x="194" y="40"/>
                  </a:cubicBezTo>
                  <a:cubicBezTo>
                    <a:pt x="194" y="41"/>
                    <a:pt x="194" y="43"/>
                    <a:pt x="194" y="43"/>
                  </a:cubicBezTo>
                  <a:cubicBezTo>
                    <a:pt x="193" y="43"/>
                    <a:pt x="195" y="47"/>
                    <a:pt x="195" y="47"/>
                  </a:cubicBezTo>
                  <a:cubicBezTo>
                    <a:pt x="194" y="48"/>
                    <a:pt x="194" y="47"/>
                    <a:pt x="194" y="49"/>
                  </a:cubicBezTo>
                  <a:cubicBezTo>
                    <a:pt x="193" y="49"/>
                    <a:pt x="192" y="49"/>
                    <a:pt x="192" y="49"/>
                  </a:cubicBezTo>
                  <a:cubicBezTo>
                    <a:pt x="189" y="47"/>
                    <a:pt x="186" y="44"/>
                    <a:pt x="182" y="44"/>
                  </a:cubicBezTo>
                  <a:cubicBezTo>
                    <a:pt x="181" y="43"/>
                    <a:pt x="181" y="44"/>
                    <a:pt x="180" y="44"/>
                  </a:cubicBezTo>
                  <a:cubicBezTo>
                    <a:pt x="180" y="42"/>
                    <a:pt x="180" y="42"/>
                    <a:pt x="180" y="42"/>
                  </a:cubicBezTo>
                  <a:cubicBezTo>
                    <a:pt x="178" y="42"/>
                    <a:pt x="180" y="43"/>
                    <a:pt x="179" y="44"/>
                  </a:cubicBezTo>
                  <a:cubicBezTo>
                    <a:pt x="176" y="45"/>
                    <a:pt x="172" y="41"/>
                    <a:pt x="171" y="40"/>
                  </a:cubicBezTo>
                  <a:cubicBezTo>
                    <a:pt x="170" y="41"/>
                    <a:pt x="170" y="42"/>
                    <a:pt x="170" y="43"/>
                  </a:cubicBezTo>
                  <a:cubicBezTo>
                    <a:pt x="168" y="44"/>
                    <a:pt x="166" y="45"/>
                    <a:pt x="164" y="47"/>
                  </a:cubicBezTo>
                  <a:cubicBezTo>
                    <a:pt x="165" y="48"/>
                    <a:pt x="165" y="48"/>
                    <a:pt x="165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2" y="43"/>
                    <a:pt x="164" y="30"/>
                    <a:pt x="156" y="30"/>
                  </a:cubicBezTo>
                  <a:cubicBezTo>
                    <a:pt x="155" y="30"/>
                    <a:pt x="151" y="32"/>
                    <a:pt x="150" y="32"/>
                  </a:cubicBezTo>
                  <a:cubicBezTo>
                    <a:pt x="150" y="36"/>
                    <a:pt x="150" y="36"/>
                    <a:pt x="150" y="36"/>
                  </a:cubicBezTo>
                  <a:cubicBezTo>
                    <a:pt x="149" y="36"/>
                    <a:pt x="147" y="33"/>
                    <a:pt x="146" y="33"/>
                  </a:cubicBezTo>
                  <a:cubicBezTo>
                    <a:pt x="144" y="33"/>
                    <a:pt x="145" y="34"/>
                    <a:pt x="144" y="34"/>
                  </a:cubicBezTo>
                  <a:cubicBezTo>
                    <a:pt x="143" y="34"/>
                    <a:pt x="143" y="36"/>
                    <a:pt x="143" y="36"/>
                  </a:cubicBezTo>
                  <a:cubicBezTo>
                    <a:pt x="142" y="37"/>
                    <a:pt x="141" y="36"/>
                    <a:pt x="141" y="37"/>
                  </a:cubicBezTo>
                  <a:cubicBezTo>
                    <a:pt x="140" y="36"/>
                    <a:pt x="140" y="34"/>
                    <a:pt x="138" y="34"/>
                  </a:cubicBezTo>
                  <a:cubicBezTo>
                    <a:pt x="135" y="33"/>
                    <a:pt x="131" y="35"/>
                    <a:pt x="128" y="36"/>
                  </a:cubicBezTo>
                  <a:cubicBezTo>
                    <a:pt x="123" y="36"/>
                    <a:pt x="119" y="36"/>
                    <a:pt x="114" y="37"/>
                  </a:cubicBezTo>
                  <a:cubicBezTo>
                    <a:pt x="113" y="37"/>
                    <a:pt x="111" y="40"/>
                    <a:pt x="110" y="40"/>
                  </a:cubicBezTo>
                  <a:cubicBezTo>
                    <a:pt x="109" y="41"/>
                    <a:pt x="108" y="40"/>
                    <a:pt x="106" y="40"/>
                  </a:cubicBezTo>
                  <a:cubicBezTo>
                    <a:pt x="107" y="41"/>
                    <a:pt x="108" y="42"/>
                    <a:pt x="108" y="43"/>
                  </a:cubicBezTo>
                  <a:cubicBezTo>
                    <a:pt x="109" y="45"/>
                    <a:pt x="108" y="47"/>
                    <a:pt x="109" y="49"/>
                  </a:cubicBezTo>
                  <a:cubicBezTo>
                    <a:pt x="109" y="49"/>
                    <a:pt x="111" y="50"/>
                    <a:pt x="111" y="51"/>
                  </a:cubicBezTo>
                  <a:cubicBezTo>
                    <a:pt x="110" y="50"/>
                    <a:pt x="108" y="50"/>
                    <a:pt x="107" y="48"/>
                  </a:cubicBezTo>
                  <a:cubicBezTo>
                    <a:pt x="106" y="46"/>
                    <a:pt x="106" y="43"/>
                    <a:pt x="104" y="42"/>
                  </a:cubicBezTo>
                  <a:cubicBezTo>
                    <a:pt x="103" y="41"/>
                    <a:pt x="102" y="41"/>
                    <a:pt x="100" y="40"/>
                  </a:cubicBezTo>
                  <a:cubicBezTo>
                    <a:pt x="101" y="40"/>
                    <a:pt x="97" y="40"/>
                    <a:pt x="96" y="42"/>
                  </a:cubicBezTo>
                  <a:cubicBezTo>
                    <a:pt x="95" y="43"/>
                    <a:pt x="94" y="47"/>
                    <a:pt x="93" y="49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2" y="50"/>
                    <a:pt x="93" y="52"/>
                    <a:pt x="93" y="52"/>
                  </a:cubicBezTo>
                  <a:cubicBezTo>
                    <a:pt x="94" y="53"/>
                    <a:pt x="95" y="54"/>
                    <a:pt x="96" y="55"/>
                  </a:cubicBezTo>
                  <a:cubicBezTo>
                    <a:pt x="96" y="55"/>
                    <a:pt x="95" y="56"/>
                    <a:pt x="9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2" y="56"/>
                    <a:pt x="93" y="54"/>
                    <a:pt x="92" y="54"/>
                  </a:cubicBezTo>
                  <a:cubicBezTo>
                    <a:pt x="91" y="53"/>
                    <a:pt x="84" y="51"/>
                    <a:pt x="83" y="52"/>
                  </a:cubicBezTo>
                  <a:cubicBezTo>
                    <a:pt x="74" y="52"/>
                    <a:pt x="68" y="58"/>
                    <a:pt x="61" y="60"/>
                  </a:cubicBezTo>
                  <a:cubicBezTo>
                    <a:pt x="56" y="61"/>
                    <a:pt x="49" y="61"/>
                    <a:pt x="47" y="64"/>
                  </a:cubicBezTo>
                  <a:cubicBezTo>
                    <a:pt x="46" y="64"/>
                    <a:pt x="45" y="67"/>
                    <a:pt x="45" y="67"/>
                  </a:cubicBezTo>
                  <a:cubicBezTo>
                    <a:pt x="43" y="72"/>
                    <a:pt x="44" y="70"/>
                    <a:pt x="46" y="73"/>
                  </a:cubicBezTo>
                  <a:cubicBezTo>
                    <a:pt x="49" y="73"/>
                    <a:pt x="53" y="70"/>
                    <a:pt x="57" y="71"/>
                  </a:cubicBezTo>
                  <a:cubicBezTo>
                    <a:pt x="57" y="71"/>
                    <a:pt x="59" y="73"/>
                    <a:pt x="59" y="74"/>
                  </a:cubicBezTo>
                  <a:cubicBezTo>
                    <a:pt x="61" y="73"/>
                    <a:pt x="63" y="72"/>
                    <a:pt x="64" y="71"/>
                  </a:cubicBezTo>
                  <a:cubicBezTo>
                    <a:pt x="65" y="71"/>
                    <a:pt x="67" y="72"/>
                    <a:pt x="67" y="72"/>
                  </a:cubicBezTo>
                  <a:cubicBezTo>
                    <a:pt x="70" y="72"/>
                    <a:pt x="72" y="71"/>
                    <a:pt x="75" y="71"/>
                  </a:cubicBezTo>
                  <a:cubicBezTo>
                    <a:pt x="73" y="75"/>
                    <a:pt x="72" y="71"/>
                    <a:pt x="75" y="76"/>
                  </a:cubicBezTo>
                  <a:cubicBezTo>
                    <a:pt x="74" y="77"/>
                    <a:pt x="72" y="77"/>
                    <a:pt x="72" y="79"/>
                  </a:cubicBezTo>
                  <a:cubicBezTo>
                    <a:pt x="72" y="79"/>
                    <a:pt x="74" y="82"/>
                    <a:pt x="73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1"/>
                    <a:pt x="63" y="90"/>
                    <a:pt x="62" y="91"/>
                  </a:cubicBezTo>
                  <a:cubicBezTo>
                    <a:pt x="61" y="91"/>
                    <a:pt x="60" y="93"/>
                    <a:pt x="60" y="93"/>
                  </a:cubicBezTo>
                  <a:cubicBezTo>
                    <a:pt x="59" y="94"/>
                    <a:pt x="58" y="92"/>
                    <a:pt x="57" y="91"/>
                  </a:cubicBezTo>
                  <a:cubicBezTo>
                    <a:pt x="57" y="91"/>
                    <a:pt x="46" y="91"/>
                    <a:pt x="45" y="91"/>
                  </a:cubicBezTo>
                  <a:cubicBezTo>
                    <a:pt x="42" y="92"/>
                    <a:pt x="37" y="95"/>
                    <a:pt x="35" y="95"/>
                  </a:cubicBezTo>
                  <a:cubicBezTo>
                    <a:pt x="33" y="96"/>
                    <a:pt x="32" y="95"/>
                    <a:pt x="30" y="95"/>
                  </a:cubicBezTo>
                  <a:cubicBezTo>
                    <a:pt x="28" y="95"/>
                    <a:pt x="23" y="97"/>
                    <a:pt x="21" y="97"/>
                  </a:cubicBezTo>
                  <a:cubicBezTo>
                    <a:pt x="19" y="97"/>
                    <a:pt x="17" y="96"/>
                    <a:pt x="15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1" y="98"/>
                    <a:pt x="9" y="97"/>
                    <a:pt x="6" y="98"/>
                  </a:cubicBezTo>
                  <a:cubicBezTo>
                    <a:pt x="5" y="98"/>
                    <a:pt x="2" y="102"/>
                    <a:pt x="1" y="103"/>
                  </a:cubicBezTo>
                  <a:cubicBezTo>
                    <a:pt x="2" y="103"/>
                    <a:pt x="1" y="104"/>
                    <a:pt x="1" y="105"/>
                  </a:cubicBezTo>
                  <a:cubicBezTo>
                    <a:pt x="1" y="105"/>
                    <a:pt x="3" y="105"/>
                    <a:pt x="3" y="105"/>
                  </a:cubicBezTo>
                  <a:cubicBezTo>
                    <a:pt x="4" y="106"/>
                    <a:pt x="4" y="109"/>
                    <a:pt x="5" y="109"/>
                  </a:cubicBezTo>
                  <a:cubicBezTo>
                    <a:pt x="6" y="110"/>
                    <a:pt x="7" y="109"/>
                    <a:pt x="7" y="110"/>
                  </a:cubicBezTo>
                  <a:cubicBezTo>
                    <a:pt x="8" y="110"/>
                    <a:pt x="8" y="113"/>
                    <a:pt x="8" y="113"/>
                  </a:cubicBezTo>
                  <a:cubicBezTo>
                    <a:pt x="9" y="113"/>
                    <a:pt x="11" y="112"/>
                    <a:pt x="12" y="113"/>
                  </a:cubicBezTo>
                  <a:cubicBezTo>
                    <a:pt x="12" y="113"/>
                    <a:pt x="12" y="113"/>
                    <a:pt x="12" y="113"/>
                  </a:cubicBezTo>
                  <a:cubicBezTo>
                    <a:pt x="12" y="114"/>
                    <a:pt x="14" y="114"/>
                    <a:pt x="15" y="115"/>
                  </a:cubicBezTo>
                  <a:cubicBezTo>
                    <a:pt x="15" y="115"/>
                    <a:pt x="15" y="116"/>
                    <a:pt x="15" y="117"/>
                  </a:cubicBezTo>
                  <a:cubicBezTo>
                    <a:pt x="17" y="117"/>
                    <a:pt x="19" y="116"/>
                    <a:pt x="20" y="117"/>
                  </a:cubicBezTo>
                  <a:cubicBezTo>
                    <a:pt x="27" y="118"/>
                    <a:pt x="27" y="119"/>
                    <a:pt x="29" y="111"/>
                  </a:cubicBezTo>
                  <a:cubicBezTo>
                    <a:pt x="30" y="112"/>
                    <a:pt x="31" y="111"/>
                    <a:pt x="32" y="112"/>
                  </a:cubicBezTo>
                  <a:cubicBezTo>
                    <a:pt x="32" y="112"/>
                    <a:pt x="34" y="117"/>
                    <a:pt x="35" y="117"/>
                  </a:cubicBezTo>
                  <a:cubicBezTo>
                    <a:pt x="42" y="117"/>
                    <a:pt x="49" y="115"/>
                    <a:pt x="58" y="115"/>
                  </a:cubicBezTo>
                  <a:cubicBezTo>
                    <a:pt x="58" y="116"/>
                    <a:pt x="59" y="118"/>
                    <a:pt x="59" y="119"/>
                  </a:cubicBezTo>
                  <a:cubicBezTo>
                    <a:pt x="58" y="119"/>
                    <a:pt x="58" y="120"/>
                    <a:pt x="57" y="120"/>
                  </a:cubicBezTo>
                  <a:cubicBezTo>
                    <a:pt x="57" y="121"/>
                    <a:pt x="57" y="121"/>
                    <a:pt x="57" y="121"/>
                  </a:cubicBezTo>
                  <a:cubicBezTo>
                    <a:pt x="55" y="121"/>
                    <a:pt x="55" y="121"/>
                    <a:pt x="55" y="121"/>
                  </a:cubicBezTo>
                  <a:cubicBezTo>
                    <a:pt x="54" y="121"/>
                    <a:pt x="54" y="119"/>
                    <a:pt x="53" y="119"/>
                  </a:cubicBezTo>
                  <a:cubicBezTo>
                    <a:pt x="52" y="118"/>
                    <a:pt x="45" y="119"/>
                    <a:pt x="43" y="119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39" y="121"/>
                    <a:pt x="37" y="120"/>
                    <a:pt x="35" y="120"/>
                  </a:cubicBezTo>
                  <a:cubicBezTo>
                    <a:pt x="32" y="120"/>
                    <a:pt x="27" y="123"/>
                    <a:pt x="23" y="124"/>
                  </a:cubicBezTo>
                  <a:cubicBezTo>
                    <a:pt x="23" y="124"/>
                    <a:pt x="23" y="126"/>
                    <a:pt x="23" y="126"/>
                  </a:cubicBezTo>
                  <a:cubicBezTo>
                    <a:pt x="24" y="127"/>
                    <a:pt x="24" y="127"/>
                    <a:pt x="25" y="127"/>
                  </a:cubicBezTo>
                  <a:cubicBezTo>
                    <a:pt x="23" y="127"/>
                    <a:pt x="20" y="128"/>
                    <a:pt x="17" y="127"/>
                  </a:cubicBezTo>
                  <a:cubicBezTo>
                    <a:pt x="13" y="126"/>
                    <a:pt x="16" y="122"/>
                    <a:pt x="8" y="126"/>
                  </a:cubicBezTo>
                  <a:cubicBezTo>
                    <a:pt x="9" y="128"/>
                    <a:pt x="10" y="130"/>
                    <a:pt x="11" y="132"/>
                  </a:cubicBezTo>
                  <a:cubicBezTo>
                    <a:pt x="12" y="132"/>
                    <a:pt x="13" y="131"/>
                    <a:pt x="15" y="131"/>
                  </a:cubicBezTo>
                  <a:cubicBezTo>
                    <a:pt x="15" y="131"/>
                    <a:pt x="16" y="133"/>
                    <a:pt x="16" y="133"/>
                  </a:cubicBezTo>
                  <a:cubicBezTo>
                    <a:pt x="18" y="135"/>
                    <a:pt x="20" y="134"/>
                    <a:pt x="23" y="135"/>
                  </a:cubicBezTo>
                  <a:cubicBezTo>
                    <a:pt x="22" y="135"/>
                    <a:pt x="21" y="136"/>
                    <a:pt x="20" y="137"/>
                  </a:cubicBezTo>
                  <a:cubicBezTo>
                    <a:pt x="22" y="139"/>
                    <a:pt x="24" y="144"/>
                    <a:pt x="27" y="145"/>
                  </a:cubicBezTo>
                  <a:cubicBezTo>
                    <a:pt x="29" y="145"/>
                    <a:pt x="30" y="144"/>
                    <a:pt x="33" y="144"/>
                  </a:cubicBezTo>
                  <a:cubicBezTo>
                    <a:pt x="35" y="144"/>
                    <a:pt x="38" y="146"/>
                    <a:pt x="41" y="146"/>
                  </a:cubicBezTo>
                  <a:cubicBezTo>
                    <a:pt x="40" y="140"/>
                    <a:pt x="40" y="140"/>
                    <a:pt x="43" y="137"/>
                  </a:cubicBezTo>
                  <a:cubicBezTo>
                    <a:pt x="45" y="138"/>
                    <a:pt x="47" y="140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51" y="137"/>
                    <a:pt x="55" y="137"/>
                    <a:pt x="58" y="137"/>
                  </a:cubicBezTo>
                  <a:cubicBezTo>
                    <a:pt x="58" y="138"/>
                    <a:pt x="58" y="139"/>
                    <a:pt x="58" y="140"/>
                  </a:cubicBezTo>
                  <a:cubicBezTo>
                    <a:pt x="58" y="141"/>
                    <a:pt x="61" y="142"/>
                    <a:pt x="63" y="143"/>
                  </a:cubicBezTo>
                  <a:cubicBezTo>
                    <a:pt x="63" y="141"/>
                    <a:pt x="64" y="140"/>
                    <a:pt x="65" y="139"/>
                  </a:cubicBezTo>
                  <a:cubicBezTo>
                    <a:pt x="65" y="139"/>
                    <a:pt x="66" y="140"/>
                    <a:pt x="67" y="140"/>
                  </a:cubicBezTo>
                  <a:cubicBezTo>
                    <a:pt x="68" y="140"/>
                    <a:pt x="68" y="140"/>
                    <a:pt x="68" y="140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71" y="139"/>
                    <a:pt x="74" y="139"/>
                    <a:pt x="77" y="139"/>
                  </a:cubicBezTo>
                  <a:cubicBezTo>
                    <a:pt x="77" y="139"/>
                    <a:pt x="77" y="137"/>
                    <a:pt x="77" y="137"/>
                  </a:cubicBezTo>
                  <a:cubicBezTo>
                    <a:pt x="78" y="136"/>
                    <a:pt x="80" y="135"/>
                    <a:pt x="81" y="135"/>
                  </a:cubicBezTo>
                  <a:cubicBezTo>
                    <a:pt x="81" y="135"/>
                    <a:pt x="82" y="136"/>
                    <a:pt x="83" y="137"/>
                  </a:cubicBezTo>
                  <a:cubicBezTo>
                    <a:pt x="83" y="138"/>
                    <a:pt x="83" y="139"/>
                    <a:pt x="83" y="141"/>
                  </a:cubicBezTo>
                  <a:cubicBezTo>
                    <a:pt x="85" y="139"/>
                    <a:pt x="86" y="138"/>
                    <a:pt x="88" y="136"/>
                  </a:cubicBezTo>
                  <a:cubicBezTo>
                    <a:pt x="89" y="136"/>
                    <a:pt x="90" y="136"/>
                    <a:pt x="91" y="136"/>
                  </a:cubicBezTo>
                  <a:cubicBezTo>
                    <a:pt x="92" y="139"/>
                    <a:pt x="92" y="139"/>
                    <a:pt x="92" y="139"/>
                  </a:cubicBezTo>
                  <a:cubicBezTo>
                    <a:pt x="96" y="140"/>
                    <a:pt x="102" y="139"/>
                    <a:pt x="106" y="141"/>
                  </a:cubicBezTo>
                  <a:cubicBezTo>
                    <a:pt x="106" y="141"/>
                    <a:pt x="106" y="142"/>
                    <a:pt x="106" y="143"/>
                  </a:cubicBezTo>
                  <a:cubicBezTo>
                    <a:pt x="108" y="144"/>
                    <a:pt x="110" y="144"/>
                    <a:pt x="112" y="146"/>
                  </a:cubicBezTo>
                  <a:cubicBezTo>
                    <a:pt x="112" y="146"/>
                    <a:pt x="112" y="148"/>
                    <a:pt x="112" y="148"/>
                  </a:cubicBezTo>
                  <a:cubicBezTo>
                    <a:pt x="114" y="148"/>
                    <a:pt x="118" y="147"/>
                    <a:pt x="121" y="148"/>
                  </a:cubicBezTo>
                  <a:cubicBezTo>
                    <a:pt x="121" y="148"/>
                    <a:pt x="125" y="152"/>
                    <a:pt x="125" y="152"/>
                  </a:cubicBezTo>
                  <a:cubicBezTo>
                    <a:pt x="126" y="154"/>
                    <a:pt x="125" y="155"/>
                    <a:pt x="126" y="156"/>
                  </a:cubicBezTo>
                  <a:cubicBezTo>
                    <a:pt x="126" y="156"/>
                    <a:pt x="127" y="156"/>
                    <a:pt x="128" y="156"/>
                  </a:cubicBezTo>
                  <a:cubicBezTo>
                    <a:pt x="128" y="156"/>
                    <a:pt x="133" y="160"/>
                    <a:pt x="134" y="160"/>
                  </a:cubicBezTo>
                  <a:cubicBezTo>
                    <a:pt x="134" y="160"/>
                    <a:pt x="136" y="165"/>
                    <a:pt x="136" y="165"/>
                  </a:cubicBezTo>
                  <a:cubicBezTo>
                    <a:pt x="138" y="165"/>
                    <a:pt x="140" y="164"/>
                    <a:pt x="141" y="165"/>
                  </a:cubicBezTo>
                  <a:cubicBezTo>
                    <a:pt x="141" y="165"/>
                    <a:pt x="142" y="166"/>
                    <a:pt x="142" y="166"/>
                  </a:cubicBezTo>
                  <a:cubicBezTo>
                    <a:pt x="143" y="165"/>
                    <a:pt x="142" y="166"/>
                    <a:pt x="142" y="167"/>
                  </a:cubicBezTo>
                  <a:cubicBezTo>
                    <a:pt x="143" y="166"/>
                    <a:pt x="143" y="167"/>
                    <a:pt x="143" y="167"/>
                  </a:cubicBezTo>
                  <a:cubicBezTo>
                    <a:pt x="143" y="167"/>
                    <a:pt x="141" y="168"/>
                    <a:pt x="141" y="169"/>
                  </a:cubicBezTo>
                  <a:cubicBezTo>
                    <a:pt x="141" y="169"/>
                    <a:pt x="142" y="170"/>
                    <a:pt x="142" y="171"/>
                  </a:cubicBezTo>
                  <a:cubicBezTo>
                    <a:pt x="142" y="172"/>
                    <a:pt x="140" y="172"/>
                    <a:pt x="140" y="173"/>
                  </a:cubicBezTo>
                  <a:cubicBezTo>
                    <a:pt x="139" y="174"/>
                    <a:pt x="138" y="173"/>
                    <a:pt x="137" y="174"/>
                  </a:cubicBezTo>
                  <a:cubicBezTo>
                    <a:pt x="137" y="174"/>
                    <a:pt x="136" y="176"/>
                    <a:pt x="136" y="176"/>
                  </a:cubicBezTo>
                  <a:cubicBezTo>
                    <a:pt x="138" y="175"/>
                    <a:pt x="141" y="174"/>
                    <a:pt x="143" y="174"/>
                  </a:cubicBezTo>
                  <a:cubicBezTo>
                    <a:pt x="143" y="174"/>
                    <a:pt x="143" y="175"/>
                    <a:pt x="143" y="176"/>
                  </a:cubicBezTo>
                  <a:cubicBezTo>
                    <a:pt x="143" y="176"/>
                    <a:pt x="149" y="183"/>
                    <a:pt x="150" y="183"/>
                  </a:cubicBezTo>
                  <a:cubicBezTo>
                    <a:pt x="150" y="183"/>
                    <a:pt x="149" y="185"/>
                    <a:pt x="148" y="184"/>
                  </a:cubicBezTo>
                  <a:cubicBezTo>
                    <a:pt x="148" y="185"/>
                    <a:pt x="148" y="185"/>
                    <a:pt x="148" y="185"/>
                  </a:cubicBezTo>
                  <a:cubicBezTo>
                    <a:pt x="149" y="186"/>
                    <a:pt x="152" y="188"/>
                    <a:pt x="152" y="190"/>
                  </a:cubicBezTo>
                  <a:cubicBezTo>
                    <a:pt x="153" y="192"/>
                    <a:pt x="151" y="191"/>
                    <a:pt x="152" y="192"/>
                  </a:cubicBezTo>
                  <a:cubicBezTo>
                    <a:pt x="153" y="192"/>
                    <a:pt x="154" y="192"/>
                    <a:pt x="156" y="192"/>
                  </a:cubicBezTo>
                  <a:cubicBezTo>
                    <a:pt x="155" y="193"/>
                    <a:pt x="157" y="195"/>
                    <a:pt x="154" y="194"/>
                  </a:cubicBezTo>
                  <a:cubicBezTo>
                    <a:pt x="154" y="195"/>
                    <a:pt x="155" y="196"/>
                    <a:pt x="155" y="197"/>
                  </a:cubicBezTo>
                  <a:cubicBezTo>
                    <a:pt x="153" y="198"/>
                    <a:pt x="154" y="198"/>
                    <a:pt x="154" y="200"/>
                  </a:cubicBezTo>
                  <a:cubicBezTo>
                    <a:pt x="154" y="201"/>
                    <a:pt x="154" y="201"/>
                    <a:pt x="154" y="201"/>
                  </a:cubicBezTo>
                  <a:cubicBezTo>
                    <a:pt x="153" y="202"/>
                    <a:pt x="148" y="202"/>
                    <a:pt x="147" y="202"/>
                  </a:cubicBezTo>
                  <a:cubicBezTo>
                    <a:pt x="147" y="203"/>
                    <a:pt x="147" y="203"/>
                    <a:pt x="147" y="203"/>
                  </a:cubicBezTo>
                  <a:cubicBezTo>
                    <a:pt x="148" y="203"/>
                    <a:pt x="149" y="203"/>
                    <a:pt x="150" y="203"/>
                  </a:cubicBezTo>
                  <a:cubicBezTo>
                    <a:pt x="149" y="205"/>
                    <a:pt x="149" y="207"/>
                    <a:pt x="148" y="208"/>
                  </a:cubicBezTo>
                  <a:cubicBezTo>
                    <a:pt x="147" y="209"/>
                    <a:pt x="146" y="209"/>
                    <a:pt x="146" y="209"/>
                  </a:cubicBezTo>
                  <a:cubicBezTo>
                    <a:pt x="146" y="209"/>
                    <a:pt x="146" y="212"/>
                    <a:pt x="146" y="212"/>
                  </a:cubicBezTo>
                  <a:cubicBezTo>
                    <a:pt x="147" y="212"/>
                    <a:pt x="148" y="211"/>
                    <a:pt x="149" y="211"/>
                  </a:cubicBezTo>
                  <a:cubicBezTo>
                    <a:pt x="148" y="212"/>
                    <a:pt x="148" y="214"/>
                    <a:pt x="148" y="214"/>
                  </a:cubicBezTo>
                  <a:cubicBezTo>
                    <a:pt x="147" y="215"/>
                    <a:pt x="145" y="215"/>
                    <a:pt x="145" y="216"/>
                  </a:cubicBezTo>
                  <a:cubicBezTo>
                    <a:pt x="145" y="217"/>
                    <a:pt x="145" y="217"/>
                    <a:pt x="145" y="217"/>
                  </a:cubicBezTo>
                  <a:cubicBezTo>
                    <a:pt x="147" y="219"/>
                    <a:pt x="153" y="222"/>
                    <a:pt x="157" y="219"/>
                  </a:cubicBezTo>
                  <a:cubicBezTo>
                    <a:pt x="157" y="219"/>
                    <a:pt x="158" y="213"/>
                    <a:pt x="159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1" y="214"/>
                    <a:pt x="160" y="214"/>
                    <a:pt x="161" y="216"/>
                  </a:cubicBezTo>
                  <a:cubicBezTo>
                    <a:pt x="166" y="215"/>
                    <a:pt x="169" y="217"/>
                    <a:pt x="176" y="218"/>
                  </a:cubicBezTo>
                  <a:cubicBezTo>
                    <a:pt x="175" y="218"/>
                    <a:pt x="175" y="219"/>
                    <a:pt x="174" y="219"/>
                  </a:cubicBezTo>
                  <a:cubicBezTo>
                    <a:pt x="175" y="221"/>
                    <a:pt x="175" y="221"/>
                    <a:pt x="175" y="221"/>
                  </a:cubicBezTo>
                  <a:cubicBezTo>
                    <a:pt x="177" y="221"/>
                    <a:pt x="179" y="221"/>
                    <a:pt x="182" y="220"/>
                  </a:cubicBezTo>
                  <a:cubicBezTo>
                    <a:pt x="182" y="220"/>
                    <a:pt x="184" y="218"/>
                    <a:pt x="184" y="218"/>
                  </a:cubicBezTo>
                  <a:cubicBezTo>
                    <a:pt x="186" y="218"/>
                    <a:pt x="185" y="219"/>
                    <a:pt x="186" y="219"/>
                  </a:cubicBezTo>
                  <a:cubicBezTo>
                    <a:pt x="185" y="219"/>
                    <a:pt x="182" y="221"/>
                    <a:pt x="182" y="222"/>
                  </a:cubicBezTo>
                  <a:cubicBezTo>
                    <a:pt x="178" y="223"/>
                    <a:pt x="187" y="223"/>
                    <a:pt x="190" y="223"/>
                  </a:cubicBezTo>
                  <a:cubicBezTo>
                    <a:pt x="189" y="223"/>
                    <a:pt x="190" y="225"/>
                    <a:pt x="190" y="226"/>
                  </a:cubicBezTo>
                  <a:cubicBezTo>
                    <a:pt x="188" y="226"/>
                    <a:pt x="186" y="226"/>
                    <a:pt x="184" y="226"/>
                  </a:cubicBezTo>
                  <a:cubicBezTo>
                    <a:pt x="185" y="226"/>
                    <a:pt x="187" y="227"/>
                    <a:pt x="188" y="228"/>
                  </a:cubicBezTo>
                  <a:cubicBezTo>
                    <a:pt x="191" y="229"/>
                    <a:pt x="187" y="229"/>
                    <a:pt x="185" y="229"/>
                  </a:cubicBezTo>
                  <a:cubicBezTo>
                    <a:pt x="185" y="230"/>
                    <a:pt x="185" y="230"/>
                    <a:pt x="185" y="230"/>
                  </a:cubicBezTo>
                  <a:cubicBezTo>
                    <a:pt x="182" y="232"/>
                    <a:pt x="186" y="231"/>
                    <a:pt x="187" y="232"/>
                  </a:cubicBezTo>
                  <a:cubicBezTo>
                    <a:pt x="187" y="232"/>
                    <a:pt x="188" y="232"/>
                    <a:pt x="189" y="232"/>
                  </a:cubicBezTo>
                  <a:cubicBezTo>
                    <a:pt x="189" y="234"/>
                    <a:pt x="189" y="234"/>
                    <a:pt x="189" y="234"/>
                  </a:cubicBezTo>
                  <a:cubicBezTo>
                    <a:pt x="181" y="234"/>
                    <a:pt x="185" y="236"/>
                    <a:pt x="190" y="238"/>
                  </a:cubicBezTo>
                  <a:cubicBezTo>
                    <a:pt x="190" y="238"/>
                    <a:pt x="189" y="240"/>
                    <a:pt x="190" y="240"/>
                  </a:cubicBezTo>
                  <a:cubicBezTo>
                    <a:pt x="185" y="239"/>
                    <a:pt x="179" y="237"/>
                    <a:pt x="176" y="235"/>
                  </a:cubicBezTo>
                  <a:cubicBezTo>
                    <a:pt x="175" y="234"/>
                    <a:pt x="175" y="233"/>
                    <a:pt x="174" y="232"/>
                  </a:cubicBezTo>
                  <a:cubicBezTo>
                    <a:pt x="169" y="230"/>
                    <a:pt x="159" y="230"/>
                    <a:pt x="154" y="231"/>
                  </a:cubicBezTo>
                  <a:cubicBezTo>
                    <a:pt x="154" y="231"/>
                    <a:pt x="153" y="233"/>
                    <a:pt x="153" y="233"/>
                  </a:cubicBezTo>
                  <a:cubicBezTo>
                    <a:pt x="153" y="233"/>
                    <a:pt x="155" y="236"/>
                    <a:pt x="155" y="236"/>
                  </a:cubicBezTo>
                  <a:cubicBezTo>
                    <a:pt x="156" y="237"/>
                    <a:pt x="157" y="236"/>
                    <a:pt x="158" y="236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9" y="237"/>
                    <a:pt x="161" y="238"/>
                    <a:pt x="162" y="238"/>
                  </a:cubicBezTo>
                  <a:cubicBezTo>
                    <a:pt x="162" y="240"/>
                    <a:pt x="162" y="240"/>
                    <a:pt x="162" y="240"/>
                  </a:cubicBezTo>
                  <a:cubicBezTo>
                    <a:pt x="161" y="240"/>
                    <a:pt x="162" y="241"/>
                    <a:pt x="160" y="241"/>
                  </a:cubicBezTo>
                  <a:cubicBezTo>
                    <a:pt x="157" y="240"/>
                    <a:pt x="157" y="240"/>
                    <a:pt x="157" y="240"/>
                  </a:cubicBezTo>
                  <a:cubicBezTo>
                    <a:pt x="155" y="240"/>
                    <a:pt x="154" y="240"/>
                    <a:pt x="153" y="240"/>
                  </a:cubicBezTo>
                  <a:cubicBezTo>
                    <a:pt x="152" y="241"/>
                    <a:pt x="152" y="242"/>
                    <a:pt x="151" y="242"/>
                  </a:cubicBezTo>
                  <a:cubicBezTo>
                    <a:pt x="151" y="244"/>
                    <a:pt x="153" y="246"/>
                    <a:pt x="152" y="247"/>
                  </a:cubicBezTo>
                  <a:cubicBezTo>
                    <a:pt x="150" y="249"/>
                    <a:pt x="150" y="249"/>
                    <a:pt x="150" y="249"/>
                  </a:cubicBezTo>
                  <a:cubicBezTo>
                    <a:pt x="149" y="250"/>
                    <a:pt x="150" y="251"/>
                    <a:pt x="150" y="252"/>
                  </a:cubicBezTo>
                  <a:cubicBezTo>
                    <a:pt x="147" y="253"/>
                    <a:pt x="149" y="254"/>
                    <a:pt x="148" y="254"/>
                  </a:cubicBezTo>
                  <a:cubicBezTo>
                    <a:pt x="148" y="254"/>
                    <a:pt x="148" y="256"/>
                    <a:pt x="149" y="256"/>
                  </a:cubicBezTo>
                  <a:cubicBezTo>
                    <a:pt x="151" y="257"/>
                    <a:pt x="154" y="256"/>
                    <a:pt x="155" y="256"/>
                  </a:cubicBezTo>
                  <a:cubicBezTo>
                    <a:pt x="157" y="256"/>
                    <a:pt x="157" y="258"/>
                    <a:pt x="159" y="257"/>
                  </a:cubicBezTo>
                  <a:cubicBezTo>
                    <a:pt x="160" y="257"/>
                    <a:pt x="158" y="256"/>
                    <a:pt x="160" y="256"/>
                  </a:cubicBezTo>
                  <a:cubicBezTo>
                    <a:pt x="160" y="256"/>
                    <a:pt x="160" y="259"/>
                    <a:pt x="160" y="259"/>
                  </a:cubicBezTo>
                  <a:cubicBezTo>
                    <a:pt x="152" y="259"/>
                    <a:pt x="152" y="259"/>
                    <a:pt x="152" y="259"/>
                  </a:cubicBezTo>
                  <a:cubicBezTo>
                    <a:pt x="152" y="260"/>
                    <a:pt x="152" y="260"/>
                    <a:pt x="152" y="260"/>
                  </a:cubicBezTo>
                  <a:cubicBezTo>
                    <a:pt x="154" y="261"/>
                    <a:pt x="155" y="263"/>
                    <a:pt x="157" y="263"/>
                  </a:cubicBezTo>
                  <a:cubicBezTo>
                    <a:pt x="162" y="264"/>
                    <a:pt x="163" y="262"/>
                    <a:pt x="165" y="261"/>
                  </a:cubicBezTo>
                  <a:cubicBezTo>
                    <a:pt x="167" y="260"/>
                    <a:pt x="169" y="261"/>
                    <a:pt x="170" y="260"/>
                  </a:cubicBezTo>
                  <a:cubicBezTo>
                    <a:pt x="177" y="256"/>
                    <a:pt x="177" y="256"/>
                    <a:pt x="177" y="256"/>
                  </a:cubicBezTo>
                  <a:cubicBezTo>
                    <a:pt x="178" y="255"/>
                    <a:pt x="177" y="254"/>
                    <a:pt x="178" y="253"/>
                  </a:cubicBezTo>
                  <a:cubicBezTo>
                    <a:pt x="175" y="251"/>
                    <a:pt x="173" y="250"/>
                    <a:pt x="172" y="248"/>
                  </a:cubicBezTo>
                  <a:cubicBezTo>
                    <a:pt x="171" y="247"/>
                    <a:pt x="170" y="245"/>
                    <a:pt x="169" y="244"/>
                  </a:cubicBezTo>
                  <a:cubicBezTo>
                    <a:pt x="167" y="243"/>
                    <a:pt x="165" y="243"/>
                    <a:pt x="164" y="242"/>
                  </a:cubicBezTo>
                  <a:cubicBezTo>
                    <a:pt x="164" y="241"/>
                    <a:pt x="163" y="239"/>
                    <a:pt x="163" y="239"/>
                  </a:cubicBezTo>
                  <a:cubicBezTo>
                    <a:pt x="167" y="240"/>
                    <a:pt x="168" y="240"/>
                    <a:pt x="171" y="242"/>
                  </a:cubicBezTo>
                  <a:cubicBezTo>
                    <a:pt x="173" y="243"/>
                    <a:pt x="175" y="247"/>
                    <a:pt x="180" y="246"/>
                  </a:cubicBezTo>
                  <a:cubicBezTo>
                    <a:pt x="181" y="245"/>
                    <a:pt x="182" y="244"/>
                    <a:pt x="183" y="244"/>
                  </a:cubicBezTo>
                  <a:cubicBezTo>
                    <a:pt x="184" y="246"/>
                    <a:pt x="184" y="246"/>
                    <a:pt x="184" y="246"/>
                  </a:cubicBezTo>
                  <a:cubicBezTo>
                    <a:pt x="186" y="246"/>
                    <a:pt x="187" y="246"/>
                    <a:pt x="190" y="245"/>
                  </a:cubicBezTo>
                  <a:cubicBezTo>
                    <a:pt x="190" y="246"/>
                    <a:pt x="190" y="246"/>
                    <a:pt x="190" y="246"/>
                  </a:cubicBezTo>
                  <a:cubicBezTo>
                    <a:pt x="190" y="246"/>
                    <a:pt x="189" y="248"/>
                    <a:pt x="189" y="248"/>
                  </a:cubicBezTo>
                  <a:cubicBezTo>
                    <a:pt x="189" y="248"/>
                    <a:pt x="191" y="249"/>
                    <a:pt x="190" y="250"/>
                  </a:cubicBezTo>
                  <a:cubicBezTo>
                    <a:pt x="190" y="250"/>
                    <a:pt x="188" y="250"/>
                    <a:pt x="188" y="250"/>
                  </a:cubicBezTo>
                  <a:cubicBezTo>
                    <a:pt x="187" y="252"/>
                    <a:pt x="188" y="252"/>
                    <a:pt x="187" y="254"/>
                  </a:cubicBezTo>
                  <a:cubicBezTo>
                    <a:pt x="187" y="254"/>
                    <a:pt x="189" y="255"/>
                    <a:pt x="190" y="255"/>
                  </a:cubicBezTo>
                  <a:cubicBezTo>
                    <a:pt x="189" y="256"/>
                    <a:pt x="188" y="256"/>
                    <a:pt x="187" y="256"/>
                  </a:cubicBezTo>
                  <a:cubicBezTo>
                    <a:pt x="187" y="258"/>
                    <a:pt x="187" y="258"/>
                    <a:pt x="187" y="258"/>
                  </a:cubicBezTo>
                  <a:cubicBezTo>
                    <a:pt x="192" y="257"/>
                    <a:pt x="192" y="256"/>
                    <a:pt x="191" y="261"/>
                  </a:cubicBezTo>
                  <a:cubicBezTo>
                    <a:pt x="191" y="261"/>
                    <a:pt x="193" y="261"/>
                    <a:pt x="193" y="261"/>
                  </a:cubicBezTo>
                  <a:cubicBezTo>
                    <a:pt x="193" y="261"/>
                    <a:pt x="193" y="263"/>
                    <a:pt x="193" y="264"/>
                  </a:cubicBezTo>
                  <a:cubicBezTo>
                    <a:pt x="191" y="265"/>
                    <a:pt x="192" y="264"/>
                    <a:pt x="192" y="266"/>
                  </a:cubicBezTo>
                  <a:cubicBezTo>
                    <a:pt x="190" y="266"/>
                    <a:pt x="190" y="266"/>
                    <a:pt x="190" y="266"/>
                  </a:cubicBezTo>
                  <a:cubicBezTo>
                    <a:pt x="189" y="265"/>
                    <a:pt x="189" y="264"/>
                    <a:pt x="189" y="262"/>
                  </a:cubicBezTo>
                  <a:cubicBezTo>
                    <a:pt x="189" y="263"/>
                    <a:pt x="187" y="262"/>
                    <a:pt x="186" y="262"/>
                  </a:cubicBezTo>
                  <a:cubicBezTo>
                    <a:pt x="186" y="265"/>
                    <a:pt x="186" y="269"/>
                    <a:pt x="186" y="269"/>
                  </a:cubicBezTo>
                  <a:cubicBezTo>
                    <a:pt x="186" y="270"/>
                    <a:pt x="186" y="270"/>
                    <a:pt x="186" y="270"/>
                  </a:cubicBezTo>
                  <a:cubicBezTo>
                    <a:pt x="187" y="270"/>
                    <a:pt x="188" y="270"/>
                    <a:pt x="188" y="270"/>
                  </a:cubicBezTo>
                  <a:cubicBezTo>
                    <a:pt x="188" y="272"/>
                    <a:pt x="187" y="273"/>
                    <a:pt x="187" y="274"/>
                  </a:cubicBezTo>
                  <a:cubicBezTo>
                    <a:pt x="185" y="275"/>
                    <a:pt x="182" y="276"/>
                    <a:pt x="180" y="275"/>
                  </a:cubicBezTo>
                  <a:cubicBezTo>
                    <a:pt x="179" y="275"/>
                    <a:pt x="178" y="273"/>
                    <a:pt x="178" y="274"/>
                  </a:cubicBezTo>
                  <a:cubicBezTo>
                    <a:pt x="176" y="274"/>
                    <a:pt x="177" y="276"/>
                    <a:pt x="176" y="276"/>
                  </a:cubicBezTo>
                  <a:cubicBezTo>
                    <a:pt x="175" y="277"/>
                    <a:pt x="174" y="277"/>
                    <a:pt x="173" y="278"/>
                  </a:cubicBezTo>
                  <a:cubicBezTo>
                    <a:pt x="173" y="277"/>
                    <a:pt x="171" y="277"/>
                    <a:pt x="170" y="278"/>
                  </a:cubicBezTo>
                  <a:cubicBezTo>
                    <a:pt x="170" y="279"/>
                    <a:pt x="170" y="279"/>
                    <a:pt x="170" y="279"/>
                  </a:cubicBezTo>
                  <a:cubicBezTo>
                    <a:pt x="179" y="279"/>
                    <a:pt x="183" y="280"/>
                    <a:pt x="188" y="276"/>
                  </a:cubicBezTo>
                  <a:cubicBezTo>
                    <a:pt x="190" y="283"/>
                    <a:pt x="191" y="280"/>
                    <a:pt x="184" y="281"/>
                  </a:cubicBezTo>
                  <a:cubicBezTo>
                    <a:pt x="183" y="281"/>
                    <a:pt x="179" y="283"/>
                    <a:pt x="177" y="282"/>
                  </a:cubicBezTo>
                  <a:cubicBezTo>
                    <a:pt x="177" y="282"/>
                    <a:pt x="176" y="280"/>
                    <a:pt x="176" y="280"/>
                  </a:cubicBezTo>
                  <a:cubicBezTo>
                    <a:pt x="174" y="279"/>
                    <a:pt x="173" y="280"/>
                    <a:pt x="172" y="280"/>
                  </a:cubicBezTo>
                  <a:cubicBezTo>
                    <a:pt x="172" y="282"/>
                    <a:pt x="172" y="282"/>
                    <a:pt x="172" y="282"/>
                  </a:cubicBezTo>
                  <a:cubicBezTo>
                    <a:pt x="173" y="283"/>
                    <a:pt x="180" y="286"/>
                    <a:pt x="177" y="286"/>
                  </a:cubicBezTo>
                  <a:cubicBezTo>
                    <a:pt x="176" y="285"/>
                    <a:pt x="175" y="285"/>
                    <a:pt x="174" y="285"/>
                  </a:cubicBezTo>
                  <a:cubicBezTo>
                    <a:pt x="174" y="285"/>
                    <a:pt x="172" y="283"/>
                    <a:pt x="172" y="283"/>
                  </a:cubicBezTo>
                  <a:cubicBezTo>
                    <a:pt x="169" y="282"/>
                    <a:pt x="167" y="285"/>
                    <a:pt x="166" y="286"/>
                  </a:cubicBezTo>
                  <a:cubicBezTo>
                    <a:pt x="166" y="287"/>
                    <a:pt x="164" y="288"/>
                    <a:pt x="164" y="289"/>
                  </a:cubicBezTo>
                  <a:cubicBezTo>
                    <a:pt x="163" y="290"/>
                    <a:pt x="164" y="291"/>
                    <a:pt x="164" y="292"/>
                  </a:cubicBezTo>
                  <a:cubicBezTo>
                    <a:pt x="166" y="291"/>
                    <a:pt x="168" y="289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1" y="287"/>
                    <a:pt x="171" y="288"/>
                    <a:pt x="173" y="288"/>
                  </a:cubicBezTo>
                  <a:cubicBezTo>
                    <a:pt x="175" y="288"/>
                    <a:pt x="178" y="286"/>
                    <a:pt x="181" y="286"/>
                  </a:cubicBezTo>
                  <a:cubicBezTo>
                    <a:pt x="178" y="288"/>
                    <a:pt x="179" y="288"/>
                    <a:pt x="182" y="290"/>
                  </a:cubicBezTo>
                  <a:cubicBezTo>
                    <a:pt x="182" y="291"/>
                    <a:pt x="182" y="291"/>
                    <a:pt x="182" y="291"/>
                  </a:cubicBezTo>
                  <a:cubicBezTo>
                    <a:pt x="184" y="291"/>
                    <a:pt x="186" y="290"/>
                    <a:pt x="187" y="290"/>
                  </a:cubicBezTo>
                  <a:cubicBezTo>
                    <a:pt x="187" y="288"/>
                    <a:pt x="187" y="287"/>
                    <a:pt x="186" y="285"/>
                  </a:cubicBezTo>
                  <a:cubicBezTo>
                    <a:pt x="187" y="285"/>
                    <a:pt x="189" y="285"/>
                    <a:pt x="191" y="285"/>
                  </a:cubicBezTo>
                  <a:cubicBezTo>
                    <a:pt x="190" y="286"/>
                    <a:pt x="188" y="289"/>
                    <a:pt x="190" y="288"/>
                  </a:cubicBezTo>
                  <a:cubicBezTo>
                    <a:pt x="190" y="288"/>
                    <a:pt x="190" y="290"/>
                    <a:pt x="189" y="290"/>
                  </a:cubicBezTo>
                  <a:cubicBezTo>
                    <a:pt x="189" y="290"/>
                    <a:pt x="189" y="292"/>
                    <a:pt x="188" y="292"/>
                  </a:cubicBezTo>
                  <a:cubicBezTo>
                    <a:pt x="186" y="292"/>
                    <a:pt x="184" y="293"/>
                    <a:pt x="182" y="292"/>
                  </a:cubicBezTo>
                  <a:cubicBezTo>
                    <a:pt x="179" y="292"/>
                    <a:pt x="175" y="287"/>
                    <a:pt x="170" y="289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68" y="291"/>
                    <a:pt x="168" y="293"/>
                    <a:pt x="168" y="294"/>
                  </a:cubicBezTo>
                  <a:cubicBezTo>
                    <a:pt x="167" y="294"/>
                    <a:pt x="166" y="293"/>
                    <a:pt x="165" y="294"/>
                  </a:cubicBezTo>
                  <a:cubicBezTo>
                    <a:pt x="165" y="294"/>
                    <a:pt x="164" y="295"/>
                    <a:pt x="163" y="296"/>
                  </a:cubicBezTo>
                  <a:cubicBezTo>
                    <a:pt x="163" y="296"/>
                    <a:pt x="165" y="297"/>
                    <a:pt x="165" y="298"/>
                  </a:cubicBezTo>
                  <a:cubicBezTo>
                    <a:pt x="165" y="299"/>
                    <a:pt x="164" y="300"/>
                    <a:pt x="164" y="300"/>
                  </a:cubicBezTo>
                  <a:cubicBezTo>
                    <a:pt x="165" y="301"/>
                    <a:pt x="167" y="300"/>
                    <a:pt x="168" y="301"/>
                  </a:cubicBezTo>
                  <a:cubicBezTo>
                    <a:pt x="169" y="301"/>
                    <a:pt x="169" y="303"/>
                    <a:pt x="168" y="303"/>
                  </a:cubicBezTo>
                  <a:cubicBezTo>
                    <a:pt x="170" y="303"/>
                    <a:pt x="170" y="303"/>
                    <a:pt x="170" y="303"/>
                  </a:cubicBezTo>
                  <a:cubicBezTo>
                    <a:pt x="169" y="304"/>
                    <a:pt x="169" y="306"/>
                    <a:pt x="168" y="306"/>
                  </a:cubicBezTo>
                  <a:cubicBezTo>
                    <a:pt x="168" y="306"/>
                    <a:pt x="166" y="306"/>
                    <a:pt x="166" y="306"/>
                  </a:cubicBezTo>
                  <a:cubicBezTo>
                    <a:pt x="166" y="307"/>
                    <a:pt x="166" y="308"/>
                    <a:pt x="166" y="308"/>
                  </a:cubicBezTo>
                  <a:cubicBezTo>
                    <a:pt x="166" y="309"/>
                    <a:pt x="166" y="309"/>
                    <a:pt x="166" y="309"/>
                  </a:cubicBezTo>
                  <a:cubicBezTo>
                    <a:pt x="166" y="309"/>
                    <a:pt x="169" y="309"/>
                    <a:pt x="168" y="309"/>
                  </a:cubicBezTo>
                  <a:cubicBezTo>
                    <a:pt x="168" y="310"/>
                    <a:pt x="168" y="310"/>
                    <a:pt x="168" y="310"/>
                  </a:cubicBezTo>
                  <a:cubicBezTo>
                    <a:pt x="167" y="311"/>
                    <a:pt x="162" y="311"/>
                    <a:pt x="165" y="313"/>
                  </a:cubicBezTo>
                  <a:cubicBezTo>
                    <a:pt x="166" y="315"/>
                    <a:pt x="166" y="315"/>
                    <a:pt x="166" y="315"/>
                  </a:cubicBezTo>
                  <a:cubicBezTo>
                    <a:pt x="168" y="314"/>
                    <a:pt x="169" y="314"/>
                    <a:pt x="171" y="314"/>
                  </a:cubicBezTo>
                  <a:cubicBezTo>
                    <a:pt x="171" y="314"/>
                    <a:pt x="168" y="316"/>
                    <a:pt x="168" y="316"/>
                  </a:cubicBezTo>
                  <a:cubicBezTo>
                    <a:pt x="168" y="317"/>
                    <a:pt x="169" y="318"/>
                    <a:pt x="168" y="319"/>
                  </a:cubicBezTo>
                  <a:cubicBezTo>
                    <a:pt x="170" y="318"/>
                    <a:pt x="170" y="318"/>
                    <a:pt x="172" y="318"/>
                  </a:cubicBezTo>
                  <a:cubicBezTo>
                    <a:pt x="172" y="318"/>
                    <a:pt x="173" y="319"/>
                    <a:pt x="174" y="319"/>
                  </a:cubicBezTo>
                  <a:cubicBezTo>
                    <a:pt x="175" y="319"/>
                    <a:pt x="175" y="317"/>
                    <a:pt x="176" y="317"/>
                  </a:cubicBezTo>
                  <a:cubicBezTo>
                    <a:pt x="177" y="316"/>
                    <a:pt x="178" y="317"/>
                    <a:pt x="179" y="316"/>
                  </a:cubicBezTo>
                  <a:cubicBezTo>
                    <a:pt x="177" y="318"/>
                    <a:pt x="175" y="320"/>
                    <a:pt x="174" y="321"/>
                  </a:cubicBezTo>
                  <a:cubicBezTo>
                    <a:pt x="175" y="322"/>
                    <a:pt x="176" y="323"/>
                    <a:pt x="178" y="323"/>
                  </a:cubicBezTo>
                  <a:cubicBezTo>
                    <a:pt x="178" y="325"/>
                    <a:pt x="178" y="325"/>
                    <a:pt x="178" y="325"/>
                  </a:cubicBezTo>
                  <a:cubicBezTo>
                    <a:pt x="176" y="325"/>
                    <a:pt x="176" y="325"/>
                    <a:pt x="175" y="325"/>
                  </a:cubicBezTo>
                  <a:cubicBezTo>
                    <a:pt x="175" y="325"/>
                    <a:pt x="175" y="328"/>
                    <a:pt x="175" y="328"/>
                  </a:cubicBezTo>
                  <a:cubicBezTo>
                    <a:pt x="176" y="328"/>
                    <a:pt x="178" y="328"/>
                    <a:pt x="178" y="328"/>
                  </a:cubicBezTo>
                  <a:cubicBezTo>
                    <a:pt x="178" y="328"/>
                    <a:pt x="178" y="330"/>
                    <a:pt x="178" y="330"/>
                  </a:cubicBezTo>
                  <a:cubicBezTo>
                    <a:pt x="178" y="330"/>
                    <a:pt x="180" y="330"/>
                    <a:pt x="180" y="331"/>
                  </a:cubicBezTo>
                  <a:cubicBezTo>
                    <a:pt x="179" y="334"/>
                    <a:pt x="179" y="333"/>
                    <a:pt x="179" y="337"/>
                  </a:cubicBezTo>
                  <a:cubicBezTo>
                    <a:pt x="184" y="332"/>
                    <a:pt x="184" y="332"/>
                    <a:pt x="184" y="332"/>
                  </a:cubicBezTo>
                  <a:cubicBezTo>
                    <a:pt x="185" y="332"/>
                    <a:pt x="185" y="333"/>
                    <a:pt x="187" y="333"/>
                  </a:cubicBezTo>
                  <a:cubicBezTo>
                    <a:pt x="187" y="333"/>
                    <a:pt x="188" y="330"/>
                    <a:pt x="188" y="330"/>
                  </a:cubicBezTo>
                  <a:cubicBezTo>
                    <a:pt x="190" y="330"/>
                    <a:pt x="190" y="331"/>
                    <a:pt x="192" y="331"/>
                  </a:cubicBezTo>
                  <a:cubicBezTo>
                    <a:pt x="190" y="332"/>
                    <a:pt x="192" y="335"/>
                    <a:pt x="192" y="335"/>
                  </a:cubicBezTo>
                  <a:cubicBezTo>
                    <a:pt x="191" y="336"/>
                    <a:pt x="190" y="334"/>
                    <a:pt x="188" y="334"/>
                  </a:cubicBezTo>
                  <a:cubicBezTo>
                    <a:pt x="188" y="334"/>
                    <a:pt x="188" y="336"/>
                    <a:pt x="188" y="336"/>
                  </a:cubicBezTo>
                  <a:cubicBezTo>
                    <a:pt x="189" y="336"/>
                    <a:pt x="189" y="337"/>
                    <a:pt x="189" y="338"/>
                  </a:cubicBezTo>
                  <a:cubicBezTo>
                    <a:pt x="185" y="339"/>
                    <a:pt x="184" y="338"/>
                    <a:pt x="181" y="339"/>
                  </a:cubicBezTo>
                  <a:cubicBezTo>
                    <a:pt x="181" y="341"/>
                    <a:pt x="181" y="341"/>
                    <a:pt x="181" y="341"/>
                  </a:cubicBezTo>
                  <a:cubicBezTo>
                    <a:pt x="182" y="341"/>
                    <a:pt x="184" y="340"/>
                    <a:pt x="186" y="341"/>
                  </a:cubicBezTo>
                  <a:cubicBezTo>
                    <a:pt x="186" y="342"/>
                    <a:pt x="186" y="342"/>
                    <a:pt x="186" y="342"/>
                  </a:cubicBezTo>
                  <a:cubicBezTo>
                    <a:pt x="184" y="342"/>
                    <a:pt x="183" y="342"/>
                    <a:pt x="182" y="342"/>
                  </a:cubicBezTo>
                  <a:cubicBezTo>
                    <a:pt x="182" y="342"/>
                    <a:pt x="179" y="344"/>
                    <a:pt x="181" y="343"/>
                  </a:cubicBezTo>
                  <a:cubicBezTo>
                    <a:pt x="181" y="344"/>
                    <a:pt x="184" y="347"/>
                    <a:pt x="183" y="345"/>
                  </a:cubicBezTo>
                  <a:cubicBezTo>
                    <a:pt x="183" y="345"/>
                    <a:pt x="184" y="341"/>
                    <a:pt x="183" y="347"/>
                  </a:cubicBezTo>
                  <a:cubicBezTo>
                    <a:pt x="182" y="350"/>
                    <a:pt x="184" y="349"/>
                    <a:pt x="188" y="349"/>
                  </a:cubicBezTo>
                  <a:cubicBezTo>
                    <a:pt x="187" y="349"/>
                    <a:pt x="187" y="352"/>
                    <a:pt x="187" y="352"/>
                  </a:cubicBezTo>
                  <a:cubicBezTo>
                    <a:pt x="185" y="351"/>
                    <a:pt x="186" y="354"/>
                    <a:pt x="186" y="354"/>
                  </a:cubicBezTo>
                  <a:cubicBezTo>
                    <a:pt x="187" y="354"/>
                    <a:pt x="188" y="354"/>
                    <a:pt x="189" y="354"/>
                  </a:cubicBezTo>
                  <a:cubicBezTo>
                    <a:pt x="186" y="355"/>
                    <a:pt x="189" y="358"/>
                    <a:pt x="188" y="358"/>
                  </a:cubicBezTo>
                  <a:cubicBezTo>
                    <a:pt x="188" y="358"/>
                    <a:pt x="190" y="358"/>
                    <a:pt x="189" y="357"/>
                  </a:cubicBezTo>
                  <a:cubicBezTo>
                    <a:pt x="189" y="357"/>
                    <a:pt x="190" y="356"/>
                    <a:pt x="190" y="356"/>
                  </a:cubicBezTo>
                  <a:cubicBezTo>
                    <a:pt x="190" y="356"/>
                    <a:pt x="192" y="356"/>
                    <a:pt x="194" y="355"/>
                  </a:cubicBezTo>
                  <a:cubicBezTo>
                    <a:pt x="192" y="360"/>
                    <a:pt x="191" y="364"/>
                    <a:pt x="198" y="361"/>
                  </a:cubicBezTo>
                  <a:cubicBezTo>
                    <a:pt x="197" y="361"/>
                    <a:pt x="196" y="366"/>
                    <a:pt x="197" y="367"/>
                  </a:cubicBezTo>
                  <a:cubicBezTo>
                    <a:pt x="199" y="368"/>
                    <a:pt x="200" y="365"/>
                    <a:pt x="202" y="364"/>
                  </a:cubicBezTo>
                  <a:cubicBezTo>
                    <a:pt x="203" y="364"/>
                    <a:pt x="204" y="364"/>
                    <a:pt x="205" y="364"/>
                  </a:cubicBezTo>
                  <a:cubicBezTo>
                    <a:pt x="205" y="364"/>
                    <a:pt x="203" y="368"/>
                    <a:pt x="204" y="368"/>
                  </a:cubicBezTo>
                  <a:cubicBezTo>
                    <a:pt x="202" y="368"/>
                    <a:pt x="205" y="369"/>
                    <a:pt x="205" y="369"/>
                  </a:cubicBezTo>
                  <a:cubicBezTo>
                    <a:pt x="206" y="369"/>
                    <a:pt x="207" y="368"/>
                    <a:pt x="208" y="367"/>
                  </a:cubicBezTo>
                  <a:cubicBezTo>
                    <a:pt x="208" y="368"/>
                    <a:pt x="208" y="369"/>
                    <a:pt x="208" y="369"/>
                  </a:cubicBezTo>
                  <a:cubicBezTo>
                    <a:pt x="208" y="370"/>
                    <a:pt x="206" y="371"/>
                    <a:pt x="206" y="371"/>
                  </a:cubicBezTo>
                  <a:cubicBezTo>
                    <a:pt x="205" y="374"/>
                    <a:pt x="211" y="369"/>
                    <a:pt x="209" y="375"/>
                  </a:cubicBezTo>
                  <a:cubicBezTo>
                    <a:pt x="209" y="375"/>
                    <a:pt x="208" y="378"/>
                    <a:pt x="208" y="377"/>
                  </a:cubicBezTo>
                  <a:cubicBezTo>
                    <a:pt x="207" y="378"/>
                    <a:pt x="210" y="378"/>
                    <a:pt x="210" y="378"/>
                  </a:cubicBezTo>
                  <a:cubicBezTo>
                    <a:pt x="211" y="378"/>
                    <a:pt x="211" y="376"/>
                    <a:pt x="211" y="376"/>
                  </a:cubicBezTo>
                  <a:cubicBezTo>
                    <a:pt x="211" y="376"/>
                    <a:pt x="214" y="376"/>
                    <a:pt x="213" y="377"/>
                  </a:cubicBezTo>
                  <a:cubicBezTo>
                    <a:pt x="213" y="377"/>
                    <a:pt x="215" y="377"/>
                    <a:pt x="213" y="377"/>
                  </a:cubicBezTo>
                  <a:cubicBezTo>
                    <a:pt x="213" y="377"/>
                    <a:pt x="210" y="378"/>
                    <a:pt x="213" y="378"/>
                  </a:cubicBezTo>
                  <a:cubicBezTo>
                    <a:pt x="211" y="379"/>
                    <a:pt x="211" y="378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10" y="380"/>
                    <a:pt x="212" y="380"/>
                    <a:pt x="213" y="380"/>
                  </a:cubicBezTo>
                  <a:cubicBezTo>
                    <a:pt x="213" y="380"/>
                    <a:pt x="213" y="382"/>
                    <a:pt x="212" y="382"/>
                  </a:cubicBezTo>
                  <a:cubicBezTo>
                    <a:pt x="212" y="382"/>
                    <a:pt x="212" y="384"/>
                    <a:pt x="212" y="385"/>
                  </a:cubicBezTo>
                  <a:cubicBezTo>
                    <a:pt x="217" y="385"/>
                    <a:pt x="216" y="383"/>
                    <a:pt x="215" y="388"/>
                  </a:cubicBezTo>
                  <a:cubicBezTo>
                    <a:pt x="215" y="387"/>
                    <a:pt x="217" y="388"/>
                    <a:pt x="217" y="388"/>
                  </a:cubicBezTo>
                  <a:cubicBezTo>
                    <a:pt x="217" y="388"/>
                    <a:pt x="218" y="386"/>
                    <a:pt x="219" y="385"/>
                  </a:cubicBezTo>
                  <a:cubicBezTo>
                    <a:pt x="219" y="385"/>
                    <a:pt x="219" y="385"/>
                    <a:pt x="219" y="385"/>
                  </a:cubicBezTo>
                  <a:cubicBezTo>
                    <a:pt x="221" y="384"/>
                    <a:pt x="221" y="386"/>
                    <a:pt x="221" y="386"/>
                  </a:cubicBezTo>
                  <a:cubicBezTo>
                    <a:pt x="222" y="386"/>
                    <a:pt x="226" y="384"/>
                    <a:pt x="226" y="384"/>
                  </a:cubicBezTo>
                  <a:cubicBezTo>
                    <a:pt x="227" y="383"/>
                    <a:pt x="229" y="379"/>
                    <a:pt x="230" y="378"/>
                  </a:cubicBezTo>
                  <a:cubicBezTo>
                    <a:pt x="230" y="378"/>
                    <a:pt x="231" y="379"/>
                    <a:pt x="231" y="379"/>
                  </a:cubicBezTo>
                  <a:cubicBezTo>
                    <a:pt x="231" y="381"/>
                    <a:pt x="231" y="382"/>
                    <a:pt x="230" y="384"/>
                  </a:cubicBezTo>
                  <a:cubicBezTo>
                    <a:pt x="233" y="383"/>
                    <a:pt x="233" y="384"/>
                    <a:pt x="231" y="385"/>
                  </a:cubicBezTo>
                  <a:cubicBezTo>
                    <a:pt x="227" y="387"/>
                    <a:pt x="231" y="386"/>
                    <a:pt x="234" y="387"/>
                  </a:cubicBezTo>
                  <a:cubicBezTo>
                    <a:pt x="234" y="386"/>
                    <a:pt x="234" y="386"/>
                    <a:pt x="235" y="386"/>
                  </a:cubicBezTo>
                  <a:cubicBezTo>
                    <a:pt x="235" y="386"/>
                    <a:pt x="234" y="389"/>
                    <a:pt x="234" y="389"/>
                  </a:cubicBezTo>
                  <a:cubicBezTo>
                    <a:pt x="235" y="390"/>
                    <a:pt x="235" y="389"/>
                    <a:pt x="235" y="390"/>
                  </a:cubicBezTo>
                  <a:cubicBezTo>
                    <a:pt x="235" y="390"/>
                    <a:pt x="237" y="389"/>
                    <a:pt x="237" y="389"/>
                  </a:cubicBezTo>
                  <a:cubicBezTo>
                    <a:pt x="238" y="389"/>
                    <a:pt x="238" y="388"/>
                    <a:pt x="238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40" y="387"/>
                    <a:pt x="239" y="388"/>
                    <a:pt x="241" y="389"/>
                  </a:cubicBezTo>
                  <a:cubicBezTo>
                    <a:pt x="242" y="388"/>
                    <a:pt x="243" y="387"/>
                    <a:pt x="243" y="387"/>
                  </a:cubicBezTo>
                  <a:cubicBezTo>
                    <a:pt x="243" y="387"/>
                    <a:pt x="244" y="389"/>
                    <a:pt x="243" y="390"/>
                  </a:cubicBezTo>
                  <a:cubicBezTo>
                    <a:pt x="243" y="390"/>
                    <a:pt x="241" y="391"/>
                    <a:pt x="241" y="391"/>
                  </a:cubicBezTo>
                  <a:cubicBezTo>
                    <a:pt x="240" y="392"/>
                    <a:pt x="241" y="393"/>
                    <a:pt x="240" y="394"/>
                  </a:cubicBezTo>
                  <a:cubicBezTo>
                    <a:pt x="239" y="395"/>
                    <a:pt x="244" y="391"/>
                    <a:pt x="245" y="390"/>
                  </a:cubicBezTo>
                  <a:cubicBezTo>
                    <a:pt x="245" y="391"/>
                    <a:pt x="243" y="396"/>
                    <a:pt x="245" y="395"/>
                  </a:cubicBezTo>
                  <a:cubicBezTo>
                    <a:pt x="244" y="396"/>
                    <a:pt x="246" y="395"/>
                    <a:pt x="247" y="395"/>
                  </a:cubicBezTo>
                  <a:cubicBezTo>
                    <a:pt x="247" y="394"/>
                    <a:pt x="247" y="393"/>
                    <a:pt x="247" y="391"/>
                  </a:cubicBezTo>
                  <a:cubicBezTo>
                    <a:pt x="249" y="391"/>
                    <a:pt x="249" y="391"/>
                    <a:pt x="249" y="391"/>
                  </a:cubicBezTo>
                  <a:cubicBezTo>
                    <a:pt x="248" y="392"/>
                    <a:pt x="249" y="392"/>
                    <a:pt x="249" y="393"/>
                  </a:cubicBezTo>
                  <a:cubicBezTo>
                    <a:pt x="249" y="393"/>
                    <a:pt x="248" y="394"/>
                    <a:pt x="248" y="394"/>
                  </a:cubicBezTo>
                  <a:cubicBezTo>
                    <a:pt x="248" y="394"/>
                    <a:pt x="248" y="395"/>
                    <a:pt x="248" y="396"/>
                  </a:cubicBezTo>
                  <a:cubicBezTo>
                    <a:pt x="248" y="396"/>
                    <a:pt x="253" y="399"/>
                    <a:pt x="253" y="399"/>
                  </a:cubicBezTo>
                  <a:cubicBezTo>
                    <a:pt x="254" y="399"/>
                    <a:pt x="254" y="397"/>
                    <a:pt x="255" y="397"/>
                  </a:cubicBezTo>
                  <a:cubicBezTo>
                    <a:pt x="255" y="397"/>
                    <a:pt x="256" y="397"/>
                    <a:pt x="257" y="397"/>
                  </a:cubicBezTo>
                  <a:cubicBezTo>
                    <a:pt x="257" y="397"/>
                    <a:pt x="256" y="396"/>
                    <a:pt x="256" y="396"/>
                  </a:cubicBezTo>
                  <a:cubicBezTo>
                    <a:pt x="256" y="396"/>
                    <a:pt x="258" y="395"/>
                    <a:pt x="259" y="395"/>
                  </a:cubicBezTo>
                  <a:cubicBezTo>
                    <a:pt x="258" y="395"/>
                    <a:pt x="258" y="394"/>
                    <a:pt x="258" y="393"/>
                  </a:cubicBezTo>
                  <a:cubicBezTo>
                    <a:pt x="257" y="393"/>
                    <a:pt x="254" y="393"/>
                    <a:pt x="256" y="391"/>
                  </a:cubicBezTo>
                  <a:cubicBezTo>
                    <a:pt x="258" y="390"/>
                    <a:pt x="258" y="390"/>
                    <a:pt x="256" y="389"/>
                  </a:cubicBezTo>
                  <a:cubicBezTo>
                    <a:pt x="255" y="387"/>
                    <a:pt x="255" y="387"/>
                    <a:pt x="255" y="387"/>
                  </a:cubicBezTo>
                  <a:cubicBezTo>
                    <a:pt x="254" y="387"/>
                    <a:pt x="253" y="387"/>
                    <a:pt x="252" y="387"/>
                  </a:cubicBezTo>
                  <a:cubicBezTo>
                    <a:pt x="252" y="385"/>
                    <a:pt x="252" y="385"/>
                    <a:pt x="252" y="385"/>
                  </a:cubicBezTo>
                  <a:cubicBezTo>
                    <a:pt x="253" y="385"/>
                    <a:pt x="254" y="386"/>
                    <a:pt x="256" y="386"/>
                  </a:cubicBezTo>
                  <a:cubicBezTo>
                    <a:pt x="256" y="386"/>
                    <a:pt x="257" y="384"/>
                    <a:pt x="256" y="384"/>
                  </a:cubicBezTo>
                  <a:cubicBezTo>
                    <a:pt x="258" y="383"/>
                    <a:pt x="258" y="383"/>
                    <a:pt x="258" y="383"/>
                  </a:cubicBezTo>
                  <a:cubicBezTo>
                    <a:pt x="258" y="381"/>
                    <a:pt x="257" y="381"/>
                    <a:pt x="257" y="379"/>
                  </a:cubicBezTo>
                  <a:cubicBezTo>
                    <a:pt x="261" y="377"/>
                    <a:pt x="261" y="377"/>
                    <a:pt x="261" y="377"/>
                  </a:cubicBezTo>
                  <a:cubicBezTo>
                    <a:pt x="261" y="374"/>
                    <a:pt x="260" y="374"/>
                    <a:pt x="259" y="373"/>
                  </a:cubicBezTo>
                  <a:cubicBezTo>
                    <a:pt x="260" y="372"/>
                    <a:pt x="261" y="372"/>
                    <a:pt x="262" y="372"/>
                  </a:cubicBezTo>
                  <a:cubicBezTo>
                    <a:pt x="262" y="371"/>
                    <a:pt x="263" y="369"/>
                    <a:pt x="264" y="368"/>
                  </a:cubicBezTo>
                  <a:cubicBezTo>
                    <a:pt x="265" y="367"/>
                    <a:pt x="262" y="366"/>
                    <a:pt x="262" y="366"/>
                  </a:cubicBezTo>
                  <a:cubicBezTo>
                    <a:pt x="262" y="365"/>
                    <a:pt x="262" y="363"/>
                    <a:pt x="263" y="361"/>
                  </a:cubicBezTo>
                  <a:cubicBezTo>
                    <a:pt x="263" y="361"/>
                    <a:pt x="264" y="361"/>
                    <a:pt x="265" y="361"/>
                  </a:cubicBezTo>
                  <a:cubicBezTo>
                    <a:pt x="264" y="363"/>
                    <a:pt x="265" y="362"/>
                    <a:pt x="266" y="362"/>
                  </a:cubicBezTo>
                  <a:cubicBezTo>
                    <a:pt x="266" y="361"/>
                    <a:pt x="266" y="360"/>
                    <a:pt x="267" y="359"/>
                  </a:cubicBezTo>
                  <a:cubicBezTo>
                    <a:pt x="266" y="359"/>
                    <a:pt x="267" y="358"/>
                    <a:pt x="267" y="357"/>
                  </a:cubicBezTo>
                  <a:cubicBezTo>
                    <a:pt x="266" y="357"/>
                    <a:pt x="265" y="358"/>
                    <a:pt x="265" y="357"/>
                  </a:cubicBezTo>
                  <a:cubicBezTo>
                    <a:pt x="264" y="357"/>
                    <a:pt x="265" y="356"/>
                    <a:pt x="265" y="355"/>
                  </a:cubicBezTo>
                  <a:cubicBezTo>
                    <a:pt x="266" y="355"/>
                    <a:pt x="265" y="355"/>
                    <a:pt x="266" y="353"/>
                  </a:cubicBezTo>
                  <a:cubicBezTo>
                    <a:pt x="268" y="354"/>
                    <a:pt x="269" y="354"/>
                    <a:pt x="271" y="355"/>
                  </a:cubicBezTo>
                  <a:cubicBezTo>
                    <a:pt x="271" y="355"/>
                    <a:pt x="270" y="354"/>
                    <a:pt x="271" y="352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48"/>
                    <a:pt x="271" y="348"/>
                    <a:pt x="269" y="345"/>
                  </a:cubicBezTo>
                  <a:cubicBezTo>
                    <a:pt x="270" y="345"/>
                    <a:pt x="271" y="345"/>
                    <a:pt x="271" y="345"/>
                  </a:cubicBezTo>
                  <a:cubicBezTo>
                    <a:pt x="272" y="345"/>
                    <a:pt x="273" y="347"/>
                    <a:pt x="273" y="347"/>
                  </a:cubicBezTo>
                  <a:cubicBezTo>
                    <a:pt x="277" y="348"/>
                    <a:pt x="277" y="345"/>
                    <a:pt x="275" y="345"/>
                  </a:cubicBezTo>
                  <a:cubicBezTo>
                    <a:pt x="276" y="341"/>
                    <a:pt x="276" y="340"/>
                    <a:pt x="278" y="337"/>
                  </a:cubicBezTo>
                  <a:cubicBezTo>
                    <a:pt x="275" y="336"/>
                    <a:pt x="273" y="336"/>
                    <a:pt x="271" y="335"/>
                  </a:cubicBezTo>
                  <a:cubicBezTo>
                    <a:pt x="271" y="334"/>
                    <a:pt x="271" y="334"/>
                    <a:pt x="271" y="334"/>
                  </a:cubicBezTo>
                  <a:cubicBezTo>
                    <a:pt x="271" y="334"/>
                    <a:pt x="274" y="335"/>
                    <a:pt x="273" y="335"/>
                  </a:cubicBezTo>
                  <a:cubicBezTo>
                    <a:pt x="275" y="335"/>
                    <a:pt x="277" y="335"/>
                    <a:pt x="279" y="335"/>
                  </a:cubicBezTo>
                  <a:cubicBezTo>
                    <a:pt x="280" y="328"/>
                    <a:pt x="280" y="329"/>
                    <a:pt x="277" y="324"/>
                  </a:cubicBezTo>
                  <a:cubicBezTo>
                    <a:pt x="275" y="323"/>
                    <a:pt x="275" y="323"/>
                    <a:pt x="275" y="323"/>
                  </a:cubicBezTo>
                  <a:cubicBezTo>
                    <a:pt x="275" y="321"/>
                    <a:pt x="275" y="321"/>
                    <a:pt x="275" y="321"/>
                  </a:cubicBezTo>
                  <a:cubicBezTo>
                    <a:pt x="277" y="322"/>
                    <a:pt x="277" y="321"/>
                    <a:pt x="278" y="321"/>
                  </a:cubicBezTo>
                  <a:cubicBezTo>
                    <a:pt x="275" y="321"/>
                    <a:pt x="279" y="321"/>
                    <a:pt x="279" y="321"/>
                  </a:cubicBezTo>
                  <a:cubicBezTo>
                    <a:pt x="278" y="321"/>
                    <a:pt x="281" y="321"/>
                    <a:pt x="281" y="321"/>
                  </a:cubicBezTo>
                  <a:cubicBezTo>
                    <a:pt x="282" y="321"/>
                    <a:pt x="283" y="319"/>
                    <a:pt x="283" y="319"/>
                  </a:cubicBezTo>
                  <a:cubicBezTo>
                    <a:pt x="283" y="318"/>
                    <a:pt x="283" y="315"/>
                    <a:pt x="283" y="316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4" y="314"/>
                    <a:pt x="287" y="315"/>
                    <a:pt x="288" y="315"/>
                  </a:cubicBezTo>
                  <a:cubicBezTo>
                    <a:pt x="289" y="315"/>
                    <a:pt x="290" y="315"/>
                    <a:pt x="290" y="315"/>
                  </a:cubicBezTo>
                  <a:cubicBezTo>
                    <a:pt x="290" y="315"/>
                    <a:pt x="285" y="315"/>
                    <a:pt x="290" y="314"/>
                  </a:cubicBezTo>
                  <a:cubicBezTo>
                    <a:pt x="292" y="314"/>
                    <a:pt x="294" y="316"/>
                    <a:pt x="297" y="315"/>
                  </a:cubicBezTo>
                  <a:cubicBezTo>
                    <a:pt x="299" y="314"/>
                    <a:pt x="299" y="312"/>
                    <a:pt x="301" y="311"/>
                  </a:cubicBezTo>
                  <a:cubicBezTo>
                    <a:pt x="302" y="311"/>
                    <a:pt x="303" y="311"/>
                    <a:pt x="304" y="311"/>
                  </a:cubicBezTo>
                  <a:cubicBezTo>
                    <a:pt x="305" y="313"/>
                    <a:pt x="305" y="314"/>
                    <a:pt x="306" y="315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7"/>
                    <a:pt x="309" y="317"/>
                    <a:pt x="307" y="316"/>
                  </a:cubicBezTo>
                  <a:cubicBezTo>
                    <a:pt x="307" y="316"/>
                    <a:pt x="309" y="316"/>
                    <a:pt x="308" y="315"/>
                  </a:cubicBezTo>
                  <a:cubicBezTo>
                    <a:pt x="308" y="315"/>
                    <a:pt x="310" y="314"/>
                    <a:pt x="310" y="313"/>
                  </a:cubicBezTo>
                  <a:cubicBezTo>
                    <a:pt x="311" y="312"/>
                    <a:pt x="311" y="312"/>
                    <a:pt x="311" y="310"/>
                  </a:cubicBezTo>
                  <a:cubicBezTo>
                    <a:pt x="312" y="310"/>
                    <a:pt x="314" y="310"/>
                    <a:pt x="316" y="310"/>
                  </a:cubicBezTo>
                  <a:cubicBezTo>
                    <a:pt x="316" y="311"/>
                    <a:pt x="315" y="311"/>
                    <a:pt x="316" y="311"/>
                  </a:cubicBezTo>
                  <a:cubicBezTo>
                    <a:pt x="316" y="313"/>
                    <a:pt x="316" y="313"/>
                    <a:pt x="316" y="313"/>
                  </a:cubicBezTo>
                  <a:cubicBezTo>
                    <a:pt x="318" y="313"/>
                    <a:pt x="318" y="313"/>
                    <a:pt x="318" y="313"/>
                  </a:cubicBezTo>
                  <a:cubicBezTo>
                    <a:pt x="318" y="312"/>
                    <a:pt x="320" y="310"/>
                    <a:pt x="320" y="309"/>
                  </a:cubicBezTo>
                  <a:cubicBezTo>
                    <a:pt x="320" y="308"/>
                    <a:pt x="319" y="307"/>
                    <a:pt x="319" y="307"/>
                  </a:cubicBezTo>
                  <a:cubicBezTo>
                    <a:pt x="320" y="306"/>
                    <a:pt x="322" y="306"/>
                    <a:pt x="323" y="305"/>
                  </a:cubicBezTo>
                  <a:cubicBezTo>
                    <a:pt x="324" y="304"/>
                    <a:pt x="323" y="301"/>
                    <a:pt x="325" y="299"/>
                  </a:cubicBezTo>
                  <a:cubicBezTo>
                    <a:pt x="326" y="299"/>
                    <a:pt x="327" y="300"/>
                    <a:pt x="328" y="299"/>
                  </a:cubicBezTo>
                  <a:cubicBezTo>
                    <a:pt x="329" y="299"/>
                    <a:pt x="330" y="297"/>
                    <a:pt x="331" y="296"/>
                  </a:cubicBezTo>
                  <a:cubicBezTo>
                    <a:pt x="333" y="295"/>
                    <a:pt x="335" y="295"/>
                    <a:pt x="337" y="294"/>
                  </a:cubicBezTo>
                  <a:cubicBezTo>
                    <a:pt x="339" y="293"/>
                    <a:pt x="341" y="286"/>
                    <a:pt x="344" y="286"/>
                  </a:cubicBezTo>
                  <a:cubicBezTo>
                    <a:pt x="345" y="285"/>
                    <a:pt x="346" y="287"/>
                    <a:pt x="347" y="286"/>
                  </a:cubicBezTo>
                  <a:cubicBezTo>
                    <a:pt x="348" y="285"/>
                    <a:pt x="348" y="285"/>
                    <a:pt x="348" y="285"/>
                  </a:cubicBezTo>
                  <a:cubicBezTo>
                    <a:pt x="349" y="283"/>
                    <a:pt x="349" y="283"/>
                    <a:pt x="349" y="283"/>
                  </a:cubicBezTo>
                  <a:cubicBezTo>
                    <a:pt x="350" y="277"/>
                    <a:pt x="347" y="279"/>
                    <a:pt x="346" y="278"/>
                  </a:cubicBezTo>
                  <a:cubicBezTo>
                    <a:pt x="345" y="276"/>
                    <a:pt x="345" y="272"/>
                    <a:pt x="344" y="270"/>
                  </a:cubicBezTo>
                  <a:cubicBezTo>
                    <a:pt x="347" y="276"/>
                    <a:pt x="353" y="279"/>
                    <a:pt x="360" y="278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2" y="276"/>
                    <a:pt x="363" y="277"/>
                    <a:pt x="364" y="276"/>
                  </a:cubicBezTo>
                  <a:cubicBezTo>
                    <a:pt x="365" y="276"/>
                    <a:pt x="364" y="273"/>
                    <a:pt x="364" y="273"/>
                  </a:cubicBezTo>
                  <a:cubicBezTo>
                    <a:pt x="365" y="273"/>
                    <a:pt x="366" y="273"/>
                    <a:pt x="366" y="273"/>
                  </a:cubicBezTo>
                  <a:cubicBezTo>
                    <a:pt x="367" y="273"/>
                    <a:pt x="367" y="274"/>
                    <a:pt x="367" y="276"/>
                  </a:cubicBezTo>
                  <a:cubicBezTo>
                    <a:pt x="367" y="275"/>
                    <a:pt x="371" y="274"/>
                    <a:pt x="370" y="274"/>
                  </a:cubicBezTo>
                  <a:cubicBezTo>
                    <a:pt x="371" y="274"/>
                    <a:pt x="372" y="274"/>
                    <a:pt x="372" y="274"/>
                  </a:cubicBezTo>
                  <a:cubicBezTo>
                    <a:pt x="373" y="274"/>
                    <a:pt x="372" y="272"/>
                    <a:pt x="373" y="272"/>
                  </a:cubicBezTo>
                  <a:cubicBezTo>
                    <a:pt x="374" y="272"/>
                    <a:pt x="374" y="271"/>
                    <a:pt x="375" y="272"/>
                  </a:cubicBezTo>
                  <a:cubicBezTo>
                    <a:pt x="375" y="272"/>
                    <a:pt x="376" y="273"/>
                    <a:pt x="376" y="274"/>
                  </a:cubicBezTo>
                  <a:cubicBezTo>
                    <a:pt x="380" y="272"/>
                    <a:pt x="379" y="273"/>
                    <a:pt x="383" y="273"/>
                  </a:cubicBezTo>
                  <a:cubicBezTo>
                    <a:pt x="384" y="271"/>
                    <a:pt x="384" y="271"/>
                    <a:pt x="384" y="271"/>
                  </a:cubicBezTo>
                  <a:cubicBezTo>
                    <a:pt x="385" y="270"/>
                    <a:pt x="385" y="272"/>
                    <a:pt x="386" y="272"/>
                  </a:cubicBezTo>
                  <a:cubicBezTo>
                    <a:pt x="387" y="271"/>
                    <a:pt x="388" y="269"/>
                    <a:pt x="390" y="269"/>
                  </a:cubicBezTo>
                  <a:cubicBezTo>
                    <a:pt x="391" y="269"/>
                    <a:pt x="392" y="269"/>
                    <a:pt x="393" y="269"/>
                  </a:cubicBezTo>
                  <a:cubicBezTo>
                    <a:pt x="395" y="269"/>
                    <a:pt x="398" y="267"/>
                    <a:pt x="400" y="266"/>
                  </a:cubicBezTo>
                  <a:cubicBezTo>
                    <a:pt x="400" y="262"/>
                    <a:pt x="400" y="262"/>
                    <a:pt x="400" y="262"/>
                  </a:cubicBezTo>
                  <a:cubicBezTo>
                    <a:pt x="401" y="261"/>
                    <a:pt x="402" y="263"/>
                    <a:pt x="402" y="264"/>
                  </a:cubicBezTo>
                  <a:cubicBezTo>
                    <a:pt x="403" y="264"/>
                    <a:pt x="404" y="263"/>
                    <a:pt x="405" y="264"/>
                  </a:cubicBezTo>
                  <a:cubicBezTo>
                    <a:pt x="406" y="261"/>
                    <a:pt x="407" y="260"/>
                    <a:pt x="409" y="258"/>
                  </a:cubicBezTo>
                  <a:cubicBezTo>
                    <a:pt x="410" y="258"/>
                    <a:pt x="410" y="258"/>
                    <a:pt x="412" y="258"/>
                  </a:cubicBezTo>
                  <a:cubicBezTo>
                    <a:pt x="411" y="258"/>
                    <a:pt x="412" y="259"/>
                    <a:pt x="412" y="260"/>
                  </a:cubicBezTo>
                  <a:cubicBezTo>
                    <a:pt x="412" y="259"/>
                    <a:pt x="414" y="258"/>
                    <a:pt x="414" y="258"/>
                  </a:cubicBezTo>
                  <a:cubicBezTo>
                    <a:pt x="415" y="257"/>
                    <a:pt x="415" y="258"/>
                    <a:pt x="416" y="258"/>
                  </a:cubicBezTo>
                  <a:cubicBezTo>
                    <a:pt x="416" y="258"/>
                    <a:pt x="417" y="256"/>
                    <a:pt x="417" y="256"/>
                  </a:cubicBezTo>
                  <a:cubicBezTo>
                    <a:pt x="419" y="255"/>
                    <a:pt x="419" y="256"/>
                    <a:pt x="421" y="256"/>
                  </a:cubicBezTo>
                  <a:cubicBezTo>
                    <a:pt x="422" y="256"/>
                    <a:pt x="424" y="254"/>
                    <a:pt x="424" y="254"/>
                  </a:cubicBezTo>
                  <a:cubicBezTo>
                    <a:pt x="425" y="254"/>
                    <a:pt x="427" y="254"/>
                    <a:pt x="428" y="254"/>
                  </a:cubicBezTo>
                  <a:cubicBezTo>
                    <a:pt x="427" y="250"/>
                    <a:pt x="428" y="250"/>
                    <a:pt x="432" y="250"/>
                  </a:cubicBezTo>
                  <a:cubicBezTo>
                    <a:pt x="432" y="249"/>
                    <a:pt x="432" y="248"/>
                    <a:pt x="431" y="247"/>
                  </a:cubicBezTo>
                  <a:cubicBezTo>
                    <a:pt x="432" y="246"/>
                    <a:pt x="434" y="245"/>
                    <a:pt x="434" y="244"/>
                  </a:cubicBezTo>
                  <a:cubicBezTo>
                    <a:pt x="436" y="244"/>
                    <a:pt x="437" y="244"/>
                    <a:pt x="438" y="244"/>
                  </a:cubicBezTo>
                  <a:cubicBezTo>
                    <a:pt x="439" y="243"/>
                    <a:pt x="439" y="241"/>
                    <a:pt x="439" y="241"/>
                  </a:cubicBezTo>
                  <a:cubicBezTo>
                    <a:pt x="434" y="242"/>
                    <a:pt x="429" y="242"/>
                    <a:pt x="425" y="240"/>
                  </a:cubicBezTo>
                  <a:cubicBezTo>
                    <a:pt x="424" y="240"/>
                    <a:pt x="422" y="238"/>
                    <a:pt x="421" y="238"/>
                  </a:cubicBezTo>
                  <a:cubicBezTo>
                    <a:pt x="419" y="238"/>
                    <a:pt x="420" y="239"/>
                    <a:pt x="418" y="238"/>
                  </a:cubicBezTo>
                  <a:cubicBezTo>
                    <a:pt x="418" y="237"/>
                    <a:pt x="418" y="237"/>
                    <a:pt x="418" y="237"/>
                  </a:cubicBezTo>
                  <a:cubicBezTo>
                    <a:pt x="414" y="237"/>
                    <a:pt x="412" y="240"/>
                    <a:pt x="410" y="240"/>
                  </a:cubicBezTo>
                  <a:cubicBezTo>
                    <a:pt x="405" y="241"/>
                    <a:pt x="403" y="240"/>
                    <a:pt x="399" y="240"/>
                  </a:cubicBezTo>
                  <a:cubicBezTo>
                    <a:pt x="411" y="232"/>
                    <a:pt x="389" y="236"/>
                    <a:pt x="384" y="237"/>
                  </a:cubicBezTo>
                  <a:cubicBezTo>
                    <a:pt x="384" y="235"/>
                    <a:pt x="383" y="234"/>
                    <a:pt x="382" y="232"/>
                  </a:cubicBezTo>
                  <a:cubicBezTo>
                    <a:pt x="383" y="232"/>
                    <a:pt x="383" y="232"/>
                    <a:pt x="383" y="231"/>
                  </a:cubicBezTo>
                  <a:cubicBezTo>
                    <a:pt x="384" y="232"/>
                    <a:pt x="385" y="230"/>
                    <a:pt x="385" y="230"/>
                  </a:cubicBezTo>
                  <a:cubicBezTo>
                    <a:pt x="385" y="232"/>
                    <a:pt x="385" y="235"/>
                    <a:pt x="386" y="236"/>
                  </a:cubicBezTo>
                  <a:cubicBezTo>
                    <a:pt x="391" y="234"/>
                    <a:pt x="397" y="233"/>
                    <a:pt x="403" y="234"/>
                  </a:cubicBezTo>
                  <a:cubicBezTo>
                    <a:pt x="403" y="234"/>
                    <a:pt x="406" y="236"/>
                    <a:pt x="408" y="235"/>
                  </a:cubicBezTo>
                  <a:cubicBezTo>
                    <a:pt x="408" y="235"/>
                    <a:pt x="409" y="234"/>
                    <a:pt x="410" y="234"/>
                  </a:cubicBezTo>
                  <a:cubicBezTo>
                    <a:pt x="409" y="232"/>
                    <a:pt x="409" y="230"/>
                    <a:pt x="408" y="228"/>
                  </a:cubicBezTo>
                  <a:cubicBezTo>
                    <a:pt x="402" y="230"/>
                    <a:pt x="399" y="229"/>
                    <a:pt x="392" y="230"/>
                  </a:cubicBezTo>
                  <a:cubicBezTo>
                    <a:pt x="391" y="230"/>
                    <a:pt x="383" y="232"/>
                    <a:pt x="386" y="229"/>
                  </a:cubicBezTo>
                  <a:cubicBezTo>
                    <a:pt x="386" y="229"/>
                    <a:pt x="388" y="227"/>
                    <a:pt x="388" y="227"/>
                  </a:cubicBezTo>
                  <a:cubicBezTo>
                    <a:pt x="388" y="226"/>
                    <a:pt x="388" y="226"/>
                    <a:pt x="388" y="226"/>
                  </a:cubicBezTo>
                  <a:cubicBezTo>
                    <a:pt x="390" y="226"/>
                    <a:pt x="390" y="227"/>
                    <a:pt x="391" y="228"/>
                  </a:cubicBezTo>
                  <a:cubicBezTo>
                    <a:pt x="394" y="228"/>
                    <a:pt x="400" y="229"/>
                    <a:pt x="402" y="228"/>
                  </a:cubicBezTo>
                  <a:cubicBezTo>
                    <a:pt x="403" y="228"/>
                    <a:pt x="405" y="226"/>
                    <a:pt x="405" y="226"/>
                  </a:cubicBezTo>
                  <a:cubicBezTo>
                    <a:pt x="407" y="226"/>
                    <a:pt x="409" y="226"/>
                    <a:pt x="411" y="226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0" y="224"/>
                    <a:pt x="410" y="224"/>
                    <a:pt x="410" y="222"/>
                  </a:cubicBezTo>
                  <a:cubicBezTo>
                    <a:pt x="408" y="222"/>
                    <a:pt x="405" y="222"/>
                    <a:pt x="404" y="221"/>
                  </a:cubicBezTo>
                  <a:cubicBezTo>
                    <a:pt x="403" y="219"/>
                    <a:pt x="403" y="219"/>
                    <a:pt x="403" y="219"/>
                  </a:cubicBezTo>
                  <a:cubicBezTo>
                    <a:pt x="397" y="220"/>
                    <a:pt x="390" y="220"/>
                    <a:pt x="384" y="221"/>
                  </a:cubicBezTo>
                  <a:cubicBezTo>
                    <a:pt x="384" y="220"/>
                    <a:pt x="384" y="220"/>
                    <a:pt x="384" y="220"/>
                  </a:cubicBezTo>
                  <a:cubicBezTo>
                    <a:pt x="385" y="219"/>
                    <a:pt x="386" y="219"/>
                    <a:pt x="388" y="219"/>
                  </a:cubicBezTo>
                  <a:cubicBezTo>
                    <a:pt x="387" y="218"/>
                    <a:pt x="389" y="218"/>
                    <a:pt x="388" y="216"/>
                  </a:cubicBezTo>
                  <a:cubicBezTo>
                    <a:pt x="386" y="216"/>
                    <a:pt x="386" y="216"/>
                    <a:pt x="386" y="216"/>
                  </a:cubicBezTo>
                  <a:cubicBezTo>
                    <a:pt x="385" y="215"/>
                    <a:pt x="386" y="214"/>
                    <a:pt x="386" y="213"/>
                  </a:cubicBezTo>
                  <a:cubicBezTo>
                    <a:pt x="388" y="214"/>
                    <a:pt x="389" y="215"/>
                    <a:pt x="391" y="217"/>
                  </a:cubicBezTo>
                  <a:cubicBezTo>
                    <a:pt x="395" y="216"/>
                    <a:pt x="398" y="215"/>
                    <a:pt x="402" y="216"/>
                  </a:cubicBezTo>
                  <a:cubicBezTo>
                    <a:pt x="404" y="218"/>
                    <a:pt x="404" y="218"/>
                    <a:pt x="404" y="218"/>
                  </a:cubicBezTo>
                  <a:cubicBezTo>
                    <a:pt x="405" y="218"/>
                    <a:pt x="407" y="217"/>
                    <a:pt x="408" y="218"/>
                  </a:cubicBezTo>
                  <a:cubicBezTo>
                    <a:pt x="408" y="218"/>
                    <a:pt x="408" y="221"/>
                    <a:pt x="410" y="221"/>
                  </a:cubicBezTo>
                  <a:cubicBezTo>
                    <a:pt x="412" y="222"/>
                    <a:pt x="414" y="220"/>
                    <a:pt x="417" y="222"/>
                  </a:cubicBezTo>
                  <a:cubicBezTo>
                    <a:pt x="418" y="222"/>
                    <a:pt x="418" y="224"/>
                    <a:pt x="418" y="225"/>
                  </a:cubicBezTo>
                  <a:cubicBezTo>
                    <a:pt x="420" y="228"/>
                    <a:pt x="424" y="234"/>
                    <a:pt x="427" y="236"/>
                  </a:cubicBezTo>
                  <a:cubicBezTo>
                    <a:pt x="428" y="237"/>
                    <a:pt x="431" y="238"/>
                    <a:pt x="432" y="238"/>
                  </a:cubicBezTo>
                  <a:cubicBezTo>
                    <a:pt x="432" y="239"/>
                    <a:pt x="432" y="239"/>
                    <a:pt x="432" y="239"/>
                  </a:cubicBezTo>
                  <a:cubicBezTo>
                    <a:pt x="434" y="239"/>
                    <a:pt x="433" y="237"/>
                    <a:pt x="434" y="237"/>
                  </a:cubicBezTo>
                  <a:cubicBezTo>
                    <a:pt x="436" y="236"/>
                    <a:pt x="440" y="238"/>
                    <a:pt x="442" y="239"/>
                  </a:cubicBezTo>
                  <a:cubicBezTo>
                    <a:pt x="443" y="240"/>
                    <a:pt x="443" y="240"/>
                    <a:pt x="443" y="240"/>
                  </a:cubicBezTo>
                  <a:cubicBezTo>
                    <a:pt x="446" y="237"/>
                    <a:pt x="443" y="236"/>
                    <a:pt x="441" y="235"/>
                  </a:cubicBezTo>
                  <a:cubicBezTo>
                    <a:pt x="442" y="234"/>
                    <a:pt x="443" y="234"/>
                    <a:pt x="443" y="234"/>
                  </a:cubicBezTo>
                  <a:cubicBezTo>
                    <a:pt x="444" y="233"/>
                    <a:pt x="442" y="233"/>
                    <a:pt x="443" y="232"/>
                  </a:cubicBezTo>
                  <a:cubicBezTo>
                    <a:pt x="445" y="231"/>
                    <a:pt x="443" y="225"/>
                    <a:pt x="441" y="224"/>
                  </a:cubicBezTo>
                  <a:cubicBezTo>
                    <a:pt x="440" y="224"/>
                    <a:pt x="440" y="224"/>
                    <a:pt x="440" y="224"/>
                  </a:cubicBezTo>
                  <a:cubicBezTo>
                    <a:pt x="439" y="223"/>
                    <a:pt x="440" y="222"/>
                    <a:pt x="439" y="220"/>
                  </a:cubicBezTo>
                  <a:cubicBezTo>
                    <a:pt x="439" y="221"/>
                    <a:pt x="438" y="220"/>
                    <a:pt x="437" y="220"/>
                  </a:cubicBezTo>
                  <a:cubicBezTo>
                    <a:pt x="437" y="222"/>
                    <a:pt x="438" y="222"/>
                    <a:pt x="436" y="222"/>
                  </a:cubicBezTo>
                  <a:cubicBezTo>
                    <a:pt x="436" y="222"/>
                    <a:pt x="436" y="219"/>
                    <a:pt x="436" y="219"/>
                  </a:cubicBezTo>
                  <a:cubicBezTo>
                    <a:pt x="437" y="219"/>
                    <a:pt x="437" y="219"/>
                    <a:pt x="437" y="218"/>
                  </a:cubicBezTo>
                  <a:cubicBezTo>
                    <a:pt x="435" y="218"/>
                    <a:pt x="435" y="218"/>
                    <a:pt x="433" y="218"/>
                  </a:cubicBezTo>
                  <a:cubicBezTo>
                    <a:pt x="433" y="217"/>
                    <a:pt x="434" y="217"/>
                    <a:pt x="434" y="216"/>
                  </a:cubicBezTo>
                  <a:cubicBezTo>
                    <a:pt x="433" y="215"/>
                    <a:pt x="431" y="213"/>
                    <a:pt x="430" y="212"/>
                  </a:cubicBezTo>
                  <a:cubicBezTo>
                    <a:pt x="429" y="212"/>
                    <a:pt x="428" y="213"/>
                    <a:pt x="426" y="212"/>
                  </a:cubicBezTo>
                  <a:cubicBezTo>
                    <a:pt x="425" y="211"/>
                    <a:pt x="423" y="208"/>
                    <a:pt x="421" y="208"/>
                  </a:cubicBezTo>
                  <a:cubicBezTo>
                    <a:pt x="418" y="207"/>
                    <a:pt x="415" y="208"/>
                    <a:pt x="412" y="208"/>
                  </a:cubicBezTo>
                  <a:cubicBezTo>
                    <a:pt x="412" y="207"/>
                    <a:pt x="412" y="207"/>
                    <a:pt x="412" y="207"/>
                  </a:cubicBezTo>
                  <a:cubicBezTo>
                    <a:pt x="414" y="206"/>
                    <a:pt x="416" y="206"/>
                    <a:pt x="418" y="206"/>
                  </a:cubicBezTo>
                  <a:cubicBezTo>
                    <a:pt x="416" y="204"/>
                    <a:pt x="416" y="202"/>
                    <a:pt x="413" y="201"/>
                  </a:cubicBezTo>
                  <a:cubicBezTo>
                    <a:pt x="412" y="201"/>
                    <a:pt x="411" y="202"/>
                    <a:pt x="412" y="202"/>
                  </a:cubicBezTo>
                  <a:cubicBezTo>
                    <a:pt x="411" y="202"/>
                    <a:pt x="410" y="204"/>
                    <a:pt x="410" y="204"/>
                  </a:cubicBezTo>
                  <a:cubicBezTo>
                    <a:pt x="408" y="204"/>
                    <a:pt x="406" y="204"/>
                    <a:pt x="406" y="204"/>
                  </a:cubicBezTo>
                  <a:cubicBezTo>
                    <a:pt x="406" y="204"/>
                    <a:pt x="405" y="206"/>
                    <a:pt x="405" y="206"/>
                  </a:cubicBezTo>
                  <a:cubicBezTo>
                    <a:pt x="404" y="206"/>
                    <a:pt x="402" y="206"/>
                    <a:pt x="402" y="205"/>
                  </a:cubicBezTo>
                  <a:cubicBezTo>
                    <a:pt x="402" y="205"/>
                    <a:pt x="402" y="204"/>
                    <a:pt x="402" y="203"/>
                  </a:cubicBezTo>
                  <a:cubicBezTo>
                    <a:pt x="401" y="203"/>
                    <a:pt x="400" y="202"/>
                    <a:pt x="400" y="202"/>
                  </a:cubicBezTo>
                  <a:cubicBezTo>
                    <a:pt x="400" y="202"/>
                    <a:pt x="398" y="203"/>
                    <a:pt x="398" y="202"/>
                  </a:cubicBezTo>
                  <a:cubicBezTo>
                    <a:pt x="397" y="202"/>
                    <a:pt x="398" y="200"/>
                    <a:pt x="398" y="200"/>
                  </a:cubicBezTo>
                  <a:cubicBezTo>
                    <a:pt x="397" y="199"/>
                    <a:pt x="397" y="199"/>
                    <a:pt x="396" y="199"/>
                  </a:cubicBezTo>
                  <a:cubicBezTo>
                    <a:pt x="395" y="198"/>
                    <a:pt x="396" y="198"/>
                    <a:pt x="395" y="197"/>
                  </a:cubicBezTo>
                  <a:cubicBezTo>
                    <a:pt x="395" y="196"/>
                    <a:pt x="395" y="196"/>
                    <a:pt x="395" y="196"/>
                  </a:cubicBezTo>
                  <a:cubicBezTo>
                    <a:pt x="396" y="196"/>
                    <a:pt x="397" y="196"/>
                    <a:pt x="398" y="196"/>
                  </a:cubicBezTo>
                  <a:cubicBezTo>
                    <a:pt x="401" y="194"/>
                    <a:pt x="399" y="195"/>
                    <a:pt x="400" y="194"/>
                  </a:cubicBezTo>
                  <a:cubicBezTo>
                    <a:pt x="398" y="194"/>
                    <a:pt x="398" y="193"/>
                    <a:pt x="398" y="193"/>
                  </a:cubicBezTo>
                  <a:cubicBezTo>
                    <a:pt x="401" y="193"/>
                    <a:pt x="403" y="194"/>
                    <a:pt x="406" y="193"/>
                  </a:cubicBezTo>
                  <a:cubicBezTo>
                    <a:pt x="408" y="193"/>
                    <a:pt x="409" y="190"/>
                    <a:pt x="411" y="190"/>
                  </a:cubicBezTo>
                  <a:cubicBezTo>
                    <a:pt x="411" y="190"/>
                    <a:pt x="412" y="190"/>
                    <a:pt x="413" y="190"/>
                  </a:cubicBezTo>
                  <a:cubicBezTo>
                    <a:pt x="413" y="190"/>
                    <a:pt x="414" y="188"/>
                    <a:pt x="414" y="188"/>
                  </a:cubicBezTo>
                  <a:cubicBezTo>
                    <a:pt x="415" y="187"/>
                    <a:pt x="417" y="187"/>
                    <a:pt x="418" y="187"/>
                  </a:cubicBezTo>
                  <a:cubicBezTo>
                    <a:pt x="418" y="186"/>
                    <a:pt x="418" y="184"/>
                    <a:pt x="418" y="183"/>
                  </a:cubicBezTo>
                  <a:cubicBezTo>
                    <a:pt x="419" y="183"/>
                    <a:pt x="420" y="183"/>
                    <a:pt x="421" y="183"/>
                  </a:cubicBezTo>
                  <a:cubicBezTo>
                    <a:pt x="420" y="185"/>
                    <a:pt x="419" y="187"/>
                    <a:pt x="421" y="188"/>
                  </a:cubicBezTo>
                  <a:cubicBezTo>
                    <a:pt x="423" y="189"/>
                    <a:pt x="425" y="189"/>
                    <a:pt x="427" y="189"/>
                  </a:cubicBezTo>
                  <a:cubicBezTo>
                    <a:pt x="429" y="190"/>
                    <a:pt x="429" y="190"/>
                    <a:pt x="429" y="190"/>
                  </a:cubicBezTo>
                  <a:cubicBezTo>
                    <a:pt x="430" y="191"/>
                    <a:pt x="432" y="190"/>
                    <a:pt x="433" y="190"/>
                  </a:cubicBezTo>
                  <a:cubicBezTo>
                    <a:pt x="434" y="191"/>
                    <a:pt x="436" y="192"/>
                    <a:pt x="436" y="192"/>
                  </a:cubicBezTo>
                  <a:cubicBezTo>
                    <a:pt x="439" y="193"/>
                    <a:pt x="443" y="190"/>
                    <a:pt x="445" y="189"/>
                  </a:cubicBezTo>
                  <a:cubicBezTo>
                    <a:pt x="445" y="189"/>
                    <a:pt x="445" y="187"/>
                    <a:pt x="445" y="187"/>
                  </a:cubicBezTo>
                  <a:cubicBezTo>
                    <a:pt x="447" y="186"/>
                    <a:pt x="451" y="186"/>
                    <a:pt x="452" y="186"/>
                  </a:cubicBezTo>
                  <a:cubicBezTo>
                    <a:pt x="451" y="185"/>
                    <a:pt x="452" y="181"/>
                    <a:pt x="452" y="181"/>
                  </a:cubicBezTo>
                  <a:cubicBezTo>
                    <a:pt x="451" y="180"/>
                    <a:pt x="450" y="181"/>
                    <a:pt x="449" y="181"/>
                  </a:cubicBezTo>
                  <a:cubicBezTo>
                    <a:pt x="443" y="180"/>
                    <a:pt x="444" y="176"/>
                    <a:pt x="441" y="183"/>
                  </a:cubicBezTo>
                  <a:cubicBezTo>
                    <a:pt x="441" y="182"/>
                    <a:pt x="440" y="180"/>
                    <a:pt x="439" y="179"/>
                  </a:cubicBezTo>
                  <a:cubicBezTo>
                    <a:pt x="439" y="179"/>
                    <a:pt x="438" y="179"/>
                    <a:pt x="437" y="179"/>
                  </a:cubicBezTo>
                  <a:cubicBezTo>
                    <a:pt x="434" y="178"/>
                    <a:pt x="438" y="175"/>
                    <a:pt x="438" y="174"/>
                  </a:cubicBezTo>
                  <a:cubicBezTo>
                    <a:pt x="438" y="173"/>
                    <a:pt x="438" y="171"/>
                    <a:pt x="438" y="169"/>
                  </a:cubicBezTo>
                  <a:cubicBezTo>
                    <a:pt x="440" y="170"/>
                    <a:pt x="442" y="172"/>
                    <a:pt x="443" y="172"/>
                  </a:cubicBezTo>
                  <a:cubicBezTo>
                    <a:pt x="447" y="173"/>
                    <a:pt x="451" y="172"/>
                    <a:pt x="455" y="173"/>
                  </a:cubicBezTo>
                  <a:cubicBezTo>
                    <a:pt x="457" y="174"/>
                    <a:pt x="458" y="177"/>
                    <a:pt x="462" y="176"/>
                  </a:cubicBezTo>
                  <a:cubicBezTo>
                    <a:pt x="462" y="176"/>
                    <a:pt x="464" y="174"/>
                    <a:pt x="464" y="174"/>
                  </a:cubicBezTo>
                  <a:cubicBezTo>
                    <a:pt x="465" y="175"/>
                    <a:pt x="465" y="172"/>
                    <a:pt x="465" y="171"/>
                  </a:cubicBezTo>
                  <a:cubicBezTo>
                    <a:pt x="463" y="171"/>
                    <a:pt x="461" y="170"/>
                    <a:pt x="459" y="170"/>
                  </a:cubicBezTo>
                  <a:cubicBezTo>
                    <a:pt x="457" y="171"/>
                    <a:pt x="457" y="171"/>
                    <a:pt x="457" y="171"/>
                  </a:cubicBezTo>
                  <a:cubicBezTo>
                    <a:pt x="455" y="171"/>
                    <a:pt x="452" y="171"/>
                    <a:pt x="449" y="171"/>
                  </a:cubicBezTo>
                  <a:cubicBezTo>
                    <a:pt x="450" y="169"/>
                    <a:pt x="450" y="169"/>
                    <a:pt x="450" y="169"/>
                  </a:cubicBezTo>
                  <a:cubicBezTo>
                    <a:pt x="452" y="169"/>
                    <a:pt x="453" y="164"/>
                    <a:pt x="447" y="166"/>
                  </a:cubicBezTo>
                  <a:cubicBezTo>
                    <a:pt x="447" y="168"/>
                    <a:pt x="447" y="168"/>
                    <a:pt x="447" y="168"/>
                  </a:cubicBezTo>
                  <a:cubicBezTo>
                    <a:pt x="446" y="168"/>
                    <a:pt x="443" y="167"/>
                    <a:pt x="443" y="167"/>
                  </a:cubicBezTo>
                  <a:cubicBezTo>
                    <a:pt x="445" y="167"/>
                    <a:pt x="446" y="167"/>
                    <a:pt x="447" y="164"/>
                  </a:cubicBezTo>
                  <a:cubicBezTo>
                    <a:pt x="448" y="163"/>
                    <a:pt x="449" y="163"/>
                    <a:pt x="449" y="163"/>
                  </a:cubicBezTo>
                  <a:cubicBezTo>
                    <a:pt x="446" y="158"/>
                    <a:pt x="446" y="159"/>
                    <a:pt x="440" y="157"/>
                  </a:cubicBezTo>
                  <a:cubicBezTo>
                    <a:pt x="441" y="155"/>
                    <a:pt x="441" y="155"/>
                    <a:pt x="441" y="155"/>
                  </a:cubicBezTo>
                  <a:cubicBezTo>
                    <a:pt x="441" y="155"/>
                    <a:pt x="444" y="155"/>
                    <a:pt x="443" y="156"/>
                  </a:cubicBezTo>
                  <a:cubicBezTo>
                    <a:pt x="443" y="156"/>
                    <a:pt x="444" y="157"/>
                    <a:pt x="444" y="157"/>
                  </a:cubicBezTo>
                  <a:cubicBezTo>
                    <a:pt x="446" y="157"/>
                    <a:pt x="448" y="158"/>
                    <a:pt x="450" y="157"/>
                  </a:cubicBezTo>
                  <a:cubicBezTo>
                    <a:pt x="451" y="157"/>
                    <a:pt x="451" y="155"/>
                    <a:pt x="453" y="156"/>
                  </a:cubicBezTo>
                  <a:cubicBezTo>
                    <a:pt x="453" y="156"/>
                    <a:pt x="453" y="158"/>
                    <a:pt x="453" y="158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5" y="159"/>
                    <a:pt x="455" y="159"/>
                  </a:cubicBezTo>
                  <a:cubicBezTo>
                    <a:pt x="455" y="159"/>
                    <a:pt x="457" y="159"/>
                    <a:pt x="457" y="159"/>
                  </a:cubicBezTo>
                  <a:cubicBezTo>
                    <a:pt x="459" y="154"/>
                    <a:pt x="458" y="151"/>
                    <a:pt x="457" y="145"/>
                  </a:cubicBezTo>
                  <a:cubicBezTo>
                    <a:pt x="454" y="145"/>
                    <a:pt x="454" y="145"/>
                    <a:pt x="454" y="145"/>
                  </a:cubicBezTo>
                  <a:cubicBezTo>
                    <a:pt x="454" y="144"/>
                    <a:pt x="455" y="144"/>
                    <a:pt x="455" y="143"/>
                  </a:cubicBezTo>
                  <a:cubicBezTo>
                    <a:pt x="456" y="142"/>
                    <a:pt x="455" y="140"/>
                    <a:pt x="455" y="139"/>
                  </a:cubicBezTo>
                  <a:cubicBezTo>
                    <a:pt x="449" y="138"/>
                    <a:pt x="450" y="139"/>
                    <a:pt x="447" y="143"/>
                  </a:cubicBezTo>
                  <a:cubicBezTo>
                    <a:pt x="445" y="142"/>
                    <a:pt x="446" y="142"/>
                    <a:pt x="445" y="141"/>
                  </a:cubicBezTo>
                  <a:cubicBezTo>
                    <a:pt x="444" y="141"/>
                    <a:pt x="442" y="141"/>
                    <a:pt x="441" y="141"/>
                  </a:cubicBezTo>
                  <a:cubicBezTo>
                    <a:pt x="442" y="141"/>
                    <a:pt x="441" y="138"/>
                    <a:pt x="441" y="138"/>
                  </a:cubicBezTo>
                  <a:cubicBezTo>
                    <a:pt x="443" y="138"/>
                    <a:pt x="443" y="139"/>
                    <a:pt x="445" y="139"/>
                  </a:cubicBezTo>
                  <a:cubicBezTo>
                    <a:pt x="445" y="139"/>
                    <a:pt x="446" y="137"/>
                    <a:pt x="446" y="137"/>
                  </a:cubicBezTo>
                  <a:cubicBezTo>
                    <a:pt x="448" y="135"/>
                    <a:pt x="449" y="135"/>
                    <a:pt x="447" y="133"/>
                  </a:cubicBezTo>
                  <a:cubicBezTo>
                    <a:pt x="448" y="133"/>
                    <a:pt x="449" y="131"/>
                    <a:pt x="446" y="131"/>
                  </a:cubicBezTo>
                  <a:cubicBezTo>
                    <a:pt x="446" y="131"/>
                    <a:pt x="447" y="129"/>
                    <a:pt x="447" y="129"/>
                  </a:cubicBezTo>
                  <a:cubicBezTo>
                    <a:pt x="451" y="130"/>
                    <a:pt x="456" y="129"/>
                    <a:pt x="460" y="131"/>
                  </a:cubicBezTo>
                  <a:cubicBezTo>
                    <a:pt x="461" y="131"/>
                    <a:pt x="463" y="133"/>
                    <a:pt x="464" y="133"/>
                  </a:cubicBezTo>
                  <a:cubicBezTo>
                    <a:pt x="466" y="134"/>
                    <a:pt x="469" y="133"/>
                    <a:pt x="470" y="133"/>
                  </a:cubicBezTo>
                  <a:cubicBezTo>
                    <a:pt x="469" y="131"/>
                    <a:pt x="469" y="131"/>
                    <a:pt x="469" y="131"/>
                  </a:cubicBezTo>
                  <a:cubicBezTo>
                    <a:pt x="470" y="127"/>
                    <a:pt x="469" y="129"/>
                    <a:pt x="468" y="126"/>
                  </a:cubicBezTo>
                  <a:cubicBezTo>
                    <a:pt x="468" y="125"/>
                    <a:pt x="468" y="124"/>
                    <a:pt x="467" y="123"/>
                  </a:cubicBezTo>
                  <a:cubicBezTo>
                    <a:pt x="467" y="122"/>
                    <a:pt x="466" y="122"/>
                    <a:pt x="465" y="121"/>
                  </a:cubicBezTo>
                  <a:cubicBezTo>
                    <a:pt x="466" y="121"/>
                    <a:pt x="464" y="120"/>
                    <a:pt x="464" y="120"/>
                  </a:cubicBezTo>
                  <a:cubicBezTo>
                    <a:pt x="464" y="120"/>
                    <a:pt x="462" y="120"/>
                    <a:pt x="462" y="120"/>
                  </a:cubicBezTo>
                  <a:cubicBezTo>
                    <a:pt x="462" y="120"/>
                    <a:pt x="462" y="123"/>
                    <a:pt x="461" y="123"/>
                  </a:cubicBezTo>
                  <a:cubicBezTo>
                    <a:pt x="459" y="123"/>
                    <a:pt x="459" y="122"/>
                    <a:pt x="457" y="122"/>
                  </a:cubicBezTo>
                  <a:cubicBezTo>
                    <a:pt x="456" y="122"/>
                    <a:pt x="455" y="122"/>
                    <a:pt x="453" y="123"/>
                  </a:cubicBezTo>
                  <a:cubicBezTo>
                    <a:pt x="453" y="121"/>
                    <a:pt x="453" y="117"/>
                    <a:pt x="453" y="115"/>
                  </a:cubicBezTo>
                  <a:cubicBezTo>
                    <a:pt x="456" y="116"/>
                    <a:pt x="457" y="117"/>
                    <a:pt x="459" y="117"/>
                  </a:cubicBezTo>
                  <a:cubicBezTo>
                    <a:pt x="465" y="115"/>
                    <a:pt x="458" y="114"/>
                    <a:pt x="456" y="113"/>
                  </a:cubicBezTo>
                  <a:cubicBezTo>
                    <a:pt x="456" y="112"/>
                    <a:pt x="455" y="111"/>
                    <a:pt x="455" y="111"/>
                  </a:cubicBezTo>
                  <a:cubicBezTo>
                    <a:pt x="453" y="110"/>
                    <a:pt x="451" y="112"/>
                    <a:pt x="450" y="112"/>
                  </a:cubicBezTo>
                  <a:cubicBezTo>
                    <a:pt x="448" y="112"/>
                    <a:pt x="445" y="110"/>
                    <a:pt x="443" y="109"/>
                  </a:cubicBezTo>
                  <a:cubicBezTo>
                    <a:pt x="444" y="110"/>
                    <a:pt x="441" y="111"/>
                    <a:pt x="441" y="111"/>
                  </a:cubicBezTo>
                  <a:cubicBezTo>
                    <a:pt x="440" y="110"/>
                    <a:pt x="439" y="108"/>
                    <a:pt x="441" y="109"/>
                  </a:cubicBezTo>
                  <a:cubicBezTo>
                    <a:pt x="441" y="107"/>
                    <a:pt x="441" y="106"/>
                    <a:pt x="441" y="105"/>
                  </a:cubicBezTo>
                  <a:cubicBezTo>
                    <a:pt x="447" y="106"/>
                    <a:pt x="450" y="107"/>
                    <a:pt x="454" y="109"/>
                  </a:cubicBezTo>
                  <a:cubicBezTo>
                    <a:pt x="454" y="107"/>
                    <a:pt x="455" y="104"/>
                    <a:pt x="455" y="103"/>
                  </a:cubicBezTo>
                  <a:cubicBezTo>
                    <a:pt x="456" y="101"/>
                    <a:pt x="460" y="100"/>
                    <a:pt x="461" y="99"/>
                  </a:cubicBezTo>
                  <a:cubicBezTo>
                    <a:pt x="461" y="98"/>
                    <a:pt x="460" y="98"/>
                    <a:pt x="461" y="97"/>
                  </a:cubicBezTo>
                  <a:cubicBezTo>
                    <a:pt x="461" y="97"/>
                    <a:pt x="462" y="94"/>
                    <a:pt x="461" y="93"/>
                  </a:cubicBezTo>
                  <a:cubicBezTo>
                    <a:pt x="465" y="90"/>
                    <a:pt x="466" y="89"/>
                    <a:pt x="461" y="86"/>
                  </a:cubicBezTo>
                  <a:cubicBezTo>
                    <a:pt x="464" y="85"/>
                    <a:pt x="468" y="85"/>
                    <a:pt x="473" y="85"/>
                  </a:cubicBezTo>
                  <a:cubicBezTo>
                    <a:pt x="474" y="84"/>
                    <a:pt x="473" y="82"/>
                    <a:pt x="473" y="81"/>
                  </a:cubicBezTo>
                  <a:cubicBezTo>
                    <a:pt x="479" y="77"/>
                    <a:pt x="482" y="75"/>
                    <a:pt x="472" y="73"/>
                  </a:cubicBezTo>
                  <a:cubicBezTo>
                    <a:pt x="470" y="73"/>
                    <a:pt x="467" y="72"/>
                    <a:pt x="464" y="73"/>
                  </a:cubicBezTo>
                  <a:cubicBezTo>
                    <a:pt x="463" y="73"/>
                    <a:pt x="463" y="75"/>
                    <a:pt x="462" y="75"/>
                  </a:cubicBezTo>
                  <a:cubicBezTo>
                    <a:pt x="459" y="76"/>
                    <a:pt x="457" y="77"/>
                    <a:pt x="455" y="78"/>
                  </a:cubicBezTo>
                  <a:cubicBezTo>
                    <a:pt x="455" y="76"/>
                    <a:pt x="455" y="76"/>
                    <a:pt x="454" y="75"/>
                  </a:cubicBezTo>
                  <a:cubicBezTo>
                    <a:pt x="453" y="73"/>
                    <a:pt x="451" y="71"/>
                    <a:pt x="453" y="69"/>
                  </a:cubicBezTo>
                  <a:cubicBezTo>
                    <a:pt x="459" y="66"/>
                    <a:pt x="468" y="70"/>
                    <a:pt x="473" y="71"/>
                  </a:cubicBezTo>
                  <a:cubicBezTo>
                    <a:pt x="476" y="71"/>
                    <a:pt x="478" y="71"/>
                    <a:pt x="481" y="71"/>
                  </a:cubicBezTo>
                  <a:cubicBezTo>
                    <a:pt x="481" y="71"/>
                    <a:pt x="483" y="72"/>
                    <a:pt x="484" y="71"/>
                  </a:cubicBezTo>
                  <a:cubicBezTo>
                    <a:pt x="485" y="71"/>
                    <a:pt x="491" y="64"/>
                    <a:pt x="492" y="63"/>
                  </a:cubicBezTo>
                  <a:cubicBezTo>
                    <a:pt x="493" y="63"/>
                    <a:pt x="492" y="61"/>
                    <a:pt x="493" y="61"/>
                  </a:cubicBezTo>
                  <a:cubicBezTo>
                    <a:pt x="490" y="61"/>
                    <a:pt x="487" y="60"/>
                    <a:pt x="485" y="60"/>
                  </a:cubicBezTo>
                  <a:cubicBezTo>
                    <a:pt x="485" y="60"/>
                    <a:pt x="484" y="63"/>
                    <a:pt x="483" y="63"/>
                  </a:cubicBezTo>
                  <a:cubicBezTo>
                    <a:pt x="482" y="63"/>
                    <a:pt x="480" y="62"/>
                    <a:pt x="478" y="62"/>
                  </a:cubicBezTo>
                  <a:cubicBezTo>
                    <a:pt x="476" y="62"/>
                    <a:pt x="472" y="64"/>
                    <a:pt x="469" y="64"/>
                  </a:cubicBezTo>
                  <a:cubicBezTo>
                    <a:pt x="468" y="64"/>
                    <a:pt x="465" y="62"/>
                    <a:pt x="464" y="61"/>
                  </a:cubicBezTo>
                  <a:cubicBezTo>
                    <a:pt x="467" y="61"/>
                    <a:pt x="470" y="61"/>
                    <a:pt x="472" y="60"/>
                  </a:cubicBezTo>
                  <a:cubicBezTo>
                    <a:pt x="472" y="60"/>
                    <a:pt x="473" y="58"/>
                    <a:pt x="473" y="58"/>
                  </a:cubicBezTo>
                  <a:cubicBezTo>
                    <a:pt x="477" y="57"/>
                    <a:pt x="481" y="60"/>
                    <a:pt x="485" y="60"/>
                  </a:cubicBezTo>
                  <a:cubicBezTo>
                    <a:pt x="486" y="59"/>
                    <a:pt x="487" y="58"/>
                    <a:pt x="489" y="58"/>
                  </a:cubicBezTo>
                  <a:cubicBezTo>
                    <a:pt x="490" y="58"/>
                    <a:pt x="494" y="60"/>
                    <a:pt x="495" y="60"/>
                  </a:cubicBezTo>
                  <a:cubicBezTo>
                    <a:pt x="495" y="59"/>
                    <a:pt x="496" y="57"/>
                    <a:pt x="497" y="57"/>
                  </a:cubicBezTo>
                  <a:cubicBezTo>
                    <a:pt x="499" y="56"/>
                    <a:pt x="502" y="56"/>
                    <a:pt x="505" y="56"/>
                  </a:cubicBezTo>
                  <a:cubicBezTo>
                    <a:pt x="505" y="54"/>
                    <a:pt x="504" y="53"/>
                    <a:pt x="505" y="52"/>
                  </a:cubicBezTo>
                  <a:cubicBezTo>
                    <a:pt x="506" y="52"/>
                    <a:pt x="508" y="52"/>
                    <a:pt x="509" y="52"/>
                  </a:cubicBezTo>
                  <a:cubicBezTo>
                    <a:pt x="511" y="52"/>
                    <a:pt x="512" y="49"/>
                    <a:pt x="513" y="49"/>
                  </a:cubicBezTo>
                  <a:cubicBezTo>
                    <a:pt x="515" y="48"/>
                    <a:pt x="516" y="50"/>
                    <a:pt x="519" y="50"/>
                  </a:cubicBezTo>
                  <a:cubicBezTo>
                    <a:pt x="519" y="49"/>
                    <a:pt x="520" y="48"/>
                    <a:pt x="521" y="48"/>
                  </a:cubicBezTo>
                  <a:cubicBezTo>
                    <a:pt x="519" y="46"/>
                    <a:pt x="518" y="43"/>
                    <a:pt x="516" y="43"/>
                  </a:cubicBezTo>
                  <a:cubicBezTo>
                    <a:pt x="513" y="42"/>
                    <a:pt x="507" y="44"/>
                    <a:pt x="505" y="44"/>
                  </a:cubicBezTo>
                  <a:cubicBezTo>
                    <a:pt x="502" y="43"/>
                    <a:pt x="495" y="41"/>
                    <a:pt x="491" y="41"/>
                  </a:cubicBezTo>
                  <a:cubicBezTo>
                    <a:pt x="487" y="40"/>
                    <a:pt x="485" y="42"/>
                    <a:pt x="481" y="42"/>
                  </a:cubicBezTo>
                  <a:cubicBezTo>
                    <a:pt x="481" y="42"/>
                    <a:pt x="476" y="40"/>
                    <a:pt x="475" y="41"/>
                  </a:cubicBezTo>
                  <a:cubicBezTo>
                    <a:pt x="474" y="44"/>
                    <a:pt x="474" y="44"/>
                    <a:pt x="474" y="44"/>
                  </a:cubicBezTo>
                  <a:cubicBezTo>
                    <a:pt x="470" y="45"/>
                    <a:pt x="468" y="45"/>
                    <a:pt x="465" y="46"/>
                  </a:cubicBezTo>
                  <a:cubicBezTo>
                    <a:pt x="465" y="46"/>
                    <a:pt x="465" y="48"/>
                    <a:pt x="465" y="48"/>
                  </a:cubicBezTo>
                  <a:cubicBezTo>
                    <a:pt x="463" y="49"/>
                    <a:pt x="463" y="47"/>
                    <a:pt x="462" y="47"/>
                  </a:cubicBezTo>
                  <a:cubicBezTo>
                    <a:pt x="458" y="45"/>
                    <a:pt x="458" y="45"/>
                    <a:pt x="455" y="48"/>
                  </a:cubicBezTo>
                  <a:cubicBezTo>
                    <a:pt x="454" y="46"/>
                    <a:pt x="454" y="45"/>
                    <a:pt x="453" y="43"/>
                  </a:cubicBezTo>
                  <a:cubicBezTo>
                    <a:pt x="451" y="44"/>
                    <a:pt x="446" y="49"/>
                    <a:pt x="444" y="50"/>
                  </a:cubicBezTo>
                  <a:cubicBezTo>
                    <a:pt x="443" y="50"/>
                    <a:pt x="442" y="49"/>
                    <a:pt x="441" y="50"/>
                  </a:cubicBezTo>
                  <a:cubicBezTo>
                    <a:pt x="439" y="50"/>
                    <a:pt x="439" y="53"/>
                    <a:pt x="437" y="54"/>
                  </a:cubicBezTo>
                  <a:cubicBezTo>
                    <a:pt x="435" y="55"/>
                    <a:pt x="429" y="56"/>
                    <a:pt x="425" y="56"/>
                  </a:cubicBezTo>
                  <a:cubicBezTo>
                    <a:pt x="425" y="55"/>
                    <a:pt x="423" y="55"/>
                    <a:pt x="421" y="55"/>
                  </a:cubicBezTo>
                  <a:cubicBezTo>
                    <a:pt x="421" y="55"/>
                    <a:pt x="420" y="56"/>
                    <a:pt x="419" y="56"/>
                  </a:cubicBezTo>
                  <a:cubicBezTo>
                    <a:pt x="418" y="56"/>
                    <a:pt x="416" y="54"/>
                    <a:pt x="416" y="54"/>
                  </a:cubicBezTo>
                  <a:cubicBezTo>
                    <a:pt x="418" y="53"/>
                    <a:pt x="419" y="51"/>
                    <a:pt x="423" y="51"/>
                  </a:cubicBezTo>
                  <a:cubicBezTo>
                    <a:pt x="423" y="51"/>
                    <a:pt x="425" y="52"/>
                    <a:pt x="426" y="52"/>
                  </a:cubicBezTo>
                  <a:cubicBezTo>
                    <a:pt x="427" y="51"/>
                    <a:pt x="427" y="50"/>
                    <a:pt x="427" y="50"/>
                  </a:cubicBezTo>
                  <a:cubicBezTo>
                    <a:pt x="429" y="49"/>
                    <a:pt x="431" y="49"/>
                    <a:pt x="432" y="48"/>
                  </a:cubicBezTo>
                  <a:cubicBezTo>
                    <a:pt x="433" y="48"/>
                    <a:pt x="437" y="41"/>
                    <a:pt x="437" y="40"/>
                  </a:cubicBezTo>
                  <a:cubicBezTo>
                    <a:pt x="438" y="38"/>
                    <a:pt x="437" y="39"/>
                    <a:pt x="437" y="37"/>
                  </a:cubicBezTo>
                  <a:cubicBezTo>
                    <a:pt x="433" y="37"/>
                    <a:pt x="429" y="38"/>
                    <a:pt x="426" y="38"/>
                  </a:cubicBezTo>
                  <a:cubicBezTo>
                    <a:pt x="426" y="38"/>
                    <a:pt x="423" y="36"/>
                    <a:pt x="421" y="37"/>
                  </a:cubicBezTo>
                  <a:cubicBezTo>
                    <a:pt x="421" y="37"/>
                    <a:pt x="421" y="38"/>
                    <a:pt x="420" y="38"/>
                  </a:cubicBezTo>
                  <a:cubicBezTo>
                    <a:pt x="420" y="40"/>
                    <a:pt x="420" y="42"/>
                    <a:pt x="420" y="44"/>
                  </a:cubicBezTo>
                  <a:cubicBezTo>
                    <a:pt x="415" y="43"/>
                    <a:pt x="407" y="44"/>
                    <a:pt x="400" y="44"/>
                  </a:cubicBezTo>
                  <a:cubicBezTo>
                    <a:pt x="400" y="43"/>
                    <a:pt x="401" y="43"/>
                    <a:pt x="402" y="43"/>
                  </a:cubicBezTo>
                  <a:cubicBezTo>
                    <a:pt x="402" y="41"/>
                    <a:pt x="401" y="39"/>
                    <a:pt x="402" y="38"/>
                  </a:cubicBezTo>
                  <a:cubicBezTo>
                    <a:pt x="400" y="37"/>
                    <a:pt x="400" y="38"/>
                    <a:pt x="400" y="37"/>
                  </a:cubicBezTo>
                  <a:cubicBezTo>
                    <a:pt x="393" y="37"/>
                    <a:pt x="386" y="37"/>
                    <a:pt x="378" y="38"/>
                  </a:cubicBezTo>
                  <a:cubicBezTo>
                    <a:pt x="378" y="38"/>
                    <a:pt x="374" y="39"/>
                    <a:pt x="374" y="39"/>
                  </a:cubicBezTo>
                  <a:cubicBezTo>
                    <a:pt x="371" y="39"/>
                    <a:pt x="369" y="38"/>
                    <a:pt x="368" y="38"/>
                  </a:cubicBezTo>
                  <a:cubicBezTo>
                    <a:pt x="365" y="37"/>
                    <a:pt x="365" y="39"/>
                    <a:pt x="364" y="39"/>
                  </a:cubicBezTo>
                  <a:cubicBezTo>
                    <a:pt x="362" y="39"/>
                    <a:pt x="362" y="38"/>
                    <a:pt x="360" y="38"/>
                  </a:cubicBezTo>
                  <a:cubicBezTo>
                    <a:pt x="357" y="39"/>
                    <a:pt x="353" y="42"/>
                    <a:pt x="350" y="43"/>
                  </a:cubicBezTo>
                  <a:cubicBezTo>
                    <a:pt x="348" y="43"/>
                    <a:pt x="345" y="42"/>
                    <a:pt x="342" y="43"/>
                  </a:cubicBezTo>
                  <a:cubicBezTo>
                    <a:pt x="341" y="43"/>
                    <a:pt x="341" y="45"/>
                    <a:pt x="340" y="46"/>
                  </a:cubicBezTo>
                  <a:cubicBezTo>
                    <a:pt x="339" y="46"/>
                    <a:pt x="339" y="45"/>
                    <a:pt x="337" y="46"/>
                  </a:cubicBezTo>
                  <a:cubicBezTo>
                    <a:pt x="338" y="45"/>
                    <a:pt x="338" y="43"/>
                    <a:pt x="338" y="43"/>
                  </a:cubicBezTo>
                  <a:cubicBezTo>
                    <a:pt x="341" y="41"/>
                    <a:pt x="347" y="42"/>
                    <a:pt x="350" y="41"/>
                  </a:cubicBezTo>
                  <a:cubicBezTo>
                    <a:pt x="351" y="41"/>
                    <a:pt x="352" y="40"/>
                    <a:pt x="352" y="39"/>
                  </a:cubicBezTo>
                  <a:cubicBezTo>
                    <a:pt x="352" y="38"/>
                    <a:pt x="352" y="38"/>
                    <a:pt x="352" y="38"/>
                  </a:cubicBezTo>
                  <a:cubicBezTo>
                    <a:pt x="355" y="37"/>
                    <a:pt x="357" y="39"/>
                    <a:pt x="359" y="38"/>
                  </a:cubicBezTo>
                  <a:cubicBezTo>
                    <a:pt x="360" y="37"/>
                    <a:pt x="359" y="36"/>
                    <a:pt x="360" y="35"/>
                  </a:cubicBezTo>
                  <a:cubicBezTo>
                    <a:pt x="361" y="34"/>
                    <a:pt x="364" y="33"/>
                    <a:pt x="365" y="33"/>
                  </a:cubicBezTo>
                  <a:cubicBezTo>
                    <a:pt x="367" y="33"/>
                    <a:pt x="370" y="33"/>
                    <a:pt x="372" y="34"/>
                  </a:cubicBezTo>
                  <a:cubicBezTo>
                    <a:pt x="377" y="34"/>
                    <a:pt x="383" y="33"/>
                    <a:pt x="387" y="33"/>
                  </a:cubicBezTo>
                  <a:cubicBezTo>
                    <a:pt x="391" y="34"/>
                    <a:pt x="391" y="34"/>
                    <a:pt x="391" y="34"/>
                  </a:cubicBezTo>
                  <a:cubicBezTo>
                    <a:pt x="398" y="34"/>
                    <a:pt x="405" y="33"/>
                    <a:pt x="414" y="34"/>
                  </a:cubicBezTo>
                  <a:cubicBezTo>
                    <a:pt x="416" y="34"/>
                    <a:pt x="420" y="35"/>
                    <a:pt x="423" y="35"/>
                  </a:cubicBezTo>
                  <a:cubicBezTo>
                    <a:pt x="425" y="35"/>
                    <a:pt x="428" y="33"/>
                    <a:pt x="430" y="33"/>
                  </a:cubicBezTo>
                  <a:cubicBezTo>
                    <a:pt x="434" y="33"/>
                    <a:pt x="437" y="34"/>
                    <a:pt x="440" y="34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230">
              <a:extLst>
                <a:ext uri="{FF2B5EF4-FFF2-40B4-BE49-F238E27FC236}">
                  <a16:creationId xmlns:a16="http://schemas.microsoft.com/office/drawing/2014/main" id="{0CB4C0FA-72A1-1E40-BBDF-AD4DF7B945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84831" y="2593671"/>
              <a:ext cx="235330" cy="296407"/>
            </a:xfrm>
            <a:custGeom>
              <a:avLst/>
              <a:gdLst>
                <a:gd name="T0" fmla="*/ 6 w 67"/>
                <a:gd name="T1" fmla="*/ 30 h 84"/>
                <a:gd name="T2" fmla="*/ 12 w 67"/>
                <a:gd name="T3" fmla="*/ 34 h 84"/>
                <a:gd name="T4" fmla="*/ 25 w 67"/>
                <a:gd name="T5" fmla="*/ 46 h 84"/>
                <a:gd name="T6" fmla="*/ 11 w 67"/>
                <a:gd name="T7" fmla="*/ 48 h 84"/>
                <a:gd name="T8" fmla="*/ 16 w 67"/>
                <a:gd name="T9" fmla="*/ 57 h 84"/>
                <a:gd name="T10" fmla="*/ 24 w 67"/>
                <a:gd name="T11" fmla="*/ 58 h 84"/>
                <a:gd name="T12" fmla="*/ 30 w 67"/>
                <a:gd name="T13" fmla="*/ 55 h 84"/>
                <a:gd name="T14" fmla="*/ 28 w 67"/>
                <a:gd name="T15" fmla="*/ 48 h 84"/>
                <a:gd name="T16" fmla="*/ 35 w 67"/>
                <a:gd name="T17" fmla="*/ 45 h 84"/>
                <a:gd name="T18" fmla="*/ 28 w 67"/>
                <a:gd name="T19" fmla="*/ 38 h 84"/>
                <a:gd name="T20" fmla="*/ 34 w 67"/>
                <a:gd name="T21" fmla="*/ 44 h 84"/>
                <a:gd name="T22" fmla="*/ 41 w 67"/>
                <a:gd name="T23" fmla="*/ 48 h 84"/>
                <a:gd name="T24" fmla="*/ 32 w 67"/>
                <a:gd name="T25" fmla="*/ 36 h 84"/>
                <a:gd name="T26" fmla="*/ 25 w 67"/>
                <a:gd name="T27" fmla="*/ 30 h 84"/>
                <a:gd name="T28" fmla="*/ 25 w 67"/>
                <a:gd name="T29" fmla="*/ 22 h 84"/>
                <a:gd name="T30" fmla="*/ 30 w 67"/>
                <a:gd name="T31" fmla="*/ 22 h 84"/>
                <a:gd name="T32" fmla="*/ 32 w 67"/>
                <a:gd name="T33" fmla="*/ 18 h 84"/>
                <a:gd name="T34" fmla="*/ 36 w 67"/>
                <a:gd name="T35" fmla="*/ 16 h 84"/>
                <a:gd name="T36" fmla="*/ 53 w 67"/>
                <a:gd name="T37" fmla="*/ 10 h 84"/>
                <a:gd name="T38" fmla="*/ 57 w 67"/>
                <a:gd name="T39" fmla="*/ 8 h 84"/>
                <a:gd name="T40" fmla="*/ 59 w 67"/>
                <a:gd name="T41" fmla="*/ 2 h 84"/>
                <a:gd name="T42" fmla="*/ 49 w 67"/>
                <a:gd name="T43" fmla="*/ 6 h 84"/>
                <a:gd name="T44" fmla="*/ 36 w 67"/>
                <a:gd name="T45" fmla="*/ 6 h 84"/>
                <a:gd name="T46" fmla="*/ 27 w 67"/>
                <a:gd name="T47" fmla="*/ 9 h 84"/>
                <a:gd name="T48" fmla="*/ 16 w 67"/>
                <a:gd name="T49" fmla="*/ 15 h 84"/>
                <a:gd name="T50" fmla="*/ 7 w 67"/>
                <a:gd name="T51" fmla="*/ 22 h 84"/>
                <a:gd name="T52" fmla="*/ 2 w 67"/>
                <a:gd name="T53" fmla="*/ 25 h 84"/>
                <a:gd name="T54" fmla="*/ 62 w 67"/>
                <a:gd name="T55" fmla="*/ 76 h 84"/>
                <a:gd name="T56" fmla="*/ 30 w 67"/>
                <a:gd name="T57" fmla="*/ 79 h 84"/>
                <a:gd name="T58" fmla="*/ 46 w 67"/>
                <a:gd name="T59" fmla="*/ 84 h 84"/>
                <a:gd name="T60" fmla="*/ 55 w 67"/>
                <a:gd name="T61" fmla="*/ 82 h 84"/>
                <a:gd name="T62" fmla="*/ 52 w 67"/>
                <a:gd name="T63" fmla="*/ 78 h 84"/>
                <a:gd name="T64" fmla="*/ 32 w 67"/>
                <a:gd name="T65" fmla="*/ 76 h 84"/>
                <a:gd name="T66" fmla="*/ 26 w 67"/>
                <a:gd name="T67" fmla="*/ 36 h 84"/>
                <a:gd name="T68" fmla="*/ 20 w 67"/>
                <a:gd name="T69" fmla="*/ 63 h 84"/>
                <a:gd name="T70" fmla="*/ 65 w 67"/>
                <a:gd name="T71" fmla="*/ 60 h 84"/>
                <a:gd name="T72" fmla="*/ 54 w 67"/>
                <a:gd name="T73" fmla="*/ 50 h 84"/>
                <a:gd name="T74" fmla="*/ 7 w 67"/>
                <a:gd name="T75" fmla="*/ 44 h 84"/>
                <a:gd name="T76" fmla="*/ 52 w 67"/>
                <a:gd name="T77" fmla="*/ 44 h 84"/>
                <a:gd name="T78" fmla="*/ 53 w 67"/>
                <a:gd name="T79" fmla="*/ 32 h 84"/>
                <a:gd name="T80" fmla="*/ 57 w 67"/>
                <a:gd name="T81" fmla="*/ 34 h 84"/>
                <a:gd name="T82" fmla="*/ 0 w 67"/>
                <a:gd name="T83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7" h="84">
                  <a:moveTo>
                    <a:pt x="2" y="25"/>
                  </a:moveTo>
                  <a:cubicBezTo>
                    <a:pt x="2" y="26"/>
                    <a:pt x="2" y="28"/>
                    <a:pt x="3" y="29"/>
                  </a:cubicBezTo>
                  <a:cubicBezTo>
                    <a:pt x="3" y="30"/>
                    <a:pt x="5" y="30"/>
                    <a:pt x="6" y="30"/>
                  </a:cubicBezTo>
                  <a:cubicBezTo>
                    <a:pt x="6" y="31"/>
                    <a:pt x="5" y="32"/>
                    <a:pt x="6" y="32"/>
                  </a:cubicBezTo>
                  <a:cubicBezTo>
                    <a:pt x="6" y="33"/>
                    <a:pt x="8" y="34"/>
                    <a:pt x="8" y="35"/>
                  </a:cubicBezTo>
                  <a:cubicBezTo>
                    <a:pt x="9" y="35"/>
                    <a:pt x="10" y="34"/>
                    <a:pt x="12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9" y="39"/>
                    <a:pt x="10" y="42"/>
                    <a:pt x="10" y="43"/>
                  </a:cubicBezTo>
                  <a:cubicBezTo>
                    <a:pt x="17" y="42"/>
                    <a:pt x="20" y="44"/>
                    <a:pt x="25" y="46"/>
                  </a:cubicBezTo>
                  <a:cubicBezTo>
                    <a:pt x="25" y="46"/>
                    <a:pt x="24" y="48"/>
                    <a:pt x="22" y="48"/>
                  </a:cubicBezTo>
                  <a:cubicBezTo>
                    <a:pt x="21" y="48"/>
                    <a:pt x="20" y="45"/>
                    <a:pt x="19" y="45"/>
                  </a:cubicBezTo>
                  <a:cubicBezTo>
                    <a:pt x="14" y="43"/>
                    <a:pt x="13" y="45"/>
                    <a:pt x="11" y="48"/>
                  </a:cubicBezTo>
                  <a:cubicBezTo>
                    <a:pt x="14" y="51"/>
                    <a:pt x="14" y="51"/>
                    <a:pt x="13" y="57"/>
                  </a:cubicBezTo>
                  <a:cubicBezTo>
                    <a:pt x="14" y="57"/>
                    <a:pt x="14" y="57"/>
                    <a:pt x="14" y="58"/>
                  </a:cubicBezTo>
                  <a:cubicBezTo>
                    <a:pt x="16" y="58"/>
                    <a:pt x="15" y="57"/>
                    <a:pt x="16" y="57"/>
                  </a:cubicBezTo>
                  <a:cubicBezTo>
                    <a:pt x="16" y="57"/>
                    <a:pt x="18" y="57"/>
                    <a:pt x="18" y="58"/>
                  </a:cubicBezTo>
                  <a:cubicBezTo>
                    <a:pt x="19" y="58"/>
                    <a:pt x="20" y="58"/>
                    <a:pt x="22" y="58"/>
                  </a:cubicBezTo>
                  <a:cubicBezTo>
                    <a:pt x="21" y="58"/>
                    <a:pt x="24" y="58"/>
                    <a:pt x="24" y="58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3" y="55"/>
                    <a:pt x="24" y="54"/>
                  </a:cubicBezTo>
                  <a:cubicBezTo>
                    <a:pt x="25" y="54"/>
                    <a:pt x="29" y="55"/>
                    <a:pt x="30" y="55"/>
                  </a:cubicBezTo>
                  <a:cubicBezTo>
                    <a:pt x="30" y="55"/>
                    <a:pt x="31" y="53"/>
                    <a:pt x="31" y="53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8" y="49"/>
                    <a:pt x="28" y="48"/>
                  </a:cubicBezTo>
                  <a:cubicBezTo>
                    <a:pt x="30" y="49"/>
                    <a:pt x="31" y="48"/>
                    <a:pt x="32" y="49"/>
                  </a:cubicBezTo>
                  <a:cubicBezTo>
                    <a:pt x="32" y="49"/>
                    <a:pt x="33" y="50"/>
                    <a:pt x="35" y="51"/>
                  </a:cubicBezTo>
                  <a:cubicBezTo>
                    <a:pt x="35" y="48"/>
                    <a:pt x="35" y="47"/>
                    <a:pt x="35" y="45"/>
                  </a:cubicBezTo>
                  <a:cubicBezTo>
                    <a:pt x="33" y="44"/>
                    <a:pt x="29" y="43"/>
                    <a:pt x="28" y="41"/>
                  </a:cubicBezTo>
                  <a:cubicBezTo>
                    <a:pt x="28" y="41"/>
                    <a:pt x="28" y="39"/>
                    <a:pt x="28" y="39"/>
                  </a:cubicBezTo>
                  <a:cubicBezTo>
                    <a:pt x="28" y="39"/>
                    <a:pt x="27" y="37"/>
                    <a:pt x="28" y="38"/>
                  </a:cubicBezTo>
                  <a:cubicBezTo>
                    <a:pt x="29" y="38"/>
                    <a:pt x="29" y="40"/>
                    <a:pt x="30" y="40"/>
                  </a:cubicBezTo>
                  <a:cubicBezTo>
                    <a:pt x="31" y="41"/>
                    <a:pt x="32" y="42"/>
                    <a:pt x="33" y="42"/>
                  </a:cubicBezTo>
                  <a:cubicBezTo>
                    <a:pt x="33" y="42"/>
                    <a:pt x="33" y="43"/>
                    <a:pt x="34" y="44"/>
                  </a:cubicBezTo>
                  <a:cubicBezTo>
                    <a:pt x="35" y="44"/>
                    <a:pt x="37" y="43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41" y="48"/>
                    <a:pt x="41" y="48"/>
                  </a:cubicBezTo>
                  <a:cubicBezTo>
                    <a:pt x="44" y="49"/>
                    <a:pt x="38" y="41"/>
                    <a:pt x="38" y="40"/>
                  </a:cubicBezTo>
                  <a:cubicBezTo>
                    <a:pt x="36" y="39"/>
                    <a:pt x="34" y="40"/>
                    <a:pt x="33" y="38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30" y="34"/>
                    <a:pt x="29" y="35"/>
                    <a:pt x="26" y="36"/>
                  </a:cubicBezTo>
                  <a:cubicBezTo>
                    <a:pt x="26" y="35"/>
                    <a:pt x="28" y="35"/>
                    <a:pt x="27" y="34"/>
                  </a:cubicBezTo>
                  <a:cubicBezTo>
                    <a:pt x="25" y="33"/>
                    <a:pt x="26" y="32"/>
                    <a:pt x="25" y="30"/>
                  </a:cubicBezTo>
                  <a:cubicBezTo>
                    <a:pt x="26" y="30"/>
                    <a:pt x="27" y="32"/>
                    <a:pt x="27" y="32"/>
                  </a:cubicBezTo>
                  <a:cubicBezTo>
                    <a:pt x="33" y="34"/>
                    <a:pt x="26" y="26"/>
                    <a:pt x="26" y="26"/>
                  </a:cubicBezTo>
                  <a:cubicBezTo>
                    <a:pt x="25" y="25"/>
                    <a:pt x="26" y="24"/>
                    <a:pt x="25" y="22"/>
                  </a:cubicBezTo>
                  <a:cubicBezTo>
                    <a:pt x="25" y="22"/>
                    <a:pt x="22" y="22"/>
                    <a:pt x="22" y="21"/>
                  </a:cubicBezTo>
                  <a:cubicBezTo>
                    <a:pt x="22" y="19"/>
                    <a:pt x="25" y="15"/>
                    <a:pt x="26" y="14"/>
                  </a:cubicBezTo>
                  <a:cubicBezTo>
                    <a:pt x="26" y="15"/>
                    <a:pt x="29" y="21"/>
                    <a:pt x="30" y="22"/>
                  </a:cubicBezTo>
                  <a:cubicBezTo>
                    <a:pt x="30" y="22"/>
                    <a:pt x="32" y="22"/>
                    <a:pt x="32" y="22"/>
                  </a:cubicBezTo>
                  <a:cubicBezTo>
                    <a:pt x="31" y="22"/>
                    <a:pt x="31" y="21"/>
                    <a:pt x="30" y="20"/>
                  </a:cubicBezTo>
                  <a:cubicBezTo>
                    <a:pt x="31" y="20"/>
                    <a:pt x="31" y="19"/>
                    <a:pt x="32" y="18"/>
                  </a:cubicBezTo>
                  <a:cubicBezTo>
                    <a:pt x="32" y="19"/>
                    <a:pt x="34" y="20"/>
                    <a:pt x="34" y="20"/>
                  </a:cubicBezTo>
                  <a:cubicBezTo>
                    <a:pt x="35" y="20"/>
                    <a:pt x="35" y="17"/>
                    <a:pt x="34" y="17"/>
                  </a:cubicBezTo>
                  <a:cubicBezTo>
                    <a:pt x="37" y="17"/>
                    <a:pt x="39" y="18"/>
                    <a:pt x="36" y="16"/>
                  </a:cubicBezTo>
                  <a:cubicBezTo>
                    <a:pt x="30" y="9"/>
                    <a:pt x="34" y="11"/>
                    <a:pt x="40" y="10"/>
                  </a:cubicBezTo>
                  <a:cubicBezTo>
                    <a:pt x="40" y="10"/>
                    <a:pt x="43" y="11"/>
                    <a:pt x="44" y="11"/>
                  </a:cubicBezTo>
                  <a:cubicBezTo>
                    <a:pt x="46" y="11"/>
                    <a:pt x="50" y="10"/>
                    <a:pt x="53" y="10"/>
                  </a:cubicBezTo>
                  <a:cubicBezTo>
                    <a:pt x="53" y="11"/>
                    <a:pt x="53" y="11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7" y="10"/>
                    <a:pt x="57" y="8"/>
                  </a:cubicBezTo>
                  <a:cubicBezTo>
                    <a:pt x="57" y="6"/>
                    <a:pt x="60" y="9"/>
                    <a:pt x="62" y="7"/>
                  </a:cubicBezTo>
                  <a:cubicBezTo>
                    <a:pt x="64" y="6"/>
                    <a:pt x="62" y="3"/>
                    <a:pt x="62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4" y="0"/>
                    <a:pt x="56" y="3"/>
                  </a:cubicBezTo>
                  <a:cubicBezTo>
                    <a:pt x="57" y="7"/>
                    <a:pt x="55" y="5"/>
                    <a:pt x="53" y="5"/>
                  </a:cubicBezTo>
                  <a:cubicBezTo>
                    <a:pt x="51" y="5"/>
                    <a:pt x="49" y="6"/>
                    <a:pt x="49" y="6"/>
                  </a:cubicBezTo>
                  <a:cubicBezTo>
                    <a:pt x="49" y="6"/>
                    <a:pt x="49" y="2"/>
                    <a:pt x="46" y="2"/>
                  </a:cubicBezTo>
                  <a:cubicBezTo>
                    <a:pt x="43" y="2"/>
                    <a:pt x="42" y="1"/>
                    <a:pt x="41" y="3"/>
                  </a:cubicBezTo>
                  <a:cubicBezTo>
                    <a:pt x="39" y="6"/>
                    <a:pt x="38" y="6"/>
                    <a:pt x="36" y="6"/>
                  </a:cubicBezTo>
                  <a:cubicBezTo>
                    <a:pt x="33" y="6"/>
                    <a:pt x="30" y="5"/>
                    <a:pt x="30" y="5"/>
                  </a:cubicBezTo>
                  <a:cubicBezTo>
                    <a:pt x="30" y="5"/>
                    <a:pt x="28" y="6"/>
                    <a:pt x="29" y="7"/>
                  </a:cubicBezTo>
                  <a:cubicBezTo>
                    <a:pt x="30" y="9"/>
                    <a:pt x="27" y="9"/>
                    <a:pt x="27" y="9"/>
                  </a:cubicBezTo>
                  <a:cubicBezTo>
                    <a:pt x="27" y="9"/>
                    <a:pt x="23" y="9"/>
                    <a:pt x="22" y="11"/>
                  </a:cubicBezTo>
                  <a:cubicBezTo>
                    <a:pt x="22" y="12"/>
                    <a:pt x="21" y="11"/>
                    <a:pt x="19" y="12"/>
                  </a:cubicBezTo>
                  <a:cubicBezTo>
                    <a:pt x="18" y="14"/>
                    <a:pt x="18" y="15"/>
                    <a:pt x="16" y="15"/>
                  </a:cubicBezTo>
                  <a:cubicBezTo>
                    <a:pt x="14" y="15"/>
                    <a:pt x="9" y="14"/>
                    <a:pt x="9" y="1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20"/>
                    <a:pt x="7" y="22"/>
                  </a:cubicBezTo>
                  <a:cubicBezTo>
                    <a:pt x="7" y="23"/>
                    <a:pt x="5" y="23"/>
                    <a:pt x="5" y="23"/>
                  </a:cubicBezTo>
                  <a:cubicBezTo>
                    <a:pt x="5" y="23"/>
                    <a:pt x="6" y="25"/>
                    <a:pt x="4" y="25"/>
                  </a:cubicBezTo>
                  <a:lnTo>
                    <a:pt x="2" y="25"/>
                  </a:lnTo>
                  <a:close/>
                  <a:moveTo>
                    <a:pt x="62" y="76"/>
                  </a:moveTo>
                  <a:cubicBezTo>
                    <a:pt x="63" y="77"/>
                    <a:pt x="63" y="77"/>
                    <a:pt x="63" y="77"/>
                  </a:cubicBezTo>
                  <a:cubicBezTo>
                    <a:pt x="63" y="76"/>
                    <a:pt x="63" y="76"/>
                    <a:pt x="62" y="76"/>
                  </a:cubicBezTo>
                  <a:close/>
                  <a:moveTo>
                    <a:pt x="32" y="76"/>
                  </a:moveTo>
                  <a:cubicBezTo>
                    <a:pt x="32" y="76"/>
                    <a:pt x="31" y="76"/>
                    <a:pt x="30" y="77"/>
                  </a:cubicBezTo>
                  <a:cubicBezTo>
                    <a:pt x="30" y="77"/>
                    <a:pt x="31" y="79"/>
                    <a:pt x="30" y="79"/>
                  </a:cubicBezTo>
                  <a:cubicBezTo>
                    <a:pt x="32" y="79"/>
                    <a:pt x="35" y="81"/>
                    <a:pt x="36" y="81"/>
                  </a:cubicBezTo>
                  <a:cubicBezTo>
                    <a:pt x="37" y="81"/>
                    <a:pt x="38" y="81"/>
                    <a:pt x="40" y="81"/>
                  </a:cubicBezTo>
                  <a:cubicBezTo>
                    <a:pt x="42" y="82"/>
                    <a:pt x="42" y="84"/>
                    <a:pt x="46" y="84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50" y="82"/>
                    <a:pt x="50" y="83"/>
                    <a:pt x="52" y="83"/>
                  </a:cubicBezTo>
                  <a:cubicBezTo>
                    <a:pt x="52" y="83"/>
                    <a:pt x="54" y="82"/>
                    <a:pt x="55" y="82"/>
                  </a:cubicBezTo>
                  <a:cubicBezTo>
                    <a:pt x="55" y="82"/>
                    <a:pt x="56" y="81"/>
                    <a:pt x="55" y="80"/>
                  </a:cubicBezTo>
                  <a:cubicBezTo>
                    <a:pt x="54" y="80"/>
                    <a:pt x="53" y="81"/>
                    <a:pt x="52" y="80"/>
                  </a:cubicBezTo>
                  <a:cubicBezTo>
                    <a:pt x="52" y="80"/>
                    <a:pt x="52" y="78"/>
                    <a:pt x="52" y="78"/>
                  </a:cubicBezTo>
                  <a:cubicBezTo>
                    <a:pt x="52" y="78"/>
                    <a:pt x="49" y="77"/>
                    <a:pt x="50" y="78"/>
                  </a:cubicBezTo>
                  <a:cubicBezTo>
                    <a:pt x="48" y="79"/>
                    <a:pt x="42" y="78"/>
                    <a:pt x="44" y="78"/>
                  </a:cubicBezTo>
                  <a:cubicBezTo>
                    <a:pt x="39" y="78"/>
                    <a:pt x="36" y="77"/>
                    <a:pt x="32" y="76"/>
                  </a:cubicBezTo>
                  <a:close/>
                  <a:moveTo>
                    <a:pt x="26" y="36"/>
                  </a:moveTo>
                  <a:cubicBezTo>
                    <a:pt x="26" y="36"/>
                    <a:pt x="27" y="38"/>
                    <a:pt x="27" y="38"/>
                  </a:cubicBezTo>
                  <a:cubicBezTo>
                    <a:pt x="24" y="37"/>
                    <a:pt x="23" y="37"/>
                    <a:pt x="26" y="36"/>
                  </a:cubicBezTo>
                  <a:close/>
                  <a:moveTo>
                    <a:pt x="20" y="63"/>
                  </a:moveTo>
                  <a:cubicBezTo>
                    <a:pt x="20" y="63"/>
                    <a:pt x="20" y="65"/>
                    <a:pt x="20" y="66"/>
                  </a:cubicBezTo>
                  <a:cubicBezTo>
                    <a:pt x="23" y="66"/>
                    <a:pt x="22" y="63"/>
                    <a:pt x="20" y="63"/>
                  </a:cubicBezTo>
                  <a:close/>
                  <a:moveTo>
                    <a:pt x="65" y="60"/>
                  </a:moveTo>
                  <a:cubicBezTo>
                    <a:pt x="65" y="60"/>
                    <a:pt x="62" y="62"/>
                    <a:pt x="64" y="62"/>
                  </a:cubicBezTo>
                  <a:cubicBezTo>
                    <a:pt x="64" y="62"/>
                    <a:pt x="67" y="59"/>
                    <a:pt x="65" y="60"/>
                  </a:cubicBezTo>
                  <a:close/>
                  <a:moveTo>
                    <a:pt x="54" y="50"/>
                  </a:moveTo>
                  <a:cubicBezTo>
                    <a:pt x="54" y="52"/>
                    <a:pt x="54" y="52"/>
                    <a:pt x="54" y="52"/>
                  </a:cubicBezTo>
                  <a:cubicBezTo>
                    <a:pt x="57" y="52"/>
                    <a:pt x="57" y="50"/>
                    <a:pt x="54" y="50"/>
                  </a:cubicBezTo>
                  <a:close/>
                  <a:moveTo>
                    <a:pt x="4" y="43"/>
                  </a:moveTo>
                  <a:cubicBezTo>
                    <a:pt x="4" y="43"/>
                    <a:pt x="4" y="45"/>
                    <a:pt x="4" y="45"/>
                  </a:cubicBezTo>
                  <a:cubicBezTo>
                    <a:pt x="4" y="45"/>
                    <a:pt x="9" y="45"/>
                    <a:pt x="7" y="44"/>
                  </a:cubicBezTo>
                  <a:cubicBezTo>
                    <a:pt x="6" y="44"/>
                    <a:pt x="5" y="44"/>
                    <a:pt x="4" y="43"/>
                  </a:cubicBezTo>
                  <a:close/>
                  <a:moveTo>
                    <a:pt x="52" y="41"/>
                  </a:moveTo>
                  <a:cubicBezTo>
                    <a:pt x="52" y="41"/>
                    <a:pt x="52" y="43"/>
                    <a:pt x="52" y="44"/>
                  </a:cubicBezTo>
                  <a:cubicBezTo>
                    <a:pt x="54" y="45"/>
                    <a:pt x="53" y="41"/>
                    <a:pt x="52" y="41"/>
                  </a:cubicBezTo>
                  <a:close/>
                  <a:moveTo>
                    <a:pt x="54" y="30"/>
                  </a:moveTo>
                  <a:cubicBezTo>
                    <a:pt x="54" y="30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3"/>
                    <a:pt x="55" y="34"/>
                    <a:pt x="55" y="35"/>
                  </a:cubicBezTo>
                  <a:cubicBezTo>
                    <a:pt x="55" y="35"/>
                    <a:pt x="59" y="35"/>
                    <a:pt x="57" y="34"/>
                  </a:cubicBezTo>
                  <a:cubicBezTo>
                    <a:pt x="57" y="34"/>
                    <a:pt x="57" y="32"/>
                    <a:pt x="56" y="30"/>
                  </a:cubicBezTo>
                  <a:cubicBezTo>
                    <a:pt x="56" y="30"/>
                    <a:pt x="54" y="31"/>
                    <a:pt x="54" y="30"/>
                  </a:cubicBezTo>
                  <a:close/>
                  <a:moveTo>
                    <a:pt x="0" y="25"/>
                  </a:moveTo>
                  <a:cubicBezTo>
                    <a:pt x="0" y="25"/>
                    <a:pt x="0" y="27"/>
                    <a:pt x="0" y="27"/>
                  </a:cubicBezTo>
                  <a:cubicBezTo>
                    <a:pt x="2" y="28"/>
                    <a:pt x="0" y="25"/>
                    <a:pt x="0" y="2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231">
              <a:extLst>
                <a:ext uri="{FF2B5EF4-FFF2-40B4-BE49-F238E27FC236}">
                  <a16:creationId xmlns:a16="http://schemas.microsoft.com/office/drawing/2014/main" id="{C24B010E-2461-6247-9A59-C633FC1298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84831" y="2593671"/>
              <a:ext cx="235330" cy="296407"/>
            </a:xfrm>
            <a:custGeom>
              <a:avLst/>
              <a:gdLst>
                <a:gd name="T0" fmla="*/ 6 w 67"/>
                <a:gd name="T1" fmla="*/ 30 h 84"/>
                <a:gd name="T2" fmla="*/ 12 w 67"/>
                <a:gd name="T3" fmla="*/ 34 h 84"/>
                <a:gd name="T4" fmla="*/ 25 w 67"/>
                <a:gd name="T5" fmla="*/ 46 h 84"/>
                <a:gd name="T6" fmla="*/ 11 w 67"/>
                <a:gd name="T7" fmla="*/ 48 h 84"/>
                <a:gd name="T8" fmla="*/ 16 w 67"/>
                <a:gd name="T9" fmla="*/ 57 h 84"/>
                <a:gd name="T10" fmla="*/ 24 w 67"/>
                <a:gd name="T11" fmla="*/ 58 h 84"/>
                <a:gd name="T12" fmla="*/ 30 w 67"/>
                <a:gd name="T13" fmla="*/ 55 h 84"/>
                <a:gd name="T14" fmla="*/ 28 w 67"/>
                <a:gd name="T15" fmla="*/ 48 h 84"/>
                <a:gd name="T16" fmla="*/ 35 w 67"/>
                <a:gd name="T17" fmla="*/ 45 h 84"/>
                <a:gd name="T18" fmla="*/ 28 w 67"/>
                <a:gd name="T19" fmla="*/ 38 h 84"/>
                <a:gd name="T20" fmla="*/ 34 w 67"/>
                <a:gd name="T21" fmla="*/ 44 h 84"/>
                <a:gd name="T22" fmla="*/ 41 w 67"/>
                <a:gd name="T23" fmla="*/ 48 h 84"/>
                <a:gd name="T24" fmla="*/ 32 w 67"/>
                <a:gd name="T25" fmla="*/ 36 h 84"/>
                <a:gd name="T26" fmla="*/ 25 w 67"/>
                <a:gd name="T27" fmla="*/ 30 h 84"/>
                <a:gd name="T28" fmla="*/ 25 w 67"/>
                <a:gd name="T29" fmla="*/ 22 h 84"/>
                <a:gd name="T30" fmla="*/ 30 w 67"/>
                <a:gd name="T31" fmla="*/ 22 h 84"/>
                <a:gd name="T32" fmla="*/ 32 w 67"/>
                <a:gd name="T33" fmla="*/ 18 h 84"/>
                <a:gd name="T34" fmla="*/ 36 w 67"/>
                <a:gd name="T35" fmla="*/ 16 h 84"/>
                <a:gd name="T36" fmla="*/ 53 w 67"/>
                <a:gd name="T37" fmla="*/ 10 h 84"/>
                <a:gd name="T38" fmla="*/ 57 w 67"/>
                <a:gd name="T39" fmla="*/ 8 h 84"/>
                <a:gd name="T40" fmla="*/ 59 w 67"/>
                <a:gd name="T41" fmla="*/ 2 h 84"/>
                <a:gd name="T42" fmla="*/ 49 w 67"/>
                <a:gd name="T43" fmla="*/ 6 h 84"/>
                <a:gd name="T44" fmla="*/ 36 w 67"/>
                <a:gd name="T45" fmla="*/ 6 h 84"/>
                <a:gd name="T46" fmla="*/ 27 w 67"/>
                <a:gd name="T47" fmla="*/ 9 h 84"/>
                <a:gd name="T48" fmla="*/ 16 w 67"/>
                <a:gd name="T49" fmla="*/ 15 h 84"/>
                <a:gd name="T50" fmla="*/ 7 w 67"/>
                <a:gd name="T51" fmla="*/ 22 h 84"/>
                <a:gd name="T52" fmla="*/ 2 w 67"/>
                <a:gd name="T53" fmla="*/ 25 h 84"/>
                <a:gd name="T54" fmla="*/ 62 w 67"/>
                <a:gd name="T55" fmla="*/ 76 h 84"/>
                <a:gd name="T56" fmla="*/ 30 w 67"/>
                <a:gd name="T57" fmla="*/ 79 h 84"/>
                <a:gd name="T58" fmla="*/ 46 w 67"/>
                <a:gd name="T59" fmla="*/ 84 h 84"/>
                <a:gd name="T60" fmla="*/ 55 w 67"/>
                <a:gd name="T61" fmla="*/ 82 h 84"/>
                <a:gd name="T62" fmla="*/ 52 w 67"/>
                <a:gd name="T63" fmla="*/ 78 h 84"/>
                <a:gd name="T64" fmla="*/ 32 w 67"/>
                <a:gd name="T65" fmla="*/ 76 h 84"/>
                <a:gd name="T66" fmla="*/ 26 w 67"/>
                <a:gd name="T67" fmla="*/ 36 h 84"/>
                <a:gd name="T68" fmla="*/ 20 w 67"/>
                <a:gd name="T69" fmla="*/ 63 h 84"/>
                <a:gd name="T70" fmla="*/ 65 w 67"/>
                <a:gd name="T71" fmla="*/ 60 h 84"/>
                <a:gd name="T72" fmla="*/ 54 w 67"/>
                <a:gd name="T73" fmla="*/ 50 h 84"/>
                <a:gd name="T74" fmla="*/ 7 w 67"/>
                <a:gd name="T75" fmla="*/ 44 h 84"/>
                <a:gd name="T76" fmla="*/ 52 w 67"/>
                <a:gd name="T77" fmla="*/ 44 h 84"/>
                <a:gd name="T78" fmla="*/ 53 w 67"/>
                <a:gd name="T79" fmla="*/ 32 h 84"/>
                <a:gd name="T80" fmla="*/ 57 w 67"/>
                <a:gd name="T81" fmla="*/ 34 h 84"/>
                <a:gd name="T82" fmla="*/ 0 w 67"/>
                <a:gd name="T83" fmla="*/ 2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7" h="84">
                  <a:moveTo>
                    <a:pt x="2" y="25"/>
                  </a:moveTo>
                  <a:cubicBezTo>
                    <a:pt x="2" y="26"/>
                    <a:pt x="2" y="28"/>
                    <a:pt x="3" y="29"/>
                  </a:cubicBezTo>
                  <a:cubicBezTo>
                    <a:pt x="3" y="30"/>
                    <a:pt x="5" y="30"/>
                    <a:pt x="6" y="30"/>
                  </a:cubicBezTo>
                  <a:cubicBezTo>
                    <a:pt x="6" y="31"/>
                    <a:pt x="5" y="32"/>
                    <a:pt x="6" y="32"/>
                  </a:cubicBezTo>
                  <a:cubicBezTo>
                    <a:pt x="6" y="33"/>
                    <a:pt x="8" y="34"/>
                    <a:pt x="8" y="35"/>
                  </a:cubicBezTo>
                  <a:cubicBezTo>
                    <a:pt x="9" y="35"/>
                    <a:pt x="10" y="34"/>
                    <a:pt x="12" y="34"/>
                  </a:cubicBezTo>
                  <a:cubicBezTo>
                    <a:pt x="11" y="35"/>
                    <a:pt x="10" y="36"/>
                    <a:pt x="10" y="36"/>
                  </a:cubicBezTo>
                  <a:cubicBezTo>
                    <a:pt x="9" y="39"/>
                    <a:pt x="10" y="42"/>
                    <a:pt x="10" y="43"/>
                  </a:cubicBezTo>
                  <a:cubicBezTo>
                    <a:pt x="17" y="42"/>
                    <a:pt x="20" y="44"/>
                    <a:pt x="25" y="46"/>
                  </a:cubicBezTo>
                  <a:cubicBezTo>
                    <a:pt x="25" y="46"/>
                    <a:pt x="24" y="48"/>
                    <a:pt x="22" y="48"/>
                  </a:cubicBezTo>
                  <a:cubicBezTo>
                    <a:pt x="21" y="48"/>
                    <a:pt x="20" y="45"/>
                    <a:pt x="19" y="45"/>
                  </a:cubicBezTo>
                  <a:cubicBezTo>
                    <a:pt x="14" y="43"/>
                    <a:pt x="13" y="45"/>
                    <a:pt x="11" y="48"/>
                  </a:cubicBezTo>
                  <a:cubicBezTo>
                    <a:pt x="14" y="51"/>
                    <a:pt x="14" y="51"/>
                    <a:pt x="13" y="57"/>
                  </a:cubicBezTo>
                  <a:cubicBezTo>
                    <a:pt x="14" y="57"/>
                    <a:pt x="14" y="57"/>
                    <a:pt x="14" y="58"/>
                  </a:cubicBezTo>
                  <a:cubicBezTo>
                    <a:pt x="16" y="58"/>
                    <a:pt x="15" y="57"/>
                    <a:pt x="16" y="57"/>
                  </a:cubicBezTo>
                  <a:cubicBezTo>
                    <a:pt x="16" y="57"/>
                    <a:pt x="18" y="57"/>
                    <a:pt x="18" y="58"/>
                  </a:cubicBezTo>
                  <a:cubicBezTo>
                    <a:pt x="19" y="58"/>
                    <a:pt x="20" y="58"/>
                    <a:pt x="22" y="58"/>
                  </a:cubicBezTo>
                  <a:cubicBezTo>
                    <a:pt x="21" y="58"/>
                    <a:pt x="24" y="58"/>
                    <a:pt x="24" y="58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7"/>
                    <a:pt x="23" y="55"/>
                    <a:pt x="24" y="54"/>
                  </a:cubicBezTo>
                  <a:cubicBezTo>
                    <a:pt x="25" y="54"/>
                    <a:pt x="29" y="55"/>
                    <a:pt x="30" y="55"/>
                  </a:cubicBezTo>
                  <a:cubicBezTo>
                    <a:pt x="30" y="55"/>
                    <a:pt x="31" y="53"/>
                    <a:pt x="31" y="53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7" y="50"/>
                    <a:pt x="28" y="49"/>
                    <a:pt x="28" y="48"/>
                  </a:cubicBezTo>
                  <a:cubicBezTo>
                    <a:pt x="30" y="49"/>
                    <a:pt x="31" y="48"/>
                    <a:pt x="32" y="49"/>
                  </a:cubicBezTo>
                  <a:cubicBezTo>
                    <a:pt x="32" y="49"/>
                    <a:pt x="33" y="50"/>
                    <a:pt x="35" y="51"/>
                  </a:cubicBezTo>
                  <a:cubicBezTo>
                    <a:pt x="35" y="48"/>
                    <a:pt x="35" y="47"/>
                    <a:pt x="35" y="45"/>
                  </a:cubicBezTo>
                  <a:cubicBezTo>
                    <a:pt x="33" y="44"/>
                    <a:pt x="29" y="43"/>
                    <a:pt x="28" y="41"/>
                  </a:cubicBezTo>
                  <a:cubicBezTo>
                    <a:pt x="28" y="41"/>
                    <a:pt x="28" y="39"/>
                    <a:pt x="28" y="39"/>
                  </a:cubicBezTo>
                  <a:cubicBezTo>
                    <a:pt x="28" y="39"/>
                    <a:pt x="27" y="37"/>
                    <a:pt x="28" y="38"/>
                  </a:cubicBezTo>
                  <a:cubicBezTo>
                    <a:pt x="29" y="38"/>
                    <a:pt x="29" y="40"/>
                    <a:pt x="30" y="40"/>
                  </a:cubicBezTo>
                  <a:cubicBezTo>
                    <a:pt x="31" y="41"/>
                    <a:pt x="32" y="42"/>
                    <a:pt x="33" y="42"/>
                  </a:cubicBezTo>
                  <a:cubicBezTo>
                    <a:pt x="33" y="42"/>
                    <a:pt x="33" y="43"/>
                    <a:pt x="34" y="44"/>
                  </a:cubicBezTo>
                  <a:cubicBezTo>
                    <a:pt x="35" y="44"/>
                    <a:pt x="37" y="43"/>
                    <a:pt x="38" y="44"/>
                  </a:cubicBezTo>
                  <a:cubicBezTo>
                    <a:pt x="38" y="44"/>
                    <a:pt x="39" y="45"/>
                    <a:pt x="40" y="46"/>
                  </a:cubicBezTo>
                  <a:cubicBezTo>
                    <a:pt x="40" y="46"/>
                    <a:pt x="41" y="48"/>
                    <a:pt x="41" y="48"/>
                  </a:cubicBezTo>
                  <a:cubicBezTo>
                    <a:pt x="44" y="49"/>
                    <a:pt x="38" y="41"/>
                    <a:pt x="38" y="40"/>
                  </a:cubicBezTo>
                  <a:cubicBezTo>
                    <a:pt x="36" y="39"/>
                    <a:pt x="34" y="40"/>
                    <a:pt x="33" y="38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30" y="34"/>
                    <a:pt x="29" y="35"/>
                    <a:pt x="26" y="36"/>
                  </a:cubicBezTo>
                  <a:cubicBezTo>
                    <a:pt x="26" y="35"/>
                    <a:pt x="28" y="35"/>
                    <a:pt x="27" y="34"/>
                  </a:cubicBezTo>
                  <a:cubicBezTo>
                    <a:pt x="25" y="33"/>
                    <a:pt x="26" y="32"/>
                    <a:pt x="25" y="30"/>
                  </a:cubicBezTo>
                  <a:cubicBezTo>
                    <a:pt x="26" y="30"/>
                    <a:pt x="27" y="32"/>
                    <a:pt x="27" y="32"/>
                  </a:cubicBezTo>
                  <a:cubicBezTo>
                    <a:pt x="33" y="34"/>
                    <a:pt x="26" y="26"/>
                    <a:pt x="26" y="26"/>
                  </a:cubicBezTo>
                  <a:cubicBezTo>
                    <a:pt x="25" y="25"/>
                    <a:pt x="26" y="24"/>
                    <a:pt x="25" y="22"/>
                  </a:cubicBezTo>
                  <a:cubicBezTo>
                    <a:pt x="25" y="22"/>
                    <a:pt x="22" y="22"/>
                    <a:pt x="22" y="21"/>
                  </a:cubicBezTo>
                  <a:cubicBezTo>
                    <a:pt x="22" y="19"/>
                    <a:pt x="25" y="15"/>
                    <a:pt x="26" y="14"/>
                  </a:cubicBezTo>
                  <a:cubicBezTo>
                    <a:pt x="26" y="15"/>
                    <a:pt x="29" y="21"/>
                    <a:pt x="30" y="22"/>
                  </a:cubicBezTo>
                  <a:cubicBezTo>
                    <a:pt x="30" y="22"/>
                    <a:pt x="32" y="22"/>
                    <a:pt x="32" y="22"/>
                  </a:cubicBezTo>
                  <a:cubicBezTo>
                    <a:pt x="31" y="22"/>
                    <a:pt x="31" y="21"/>
                    <a:pt x="30" y="20"/>
                  </a:cubicBezTo>
                  <a:cubicBezTo>
                    <a:pt x="31" y="20"/>
                    <a:pt x="31" y="19"/>
                    <a:pt x="32" y="18"/>
                  </a:cubicBezTo>
                  <a:cubicBezTo>
                    <a:pt x="32" y="19"/>
                    <a:pt x="34" y="20"/>
                    <a:pt x="34" y="20"/>
                  </a:cubicBezTo>
                  <a:cubicBezTo>
                    <a:pt x="35" y="20"/>
                    <a:pt x="35" y="17"/>
                    <a:pt x="34" y="17"/>
                  </a:cubicBezTo>
                  <a:cubicBezTo>
                    <a:pt x="37" y="17"/>
                    <a:pt x="39" y="18"/>
                    <a:pt x="36" y="16"/>
                  </a:cubicBezTo>
                  <a:cubicBezTo>
                    <a:pt x="30" y="9"/>
                    <a:pt x="34" y="11"/>
                    <a:pt x="40" y="10"/>
                  </a:cubicBezTo>
                  <a:cubicBezTo>
                    <a:pt x="40" y="10"/>
                    <a:pt x="43" y="11"/>
                    <a:pt x="44" y="11"/>
                  </a:cubicBezTo>
                  <a:cubicBezTo>
                    <a:pt x="46" y="11"/>
                    <a:pt x="50" y="10"/>
                    <a:pt x="53" y="10"/>
                  </a:cubicBezTo>
                  <a:cubicBezTo>
                    <a:pt x="53" y="11"/>
                    <a:pt x="53" y="11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7" y="10"/>
                    <a:pt x="57" y="8"/>
                  </a:cubicBezTo>
                  <a:cubicBezTo>
                    <a:pt x="57" y="6"/>
                    <a:pt x="60" y="9"/>
                    <a:pt x="62" y="7"/>
                  </a:cubicBezTo>
                  <a:cubicBezTo>
                    <a:pt x="64" y="6"/>
                    <a:pt x="62" y="3"/>
                    <a:pt x="62" y="3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2"/>
                    <a:pt x="54" y="0"/>
                    <a:pt x="56" y="3"/>
                  </a:cubicBezTo>
                  <a:cubicBezTo>
                    <a:pt x="57" y="7"/>
                    <a:pt x="55" y="5"/>
                    <a:pt x="53" y="5"/>
                  </a:cubicBezTo>
                  <a:cubicBezTo>
                    <a:pt x="51" y="5"/>
                    <a:pt x="49" y="6"/>
                    <a:pt x="49" y="6"/>
                  </a:cubicBezTo>
                  <a:cubicBezTo>
                    <a:pt x="49" y="6"/>
                    <a:pt x="49" y="2"/>
                    <a:pt x="46" y="2"/>
                  </a:cubicBezTo>
                  <a:cubicBezTo>
                    <a:pt x="43" y="2"/>
                    <a:pt x="42" y="1"/>
                    <a:pt x="41" y="3"/>
                  </a:cubicBezTo>
                  <a:cubicBezTo>
                    <a:pt x="39" y="6"/>
                    <a:pt x="38" y="6"/>
                    <a:pt x="36" y="6"/>
                  </a:cubicBezTo>
                  <a:cubicBezTo>
                    <a:pt x="33" y="6"/>
                    <a:pt x="30" y="5"/>
                    <a:pt x="30" y="5"/>
                  </a:cubicBezTo>
                  <a:cubicBezTo>
                    <a:pt x="30" y="5"/>
                    <a:pt x="28" y="6"/>
                    <a:pt x="29" y="7"/>
                  </a:cubicBezTo>
                  <a:cubicBezTo>
                    <a:pt x="30" y="9"/>
                    <a:pt x="27" y="9"/>
                    <a:pt x="27" y="9"/>
                  </a:cubicBezTo>
                  <a:cubicBezTo>
                    <a:pt x="27" y="9"/>
                    <a:pt x="23" y="9"/>
                    <a:pt x="22" y="11"/>
                  </a:cubicBezTo>
                  <a:cubicBezTo>
                    <a:pt x="22" y="12"/>
                    <a:pt x="21" y="11"/>
                    <a:pt x="19" y="12"/>
                  </a:cubicBezTo>
                  <a:cubicBezTo>
                    <a:pt x="18" y="14"/>
                    <a:pt x="18" y="15"/>
                    <a:pt x="16" y="15"/>
                  </a:cubicBezTo>
                  <a:cubicBezTo>
                    <a:pt x="14" y="15"/>
                    <a:pt x="9" y="14"/>
                    <a:pt x="9" y="1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8" y="20"/>
                    <a:pt x="7" y="22"/>
                  </a:cubicBezTo>
                  <a:cubicBezTo>
                    <a:pt x="7" y="23"/>
                    <a:pt x="5" y="23"/>
                    <a:pt x="5" y="23"/>
                  </a:cubicBezTo>
                  <a:cubicBezTo>
                    <a:pt x="5" y="23"/>
                    <a:pt x="6" y="25"/>
                    <a:pt x="4" y="25"/>
                  </a:cubicBezTo>
                  <a:lnTo>
                    <a:pt x="2" y="25"/>
                  </a:lnTo>
                  <a:close/>
                  <a:moveTo>
                    <a:pt x="62" y="76"/>
                  </a:moveTo>
                  <a:cubicBezTo>
                    <a:pt x="63" y="77"/>
                    <a:pt x="63" y="77"/>
                    <a:pt x="63" y="77"/>
                  </a:cubicBezTo>
                  <a:cubicBezTo>
                    <a:pt x="63" y="76"/>
                    <a:pt x="63" y="76"/>
                    <a:pt x="62" y="76"/>
                  </a:cubicBezTo>
                  <a:close/>
                  <a:moveTo>
                    <a:pt x="32" y="76"/>
                  </a:moveTo>
                  <a:cubicBezTo>
                    <a:pt x="32" y="76"/>
                    <a:pt x="31" y="76"/>
                    <a:pt x="30" y="77"/>
                  </a:cubicBezTo>
                  <a:cubicBezTo>
                    <a:pt x="30" y="77"/>
                    <a:pt x="31" y="79"/>
                    <a:pt x="30" y="79"/>
                  </a:cubicBezTo>
                  <a:cubicBezTo>
                    <a:pt x="32" y="79"/>
                    <a:pt x="35" y="81"/>
                    <a:pt x="36" y="81"/>
                  </a:cubicBezTo>
                  <a:cubicBezTo>
                    <a:pt x="37" y="81"/>
                    <a:pt x="38" y="81"/>
                    <a:pt x="40" y="81"/>
                  </a:cubicBezTo>
                  <a:cubicBezTo>
                    <a:pt x="42" y="82"/>
                    <a:pt x="42" y="84"/>
                    <a:pt x="46" y="84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50" y="82"/>
                    <a:pt x="50" y="83"/>
                    <a:pt x="52" y="83"/>
                  </a:cubicBezTo>
                  <a:cubicBezTo>
                    <a:pt x="52" y="83"/>
                    <a:pt x="54" y="82"/>
                    <a:pt x="55" y="82"/>
                  </a:cubicBezTo>
                  <a:cubicBezTo>
                    <a:pt x="55" y="82"/>
                    <a:pt x="56" y="81"/>
                    <a:pt x="55" y="80"/>
                  </a:cubicBezTo>
                  <a:cubicBezTo>
                    <a:pt x="54" y="80"/>
                    <a:pt x="53" y="81"/>
                    <a:pt x="52" y="80"/>
                  </a:cubicBezTo>
                  <a:cubicBezTo>
                    <a:pt x="52" y="80"/>
                    <a:pt x="52" y="78"/>
                    <a:pt x="52" y="78"/>
                  </a:cubicBezTo>
                  <a:cubicBezTo>
                    <a:pt x="52" y="78"/>
                    <a:pt x="49" y="77"/>
                    <a:pt x="50" y="78"/>
                  </a:cubicBezTo>
                  <a:cubicBezTo>
                    <a:pt x="48" y="79"/>
                    <a:pt x="42" y="78"/>
                    <a:pt x="44" y="78"/>
                  </a:cubicBezTo>
                  <a:cubicBezTo>
                    <a:pt x="39" y="78"/>
                    <a:pt x="36" y="77"/>
                    <a:pt x="32" y="76"/>
                  </a:cubicBezTo>
                  <a:close/>
                  <a:moveTo>
                    <a:pt x="26" y="36"/>
                  </a:moveTo>
                  <a:cubicBezTo>
                    <a:pt x="26" y="36"/>
                    <a:pt x="27" y="38"/>
                    <a:pt x="27" y="38"/>
                  </a:cubicBezTo>
                  <a:cubicBezTo>
                    <a:pt x="24" y="37"/>
                    <a:pt x="23" y="37"/>
                    <a:pt x="26" y="36"/>
                  </a:cubicBezTo>
                  <a:close/>
                  <a:moveTo>
                    <a:pt x="20" y="63"/>
                  </a:moveTo>
                  <a:cubicBezTo>
                    <a:pt x="20" y="63"/>
                    <a:pt x="20" y="65"/>
                    <a:pt x="20" y="66"/>
                  </a:cubicBezTo>
                  <a:cubicBezTo>
                    <a:pt x="23" y="66"/>
                    <a:pt x="22" y="63"/>
                    <a:pt x="20" y="63"/>
                  </a:cubicBezTo>
                  <a:close/>
                  <a:moveTo>
                    <a:pt x="65" y="60"/>
                  </a:moveTo>
                  <a:cubicBezTo>
                    <a:pt x="65" y="60"/>
                    <a:pt x="62" y="62"/>
                    <a:pt x="64" y="62"/>
                  </a:cubicBezTo>
                  <a:cubicBezTo>
                    <a:pt x="64" y="62"/>
                    <a:pt x="67" y="59"/>
                    <a:pt x="65" y="60"/>
                  </a:cubicBezTo>
                  <a:close/>
                  <a:moveTo>
                    <a:pt x="54" y="50"/>
                  </a:moveTo>
                  <a:cubicBezTo>
                    <a:pt x="54" y="52"/>
                    <a:pt x="54" y="52"/>
                    <a:pt x="54" y="52"/>
                  </a:cubicBezTo>
                  <a:cubicBezTo>
                    <a:pt x="57" y="52"/>
                    <a:pt x="57" y="50"/>
                    <a:pt x="54" y="50"/>
                  </a:cubicBezTo>
                  <a:close/>
                  <a:moveTo>
                    <a:pt x="4" y="43"/>
                  </a:moveTo>
                  <a:cubicBezTo>
                    <a:pt x="4" y="43"/>
                    <a:pt x="4" y="45"/>
                    <a:pt x="4" y="45"/>
                  </a:cubicBezTo>
                  <a:cubicBezTo>
                    <a:pt x="4" y="45"/>
                    <a:pt x="9" y="45"/>
                    <a:pt x="7" y="44"/>
                  </a:cubicBezTo>
                  <a:cubicBezTo>
                    <a:pt x="6" y="44"/>
                    <a:pt x="5" y="44"/>
                    <a:pt x="4" y="43"/>
                  </a:cubicBezTo>
                  <a:close/>
                  <a:moveTo>
                    <a:pt x="52" y="41"/>
                  </a:moveTo>
                  <a:cubicBezTo>
                    <a:pt x="52" y="41"/>
                    <a:pt x="52" y="43"/>
                    <a:pt x="52" y="44"/>
                  </a:cubicBezTo>
                  <a:cubicBezTo>
                    <a:pt x="54" y="45"/>
                    <a:pt x="53" y="41"/>
                    <a:pt x="52" y="41"/>
                  </a:cubicBezTo>
                  <a:close/>
                  <a:moveTo>
                    <a:pt x="54" y="30"/>
                  </a:moveTo>
                  <a:cubicBezTo>
                    <a:pt x="54" y="30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3"/>
                    <a:pt x="55" y="34"/>
                    <a:pt x="55" y="35"/>
                  </a:cubicBezTo>
                  <a:cubicBezTo>
                    <a:pt x="55" y="35"/>
                    <a:pt x="59" y="35"/>
                    <a:pt x="57" y="34"/>
                  </a:cubicBezTo>
                  <a:cubicBezTo>
                    <a:pt x="57" y="34"/>
                    <a:pt x="57" y="32"/>
                    <a:pt x="56" y="30"/>
                  </a:cubicBezTo>
                  <a:cubicBezTo>
                    <a:pt x="56" y="30"/>
                    <a:pt x="54" y="31"/>
                    <a:pt x="54" y="30"/>
                  </a:cubicBezTo>
                  <a:close/>
                  <a:moveTo>
                    <a:pt x="0" y="25"/>
                  </a:moveTo>
                  <a:cubicBezTo>
                    <a:pt x="0" y="25"/>
                    <a:pt x="0" y="27"/>
                    <a:pt x="0" y="27"/>
                  </a:cubicBezTo>
                  <a:cubicBezTo>
                    <a:pt x="2" y="28"/>
                    <a:pt x="0" y="25"/>
                    <a:pt x="0" y="25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232">
              <a:extLst>
                <a:ext uri="{FF2B5EF4-FFF2-40B4-BE49-F238E27FC236}">
                  <a16:creationId xmlns:a16="http://schemas.microsoft.com/office/drawing/2014/main" id="{0D80233A-C4DD-534A-A45D-5B18BD31F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083" y="3784688"/>
              <a:ext cx="143712" cy="271258"/>
            </a:xfrm>
            <a:custGeom>
              <a:avLst/>
              <a:gdLst>
                <a:gd name="T0" fmla="*/ 41 w 41"/>
                <a:gd name="T1" fmla="*/ 64 h 77"/>
                <a:gd name="T2" fmla="*/ 36 w 41"/>
                <a:gd name="T3" fmla="*/ 55 h 77"/>
                <a:gd name="T4" fmla="*/ 36 w 41"/>
                <a:gd name="T5" fmla="*/ 52 h 77"/>
                <a:gd name="T6" fmla="*/ 35 w 41"/>
                <a:gd name="T7" fmla="*/ 48 h 77"/>
                <a:gd name="T8" fmla="*/ 36 w 41"/>
                <a:gd name="T9" fmla="*/ 39 h 77"/>
                <a:gd name="T10" fmla="*/ 34 w 41"/>
                <a:gd name="T11" fmla="*/ 34 h 77"/>
                <a:gd name="T12" fmla="*/ 35 w 41"/>
                <a:gd name="T13" fmla="*/ 26 h 77"/>
                <a:gd name="T14" fmla="*/ 33 w 41"/>
                <a:gd name="T15" fmla="*/ 22 h 77"/>
                <a:gd name="T16" fmla="*/ 34 w 41"/>
                <a:gd name="T17" fmla="*/ 14 h 77"/>
                <a:gd name="T18" fmla="*/ 31 w 41"/>
                <a:gd name="T19" fmla="*/ 9 h 77"/>
                <a:gd name="T20" fmla="*/ 31 w 41"/>
                <a:gd name="T21" fmla="*/ 1 h 77"/>
                <a:gd name="T22" fmla="*/ 25 w 41"/>
                <a:gd name="T23" fmla="*/ 0 h 77"/>
                <a:gd name="T24" fmla="*/ 24 w 41"/>
                <a:gd name="T25" fmla="*/ 2 h 77"/>
                <a:gd name="T26" fmla="*/ 11 w 41"/>
                <a:gd name="T27" fmla="*/ 1 h 77"/>
                <a:gd name="T28" fmla="*/ 8 w 41"/>
                <a:gd name="T29" fmla="*/ 6 h 77"/>
                <a:gd name="T30" fmla="*/ 9 w 41"/>
                <a:gd name="T31" fmla="*/ 11 h 77"/>
                <a:gd name="T32" fmla="*/ 8 w 41"/>
                <a:gd name="T33" fmla="*/ 17 h 77"/>
                <a:gd name="T34" fmla="*/ 9 w 41"/>
                <a:gd name="T35" fmla="*/ 23 h 77"/>
                <a:gd name="T36" fmla="*/ 11 w 41"/>
                <a:gd name="T37" fmla="*/ 29 h 77"/>
                <a:gd name="T38" fmla="*/ 10 w 41"/>
                <a:gd name="T39" fmla="*/ 36 h 77"/>
                <a:gd name="T40" fmla="*/ 8 w 41"/>
                <a:gd name="T41" fmla="*/ 41 h 77"/>
                <a:gd name="T42" fmla="*/ 5 w 41"/>
                <a:gd name="T43" fmla="*/ 48 h 77"/>
                <a:gd name="T44" fmla="*/ 2 w 41"/>
                <a:gd name="T45" fmla="*/ 54 h 77"/>
                <a:gd name="T46" fmla="*/ 1 w 41"/>
                <a:gd name="T47" fmla="*/ 60 h 77"/>
                <a:gd name="T48" fmla="*/ 1 w 41"/>
                <a:gd name="T49" fmla="*/ 67 h 77"/>
                <a:gd name="T50" fmla="*/ 2 w 41"/>
                <a:gd name="T51" fmla="*/ 71 h 77"/>
                <a:gd name="T52" fmla="*/ 0 w 41"/>
                <a:gd name="T53" fmla="*/ 76 h 77"/>
                <a:gd name="T54" fmla="*/ 6 w 41"/>
                <a:gd name="T55" fmla="*/ 76 h 77"/>
                <a:gd name="T56" fmla="*/ 12 w 41"/>
                <a:gd name="T57" fmla="*/ 73 h 77"/>
                <a:gd name="T58" fmla="*/ 18 w 41"/>
                <a:gd name="T59" fmla="*/ 72 h 77"/>
                <a:gd name="T60" fmla="*/ 22 w 41"/>
                <a:gd name="T61" fmla="*/ 69 h 77"/>
                <a:gd name="T62" fmla="*/ 30 w 41"/>
                <a:gd name="T63" fmla="*/ 69 h 77"/>
                <a:gd name="T64" fmla="*/ 33 w 41"/>
                <a:gd name="T65" fmla="*/ 67 h 77"/>
                <a:gd name="T66" fmla="*/ 37 w 41"/>
                <a:gd name="T67" fmla="*/ 67 h 77"/>
                <a:gd name="T68" fmla="*/ 37 w 41"/>
                <a:gd name="T69" fmla="*/ 63 h 77"/>
                <a:gd name="T70" fmla="*/ 35 w 41"/>
                <a:gd name="T71" fmla="*/ 61 h 77"/>
                <a:gd name="T72" fmla="*/ 38 w 41"/>
                <a:gd name="T73" fmla="*/ 61 h 77"/>
                <a:gd name="T74" fmla="*/ 39 w 41"/>
                <a:gd name="T75" fmla="*/ 65 h 77"/>
                <a:gd name="T76" fmla="*/ 41 w 41"/>
                <a:gd name="T77" fmla="*/ 65 h 77"/>
                <a:gd name="T78" fmla="*/ 41 w 41"/>
                <a:gd name="T79" fmla="*/ 6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1" h="77">
                  <a:moveTo>
                    <a:pt x="41" y="64"/>
                  </a:moveTo>
                  <a:cubicBezTo>
                    <a:pt x="41" y="64"/>
                    <a:pt x="37" y="56"/>
                    <a:pt x="36" y="55"/>
                  </a:cubicBezTo>
                  <a:cubicBezTo>
                    <a:pt x="34" y="53"/>
                    <a:pt x="37" y="53"/>
                    <a:pt x="36" y="52"/>
                  </a:cubicBezTo>
                  <a:cubicBezTo>
                    <a:pt x="34" y="51"/>
                    <a:pt x="35" y="49"/>
                    <a:pt x="35" y="48"/>
                  </a:cubicBezTo>
                  <a:cubicBezTo>
                    <a:pt x="35" y="47"/>
                    <a:pt x="36" y="42"/>
                    <a:pt x="36" y="39"/>
                  </a:cubicBezTo>
                  <a:cubicBezTo>
                    <a:pt x="36" y="37"/>
                    <a:pt x="36" y="37"/>
                    <a:pt x="34" y="34"/>
                  </a:cubicBezTo>
                  <a:cubicBezTo>
                    <a:pt x="32" y="30"/>
                    <a:pt x="34" y="28"/>
                    <a:pt x="35" y="26"/>
                  </a:cubicBezTo>
                  <a:cubicBezTo>
                    <a:pt x="35" y="25"/>
                    <a:pt x="32" y="24"/>
                    <a:pt x="33" y="22"/>
                  </a:cubicBezTo>
                  <a:cubicBezTo>
                    <a:pt x="35" y="20"/>
                    <a:pt x="34" y="17"/>
                    <a:pt x="34" y="14"/>
                  </a:cubicBezTo>
                  <a:cubicBezTo>
                    <a:pt x="34" y="11"/>
                    <a:pt x="32" y="9"/>
                    <a:pt x="31" y="9"/>
                  </a:cubicBezTo>
                  <a:cubicBezTo>
                    <a:pt x="29" y="8"/>
                    <a:pt x="31" y="1"/>
                    <a:pt x="31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13" y="0"/>
                    <a:pt x="11" y="1"/>
                  </a:cubicBezTo>
                  <a:cubicBezTo>
                    <a:pt x="10" y="2"/>
                    <a:pt x="8" y="4"/>
                    <a:pt x="8" y="6"/>
                  </a:cubicBezTo>
                  <a:cubicBezTo>
                    <a:pt x="8" y="8"/>
                    <a:pt x="10" y="10"/>
                    <a:pt x="9" y="11"/>
                  </a:cubicBezTo>
                  <a:cubicBezTo>
                    <a:pt x="9" y="13"/>
                    <a:pt x="8" y="17"/>
                    <a:pt x="8" y="17"/>
                  </a:cubicBezTo>
                  <a:cubicBezTo>
                    <a:pt x="8" y="17"/>
                    <a:pt x="10" y="21"/>
                    <a:pt x="9" y="23"/>
                  </a:cubicBezTo>
                  <a:cubicBezTo>
                    <a:pt x="8" y="25"/>
                    <a:pt x="11" y="26"/>
                    <a:pt x="11" y="29"/>
                  </a:cubicBezTo>
                  <a:cubicBezTo>
                    <a:pt x="11" y="32"/>
                    <a:pt x="10" y="36"/>
                    <a:pt x="10" y="36"/>
                  </a:cubicBezTo>
                  <a:cubicBezTo>
                    <a:pt x="10" y="36"/>
                    <a:pt x="8" y="38"/>
                    <a:pt x="8" y="41"/>
                  </a:cubicBezTo>
                  <a:cubicBezTo>
                    <a:pt x="7" y="44"/>
                    <a:pt x="6" y="45"/>
                    <a:pt x="5" y="48"/>
                  </a:cubicBezTo>
                  <a:cubicBezTo>
                    <a:pt x="5" y="50"/>
                    <a:pt x="2" y="54"/>
                    <a:pt x="2" y="54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3" y="70"/>
                    <a:pt x="2" y="71"/>
                  </a:cubicBezTo>
                  <a:cubicBezTo>
                    <a:pt x="1" y="73"/>
                    <a:pt x="0" y="76"/>
                    <a:pt x="0" y="76"/>
                  </a:cubicBezTo>
                  <a:cubicBezTo>
                    <a:pt x="2" y="76"/>
                    <a:pt x="4" y="77"/>
                    <a:pt x="6" y="76"/>
                  </a:cubicBezTo>
                  <a:cubicBezTo>
                    <a:pt x="8" y="76"/>
                    <a:pt x="10" y="73"/>
                    <a:pt x="12" y="73"/>
                  </a:cubicBezTo>
                  <a:cubicBezTo>
                    <a:pt x="14" y="72"/>
                    <a:pt x="15" y="73"/>
                    <a:pt x="18" y="72"/>
                  </a:cubicBezTo>
                  <a:cubicBezTo>
                    <a:pt x="19" y="72"/>
                    <a:pt x="21" y="69"/>
                    <a:pt x="22" y="69"/>
                  </a:cubicBezTo>
                  <a:cubicBezTo>
                    <a:pt x="25" y="68"/>
                    <a:pt x="27" y="69"/>
                    <a:pt x="30" y="69"/>
                  </a:cubicBezTo>
                  <a:cubicBezTo>
                    <a:pt x="30" y="69"/>
                    <a:pt x="33" y="67"/>
                    <a:pt x="33" y="67"/>
                  </a:cubicBezTo>
                  <a:cubicBezTo>
                    <a:pt x="34" y="66"/>
                    <a:pt x="36" y="67"/>
                    <a:pt x="37" y="67"/>
                  </a:cubicBezTo>
                  <a:cubicBezTo>
                    <a:pt x="37" y="66"/>
                    <a:pt x="37" y="64"/>
                    <a:pt x="37" y="63"/>
                  </a:cubicBezTo>
                  <a:cubicBezTo>
                    <a:pt x="37" y="63"/>
                    <a:pt x="35" y="62"/>
                    <a:pt x="35" y="61"/>
                  </a:cubicBezTo>
                  <a:cubicBezTo>
                    <a:pt x="35" y="62"/>
                    <a:pt x="37" y="61"/>
                    <a:pt x="38" y="61"/>
                  </a:cubicBezTo>
                  <a:cubicBezTo>
                    <a:pt x="38" y="61"/>
                    <a:pt x="39" y="64"/>
                    <a:pt x="39" y="65"/>
                  </a:cubicBezTo>
                  <a:cubicBezTo>
                    <a:pt x="39" y="65"/>
                    <a:pt x="41" y="65"/>
                    <a:pt x="41" y="65"/>
                  </a:cubicBezTo>
                  <a:lnTo>
                    <a:pt x="41" y="6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233">
              <a:extLst>
                <a:ext uri="{FF2B5EF4-FFF2-40B4-BE49-F238E27FC236}">
                  <a16:creationId xmlns:a16="http://schemas.microsoft.com/office/drawing/2014/main" id="{F70D0371-3524-9C46-B5A3-C3ACF4B8B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9083" y="3784688"/>
              <a:ext cx="143712" cy="271258"/>
            </a:xfrm>
            <a:custGeom>
              <a:avLst/>
              <a:gdLst>
                <a:gd name="T0" fmla="*/ 41 w 41"/>
                <a:gd name="T1" fmla="*/ 64 h 77"/>
                <a:gd name="T2" fmla="*/ 36 w 41"/>
                <a:gd name="T3" fmla="*/ 55 h 77"/>
                <a:gd name="T4" fmla="*/ 36 w 41"/>
                <a:gd name="T5" fmla="*/ 52 h 77"/>
                <a:gd name="T6" fmla="*/ 35 w 41"/>
                <a:gd name="T7" fmla="*/ 48 h 77"/>
                <a:gd name="T8" fmla="*/ 36 w 41"/>
                <a:gd name="T9" fmla="*/ 39 h 77"/>
                <a:gd name="T10" fmla="*/ 34 w 41"/>
                <a:gd name="T11" fmla="*/ 34 h 77"/>
                <a:gd name="T12" fmla="*/ 35 w 41"/>
                <a:gd name="T13" fmla="*/ 26 h 77"/>
                <a:gd name="T14" fmla="*/ 33 w 41"/>
                <a:gd name="T15" fmla="*/ 22 h 77"/>
                <a:gd name="T16" fmla="*/ 34 w 41"/>
                <a:gd name="T17" fmla="*/ 14 h 77"/>
                <a:gd name="T18" fmla="*/ 31 w 41"/>
                <a:gd name="T19" fmla="*/ 9 h 77"/>
                <a:gd name="T20" fmla="*/ 31 w 41"/>
                <a:gd name="T21" fmla="*/ 1 h 77"/>
                <a:gd name="T22" fmla="*/ 25 w 41"/>
                <a:gd name="T23" fmla="*/ 0 h 77"/>
                <a:gd name="T24" fmla="*/ 24 w 41"/>
                <a:gd name="T25" fmla="*/ 2 h 77"/>
                <a:gd name="T26" fmla="*/ 11 w 41"/>
                <a:gd name="T27" fmla="*/ 1 h 77"/>
                <a:gd name="T28" fmla="*/ 8 w 41"/>
                <a:gd name="T29" fmla="*/ 6 h 77"/>
                <a:gd name="T30" fmla="*/ 9 w 41"/>
                <a:gd name="T31" fmla="*/ 11 h 77"/>
                <a:gd name="T32" fmla="*/ 8 w 41"/>
                <a:gd name="T33" fmla="*/ 17 h 77"/>
                <a:gd name="T34" fmla="*/ 9 w 41"/>
                <a:gd name="T35" fmla="*/ 23 h 77"/>
                <a:gd name="T36" fmla="*/ 11 w 41"/>
                <a:gd name="T37" fmla="*/ 29 h 77"/>
                <a:gd name="T38" fmla="*/ 10 w 41"/>
                <a:gd name="T39" fmla="*/ 36 h 77"/>
                <a:gd name="T40" fmla="*/ 8 w 41"/>
                <a:gd name="T41" fmla="*/ 41 h 77"/>
                <a:gd name="T42" fmla="*/ 5 w 41"/>
                <a:gd name="T43" fmla="*/ 48 h 77"/>
                <a:gd name="T44" fmla="*/ 2 w 41"/>
                <a:gd name="T45" fmla="*/ 54 h 77"/>
                <a:gd name="T46" fmla="*/ 1 w 41"/>
                <a:gd name="T47" fmla="*/ 60 h 77"/>
                <a:gd name="T48" fmla="*/ 1 w 41"/>
                <a:gd name="T49" fmla="*/ 67 h 77"/>
                <a:gd name="T50" fmla="*/ 2 w 41"/>
                <a:gd name="T51" fmla="*/ 71 h 77"/>
                <a:gd name="T52" fmla="*/ 0 w 41"/>
                <a:gd name="T53" fmla="*/ 76 h 77"/>
                <a:gd name="T54" fmla="*/ 6 w 41"/>
                <a:gd name="T55" fmla="*/ 76 h 77"/>
                <a:gd name="T56" fmla="*/ 12 w 41"/>
                <a:gd name="T57" fmla="*/ 73 h 77"/>
                <a:gd name="T58" fmla="*/ 18 w 41"/>
                <a:gd name="T59" fmla="*/ 72 h 77"/>
                <a:gd name="T60" fmla="*/ 22 w 41"/>
                <a:gd name="T61" fmla="*/ 69 h 77"/>
                <a:gd name="T62" fmla="*/ 30 w 41"/>
                <a:gd name="T63" fmla="*/ 69 h 77"/>
                <a:gd name="T64" fmla="*/ 33 w 41"/>
                <a:gd name="T65" fmla="*/ 67 h 77"/>
                <a:gd name="T66" fmla="*/ 37 w 41"/>
                <a:gd name="T67" fmla="*/ 67 h 77"/>
                <a:gd name="T68" fmla="*/ 37 w 41"/>
                <a:gd name="T69" fmla="*/ 63 h 77"/>
                <a:gd name="T70" fmla="*/ 35 w 41"/>
                <a:gd name="T71" fmla="*/ 61 h 77"/>
                <a:gd name="T72" fmla="*/ 38 w 41"/>
                <a:gd name="T73" fmla="*/ 61 h 77"/>
                <a:gd name="T74" fmla="*/ 39 w 41"/>
                <a:gd name="T75" fmla="*/ 65 h 77"/>
                <a:gd name="T76" fmla="*/ 41 w 41"/>
                <a:gd name="T77" fmla="*/ 65 h 77"/>
                <a:gd name="T78" fmla="*/ 41 w 41"/>
                <a:gd name="T79" fmla="*/ 6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1" h="77">
                  <a:moveTo>
                    <a:pt x="41" y="64"/>
                  </a:moveTo>
                  <a:cubicBezTo>
                    <a:pt x="41" y="64"/>
                    <a:pt x="37" y="56"/>
                    <a:pt x="36" y="55"/>
                  </a:cubicBezTo>
                  <a:cubicBezTo>
                    <a:pt x="34" y="53"/>
                    <a:pt x="37" y="53"/>
                    <a:pt x="36" y="52"/>
                  </a:cubicBezTo>
                  <a:cubicBezTo>
                    <a:pt x="34" y="51"/>
                    <a:pt x="35" y="49"/>
                    <a:pt x="35" y="48"/>
                  </a:cubicBezTo>
                  <a:cubicBezTo>
                    <a:pt x="35" y="47"/>
                    <a:pt x="36" y="42"/>
                    <a:pt x="36" y="39"/>
                  </a:cubicBezTo>
                  <a:cubicBezTo>
                    <a:pt x="36" y="37"/>
                    <a:pt x="36" y="37"/>
                    <a:pt x="34" y="34"/>
                  </a:cubicBezTo>
                  <a:cubicBezTo>
                    <a:pt x="32" y="30"/>
                    <a:pt x="34" y="28"/>
                    <a:pt x="35" y="26"/>
                  </a:cubicBezTo>
                  <a:cubicBezTo>
                    <a:pt x="35" y="25"/>
                    <a:pt x="32" y="24"/>
                    <a:pt x="33" y="22"/>
                  </a:cubicBezTo>
                  <a:cubicBezTo>
                    <a:pt x="35" y="20"/>
                    <a:pt x="34" y="17"/>
                    <a:pt x="34" y="14"/>
                  </a:cubicBezTo>
                  <a:cubicBezTo>
                    <a:pt x="34" y="11"/>
                    <a:pt x="32" y="9"/>
                    <a:pt x="31" y="9"/>
                  </a:cubicBezTo>
                  <a:cubicBezTo>
                    <a:pt x="29" y="8"/>
                    <a:pt x="31" y="1"/>
                    <a:pt x="31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13" y="0"/>
                    <a:pt x="11" y="1"/>
                  </a:cubicBezTo>
                  <a:cubicBezTo>
                    <a:pt x="10" y="2"/>
                    <a:pt x="8" y="4"/>
                    <a:pt x="8" y="6"/>
                  </a:cubicBezTo>
                  <a:cubicBezTo>
                    <a:pt x="8" y="8"/>
                    <a:pt x="10" y="10"/>
                    <a:pt x="9" y="11"/>
                  </a:cubicBezTo>
                  <a:cubicBezTo>
                    <a:pt x="9" y="13"/>
                    <a:pt x="8" y="17"/>
                    <a:pt x="8" y="17"/>
                  </a:cubicBezTo>
                  <a:cubicBezTo>
                    <a:pt x="8" y="17"/>
                    <a:pt x="10" y="21"/>
                    <a:pt x="9" y="23"/>
                  </a:cubicBezTo>
                  <a:cubicBezTo>
                    <a:pt x="8" y="25"/>
                    <a:pt x="11" y="26"/>
                    <a:pt x="11" y="29"/>
                  </a:cubicBezTo>
                  <a:cubicBezTo>
                    <a:pt x="11" y="32"/>
                    <a:pt x="10" y="36"/>
                    <a:pt x="10" y="36"/>
                  </a:cubicBezTo>
                  <a:cubicBezTo>
                    <a:pt x="10" y="36"/>
                    <a:pt x="8" y="38"/>
                    <a:pt x="8" y="41"/>
                  </a:cubicBezTo>
                  <a:cubicBezTo>
                    <a:pt x="7" y="44"/>
                    <a:pt x="6" y="45"/>
                    <a:pt x="5" y="48"/>
                  </a:cubicBezTo>
                  <a:cubicBezTo>
                    <a:pt x="5" y="50"/>
                    <a:pt x="2" y="54"/>
                    <a:pt x="2" y="54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3" y="70"/>
                    <a:pt x="2" y="71"/>
                  </a:cubicBezTo>
                  <a:cubicBezTo>
                    <a:pt x="1" y="73"/>
                    <a:pt x="0" y="76"/>
                    <a:pt x="0" y="76"/>
                  </a:cubicBezTo>
                  <a:cubicBezTo>
                    <a:pt x="2" y="76"/>
                    <a:pt x="4" y="77"/>
                    <a:pt x="6" y="76"/>
                  </a:cubicBezTo>
                  <a:cubicBezTo>
                    <a:pt x="8" y="76"/>
                    <a:pt x="10" y="73"/>
                    <a:pt x="12" y="73"/>
                  </a:cubicBezTo>
                  <a:cubicBezTo>
                    <a:pt x="14" y="72"/>
                    <a:pt x="15" y="73"/>
                    <a:pt x="18" y="72"/>
                  </a:cubicBezTo>
                  <a:cubicBezTo>
                    <a:pt x="19" y="72"/>
                    <a:pt x="21" y="69"/>
                    <a:pt x="22" y="69"/>
                  </a:cubicBezTo>
                  <a:cubicBezTo>
                    <a:pt x="25" y="68"/>
                    <a:pt x="27" y="69"/>
                    <a:pt x="30" y="69"/>
                  </a:cubicBezTo>
                  <a:cubicBezTo>
                    <a:pt x="30" y="69"/>
                    <a:pt x="33" y="67"/>
                    <a:pt x="33" y="67"/>
                  </a:cubicBezTo>
                  <a:cubicBezTo>
                    <a:pt x="34" y="66"/>
                    <a:pt x="36" y="67"/>
                    <a:pt x="37" y="67"/>
                  </a:cubicBezTo>
                  <a:cubicBezTo>
                    <a:pt x="37" y="66"/>
                    <a:pt x="37" y="64"/>
                    <a:pt x="37" y="63"/>
                  </a:cubicBezTo>
                  <a:cubicBezTo>
                    <a:pt x="37" y="63"/>
                    <a:pt x="35" y="62"/>
                    <a:pt x="35" y="61"/>
                  </a:cubicBezTo>
                  <a:cubicBezTo>
                    <a:pt x="35" y="62"/>
                    <a:pt x="37" y="61"/>
                    <a:pt x="38" y="61"/>
                  </a:cubicBezTo>
                  <a:cubicBezTo>
                    <a:pt x="38" y="61"/>
                    <a:pt x="39" y="64"/>
                    <a:pt x="39" y="65"/>
                  </a:cubicBezTo>
                  <a:cubicBezTo>
                    <a:pt x="39" y="65"/>
                    <a:pt x="41" y="65"/>
                    <a:pt x="41" y="65"/>
                  </a:cubicBezTo>
                  <a:lnTo>
                    <a:pt x="41" y="64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234">
              <a:extLst>
                <a:ext uri="{FF2B5EF4-FFF2-40B4-BE49-F238E27FC236}">
                  <a16:creationId xmlns:a16="http://schemas.microsoft.com/office/drawing/2014/main" id="{3DF017D9-236B-4147-A7BC-D6DFE5718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2915" y="1990079"/>
              <a:ext cx="271258" cy="357485"/>
            </a:xfrm>
            <a:custGeom>
              <a:avLst/>
              <a:gdLst>
                <a:gd name="T0" fmla="*/ 72 w 77"/>
                <a:gd name="T1" fmla="*/ 14 h 101"/>
                <a:gd name="T2" fmla="*/ 68 w 77"/>
                <a:gd name="T3" fmla="*/ 13 h 101"/>
                <a:gd name="T4" fmla="*/ 59 w 77"/>
                <a:gd name="T5" fmla="*/ 10 h 101"/>
                <a:gd name="T6" fmla="*/ 53 w 77"/>
                <a:gd name="T7" fmla="*/ 15 h 101"/>
                <a:gd name="T8" fmla="*/ 53 w 77"/>
                <a:gd name="T9" fmla="*/ 18 h 101"/>
                <a:gd name="T10" fmla="*/ 48 w 77"/>
                <a:gd name="T11" fmla="*/ 13 h 101"/>
                <a:gd name="T12" fmla="*/ 42 w 77"/>
                <a:gd name="T13" fmla="*/ 14 h 101"/>
                <a:gd name="T14" fmla="*/ 40 w 77"/>
                <a:gd name="T15" fmla="*/ 6 h 101"/>
                <a:gd name="T16" fmla="*/ 39 w 77"/>
                <a:gd name="T17" fmla="*/ 3 h 101"/>
                <a:gd name="T18" fmla="*/ 40 w 77"/>
                <a:gd name="T19" fmla="*/ 1 h 101"/>
                <a:gd name="T20" fmla="*/ 36 w 77"/>
                <a:gd name="T21" fmla="*/ 2 h 101"/>
                <a:gd name="T22" fmla="*/ 28 w 77"/>
                <a:gd name="T23" fmla="*/ 1 h 101"/>
                <a:gd name="T24" fmla="*/ 28 w 77"/>
                <a:gd name="T25" fmla="*/ 5 h 101"/>
                <a:gd name="T26" fmla="*/ 30 w 77"/>
                <a:gd name="T27" fmla="*/ 8 h 101"/>
                <a:gd name="T28" fmla="*/ 28 w 77"/>
                <a:gd name="T29" fmla="*/ 19 h 101"/>
                <a:gd name="T30" fmla="*/ 24 w 77"/>
                <a:gd name="T31" fmla="*/ 22 h 101"/>
                <a:gd name="T32" fmla="*/ 18 w 77"/>
                <a:gd name="T33" fmla="*/ 30 h 101"/>
                <a:gd name="T34" fmla="*/ 15 w 77"/>
                <a:gd name="T35" fmla="*/ 39 h 101"/>
                <a:gd name="T36" fmla="*/ 8 w 77"/>
                <a:gd name="T37" fmla="*/ 44 h 101"/>
                <a:gd name="T38" fmla="*/ 0 w 77"/>
                <a:gd name="T39" fmla="*/ 55 h 101"/>
                <a:gd name="T40" fmla="*/ 3 w 77"/>
                <a:gd name="T41" fmla="*/ 60 h 101"/>
                <a:gd name="T42" fmla="*/ 5 w 77"/>
                <a:gd name="T43" fmla="*/ 68 h 101"/>
                <a:gd name="T44" fmla="*/ 6 w 77"/>
                <a:gd name="T45" fmla="*/ 76 h 101"/>
                <a:gd name="T46" fmla="*/ 18 w 77"/>
                <a:gd name="T47" fmla="*/ 79 h 101"/>
                <a:gd name="T48" fmla="*/ 21 w 77"/>
                <a:gd name="T49" fmla="*/ 85 h 101"/>
                <a:gd name="T50" fmla="*/ 21 w 77"/>
                <a:gd name="T51" fmla="*/ 98 h 101"/>
                <a:gd name="T52" fmla="*/ 29 w 77"/>
                <a:gd name="T53" fmla="*/ 95 h 101"/>
                <a:gd name="T54" fmla="*/ 39 w 77"/>
                <a:gd name="T55" fmla="*/ 101 h 101"/>
                <a:gd name="T56" fmla="*/ 48 w 77"/>
                <a:gd name="T57" fmla="*/ 97 h 101"/>
                <a:gd name="T58" fmla="*/ 57 w 77"/>
                <a:gd name="T59" fmla="*/ 95 h 101"/>
                <a:gd name="T60" fmla="*/ 63 w 77"/>
                <a:gd name="T61" fmla="*/ 94 h 101"/>
                <a:gd name="T62" fmla="*/ 63 w 77"/>
                <a:gd name="T63" fmla="*/ 88 h 101"/>
                <a:gd name="T64" fmla="*/ 70 w 77"/>
                <a:gd name="T65" fmla="*/ 81 h 101"/>
                <a:gd name="T66" fmla="*/ 62 w 77"/>
                <a:gd name="T67" fmla="*/ 75 h 101"/>
                <a:gd name="T68" fmla="*/ 57 w 77"/>
                <a:gd name="T69" fmla="*/ 64 h 101"/>
                <a:gd name="T70" fmla="*/ 63 w 77"/>
                <a:gd name="T71" fmla="*/ 58 h 101"/>
                <a:gd name="T72" fmla="*/ 74 w 77"/>
                <a:gd name="T73" fmla="*/ 51 h 101"/>
                <a:gd name="T74" fmla="*/ 77 w 77"/>
                <a:gd name="T75" fmla="*/ 42 h 101"/>
                <a:gd name="T76" fmla="*/ 76 w 77"/>
                <a:gd name="T77" fmla="*/ 31 h 101"/>
                <a:gd name="T78" fmla="*/ 75 w 77"/>
                <a:gd name="T79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" h="101">
                  <a:moveTo>
                    <a:pt x="75" y="15"/>
                  </a:moveTo>
                  <a:cubicBezTo>
                    <a:pt x="74" y="15"/>
                    <a:pt x="73" y="14"/>
                    <a:pt x="72" y="14"/>
                  </a:cubicBezTo>
                  <a:cubicBezTo>
                    <a:pt x="72" y="14"/>
                    <a:pt x="72" y="13"/>
                    <a:pt x="72" y="13"/>
                  </a:cubicBezTo>
                  <a:cubicBezTo>
                    <a:pt x="70" y="12"/>
                    <a:pt x="69" y="13"/>
                    <a:pt x="68" y="13"/>
                  </a:cubicBezTo>
                  <a:cubicBezTo>
                    <a:pt x="67" y="12"/>
                    <a:pt x="65" y="11"/>
                    <a:pt x="65" y="11"/>
                  </a:cubicBezTo>
                  <a:cubicBezTo>
                    <a:pt x="63" y="10"/>
                    <a:pt x="61" y="10"/>
                    <a:pt x="59" y="10"/>
                  </a:cubicBezTo>
                  <a:cubicBezTo>
                    <a:pt x="58" y="11"/>
                    <a:pt x="57" y="14"/>
                    <a:pt x="56" y="15"/>
                  </a:cubicBezTo>
                  <a:cubicBezTo>
                    <a:pt x="56" y="15"/>
                    <a:pt x="54" y="14"/>
                    <a:pt x="53" y="15"/>
                  </a:cubicBezTo>
                  <a:cubicBezTo>
                    <a:pt x="53" y="15"/>
                    <a:pt x="53" y="16"/>
                    <a:pt x="52" y="17"/>
                  </a:cubicBezTo>
                  <a:cubicBezTo>
                    <a:pt x="52" y="17"/>
                    <a:pt x="54" y="17"/>
                    <a:pt x="53" y="18"/>
                  </a:cubicBezTo>
                  <a:cubicBezTo>
                    <a:pt x="52" y="17"/>
                    <a:pt x="48" y="17"/>
                    <a:pt x="48" y="16"/>
                  </a:cubicBezTo>
                  <a:cubicBezTo>
                    <a:pt x="47" y="16"/>
                    <a:pt x="48" y="14"/>
                    <a:pt x="48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5" y="13"/>
                    <a:pt x="43" y="14"/>
                    <a:pt x="42" y="14"/>
                  </a:cubicBezTo>
                  <a:cubicBezTo>
                    <a:pt x="42" y="13"/>
                    <a:pt x="40" y="10"/>
                    <a:pt x="40" y="9"/>
                  </a:cubicBezTo>
                  <a:cubicBezTo>
                    <a:pt x="39" y="8"/>
                    <a:pt x="40" y="7"/>
                    <a:pt x="40" y="6"/>
                  </a:cubicBezTo>
                  <a:cubicBezTo>
                    <a:pt x="39" y="6"/>
                    <a:pt x="37" y="5"/>
                    <a:pt x="37" y="5"/>
                  </a:cubicBezTo>
                  <a:cubicBezTo>
                    <a:pt x="37" y="5"/>
                    <a:pt x="40" y="3"/>
                    <a:pt x="39" y="3"/>
                  </a:cubicBezTo>
                  <a:cubicBezTo>
                    <a:pt x="39" y="3"/>
                    <a:pt x="41" y="2"/>
                    <a:pt x="41" y="1"/>
                  </a:cubicBezTo>
                  <a:cubicBezTo>
                    <a:pt x="41" y="1"/>
                    <a:pt x="41" y="0"/>
                    <a:pt x="40" y="1"/>
                  </a:cubicBezTo>
                  <a:cubicBezTo>
                    <a:pt x="40" y="1"/>
                    <a:pt x="40" y="1"/>
                    <a:pt x="39" y="2"/>
                  </a:cubicBezTo>
                  <a:cubicBezTo>
                    <a:pt x="38" y="2"/>
                    <a:pt x="37" y="2"/>
                    <a:pt x="36" y="2"/>
                  </a:cubicBezTo>
                  <a:cubicBezTo>
                    <a:pt x="36" y="1"/>
                    <a:pt x="36" y="2"/>
                    <a:pt x="3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2"/>
                    <a:pt x="27" y="4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8" y="7"/>
                    <a:pt x="29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15"/>
                    <a:pt x="28" y="13"/>
                    <a:pt x="32" y="19"/>
                  </a:cubicBezTo>
                  <a:cubicBezTo>
                    <a:pt x="30" y="19"/>
                    <a:pt x="29" y="19"/>
                    <a:pt x="28" y="19"/>
                  </a:cubicBezTo>
                  <a:cubicBezTo>
                    <a:pt x="27" y="23"/>
                    <a:pt x="27" y="22"/>
                    <a:pt x="26" y="25"/>
                  </a:cubicBezTo>
                  <a:cubicBezTo>
                    <a:pt x="25" y="24"/>
                    <a:pt x="24" y="23"/>
                    <a:pt x="24" y="22"/>
                  </a:cubicBezTo>
                  <a:cubicBezTo>
                    <a:pt x="18" y="24"/>
                    <a:pt x="14" y="24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7"/>
                    <a:pt x="16" y="37"/>
                  </a:cubicBezTo>
                  <a:cubicBezTo>
                    <a:pt x="14" y="36"/>
                    <a:pt x="13" y="38"/>
                    <a:pt x="15" y="39"/>
                  </a:cubicBezTo>
                  <a:cubicBezTo>
                    <a:pt x="17" y="41"/>
                    <a:pt x="12" y="42"/>
                    <a:pt x="12" y="42"/>
                  </a:cubicBezTo>
                  <a:cubicBezTo>
                    <a:pt x="12" y="42"/>
                    <a:pt x="12" y="46"/>
                    <a:pt x="8" y="44"/>
                  </a:cubicBezTo>
                  <a:cubicBezTo>
                    <a:pt x="3" y="42"/>
                    <a:pt x="4" y="44"/>
                    <a:pt x="3" y="46"/>
                  </a:cubicBezTo>
                  <a:cubicBezTo>
                    <a:pt x="2" y="49"/>
                    <a:pt x="0" y="55"/>
                    <a:pt x="0" y="55"/>
                  </a:cubicBezTo>
                  <a:cubicBezTo>
                    <a:pt x="0" y="55"/>
                    <a:pt x="2" y="57"/>
                    <a:pt x="4" y="57"/>
                  </a:cubicBezTo>
                  <a:cubicBezTo>
                    <a:pt x="5" y="57"/>
                    <a:pt x="0" y="58"/>
                    <a:pt x="3" y="60"/>
                  </a:cubicBezTo>
                  <a:cubicBezTo>
                    <a:pt x="6" y="61"/>
                    <a:pt x="4" y="66"/>
                    <a:pt x="4" y="66"/>
                  </a:cubicBezTo>
                  <a:cubicBezTo>
                    <a:pt x="4" y="66"/>
                    <a:pt x="4" y="65"/>
                    <a:pt x="5" y="68"/>
                  </a:cubicBezTo>
                  <a:cubicBezTo>
                    <a:pt x="7" y="71"/>
                    <a:pt x="8" y="68"/>
                    <a:pt x="6" y="71"/>
                  </a:cubicBezTo>
                  <a:cubicBezTo>
                    <a:pt x="4" y="75"/>
                    <a:pt x="6" y="76"/>
                    <a:pt x="6" y="76"/>
                  </a:cubicBezTo>
                  <a:cubicBezTo>
                    <a:pt x="6" y="76"/>
                    <a:pt x="12" y="74"/>
                    <a:pt x="13" y="77"/>
                  </a:cubicBezTo>
                  <a:cubicBezTo>
                    <a:pt x="15" y="80"/>
                    <a:pt x="15" y="78"/>
                    <a:pt x="18" y="79"/>
                  </a:cubicBezTo>
                  <a:cubicBezTo>
                    <a:pt x="20" y="79"/>
                    <a:pt x="22" y="79"/>
                    <a:pt x="22" y="79"/>
                  </a:cubicBezTo>
                  <a:cubicBezTo>
                    <a:pt x="22" y="79"/>
                    <a:pt x="23" y="83"/>
                    <a:pt x="21" y="85"/>
                  </a:cubicBezTo>
                  <a:cubicBezTo>
                    <a:pt x="20" y="87"/>
                    <a:pt x="20" y="88"/>
                    <a:pt x="21" y="90"/>
                  </a:cubicBezTo>
                  <a:cubicBezTo>
                    <a:pt x="21" y="92"/>
                    <a:pt x="19" y="95"/>
                    <a:pt x="21" y="98"/>
                  </a:cubicBezTo>
                  <a:cubicBezTo>
                    <a:pt x="21" y="98"/>
                    <a:pt x="24" y="97"/>
                    <a:pt x="25" y="96"/>
                  </a:cubicBezTo>
                  <a:cubicBezTo>
                    <a:pt x="26" y="96"/>
                    <a:pt x="26" y="93"/>
                    <a:pt x="29" y="95"/>
                  </a:cubicBezTo>
                  <a:cubicBezTo>
                    <a:pt x="32" y="96"/>
                    <a:pt x="33" y="97"/>
                    <a:pt x="33" y="97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0"/>
                    <a:pt x="41" y="98"/>
                    <a:pt x="43" y="98"/>
                  </a:cubicBezTo>
                  <a:cubicBezTo>
                    <a:pt x="46" y="98"/>
                    <a:pt x="46" y="97"/>
                    <a:pt x="48" y="97"/>
                  </a:cubicBezTo>
                  <a:cubicBezTo>
                    <a:pt x="50" y="97"/>
                    <a:pt x="50" y="95"/>
                    <a:pt x="51" y="94"/>
                  </a:cubicBezTo>
                  <a:cubicBezTo>
                    <a:pt x="52" y="93"/>
                    <a:pt x="55" y="95"/>
                    <a:pt x="57" y="95"/>
                  </a:cubicBezTo>
                  <a:cubicBezTo>
                    <a:pt x="59" y="94"/>
                    <a:pt x="59" y="96"/>
                    <a:pt x="61" y="97"/>
                  </a:cubicBezTo>
                  <a:cubicBezTo>
                    <a:pt x="63" y="98"/>
                    <a:pt x="63" y="97"/>
                    <a:pt x="63" y="94"/>
                  </a:cubicBezTo>
                  <a:cubicBezTo>
                    <a:pt x="63" y="91"/>
                    <a:pt x="60" y="90"/>
                    <a:pt x="60" y="90"/>
                  </a:cubicBezTo>
                  <a:cubicBezTo>
                    <a:pt x="60" y="90"/>
                    <a:pt x="61" y="89"/>
                    <a:pt x="63" y="88"/>
                  </a:cubicBezTo>
                  <a:cubicBezTo>
                    <a:pt x="66" y="88"/>
                    <a:pt x="67" y="88"/>
                    <a:pt x="66" y="85"/>
                  </a:cubicBezTo>
                  <a:cubicBezTo>
                    <a:pt x="66" y="82"/>
                    <a:pt x="70" y="81"/>
                    <a:pt x="70" y="81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5" y="76"/>
                    <a:pt x="62" y="78"/>
                    <a:pt x="62" y="75"/>
                  </a:cubicBezTo>
                  <a:cubicBezTo>
                    <a:pt x="62" y="72"/>
                    <a:pt x="62" y="71"/>
                    <a:pt x="60" y="69"/>
                  </a:cubicBezTo>
                  <a:cubicBezTo>
                    <a:pt x="59" y="67"/>
                    <a:pt x="59" y="67"/>
                    <a:pt x="57" y="64"/>
                  </a:cubicBezTo>
                  <a:cubicBezTo>
                    <a:pt x="56" y="61"/>
                    <a:pt x="56" y="61"/>
                    <a:pt x="58" y="61"/>
                  </a:cubicBezTo>
                  <a:cubicBezTo>
                    <a:pt x="60" y="60"/>
                    <a:pt x="62" y="61"/>
                    <a:pt x="63" y="58"/>
                  </a:cubicBezTo>
                  <a:cubicBezTo>
                    <a:pt x="64" y="56"/>
                    <a:pt x="65" y="56"/>
                    <a:pt x="68" y="55"/>
                  </a:cubicBezTo>
                  <a:cubicBezTo>
                    <a:pt x="71" y="53"/>
                    <a:pt x="74" y="51"/>
                    <a:pt x="74" y="51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44"/>
                    <a:pt x="77" y="42"/>
                  </a:cubicBezTo>
                  <a:cubicBezTo>
                    <a:pt x="77" y="40"/>
                    <a:pt x="75" y="40"/>
                    <a:pt x="75" y="37"/>
                  </a:cubicBezTo>
                  <a:cubicBezTo>
                    <a:pt x="75" y="34"/>
                    <a:pt x="76" y="31"/>
                    <a:pt x="76" y="31"/>
                  </a:cubicBezTo>
                  <a:cubicBezTo>
                    <a:pt x="76" y="31"/>
                    <a:pt x="72" y="27"/>
                    <a:pt x="73" y="25"/>
                  </a:cubicBezTo>
                  <a:cubicBezTo>
                    <a:pt x="75" y="23"/>
                    <a:pt x="75" y="15"/>
                    <a:pt x="75" y="1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235">
              <a:extLst>
                <a:ext uri="{FF2B5EF4-FFF2-40B4-BE49-F238E27FC236}">
                  <a16:creationId xmlns:a16="http://schemas.microsoft.com/office/drawing/2014/main" id="{F9F2442D-0102-C147-99D8-A07D83E12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2915" y="1990079"/>
              <a:ext cx="271258" cy="357485"/>
            </a:xfrm>
            <a:custGeom>
              <a:avLst/>
              <a:gdLst>
                <a:gd name="T0" fmla="*/ 72 w 77"/>
                <a:gd name="T1" fmla="*/ 14 h 101"/>
                <a:gd name="T2" fmla="*/ 68 w 77"/>
                <a:gd name="T3" fmla="*/ 13 h 101"/>
                <a:gd name="T4" fmla="*/ 59 w 77"/>
                <a:gd name="T5" fmla="*/ 10 h 101"/>
                <a:gd name="T6" fmla="*/ 53 w 77"/>
                <a:gd name="T7" fmla="*/ 15 h 101"/>
                <a:gd name="T8" fmla="*/ 53 w 77"/>
                <a:gd name="T9" fmla="*/ 18 h 101"/>
                <a:gd name="T10" fmla="*/ 48 w 77"/>
                <a:gd name="T11" fmla="*/ 13 h 101"/>
                <a:gd name="T12" fmla="*/ 42 w 77"/>
                <a:gd name="T13" fmla="*/ 14 h 101"/>
                <a:gd name="T14" fmla="*/ 40 w 77"/>
                <a:gd name="T15" fmla="*/ 6 h 101"/>
                <a:gd name="T16" fmla="*/ 39 w 77"/>
                <a:gd name="T17" fmla="*/ 3 h 101"/>
                <a:gd name="T18" fmla="*/ 40 w 77"/>
                <a:gd name="T19" fmla="*/ 1 h 101"/>
                <a:gd name="T20" fmla="*/ 36 w 77"/>
                <a:gd name="T21" fmla="*/ 2 h 101"/>
                <a:gd name="T22" fmla="*/ 28 w 77"/>
                <a:gd name="T23" fmla="*/ 1 h 101"/>
                <a:gd name="T24" fmla="*/ 28 w 77"/>
                <a:gd name="T25" fmla="*/ 5 h 101"/>
                <a:gd name="T26" fmla="*/ 30 w 77"/>
                <a:gd name="T27" fmla="*/ 8 h 101"/>
                <a:gd name="T28" fmla="*/ 28 w 77"/>
                <a:gd name="T29" fmla="*/ 19 h 101"/>
                <a:gd name="T30" fmla="*/ 24 w 77"/>
                <a:gd name="T31" fmla="*/ 22 h 101"/>
                <a:gd name="T32" fmla="*/ 18 w 77"/>
                <a:gd name="T33" fmla="*/ 30 h 101"/>
                <a:gd name="T34" fmla="*/ 15 w 77"/>
                <a:gd name="T35" fmla="*/ 39 h 101"/>
                <a:gd name="T36" fmla="*/ 8 w 77"/>
                <a:gd name="T37" fmla="*/ 44 h 101"/>
                <a:gd name="T38" fmla="*/ 0 w 77"/>
                <a:gd name="T39" fmla="*/ 55 h 101"/>
                <a:gd name="T40" fmla="*/ 3 w 77"/>
                <a:gd name="T41" fmla="*/ 60 h 101"/>
                <a:gd name="T42" fmla="*/ 5 w 77"/>
                <a:gd name="T43" fmla="*/ 68 h 101"/>
                <a:gd name="T44" fmla="*/ 6 w 77"/>
                <a:gd name="T45" fmla="*/ 76 h 101"/>
                <a:gd name="T46" fmla="*/ 18 w 77"/>
                <a:gd name="T47" fmla="*/ 79 h 101"/>
                <a:gd name="T48" fmla="*/ 21 w 77"/>
                <a:gd name="T49" fmla="*/ 85 h 101"/>
                <a:gd name="T50" fmla="*/ 21 w 77"/>
                <a:gd name="T51" fmla="*/ 98 h 101"/>
                <a:gd name="T52" fmla="*/ 29 w 77"/>
                <a:gd name="T53" fmla="*/ 95 h 101"/>
                <a:gd name="T54" fmla="*/ 39 w 77"/>
                <a:gd name="T55" fmla="*/ 101 h 101"/>
                <a:gd name="T56" fmla="*/ 48 w 77"/>
                <a:gd name="T57" fmla="*/ 97 h 101"/>
                <a:gd name="T58" fmla="*/ 57 w 77"/>
                <a:gd name="T59" fmla="*/ 95 h 101"/>
                <a:gd name="T60" fmla="*/ 63 w 77"/>
                <a:gd name="T61" fmla="*/ 94 h 101"/>
                <a:gd name="T62" fmla="*/ 63 w 77"/>
                <a:gd name="T63" fmla="*/ 88 h 101"/>
                <a:gd name="T64" fmla="*/ 70 w 77"/>
                <a:gd name="T65" fmla="*/ 81 h 101"/>
                <a:gd name="T66" fmla="*/ 62 w 77"/>
                <a:gd name="T67" fmla="*/ 75 h 101"/>
                <a:gd name="T68" fmla="*/ 57 w 77"/>
                <a:gd name="T69" fmla="*/ 64 h 101"/>
                <a:gd name="T70" fmla="*/ 63 w 77"/>
                <a:gd name="T71" fmla="*/ 58 h 101"/>
                <a:gd name="T72" fmla="*/ 74 w 77"/>
                <a:gd name="T73" fmla="*/ 51 h 101"/>
                <a:gd name="T74" fmla="*/ 77 w 77"/>
                <a:gd name="T75" fmla="*/ 42 h 101"/>
                <a:gd name="T76" fmla="*/ 76 w 77"/>
                <a:gd name="T77" fmla="*/ 31 h 101"/>
                <a:gd name="T78" fmla="*/ 75 w 77"/>
                <a:gd name="T79" fmla="*/ 15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7" h="101">
                  <a:moveTo>
                    <a:pt x="75" y="15"/>
                  </a:moveTo>
                  <a:cubicBezTo>
                    <a:pt x="74" y="15"/>
                    <a:pt x="73" y="14"/>
                    <a:pt x="72" y="14"/>
                  </a:cubicBezTo>
                  <a:cubicBezTo>
                    <a:pt x="72" y="14"/>
                    <a:pt x="72" y="13"/>
                    <a:pt x="72" y="13"/>
                  </a:cubicBezTo>
                  <a:cubicBezTo>
                    <a:pt x="70" y="12"/>
                    <a:pt x="69" y="13"/>
                    <a:pt x="68" y="13"/>
                  </a:cubicBezTo>
                  <a:cubicBezTo>
                    <a:pt x="67" y="12"/>
                    <a:pt x="65" y="11"/>
                    <a:pt x="65" y="11"/>
                  </a:cubicBezTo>
                  <a:cubicBezTo>
                    <a:pt x="63" y="10"/>
                    <a:pt x="61" y="10"/>
                    <a:pt x="59" y="10"/>
                  </a:cubicBezTo>
                  <a:cubicBezTo>
                    <a:pt x="58" y="11"/>
                    <a:pt x="57" y="14"/>
                    <a:pt x="56" y="15"/>
                  </a:cubicBezTo>
                  <a:cubicBezTo>
                    <a:pt x="56" y="15"/>
                    <a:pt x="54" y="14"/>
                    <a:pt x="53" y="15"/>
                  </a:cubicBezTo>
                  <a:cubicBezTo>
                    <a:pt x="53" y="15"/>
                    <a:pt x="53" y="16"/>
                    <a:pt x="52" y="17"/>
                  </a:cubicBezTo>
                  <a:cubicBezTo>
                    <a:pt x="52" y="17"/>
                    <a:pt x="54" y="17"/>
                    <a:pt x="53" y="18"/>
                  </a:cubicBezTo>
                  <a:cubicBezTo>
                    <a:pt x="52" y="17"/>
                    <a:pt x="48" y="17"/>
                    <a:pt x="48" y="16"/>
                  </a:cubicBezTo>
                  <a:cubicBezTo>
                    <a:pt x="47" y="16"/>
                    <a:pt x="48" y="14"/>
                    <a:pt x="48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5" y="13"/>
                    <a:pt x="43" y="14"/>
                    <a:pt x="42" y="14"/>
                  </a:cubicBezTo>
                  <a:cubicBezTo>
                    <a:pt x="42" y="13"/>
                    <a:pt x="40" y="10"/>
                    <a:pt x="40" y="9"/>
                  </a:cubicBezTo>
                  <a:cubicBezTo>
                    <a:pt x="39" y="8"/>
                    <a:pt x="40" y="7"/>
                    <a:pt x="40" y="6"/>
                  </a:cubicBezTo>
                  <a:cubicBezTo>
                    <a:pt x="39" y="6"/>
                    <a:pt x="37" y="5"/>
                    <a:pt x="37" y="5"/>
                  </a:cubicBezTo>
                  <a:cubicBezTo>
                    <a:pt x="37" y="5"/>
                    <a:pt x="40" y="3"/>
                    <a:pt x="39" y="3"/>
                  </a:cubicBezTo>
                  <a:cubicBezTo>
                    <a:pt x="39" y="3"/>
                    <a:pt x="41" y="2"/>
                    <a:pt x="41" y="1"/>
                  </a:cubicBezTo>
                  <a:cubicBezTo>
                    <a:pt x="41" y="1"/>
                    <a:pt x="41" y="0"/>
                    <a:pt x="40" y="1"/>
                  </a:cubicBezTo>
                  <a:cubicBezTo>
                    <a:pt x="40" y="1"/>
                    <a:pt x="40" y="1"/>
                    <a:pt x="39" y="2"/>
                  </a:cubicBezTo>
                  <a:cubicBezTo>
                    <a:pt x="38" y="2"/>
                    <a:pt x="37" y="2"/>
                    <a:pt x="36" y="2"/>
                  </a:cubicBezTo>
                  <a:cubicBezTo>
                    <a:pt x="36" y="1"/>
                    <a:pt x="36" y="2"/>
                    <a:pt x="3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2"/>
                    <a:pt x="27" y="4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8" y="7"/>
                    <a:pt x="29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15"/>
                    <a:pt x="28" y="13"/>
                    <a:pt x="32" y="19"/>
                  </a:cubicBezTo>
                  <a:cubicBezTo>
                    <a:pt x="30" y="19"/>
                    <a:pt x="29" y="19"/>
                    <a:pt x="28" y="19"/>
                  </a:cubicBezTo>
                  <a:cubicBezTo>
                    <a:pt x="27" y="23"/>
                    <a:pt x="27" y="22"/>
                    <a:pt x="26" y="25"/>
                  </a:cubicBezTo>
                  <a:cubicBezTo>
                    <a:pt x="25" y="24"/>
                    <a:pt x="24" y="23"/>
                    <a:pt x="24" y="22"/>
                  </a:cubicBezTo>
                  <a:cubicBezTo>
                    <a:pt x="18" y="24"/>
                    <a:pt x="14" y="24"/>
                    <a:pt x="19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30"/>
                    <a:pt x="18" y="37"/>
                    <a:pt x="16" y="37"/>
                  </a:cubicBezTo>
                  <a:cubicBezTo>
                    <a:pt x="14" y="36"/>
                    <a:pt x="13" y="38"/>
                    <a:pt x="15" y="39"/>
                  </a:cubicBezTo>
                  <a:cubicBezTo>
                    <a:pt x="17" y="41"/>
                    <a:pt x="12" y="42"/>
                    <a:pt x="12" y="42"/>
                  </a:cubicBezTo>
                  <a:cubicBezTo>
                    <a:pt x="12" y="42"/>
                    <a:pt x="12" y="46"/>
                    <a:pt x="8" y="44"/>
                  </a:cubicBezTo>
                  <a:cubicBezTo>
                    <a:pt x="3" y="42"/>
                    <a:pt x="4" y="44"/>
                    <a:pt x="3" y="46"/>
                  </a:cubicBezTo>
                  <a:cubicBezTo>
                    <a:pt x="2" y="49"/>
                    <a:pt x="0" y="55"/>
                    <a:pt x="0" y="55"/>
                  </a:cubicBezTo>
                  <a:cubicBezTo>
                    <a:pt x="0" y="55"/>
                    <a:pt x="2" y="57"/>
                    <a:pt x="4" y="57"/>
                  </a:cubicBezTo>
                  <a:cubicBezTo>
                    <a:pt x="5" y="57"/>
                    <a:pt x="0" y="58"/>
                    <a:pt x="3" y="60"/>
                  </a:cubicBezTo>
                  <a:cubicBezTo>
                    <a:pt x="6" y="61"/>
                    <a:pt x="4" y="66"/>
                    <a:pt x="4" y="66"/>
                  </a:cubicBezTo>
                  <a:cubicBezTo>
                    <a:pt x="4" y="66"/>
                    <a:pt x="4" y="65"/>
                    <a:pt x="5" y="68"/>
                  </a:cubicBezTo>
                  <a:cubicBezTo>
                    <a:pt x="7" y="71"/>
                    <a:pt x="8" y="68"/>
                    <a:pt x="6" y="71"/>
                  </a:cubicBezTo>
                  <a:cubicBezTo>
                    <a:pt x="4" y="75"/>
                    <a:pt x="6" y="76"/>
                    <a:pt x="6" y="76"/>
                  </a:cubicBezTo>
                  <a:cubicBezTo>
                    <a:pt x="6" y="76"/>
                    <a:pt x="12" y="74"/>
                    <a:pt x="13" y="77"/>
                  </a:cubicBezTo>
                  <a:cubicBezTo>
                    <a:pt x="15" y="80"/>
                    <a:pt x="15" y="78"/>
                    <a:pt x="18" y="79"/>
                  </a:cubicBezTo>
                  <a:cubicBezTo>
                    <a:pt x="20" y="79"/>
                    <a:pt x="22" y="79"/>
                    <a:pt x="22" y="79"/>
                  </a:cubicBezTo>
                  <a:cubicBezTo>
                    <a:pt x="22" y="79"/>
                    <a:pt x="23" y="83"/>
                    <a:pt x="21" y="85"/>
                  </a:cubicBezTo>
                  <a:cubicBezTo>
                    <a:pt x="20" y="87"/>
                    <a:pt x="20" y="88"/>
                    <a:pt x="21" y="90"/>
                  </a:cubicBezTo>
                  <a:cubicBezTo>
                    <a:pt x="21" y="92"/>
                    <a:pt x="19" y="95"/>
                    <a:pt x="21" y="98"/>
                  </a:cubicBezTo>
                  <a:cubicBezTo>
                    <a:pt x="21" y="98"/>
                    <a:pt x="24" y="97"/>
                    <a:pt x="25" y="96"/>
                  </a:cubicBezTo>
                  <a:cubicBezTo>
                    <a:pt x="26" y="96"/>
                    <a:pt x="26" y="93"/>
                    <a:pt x="29" y="95"/>
                  </a:cubicBezTo>
                  <a:cubicBezTo>
                    <a:pt x="32" y="96"/>
                    <a:pt x="33" y="97"/>
                    <a:pt x="33" y="97"/>
                  </a:cubicBezTo>
                  <a:cubicBezTo>
                    <a:pt x="39" y="101"/>
                    <a:pt x="39" y="101"/>
                    <a:pt x="39" y="101"/>
                  </a:cubicBezTo>
                  <a:cubicBezTo>
                    <a:pt x="40" y="100"/>
                    <a:pt x="41" y="98"/>
                    <a:pt x="43" y="98"/>
                  </a:cubicBezTo>
                  <a:cubicBezTo>
                    <a:pt x="46" y="98"/>
                    <a:pt x="46" y="97"/>
                    <a:pt x="48" y="97"/>
                  </a:cubicBezTo>
                  <a:cubicBezTo>
                    <a:pt x="50" y="97"/>
                    <a:pt x="50" y="95"/>
                    <a:pt x="51" y="94"/>
                  </a:cubicBezTo>
                  <a:cubicBezTo>
                    <a:pt x="52" y="93"/>
                    <a:pt x="55" y="95"/>
                    <a:pt x="57" y="95"/>
                  </a:cubicBezTo>
                  <a:cubicBezTo>
                    <a:pt x="59" y="94"/>
                    <a:pt x="59" y="96"/>
                    <a:pt x="61" y="97"/>
                  </a:cubicBezTo>
                  <a:cubicBezTo>
                    <a:pt x="63" y="98"/>
                    <a:pt x="63" y="97"/>
                    <a:pt x="63" y="94"/>
                  </a:cubicBezTo>
                  <a:cubicBezTo>
                    <a:pt x="63" y="91"/>
                    <a:pt x="60" y="90"/>
                    <a:pt x="60" y="90"/>
                  </a:cubicBezTo>
                  <a:cubicBezTo>
                    <a:pt x="60" y="90"/>
                    <a:pt x="61" y="89"/>
                    <a:pt x="63" y="88"/>
                  </a:cubicBezTo>
                  <a:cubicBezTo>
                    <a:pt x="66" y="88"/>
                    <a:pt x="67" y="88"/>
                    <a:pt x="66" y="85"/>
                  </a:cubicBezTo>
                  <a:cubicBezTo>
                    <a:pt x="66" y="82"/>
                    <a:pt x="70" y="81"/>
                    <a:pt x="70" y="81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5" y="76"/>
                    <a:pt x="62" y="78"/>
                    <a:pt x="62" y="75"/>
                  </a:cubicBezTo>
                  <a:cubicBezTo>
                    <a:pt x="62" y="72"/>
                    <a:pt x="62" y="71"/>
                    <a:pt x="60" y="69"/>
                  </a:cubicBezTo>
                  <a:cubicBezTo>
                    <a:pt x="59" y="67"/>
                    <a:pt x="59" y="67"/>
                    <a:pt x="57" y="64"/>
                  </a:cubicBezTo>
                  <a:cubicBezTo>
                    <a:pt x="56" y="61"/>
                    <a:pt x="56" y="61"/>
                    <a:pt x="58" y="61"/>
                  </a:cubicBezTo>
                  <a:cubicBezTo>
                    <a:pt x="60" y="60"/>
                    <a:pt x="62" y="61"/>
                    <a:pt x="63" y="58"/>
                  </a:cubicBezTo>
                  <a:cubicBezTo>
                    <a:pt x="64" y="56"/>
                    <a:pt x="65" y="56"/>
                    <a:pt x="68" y="55"/>
                  </a:cubicBezTo>
                  <a:cubicBezTo>
                    <a:pt x="71" y="53"/>
                    <a:pt x="74" y="51"/>
                    <a:pt x="74" y="51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44"/>
                    <a:pt x="77" y="42"/>
                  </a:cubicBezTo>
                  <a:cubicBezTo>
                    <a:pt x="77" y="40"/>
                    <a:pt x="75" y="40"/>
                    <a:pt x="75" y="37"/>
                  </a:cubicBezTo>
                  <a:cubicBezTo>
                    <a:pt x="75" y="34"/>
                    <a:pt x="76" y="31"/>
                    <a:pt x="76" y="31"/>
                  </a:cubicBezTo>
                  <a:cubicBezTo>
                    <a:pt x="76" y="31"/>
                    <a:pt x="72" y="27"/>
                    <a:pt x="73" y="25"/>
                  </a:cubicBezTo>
                  <a:cubicBezTo>
                    <a:pt x="75" y="23"/>
                    <a:pt x="75" y="15"/>
                    <a:pt x="75" y="15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236">
              <a:extLst>
                <a:ext uri="{FF2B5EF4-FFF2-40B4-BE49-F238E27FC236}">
                  <a16:creationId xmlns:a16="http://schemas.microsoft.com/office/drawing/2014/main" id="{9CBCC9AF-1C94-D846-874E-CC6D74F2B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220" y="2498462"/>
              <a:ext cx="217366" cy="120360"/>
            </a:xfrm>
            <a:custGeom>
              <a:avLst/>
              <a:gdLst>
                <a:gd name="T0" fmla="*/ 0 w 62"/>
                <a:gd name="T1" fmla="*/ 8 h 34"/>
                <a:gd name="T2" fmla="*/ 2 w 62"/>
                <a:gd name="T3" fmla="*/ 10 h 34"/>
                <a:gd name="T4" fmla="*/ 5 w 62"/>
                <a:gd name="T5" fmla="*/ 10 h 34"/>
                <a:gd name="T6" fmla="*/ 7 w 62"/>
                <a:gd name="T7" fmla="*/ 12 h 34"/>
                <a:gd name="T8" fmla="*/ 12 w 62"/>
                <a:gd name="T9" fmla="*/ 16 h 34"/>
                <a:gd name="T10" fmla="*/ 14 w 62"/>
                <a:gd name="T11" fmla="*/ 27 h 34"/>
                <a:gd name="T12" fmla="*/ 14 w 62"/>
                <a:gd name="T13" fmla="*/ 28 h 34"/>
                <a:gd name="T14" fmla="*/ 17 w 62"/>
                <a:gd name="T15" fmla="*/ 29 h 34"/>
                <a:gd name="T16" fmla="*/ 22 w 62"/>
                <a:gd name="T17" fmla="*/ 29 h 34"/>
                <a:gd name="T18" fmla="*/ 26 w 62"/>
                <a:gd name="T19" fmla="*/ 31 h 34"/>
                <a:gd name="T20" fmla="*/ 31 w 62"/>
                <a:gd name="T21" fmla="*/ 30 h 34"/>
                <a:gd name="T22" fmla="*/ 32 w 62"/>
                <a:gd name="T23" fmla="*/ 32 h 34"/>
                <a:gd name="T24" fmla="*/ 34 w 62"/>
                <a:gd name="T25" fmla="*/ 32 h 34"/>
                <a:gd name="T26" fmla="*/ 34 w 62"/>
                <a:gd name="T27" fmla="*/ 33 h 34"/>
                <a:gd name="T28" fmla="*/ 41 w 62"/>
                <a:gd name="T29" fmla="*/ 32 h 34"/>
                <a:gd name="T30" fmla="*/ 46 w 62"/>
                <a:gd name="T31" fmla="*/ 32 h 34"/>
                <a:gd name="T32" fmla="*/ 49 w 62"/>
                <a:gd name="T33" fmla="*/ 28 h 34"/>
                <a:gd name="T34" fmla="*/ 52 w 62"/>
                <a:gd name="T35" fmla="*/ 27 h 34"/>
                <a:gd name="T36" fmla="*/ 56 w 62"/>
                <a:gd name="T37" fmla="*/ 30 h 34"/>
                <a:gd name="T38" fmla="*/ 61 w 62"/>
                <a:gd name="T39" fmla="*/ 32 h 34"/>
                <a:gd name="T40" fmla="*/ 59 w 62"/>
                <a:gd name="T41" fmla="*/ 28 h 34"/>
                <a:gd name="T42" fmla="*/ 62 w 62"/>
                <a:gd name="T43" fmla="*/ 25 h 34"/>
                <a:gd name="T44" fmla="*/ 59 w 62"/>
                <a:gd name="T45" fmla="*/ 21 h 34"/>
                <a:gd name="T46" fmla="*/ 54 w 62"/>
                <a:gd name="T47" fmla="*/ 21 h 34"/>
                <a:gd name="T48" fmla="*/ 54 w 62"/>
                <a:gd name="T49" fmla="*/ 17 h 34"/>
                <a:gd name="T50" fmla="*/ 50 w 62"/>
                <a:gd name="T51" fmla="*/ 15 h 34"/>
                <a:gd name="T52" fmla="*/ 47 w 62"/>
                <a:gd name="T53" fmla="*/ 11 h 34"/>
                <a:gd name="T54" fmla="*/ 42 w 62"/>
                <a:gd name="T55" fmla="*/ 10 h 34"/>
                <a:gd name="T56" fmla="*/ 39 w 62"/>
                <a:gd name="T57" fmla="*/ 11 h 34"/>
                <a:gd name="T58" fmla="*/ 32 w 62"/>
                <a:gd name="T59" fmla="*/ 12 h 34"/>
                <a:gd name="T60" fmla="*/ 25 w 62"/>
                <a:gd name="T61" fmla="*/ 7 h 34"/>
                <a:gd name="T62" fmla="*/ 21 w 62"/>
                <a:gd name="T63" fmla="*/ 4 h 34"/>
                <a:gd name="T64" fmla="*/ 14 w 62"/>
                <a:gd name="T65" fmla="*/ 4 h 34"/>
                <a:gd name="T66" fmla="*/ 8 w 62"/>
                <a:gd name="T67" fmla="*/ 2 h 34"/>
                <a:gd name="T68" fmla="*/ 2 w 62"/>
                <a:gd name="T69" fmla="*/ 2 h 34"/>
                <a:gd name="T70" fmla="*/ 0 w 62"/>
                <a:gd name="T71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2" h="34">
                  <a:moveTo>
                    <a:pt x="0" y="8"/>
                  </a:moveTo>
                  <a:cubicBezTo>
                    <a:pt x="1" y="8"/>
                    <a:pt x="2" y="9"/>
                    <a:pt x="2" y="10"/>
                  </a:cubicBezTo>
                  <a:cubicBezTo>
                    <a:pt x="3" y="10"/>
                    <a:pt x="4" y="9"/>
                    <a:pt x="5" y="10"/>
                  </a:cubicBezTo>
                  <a:cubicBezTo>
                    <a:pt x="5" y="10"/>
                    <a:pt x="6" y="12"/>
                    <a:pt x="7" y="12"/>
                  </a:cubicBezTo>
                  <a:cubicBezTo>
                    <a:pt x="8" y="13"/>
                    <a:pt x="12" y="15"/>
                    <a:pt x="12" y="16"/>
                  </a:cubicBezTo>
                  <a:cubicBezTo>
                    <a:pt x="13" y="17"/>
                    <a:pt x="15" y="24"/>
                    <a:pt x="14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5" y="30"/>
                    <a:pt x="17" y="29"/>
                  </a:cubicBezTo>
                  <a:cubicBezTo>
                    <a:pt x="19" y="28"/>
                    <a:pt x="20" y="29"/>
                    <a:pt x="22" y="29"/>
                  </a:cubicBezTo>
                  <a:cubicBezTo>
                    <a:pt x="24" y="29"/>
                    <a:pt x="26" y="31"/>
                    <a:pt x="26" y="31"/>
                  </a:cubicBezTo>
                  <a:cubicBezTo>
                    <a:pt x="26" y="31"/>
                    <a:pt x="28" y="31"/>
                    <a:pt x="31" y="30"/>
                  </a:cubicBezTo>
                  <a:cubicBezTo>
                    <a:pt x="33" y="29"/>
                    <a:pt x="32" y="32"/>
                    <a:pt x="32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9" y="32"/>
                    <a:pt x="41" y="32"/>
                  </a:cubicBezTo>
                  <a:cubicBezTo>
                    <a:pt x="42" y="32"/>
                    <a:pt x="46" y="32"/>
                    <a:pt x="46" y="32"/>
                  </a:cubicBezTo>
                  <a:cubicBezTo>
                    <a:pt x="46" y="32"/>
                    <a:pt x="48" y="30"/>
                    <a:pt x="49" y="28"/>
                  </a:cubicBezTo>
                  <a:cubicBezTo>
                    <a:pt x="50" y="26"/>
                    <a:pt x="50" y="27"/>
                    <a:pt x="52" y="27"/>
                  </a:cubicBezTo>
                  <a:cubicBezTo>
                    <a:pt x="55" y="27"/>
                    <a:pt x="56" y="30"/>
                    <a:pt x="56" y="30"/>
                  </a:cubicBezTo>
                  <a:cubicBezTo>
                    <a:pt x="56" y="30"/>
                    <a:pt x="60" y="34"/>
                    <a:pt x="61" y="32"/>
                  </a:cubicBezTo>
                  <a:cubicBezTo>
                    <a:pt x="62" y="31"/>
                    <a:pt x="61" y="29"/>
                    <a:pt x="59" y="28"/>
                  </a:cubicBezTo>
                  <a:cubicBezTo>
                    <a:pt x="58" y="26"/>
                    <a:pt x="62" y="25"/>
                    <a:pt x="62" y="25"/>
                  </a:cubicBezTo>
                  <a:cubicBezTo>
                    <a:pt x="62" y="25"/>
                    <a:pt x="60" y="23"/>
                    <a:pt x="59" y="21"/>
                  </a:cubicBezTo>
                  <a:cubicBezTo>
                    <a:pt x="58" y="20"/>
                    <a:pt x="56" y="21"/>
                    <a:pt x="54" y="21"/>
                  </a:cubicBezTo>
                  <a:cubicBezTo>
                    <a:pt x="52" y="20"/>
                    <a:pt x="55" y="17"/>
                    <a:pt x="54" y="17"/>
                  </a:cubicBezTo>
                  <a:cubicBezTo>
                    <a:pt x="52" y="16"/>
                    <a:pt x="52" y="16"/>
                    <a:pt x="50" y="15"/>
                  </a:cubicBezTo>
                  <a:cubicBezTo>
                    <a:pt x="48" y="14"/>
                    <a:pt x="48" y="12"/>
                    <a:pt x="47" y="11"/>
                  </a:cubicBezTo>
                  <a:cubicBezTo>
                    <a:pt x="46" y="9"/>
                    <a:pt x="45" y="9"/>
                    <a:pt x="42" y="10"/>
                  </a:cubicBezTo>
                  <a:cubicBezTo>
                    <a:pt x="40" y="11"/>
                    <a:pt x="40" y="13"/>
                    <a:pt x="39" y="11"/>
                  </a:cubicBezTo>
                  <a:cubicBezTo>
                    <a:pt x="37" y="9"/>
                    <a:pt x="35" y="12"/>
                    <a:pt x="32" y="12"/>
                  </a:cubicBezTo>
                  <a:cubicBezTo>
                    <a:pt x="29" y="12"/>
                    <a:pt x="28" y="8"/>
                    <a:pt x="25" y="7"/>
                  </a:cubicBezTo>
                  <a:cubicBezTo>
                    <a:pt x="23" y="5"/>
                    <a:pt x="23" y="4"/>
                    <a:pt x="21" y="4"/>
                  </a:cubicBezTo>
                  <a:cubicBezTo>
                    <a:pt x="19" y="4"/>
                    <a:pt x="17" y="5"/>
                    <a:pt x="14" y="4"/>
                  </a:cubicBezTo>
                  <a:cubicBezTo>
                    <a:pt x="11" y="3"/>
                    <a:pt x="9" y="3"/>
                    <a:pt x="8" y="2"/>
                  </a:cubicBezTo>
                  <a:cubicBezTo>
                    <a:pt x="7" y="0"/>
                    <a:pt x="4" y="1"/>
                    <a:pt x="2" y="2"/>
                  </a:cubicBezTo>
                  <a:cubicBezTo>
                    <a:pt x="0" y="3"/>
                    <a:pt x="0" y="8"/>
                    <a:pt x="0" y="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237">
              <a:extLst>
                <a:ext uri="{FF2B5EF4-FFF2-40B4-BE49-F238E27FC236}">
                  <a16:creationId xmlns:a16="http://schemas.microsoft.com/office/drawing/2014/main" id="{67753BA9-10C6-3B49-992A-F8E01B9D6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0220" y="2498462"/>
              <a:ext cx="217366" cy="120360"/>
            </a:xfrm>
            <a:custGeom>
              <a:avLst/>
              <a:gdLst>
                <a:gd name="T0" fmla="*/ 0 w 62"/>
                <a:gd name="T1" fmla="*/ 8 h 34"/>
                <a:gd name="T2" fmla="*/ 2 w 62"/>
                <a:gd name="T3" fmla="*/ 10 h 34"/>
                <a:gd name="T4" fmla="*/ 5 w 62"/>
                <a:gd name="T5" fmla="*/ 10 h 34"/>
                <a:gd name="T6" fmla="*/ 7 w 62"/>
                <a:gd name="T7" fmla="*/ 12 h 34"/>
                <a:gd name="T8" fmla="*/ 12 w 62"/>
                <a:gd name="T9" fmla="*/ 16 h 34"/>
                <a:gd name="T10" fmla="*/ 14 w 62"/>
                <a:gd name="T11" fmla="*/ 27 h 34"/>
                <a:gd name="T12" fmla="*/ 14 w 62"/>
                <a:gd name="T13" fmla="*/ 28 h 34"/>
                <a:gd name="T14" fmla="*/ 17 w 62"/>
                <a:gd name="T15" fmla="*/ 29 h 34"/>
                <a:gd name="T16" fmla="*/ 22 w 62"/>
                <a:gd name="T17" fmla="*/ 29 h 34"/>
                <a:gd name="T18" fmla="*/ 26 w 62"/>
                <a:gd name="T19" fmla="*/ 31 h 34"/>
                <a:gd name="T20" fmla="*/ 31 w 62"/>
                <a:gd name="T21" fmla="*/ 30 h 34"/>
                <a:gd name="T22" fmla="*/ 32 w 62"/>
                <a:gd name="T23" fmla="*/ 32 h 34"/>
                <a:gd name="T24" fmla="*/ 34 w 62"/>
                <a:gd name="T25" fmla="*/ 32 h 34"/>
                <a:gd name="T26" fmla="*/ 34 w 62"/>
                <a:gd name="T27" fmla="*/ 33 h 34"/>
                <a:gd name="T28" fmla="*/ 41 w 62"/>
                <a:gd name="T29" fmla="*/ 32 h 34"/>
                <a:gd name="T30" fmla="*/ 46 w 62"/>
                <a:gd name="T31" fmla="*/ 32 h 34"/>
                <a:gd name="T32" fmla="*/ 49 w 62"/>
                <a:gd name="T33" fmla="*/ 28 h 34"/>
                <a:gd name="T34" fmla="*/ 52 w 62"/>
                <a:gd name="T35" fmla="*/ 27 h 34"/>
                <a:gd name="T36" fmla="*/ 56 w 62"/>
                <a:gd name="T37" fmla="*/ 30 h 34"/>
                <a:gd name="T38" fmla="*/ 61 w 62"/>
                <a:gd name="T39" fmla="*/ 32 h 34"/>
                <a:gd name="T40" fmla="*/ 59 w 62"/>
                <a:gd name="T41" fmla="*/ 28 h 34"/>
                <a:gd name="T42" fmla="*/ 62 w 62"/>
                <a:gd name="T43" fmla="*/ 25 h 34"/>
                <a:gd name="T44" fmla="*/ 59 w 62"/>
                <a:gd name="T45" fmla="*/ 21 h 34"/>
                <a:gd name="T46" fmla="*/ 54 w 62"/>
                <a:gd name="T47" fmla="*/ 21 h 34"/>
                <a:gd name="T48" fmla="*/ 54 w 62"/>
                <a:gd name="T49" fmla="*/ 17 h 34"/>
                <a:gd name="T50" fmla="*/ 50 w 62"/>
                <a:gd name="T51" fmla="*/ 15 h 34"/>
                <a:gd name="T52" fmla="*/ 47 w 62"/>
                <a:gd name="T53" fmla="*/ 11 h 34"/>
                <a:gd name="T54" fmla="*/ 42 w 62"/>
                <a:gd name="T55" fmla="*/ 10 h 34"/>
                <a:gd name="T56" fmla="*/ 39 w 62"/>
                <a:gd name="T57" fmla="*/ 11 h 34"/>
                <a:gd name="T58" fmla="*/ 32 w 62"/>
                <a:gd name="T59" fmla="*/ 12 h 34"/>
                <a:gd name="T60" fmla="*/ 25 w 62"/>
                <a:gd name="T61" fmla="*/ 7 h 34"/>
                <a:gd name="T62" fmla="*/ 21 w 62"/>
                <a:gd name="T63" fmla="*/ 4 h 34"/>
                <a:gd name="T64" fmla="*/ 14 w 62"/>
                <a:gd name="T65" fmla="*/ 4 h 34"/>
                <a:gd name="T66" fmla="*/ 8 w 62"/>
                <a:gd name="T67" fmla="*/ 2 h 34"/>
                <a:gd name="T68" fmla="*/ 2 w 62"/>
                <a:gd name="T69" fmla="*/ 2 h 34"/>
                <a:gd name="T70" fmla="*/ 0 w 62"/>
                <a:gd name="T71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2" h="34">
                  <a:moveTo>
                    <a:pt x="0" y="8"/>
                  </a:moveTo>
                  <a:cubicBezTo>
                    <a:pt x="1" y="8"/>
                    <a:pt x="2" y="9"/>
                    <a:pt x="2" y="10"/>
                  </a:cubicBezTo>
                  <a:cubicBezTo>
                    <a:pt x="3" y="10"/>
                    <a:pt x="4" y="9"/>
                    <a:pt x="5" y="10"/>
                  </a:cubicBezTo>
                  <a:cubicBezTo>
                    <a:pt x="5" y="10"/>
                    <a:pt x="6" y="12"/>
                    <a:pt x="7" y="12"/>
                  </a:cubicBezTo>
                  <a:cubicBezTo>
                    <a:pt x="8" y="13"/>
                    <a:pt x="12" y="15"/>
                    <a:pt x="12" y="16"/>
                  </a:cubicBezTo>
                  <a:cubicBezTo>
                    <a:pt x="13" y="17"/>
                    <a:pt x="15" y="24"/>
                    <a:pt x="14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5" y="30"/>
                    <a:pt x="17" y="29"/>
                  </a:cubicBezTo>
                  <a:cubicBezTo>
                    <a:pt x="19" y="28"/>
                    <a:pt x="20" y="29"/>
                    <a:pt x="22" y="29"/>
                  </a:cubicBezTo>
                  <a:cubicBezTo>
                    <a:pt x="24" y="29"/>
                    <a:pt x="26" y="31"/>
                    <a:pt x="26" y="31"/>
                  </a:cubicBezTo>
                  <a:cubicBezTo>
                    <a:pt x="26" y="31"/>
                    <a:pt x="28" y="31"/>
                    <a:pt x="31" y="30"/>
                  </a:cubicBezTo>
                  <a:cubicBezTo>
                    <a:pt x="33" y="29"/>
                    <a:pt x="32" y="32"/>
                    <a:pt x="32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33"/>
                    <a:pt x="39" y="32"/>
                    <a:pt x="41" y="32"/>
                  </a:cubicBezTo>
                  <a:cubicBezTo>
                    <a:pt x="42" y="32"/>
                    <a:pt x="46" y="32"/>
                    <a:pt x="46" y="32"/>
                  </a:cubicBezTo>
                  <a:cubicBezTo>
                    <a:pt x="46" y="32"/>
                    <a:pt x="48" y="30"/>
                    <a:pt x="49" y="28"/>
                  </a:cubicBezTo>
                  <a:cubicBezTo>
                    <a:pt x="50" y="26"/>
                    <a:pt x="50" y="27"/>
                    <a:pt x="52" y="27"/>
                  </a:cubicBezTo>
                  <a:cubicBezTo>
                    <a:pt x="55" y="27"/>
                    <a:pt x="56" y="30"/>
                    <a:pt x="56" y="30"/>
                  </a:cubicBezTo>
                  <a:cubicBezTo>
                    <a:pt x="56" y="30"/>
                    <a:pt x="60" y="34"/>
                    <a:pt x="61" y="32"/>
                  </a:cubicBezTo>
                  <a:cubicBezTo>
                    <a:pt x="62" y="31"/>
                    <a:pt x="61" y="29"/>
                    <a:pt x="59" y="28"/>
                  </a:cubicBezTo>
                  <a:cubicBezTo>
                    <a:pt x="58" y="26"/>
                    <a:pt x="62" y="25"/>
                    <a:pt x="62" y="25"/>
                  </a:cubicBezTo>
                  <a:cubicBezTo>
                    <a:pt x="62" y="25"/>
                    <a:pt x="60" y="23"/>
                    <a:pt x="59" y="21"/>
                  </a:cubicBezTo>
                  <a:cubicBezTo>
                    <a:pt x="58" y="20"/>
                    <a:pt x="56" y="21"/>
                    <a:pt x="54" y="21"/>
                  </a:cubicBezTo>
                  <a:cubicBezTo>
                    <a:pt x="52" y="20"/>
                    <a:pt x="55" y="17"/>
                    <a:pt x="54" y="17"/>
                  </a:cubicBezTo>
                  <a:cubicBezTo>
                    <a:pt x="52" y="16"/>
                    <a:pt x="52" y="16"/>
                    <a:pt x="50" y="15"/>
                  </a:cubicBezTo>
                  <a:cubicBezTo>
                    <a:pt x="48" y="14"/>
                    <a:pt x="48" y="12"/>
                    <a:pt x="47" y="11"/>
                  </a:cubicBezTo>
                  <a:cubicBezTo>
                    <a:pt x="46" y="9"/>
                    <a:pt x="45" y="9"/>
                    <a:pt x="42" y="10"/>
                  </a:cubicBezTo>
                  <a:cubicBezTo>
                    <a:pt x="40" y="11"/>
                    <a:pt x="40" y="13"/>
                    <a:pt x="39" y="11"/>
                  </a:cubicBezTo>
                  <a:cubicBezTo>
                    <a:pt x="37" y="9"/>
                    <a:pt x="35" y="12"/>
                    <a:pt x="32" y="12"/>
                  </a:cubicBezTo>
                  <a:cubicBezTo>
                    <a:pt x="29" y="12"/>
                    <a:pt x="28" y="8"/>
                    <a:pt x="25" y="7"/>
                  </a:cubicBezTo>
                  <a:cubicBezTo>
                    <a:pt x="23" y="5"/>
                    <a:pt x="23" y="4"/>
                    <a:pt x="21" y="4"/>
                  </a:cubicBezTo>
                  <a:cubicBezTo>
                    <a:pt x="19" y="4"/>
                    <a:pt x="17" y="5"/>
                    <a:pt x="14" y="4"/>
                  </a:cubicBezTo>
                  <a:cubicBezTo>
                    <a:pt x="11" y="3"/>
                    <a:pt x="9" y="3"/>
                    <a:pt x="8" y="2"/>
                  </a:cubicBezTo>
                  <a:cubicBezTo>
                    <a:pt x="7" y="0"/>
                    <a:pt x="4" y="1"/>
                    <a:pt x="2" y="2"/>
                  </a:cubicBezTo>
                  <a:cubicBezTo>
                    <a:pt x="0" y="3"/>
                    <a:pt x="0" y="8"/>
                    <a:pt x="0" y="8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238">
              <a:extLst>
                <a:ext uri="{FF2B5EF4-FFF2-40B4-BE49-F238E27FC236}">
                  <a16:creationId xmlns:a16="http://schemas.microsoft.com/office/drawing/2014/main" id="{17065423-A67A-C54B-88BC-DB9D7A847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281" y="3703849"/>
              <a:ext cx="98803" cy="35928"/>
            </a:xfrm>
            <a:custGeom>
              <a:avLst/>
              <a:gdLst>
                <a:gd name="T0" fmla="*/ 0 w 28"/>
                <a:gd name="T1" fmla="*/ 10 h 10"/>
                <a:gd name="T2" fmla="*/ 7 w 28"/>
                <a:gd name="T3" fmla="*/ 9 h 10"/>
                <a:gd name="T4" fmla="*/ 11 w 28"/>
                <a:gd name="T5" fmla="*/ 7 h 10"/>
                <a:gd name="T6" fmla="*/ 24 w 28"/>
                <a:gd name="T7" fmla="*/ 7 h 10"/>
                <a:gd name="T8" fmla="*/ 28 w 28"/>
                <a:gd name="T9" fmla="*/ 3 h 10"/>
                <a:gd name="T10" fmla="*/ 25 w 28"/>
                <a:gd name="T11" fmla="*/ 1 h 10"/>
                <a:gd name="T12" fmla="*/ 19 w 28"/>
                <a:gd name="T13" fmla="*/ 1 h 10"/>
                <a:gd name="T14" fmla="*/ 11 w 28"/>
                <a:gd name="T15" fmla="*/ 1 h 10"/>
                <a:gd name="T16" fmla="*/ 8 w 28"/>
                <a:gd name="T17" fmla="*/ 2 h 10"/>
                <a:gd name="T18" fmla="*/ 4 w 28"/>
                <a:gd name="T19" fmla="*/ 3 h 10"/>
                <a:gd name="T20" fmla="*/ 0 w 28"/>
                <a:gd name="T21" fmla="*/ 4 h 10"/>
                <a:gd name="T22" fmla="*/ 1 w 28"/>
                <a:gd name="T23" fmla="*/ 5 h 10"/>
                <a:gd name="T24" fmla="*/ 1 w 28"/>
                <a:gd name="T25" fmla="*/ 6 h 10"/>
                <a:gd name="T26" fmla="*/ 0 w 28"/>
                <a:gd name="T27" fmla="*/ 7 h 10"/>
                <a:gd name="T28" fmla="*/ 0 w 28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0">
                  <a:moveTo>
                    <a:pt x="0" y="10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11" y="7"/>
                  </a:cubicBezTo>
                  <a:cubicBezTo>
                    <a:pt x="14" y="7"/>
                    <a:pt x="22" y="7"/>
                    <a:pt x="24" y="7"/>
                  </a:cubicBezTo>
                  <a:cubicBezTo>
                    <a:pt x="27" y="7"/>
                    <a:pt x="28" y="6"/>
                    <a:pt x="28" y="3"/>
                  </a:cubicBezTo>
                  <a:cubicBezTo>
                    <a:pt x="28" y="0"/>
                    <a:pt x="27" y="1"/>
                    <a:pt x="25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3" y="3"/>
                    <a:pt x="11" y="1"/>
                  </a:cubicBezTo>
                  <a:cubicBezTo>
                    <a:pt x="9" y="0"/>
                    <a:pt x="11" y="0"/>
                    <a:pt x="8" y="2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2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239">
              <a:extLst>
                <a:ext uri="{FF2B5EF4-FFF2-40B4-BE49-F238E27FC236}">
                  <a16:creationId xmlns:a16="http://schemas.microsoft.com/office/drawing/2014/main" id="{3BDB5669-5835-AA4D-8783-665FE6D30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0281" y="3703849"/>
              <a:ext cx="98803" cy="35928"/>
            </a:xfrm>
            <a:custGeom>
              <a:avLst/>
              <a:gdLst>
                <a:gd name="T0" fmla="*/ 0 w 28"/>
                <a:gd name="T1" fmla="*/ 10 h 10"/>
                <a:gd name="T2" fmla="*/ 7 w 28"/>
                <a:gd name="T3" fmla="*/ 9 h 10"/>
                <a:gd name="T4" fmla="*/ 11 w 28"/>
                <a:gd name="T5" fmla="*/ 7 h 10"/>
                <a:gd name="T6" fmla="*/ 24 w 28"/>
                <a:gd name="T7" fmla="*/ 7 h 10"/>
                <a:gd name="T8" fmla="*/ 28 w 28"/>
                <a:gd name="T9" fmla="*/ 3 h 10"/>
                <a:gd name="T10" fmla="*/ 25 w 28"/>
                <a:gd name="T11" fmla="*/ 1 h 10"/>
                <a:gd name="T12" fmla="*/ 19 w 28"/>
                <a:gd name="T13" fmla="*/ 1 h 10"/>
                <a:gd name="T14" fmla="*/ 11 w 28"/>
                <a:gd name="T15" fmla="*/ 1 h 10"/>
                <a:gd name="T16" fmla="*/ 8 w 28"/>
                <a:gd name="T17" fmla="*/ 2 h 10"/>
                <a:gd name="T18" fmla="*/ 4 w 28"/>
                <a:gd name="T19" fmla="*/ 3 h 10"/>
                <a:gd name="T20" fmla="*/ 0 w 28"/>
                <a:gd name="T21" fmla="*/ 4 h 10"/>
                <a:gd name="T22" fmla="*/ 1 w 28"/>
                <a:gd name="T23" fmla="*/ 5 h 10"/>
                <a:gd name="T24" fmla="*/ 1 w 28"/>
                <a:gd name="T25" fmla="*/ 6 h 10"/>
                <a:gd name="T26" fmla="*/ 0 w 28"/>
                <a:gd name="T27" fmla="*/ 7 h 10"/>
                <a:gd name="T28" fmla="*/ 0 w 28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0">
                  <a:moveTo>
                    <a:pt x="0" y="10"/>
                  </a:move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8" y="7"/>
                    <a:pt x="11" y="7"/>
                  </a:cubicBezTo>
                  <a:cubicBezTo>
                    <a:pt x="14" y="7"/>
                    <a:pt x="22" y="7"/>
                    <a:pt x="24" y="7"/>
                  </a:cubicBezTo>
                  <a:cubicBezTo>
                    <a:pt x="27" y="7"/>
                    <a:pt x="28" y="6"/>
                    <a:pt x="28" y="3"/>
                  </a:cubicBezTo>
                  <a:cubicBezTo>
                    <a:pt x="28" y="0"/>
                    <a:pt x="27" y="1"/>
                    <a:pt x="25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1"/>
                    <a:pt x="13" y="3"/>
                    <a:pt x="11" y="1"/>
                  </a:cubicBezTo>
                  <a:cubicBezTo>
                    <a:pt x="9" y="0"/>
                    <a:pt x="11" y="0"/>
                    <a:pt x="8" y="2"/>
                  </a:cubicBezTo>
                  <a:cubicBezTo>
                    <a:pt x="6" y="3"/>
                    <a:pt x="6" y="3"/>
                    <a:pt x="4" y="3"/>
                  </a:cubicBezTo>
                  <a:cubicBezTo>
                    <a:pt x="2" y="3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8"/>
                    <a:pt x="0" y="9"/>
                    <a:pt x="0" y="1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240">
              <a:extLst>
                <a:ext uri="{FF2B5EF4-FFF2-40B4-BE49-F238E27FC236}">
                  <a16:creationId xmlns:a16="http://schemas.microsoft.com/office/drawing/2014/main" id="{EDD241D7-18CC-0E4D-B349-91B93F8EB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4532" y="4127801"/>
              <a:ext cx="183233" cy="246108"/>
            </a:xfrm>
            <a:custGeom>
              <a:avLst/>
              <a:gdLst>
                <a:gd name="T0" fmla="*/ 20 w 52"/>
                <a:gd name="T1" fmla="*/ 70 h 70"/>
                <a:gd name="T2" fmla="*/ 23 w 52"/>
                <a:gd name="T3" fmla="*/ 65 h 70"/>
                <a:gd name="T4" fmla="*/ 28 w 52"/>
                <a:gd name="T5" fmla="*/ 67 h 70"/>
                <a:gd name="T6" fmla="*/ 30 w 52"/>
                <a:gd name="T7" fmla="*/ 63 h 70"/>
                <a:gd name="T8" fmla="*/ 28 w 52"/>
                <a:gd name="T9" fmla="*/ 56 h 70"/>
                <a:gd name="T10" fmla="*/ 28 w 52"/>
                <a:gd name="T11" fmla="*/ 54 h 70"/>
                <a:gd name="T12" fmla="*/ 34 w 52"/>
                <a:gd name="T13" fmla="*/ 52 h 70"/>
                <a:gd name="T14" fmla="*/ 34 w 52"/>
                <a:gd name="T15" fmla="*/ 48 h 70"/>
                <a:gd name="T16" fmla="*/ 37 w 52"/>
                <a:gd name="T17" fmla="*/ 51 h 70"/>
                <a:gd name="T18" fmla="*/ 43 w 52"/>
                <a:gd name="T19" fmla="*/ 50 h 70"/>
                <a:gd name="T20" fmla="*/ 47 w 52"/>
                <a:gd name="T21" fmla="*/ 55 h 70"/>
                <a:gd name="T22" fmla="*/ 50 w 52"/>
                <a:gd name="T23" fmla="*/ 50 h 70"/>
                <a:gd name="T24" fmla="*/ 48 w 52"/>
                <a:gd name="T25" fmla="*/ 45 h 70"/>
                <a:gd name="T26" fmla="*/ 48 w 52"/>
                <a:gd name="T27" fmla="*/ 40 h 70"/>
                <a:gd name="T28" fmla="*/ 47 w 52"/>
                <a:gd name="T29" fmla="*/ 36 h 70"/>
                <a:gd name="T30" fmla="*/ 47 w 52"/>
                <a:gd name="T31" fmla="*/ 31 h 70"/>
                <a:gd name="T32" fmla="*/ 43 w 52"/>
                <a:gd name="T33" fmla="*/ 27 h 70"/>
                <a:gd name="T34" fmla="*/ 45 w 52"/>
                <a:gd name="T35" fmla="*/ 26 h 70"/>
                <a:gd name="T36" fmla="*/ 44 w 52"/>
                <a:gd name="T37" fmla="*/ 21 h 70"/>
                <a:gd name="T38" fmla="*/ 47 w 52"/>
                <a:gd name="T39" fmla="*/ 19 h 70"/>
                <a:gd name="T40" fmla="*/ 52 w 52"/>
                <a:gd name="T41" fmla="*/ 19 h 70"/>
                <a:gd name="T42" fmla="*/ 52 w 52"/>
                <a:gd name="T43" fmla="*/ 12 h 70"/>
                <a:gd name="T44" fmla="*/ 47 w 52"/>
                <a:gd name="T45" fmla="*/ 11 h 70"/>
                <a:gd name="T46" fmla="*/ 42 w 52"/>
                <a:gd name="T47" fmla="*/ 11 h 70"/>
                <a:gd name="T48" fmla="*/ 41 w 52"/>
                <a:gd name="T49" fmla="*/ 8 h 70"/>
                <a:gd name="T50" fmla="*/ 41 w 52"/>
                <a:gd name="T51" fmla="*/ 1 h 70"/>
                <a:gd name="T52" fmla="*/ 35 w 52"/>
                <a:gd name="T53" fmla="*/ 1 h 70"/>
                <a:gd name="T54" fmla="*/ 30 w 52"/>
                <a:gd name="T55" fmla="*/ 2 h 70"/>
                <a:gd name="T56" fmla="*/ 25 w 52"/>
                <a:gd name="T57" fmla="*/ 3 h 70"/>
                <a:gd name="T58" fmla="*/ 24 w 52"/>
                <a:gd name="T59" fmla="*/ 15 h 70"/>
                <a:gd name="T60" fmla="*/ 7 w 52"/>
                <a:gd name="T61" fmla="*/ 14 h 70"/>
                <a:gd name="T62" fmla="*/ 6 w 52"/>
                <a:gd name="T63" fmla="*/ 16 h 70"/>
                <a:gd name="T64" fmla="*/ 6 w 52"/>
                <a:gd name="T65" fmla="*/ 19 h 70"/>
                <a:gd name="T66" fmla="*/ 8 w 52"/>
                <a:gd name="T67" fmla="*/ 21 h 70"/>
                <a:gd name="T68" fmla="*/ 8 w 52"/>
                <a:gd name="T69" fmla="*/ 26 h 70"/>
                <a:gd name="T70" fmla="*/ 4 w 52"/>
                <a:gd name="T71" fmla="*/ 26 h 70"/>
                <a:gd name="T72" fmla="*/ 5 w 52"/>
                <a:gd name="T73" fmla="*/ 28 h 70"/>
                <a:gd name="T74" fmla="*/ 4 w 52"/>
                <a:gd name="T75" fmla="*/ 30 h 70"/>
                <a:gd name="T76" fmla="*/ 6 w 52"/>
                <a:gd name="T77" fmla="*/ 32 h 70"/>
                <a:gd name="T78" fmla="*/ 3 w 52"/>
                <a:gd name="T79" fmla="*/ 40 h 70"/>
                <a:gd name="T80" fmla="*/ 0 w 52"/>
                <a:gd name="T81" fmla="*/ 40 h 70"/>
                <a:gd name="T82" fmla="*/ 0 w 52"/>
                <a:gd name="T83" fmla="*/ 43 h 70"/>
                <a:gd name="T84" fmla="*/ 3 w 52"/>
                <a:gd name="T85" fmla="*/ 43 h 70"/>
                <a:gd name="T86" fmla="*/ 3 w 52"/>
                <a:gd name="T87" fmla="*/ 47 h 70"/>
                <a:gd name="T88" fmla="*/ 6 w 52"/>
                <a:gd name="T89" fmla="*/ 47 h 70"/>
                <a:gd name="T90" fmla="*/ 6 w 52"/>
                <a:gd name="T91" fmla="*/ 49 h 70"/>
                <a:gd name="T92" fmla="*/ 8 w 52"/>
                <a:gd name="T93" fmla="*/ 50 h 70"/>
                <a:gd name="T94" fmla="*/ 4 w 52"/>
                <a:gd name="T95" fmla="*/ 50 h 70"/>
                <a:gd name="T96" fmla="*/ 4 w 52"/>
                <a:gd name="T97" fmla="*/ 52 h 70"/>
                <a:gd name="T98" fmla="*/ 18 w 52"/>
                <a:gd name="T99" fmla="*/ 64 h 70"/>
                <a:gd name="T100" fmla="*/ 18 w 52"/>
                <a:gd name="T101" fmla="*/ 69 h 70"/>
                <a:gd name="T102" fmla="*/ 20 w 52"/>
                <a:gd name="T10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" h="70">
                  <a:moveTo>
                    <a:pt x="20" y="70"/>
                  </a:moveTo>
                  <a:cubicBezTo>
                    <a:pt x="20" y="70"/>
                    <a:pt x="21" y="65"/>
                    <a:pt x="23" y="65"/>
                  </a:cubicBezTo>
                  <a:cubicBezTo>
                    <a:pt x="25" y="65"/>
                    <a:pt x="25" y="66"/>
                    <a:pt x="28" y="67"/>
                  </a:cubicBezTo>
                  <a:cubicBezTo>
                    <a:pt x="31" y="68"/>
                    <a:pt x="30" y="66"/>
                    <a:pt x="30" y="63"/>
                  </a:cubicBezTo>
                  <a:cubicBezTo>
                    <a:pt x="29" y="60"/>
                    <a:pt x="26" y="58"/>
                    <a:pt x="28" y="56"/>
                  </a:cubicBezTo>
                  <a:cubicBezTo>
                    <a:pt x="29" y="55"/>
                    <a:pt x="30" y="57"/>
                    <a:pt x="28" y="54"/>
                  </a:cubicBezTo>
                  <a:cubicBezTo>
                    <a:pt x="27" y="50"/>
                    <a:pt x="32" y="53"/>
                    <a:pt x="34" y="52"/>
                  </a:cubicBezTo>
                  <a:cubicBezTo>
                    <a:pt x="36" y="51"/>
                    <a:pt x="32" y="48"/>
                    <a:pt x="34" y="48"/>
                  </a:cubicBezTo>
                  <a:cubicBezTo>
                    <a:pt x="37" y="49"/>
                    <a:pt x="37" y="51"/>
                    <a:pt x="37" y="51"/>
                  </a:cubicBezTo>
                  <a:cubicBezTo>
                    <a:pt x="37" y="51"/>
                    <a:pt x="41" y="49"/>
                    <a:pt x="43" y="50"/>
                  </a:cubicBezTo>
                  <a:cubicBezTo>
                    <a:pt x="45" y="50"/>
                    <a:pt x="45" y="53"/>
                    <a:pt x="47" y="55"/>
                  </a:cubicBezTo>
                  <a:cubicBezTo>
                    <a:pt x="49" y="56"/>
                    <a:pt x="49" y="55"/>
                    <a:pt x="50" y="50"/>
                  </a:cubicBezTo>
                  <a:cubicBezTo>
                    <a:pt x="51" y="46"/>
                    <a:pt x="50" y="46"/>
                    <a:pt x="48" y="45"/>
                  </a:cubicBezTo>
                  <a:cubicBezTo>
                    <a:pt x="46" y="44"/>
                    <a:pt x="50" y="42"/>
                    <a:pt x="48" y="40"/>
                  </a:cubicBezTo>
                  <a:cubicBezTo>
                    <a:pt x="47" y="38"/>
                    <a:pt x="46" y="39"/>
                    <a:pt x="47" y="36"/>
                  </a:cubicBezTo>
                  <a:cubicBezTo>
                    <a:pt x="48" y="33"/>
                    <a:pt x="47" y="32"/>
                    <a:pt x="47" y="31"/>
                  </a:cubicBezTo>
                  <a:cubicBezTo>
                    <a:pt x="47" y="30"/>
                    <a:pt x="45" y="28"/>
                    <a:pt x="43" y="27"/>
                  </a:cubicBezTo>
                  <a:cubicBezTo>
                    <a:pt x="42" y="26"/>
                    <a:pt x="45" y="26"/>
                    <a:pt x="45" y="26"/>
                  </a:cubicBezTo>
                  <a:cubicBezTo>
                    <a:pt x="45" y="26"/>
                    <a:pt x="44" y="23"/>
                    <a:pt x="44" y="21"/>
                  </a:cubicBezTo>
                  <a:cubicBezTo>
                    <a:pt x="44" y="19"/>
                    <a:pt x="45" y="19"/>
                    <a:pt x="47" y="19"/>
                  </a:cubicBezTo>
                  <a:cubicBezTo>
                    <a:pt x="50" y="18"/>
                    <a:pt x="52" y="19"/>
                    <a:pt x="52" y="19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49" y="11"/>
                    <a:pt x="47" y="11"/>
                  </a:cubicBezTo>
                  <a:cubicBezTo>
                    <a:pt x="45" y="11"/>
                    <a:pt x="44" y="10"/>
                    <a:pt x="42" y="11"/>
                  </a:cubicBezTo>
                  <a:cubicBezTo>
                    <a:pt x="40" y="12"/>
                    <a:pt x="42" y="9"/>
                    <a:pt x="41" y="8"/>
                  </a:cubicBezTo>
                  <a:cubicBezTo>
                    <a:pt x="41" y="6"/>
                    <a:pt x="41" y="1"/>
                    <a:pt x="41" y="1"/>
                  </a:cubicBezTo>
                  <a:cubicBezTo>
                    <a:pt x="41" y="1"/>
                    <a:pt x="38" y="0"/>
                    <a:pt x="35" y="1"/>
                  </a:cubicBezTo>
                  <a:cubicBezTo>
                    <a:pt x="32" y="3"/>
                    <a:pt x="31" y="1"/>
                    <a:pt x="30" y="2"/>
                  </a:cubicBezTo>
                  <a:cubicBezTo>
                    <a:pt x="28" y="3"/>
                    <a:pt x="25" y="3"/>
                    <a:pt x="25" y="3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6" y="16"/>
                  </a:cubicBezTo>
                  <a:cubicBezTo>
                    <a:pt x="7" y="17"/>
                    <a:pt x="5" y="18"/>
                    <a:pt x="6" y="19"/>
                  </a:cubicBezTo>
                  <a:cubicBezTo>
                    <a:pt x="6" y="19"/>
                    <a:pt x="8" y="21"/>
                    <a:pt x="8" y="21"/>
                  </a:cubicBezTo>
                  <a:cubicBezTo>
                    <a:pt x="8" y="23"/>
                    <a:pt x="8" y="24"/>
                    <a:pt x="8" y="26"/>
                  </a:cubicBezTo>
                  <a:cubicBezTo>
                    <a:pt x="7" y="26"/>
                    <a:pt x="5" y="25"/>
                    <a:pt x="4" y="26"/>
                  </a:cubicBezTo>
                  <a:cubicBezTo>
                    <a:pt x="4" y="26"/>
                    <a:pt x="5" y="27"/>
                    <a:pt x="5" y="28"/>
                  </a:cubicBezTo>
                  <a:cubicBezTo>
                    <a:pt x="7" y="27"/>
                    <a:pt x="8" y="29"/>
                    <a:pt x="4" y="30"/>
                  </a:cubicBezTo>
                  <a:cubicBezTo>
                    <a:pt x="4" y="30"/>
                    <a:pt x="6" y="31"/>
                    <a:pt x="6" y="32"/>
                  </a:cubicBezTo>
                  <a:cubicBezTo>
                    <a:pt x="6" y="33"/>
                    <a:pt x="4" y="38"/>
                    <a:pt x="3" y="40"/>
                  </a:cubicBezTo>
                  <a:cubicBezTo>
                    <a:pt x="2" y="40"/>
                    <a:pt x="1" y="40"/>
                    <a:pt x="0" y="40"/>
                  </a:cubicBezTo>
                  <a:cubicBezTo>
                    <a:pt x="0" y="40"/>
                    <a:pt x="1" y="42"/>
                    <a:pt x="0" y="43"/>
                  </a:cubicBezTo>
                  <a:cubicBezTo>
                    <a:pt x="1" y="43"/>
                    <a:pt x="1" y="43"/>
                    <a:pt x="3" y="43"/>
                  </a:cubicBezTo>
                  <a:cubicBezTo>
                    <a:pt x="3" y="45"/>
                    <a:pt x="2" y="46"/>
                    <a:pt x="3" y="47"/>
                  </a:cubicBezTo>
                  <a:cubicBezTo>
                    <a:pt x="3" y="47"/>
                    <a:pt x="6" y="47"/>
                    <a:pt x="6" y="47"/>
                  </a:cubicBezTo>
                  <a:cubicBezTo>
                    <a:pt x="6" y="47"/>
                    <a:pt x="6" y="48"/>
                    <a:pt x="6" y="49"/>
                  </a:cubicBezTo>
                  <a:cubicBezTo>
                    <a:pt x="8" y="48"/>
                    <a:pt x="7" y="50"/>
                    <a:pt x="8" y="50"/>
                  </a:cubicBezTo>
                  <a:cubicBezTo>
                    <a:pt x="7" y="50"/>
                    <a:pt x="5" y="50"/>
                    <a:pt x="4" y="50"/>
                  </a:cubicBezTo>
                  <a:cubicBezTo>
                    <a:pt x="4" y="50"/>
                    <a:pt x="4" y="52"/>
                    <a:pt x="4" y="52"/>
                  </a:cubicBezTo>
                  <a:cubicBezTo>
                    <a:pt x="5" y="53"/>
                    <a:pt x="18" y="64"/>
                    <a:pt x="18" y="64"/>
                  </a:cubicBezTo>
                  <a:cubicBezTo>
                    <a:pt x="19" y="66"/>
                    <a:pt x="17" y="67"/>
                    <a:pt x="18" y="69"/>
                  </a:cubicBezTo>
                  <a:cubicBezTo>
                    <a:pt x="19" y="70"/>
                    <a:pt x="19" y="70"/>
                    <a:pt x="20" y="7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241">
              <a:extLst>
                <a:ext uri="{FF2B5EF4-FFF2-40B4-BE49-F238E27FC236}">
                  <a16:creationId xmlns:a16="http://schemas.microsoft.com/office/drawing/2014/main" id="{FB16101B-E072-414E-9013-88BFCC08A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4532" y="4127801"/>
              <a:ext cx="183233" cy="246108"/>
            </a:xfrm>
            <a:custGeom>
              <a:avLst/>
              <a:gdLst>
                <a:gd name="T0" fmla="*/ 20 w 52"/>
                <a:gd name="T1" fmla="*/ 70 h 70"/>
                <a:gd name="T2" fmla="*/ 23 w 52"/>
                <a:gd name="T3" fmla="*/ 65 h 70"/>
                <a:gd name="T4" fmla="*/ 28 w 52"/>
                <a:gd name="T5" fmla="*/ 67 h 70"/>
                <a:gd name="T6" fmla="*/ 30 w 52"/>
                <a:gd name="T7" fmla="*/ 63 h 70"/>
                <a:gd name="T8" fmla="*/ 28 w 52"/>
                <a:gd name="T9" fmla="*/ 56 h 70"/>
                <a:gd name="T10" fmla="*/ 28 w 52"/>
                <a:gd name="T11" fmla="*/ 54 h 70"/>
                <a:gd name="T12" fmla="*/ 34 w 52"/>
                <a:gd name="T13" fmla="*/ 52 h 70"/>
                <a:gd name="T14" fmla="*/ 34 w 52"/>
                <a:gd name="T15" fmla="*/ 48 h 70"/>
                <a:gd name="T16" fmla="*/ 37 w 52"/>
                <a:gd name="T17" fmla="*/ 51 h 70"/>
                <a:gd name="T18" fmla="*/ 43 w 52"/>
                <a:gd name="T19" fmla="*/ 50 h 70"/>
                <a:gd name="T20" fmla="*/ 47 w 52"/>
                <a:gd name="T21" fmla="*/ 55 h 70"/>
                <a:gd name="T22" fmla="*/ 50 w 52"/>
                <a:gd name="T23" fmla="*/ 50 h 70"/>
                <a:gd name="T24" fmla="*/ 48 w 52"/>
                <a:gd name="T25" fmla="*/ 45 h 70"/>
                <a:gd name="T26" fmla="*/ 48 w 52"/>
                <a:gd name="T27" fmla="*/ 40 h 70"/>
                <a:gd name="T28" fmla="*/ 47 w 52"/>
                <a:gd name="T29" fmla="*/ 36 h 70"/>
                <a:gd name="T30" fmla="*/ 47 w 52"/>
                <a:gd name="T31" fmla="*/ 31 h 70"/>
                <a:gd name="T32" fmla="*/ 43 w 52"/>
                <a:gd name="T33" fmla="*/ 27 h 70"/>
                <a:gd name="T34" fmla="*/ 45 w 52"/>
                <a:gd name="T35" fmla="*/ 26 h 70"/>
                <a:gd name="T36" fmla="*/ 44 w 52"/>
                <a:gd name="T37" fmla="*/ 21 h 70"/>
                <a:gd name="T38" fmla="*/ 47 w 52"/>
                <a:gd name="T39" fmla="*/ 19 h 70"/>
                <a:gd name="T40" fmla="*/ 52 w 52"/>
                <a:gd name="T41" fmla="*/ 19 h 70"/>
                <a:gd name="T42" fmla="*/ 52 w 52"/>
                <a:gd name="T43" fmla="*/ 12 h 70"/>
                <a:gd name="T44" fmla="*/ 47 w 52"/>
                <a:gd name="T45" fmla="*/ 11 h 70"/>
                <a:gd name="T46" fmla="*/ 42 w 52"/>
                <a:gd name="T47" fmla="*/ 11 h 70"/>
                <a:gd name="T48" fmla="*/ 41 w 52"/>
                <a:gd name="T49" fmla="*/ 8 h 70"/>
                <a:gd name="T50" fmla="*/ 41 w 52"/>
                <a:gd name="T51" fmla="*/ 1 h 70"/>
                <a:gd name="T52" fmla="*/ 35 w 52"/>
                <a:gd name="T53" fmla="*/ 1 h 70"/>
                <a:gd name="T54" fmla="*/ 30 w 52"/>
                <a:gd name="T55" fmla="*/ 2 h 70"/>
                <a:gd name="T56" fmla="*/ 25 w 52"/>
                <a:gd name="T57" fmla="*/ 3 h 70"/>
                <a:gd name="T58" fmla="*/ 24 w 52"/>
                <a:gd name="T59" fmla="*/ 15 h 70"/>
                <a:gd name="T60" fmla="*/ 7 w 52"/>
                <a:gd name="T61" fmla="*/ 14 h 70"/>
                <a:gd name="T62" fmla="*/ 6 w 52"/>
                <a:gd name="T63" fmla="*/ 16 h 70"/>
                <a:gd name="T64" fmla="*/ 6 w 52"/>
                <a:gd name="T65" fmla="*/ 19 h 70"/>
                <a:gd name="T66" fmla="*/ 8 w 52"/>
                <a:gd name="T67" fmla="*/ 21 h 70"/>
                <a:gd name="T68" fmla="*/ 8 w 52"/>
                <a:gd name="T69" fmla="*/ 26 h 70"/>
                <a:gd name="T70" fmla="*/ 4 w 52"/>
                <a:gd name="T71" fmla="*/ 26 h 70"/>
                <a:gd name="T72" fmla="*/ 5 w 52"/>
                <a:gd name="T73" fmla="*/ 28 h 70"/>
                <a:gd name="T74" fmla="*/ 4 w 52"/>
                <a:gd name="T75" fmla="*/ 30 h 70"/>
                <a:gd name="T76" fmla="*/ 6 w 52"/>
                <a:gd name="T77" fmla="*/ 32 h 70"/>
                <a:gd name="T78" fmla="*/ 3 w 52"/>
                <a:gd name="T79" fmla="*/ 40 h 70"/>
                <a:gd name="T80" fmla="*/ 0 w 52"/>
                <a:gd name="T81" fmla="*/ 40 h 70"/>
                <a:gd name="T82" fmla="*/ 0 w 52"/>
                <a:gd name="T83" fmla="*/ 43 h 70"/>
                <a:gd name="T84" fmla="*/ 3 w 52"/>
                <a:gd name="T85" fmla="*/ 43 h 70"/>
                <a:gd name="T86" fmla="*/ 3 w 52"/>
                <a:gd name="T87" fmla="*/ 47 h 70"/>
                <a:gd name="T88" fmla="*/ 6 w 52"/>
                <a:gd name="T89" fmla="*/ 47 h 70"/>
                <a:gd name="T90" fmla="*/ 6 w 52"/>
                <a:gd name="T91" fmla="*/ 49 h 70"/>
                <a:gd name="T92" fmla="*/ 8 w 52"/>
                <a:gd name="T93" fmla="*/ 50 h 70"/>
                <a:gd name="T94" fmla="*/ 4 w 52"/>
                <a:gd name="T95" fmla="*/ 50 h 70"/>
                <a:gd name="T96" fmla="*/ 4 w 52"/>
                <a:gd name="T97" fmla="*/ 52 h 70"/>
                <a:gd name="T98" fmla="*/ 18 w 52"/>
                <a:gd name="T99" fmla="*/ 64 h 70"/>
                <a:gd name="T100" fmla="*/ 18 w 52"/>
                <a:gd name="T101" fmla="*/ 69 h 70"/>
                <a:gd name="T102" fmla="*/ 20 w 52"/>
                <a:gd name="T10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2" h="70">
                  <a:moveTo>
                    <a:pt x="20" y="70"/>
                  </a:moveTo>
                  <a:cubicBezTo>
                    <a:pt x="20" y="70"/>
                    <a:pt x="21" y="65"/>
                    <a:pt x="23" y="65"/>
                  </a:cubicBezTo>
                  <a:cubicBezTo>
                    <a:pt x="25" y="65"/>
                    <a:pt x="25" y="66"/>
                    <a:pt x="28" y="67"/>
                  </a:cubicBezTo>
                  <a:cubicBezTo>
                    <a:pt x="31" y="68"/>
                    <a:pt x="30" y="66"/>
                    <a:pt x="30" y="63"/>
                  </a:cubicBezTo>
                  <a:cubicBezTo>
                    <a:pt x="29" y="60"/>
                    <a:pt x="26" y="58"/>
                    <a:pt x="28" y="56"/>
                  </a:cubicBezTo>
                  <a:cubicBezTo>
                    <a:pt x="29" y="55"/>
                    <a:pt x="30" y="57"/>
                    <a:pt x="28" y="54"/>
                  </a:cubicBezTo>
                  <a:cubicBezTo>
                    <a:pt x="27" y="50"/>
                    <a:pt x="32" y="53"/>
                    <a:pt x="34" y="52"/>
                  </a:cubicBezTo>
                  <a:cubicBezTo>
                    <a:pt x="36" y="51"/>
                    <a:pt x="32" y="48"/>
                    <a:pt x="34" y="48"/>
                  </a:cubicBezTo>
                  <a:cubicBezTo>
                    <a:pt x="37" y="49"/>
                    <a:pt x="37" y="51"/>
                    <a:pt x="37" y="51"/>
                  </a:cubicBezTo>
                  <a:cubicBezTo>
                    <a:pt x="37" y="51"/>
                    <a:pt x="41" y="49"/>
                    <a:pt x="43" y="50"/>
                  </a:cubicBezTo>
                  <a:cubicBezTo>
                    <a:pt x="45" y="50"/>
                    <a:pt x="45" y="53"/>
                    <a:pt x="47" y="55"/>
                  </a:cubicBezTo>
                  <a:cubicBezTo>
                    <a:pt x="49" y="56"/>
                    <a:pt x="49" y="55"/>
                    <a:pt x="50" y="50"/>
                  </a:cubicBezTo>
                  <a:cubicBezTo>
                    <a:pt x="51" y="46"/>
                    <a:pt x="50" y="46"/>
                    <a:pt x="48" y="45"/>
                  </a:cubicBezTo>
                  <a:cubicBezTo>
                    <a:pt x="46" y="44"/>
                    <a:pt x="50" y="42"/>
                    <a:pt x="48" y="40"/>
                  </a:cubicBezTo>
                  <a:cubicBezTo>
                    <a:pt x="47" y="38"/>
                    <a:pt x="46" y="39"/>
                    <a:pt x="47" y="36"/>
                  </a:cubicBezTo>
                  <a:cubicBezTo>
                    <a:pt x="48" y="33"/>
                    <a:pt x="47" y="32"/>
                    <a:pt x="47" y="31"/>
                  </a:cubicBezTo>
                  <a:cubicBezTo>
                    <a:pt x="47" y="30"/>
                    <a:pt x="45" y="28"/>
                    <a:pt x="43" y="27"/>
                  </a:cubicBezTo>
                  <a:cubicBezTo>
                    <a:pt x="42" y="26"/>
                    <a:pt x="45" y="26"/>
                    <a:pt x="45" y="26"/>
                  </a:cubicBezTo>
                  <a:cubicBezTo>
                    <a:pt x="45" y="26"/>
                    <a:pt x="44" y="23"/>
                    <a:pt x="44" y="21"/>
                  </a:cubicBezTo>
                  <a:cubicBezTo>
                    <a:pt x="44" y="19"/>
                    <a:pt x="45" y="19"/>
                    <a:pt x="47" y="19"/>
                  </a:cubicBezTo>
                  <a:cubicBezTo>
                    <a:pt x="50" y="18"/>
                    <a:pt x="52" y="19"/>
                    <a:pt x="52" y="19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49" y="11"/>
                    <a:pt x="47" y="11"/>
                  </a:cubicBezTo>
                  <a:cubicBezTo>
                    <a:pt x="45" y="11"/>
                    <a:pt x="44" y="10"/>
                    <a:pt x="42" y="11"/>
                  </a:cubicBezTo>
                  <a:cubicBezTo>
                    <a:pt x="40" y="12"/>
                    <a:pt x="42" y="9"/>
                    <a:pt x="41" y="8"/>
                  </a:cubicBezTo>
                  <a:cubicBezTo>
                    <a:pt x="41" y="6"/>
                    <a:pt x="41" y="1"/>
                    <a:pt x="41" y="1"/>
                  </a:cubicBezTo>
                  <a:cubicBezTo>
                    <a:pt x="41" y="1"/>
                    <a:pt x="38" y="0"/>
                    <a:pt x="35" y="1"/>
                  </a:cubicBezTo>
                  <a:cubicBezTo>
                    <a:pt x="32" y="3"/>
                    <a:pt x="31" y="1"/>
                    <a:pt x="30" y="2"/>
                  </a:cubicBezTo>
                  <a:cubicBezTo>
                    <a:pt x="28" y="3"/>
                    <a:pt x="25" y="3"/>
                    <a:pt x="25" y="3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6" y="16"/>
                  </a:cubicBezTo>
                  <a:cubicBezTo>
                    <a:pt x="7" y="17"/>
                    <a:pt x="5" y="18"/>
                    <a:pt x="6" y="19"/>
                  </a:cubicBezTo>
                  <a:cubicBezTo>
                    <a:pt x="6" y="19"/>
                    <a:pt x="8" y="21"/>
                    <a:pt x="8" y="21"/>
                  </a:cubicBezTo>
                  <a:cubicBezTo>
                    <a:pt x="8" y="23"/>
                    <a:pt x="8" y="24"/>
                    <a:pt x="8" y="26"/>
                  </a:cubicBezTo>
                  <a:cubicBezTo>
                    <a:pt x="7" y="26"/>
                    <a:pt x="5" y="25"/>
                    <a:pt x="4" y="26"/>
                  </a:cubicBezTo>
                  <a:cubicBezTo>
                    <a:pt x="4" y="26"/>
                    <a:pt x="5" y="27"/>
                    <a:pt x="5" y="28"/>
                  </a:cubicBezTo>
                  <a:cubicBezTo>
                    <a:pt x="7" y="27"/>
                    <a:pt x="8" y="29"/>
                    <a:pt x="4" y="30"/>
                  </a:cubicBezTo>
                  <a:cubicBezTo>
                    <a:pt x="4" y="30"/>
                    <a:pt x="6" y="31"/>
                    <a:pt x="6" y="32"/>
                  </a:cubicBezTo>
                  <a:cubicBezTo>
                    <a:pt x="6" y="33"/>
                    <a:pt x="4" y="38"/>
                    <a:pt x="3" y="40"/>
                  </a:cubicBezTo>
                  <a:cubicBezTo>
                    <a:pt x="2" y="40"/>
                    <a:pt x="1" y="40"/>
                    <a:pt x="0" y="40"/>
                  </a:cubicBezTo>
                  <a:cubicBezTo>
                    <a:pt x="0" y="40"/>
                    <a:pt x="1" y="42"/>
                    <a:pt x="0" y="43"/>
                  </a:cubicBezTo>
                  <a:cubicBezTo>
                    <a:pt x="1" y="43"/>
                    <a:pt x="1" y="43"/>
                    <a:pt x="3" y="43"/>
                  </a:cubicBezTo>
                  <a:cubicBezTo>
                    <a:pt x="3" y="45"/>
                    <a:pt x="2" y="46"/>
                    <a:pt x="3" y="47"/>
                  </a:cubicBezTo>
                  <a:cubicBezTo>
                    <a:pt x="3" y="47"/>
                    <a:pt x="6" y="47"/>
                    <a:pt x="6" y="47"/>
                  </a:cubicBezTo>
                  <a:cubicBezTo>
                    <a:pt x="6" y="47"/>
                    <a:pt x="6" y="48"/>
                    <a:pt x="6" y="49"/>
                  </a:cubicBezTo>
                  <a:cubicBezTo>
                    <a:pt x="8" y="48"/>
                    <a:pt x="7" y="50"/>
                    <a:pt x="8" y="50"/>
                  </a:cubicBezTo>
                  <a:cubicBezTo>
                    <a:pt x="7" y="50"/>
                    <a:pt x="5" y="50"/>
                    <a:pt x="4" y="50"/>
                  </a:cubicBezTo>
                  <a:cubicBezTo>
                    <a:pt x="4" y="50"/>
                    <a:pt x="4" y="52"/>
                    <a:pt x="4" y="52"/>
                  </a:cubicBezTo>
                  <a:cubicBezTo>
                    <a:pt x="5" y="53"/>
                    <a:pt x="18" y="64"/>
                    <a:pt x="18" y="64"/>
                  </a:cubicBezTo>
                  <a:cubicBezTo>
                    <a:pt x="19" y="66"/>
                    <a:pt x="17" y="67"/>
                    <a:pt x="18" y="69"/>
                  </a:cubicBezTo>
                  <a:cubicBezTo>
                    <a:pt x="19" y="70"/>
                    <a:pt x="19" y="70"/>
                    <a:pt x="20" y="7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242">
              <a:extLst>
                <a:ext uri="{FF2B5EF4-FFF2-40B4-BE49-F238E27FC236}">
                  <a16:creationId xmlns:a16="http://schemas.microsoft.com/office/drawing/2014/main" id="{57A5D158-CBD1-A646-B5BE-70988EED1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193" y="3996664"/>
              <a:ext cx="98803" cy="179641"/>
            </a:xfrm>
            <a:custGeom>
              <a:avLst/>
              <a:gdLst>
                <a:gd name="T0" fmla="*/ 5 w 28"/>
                <a:gd name="T1" fmla="*/ 1 h 51"/>
                <a:gd name="T2" fmla="*/ 5 w 28"/>
                <a:gd name="T3" fmla="*/ 3 h 51"/>
                <a:gd name="T4" fmla="*/ 4 w 28"/>
                <a:gd name="T5" fmla="*/ 6 h 51"/>
                <a:gd name="T6" fmla="*/ 0 w 28"/>
                <a:gd name="T7" fmla="*/ 13 h 51"/>
                <a:gd name="T8" fmla="*/ 1 w 28"/>
                <a:gd name="T9" fmla="*/ 24 h 51"/>
                <a:gd name="T10" fmla="*/ 5 w 28"/>
                <a:gd name="T11" fmla="*/ 31 h 51"/>
                <a:gd name="T12" fmla="*/ 4 w 28"/>
                <a:gd name="T13" fmla="*/ 39 h 51"/>
                <a:gd name="T14" fmla="*/ 0 w 28"/>
                <a:gd name="T15" fmla="*/ 45 h 51"/>
                <a:gd name="T16" fmla="*/ 3 w 28"/>
                <a:gd name="T17" fmla="*/ 50 h 51"/>
                <a:gd name="T18" fmla="*/ 8 w 28"/>
                <a:gd name="T19" fmla="*/ 48 h 51"/>
                <a:gd name="T20" fmla="*/ 13 w 28"/>
                <a:gd name="T21" fmla="*/ 47 h 51"/>
                <a:gd name="T22" fmla="*/ 16 w 28"/>
                <a:gd name="T23" fmla="*/ 50 h 51"/>
                <a:gd name="T24" fmla="*/ 21 w 28"/>
                <a:gd name="T25" fmla="*/ 42 h 51"/>
                <a:gd name="T26" fmla="*/ 23 w 28"/>
                <a:gd name="T27" fmla="*/ 33 h 51"/>
                <a:gd name="T28" fmla="*/ 24 w 28"/>
                <a:gd name="T29" fmla="*/ 27 h 51"/>
                <a:gd name="T30" fmla="*/ 28 w 28"/>
                <a:gd name="T31" fmla="*/ 20 h 51"/>
                <a:gd name="T32" fmla="*/ 27 w 28"/>
                <a:gd name="T33" fmla="*/ 16 h 51"/>
                <a:gd name="T34" fmla="*/ 25 w 28"/>
                <a:gd name="T35" fmla="*/ 16 h 51"/>
                <a:gd name="T36" fmla="*/ 23 w 28"/>
                <a:gd name="T37" fmla="*/ 13 h 51"/>
                <a:gd name="T38" fmla="*/ 21 w 28"/>
                <a:gd name="T39" fmla="*/ 13 h 51"/>
                <a:gd name="T40" fmla="*/ 18 w 28"/>
                <a:gd name="T41" fmla="*/ 6 h 51"/>
                <a:gd name="T42" fmla="*/ 11 w 28"/>
                <a:gd name="T43" fmla="*/ 3 h 51"/>
                <a:gd name="T44" fmla="*/ 6 w 28"/>
                <a:gd name="T45" fmla="*/ 3 h 51"/>
                <a:gd name="T46" fmla="*/ 5 w 28"/>
                <a:gd name="T47" fmla="*/ 0 h 51"/>
                <a:gd name="T48" fmla="*/ 5 w 28"/>
                <a:gd name="T49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" h="51">
                  <a:moveTo>
                    <a:pt x="5" y="1"/>
                  </a:moveTo>
                  <a:cubicBezTo>
                    <a:pt x="5" y="2"/>
                    <a:pt x="5" y="2"/>
                    <a:pt x="5" y="3"/>
                  </a:cubicBezTo>
                  <a:cubicBezTo>
                    <a:pt x="4" y="4"/>
                    <a:pt x="4" y="6"/>
                    <a:pt x="4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1" y="21"/>
                    <a:pt x="1" y="24"/>
                  </a:cubicBezTo>
                  <a:cubicBezTo>
                    <a:pt x="1" y="27"/>
                    <a:pt x="5" y="31"/>
                    <a:pt x="5" y="31"/>
                  </a:cubicBezTo>
                  <a:cubicBezTo>
                    <a:pt x="5" y="31"/>
                    <a:pt x="5" y="35"/>
                    <a:pt x="4" y="39"/>
                  </a:cubicBezTo>
                  <a:cubicBezTo>
                    <a:pt x="2" y="42"/>
                    <a:pt x="0" y="45"/>
                    <a:pt x="0" y="45"/>
                  </a:cubicBezTo>
                  <a:cubicBezTo>
                    <a:pt x="0" y="45"/>
                    <a:pt x="1" y="48"/>
                    <a:pt x="3" y="50"/>
                  </a:cubicBezTo>
                  <a:cubicBezTo>
                    <a:pt x="5" y="51"/>
                    <a:pt x="8" y="48"/>
                    <a:pt x="8" y="4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21" y="44"/>
                    <a:pt x="21" y="42"/>
                  </a:cubicBezTo>
                  <a:cubicBezTo>
                    <a:pt x="22" y="41"/>
                    <a:pt x="23" y="33"/>
                    <a:pt x="23" y="3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7" y="23"/>
                    <a:pt x="28" y="20"/>
                  </a:cubicBezTo>
                  <a:cubicBezTo>
                    <a:pt x="27" y="19"/>
                    <a:pt x="27" y="17"/>
                    <a:pt x="27" y="16"/>
                  </a:cubicBezTo>
                  <a:cubicBezTo>
                    <a:pt x="26" y="16"/>
                    <a:pt x="25" y="16"/>
                    <a:pt x="25" y="16"/>
                  </a:cubicBezTo>
                  <a:cubicBezTo>
                    <a:pt x="24" y="16"/>
                    <a:pt x="23" y="13"/>
                    <a:pt x="23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1"/>
                    <a:pt x="20" y="7"/>
                    <a:pt x="18" y="6"/>
                  </a:cubicBezTo>
                  <a:cubicBezTo>
                    <a:pt x="18" y="6"/>
                    <a:pt x="11" y="3"/>
                    <a:pt x="11" y="3"/>
                  </a:cubicBezTo>
                  <a:cubicBezTo>
                    <a:pt x="9" y="2"/>
                    <a:pt x="7" y="4"/>
                    <a:pt x="6" y="3"/>
                  </a:cubicBezTo>
                  <a:cubicBezTo>
                    <a:pt x="5" y="3"/>
                    <a:pt x="5" y="0"/>
                    <a:pt x="5" y="0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243">
              <a:extLst>
                <a:ext uri="{FF2B5EF4-FFF2-40B4-BE49-F238E27FC236}">
                  <a16:creationId xmlns:a16="http://schemas.microsoft.com/office/drawing/2014/main" id="{E6AA59F0-0AA7-BE4B-B958-080EA927E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5193" y="3996664"/>
              <a:ext cx="98803" cy="179641"/>
            </a:xfrm>
            <a:custGeom>
              <a:avLst/>
              <a:gdLst>
                <a:gd name="T0" fmla="*/ 5 w 28"/>
                <a:gd name="T1" fmla="*/ 1 h 51"/>
                <a:gd name="T2" fmla="*/ 5 w 28"/>
                <a:gd name="T3" fmla="*/ 3 h 51"/>
                <a:gd name="T4" fmla="*/ 4 w 28"/>
                <a:gd name="T5" fmla="*/ 6 h 51"/>
                <a:gd name="T6" fmla="*/ 0 w 28"/>
                <a:gd name="T7" fmla="*/ 13 h 51"/>
                <a:gd name="T8" fmla="*/ 1 w 28"/>
                <a:gd name="T9" fmla="*/ 24 h 51"/>
                <a:gd name="T10" fmla="*/ 5 w 28"/>
                <a:gd name="T11" fmla="*/ 31 h 51"/>
                <a:gd name="T12" fmla="*/ 4 w 28"/>
                <a:gd name="T13" fmla="*/ 39 h 51"/>
                <a:gd name="T14" fmla="*/ 0 w 28"/>
                <a:gd name="T15" fmla="*/ 45 h 51"/>
                <a:gd name="T16" fmla="*/ 3 w 28"/>
                <a:gd name="T17" fmla="*/ 50 h 51"/>
                <a:gd name="T18" fmla="*/ 8 w 28"/>
                <a:gd name="T19" fmla="*/ 48 h 51"/>
                <a:gd name="T20" fmla="*/ 13 w 28"/>
                <a:gd name="T21" fmla="*/ 47 h 51"/>
                <a:gd name="T22" fmla="*/ 16 w 28"/>
                <a:gd name="T23" fmla="*/ 50 h 51"/>
                <a:gd name="T24" fmla="*/ 21 w 28"/>
                <a:gd name="T25" fmla="*/ 42 h 51"/>
                <a:gd name="T26" fmla="*/ 23 w 28"/>
                <a:gd name="T27" fmla="*/ 33 h 51"/>
                <a:gd name="T28" fmla="*/ 24 w 28"/>
                <a:gd name="T29" fmla="*/ 27 h 51"/>
                <a:gd name="T30" fmla="*/ 28 w 28"/>
                <a:gd name="T31" fmla="*/ 20 h 51"/>
                <a:gd name="T32" fmla="*/ 27 w 28"/>
                <a:gd name="T33" fmla="*/ 16 h 51"/>
                <a:gd name="T34" fmla="*/ 25 w 28"/>
                <a:gd name="T35" fmla="*/ 16 h 51"/>
                <a:gd name="T36" fmla="*/ 23 w 28"/>
                <a:gd name="T37" fmla="*/ 13 h 51"/>
                <a:gd name="T38" fmla="*/ 21 w 28"/>
                <a:gd name="T39" fmla="*/ 13 h 51"/>
                <a:gd name="T40" fmla="*/ 18 w 28"/>
                <a:gd name="T41" fmla="*/ 6 h 51"/>
                <a:gd name="T42" fmla="*/ 11 w 28"/>
                <a:gd name="T43" fmla="*/ 3 h 51"/>
                <a:gd name="T44" fmla="*/ 6 w 28"/>
                <a:gd name="T45" fmla="*/ 3 h 51"/>
                <a:gd name="T46" fmla="*/ 5 w 28"/>
                <a:gd name="T47" fmla="*/ 0 h 51"/>
                <a:gd name="T48" fmla="*/ 5 w 28"/>
                <a:gd name="T49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" h="51">
                  <a:moveTo>
                    <a:pt x="5" y="1"/>
                  </a:moveTo>
                  <a:cubicBezTo>
                    <a:pt x="5" y="2"/>
                    <a:pt x="5" y="2"/>
                    <a:pt x="5" y="3"/>
                  </a:cubicBezTo>
                  <a:cubicBezTo>
                    <a:pt x="4" y="4"/>
                    <a:pt x="4" y="6"/>
                    <a:pt x="4" y="6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1" y="21"/>
                    <a:pt x="1" y="24"/>
                  </a:cubicBezTo>
                  <a:cubicBezTo>
                    <a:pt x="1" y="27"/>
                    <a:pt x="5" y="31"/>
                    <a:pt x="5" y="31"/>
                  </a:cubicBezTo>
                  <a:cubicBezTo>
                    <a:pt x="5" y="31"/>
                    <a:pt x="5" y="35"/>
                    <a:pt x="4" y="39"/>
                  </a:cubicBezTo>
                  <a:cubicBezTo>
                    <a:pt x="2" y="42"/>
                    <a:pt x="0" y="45"/>
                    <a:pt x="0" y="45"/>
                  </a:cubicBezTo>
                  <a:cubicBezTo>
                    <a:pt x="0" y="45"/>
                    <a:pt x="1" y="48"/>
                    <a:pt x="3" y="50"/>
                  </a:cubicBezTo>
                  <a:cubicBezTo>
                    <a:pt x="5" y="51"/>
                    <a:pt x="8" y="48"/>
                    <a:pt x="8" y="4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21" y="44"/>
                    <a:pt x="21" y="42"/>
                  </a:cubicBezTo>
                  <a:cubicBezTo>
                    <a:pt x="22" y="41"/>
                    <a:pt x="23" y="33"/>
                    <a:pt x="23" y="3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7" y="23"/>
                    <a:pt x="28" y="20"/>
                  </a:cubicBezTo>
                  <a:cubicBezTo>
                    <a:pt x="27" y="19"/>
                    <a:pt x="27" y="17"/>
                    <a:pt x="27" y="16"/>
                  </a:cubicBezTo>
                  <a:cubicBezTo>
                    <a:pt x="26" y="16"/>
                    <a:pt x="25" y="16"/>
                    <a:pt x="25" y="16"/>
                  </a:cubicBezTo>
                  <a:cubicBezTo>
                    <a:pt x="24" y="16"/>
                    <a:pt x="23" y="13"/>
                    <a:pt x="23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1"/>
                    <a:pt x="20" y="7"/>
                    <a:pt x="18" y="6"/>
                  </a:cubicBezTo>
                  <a:cubicBezTo>
                    <a:pt x="18" y="6"/>
                    <a:pt x="11" y="3"/>
                    <a:pt x="11" y="3"/>
                  </a:cubicBezTo>
                  <a:cubicBezTo>
                    <a:pt x="9" y="2"/>
                    <a:pt x="7" y="4"/>
                    <a:pt x="6" y="3"/>
                  </a:cubicBezTo>
                  <a:cubicBezTo>
                    <a:pt x="5" y="3"/>
                    <a:pt x="5" y="0"/>
                    <a:pt x="5" y="0"/>
                  </a:cubicBezTo>
                  <a:lnTo>
                    <a:pt x="5" y="1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244">
              <a:extLst>
                <a:ext uri="{FF2B5EF4-FFF2-40B4-BE49-F238E27FC236}">
                  <a16:creationId xmlns:a16="http://schemas.microsoft.com/office/drawing/2014/main" id="{C76219B7-6FE0-B84E-A015-C454D9D950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3155" y="2171516"/>
              <a:ext cx="5252689" cy="2942512"/>
            </a:xfrm>
            <a:custGeom>
              <a:avLst/>
              <a:gdLst>
                <a:gd name="T0" fmla="*/ 1458 w 1491"/>
                <a:gd name="T1" fmla="*/ 814 h 835"/>
                <a:gd name="T2" fmla="*/ 1471 w 1491"/>
                <a:gd name="T3" fmla="*/ 831 h 835"/>
                <a:gd name="T4" fmla="*/ 1482 w 1491"/>
                <a:gd name="T5" fmla="*/ 834 h 835"/>
                <a:gd name="T6" fmla="*/ 1476 w 1491"/>
                <a:gd name="T7" fmla="*/ 826 h 835"/>
                <a:gd name="T8" fmla="*/ 1470 w 1491"/>
                <a:gd name="T9" fmla="*/ 822 h 835"/>
                <a:gd name="T10" fmla="*/ 1457 w 1491"/>
                <a:gd name="T11" fmla="*/ 809 h 835"/>
                <a:gd name="T12" fmla="*/ 1482 w 1491"/>
                <a:gd name="T13" fmla="*/ 821 h 835"/>
                <a:gd name="T14" fmla="*/ 1488 w 1491"/>
                <a:gd name="T15" fmla="*/ 826 h 835"/>
                <a:gd name="T16" fmla="*/ 517 w 1491"/>
                <a:gd name="T17" fmla="*/ 815 h 835"/>
                <a:gd name="T18" fmla="*/ 519 w 1491"/>
                <a:gd name="T19" fmla="*/ 815 h 835"/>
                <a:gd name="T20" fmla="*/ 65 w 1491"/>
                <a:gd name="T21" fmla="*/ 112 h 835"/>
                <a:gd name="T22" fmla="*/ 50 w 1491"/>
                <a:gd name="T23" fmla="*/ 109 h 835"/>
                <a:gd name="T24" fmla="*/ 34 w 1491"/>
                <a:gd name="T25" fmla="*/ 105 h 835"/>
                <a:gd name="T26" fmla="*/ 33 w 1491"/>
                <a:gd name="T27" fmla="*/ 97 h 835"/>
                <a:gd name="T28" fmla="*/ 36 w 1491"/>
                <a:gd name="T29" fmla="*/ 85 h 835"/>
                <a:gd name="T30" fmla="*/ 36 w 1491"/>
                <a:gd name="T31" fmla="*/ 77 h 835"/>
                <a:gd name="T32" fmla="*/ 33 w 1491"/>
                <a:gd name="T33" fmla="*/ 68 h 835"/>
                <a:gd name="T34" fmla="*/ 23 w 1491"/>
                <a:gd name="T35" fmla="*/ 56 h 835"/>
                <a:gd name="T36" fmla="*/ 19 w 1491"/>
                <a:gd name="T37" fmla="*/ 52 h 835"/>
                <a:gd name="T38" fmla="*/ 18 w 1491"/>
                <a:gd name="T39" fmla="*/ 49 h 835"/>
                <a:gd name="T40" fmla="*/ 14 w 1491"/>
                <a:gd name="T41" fmla="*/ 50 h 835"/>
                <a:gd name="T42" fmla="*/ 8 w 1491"/>
                <a:gd name="T43" fmla="*/ 43 h 835"/>
                <a:gd name="T44" fmla="*/ 2 w 1491"/>
                <a:gd name="T45" fmla="*/ 41 h 835"/>
                <a:gd name="T46" fmla="*/ 5 w 1491"/>
                <a:gd name="T47" fmla="*/ 38 h 835"/>
                <a:gd name="T48" fmla="*/ 4 w 1491"/>
                <a:gd name="T49" fmla="*/ 33 h 835"/>
                <a:gd name="T50" fmla="*/ 16 w 1491"/>
                <a:gd name="T51" fmla="*/ 35 h 835"/>
                <a:gd name="T52" fmla="*/ 22 w 1491"/>
                <a:gd name="T53" fmla="*/ 33 h 835"/>
                <a:gd name="T54" fmla="*/ 31 w 1491"/>
                <a:gd name="T55" fmla="*/ 31 h 835"/>
                <a:gd name="T56" fmla="*/ 26 w 1491"/>
                <a:gd name="T57" fmla="*/ 18 h 835"/>
                <a:gd name="T58" fmla="*/ 45 w 1491"/>
                <a:gd name="T59" fmla="*/ 17 h 835"/>
                <a:gd name="T60" fmla="*/ 56 w 1491"/>
                <a:gd name="T61" fmla="*/ 5 h 835"/>
                <a:gd name="T62" fmla="*/ 63 w 1491"/>
                <a:gd name="T63" fmla="*/ 3 h 835"/>
                <a:gd name="T64" fmla="*/ 70 w 1491"/>
                <a:gd name="T65" fmla="*/ 10 h 835"/>
                <a:gd name="T66" fmla="*/ 80 w 1491"/>
                <a:gd name="T67" fmla="*/ 17 h 835"/>
                <a:gd name="T68" fmla="*/ 88 w 1491"/>
                <a:gd name="T69" fmla="*/ 21 h 835"/>
                <a:gd name="T70" fmla="*/ 94 w 1491"/>
                <a:gd name="T71" fmla="*/ 24 h 835"/>
                <a:gd name="T72" fmla="*/ 109 w 1491"/>
                <a:gd name="T73" fmla="*/ 28 h 835"/>
                <a:gd name="T74" fmla="*/ 112 w 1491"/>
                <a:gd name="T75" fmla="*/ 39 h 835"/>
                <a:gd name="T76" fmla="*/ 108 w 1491"/>
                <a:gd name="T77" fmla="*/ 50 h 835"/>
                <a:gd name="T78" fmla="*/ 95 w 1491"/>
                <a:gd name="T79" fmla="*/ 64 h 835"/>
                <a:gd name="T80" fmla="*/ 104 w 1491"/>
                <a:gd name="T81" fmla="*/ 71 h 835"/>
                <a:gd name="T82" fmla="*/ 102 w 1491"/>
                <a:gd name="T83" fmla="*/ 79 h 835"/>
                <a:gd name="T84" fmla="*/ 106 w 1491"/>
                <a:gd name="T85" fmla="*/ 92 h 835"/>
                <a:gd name="T86" fmla="*/ 104 w 1491"/>
                <a:gd name="T87" fmla="*/ 97 h 835"/>
                <a:gd name="T88" fmla="*/ 102 w 1491"/>
                <a:gd name="T89" fmla="*/ 98 h 835"/>
                <a:gd name="T90" fmla="*/ 95 w 1491"/>
                <a:gd name="T91" fmla="*/ 104 h 835"/>
                <a:gd name="T92" fmla="*/ 87 w 1491"/>
                <a:gd name="T93" fmla="*/ 99 h 835"/>
                <a:gd name="T94" fmla="*/ 74 w 1491"/>
                <a:gd name="T95" fmla="*/ 103 h 835"/>
                <a:gd name="T96" fmla="*/ 123 w 1491"/>
                <a:gd name="T97" fmla="*/ 103 h 835"/>
                <a:gd name="T98" fmla="*/ 117 w 1491"/>
                <a:gd name="T99" fmla="*/ 119 h 835"/>
                <a:gd name="T100" fmla="*/ 125 w 1491"/>
                <a:gd name="T101" fmla="*/ 105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91" h="835">
                  <a:moveTo>
                    <a:pt x="1457" y="809"/>
                  </a:moveTo>
                  <a:cubicBezTo>
                    <a:pt x="1457" y="809"/>
                    <a:pt x="1457" y="812"/>
                    <a:pt x="1457" y="813"/>
                  </a:cubicBezTo>
                  <a:cubicBezTo>
                    <a:pt x="1458" y="814"/>
                    <a:pt x="1458" y="814"/>
                    <a:pt x="1458" y="814"/>
                  </a:cubicBezTo>
                  <a:cubicBezTo>
                    <a:pt x="1459" y="817"/>
                    <a:pt x="1461" y="822"/>
                    <a:pt x="1464" y="824"/>
                  </a:cubicBezTo>
                  <a:cubicBezTo>
                    <a:pt x="1465" y="824"/>
                    <a:pt x="1466" y="825"/>
                    <a:pt x="1467" y="825"/>
                  </a:cubicBezTo>
                  <a:cubicBezTo>
                    <a:pt x="1468" y="827"/>
                    <a:pt x="1468" y="830"/>
                    <a:pt x="1471" y="831"/>
                  </a:cubicBezTo>
                  <a:cubicBezTo>
                    <a:pt x="1472" y="832"/>
                    <a:pt x="1474" y="832"/>
                    <a:pt x="1475" y="832"/>
                  </a:cubicBezTo>
                  <a:cubicBezTo>
                    <a:pt x="1476" y="833"/>
                    <a:pt x="1478" y="835"/>
                    <a:pt x="1479" y="835"/>
                  </a:cubicBezTo>
                  <a:cubicBezTo>
                    <a:pt x="1481" y="835"/>
                    <a:pt x="1481" y="834"/>
                    <a:pt x="1482" y="834"/>
                  </a:cubicBezTo>
                  <a:cubicBezTo>
                    <a:pt x="1483" y="835"/>
                    <a:pt x="1483" y="833"/>
                    <a:pt x="1483" y="833"/>
                  </a:cubicBezTo>
                  <a:cubicBezTo>
                    <a:pt x="1481" y="832"/>
                    <a:pt x="1478" y="830"/>
                    <a:pt x="1477" y="828"/>
                  </a:cubicBezTo>
                  <a:cubicBezTo>
                    <a:pt x="1476" y="827"/>
                    <a:pt x="1476" y="826"/>
                    <a:pt x="1476" y="826"/>
                  </a:cubicBezTo>
                  <a:cubicBezTo>
                    <a:pt x="1474" y="825"/>
                    <a:pt x="1472" y="826"/>
                    <a:pt x="1471" y="824"/>
                  </a:cubicBezTo>
                  <a:cubicBezTo>
                    <a:pt x="1470" y="824"/>
                    <a:pt x="1471" y="823"/>
                    <a:pt x="1471" y="822"/>
                  </a:cubicBezTo>
                  <a:cubicBezTo>
                    <a:pt x="1470" y="822"/>
                    <a:pt x="1470" y="822"/>
                    <a:pt x="1470" y="822"/>
                  </a:cubicBezTo>
                  <a:cubicBezTo>
                    <a:pt x="1469" y="822"/>
                    <a:pt x="1462" y="814"/>
                    <a:pt x="1461" y="813"/>
                  </a:cubicBezTo>
                  <a:cubicBezTo>
                    <a:pt x="1461" y="812"/>
                    <a:pt x="1462" y="810"/>
                    <a:pt x="1461" y="810"/>
                  </a:cubicBezTo>
                  <a:cubicBezTo>
                    <a:pt x="1461" y="809"/>
                    <a:pt x="1458" y="809"/>
                    <a:pt x="1457" y="809"/>
                  </a:cubicBezTo>
                  <a:close/>
                  <a:moveTo>
                    <a:pt x="1481" y="816"/>
                  </a:moveTo>
                  <a:cubicBezTo>
                    <a:pt x="1480" y="816"/>
                    <a:pt x="1480" y="820"/>
                    <a:pt x="1480" y="821"/>
                  </a:cubicBezTo>
                  <a:cubicBezTo>
                    <a:pt x="1481" y="821"/>
                    <a:pt x="1482" y="821"/>
                    <a:pt x="1482" y="821"/>
                  </a:cubicBezTo>
                  <a:cubicBezTo>
                    <a:pt x="1483" y="819"/>
                    <a:pt x="1483" y="819"/>
                    <a:pt x="1483" y="819"/>
                  </a:cubicBezTo>
                  <a:cubicBezTo>
                    <a:pt x="1482" y="818"/>
                    <a:pt x="1481" y="816"/>
                    <a:pt x="1481" y="816"/>
                  </a:cubicBezTo>
                  <a:close/>
                  <a:moveTo>
                    <a:pt x="1488" y="826"/>
                  </a:moveTo>
                  <a:cubicBezTo>
                    <a:pt x="1489" y="828"/>
                    <a:pt x="1489" y="828"/>
                    <a:pt x="1489" y="828"/>
                  </a:cubicBezTo>
                  <a:cubicBezTo>
                    <a:pt x="1490" y="828"/>
                    <a:pt x="1491" y="826"/>
                    <a:pt x="1488" y="826"/>
                  </a:cubicBezTo>
                  <a:close/>
                  <a:moveTo>
                    <a:pt x="517" y="815"/>
                  </a:moveTo>
                  <a:cubicBezTo>
                    <a:pt x="517" y="815"/>
                    <a:pt x="516" y="815"/>
                    <a:pt x="515" y="816"/>
                  </a:cubicBezTo>
                  <a:cubicBezTo>
                    <a:pt x="516" y="817"/>
                    <a:pt x="516" y="817"/>
                    <a:pt x="516" y="819"/>
                  </a:cubicBezTo>
                  <a:cubicBezTo>
                    <a:pt x="522" y="819"/>
                    <a:pt x="523" y="820"/>
                    <a:pt x="519" y="815"/>
                  </a:cubicBezTo>
                  <a:cubicBezTo>
                    <a:pt x="519" y="815"/>
                    <a:pt x="517" y="815"/>
                    <a:pt x="517" y="815"/>
                  </a:cubicBezTo>
                  <a:close/>
                  <a:moveTo>
                    <a:pt x="70" y="109"/>
                  </a:moveTo>
                  <a:cubicBezTo>
                    <a:pt x="66" y="109"/>
                    <a:pt x="68" y="112"/>
                    <a:pt x="65" y="112"/>
                  </a:cubicBezTo>
                  <a:cubicBezTo>
                    <a:pt x="62" y="112"/>
                    <a:pt x="60" y="113"/>
                    <a:pt x="59" y="111"/>
                  </a:cubicBezTo>
                  <a:cubicBezTo>
                    <a:pt x="58" y="109"/>
                    <a:pt x="56" y="111"/>
                    <a:pt x="56" y="111"/>
                  </a:cubicBezTo>
                  <a:cubicBezTo>
                    <a:pt x="56" y="111"/>
                    <a:pt x="53" y="111"/>
                    <a:pt x="50" y="109"/>
                  </a:cubicBezTo>
                  <a:cubicBezTo>
                    <a:pt x="47" y="108"/>
                    <a:pt x="46" y="110"/>
                    <a:pt x="44" y="110"/>
                  </a:cubicBezTo>
                  <a:cubicBezTo>
                    <a:pt x="42" y="110"/>
                    <a:pt x="42" y="107"/>
                    <a:pt x="39" y="107"/>
                  </a:cubicBezTo>
                  <a:cubicBezTo>
                    <a:pt x="36" y="107"/>
                    <a:pt x="37" y="106"/>
                    <a:pt x="34" y="105"/>
                  </a:cubicBezTo>
                  <a:cubicBezTo>
                    <a:pt x="31" y="105"/>
                    <a:pt x="30" y="106"/>
                    <a:pt x="30" y="104"/>
                  </a:cubicBezTo>
                  <a:cubicBezTo>
                    <a:pt x="30" y="102"/>
                    <a:pt x="28" y="100"/>
                    <a:pt x="28" y="100"/>
                  </a:cubicBezTo>
                  <a:cubicBezTo>
                    <a:pt x="30" y="100"/>
                    <a:pt x="32" y="99"/>
                    <a:pt x="33" y="97"/>
                  </a:cubicBezTo>
                  <a:cubicBezTo>
                    <a:pt x="34" y="95"/>
                    <a:pt x="33" y="92"/>
                    <a:pt x="34" y="90"/>
                  </a:cubicBezTo>
                  <a:cubicBezTo>
                    <a:pt x="34" y="89"/>
                    <a:pt x="35" y="87"/>
                    <a:pt x="36" y="87"/>
                  </a:cubicBezTo>
                  <a:cubicBezTo>
                    <a:pt x="36" y="86"/>
                    <a:pt x="35" y="85"/>
                    <a:pt x="36" y="85"/>
                  </a:cubicBezTo>
                  <a:cubicBezTo>
                    <a:pt x="36" y="85"/>
                    <a:pt x="35" y="84"/>
                    <a:pt x="34" y="84"/>
                  </a:cubicBezTo>
                  <a:cubicBezTo>
                    <a:pt x="34" y="82"/>
                    <a:pt x="34" y="80"/>
                    <a:pt x="34" y="78"/>
                  </a:cubicBezTo>
                  <a:cubicBezTo>
                    <a:pt x="34" y="78"/>
                    <a:pt x="35" y="77"/>
                    <a:pt x="36" y="77"/>
                  </a:cubicBezTo>
                  <a:cubicBezTo>
                    <a:pt x="35" y="76"/>
                    <a:pt x="35" y="76"/>
                    <a:pt x="34" y="75"/>
                  </a:cubicBezTo>
                  <a:cubicBezTo>
                    <a:pt x="35" y="74"/>
                    <a:pt x="35" y="69"/>
                    <a:pt x="34" y="67"/>
                  </a:cubicBezTo>
                  <a:cubicBezTo>
                    <a:pt x="34" y="67"/>
                    <a:pt x="33" y="68"/>
                    <a:pt x="33" y="68"/>
                  </a:cubicBezTo>
                  <a:cubicBezTo>
                    <a:pt x="33" y="68"/>
                    <a:pt x="32" y="66"/>
                    <a:pt x="32" y="66"/>
                  </a:cubicBezTo>
                  <a:cubicBezTo>
                    <a:pt x="29" y="64"/>
                    <a:pt x="24" y="63"/>
                    <a:pt x="23" y="60"/>
                  </a:cubicBezTo>
                  <a:cubicBezTo>
                    <a:pt x="23" y="59"/>
                    <a:pt x="23" y="57"/>
                    <a:pt x="23" y="56"/>
                  </a:cubicBezTo>
                  <a:cubicBezTo>
                    <a:pt x="21" y="58"/>
                    <a:pt x="23" y="53"/>
                    <a:pt x="23" y="53"/>
                  </a:cubicBezTo>
                  <a:cubicBezTo>
                    <a:pt x="22" y="53"/>
                    <a:pt x="21" y="53"/>
                    <a:pt x="20" y="53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20" y="51"/>
                    <a:pt x="20" y="50"/>
                  </a:cubicBezTo>
                  <a:cubicBezTo>
                    <a:pt x="19" y="50"/>
                    <a:pt x="17" y="50"/>
                    <a:pt x="16" y="50"/>
                  </a:cubicBezTo>
                  <a:cubicBezTo>
                    <a:pt x="17" y="50"/>
                    <a:pt x="16" y="48"/>
                    <a:pt x="18" y="49"/>
                  </a:cubicBezTo>
                  <a:cubicBezTo>
                    <a:pt x="18" y="48"/>
                    <a:pt x="18" y="47"/>
                    <a:pt x="19" y="47"/>
                  </a:cubicBezTo>
                  <a:cubicBezTo>
                    <a:pt x="18" y="47"/>
                    <a:pt x="18" y="46"/>
                    <a:pt x="17" y="46"/>
                  </a:cubicBezTo>
                  <a:cubicBezTo>
                    <a:pt x="16" y="47"/>
                    <a:pt x="15" y="49"/>
                    <a:pt x="14" y="50"/>
                  </a:cubicBezTo>
                  <a:cubicBezTo>
                    <a:pt x="12" y="47"/>
                    <a:pt x="12" y="46"/>
                    <a:pt x="10" y="44"/>
                  </a:cubicBezTo>
                  <a:cubicBezTo>
                    <a:pt x="9" y="44"/>
                    <a:pt x="9" y="45"/>
                    <a:pt x="8" y="45"/>
                  </a:cubicBezTo>
                  <a:cubicBezTo>
                    <a:pt x="8" y="44"/>
                    <a:pt x="8" y="44"/>
                    <a:pt x="8" y="43"/>
                  </a:cubicBezTo>
                  <a:cubicBezTo>
                    <a:pt x="6" y="43"/>
                    <a:pt x="4" y="43"/>
                    <a:pt x="1" y="4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39"/>
                    <a:pt x="2" y="39"/>
                  </a:cubicBezTo>
                  <a:cubicBezTo>
                    <a:pt x="3" y="39"/>
                    <a:pt x="2" y="39"/>
                    <a:pt x="4" y="39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7"/>
                    <a:pt x="2" y="37"/>
                    <a:pt x="1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4"/>
                    <a:pt x="3" y="33"/>
                    <a:pt x="4" y="33"/>
                  </a:cubicBezTo>
                  <a:cubicBezTo>
                    <a:pt x="6" y="32"/>
                    <a:pt x="8" y="34"/>
                    <a:pt x="9" y="33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5" y="30"/>
                    <a:pt x="15" y="33"/>
                    <a:pt x="16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9" y="33"/>
                    <a:pt x="19" y="33"/>
                  </a:cubicBezTo>
                  <a:cubicBezTo>
                    <a:pt x="21" y="32"/>
                    <a:pt x="21" y="34"/>
                    <a:pt x="22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6" y="33"/>
                    <a:pt x="26" y="32"/>
                    <a:pt x="30" y="33"/>
                  </a:cubicBezTo>
                  <a:cubicBezTo>
                    <a:pt x="30" y="32"/>
                    <a:pt x="32" y="32"/>
                    <a:pt x="31" y="31"/>
                  </a:cubicBezTo>
                  <a:cubicBezTo>
                    <a:pt x="31" y="31"/>
                    <a:pt x="29" y="30"/>
                    <a:pt x="29" y="30"/>
                  </a:cubicBezTo>
                  <a:cubicBezTo>
                    <a:pt x="28" y="28"/>
                    <a:pt x="29" y="26"/>
                    <a:pt x="29" y="24"/>
                  </a:cubicBezTo>
                  <a:cubicBezTo>
                    <a:pt x="29" y="23"/>
                    <a:pt x="27" y="20"/>
                    <a:pt x="26" y="18"/>
                  </a:cubicBezTo>
                  <a:cubicBezTo>
                    <a:pt x="32" y="17"/>
                    <a:pt x="31" y="17"/>
                    <a:pt x="32" y="23"/>
                  </a:cubicBezTo>
                  <a:cubicBezTo>
                    <a:pt x="36" y="22"/>
                    <a:pt x="41" y="22"/>
                    <a:pt x="45" y="21"/>
                  </a:cubicBezTo>
                  <a:cubicBezTo>
                    <a:pt x="45" y="19"/>
                    <a:pt x="45" y="20"/>
                    <a:pt x="45" y="17"/>
                  </a:cubicBezTo>
                  <a:cubicBezTo>
                    <a:pt x="47" y="16"/>
                    <a:pt x="51" y="13"/>
                    <a:pt x="53" y="13"/>
                  </a:cubicBezTo>
                  <a:cubicBezTo>
                    <a:pt x="54" y="13"/>
                    <a:pt x="55" y="14"/>
                    <a:pt x="56" y="13"/>
                  </a:cubicBezTo>
                  <a:cubicBezTo>
                    <a:pt x="55" y="13"/>
                    <a:pt x="55" y="7"/>
                    <a:pt x="56" y="5"/>
                  </a:cubicBezTo>
                  <a:cubicBezTo>
                    <a:pt x="55" y="6"/>
                    <a:pt x="56" y="2"/>
                    <a:pt x="56" y="2"/>
                  </a:cubicBezTo>
                  <a:cubicBezTo>
                    <a:pt x="58" y="1"/>
                    <a:pt x="59" y="0"/>
                    <a:pt x="61" y="0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5" y="2"/>
                    <a:pt x="65" y="4"/>
                  </a:cubicBezTo>
                  <a:cubicBezTo>
                    <a:pt x="66" y="6"/>
                    <a:pt x="66" y="7"/>
                    <a:pt x="66" y="7"/>
                  </a:cubicBezTo>
                  <a:cubicBezTo>
                    <a:pt x="66" y="7"/>
                    <a:pt x="68" y="7"/>
                    <a:pt x="70" y="10"/>
                  </a:cubicBezTo>
                  <a:cubicBezTo>
                    <a:pt x="73" y="13"/>
                    <a:pt x="74" y="11"/>
                    <a:pt x="74" y="11"/>
                  </a:cubicBezTo>
                  <a:cubicBezTo>
                    <a:pt x="74" y="11"/>
                    <a:pt x="74" y="12"/>
                    <a:pt x="76" y="14"/>
                  </a:cubicBezTo>
                  <a:cubicBezTo>
                    <a:pt x="78" y="16"/>
                    <a:pt x="79" y="16"/>
                    <a:pt x="80" y="17"/>
                  </a:cubicBezTo>
                  <a:cubicBezTo>
                    <a:pt x="82" y="18"/>
                    <a:pt x="84" y="14"/>
                    <a:pt x="84" y="17"/>
                  </a:cubicBezTo>
                  <a:cubicBezTo>
                    <a:pt x="84" y="20"/>
                    <a:pt x="84" y="20"/>
                    <a:pt x="86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1"/>
                    <a:pt x="93" y="21"/>
                    <a:pt x="93" y="21"/>
                  </a:cubicBezTo>
                  <a:cubicBezTo>
                    <a:pt x="93" y="21"/>
                    <a:pt x="92" y="24"/>
                    <a:pt x="94" y="24"/>
                  </a:cubicBezTo>
                  <a:cubicBezTo>
                    <a:pt x="95" y="24"/>
                    <a:pt x="97" y="25"/>
                    <a:pt x="97" y="25"/>
                  </a:cubicBezTo>
                  <a:cubicBezTo>
                    <a:pt x="97" y="25"/>
                    <a:pt x="103" y="23"/>
                    <a:pt x="104" y="26"/>
                  </a:cubicBezTo>
                  <a:cubicBezTo>
                    <a:pt x="106" y="29"/>
                    <a:pt x="106" y="27"/>
                    <a:pt x="109" y="28"/>
                  </a:cubicBezTo>
                  <a:cubicBezTo>
                    <a:pt x="111" y="28"/>
                    <a:pt x="113" y="28"/>
                    <a:pt x="113" y="28"/>
                  </a:cubicBezTo>
                  <a:cubicBezTo>
                    <a:pt x="113" y="28"/>
                    <a:pt x="114" y="32"/>
                    <a:pt x="112" y="34"/>
                  </a:cubicBezTo>
                  <a:cubicBezTo>
                    <a:pt x="111" y="36"/>
                    <a:pt x="111" y="37"/>
                    <a:pt x="112" y="39"/>
                  </a:cubicBezTo>
                  <a:cubicBezTo>
                    <a:pt x="112" y="41"/>
                    <a:pt x="110" y="44"/>
                    <a:pt x="112" y="47"/>
                  </a:cubicBezTo>
                  <a:cubicBezTo>
                    <a:pt x="112" y="47"/>
                    <a:pt x="111" y="49"/>
                    <a:pt x="110" y="48"/>
                  </a:cubicBezTo>
                  <a:cubicBezTo>
                    <a:pt x="108" y="46"/>
                    <a:pt x="108" y="50"/>
                    <a:pt x="108" y="50"/>
                  </a:cubicBezTo>
                  <a:cubicBezTo>
                    <a:pt x="108" y="50"/>
                    <a:pt x="109" y="51"/>
                    <a:pt x="106" y="51"/>
                  </a:cubicBezTo>
                  <a:cubicBezTo>
                    <a:pt x="103" y="52"/>
                    <a:pt x="101" y="56"/>
                    <a:pt x="99" y="58"/>
                  </a:cubicBezTo>
                  <a:cubicBezTo>
                    <a:pt x="98" y="60"/>
                    <a:pt x="96" y="62"/>
                    <a:pt x="95" y="64"/>
                  </a:cubicBezTo>
                  <a:cubicBezTo>
                    <a:pt x="94" y="66"/>
                    <a:pt x="92" y="71"/>
                    <a:pt x="96" y="68"/>
                  </a:cubicBezTo>
                  <a:cubicBezTo>
                    <a:pt x="99" y="65"/>
                    <a:pt x="99" y="68"/>
                    <a:pt x="99" y="68"/>
                  </a:cubicBezTo>
                  <a:cubicBezTo>
                    <a:pt x="99" y="70"/>
                    <a:pt x="104" y="69"/>
                    <a:pt x="104" y="71"/>
                  </a:cubicBezTo>
                  <a:cubicBezTo>
                    <a:pt x="105" y="73"/>
                    <a:pt x="107" y="72"/>
                    <a:pt x="107" y="72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6"/>
                    <a:pt x="104" y="79"/>
                    <a:pt x="102" y="79"/>
                  </a:cubicBezTo>
                  <a:cubicBezTo>
                    <a:pt x="99" y="79"/>
                    <a:pt x="99" y="84"/>
                    <a:pt x="102" y="84"/>
                  </a:cubicBezTo>
                  <a:cubicBezTo>
                    <a:pt x="104" y="84"/>
                    <a:pt x="101" y="90"/>
                    <a:pt x="102" y="91"/>
                  </a:cubicBezTo>
                  <a:cubicBezTo>
                    <a:pt x="103" y="92"/>
                    <a:pt x="107" y="90"/>
                    <a:pt x="106" y="92"/>
                  </a:cubicBezTo>
                  <a:cubicBezTo>
                    <a:pt x="105" y="94"/>
                    <a:pt x="106" y="92"/>
                    <a:pt x="104" y="94"/>
                  </a:cubicBezTo>
                  <a:cubicBezTo>
                    <a:pt x="103" y="96"/>
                    <a:pt x="105" y="96"/>
                    <a:pt x="105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8"/>
                    <a:pt x="101" y="102"/>
                    <a:pt x="100" y="103"/>
                  </a:cubicBezTo>
                  <a:cubicBezTo>
                    <a:pt x="99" y="103"/>
                    <a:pt x="98" y="102"/>
                    <a:pt x="97" y="103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2" y="104"/>
                    <a:pt x="92" y="101"/>
                    <a:pt x="91" y="101"/>
                  </a:cubicBezTo>
                  <a:cubicBezTo>
                    <a:pt x="90" y="100"/>
                    <a:pt x="89" y="101"/>
                    <a:pt x="89" y="101"/>
                  </a:cubicBezTo>
                  <a:cubicBezTo>
                    <a:pt x="88" y="100"/>
                    <a:pt x="88" y="99"/>
                    <a:pt x="87" y="99"/>
                  </a:cubicBezTo>
                  <a:cubicBezTo>
                    <a:pt x="86" y="98"/>
                    <a:pt x="87" y="100"/>
                    <a:pt x="85" y="100"/>
                  </a:cubicBezTo>
                  <a:cubicBezTo>
                    <a:pt x="84" y="100"/>
                    <a:pt x="82" y="97"/>
                    <a:pt x="79" y="98"/>
                  </a:cubicBezTo>
                  <a:cubicBezTo>
                    <a:pt x="77" y="98"/>
                    <a:pt x="75" y="102"/>
                    <a:pt x="74" y="103"/>
                  </a:cubicBezTo>
                  <a:cubicBezTo>
                    <a:pt x="73" y="103"/>
                    <a:pt x="72" y="103"/>
                    <a:pt x="71" y="103"/>
                  </a:cubicBezTo>
                  <a:cubicBezTo>
                    <a:pt x="71" y="106"/>
                    <a:pt x="70" y="107"/>
                    <a:pt x="70" y="109"/>
                  </a:cubicBezTo>
                  <a:close/>
                  <a:moveTo>
                    <a:pt x="123" y="103"/>
                  </a:moveTo>
                  <a:cubicBezTo>
                    <a:pt x="122" y="105"/>
                    <a:pt x="122" y="107"/>
                    <a:pt x="120" y="108"/>
                  </a:cubicBezTo>
                  <a:cubicBezTo>
                    <a:pt x="119" y="109"/>
                    <a:pt x="117" y="108"/>
                    <a:pt x="116" y="110"/>
                  </a:cubicBezTo>
                  <a:cubicBezTo>
                    <a:pt x="115" y="112"/>
                    <a:pt x="116" y="117"/>
                    <a:pt x="117" y="119"/>
                  </a:cubicBezTo>
                  <a:cubicBezTo>
                    <a:pt x="116" y="119"/>
                    <a:pt x="116" y="119"/>
                    <a:pt x="116" y="120"/>
                  </a:cubicBezTo>
                  <a:cubicBezTo>
                    <a:pt x="117" y="122"/>
                    <a:pt x="121" y="123"/>
                    <a:pt x="123" y="124"/>
                  </a:cubicBezTo>
                  <a:cubicBezTo>
                    <a:pt x="124" y="118"/>
                    <a:pt x="127" y="112"/>
                    <a:pt x="125" y="105"/>
                  </a:cubicBezTo>
                  <a:cubicBezTo>
                    <a:pt x="125" y="104"/>
                    <a:pt x="123" y="103"/>
                    <a:pt x="123" y="10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245">
              <a:extLst>
                <a:ext uri="{FF2B5EF4-FFF2-40B4-BE49-F238E27FC236}">
                  <a16:creationId xmlns:a16="http://schemas.microsoft.com/office/drawing/2014/main" id="{6AB30F29-0553-9E44-805F-47E34C7302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3155" y="2171516"/>
              <a:ext cx="5252689" cy="2942512"/>
            </a:xfrm>
            <a:custGeom>
              <a:avLst/>
              <a:gdLst>
                <a:gd name="T0" fmla="*/ 1458 w 1491"/>
                <a:gd name="T1" fmla="*/ 814 h 835"/>
                <a:gd name="T2" fmla="*/ 1471 w 1491"/>
                <a:gd name="T3" fmla="*/ 831 h 835"/>
                <a:gd name="T4" fmla="*/ 1482 w 1491"/>
                <a:gd name="T5" fmla="*/ 834 h 835"/>
                <a:gd name="T6" fmla="*/ 1476 w 1491"/>
                <a:gd name="T7" fmla="*/ 826 h 835"/>
                <a:gd name="T8" fmla="*/ 1470 w 1491"/>
                <a:gd name="T9" fmla="*/ 822 h 835"/>
                <a:gd name="T10" fmla="*/ 1457 w 1491"/>
                <a:gd name="T11" fmla="*/ 809 h 835"/>
                <a:gd name="T12" fmla="*/ 1482 w 1491"/>
                <a:gd name="T13" fmla="*/ 821 h 835"/>
                <a:gd name="T14" fmla="*/ 1488 w 1491"/>
                <a:gd name="T15" fmla="*/ 826 h 835"/>
                <a:gd name="T16" fmla="*/ 517 w 1491"/>
                <a:gd name="T17" fmla="*/ 815 h 835"/>
                <a:gd name="T18" fmla="*/ 519 w 1491"/>
                <a:gd name="T19" fmla="*/ 815 h 835"/>
                <a:gd name="T20" fmla="*/ 65 w 1491"/>
                <a:gd name="T21" fmla="*/ 112 h 835"/>
                <a:gd name="T22" fmla="*/ 50 w 1491"/>
                <a:gd name="T23" fmla="*/ 109 h 835"/>
                <a:gd name="T24" fmla="*/ 34 w 1491"/>
                <a:gd name="T25" fmla="*/ 105 h 835"/>
                <a:gd name="T26" fmla="*/ 33 w 1491"/>
                <a:gd name="T27" fmla="*/ 97 h 835"/>
                <a:gd name="T28" fmla="*/ 36 w 1491"/>
                <a:gd name="T29" fmla="*/ 85 h 835"/>
                <a:gd name="T30" fmla="*/ 36 w 1491"/>
                <a:gd name="T31" fmla="*/ 77 h 835"/>
                <a:gd name="T32" fmla="*/ 33 w 1491"/>
                <a:gd name="T33" fmla="*/ 68 h 835"/>
                <a:gd name="T34" fmla="*/ 23 w 1491"/>
                <a:gd name="T35" fmla="*/ 56 h 835"/>
                <a:gd name="T36" fmla="*/ 19 w 1491"/>
                <a:gd name="T37" fmla="*/ 52 h 835"/>
                <a:gd name="T38" fmla="*/ 18 w 1491"/>
                <a:gd name="T39" fmla="*/ 49 h 835"/>
                <a:gd name="T40" fmla="*/ 14 w 1491"/>
                <a:gd name="T41" fmla="*/ 50 h 835"/>
                <a:gd name="T42" fmla="*/ 8 w 1491"/>
                <a:gd name="T43" fmla="*/ 43 h 835"/>
                <a:gd name="T44" fmla="*/ 2 w 1491"/>
                <a:gd name="T45" fmla="*/ 41 h 835"/>
                <a:gd name="T46" fmla="*/ 5 w 1491"/>
                <a:gd name="T47" fmla="*/ 38 h 835"/>
                <a:gd name="T48" fmla="*/ 4 w 1491"/>
                <a:gd name="T49" fmla="*/ 33 h 835"/>
                <a:gd name="T50" fmla="*/ 16 w 1491"/>
                <a:gd name="T51" fmla="*/ 35 h 835"/>
                <a:gd name="T52" fmla="*/ 22 w 1491"/>
                <a:gd name="T53" fmla="*/ 33 h 835"/>
                <a:gd name="T54" fmla="*/ 31 w 1491"/>
                <a:gd name="T55" fmla="*/ 31 h 835"/>
                <a:gd name="T56" fmla="*/ 26 w 1491"/>
                <a:gd name="T57" fmla="*/ 18 h 835"/>
                <a:gd name="T58" fmla="*/ 45 w 1491"/>
                <a:gd name="T59" fmla="*/ 17 h 835"/>
                <a:gd name="T60" fmla="*/ 56 w 1491"/>
                <a:gd name="T61" fmla="*/ 5 h 835"/>
                <a:gd name="T62" fmla="*/ 63 w 1491"/>
                <a:gd name="T63" fmla="*/ 3 h 835"/>
                <a:gd name="T64" fmla="*/ 70 w 1491"/>
                <a:gd name="T65" fmla="*/ 10 h 835"/>
                <a:gd name="T66" fmla="*/ 80 w 1491"/>
                <a:gd name="T67" fmla="*/ 17 h 835"/>
                <a:gd name="T68" fmla="*/ 88 w 1491"/>
                <a:gd name="T69" fmla="*/ 21 h 835"/>
                <a:gd name="T70" fmla="*/ 94 w 1491"/>
                <a:gd name="T71" fmla="*/ 24 h 835"/>
                <a:gd name="T72" fmla="*/ 109 w 1491"/>
                <a:gd name="T73" fmla="*/ 28 h 835"/>
                <a:gd name="T74" fmla="*/ 112 w 1491"/>
                <a:gd name="T75" fmla="*/ 39 h 835"/>
                <a:gd name="T76" fmla="*/ 108 w 1491"/>
                <a:gd name="T77" fmla="*/ 50 h 835"/>
                <a:gd name="T78" fmla="*/ 95 w 1491"/>
                <a:gd name="T79" fmla="*/ 64 h 835"/>
                <a:gd name="T80" fmla="*/ 104 w 1491"/>
                <a:gd name="T81" fmla="*/ 71 h 835"/>
                <a:gd name="T82" fmla="*/ 102 w 1491"/>
                <a:gd name="T83" fmla="*/ 79 h 835"/>
                <a:gd name="T84" fmla="*/ 106 w 1491"/>
                <a:gd name="T85" fmla="*/ 92 h 835"/>
                <a:gd name="T86" fmla="*/ 104 w 1491"/>
                <a:gd name="T87" fmla="*/ 97 h 835"/>
                <a:gd name="T88" fmla="*/ 102 w 1491"/>
                <a:gd name="T89" fmla="*/ 98 h 835"/>
                <a:gd name="T90" fmla="*/ 95 w 1491"/>
                <a:gd name="T91" fmla="*/ 104 h 835"/>
                <a:gd name="T92" fmla="*/ 87 w 1491"/>
                <a:gd name="T93" fmla="*/ 99 h 835"/>
                <a:gd name="T94" fmla="*/ 74 w 1491"/>
                <a:gd name="T95" fmla="*/ 103 h 835"/>
                <a:gd name="T96" fmla="*/ 123 w 1491"/>
                <a:gd name="T97" fmla="*/ 103 h 835"/>
                <a:gd name="T98" fmla="*/ 117 w 1491"/>
                <a:gd name="T99" fmla="*/ 119 h 835"/>
                <a:gd name="T100" fmla="*/ 125 w 1491"/>
                <a:gd name="T101" fmla="*/ 105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91" h="835">
                  <a:moveTo>
                    <a:pt x="1457" y="809"/>
                  </a:moveTo>
                  <a:cubicBezTo>
                    <a:pt x="1457" y="809"/>
                    <a:pt x="1457" y="812"/>
                    <a:pt x="1457" y="813"/>
                  </a:cubicBezTo>
                  <a:cubicBezTo>
                    <a:pt x="1458" y="814"/>
                    <a:pt x="1458" y="814"/>
                    <a:pt x="1458" y="814"/>
                  </a:cubicBezTo>
                  <a:cubicBezTo>
                    <a:pt x="1459" y="817"/>
                    <a:pt x="1461" y="822"/>
                    <a:pt x="1464" y="824"/>
                  </a:cubicBezTo>
                  <a:cubicBezTo>
                    <a:pt x="1465" y="824"/>
                    <a:pt x="1466" y="825"/>
                    <a:pt x="1467" y="825"/>
                  </a:cubicBezTo>
                  <a:cubicBezTo>
                    <a:pt x="1468" y="827"/>
                    <a:pt x="1468" y="830"/>
                    <a:pt x="1471" y="831"/>
                  </a:cubicBezTo>
                  <a:cubicBezTo>
                    <a:pt x="1472" y="832"/>
                    <a:pt x="1474" y="832"/>
                    <a:pt x="1475" y="832"/>
                  </a:cubicBezTo>
                  <a:cubicBezTo>
                    <a:pt x="1476" y="833"/>
                    <a:pt x="1478" y="835"/>
                    <a:pt x="1479" y="835"/>
                  </a:cubicBezTo>
                  <a:cubicBezTo>
                    <a:pt x="1481" y="835"/>
                    <a:pt x="1481" y="834"/>
                    <a:pt x="1482" y="834"/>
                  </a:cubicBezTo>
                  <a:cubicBezTo>
                    <a:pt x="1483" y="835"/>
                    <a:pt x="1483" y="833"/>
                    <a:pt x="1483" y="833"/>
                  </a:cubicBezTo>
                  <a:cubicBezTo>
                    <a:pt x="1481" y="832"/>
                    <a:pt x="1478" y="830"/>
                    <a:pt x="1477" y="828"/>
                  </a:cubicBezTo>
                  <a:cubicBezTo>
                    <a:pt x="1476" y="827"/>
                    <a:pt x="1476" y="826"/>
                    <a:pt x="1476" y="826"/>
                  </a:cubicBezTo>
                  <a:cubicBezTo>
                    <a:pt x="1474" y="825"/>
                    <a:pt x="1472" y="826"/>
                    <a:pt x="1471" y="824"/>
                  </a:cubicBezTo>
                  <a:cubicBezTo>
                    <a:pt x="1470" y="824"/>
                    <a:pt x="1471" y="823"/>
                    <a:pt x="1471" y="822"/>
                  </a:cubicBezTo>
                  <a:cubicBezTo>
                    <a:pt x="1470" y="822"/>
                    <a:pt x="1470" y="822"/>
                    <a:pt x="1470" y="822"/>
                  </a:cubicBezTo>
                  <a:cubicBezTo>
                    <a:pt x="1469" y="822"/>
                    <a:pt x="1462" y="814"/>
                    <a:pt x="1461" y="813"/>
                  </a:cubicBezTo>
                  <a:cubicBezTo>
                    <a:pt x="1461" y="812"/>
                    <a:pt x="1462" y="810"/>
                    <a:pt x="1461" y="810"/>
                  </a:cubicBezTo>
                  <a:cubicBezTo>
                    <a:pt x="1461" y="809"/>
                    <a:pt x="1458" y="809"/>
                    <a:pt x="1457" y="809"/>
                  </a:cubicBezTo>
                  <a:close/>
                  <a:moveTo>
                    <a:pt x="1481" y="816"/>
                  </a:moveTo>
                  <a:cubicBezTo>
                    <a:pt x="1480" y="816"/>
                    <a:pt x="1480" y="820"/>
                    <a:pt x="1480" y="821"/>
                  </a:cubicBezTo>
                  <a:cubicBezTo>
                    <a:pt x="1481" y="821"/>
                    <a:pt x="1482" y="821"/>
                    <a:pt x="1482" y="821"/>
                  </a:cubicBezTo>
                  <a:cubicBezTo>
                    <a:pt x="1483" y="819"/>
                    <a:pt x="1483" y="819"/>
                    <a:pt x="1483" y="819"/>
                  </a:cubicBezTo>
                  <a:cubicBezTo>
                    <a:pt x="1482" y="818"/>
                    <a:pt x="1481" y="816"/>
                    <a:pt x="1481" y="816"/>
                  </a:cubicBezTo>
                  <a:close/>
                  <a:moveTo>
                    <a:pt x="1488" y="826"/>
                  </a:moveTo>
                  <a:cubicBezTo>
                    <a:pt x="1489" y="828"/>
                    <a:pt x="1489" y="828"/>
                    <a:pt x="1489" y="828"/>
                  </a:cubicBezTo>
                  <a:cubicBezTo>
                    <a:pt x="1490" y="828"/>
                    <a:pt x="1491" y="826"/>
                    <a:pt x="1488" y="826"/>
                  </a:cubicBezTo>
                  <a:close/>
                  <a:moveTo>
                    <a:pt x="517" y="815"/>
                  </a:moveTo>
                  <a:cubicBezTo>
                    <a:pt x="517" y="815"/>
                    <a:pt x="516" y="815"/>
                    <a:pt x="515" y="816"/>
                  </a:cubicBezTo>
                  <a:cubicBezTo>
                    <a:pt x="516" y="817"/>
                    <a:pt x="516" y="817"/>
                    <a:pt x="516" y="819"/>
                  </a:cubicBezTo>
                  <a:cubicBezTo>
                    <a:pt x="522" y="819"/>
                    <a:pt x="523" y="820"/>
                    <a:pt x="519" y="815"/>
                  </a:cubicBezTo>
                  <a:cubicBezTo>
                    <a:pt x="519" y="815"/>
                    <a:pt x="517" y="815"/>
                    <a:pt x="517" y="815"/>
                  </a:cubicBezTo>
                  <a:close/>
                  <a:moveTo>
                    <a:pt x="70" y="109"/>
                  </a:moveTo>
                  <a:cubicBezTo>
                    <a:pt x="66" y="109"/>
                    <a:pt x="68" y="112"/>
                    <a:pt x="65" y="112"/>
                  </a:cubicBezTo>
                  <a:cubicBezTo>
                    <a:pt x="62" y="112"/>
                    <a:pt x="60" y="113"/>
                    <a:pt x="59" y="111"/>
                  </a:cubicBezTo>
                  <a:cubicBezTo>
                    <a:pt x="58" y="109"/>
                    <a:pt x="56" y="111"/>
                    <a:pt x="56" y="111"/>
                  </a:cubicBezTo>
                  <a:cubicBezTo>
                    <a:pt x="56" y="111"/>
                    <a:pt x="53" y="111"/>
                    <a:pt x="50" y="109"/>
                  </a:cubicBezTo>
                  <a:cubicBezTo>
                    <a:pt x="47" y="108"/>
                    <a:pt x="46" y="110"/>
                    <a:pt x="44" y="110"/>
                  </a:cubicBezTo>
                  <a:cubicBezTo>
                    <a:pt x="42" y="110"/>
                    <a:pt x="42" y="107"/>
                    <a:pt x="39" y="107"/>
                  </a:cubicBezTo>
                  <a:cubicBezTo>
                    <a:pt x="36" y="107"/>
                    <a:pt x="37" y="106"/>
                    <a:pt x="34" y="105"/>
                  </a:cubicBezTo>
                  <a:cubicBezTo>
                    <a:pt x="31" y="105"/>
                    <a:pt x="30" y="106"/>
                    <a:pt x="30" y="104"/>
                  </a:cubicBezTo>
                  <a:cubicBezTo>
                    <a:pt x="30" y="102"/>
                    <a:pt x="28" y="100"/>
                    <a:pt x="28" y="100"/>
                  </a:cubicBezTo>
                  <a:cubicBezTo>
                    <a:pt x="30" y="100"/>
                    <a:pt x="32" y="99"/>
                    <a:pt x="33" y="97"/>
                  </a:cubicBezTo>
                  <a:cubicBezTo>
                    <a:pt x="34" y="95"/>
                    <a:pt x="33" y="92"/>
                    <a:pt x="34" y="90"/>
                  </a:cubicBezTo>
                  <a:cubicBezTo>
                    <a:pt x="34" y="89"/>
                    <a:pt x="35" y="87"/>
                    <a:pt x="36" y="87"/>
                  </a:cubicBezTo>
                  <a:cubicBezTo>
                    <a:pt x="36" y="86"/>
                    <a:pt x="35" y="85"/>
                    <a:pt x="36" y="85"/>
                  </a:cubicBezTo>
                  <a:cubicBezTo>
                    <a:pt x="36" y="85"/>
                    <a:pt x="35" y="84"/>
                    <a:pt x="34" y="84"/>
                  </a:cubicBezTo>
                  <a:cubicBezTo>
                    <a:pt x="34" y="82"/>
                    <a:pt x="34" y="80"/>
                    <a:pt x="34" y="78"/>
                  </a:cubicBezTo>
                  <a:cubicBezTo>
                    <a:pt x="34" y="78"/>
                    <a:pt x="35" y="77"/>
                    <a:pt x="36" y="77"/>
                  </a:cubicBezTo>
                  <a:cubicBezTo>
                    <a:pt x="35" y="76"/>
                    <a:pt x="35" y="76"/>
                    <a:pt x="34" y="75"/>
                  </a:cubicBezTo>
                  <a:cubicBezTo>
                    <a:pt x="35" y="74"/>
                    <a:pt x="35" y="69"/>
                    <a:pt x="34" y="67"/>
                  </a:cubicBezTo>
                  <a:cubicBezTo>
                    <a:pt x="34" y="67"/>
                    <a:pt x="33" y="68"/>
                    <a:pt x="33" y="68"/>
                  </a:cubicBezTo>
                  <a:cubicBezTo>
                    <a:pt x="33" y="68"/>
                    <a:pt x="32" y="66"/>
                    <a:pt x="32" y="66"/>
                  </a:cubicBezTo>
                  <a:cubicBezTo>
                    <a:pt x="29" y="64"/>
                    <a:pt x="24" y="63"/>
                    <a:pt x="23" y="60"/>
                  </a:cubicBezTo>
                  <a:cubicBezTo>
                    <a:pt x="23" y="59"/>
                    <a:pt x="23" y="57"/>
                    <a:pt x="23" y="56"/>
                  </a:cubicBezTo>
                  <a:cubicBezTo>
                    <a:pt x="21" y="58"/>
                    <a:pt x="23" y="53"/>
                    <a:pt x="23" y="53"/>
                  </a:cubicBezTo>
                  <a:cubicBezTo>
                    <a:pt x="22" y="53"/>
                    <a:pt x="21" y="53"/>
                    <a:pt x="20" y="53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20" y="51"/>
                    <a:pt x="20" y="50"/>
                  </a:cubicBezTo>
                  <a:cubicBezTo>
                    <a:pt x="19" y="50"/>
                    <a:pt x="17" y="50"/>
                    <a:pt x="16" y="50"/>
                  </a:cubicBezTo>
                  <a:cubicBezTo>
                    <a:pt x="17" y="50"/>
                    <a:pt x="16" y="48"/>
                    <a:pt x="18" y="49"/>
                  </a:cubicBezTo>
                  <a:cubicBezTo>
                    <a:pt x="18" y="48"/>
                    <a:pt x="18" y="47"/>
                    <a:pt x="19" y="47"/>
                  </a:cubicBezTo>
                  <a:cubicBezTo>
                    <a:pt x="18" y="47"/>
                    <a:pt x="18" y="46"/>
                    <a:pt x="17" y="46"/>
                  </a:cubicBezTo>
                  <a:cubicBezTo>
                    <a:pt x="16" y="47"/>
                    <a:pt x="15" y="49"/>
                    <a:pt x="14" y="50"/>
                  </a:cubicBezTo>
                  <a:cubicBezTo>
                    <a:pt x="12" y="47"/>
                    <a:pt x="12" y="46"/>
                    <a:pt x="10" y="44"/>
                  </a:cubicBezTo>
                  <a:cubicBezTo>
                    <a:pt x="9" y="44"/>
                    <a:pt x="9" y="45"/>
                    <a:pt x="8" y="45"/>
                  </a:cubicBezTo>
                  <a:cubicBezTo>
                    <a:pt x="8" y="44"/>
                    <a:pt x="8" y="44"/>
                    <a:pt x="8" y="43"/>
                  </a:cubicBezTo>
                  <a:cubicBezTo>
                    <a:pt x="6" y="43"/>
                    <a:pt x="4" y="43"/>
                    <a:pt x="1" y="43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39"/>
                    <a:pt x="2" y="39"/>
                  </a:cubicBezTo>
                  <a:cubicBezTo>
                    <a:pt x="3" y="39"/>
                    <a:pt x="2" y="39"/>
                    <a:pt x="4" y="39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7"/>
                    <a:pt x="2" y="37"/>
                    <a:pt x="1" y="36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4"/>
                    <a:pt x="3" y="33"/>
                    <a:pt x="4" y="33"/>
                  </a:cubicBezTo>
                  <a:cubicBezTo>
                    <a:pt x="6" y="32"/>
                    <a:pt x="8" y="34"/>
                    <a:pt x="9" y="33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5" y="30"/>
                    <a:pt x="15" y="33"/>
                    <a:pt x="16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9" y="33"/>
                    <a:pt x="19" y="33"/>
                  </a:cubicBezTo>
                  <a:cubicBezTo>
                    <a:pt x="21" y="32"/>
                    <a:pt x="21" y="34"/>
                    <a:pt x="22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6" y="33"/>
                    <a:pt x="26" y="32"/>
                    <a:pt x="30" y="33"/>
                  </a:cubicBezTo>
                  <a:cubicBezTo>
                    <a:pt x="30" y="32"/>
                    <a:pt x="32" y="32"/>
                    <a:pt x="31" y="31"/>
                  </a:cubicBezTo>
                  <a:cubicBezTo>
                    <a:pt x="31" y="31"/>
                    <a:pt x="29" y="30"/>
                    <a:pt x="29" y="30"/>
                  </a:cubicBezTo>
                  <a:cubicBezTo>
                    <a:pt x="28" y="28"/>
                    <a:pt x="29" y="26"/>
                    <a:pt x="29" y="24"/>
                  </a:cubicBezTo>
                  <a:cubicBezTo>
                    <a:pt x="29" y="23"/>
                    <a:pt x="27" y="20"/>
                    <a:pt x="26" y="18"/>
                  </a:cubicBezTo>
                  <a:cubicBezTo>
                    <a:pt x="32" y="17"/>
                    <a:pt x="31" y="17"/>
                    <a:pt x="32" y="23"/>
                  </a:cubicBezTo>
                  <a:cubicBezTo>
                    <a:pt x="36" y="22"/>
                    <a:pt x="41" y="22"/>
                    <a:pt x="45" y="21"/>
                  </a:cubicBezTo>
                  <a:cubicBezTo>
                    <a:pt x="45" y="19"/>
                    <a:pt x="45" y="20"/>
                    <a:pt x="45" y="17"/>
                  </a:cubicBezTo>
                  <a:cubicBezTo>
                    <a:pt x="47" y="16"/>
                    <a:pt x="51" y="13"/>
                    <a:pt x="53" y="13"/>
                  </a:cubicBezTo>
                  <a:cubicBezTo>
                    <a:pt x="54" y="13"/>
                    <a:pt x="55" y="14"/>
                    <a:pt x="56" y="13"/>
                  </a:cubicBezTo>
                  <a:cubicBezTo>
                    <a:pt x="55" y="13"/>
                    <a:pt x="55" y="7"/>
                    <a:pt x="56" y="5"/>
                  </a:cubicBezTo>
                  <a:cubicBezTo>
                    <a:pt x="55" y="6"/>
                    <a:pt x="56" y="2"/>
                    <a:pt x="56" y="2"/>
                  </a:cubicBezTo>
                  <a:cubicBezTo>
                    <a:pt x="58" y="1"/>
                    <a:pt x="59" y="0"/>
                    <a:pt x="61" y="0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5" y="2"/>
                    <a:pt x="65" y="4"/>
                  </a:cubicBezTo>
                  <a:cubicBezTo>
                    <a:pt x="66" y="6"/>
                    <a:pt x="66" y="7"/>
                    <a:pt x="66" y="7"/>
                  </a:cubicBezTo>
                  <a:cubicBezTo>
                    <a:pt x="66" y="7"/>
                    <a:pt x="68" y="7"/>
                    <a:pt x="70" y="10"/>
                  </a:cubicBezTo>
                  <a:cubicBezTo>
                    <a:pt x="73" y="13"/>
                    <a:pt x="74" y="11"/>
                    <a:pt x="74" y="11"/>
                  </a:cubicBezTo>
                  <a:cubicBezTo>
                    <a:pt x="74" y="11"/>
                    <a:pt x="74" y="12"/>
                    <a:pt x="76" y="14"/>
                  </a:cubicBezTo>
                  <a:cubicBezTo>
                    <a:pt x="78" y="16"/>
                    <a:pt x="79" y="16"/>
                    <a:pt x="80" y="17"/>
                  </a:cubicBezTo>
                  <a:cubicBezTo>
                    <a:pt x="82" y="18"/>
                    <a:pt x="84" y="14"/>
                    <a:pt x="84" y="17"/>
                  </a:cubicBezTo>
                  <a:cubicBezTo>
                    <a:pt x="84" y="20"/>
                    <a:pt x="84" y="20"/>
                    <a:pt x="86" y="20"/>
                  </a:cubicBezTo>
                  <a:cubicBezTo>
                    <a:pt x="88" y="20"/>
                    <a:pt x="88" y="21"/>
                    <a:pt x="88" y="21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21"/>
                    <a:pt x="93" y="21"/>
                    <a:pt x="93" y="21"/>
                  </a:cubicBezTo>
                  <a:cubicBezTo>
                    <a:pt x="93" y="21"/>
                    <a:pt x="92" y="24"/>
                    <a:pt x="94" y="24"/>
                  </a:cubicBezTo>
                  <a:cubicBezTo>
                    <a:pt x="95" y="24"/>
                    <a:pt x="97" y="25"/>
                    <a:pt x="97" y="25"/>
                  </a:cubicBezTo>
                  <a:cubicBezTo>
                    <a:pt x="97" y="25"/>
                    <a:pt x="103" y="23"/>
                    <a:pt x="104" y="26"/>
                  </a:cubicBezTo>
                  <a:cubicBezTo>
                    <a:pt x="106" y="29"/>
                    <a:pt x="106" y="27"/>
                    <a:pt x="109" y="28"/>
                  </a:cubicBezTo>
                  <a:cubicBezTo>
                    <a:pt x="111" y="28"/>
                    <a:pt x="113" y="28"/>
                    <a:pt x="113" y="28"/>
                  </a:cubicBezTo>
                  <a:cubicBezTo>
                    <a:pt x="113" y="28"/>
                    <a:pt x="114" y="32"/>
                    <a:pt x="112" y="34"/>
                  </a:cubicBezTo>
                  <a:cubicBezTo>
                    <a:pt x="111" y="36"/>
                    <a:pt x="111" y="37"/>
                    <a:pt x="112" y="39"/>
                  </a:cubicBezTo>
                  <a:cubicBezTo>
                    <a:pt x="112" y="41"/>
                    <a:pt x="110" y="44"/>
                    <a:pt x="112" y="47"/>
                  </a:cubicBezTo>
                  <a:cubicBezTo>
                    <a:pt x="112" y="47"/>
                    <a:pt x="111" y="49"/>
                    <a:pt x="110" y="48"/>
                  </a:cubicBezTo>
                  <a:cubicBezTo>
                    <a:pt x="108" y="46"/>
                    <a:pt x="108" y="50"/>
                    <a:pt x="108" y="50"/>
                  </a:cubicBezTo>
                  <a:cubicBezTo>
                    <a:pt x="108" y="50"/>
                    <a:pt x="109" y="51"/>
                    <a:pt x="106" y="51"/>
                  </a:cubicBezTo>
                  <a:cubicBezTo>
                    <a:pt x="103" y="52"/>
                    <a:pt x="101" y="56"/>
                    <a:pt x="99" y="58"/>
                  </a:cubicBezTo>
                  <a:cubicBezTo>
                    <a:pt x="98" y="60"/>
                    <a:pt x="96" y="62"/>
                    <a:pt x="95" y="64"/>
                  </a:cubicBezTo>
                  <a:cubicBezTo>
                    <a:pt x="94" y="66"/>
                    <a:pt x="92" y="71"/>
                    <a:pt x="96" y="68"/>
                  </a:cubicBezTo>
                  <a:cubicBezTo>
                    <a:pt x="99" y="65"/>
                    <a:pt x="99" y="68"/>
                    <a:pt x="99" y="68"/>
                  </a:cubicBezTo>
                  <a:cubicBezTo>
                    <a:pt x="99" y="70"/>
                    <a:pt x="104" y="69"/>
                    <a:pt x="104" y="71"/>
                  </a:cubicBezTo>
                  <a:cubicBezTo>
                    <a:pt x="105" y="73"/>
                    <a:pt x="107" y="72"/>
                    <a:pt x="107" y="72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6"/>
                    <a:pt x="104" y="79"/>
                    <a:pt x="102" y="79"/>
                  </a:cubicBezTo>
                  <a:cubicBezTo>
                    <a:pt x="99" y="79"/>
                    <a:pt x="99" y="84"/>
                    <a:pt x="102" y="84"/>
                  </a:cubicBezTo>
                  <a:cubicBezTo>
                    <a:pt x="104" y="84"/>
                    <a:pt x="101" y="90"/>
                    <a:pt x="102" y="91"/>
                  </a:cubicBezTo>
                  <a:cubicBezTo>
                    <a:pt x="103" y="92"/>
                    <a:pt x="107" y="90"/>
                    <a:pt x="106" y="92"/>
                  </a:cubicBezTo>
                  <a:cubicBezTo>
                    <a:pt x="105" y="94"/>
                    <a:pt x="106" y="92"/>
                    <a:pt x="104" y="94"/>
                  </a:cubicBezTo>
                  <a:cubicBezTo>
                    <a:pt x="103" y="96"/>
                    <a:pt x="105" y="96"/>
                    <a:pt x="105" y="97"/>
                  </a:cubicBezTo>
                  <a:cubicBezTo>
                    <a:pt x="104" y="97"/>
                    <a:pt x="104" y="97"/>
                    <a:pt x="104" y="97"/>
                  </a:cubicBezTo>
                  <a:cubicBezTo>
                    <a:pt x="103" y="95"/>
                    <a:pt x="103" y="95"/>
                    <a:pt x="103" y="95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8"/>
                    <a:pt x="101" y="102"/>
                    <a:pt x="100" y="103"/>
                  </a:cubicBezTo>
                  <a:cubicBezTo>
                    <a:pt x="99" y="103"/>
                    <a:pt x="98" y="102"/>
                    <a:pt x="97" y="103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2" y="104"/>
                    <a:pt x="92" y="101"/>
                    <a:pt x="91" y="101"/>
                  </a:cubicBezTo>
                  <a:cubicBezTo>
                    <a:pt x="90" y="100"/>
                    <a:pt x="89" y="101"/>
                    <a:pt x="89" y="101"/>
                  </a:cubicBezTo>
                  <a:cubicBezTo>
                    <a:pt x="88" y="100"/>
                    <a:pt x="88" y="99"/>
                    <a:pt x="87" y="99"/>
                  </a:cubicBezTo>
                  <a:cubicBezTo>
                    <a:pt x="86" y="98"/>
                    <a:pt x="87" y="100"/>
                    <a:pt x="85" y="100"/>
                  </a:cubicBezTo>
                  <a:cubicBezTo>
                    <a:pt x="84" y="100"/>
                    <a:pt x="82" y="97"/>
                    <a:pt x="79" y="98"/>
                  </a:cubicBezTo>
                  <a:cubicBezTo>
                    <a:pt x="77" y="98"/>
                    <a:pt x="75" y="102"/>
                    <a:pt x="74" y="103"/>
                  </a:cubicBezTo>
                  <a:cubicBezTo>
                    <a:pt x="73" y="103"/>
                    <a:pt x="72" y="103"/>
                    <a:pt x="71" y="103"/>
                  </a:cubicBezTo>
                  <a:cubicBezTo>
                    <a:pt x="71" y="106"/>
                    <a:pt x="70" y="107"/>
                    <a:pt x="70" y="109"/>
                  </a:cubicBezTo>
                  <a:close/>
                  <a:moveTo>
                    <a:pt x="123" y="103"/>
                  </a:moveTo>
                  <a:cubicBezTo>
                    <a:pt x="122" y="105"/>
                    <a:pt x="122" y="107"/>
                    <a:pt x="120" y="108"/>
                  </a:cubicBezTo>
                  <a:cubicBezTo>
                    <a:pt x="119" y="109"/>
                    <a:pt x="117" y="108"/>
                    <a:pt x="116" y="110"/>
                  </a:cubicBezTo>
                  <a:cubicBezTo>
                    <a:pt x="115" y="112"/>
                    <a:pt x="116" y="117"/>
                    <a:pt x="117" y="119"/>
                  </a:cubicBezTo>
                  <a:cubicBezTo>
                    <a:pt x="116" y="119"/>
                    <a:pt x="116" y="119"/>
                    <a:pt x="116" y="120"/>
                  </a:cubicBezTo>
                  <a:cubicBezTo>
                    <a:pt x="117" y="122"/>
                    <a:pt x="121" y="123"/>
                    <a:pt x="123" y="124"/>
                  </a:cubicBezTo>
                  <a:cubicBezTo>
                    <a:pt x="124" y="118"/>
                    <a:pt x="127" y="112"/>
                    <a:pt x="125" y="105"/>
                  </a:cubicBezTo>
                  <a:cubicBezTo>
                    <a:pt x="125" y="104"/>
                    <a:pt x="123" y="103"/>
                    <a:pt x="123" y="103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246">
              <a:extLst>
                <a:ext uri="{FF2B5EF4-FFF2-40B4-BE49-F238E27FC236}">
                  <a16:creationId xmlns:a16="http://schemas.microsoft.com/office/drawing/2014/main" id="{C5797C02-CCA3-1844-BF3F-C20921DC1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681" y="1183493"/>
              <a:ext cx="388024" cy="556886"/>
            </a:xfrm>
            <a:custGeom>
              <a:avLst/>
              <a:gdLst>
                <a:gd name="T0" fmla="*/ 47 w 110"/>
                <a:gd name="T1" fmla="*/ 68 h 158"/>
                <a:gd name="T2" fmla="*/ 51 w 110"/>
                <a:gd name="T3" fmla="*/ 70 h 158"/>
                <a:gd name="T4" fmla="*/ 52 w 110"/>
                <a:gd name="T5" fmla="*/ 78 h 158"/>
                <a:gd name="T6" fmla="*/ 51 w 110"/>
                <a:gd name="T7" fmla="*/ 84 h 158"/>
                <a:gd name="T8" fmla="*/ 47 w 110"/>
                <a:gd name="T9" fmla="*/ 85 h 158"/>
                <a:gd name="T10" fmla="*/ 43 w 110"/>
                <a:gd name="T11" fmla="*/ 92 h 158"/>
                <a:gd name="T12" fmla="*/ 40 w 110"/>
                <a:gd name="T13" fmla="*/ 99 h 158"/>
                <a:gd name="T14" fmla="*/ 31 w 110"/>
                <a:gd name="T15" fmla="*/ 105 h 158"/>
                <a:gd name="T16" fmla="*/ 30 w 110"/>
                <a:gd name="T17" fmla="*/ 108 h 158"/>
                <a:gd name="T18" fmla="*/ 25 w 110"/>
                <a:gd name="T19" fmla="*/ 112 h 158"/>
                <a:gd name="T20" fmla="*/ 21 w 110"/>
                <a:gd name="T21" fmla="*/ 118 h 158"/>
                <a:gd name="T22" fmla="*/ 23 w 110"/>
                <a:gd name="T23" fmla="*/ 123 h 158"/>
                <a:gd name="T24" fmla="*/ 23 w 110"/>
                <a:gd name="T25" fmla="*/ 129 h 158"/>
                <a:gd name="T26" fmla="*/ 21 w 110"/>
                <a:gd name="T27" fmla="*/ 133 h 158"/>
                <a:gd name="T28" fmla="*/ 22 w 110"/>
                <a:gd name="T29" fmla="*/ 141 h 158"/>
                <a:gd name="T30" fmla="*/ 25 w 110"/>
                <a:gd name="T31" fmla="*/ 141 h 158"/>
                <a:gd name="T32" fmla="*/ 27 w 110"/>
                <a:gd name="T33" fmla="*/ 147 h 158"/>
                <a:gd name="T34" fmla="*/ 29 w 110"/>
                <a:gd name="T35" fmla="*/ 146 h 158"/>
                <a:gd name="T36" fmla="*/ 29 w 110"/>
                <a:gd name="T37" fmla="*/ 151 h 158"/>
                <a:gd name="T38" fmla="*/ 34 w 110"/>
                <a:gd name="T39" fmla="*/ 151 h 158"/>
                <a:gd name="T40" fmla="*/ 36 w 110"/>
                <a:gd name="T41" fmla="*/ 156 h 158"/>
                <a:gd name="T42" fmla="*/ 41 w 110"/>
                <a:gd name="T43" fmla="*/ 158 h 158"/>
                <a:gd name="T44" fmla="*/ 49 w 110"/>
                <a:gd name="T45" fmla="*/ 155 h 158"/>
                <a:gd name="T46" fmla="*/ 59 w 110"/>
                <a:gd name="T47" fmla="*/ 147 h 158"/>
                <a:gd name="T48" fmla="*/ 64 w 110"/>
                <a:gd name="T49" fmla="*/ 147 h 158"/>
                <a:gd name="T50" fmla="*/ 67 w 110"/>
                <a:gd name="T51" fmla="*/ 146 h 158"/>
                <a:gd name="T52" fmla="*/ 69 w 110"/>
                <a:gd name="T53" fmla="*/ 145 h 158"/>
                <a:gd name="T54" fmla="*/ 73 w 110"/>
                <a:gd name="T55" fmla="*/ 146 h 158"/>
                <a:gd name="T56" fmla="*/ 99 w 110"/>
                <a:gd name="T57" fmla="*/ 126 h 158"/>
                <a:gd name="T58" fmla="*/ 110 w 110"/>
                <a:gd name="T59" fmla="*/ 110 h 158"/>
                <a:gd name="T60" fmla="*/ 102 w 110"/>
                <a:gd name="T61" fmla="*/ 104 h 158"/>
                <a:gd name="T62" fmla="*/ 101 w 110"/>
                <a:gd name="T63" fmla="*/ 93 h 158"/>
                <a:gd name="T64" fmla="*/ 99 w 110"/>
                <a:gd name="T65" fmla="*/ 88 h 158"/>
                <a:gd name="T66" fmla="*/ 94 w 110"/>
                <a:gd name="T67" fmla="*/ 80 h 158"/>
                <a:gd name="T68" fmla="*/ 94 w 110"/>
                <a:gd name="T69" fmla="*/ 72 h 158"/>
                <a:gd name="T70" fmla="*/ 94 w 110"/>
                <a:gd name="T71" fmla="*/ 65 h 158"/>
                <a:gd name="T72" fmla="*/ 90 w 110"/>
                <a:gd name="T73" fmla="*/ 54 h 158"/>
                <a:gd name="T74" fmla="*/ 91 w 110"/>
                <a:gd name="T75" fmla="*/ 50 h 158"/>
                <a:gd name="T76" fmla="*/ 94 w 110"/>
                <a:gd name="T77" fmla="*/ 39 h 158"/>
                <a:gd name="T78" fmla="*/ 85 w 110"/>
                <a:gd name="T79" fmla="*/ 28 h 158"/>
                <a:gd name="T80" fmla="*/ 81 w 110"/>
                <a:gd name="T81" fmla="*/ 25 h 158"/>
                <a:gd name="T82" fmla="*/ 85 w 110"/>
                <a:gd name="T83" fmla="*/ 13 h 158"/>
                <a:gd name="T84" fmla="*/ 77 w 110"/>
                <a:gd name="T85" fmla="*/ 3 h 158"/>
                <a:gd name="T86" fmla="*/ 62 w 110"/>
                <a:gd name="T87" fmla="*/ 7 h 158"/>
                <a:gd name="T88" fmla="*/ 58 w 110"/>
                <a:gd name="T89" fmla="*/ 14 h 158"/>
                <a:gd name="T90" fmla="*/ 57 w 110"/>
                <a:gd name="T91" fmla="*/ 22 h 158"/>
                <a:gd name="T92" fmla="*/ 48 w 110"/>
                <a:gd name="T93" fmla="*/ 28 h 158"/>
                <a:gd name="T94" fmla="*/ 41 w 110"/>
                <a:gd name="T95" fmla="*/ 23 h 158"/>
                <a:gd name="T96" fmla="*/ 30 w 110"/>
                <a:gd name="T97" fmla="*/ 23 h 158"/>
                <a:gd name="T98" fmla="*/ 20 w 110"/>
                <a:gd name="T99" fmla="*/ 16 h 158"/>
                <a:gd name="T100" fmla="*/ 13 w 110"/>
                <a:gd name="T101" fmla="*/ 17 h 158"/>
                <a:gd name="T102" fmla="*/ 21 w 110"/>
                <a:gd name="T103" fmla="*/ 25 h 158"/>
                <a:gd name="T104" fmla="*/ 35 w 110"/>
                <a:gd name="T105" fmla="*/ 33 h 158"/>
                <a:gd name="T106" fmla="*/ 39 w 110"/>
                <a:gd name="T107" fmla="*/ 44 h 158"/>
                <a:gd name="T108" fmla="*/ 42 w 110"/>
                <a:gd name="T109" fmla="*/ 47 h 158"/>
                <a:gd name="T110" fmla="*/ 43 w 110"/>
                <a:gd name="T111" fmla="*/ 60 h 158"/>
                <a:gd name="T112" fmla="*/ 45 w 110"/>
                <a:gd name="T113" fmla="*/ 68 h 158"/>
                <a:gd name="T114" fmla="*/ 5 w 110"/>
                <a:gd name="T115" fmla="*/ 153 h 158"/>
                <a:gd name="T116" fmla="*/ 7 w 110"/>
                <a:gd name="T117" fmla="*/ 158 h 158"/>
                <a:gd name="T118" fmla="*/ 5 w 110"/>
                <a:gd name="T119" fmla="*/ 152 h 158"/>
                <a:gd name="T120" fmla="*/ 47 w 110"/>
                <a:gd name="T121" fmla="*/ 79 h 158"/>
                <a:gd name="T122" fmla="*/ 47 w 110"/>
                <a:gd name="T123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0" h="158">
                  <a:moveTo>
                    <a:pt x="45" y="68"/>
                  </a:moveTo>
                  <a:cubicBezTo>
                    <a:pt x="47" y="68"/>
                    <a:pt x="46" y="68"/>
                    <a:pt x="47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9" y="71"/>
                    <a:pt x="49" y="69"/>
                    <a:pt x="51" y="70"/>
                  </a:cubicBezTo>
                  <a:cubicBezTo>
                    <a:pt x="53" y="72"/>
                    <a:pt x="51" y="75"/>
                    <a:pt x="51" y="77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2" y="80"/>
                    <a:pt x="52" y="80"/>
                    <a:pt x="51" y="81"/>
                  </a:cubicBezTo>
                  <a:cubicBezTo>
                    <a:pt x="51" y="82"/>
                    <a:pt x="52" y="84"/>
                    <a:pt x="51" y="84"/>
                  </a:cubicBezTo>
                  <a:cubicBezTo>
                    <a:pt x="50" y="84"/>
                    <a:pt x="50" y="84"/>
                    <a:pt x="51" y="83"/>
                  </a:cubicBezTo>
                  <a:cubicBezTo>
                    <a:pt x="49" y="84"/>
                    <a:pt x="48" y="84"/>
                    <a:pt x="47" y="85"/>
                  </a:cubicBezTo>
                  <a:cubicBezTo>
                    <a:pt x="45" y="86"/>
                    <a:pt x="45" y="90"/>
                    <a:pt x="44" y="92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2" y="93"/>
                    <a:pt x="40" y="96"/>
                    <a:pt x="40" y="97"/>
                  </a:cubicBezTo>
                  <a:cubicBezTo>
                    <a:pt x="40" y="97"/>
                    <a:pt x="40" y="98"/>
                    <a:pt x="40" y="99"/>
                  </a:cubicBezTo>
                  <a:cubicBezTo>
                    <a:pt x="39" y="100"/>
                    <a:pt x="36" y="100"/>
                    <a:pt x="35" y="101"/>
                  </a:cubicBezTo>
                  <a:cubicBezTo>
                    <a:pt x="33" y="102"/>
                    <a:pt x="33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6"/>
                    <a:pt x="30" y="108"/>
                    <a:pt x="30" y="108"/>
                  </a:cubicBezTo>
                  <a:cubicBezTo>
                    <a:pt x="29" y="108"/>
                    <a:pt x="27" y="107"/>
                    <a:pt x="27" y="108"/>
                  </a:cubicBezTo>
                  <a:cubicBezTo>
                    <a:pt x="25" y="109"/>
                    <a:pt x="26" y="111"/>
                    <a:pt x="25" y="112"/>
                  </a:cubicBezTo>
                  <a:cubicBezTo>
                    <a:pt x="25" y="113"/>
                    <a:pt x="22" y="114"/>
                    <a:pt x="21" y="115"/>
                  </a:cubicBezTo>
                  <a:cubicBezTo>
                    <a:pt x="22" y="116"/>
                    <a:pt x="21" y="117"/>
                    <a:pt x="21" y="118"/>
                  </a:cubicBezTo>
                  <a:cubicBezTo>
                    <a:pt x="22" y="119"/>
                    <a:pt x="24" y="119"/>
                    <a:pt x="24" y="119"/>
                  </a:cubicBezTo>
                  <a:cubicBezTo>
                    <a:pt x="24" y="121"/>
                    <a:pt x="23" y="121"/>
                    <a:pt x="23" y="123"/>
                  </a:cubicBezTo>
                  <a:cubicBezTo>
                    <a:pt x="23" y="127"/>
                    <a:pt x="23" y="127"/>
                    <a:pt x="23" y="127"/>
                  </a:cubicBezTo>
                  <a:cubicBezTo>
                    <a:pt x="23" y="127"/>
                    <a:pt x="23" y="129"/>
                    <a:pt x="23" y="129"/>
                  </a:cubicBezTo>
                  <a:cubicBezTo>
                    <a:pt x="23" y="130"/>
                    <a:pt x="22" y="131"/>
                    <a:pt x="21" y="131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21" y="133"/>
                    <a:pt x="21" y="138"/>
                    <a:pt x="21" y="139"/>
                  </a:cubicBezTo>
                  <a:cubicBezTo>
                    <a:pt x="21" y="139"/>
                    <a:pt x="22" y="141"/>
                    <a:pt x="22" y="141"/>
                  </a:cubicBezTo>
                  <a:cubicBezTo>
                    <a:pt x="23" y="142"/>
                    <a:pt x="23" y="141"/>
                    <a:pt x="23" y="141"/>
                  </a:cubicBezTo>
                  <a:cubicBezTo>
                    <a:pt x="25" y="141"/>
                    <a:pt x="25" y="141"/>
                    <a:pt x="25" y="141"/>
                  </a:cubicBezTo>
                  <a:cubicBezTo>
                    <a:pt x="25" y="143"/>
                    <a:pt x="25" y="145"/>
                    <a:pt x="25" y="147"/>
                  </a:cubicBezTo>
                  <a:cubicBezTo>
                    <a:pt x="25" y="147"/>
                    <a:pt x="27" y="147"/>
                    <a:pt x="27" y="147"/>
                  </a:cubicBezTo>
                  <a:cubicBezTo>
                    <a:pt x="27" y="145"/>
                    <a:pt x="26" y="145"/>
                    <a:pt x="28" y="145"/>
                  </a:cubicBezTo>
                  <a:cubicBezTo>
                    <a:pt x="28" y="145"/>
                    <a:pt x="29" y="146"/>
                    <a:pt x="29" y="146"/>
                  </a:cubicBezTo>
                  <a:cubicBezTo>
                    <a:pt x="31" y="147"/>
                    <a:pt x="32" y="148"/>
                    <a:pt x="32" y="148"/>
                  </a:cubicBezTo>
                  <a:cubicBezTo>
                    <a:pt x="32" y="149"/>
                    <a:pt x="31" y="151"/>
                    <a:pt x="29" y="151"/>
                  </a:cubicBezTo>
                  <a:cubicBezTo>
                    <a:pt x="29" y="153"/>
                    <a:pt x="29" y="154"/>
                    <a:pt x="29" y="156"/>
                  </a:cubicBezTo>
                  <a:cubicBezTo>
                    <a:pt x="34" y="154"/>
                    <a:pt x="32" y="156"/>
                    <a:pt x="34" y="151"/>
                  </a:cubicBezTo>
                  <a:cubicBezTo>
                    <a:pt x="34" y="152"/>
                    <a:pt x="36" y="153"/>
                    <a:pt x="37" y="153"/>
                  </a:cubicBezTo>
                  <a:cubicBezTo>
                    <a:pt x="37" y="154"/>
                    <a:pt x="36" y="155"/>
                    <a:pt x="36" y="156"/>
                  </a:cubicBezTo>
                  <a:cubicBezTo>
                    <a:pt x="36" y="156"/>
                    <a:pt x="40" y="156"/>
                    <a:pt x="41" y="156"/>
                  </a:cubicBezTo>
                  <a:cubicBezTo>
                    <a:pt x="41" y="156"/>
                    <a:pt x="40" y="158"/>
                    <a:pt x="41" y="158"/>
                  </a:cubicBezTo>
                  <a:cubicBezTo>
                    <a:pt x="41" y="158"/>
                    <a:pt x="48" y="154"/>
                    <a:pt x="48" y="154"/>
                  </a:cubicBezTo>
                  <a:cubicBezTo>
                    <a:pt x="48" y="154"/>
                    <a:pt x="48" y="155"/>
                    <a:pt x="49" y="155"/>
                  </a:cubicBezTo>
                  <a:cubicBezTo>
                    <a:pt x="51" y="152"/>
                    <a:pt x="54" y="151"/>
                    <a:pt x="59" y="150"/>
                  </a:cubicBezTo>
                  <a:cubicBezTo>
                    <a:pt x="59" y="150"/>
                    <a:pt x="58" y="147"/>
                    <a:pt x="59" y="147"/>
                  </a:cubicBezTo>
                  <a:cubicBezTo>
                    <a:pt x="59" y="147"/>
                    <a:pt x="60" y="148"/>
                    <a:pt x="61" y="148"/>
                  </a:cubicBezTo>
                  <a:cubicBezTo>
                    <a:pt x="62" y="148"/>
                    <a:pt x="62" y="146"/>
                    <a:pt x="64" y="147"/>
                  </a:cubicBezTo>
                  <a:cubicBezTo>
                    <a:pt x="64" y="147"/>
                    <a:pt x="66" y="148"/>
                    <a:pt x="67" y="148"/>
                  </a:cubicBezTo>
                  <a:cubicBezTo>
                    <a:pt x="67" y="148"/>
                    <a:pt x="67" y="146"/>
                    <a:pt x="67" y="146"/>
                  </a:cubicBezTo>
                  <a:cubicBezTo>
                    <a:pt x="68" y="146"/>
                    <a:pt x="69" y="146"/>
                    <a:pt x="69" y="145"/>
                  </a:cubicBezTo>
                  <a:cubicBezTo>
                    <a:pt x="69" y="145"/>
                    <a:pt x="69" y="145"/>
                    <a:pt x="69" y="145"/>
                  </a:cubicBezTo>
                  <a:cubicBezTo>
                    <a:pt x="70" y="145"/>
                    <a:pt x="70" y="145"/>
                    <a:pt x="70" y="146"/>
                  </a:cubicBezTo>
                  <a:cubicBezTo>
                    <a:pt x="70" y="146"/>
                    <a:pt x="72" y="146"/>
                    <a:pt x="73" y="146"/>
                  </a:cubicBezTo>
                  <a:cubicBezTo>
                    <a:pt x="75" y="144"/>
                    <a:pt x="81" y="140"/>
                    <a:pt x="81" y="140"/>
                  </a:cubicBezTo>
                  <a:cubicBezTo>
                    <a:pt x="81" y="140"/>
                    <a:pt x="98" y="128"/>
                    <a:pt x="99" y="126"/>
                  </a:cubicBezTo>
                  <a:cubicBezTo>
                    <a:pt x="103" y="121"/>
                    <a:pt x="109" y="116"/>
                    <a:pt x="109" y="115"/>
                  </a:cubicBezTo>
                  <a:cubicBezTo>
                    <a:pt x="110" y="114"/>
                    <a:pt x="110" y="112"/>
                    <a:pt x="110" y="110"/>
                  </a:cubicBezTo>
                  <a:cubicBezTo>
                    <a:pt x="110" y="107"/>
                    <a:pt x="108" y="108"/>
                    <a:pt x="105" y="106"/>
                  </a:cubicBezTo>
                  <a:cubicBezTo>
                    <a:pt x="103" y="105"/>
                    <a:pt x="103" y="105"/>
                    <a:pt x="102" y="104"/>
                  </a:cubicBezTo>
                  <a:cubicBezTo>
                    <a:pt x="102" y="102"/>
                    <a:pt x="97" y="102"/>
                    <a:pt x="98" y="97"/>
                  </a:cubicBezTo>
                  <a:cubicBezTo>
                    <a:pt x="98" y="96"/>
                    <a:pt x="101" y="96"/>
                    <a:pt x="101" y="93"/>
                  </a:cubicBezTo>
                  <a:cubicBezTo>
                    <a:pt x="101" y="92"/>
                    <a:pt x="101" y="92"/>
                    <a:pt x="101" y="91"/>
                  </a:cubicBezTo>
                  <a:cubicBezTo>
                    <a:pt x="100" y="91"/>
                    <a:pt x="100" y="89"/>
                    <a:pt x="99" y="88"/>
                  </a:cubicBezTo>
                  <a:cubicBezTo>
                    <a:pt x="97" y="86"/>
                    <a:pt x="96" y="85"/>
                    <a:pt x="95" y="84"/>
                  </a:cubicBezTo>
                  <a:cubicBezTo>
                    <a:pt x="95" y="84"/>
                    <a:pt x="95" y="82"/>
                    <a:pt x="94" y="80"/>
                  </a:cubicBezTo>
                  <a:cubicBezTo>
                    <a:pt x="94" y="79"/>
                    <a:pt x="94" y="77"/>
                    <a:pt x="94" y="75"/>
                  </a:cubicBezTo>
                  <a:cubicBezTo>
                    <a:pt x="94" y="73"/>
                    <a:pt x="94" y="73"/>
                    <a:pt x="94" y="72"/>
                  </a:cubicBezTo>
                  <a:cubicBezTo>
                    <a:pt x="96" y="72"/>
                    <a:pt x="98" y="72"/>
                    <a:pt x="98" y="72"/>
                  </a:cubicBezTo>
                  <a:cubicBezTo>
                    <a:pt x="98" y="72"/>
                    <a:pt x="96" y="68"/>
                    <a:pt x="94" y="65"/>
                  </a:cubicBezTo>
                  <a:cubicBezTo>
                    <a:pt x="93" y="63"/>
                    <a:pt x="92" y="62"/>
                    <a:pt x="91" y="60"/>
                  </a:cubicBezTo>
                  <a:cubicBezTo>
                    <a:pt x="90" y="57"/>
                    <a:pt x="91" y="56"/>
                    <a:pt x="90" y="54"/>
                  </a:cubicBezTo>
                  <a:cubicBezTo>
                    <a:pt x="90" y="53"/>
                    <a:pt x="89" y="51"/>
                    <a:pt x="89" y="51"/>
                  </a:cubicBezTo>
                  <a:cubicBezTo>
                    <a:pt x="89" y="50"/>
                    <a:pt x="90" y="50"/>
                    <a:pt x="91" y="50"/>
                  </a:cubicBezTo>
                  <a:cubicBezTo>
                    <a:pt x="92" y="49"/>
                    <a:pt x="95" y="46"/>
                    <a:pt x="96" y="44"/>
                  </a:cubicBezTo>
                  <a:cubicBezTo>
                    <a:pt x="97" y="42"/>
                    <a:pt x="97" y="41"/>
                    <a:pt x="94" y="39"/>
                  </a:cubicBezTo>
                  <a:cubicBezTo>
                    <a:pt x="91" y="37"/>
                    <a:pt x="92" y="37"/>
                    <a:pt x="90" y="35"/>
                  </a:cubicBezTo>
                  <a:cubicBezTo>
                    <a:pt x="89" y="33"/>
                    <a:pt x="84" y="33"/>
                    <a:pt x="85" y="28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6" y="23"/>
                    <a:pt x="83" y="21"/>
                  </a:cubicBezTo>
                  <a:cubicBezTo>
                    <a:pt x="82" y="20"/>
                    <a:pt x="82" y="17"/>
                    <a:pt x="85" y="13"/>
                  </a:cubicBezTo>
                  <a:cubicBezTo>
                    <a:pt x="88" y="9"/>
                    <a:pt x="84" y="9"/>
                    <a:pt x="82" y="8"/>
                  </a:cubicBezTo>
                  <a:cubicBezTo>
                    <a:pt x="80" y="6"/>
                    <a:pt x="79" y="5"/>
                    <a:pt x="77" y="3"/>
                  </a:cubicBezTo>
                  <a:cubicBezTo>
                    <a:pt x="71" y="0"/>
                    <a:pt x="72" y="6"/>
                    <a:pt x="68" y="6"/>
                  </a:cubicBezTo>
                  <a:cubicBezTo>
                    <a:pt x="66" y="6"/>
                    <a:pt x="62" y="7"/>
                    <a:pt x="62" y="7"/>
                  </a:cubicBezTo>
                  <a:cubicBezTo>
                    <a:pt x="59" y="8"/>
                    <a:pt x="59" y="8"/>
                    <a:pt x="59" y="10"/>
                  </a:cubicBezTo>
                  <a:cubicBezTo>
                    <a:pt x="58" y="12"/>
                    <a:pt x="58" y="12"/>
                    <a:pt x="58" y="14"/>
                  </a:cubicBezTo>
                  <a:cubicBezTo>
                    <a:pt x="58" y="16"/>
                    <a:pt x="59" y="17"/>
                    <a:pt x="59" y="19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4" y="22"/>
                    <a:pt x="54" y="26"/>
                    <a:pt x="52" y="27"/>
                  </a:cubicBezTo>
                  <a:cubicBezTo>
                    <a:pt x="49" y="28"/>
                    <a:pt x="49" y="28"/>
                    <a:pt x="48" y="28"/>
                  </a:cubicBezTo>
                  <a:cubicBezTo>
                    <a:pt x="47" y="27"/>
                    <a:pt x="46" y="26"/>
                    <a:pt x="46" y="26"/>
                  </a:cubicBezTo>
                  <a:cubicBezTo>
                    <a:pt x="46" y="26"/>
                    <a:pt x="44" y="23"/>
                    <a:pt x="41" y="23"/>
                  </a:cubicBezTo>
                  <a:cubicBezTo>
                    <a:pt x="39" y="23"/>
                    <a:pt x="38" y="25"/>
                    <a:pt x="36" y="25"/>
                  </a:cubicBezTo>
                  <a:cubicBezTo>
                    <a:pt x="35" y="25"/>
                    <a:pt x="32" y="24"/>
                    <a:pt x="30" y="23"/>
                  </a:cubicBezTo>
                  <a:cubicBezTo>
                    <a:pt x="26" y="25"/>
                    <a:pt x="26" y="20"/>
                    <a:pt x="23" y="19"/>
                  </a:cubicBezTo>
                  <a:cubicBezTo>
                    <a:pt x="22" y="18"/>
                    <a:pt x="20" y="16"/>
                    <a:pt x="20" y="16"/>
                  </a:cubicBezTo>
                  <a:cubicBezTo>
                    <a:pt x="20" y="16"/>
                    <a:pt x="17" y="13"/>
                    <a:pt x="15" y="16"/>
                  </a:cubicBezTo>
                  <a:cubicBezTo>
                    <a:pt x="15" y="17"/>
                    <a:pt x="13" y="17"/>
                    <a:pt x="13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21"/>
                    <a:pt x="16" y="21"/>
                    <a:pt x="21" y="25"/>
                  </a:cubicBezTo>
                  <a:cubicBezTo>
                    <a:pt x="22" y="26"/>
                    <a:pt x="22" y="27"/>
                    <a:pt x="26" y="29"/>
                  </a:cubicBezTo>
                  <a:cubicBezTo>
                    <a:pt x="29" y="30"/>
                    <a:pt x="34" y="30"/>
                    <a:pt x="35" y="33"/>
                  </a:cubicBezTo>
                  <a:cubicBezTo>
                    <a:pt x="36" y="35"/>
                    <a:pt x="38" y="35"/>
                    <a:pt x="39" y="36"/>
                  </a:cubicBezTo>
                  <a:cubicBezTo>
                    <a:pt x="41" y="37"/>
                    <a:pt x="38" y="41"/>
                    <a:pt x="39" y="44"/>
                  </a:cubicBezTo>
                  <a:cubicBezTo>
                    <a:pt x="40" y="45"/>
                    <a:pt x="41" y="43"/>
                    <a:pt x="42" y="44"/>
                  </a:cubicBezTo>
                  <a:cubicBezTo>
                    <a:pt x="42" y="45"/>
                    <a:pt x="42" y="47"/>
                    <a:pt x="42" y="47"/>
                  </a:cubicBezTo>
                  <a:cubicBezTo>
                    <a:pt x="41" y="50"/>
                    <a:pt x="39" y="50"/>
                    <a:pt x="41" y="54"/>
                  </a:cubicBezTo>
                  <a:cubicBezTo>
                    <a:pt x="42" y="57"/>
                    <a:pt x="43" y="58"/>
                    <a:pt x="43" y="60"/>
                  </a:cubicBezTo>
                  <a:cubicBezTo>
                    <a:pt x="43" y="61"/>
                    <a:pt x="41" y="61"/>
                    <a:pt x="42" y="64"/>
                  </a:cubicBezTo>
                  <a:cubicBezTo>
                    <a:pt x="43" y="65"/>
                    <a:pt x="45" y="68"/>
                    <a:pt x="45" y="68"/>
                  </a:cubicBezTo>
                  <a:close/>
                  <a:moveTo>
                    <a:pt x="3" y="151"/>
                  </a:moveTo>
                  <a:cubicBezTo>
                    <a:pt x="2" y="151"/>
                    <a:pt x="5" y="153"/>
                    <a:pt x="5" y="153"/>
                  </a:cubicBezTo>
                  <a:cubicBezTo>
                    <a:pt x="0" y="155"/>
                    <a:pt x="3" y="155"/>
                    <a:pt x="7" y="157"/>
                  </a:cubicBezTo>
                  <a:cubicBezTo>
                    <a:pt x="7" y="157"/>
                    <a:pt x="7" y="157"/>
                    <a:pt x="7" y="158"/>
                  </a:cubicBezTo>
                  <a:cubicBezTo>
                    <a:pt x="8" y="157"/>
                    <a:pt x="8" y="157"/>
                    <a:pt x="9" y="157"/>
                  </a:cubicBezTo>
                  <a:cubicBezTo>
                    <a:pt x="7" y="153"/>
                    <a:pt x="9" y="154"/>
                    <a:pt x="5" y="152"/>
                  </a:cubicBezTo>
                  <a:cubicBezTo>
                    <a:pt x="4" y="151"/>
                    <a:pt x="5" y="150"/>
                    <a:pt x="3" y="151"/>
                  </a:cubicBezTo>
                  <a:close/>
                  <a:moveTo>
                    <a:pt x="47" y="79"/>
                  </a:moveTo>
                  <a:cubicBezTo>
                    <a:pt x="46" y="80"/>
                    <a:pt x="46" y="81"/>
                    <a:pt x="47" y="81"/>
                  </a:cubicBezTo>
                  <a:cubicBezTo>
                    <a:pt x="47" y="80"/>
                    <a:pt x="48" y="79"/>
                    <a:pt x="47" y="7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247">
              <a:extLst>
                <a:ext uri="{FF2B5EF4-FFF2-40B4-BE49-F238E27FC236}">
                  <a16:creationId xmlns:a16="http://schemas.microsoft.com/office/drawing/2014/main" id="{F47B7B94-BD40-CC43-9AB9-D49C72699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9681" y="1183493"/>
              <a:ext cx="388024" cy="556886"/>
            </a:xfrm>
            <a:custGeom>
              <a:avLst/>
              <a:gdLst>
                <a:gd name="T0" fmla="*/ 47 w 110"/>
                <a:gd name="T1" fmla="*/ 68 h 158"/>
                <a:gd name="T2" fmla="*/ 51 w 110"/>
                <a:gd name="T3" fmla="*/ 70 h 158"/>
                <a:gd name="T4" fmla="*/ 52 w 110"/>
                <a:gd name="T5" fmla="*/ 78 h 158"/>
                <a:gd name="T6" fmla="*/ 51 w 110"/>
                <a:gd name="T7" fmla="*/ 84 h 158"/>
                <a:gd name="T8" fmla="*/ 47 w 110"/>
                <a:gd name="T9" fmla="*/ 85 h 158"/>
                <a:gd name="T10" fmla="*/ 43 w 110"/>
                <a:gd name="T11" fmla="*/ 92 h 158"/>
                <a:gd name="T12" fmla="*/ 40 w 110"/>
                <a:gd name="T13" fmla="*/ 99 h 158"/>
                <a:gd name="T14" fmla="*/ 31 w 110"/>
                <a:gd name="T15" fmla="*/ 105 h 158"/>
                <a:gd name="T16" fmla="*/ 30 w 110"/>
                <a:gd name="T17" fmla="*/ 108 h 158"/>
                <a:gd name="T18" fmla="*/ 25 w 110"/>
                <a:gd name="T19" fmla="*/ 112 h 158"/>
                <a:gd name="T20" fmla="*/ 21 w 110"/>
                <a:gd name="T21" fmla="*/ 118 h 158"/>
                <a:gd name="T22" fmla="*/ 23 w 110"/>
                <a:gd name="T23" fmla="*/ 123 h 158"/>
                <a:gd name="T24" fmla="*/ 23 w 110"/>
                <a:gd name="T25" fmla="*/ 129 h 158"/>
                <a:gd name="T26" fmla="*/ 21 w 110"/>
                <a:gd name="T27" fmla="*/ 133 h 158"/>
                <a:gd name="T28" fmla="*/ 22 w 110"/>
                <a:gd name="T29" fmla="*/ 141 h 158"/>
                <a:gd name="T30" fmla="*/ 25 w 110"/>
                <a:gd name="T31" fmla="*/ 141 h 158"/>
                <a:gd name="T32" fmla="*/ 27 w 110"/>
                <a:gd name="T33" fmla="*/ 147 h 158"/>
                <a:gd name="T34" fmla="*/ 29 w 110"/>
                <a:gd name="T35" fmla="*/ 146 h 158"/>
                <a:gd name="T36" fmla="*/ 29 w 110"/>
                <a:gd name="T37" fmla="*/ 151 h 158"/>
                <a:gd name="T38" fmla="*/ 34 w 110"/>
                <a:gd name="T39" fmla="*/ 151 h 158"/>
                <a:gd name="T40" fmla="*/ 36 w 110"/>
                <a:gd name="T41" fmla="*/ 156 h 158"/>
                <a:gd name="T42" fmla="*/ 41 w 110"/>
                <a:gd name="T43" fmla="*/ 158 h 158"/>
                <a:gd name="T44" fmla="*/ 49 w 110"/>
                <a:gd name="T45" fmla="*/ 155 h 158"/>
                <a:gd name="T46" fmla="*/ 59 w 110"/>
                <a:gd name="T47" fmla="*/ 147 h 158"/>
                <a:gd name="T48" fmla="*/ 64 w 110"/>
                <a:gd name="T49" fmla="*/ 147 h 158"/>
                <a:gd name="T50" fmla="*/ 67 w 110"/>
                <a:gd name="T51" fmla="*/ 146 h 158"/>
                <a:gd name="T52" fmla="*/ 69 w 110"/>
                <a:gd name="T53" fmla="*/ 145 h 158"/>
                <a:gd name="T54" fmla="*/ 73 w 110"/>
                <a:gd name="T55" fmla="*/ 146 h 158"/>
                <a:gd name="T56" fmla="*/ 99 w 110"/>
                <a:gd name="T57" fmla="*/ 126 h 158"/>
                <a:gd name="T58" fmla="*/ 110 w 110"/>
                <a:gd name="T59" fmla="*/ 110 h 158"/>
                <a:gd name="T60" fmla="*/ 102 w 110"/>
                <a:gd name="T61" fmla="*/ 104 h 158"/>
                <a:gd name="T62" fmla="*/ 101 w 110"/>
                <a:gd name="T63" fmla="*/ 93 h 158"/>
                <a:gd name="T64" fmla="*/ 99 w 110"/>
                <a:gd name="T65" fmla="*/ 88 h 158"/>
                <a:gd name="T66" fmla="*/ 94 w 110"/>
                <a:gd name="T67" fmla="*/ 80 h 158"/>
                <a:gd name="T68" fmla="*/ 94 w 110"/>
                <a:gd name="T69" fmla="*/ 72 h 158"/>
                <a:gd name="T70" fmla="*/ 94 w 110"/>
                <a:gd name="T71" fmla="*/ 65 h 158"/>
                <a:gd name="T72" fmla="*/ 90 w 110"/>
                <a:gd name="T73" fmla="*/ 54 h 158"/>
                <a:gd name="T74" fmla="*/ 91 w 110"/>
                <a:gd name="T75" fmla="*/ 50 h 158"/>
                <a:gd name="T76" fmla="*/ 94 w 110"/>
                <a:gd name="T77" fmla="*/ 39 h 158"/>
                <a:gd name="T78" fmla="*/ 85 w 110"/>
                <a:gd name="T79" fmla="*/ 28 h 158"/>
                <a:gd name="T80" fmla="*/ 81 w 110"/>
                <a:gd name="T81" fmla="*/ 25 h 158"/>
                <a:gd name="T82" fmla="*/ 85 w 110"/>
                <a:gd name="T83" fmla="*/ 13 h 158"/>
                <a:gd name="T84" fmla="*/ 77 w 110"/>
                <a:gd name="T85" fmla="*/ 3 h 158"/>
                <a:gd name="T86" fmla="*/ 62 w 110"/>
                <a:gd name="T87" fmla="*/ 7 h 158"/>
                <a:gd name="T88" fmla="*/ 58 w 110"/>
                <a:gd name="T89" fmla="*/ 14 h 158"/>
                <a:gd name="T90" fmla="*/ 57 w 110"/>
                <a:gd name="T91" fmla="*/ 22 h 158"/>
                <a:gd name="T92" fmla="*/ 48 w 110"/>
                <a:gd name="T93" fmla="*/ 28 h 158"/>
                <a:gd name="T94" fmla="*/ 41 w 110"/>
                <a:gd name="T95" fmla="*/ 23 h 158"/>
                <a:gd name="T96" fmla="*/ 30 w 110"/>
                <a:gd name="T97" fmla="*/ 23 h 158"/>
                <a:gd name="T98" fmla="*/ 20 w 110"/>
                <a:gd name="T99" fmla="*/ 16 h 158"/>
                <a:gd name="T100" fmla="*/ 13 w 110"/>
                <a:gd name="T101" fmla="*/ 17 h 158"/>
                <a:gd name="T102" fmla="*/ 21 w 110"/>
                <a:gd name="T103" fmla="*/ 25 h 158"/>
                <a:gd name="T104" fmla="*/ 35 w 110"/>
                <a:gd name="T105" fmla="*/ 33 h 158"/>
                <a:gd name="T106" fmla="*/ 39 w 110"/>
                <a:gd name="T107" fmla="*/ 44 h 158"/>
                <a:gd name="T108" fmla="*/ 42 w 110"/>
                <a:gd name="T109" fmla="*/ 47 h 158"/>
                <a:gd name="T110" fmla="*/ 43 w 110"/>
                <a:gd name="T111" fmla="*/ 60 h 158"/>
                <a:gd name="T112" fmla="*/ 45 w 110"/>
                <a:gd name="T113" fmla="*/ 68 h 158"/>
                <a:gd name="T114" fmla="*/ 5 w 110"/>
                <a:gd name="T115" fmla="*/ 153 h 158"/>
                <a:gd name="T116" fmla="*/ 7 w 110"/>
                <a:gd name="T117" fmla="*/ 158 h 158"/>
                <a:gd name="T118" fmla="*/ 5 w 110"/>
                <a:gd name="T119" fmla="*/ 152 h 158"/>
                <a:gd name="T120" fmla="*/ 47 w 110"/>
                <a:gd name="T121" fmla="*/ 79 h 158"/>
                <a:gd name="T122" fmla="*/ 47 w 110"/>
                <a:gd name="T123" fmla="*/ 7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0" h="158">
                  <a:moveTo>
                    <a:pt x="45" y="68"/>
                  </a:moveTo>
                  <a:cubicBezTo>
                    <a:pt x="47" y="68"/>
                    <a:pt x="46" y="68"/>
                    <a:pt x="47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9" y="71"/>
                    <a:pt x="49" y="69"/>
                    <a:pt x="51" y="70"/>
                  </a:cubicBezTo>
                  <a:cubicBezTo>
                    <a:pt x="53" y="72"/>
                    <a:pt x="51" y="75"/>
                    <a:pt x="51" y="77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2" y="80"/>
                    <a:pt x="52" y="80"/>
                    <a:pt x="51" y="81"/>
                  </a:cubicBezTo>
                  <a:cubicBezTo>
                    <a:pt x="51" y="82"/>
                    <a:pt x="52" y="84"/>
                    <a:pt x="51" y="84"/>
                  </a:cubicBezTo>
                  <a:cubicBezTo>
                    <a:pt x="50" y="84"/>
                    <a:pt x="50" y="84"/>
                    <a:pt x="51" y="83"/>
                  </a:cubicBezTo>
                  <a:cubicBezTo>
                    <a:pt x="49" y="84"/>
                    <a:pt x="48" y="84"/>
                    <a:pt x="47" y="85"/>
                  </a:cubicBezTo>
                  <a:cubicBezTo>
                    <a:pt x="45" y="86"/>
                    <a:pt x="45" y="90"/>
                    <a:pt x="44" y="92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2" y="93"/>
                    <a:pt x="40" y="96"/>
                    <a:pt x="40" y="97"/>
                  </a:cubicBezTo>
                  <a:cubicBezTo>
                    <a:pt x="40" y="97"/>
                    <a:pt x="40" y="98"/>
                    <a:pt x="40" y="99"/>
                  </a:cubicBezTo>
                  <a:cubicBezTo>
                    <a:pt x="39" y="100"/>
                    <a:pt x="36" y="100"/>
                    <a:pt x="35" y="101"/>
                  </a:cubicBezTo>
                  <a:cubicBezTo>
                    <a:pt x="33" y="102"/>
                    <a:pt x="33" y="105"/>
                    <a:pt x="31" y="105"/>
                  </a:cubicBezTo>
                  <a:cubicBezTo>
                    <a:pt x="30" y="105"/>
                    <a:pt x="30" y="105"/>
                    <a:pt x="30" y="105"/>
                  </a:cubicBezTo>
                  <a:cubicBezTo>
                    <a:pt x="30" y="106"/>
                    <a:pt x="30" y="108"/>
                    <a:pt x="30" y="108"/>
                  </a:cubicBezTo>
                  <a:cubicBezTo>
                    <a:pt x="29" y="108"/>
                    <a:pt x="27" y="107"/>
                    <a:pt x="27" y="108"/>
                  </a:cubicBezTo>
                  <a:cubicBezTo>
                    <a:pt x="25" y="109"/>
                    <a:pt x="26" y="111"/>
                    <a:pt x="25" y="112"/>
                  </a:cubicBezTo>
                  <a:cubicBezTo>
                    <a:pt x="25" y="113"/>
                    <a:pt x="22" y="114"/>
                    <a:pt x="21" y="115"/>
                  </a:cubicBezTo>
                  <a:cubicBezTo>
                    <a:pt x="22" y="116"/>
                    <a:pt x="21" y="117"/>
                    <a:pt x="21" y="118"/>
                  </a:cubicBezTo>
                  <a:cubicBezTo>
                    <a:pt x="22" y="119"/>
                    <a:pt x="24" y="119"/>
                    <a:pt x="24" y="119"/>
                  </a:cubicBezTo>
                  <a:cubicBezTo>
                    <a:pt x="24" y="121"/>
                    <a:pt x="23" y="121"/>
                    <a:pt x="23" y="123"/>
                  </a:cubicBezTo>
                  <a:cubicBezTo>
                    <a:pt x="23" y="127"/>
                    <a:pt x="23" y="127"/>
                    <a:pt x="23" y="127"/>
                  </a:cubicBezTo>
                  <a:cubicBezTo>
                    <a:pt x="23" y="127"/>
                    <a:pt x="23" y="129"/>
                    <a:pt x="23" y="129"/>
                  </a:cubicBezTo>
                  <a:cubicBezTo>
                    <a:pt x="23" y="130"/>
                    <a:pt x="22" y="131"/>
                    <a:pt x="21" y="131"/>
                  </a:cubicBezTo>
                  <a:cubicBezTo>
                    <a:pt x="21" y="133"/>
                    <a:pt x="21" y="133"/>
                    <a:pt x="21" y="133"/>
                  </a:cubicBezTo>
                  <a:cubicBezTo>
                    <a:pt x="21" y="133"/>
                    <a:pt x="21" y="138"/>
                    <a:pt x="21" y="139"/>
                  </a:cubicBezTo>
                  <a:cubicBezTo>
                    <a:pt x="21" y="139"/>
                    <a:pt x="22" y="141"/>
                    <a:pt x="22" y="141"/>
                  </a:cubicBezTo>
                  <a:cubicBezTo>
                    <a:pt x="23" y="142"/>
                    <a:pt x="23" y="141"/>
                    <a:pt x="23" y="141"/>
                  </a:cubicBezTo>
                  <a:cubicBezTo>
                    <a:pt x="25" y="141"/>
                    <a:pt x="25" y="141"/>
                    <a:pt x="25" y="141"/>
                  </a:cubicBezTo>
                  <a:cubicBezTo>
                    <a:pt x="25" y="143"/>
                    <a:pt x="25" y="145"/>
                    <a:pt x="25" y="147"/>
                  </a:cubicBezTo>
                  <a:cubicBezTo>
                    <a:pt x="25" y="147"/>
                    <a:pt x="27" y="147"/>
                    <a:pt x="27" y="147"/>
                  </a:cubicBezTo>
                  <a:cubicBezTo>
                    <a:pt x="27" y="145"/>
                    <a:pt x="26" y="145"/>
                    <a:pt x="28" y="145"/>
                  </a:cubicBezTo>
                  <a:cubicBezTo>
                    <a:pt x="28" y="145"/>
                    <a:pt x="29" y="146"/>
                    <a:pt x="29" y="146"/>
                  </a:cubicBezTo>
                  <a:cubicBezTo>
                    <a:pt x="31" y="147"/>
                    <a:pt x="32" y="148"/>
                    <a:pt x="32" y="148"/>
                  </a:cubicBezTo>
                  <a:cubicBezTo>
                    <a:pt x="32" y="149"/>
                    <a:pt x="31" y="151"/>
                    <a:pt x="29" y="151"/>
                  </a:cubicBezTo>
                  <a:cubicBezTo>
                    <a:pt x="29" y="153"/>
                    <a:pt x="29" y="154"/>
                    <a:pt x="29" y="156"/>
                  </a:cubicBezTo>
                  <a:cubicBezTo>
                    <a:pt x="34" y="154"/>
                    <a:pt x="32" y="156"/>
                    <a:pt x="34" y="151"/>
                  </a:cubicBezTo>
                  <a:cubicBezTo>
                    <a:pt x="34" y="152"/>
                    <a:pt x="36" y="153"/>
                    <a:pt x="37" y="153"/>
                  </a:cubicBezTo>
                  <a:cubicBezTo>
                    <a:pt x="37" y="154"/>
                    <a:pt x="36" y="155"/>
                    <a:pt x="36" y="156"/>
                  </a:cubicBezTo>
                  <a:cubicBezTo>
                    <a:pt x="36" y="156"/>
                    <a:pt x="40" y="156"/>
                    <a:pt x="41" y="156"/>
                  </a:cubicBezTo>
                  <a:cubicBezTo>
                    <a:pt x="41" y="156"/>
                    <a:pt x="40" y="158"/>
                    <a:pt x="41" y="158"/>
                  </a:cubicBezTo>
                  <a:cubicBezTo>
                    <a:pt x="41" y="158"/>
                    <a:pt x="48" y="154"/>
                    <a:pt x="48" y="154"/>
                  </a:cubicBezTo>
                  <a:cubicBezTo>
                    <a:pt x="48" y="154"/>
                    <a:pt x="48" y="155"/>
                    <a:pt x="49" y="155"/>
                  </a:cubicBezTo>
                  <a:cubicBezTo>
                    <a:pt x="51" y="152"/>
                    <a:pt x="54" y="151"/>
                    <a:pt x="59" y="150"/>
                  </a:cubicBezTo>
                  <a:cubicBezTo>
                    <a:pt x="59" y="150"/>
                    <a:pt x="58" y="147"/>
                    <a:pt x="59" y="147"/>
                  </a:cubicBezTo>
                  <a:cubicBezTo>
                    <a:pt x="59" y="147"/>
                    <a:pt x="60" y="148"/>
                    <a:pt x="61" y="148"/>
                  </a:cubicBezTo>
                  <a:cubicBezTo>
                    <a:pt x="62" y="148"/>
                    <a:pt x="62" y="146"/>
                    <a:pt x="64" y="147"/>
                  </a:cubicBezTo>
                  <a:cubicBezTo>
                    <a:pt x="64" y="147"/>
                    <a:pt x="66" y="148"/>
                    <a:pt x="67" y="148"/>
                  </a:cubicBezTo>
                  <a:cubicBezTo>
                    <a:pt x="67" y="148"/>
                    <a:pt x="67" y="146"/>
                    <a:pt x="67" y="146"/>
                  </a:cubicBezTo>
                  <a:cubicBezTo>
                    <a:pt x="68" y="146"/>
                    <a:pt x="69" y="146"/>
                    <a:pt x="69" y="145"/>
                  </a:cubicBezTo>
                  <a:cubicBezTo>
                    <a:pt x="69" y="145"/>
                    <a:pt x="69" y="145"/>
                    <a:pt x="69" y="145"/>
                  </a:cubicBezTo>
                  <a:cubicBezTo>
                    <a:pt x="70" y="145"/>
                    <a:pt x="70" y="145"/>
                    <a:pt x="70" y="146"/>
                  </a:cubicBezTo>
                  <a:cubicBezTo>
                    <a:pt x="70" y="146"/>
                    <a:pt x="72" y="146"/>
                    <a:pt x="73" y="146"/>
                  </a:cubicBezTo>
                  <a:cubicBezTo>
                    <a:pt x="75" y="144"/>
                    <a:pt x="81" y="140"/>
                    <a:pt x="81" y="140"/>
                  </a:cubicBezTo>
                  <a:cubicBezTo>
                    <a:pt x="81" y="140"/>
                    <a:pt x="98" y="128"/>
                    <a:pt x="99" y="126"/>
                  </a:cubicBezTo>
                  <a:cubicBezTo>
                    <a:pt x="103" y="121"/>
                    <a:pt x="109" y="116"/>
                    <a:pt x="109" y="115"/>
                  </a:cubicBezTo>
                  <a:cubicBezTo>
                    <a:pt x="110" y="114"/>
                    <a:pt x="110" y="112"/>
                    <a:pt x="110" y="110"/>
                  </a:cubicBezTo>
                  <a:cubicBezTo>
                    <a:pt x="110" y="107"/>
                    <a:pt x="108" y="108"/>
                    <a:pt x="105" y="106"/>
                  </a:cubicBezTo>
                  <a:cubicBezTo>
                    <a:pt x="103" y="105"/>
                    <a:pt x="103" y="105"/>
                    <a:pt x="102" y="104"/>
                  </a:cubicBezTo>
                  <a:cubicBezTo>
                    <a:pt x="102" y="102"/>
                    <a:pt x="97" y="102"/>
                    <a:pt x="98" y="97"/>
                  </a:cubicBezTo>
                  <a:cubicBezTo>
                    <a:pt x="98" y="96"/>
                    <a:pt x="101" y="96"/>
                    <a:pt x="101" y="93"/>
                  </a:cubicBezTo>
                  <a:cubicBezTo>
                    <a:pt x="101" y="92"/>
                    <a:pt x="101" y="92"/>
                    <a:pt x="101" y="91"/>
                  </a:cubicBezTo>
                  <a:cubicBezTo>
                    <a:pt x="100" y="91"/>
                    <a:pt x="100" y="89"/>
                    <a:pt x="99" y="88"/>
                  </a:cubicBezTo>
                  <a:cubicBezTo>
                    <a:pt x="97" y="86"/>
                    <a:pt x="96" y="85"/>
                    <a:pt x="95" y="84"/>
                  </a:cubicBezTo>
                  <a:cubicBezTo>
                    <a:pt x="95" y="84"/>
                    <a:pt x="95" y="82"/>
                    <a:pt x="94" y="80"/>
                  </a:cubicBezTo>
                  <a:cubicBezTo>
                    <a:pt x="94" y="79"/>
                    <a:pt x="94" y="77"/>
                    <a:pt x="94" y="75"/>
                  </a:cubicBezTo>
                  <a:cubicBezTo>
                    <a:pt x="94" y="73"/>
                    <a:pt x="94" y="73"/>
                    <a:pt x="94" y="72"/>
                  </a:cubicBezTo>
                  <a:cubicBezTo>
                    <a:pt x="96" y="72"/>
                    <a:pt x="98" y="72"/>
                    <a:pt x="98" y="72"/>
                  </a:cubicBezTo>
                  <a:cubicBezTo>
                    <a:pt x="98" y="72"/>
                    <a:pt x="96" y="68"/>
                    <a:pt x="94" y="65"/>
                  </a:cubicBezTo>
                  <a:cubicBezTo>
                    <a:pt x="93" y="63"/>
                    <a:pt x="92" y="62"/>
                    <a:pt x="91" y="60"/>
                  </a:cubicBezTo>
                  <a:cubicBezTo>
                    <a:pt x="90" y="57"/>
                    <a:pt x="91" y="56"/>
                    <a:pt x="90" y="54"/>
                  </a:cubicBezTo>
                  <a:cubicBezTo>
                    <a:pt x="90" y="53"/>
                    <a:pt x="89" y="51"/>
                    <a:pt x="89" y="51"/>
                  </a:cubicBezTo>
                  <a:cubicBezTo>
                    <a:pt x="89" y="50"/>
                    <a:pt x="90" y="50"/>
                    <a:pt x="91" y="50"/>
                  </a:cubicBezTo>
                  <a:cubicBezTo>
                    <a:pt x="92" y="49"/>
                    <a:pt x="95" y="46"/>
                    <a:pt x="96" y="44"/>
                  </a:cubicBezTo>
                  <a:cubicBezTo>
                    <a:pt x="97" y="42"/>
                    <a:pt x="97" y="41"/>
                    <a:pt x="94" y="39"/>
                  </a:cubicBezTo>
                  <a:cubicBezTo>
                    <a:pt x="91" y="37"/>
                    <a:pt x="92" y="37"/>
                    <a:pt x="90" y="35"/>
                  </a:cubicBezTo>
                  <a:cubicBezTo>
                    <a:pt x="89" y="33"/>
                    <a:pt x="84" y="33"/>
                    <a:pt x="85" y="28"/>
                  </a:cubicBezTo>
                  <a:cubicBezTo>
                    <a:pt x="85" y="26"/>
                    <a:pt x="85" y="25"/>
                    <a:pt x="85" y="25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25"/>
                    <a:pt x="86" y="23"/>
                    <a:pt x="83" y="21"/>
                  </a:cubicBezTo>
                  <a:cubicBezTo>
                    <a:pt x="82" y="20"/>
                    <a:pt x="82" y="17"/>
                    <a:pt x="85" y="13"/>
                  </a:cubicBezTo>
                  <a:cubicBezTo>
                    <a:pt x="88" y="9"/>
                    <a:pt x="84" y="9"/>
                    <a:pt x="82" y="8"/>
                  </a:cubicBezTo>
                  <a:cubicBezTo>
                    <a:pt x="80" y="6"/>
                    <a:pt x="79" y="5"/>
                    <a:pt x="77" y="3"/>
                  </a:cubicBezTo>
                  <a:cubicBezTo>
                    <a:pt x="71" y="0"/>
                    <a:pt x="72" y="6"/>
                    <a:pt x="68" y="6"/>
                  </a:cubicBezTo>
                  <a:cubicBezTo>
                    <a:pt x="66" y="6"/>
                    <a:pt x="62" y="7"/>
                    <a:pt x="62" y="7"/>
                  </a:cubicBezTo>
                  <a:cubicBezTo>
                    <a:pt x="59" y="8"/>
                    <a:pt x="59" y="8"/>
                    <a:pt x="59" y="10"/>
                  </a:cubicBezTo>
                  <a:cubicBezTo>
                    <a:pt x="58" y="12"/>
                    <a:pt x="58" y="12"/>
                    <a:pt x="58" y="14"/>
                  </a:cubicBezTo>
                  <a:cubicBezTo>
                    <a:pt x="58" y="16"/>
                    <a:pt x="59" y="17"/>
                    <a:pt x="59" y="19"/>
                  </a:cubicBezTo>
                  <a:cubicBezTo>
                    <a:pt x="58" y="21"/>
                    <a:pt x="58" y="22"/>
                    <a:pt x="57" y="22"/>
                  </a:cubicBezTo>
                  <a:cubicBezTo>
                    <a:pt x="54" y="22"/>
                    <a:pt x="54" y="26"/>
                    <a:pt x="52" y="27"/>
                  </a:cubicBezTo>
                  <a:cubicBezTo>
                    <a:pt x="49" y="28"/>
                    <a:pt x="49" y="28"/>
                    <a:pt x="48" y="28"/>
                  </a:cubicBezTo>
                  <a:cubicBezTo>
                    <a:pt x="47" y="27"/>
                    <a:pt x="46" y="26"/>
                    <a:pt x="46" y="26"/>
                  </a:cubicBezTo>
                  <a:cubicBezTo>
                    <a:pt x="46" y="26"/>
                    <a:pt x="44" y="23"/>
                    <a:pt x="41" y="23"/>
                  </a:cubicBezTo>
                  <a:cubicBezTo>
                    <a:pt x="39" y="23"/>
                    <a:pt x="38" y="25"/>
                    <a:pt x="36" y="25"/>
                  </a:cubicBezTo>
                  <a:cubicBezTo>
                    <a:pt x="35" y="25"/>
                    <a:pt x="32" y="24"/>
                    <a:pt x="30" y="23"/>
                  </a:cubicBezTo>
                  <a:cubicBezTo>
                    <a:pt x="26" y="25"/>
                    <a:pt x="26" y="20"/>
                    <a:pt x="23" y="19"/>
                  </a:cubicBezTo>
                  <a:cubicBezTo>
                    <a:pt x="22" y="18"/>
                    <a:pt x="20" y="16"/>
                    <a:pt x="20" y="16"/>
                  </a:cubicBezTo>
                  <a:cubicBezTo>
                    <a:pt x="20" y="16"/>
                    <a:pt x="17" y="13"/>
                    <a:pt x="15" y="16"/>
                  </a:cubicBezTo>
                  <a:cubicBezTo>
                    <a:pt x="15" y="17"/>
                    <a:pt x="13" y="17"/>
                    <a:pt x="13" y="17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21"/>
                    <a:pt x="16" y="21"/>
                    <a:pt x="21" y="25"/>
                  </a:cubicBezTo>
                  <a:cubicBezTo>
                    <a:pt x="22" y="26"/>
                    <a:pt x="22" y="27"/>
                    <a:pt x="26" y="29"/>
                  </a:cubicBezTo>
                  <a:cubicBezTo>
                    <a:pt x="29" y="30"/>
                    <a:pt x="34" y="30"/>
                    <a:pt x="35" y="33"/>
                  </a:cubicBezTo>
                  <a:cubicBezTo>
                    <a:pt x="36" y="35"/>
                    <a:pt x="38" y="35"/>
                    <a:pt x="39" y="36"/>
                  </a:cubicBezTo>
                  <a:cubicBezTo>
                    <a:pt x="41" y="37"/>
                    <a:pt x="38" y="41"/>
                    <a:pt x="39" y="44"/>
                  </a:cubicBezTo>
                  <a:cubicBezTo>
                    <a:pt x="40" y="45"/>
                    <a:pt x="41" y="43"/>
                    <a:pt x="42" y="44"/>
                  </a:cubicBezTo>
                  <a:cubicBezTo>
                    <a:pt x="42" y="45"/>
                    <a:pt x="42" y="47"/>
                    <a:pt x="42" y="47"/>
                  </a:cubicBezTo>
                  <a:cubicBezTo>
                    <a:pt x="41" y="50"/>
                    <a:pt x="39" y="50"/>
                    <a:pt x="41" y="54"/>
                  </a:cubicBezTo>
                  <a:cubicBezTo>
                    <a:pt x="42" y="57"/>
                    <a:pt x="43" y="58"/>
                    <a:pt x="43" y="60"/>
                  </a:cubicBezTo>
                  <a:cubicBezTo>
                    <a:pt x="43" y="61"/>
                    <a:pt x="41" y="61"/>
                    <a:pt x="42" y="64"/>
                  </a:cubicBezTo>
                  <a:cubicBezTo>
                    <a:pt x="43" y="65"/>
                    <a:pt x="45" y="68"/>
                    <a:pt x="45" y="68"/>
                  </a:cubicBezTo>
                  <a:close/>
                  <a:moveTo>
                    <a:pt x="3" y="151"/>
                  </a:moveTo>
                  <a:cubicBezTo>
                    <a:pt x="2" y="151"/>
                    <a:pt x="5" y="153"/>
                    <a:pt x="5" y="153"/>
                  </a:cubicBezTo>
                  <a:cubicBezTo>
                    <a:pt x="0" y="155"/>
                    <a:pt x="3" y="155"/>
                    <a:pt x="7" y="157"/>
                  </a:cubicBezTo>
                  <a:cubicBezTo>
                    <a:pt x="7" y="157"/>
                    <a:pt x="7" y="157"/>
                    <a:pt x="7" y="158"/>
                  </a:cubicBezTo>
                  <a:cubicBezTo>
                    <a:pt x="8" y="157"/>
                    <a:pt x="8" y="157"/>
                    <a:pt x="9" y="157"/>
                  </a:cubicBezTo>
                  <a:cubicBezTo>
                    <a:pt x="7" y="153"/>
                    <a:pt x="9" y="154"/>
                    <a:pt x="5" y="152"/>
                  </a:cubicBezTo>
                  <a:cubicBezTo>
                    <a:pt x="4" y="151"/>
                    <a:pt x="5" y="150"/>
                    <a:pt x="3" y="151"/>
                  </a:cubicBezTo>
                  <a:close/>
                  <a:moveTo>
                    <a:pt x="47" y="79"/>
                  </a:moveTo>
                  <a:cubicBezTo>
                    <a:pt x="46" y="80"/>
                    <a:pt x="46" y="81"/>
                    <a:pt x="47" y="81"/>
                  </a:cubicBezTo>
                  <a:cubicBezTo>
                    <a:pt x="47" y="80"/>
                    <a:pt x="48" y="79"/>
                    <a:pt x="47" y="79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248">
              <a:extLst>
                <a:ext uri="{FF2B5EF4-FFF2-40B4-BE49-F238E27FC236}">
                  <a16:creationId xmlns:a16="http://schemas.microsoft.com/office/drawing/2014/main" id="{F5838AE1-91D9-EC42-9D98-702C271449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47102" y="4878699"/>
              <a:ext cx="91617" cy="80839"/>
            </a:xfrm>
            <a:custGeom>
              <a:avLst/>
              <a:gdLst>
                <a:gd name="T0" fmla="*/ 11 w 26"/>
                <a:gd name="T1" fmla="*/ 15 h 23"/>
                <a:gd name="T2" fmla="*/ 9 w 26"/>
                <a:gd name="T3" fmla="*/ 23 h 23"/>
                <a:gd name="T4" fmla="*/ 11 w 26"/>
                <a:gd name="T5" fmla="*/ 15 h 23"/>
                <a:gd name="T6" fmla="*/ 24 w 26"/>
                <a:gd name="T7" fmla="*/ 0 h 23"/>
                <a:gd name="T8" fmla="*/ 16 w 26"/>
                <a:gd name="T9" fmla="*/ 4 h 23"/>
                <a:gd name="T10" fmla="*/ 13 w 26"/>
                <a:gd name="T11" fmla="*/ 7 h 23"/>
                <a:gd name="T12" fmla="*/ 14 w 26"/>
                <a:gd name="T13" fmla="*/ 9 h 23"/>
                <a:gd name="T14" fmla="*/ 20 w 26"/>
                <a:gd name="T15" fmla="*/ 6 h 23"/>
                <a:gd name="T16" fmla="*/ 23 w 26"/>
                <a:gd name="T17" fmla="*/ 6 h 23"/>
                <a:gd name="T18" fmla="*/ 23 w 26"/>
                <a:gd name="T19" fmla="*/ 3 h 23"/>
                <a:gd name="T20" fmla="*/ 26 w 26"/>
                <a:gd name="T21" fmla="*/ 1 h 23"/>
                <a:gd name="T22" fmla="*/ 24 w 26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3">
                  <a:moveTo>
                    <a:pt x="11" y="15"/>
                  </a:moveTo>
                  <a:cubicBezTo>
                    <a:pt x="4" y="15"/>
                    <a:pt x="0" y="22"/>
                    <a:pt x="9" y="23"/>
                  </a:cubicBezTo>
                  <a:cubicBezTo>
                    <a:pt x="16" y="23"/>
                    <a:pt x="17" y="16"/>
                    <a:pt x="11" y="15"/>
                  </a:cubicBezTo>
                  <a:close/>
                  <a:moveTo>
                    <a:pt x="24" y="0"/>
                  </a:moveTo>
                  <a:cubicBezTo>
                    <a:pt x="23" y="0"/>
                    <a:pt x="17" y="3"/>
                    <a:pt x="16" y="4"/>
                  </a:cubicBezTo>
                  <a:cubicBezTo>
                    <a:pt x="15" y="5"/>
                    <a:pt x="14" y="6"/>
                    <a:pt x="13" y="7"/>
                  </a:cubicBezTo>
                  <a:cubicBezTo>
                    <a:pt x="14" y="7"/>
                    <a:pt x="14" y="7"/>
                    <a:pt x="14" y="9"/>
                  </a:cubicBezTo>
                  <a:cubicBezTo>
                    <a:pt x="16" y="8"/>
                    <a:pt x="18" y="6"/>
                    <a:pt x="20" y="6"/>
                  </a:cubicBezTo>
                  <a:cubicBezTo>
                    <a:pt x="21" y="6"/>
                    <a:pt x="22" y="6"/>
                    <a:pt x="23" y="6"/>
                  </a:cubicBezTo>
                  <a:cubicBezTo>
                    <a:pt x="23" y="6"/>
                    <a:pt x="23" y="3"/>
                    <a:pt x="23" y="3"/>
                  </a:cubicBezTo>
                  <a:cubicBezTo>
                    <a:pt x="24" y="2"/>
                    <a:pt x="25" y="2"/>
                    <a:pt x="26" y="1"/>
                  </a:cubicBezTo>
                  <a:cubicBezTo>
                    <a:pt x="25" y="1"/>
                    <a:pt x="26" y="0"/>
                    <a:pt x="24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249">
              <a:extLst>
                <a:ext uri="{FF2B5EF4-FFF2-40B4-BE49-F238E27FC236}">
                  <a16:creationId xmlns:a16="http://schemas.microsoft.com/office/drawing/2014/main" id="{212AB137-109F-5A4A-BFBA-80923BA993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47102" y="4878699"/>
              <a:ext cx="91617" cy="80839"/>
            </a:xfrm>
            <a:custGeom>
              <a:avLst/>
              <a:gdLst>
                <a:gd name="T0" fmla="*/ 11 w 26"/>
                <a:gd name="T1" fmla="*/ 15 h 23"/>
                <a:gd name="T2" fmla="*/ 9 w 26"/>
                <a:gd name="T3" fmla="*/ 23 h 23"/>
                <a:gd name="T4" fmla="*/ 11 w 26"/>
                <a:gd name="T5" fmla="*/ 15 h 23"/>
                <a:gd name="T6" fmla="*/ 24 w 26"/>
                <a:gd name="T7" fmla="*/ 0 h 23"/>
                <a:gd name="T8" fmla="*/ 16 w 26"/>
                <a:gd name="T9" fmla="*/ 4 h 23"/>
                <a:gd name="T10" fmla="*/ 13 w 26"/>
                <a:gd name="T11" fmla="*/ 7 h 23"/>
                <a:gd name="T12" fmla="*/ 14 w 26"/>
                <a:gd name="T13" fmla="*/ 9 h 23"/>
                <a:gd name="T14" fmla="*/ 20 w 26"/>
                <a:gd name="T15" fmla="*/ 6 h 23"/>
                <a:gd name="T16" fmla="*/ 23 w 26"/>
                <a:gd name="T17" fmla="*/ 6 h 23"/>
                <a:gd name="T18" fmla="*/ 23 w 26"/>
                <a:gd name="T19" fmla="*/ 3 h 23"/>
                <a:gd name="T20" fmla="*/ 26 w 26"/>
                <a:gd name="T21" fmla="*/ 1 h 23"/>
                <a:gd name="T22" fmla="*/ 24 w 26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3">
                  <a:moveTo>
                    <a:pt x="11" y="15"/>
                  </a:moveTo>
                  <a:cubicBezTo>
                    <a:pt x="4" y="15"/>
                    <a:pt x="0" y="22"/>
                    <a:pt x="9" y="23"/>
                  </a:cubicBezTo>
                  <a:cubicBezTo>
                    <a:pt x="16" y="23"/>
                    <a:pt x="17" y="16"/>
                    <a:pt x="11" y="15"/>
                  </a:cubicBezTo>
                  <a:close/>
                  <a:moveTo>
                    <a:pt x="24" y="0"/>
                  </a:moveTo>
                  <a:cubicBezTo>
                    <a:pt x="23" y="0"/>
                    <a:pt x="17" y="3"/>
                    <a:pt x="16" y="4"/>
                  </a:cubicBezTo>
                  <a:cubicBezTo>
                    <a:pt x="15" y="5"/>
                    <a:pt x="14" y="6"/>
                    <a:pt x="13" y="7"/>
                  </a:cubicBezTo>
                  <a:cubicBezTo>
                    <a:pt x="14" y="7"/>
                    <a:pt x="14" y="7"/>
                    <a:pt x="14" y="9"/>
                  </a:cubicBezTo>
                  <a:cubicBezTo>
                    <a:pt x="16" y="8"/>
                    <a:pt x="18" y="6"/>
                    <a:pt x="20" y="6"/>
                  </a:cubicBezTo>
                  <a:cubicBezTo>
                    <a:pt x="21" y="6"/>
                    <a:pt x="22" y="6"/>
                    <a:pt x="23" y="6"/>
                  </a:cubicBezTo>
                  <a:cubicBezTo>
                    <a:pt x="23" y="6"/>
                    <a:pt x="23" y="3"/>
                    <a:pt x="23" y="3"/>
                  </a:cubicBezTo>
                  <a:cubicBezTo>
                    <a:pt x="24" y="2"/>
                    <a:pt x="25" y="2"/>
                    <a:pt x="26" y="1"/>
                  </a:cubicBezTo>
                  <a:cubicBezTo>
                    <a:pt x="25" y="1"/>
                    <a:pt x="26" y="0"/>
                    <a:pt x="24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250">
              <a:extLst>
                <a:ext uri="{FF2B5EF4-FFF2-40B4-BE49-F238E27FC236}">
                  <a16:creationId xmlns:a16="http://schemas.microsoft.com/office/drawing/2014/main" id="{BB7668D6-7196-2B4B-9477-E48F3B577B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3217" y="6308637"/>
              <a:ext cx="765269" cy="176048"/>
            </a:xfrm>
            <a:custGeom>
              <a:avLst/>
              <a:gdLst>
                <a:gd name="T0" fmla="*/ 210 w 217"/>
                <a:gd name="T1" fmla="*/ 43 h 50"/>
                <a:gd name="T2" fmla="*/ 210 w 217"/>
                <a:gd name="T3" fmla="*/ 45 h 50"/>
                <a:gd name="T4" fmla="*/ 214 w 217"/>
                <a:gd name="T5" fmla="*/ 48 h 50"/>
                <a:gd name="T6" fmla="*/ 215 w 217"/>
                <a:gd name="T7" fmla="*/ 48 h 50"/>
                <a:gd name="T8" fmla="*/ 216 w 217"/>
                <a:gd name="T9" fmla="*/ 44 h 50"/>
                <a:gd name="T10" fmla="*/ 210 w 217"/>
                <a:gd name="T11" fmla="*/ 43 h 50"/>
                <a:gd name="T12" fmla="*/ 23 w 217"/>
                <a:gd name="T13" fmla="*/ 0 h 50"/>
                <a:gd name="T14" fmla="*/ 19 w 217"/>
                <a:gd name="T15" fmla="*/ 3 h 50"/>
                <a:gd name="T16" fmla="*/ 19 w 217"/>
                <a:gd name="T17" fmla="*/ 4 h 50"/>
                <a:gd name="T18" fmla="*/ 19 w 217"/>
                <a:gd name="T19" fmla="*/ 6 h 50"/>
                <a:gd name="T20" fmla="*/ 17 w 217"/>
                <a:gd name="T21" fmla="*/ 6 h 50"/>
                <a:gd name="T22" fmla="*/ 14 w 217"/>
                <a:gd name="T23" fmla="*/ 11 h 50"/>
                <a:gd name="T24" fmla="*/ 13 w 217"/>
                <a:gd name="T25" fmla="*/ 12 h 50"/>
                <a:gd name="T26" fmla="*/ 13 w 217"/>
                <a:gd name="T27" fmla="*/ 13 h 50"/>
                <a:gd name="T28" fmla="*/ 17 w 217"/>
                <a:gd name="T29" fmla="*/ 15 h 50"/>
                <a:gd name="T30" fmla="*/ 16 w 217"/>
                <a:gd name="T31" fmla="*/ 14 h 50"/>
                <a:gd name="T32" fmla="*/ 16 w 217"/>
                <a:gd name="T33" fmla="*/ 13 h 50"/>
                <a:gd name="T34" fmla="*/ 17 w 217"/>
                <a:gd name="T35" fmla="*/ 11 h 50"/>
                <a:gd name="T36" fmla="*/ 23 w 217"/>
                <a:gd name="T37" fmla="*/ 12 h 50"/>
                <a:gd name="T38" fmla="*/ 21 w 217"/>
                <a:gd name="T39" fmla="*/ 8 h 50"/>
                <a:gd name="T40" fmla="*/ 28 w 217"/>
                <a:gd name="T41" fmla="*/ 7 h 50"/>
                <a:gd name="T42" fmla="*/ 29 w 217"/>
                <a:gd name="T43" fmla="*/ 6 h 50"/>
                <a:gd name="T44" fmla="*/ 32 w 217"/>
                <a:gd name="T45" fmla="*/ 7 h 50"/>
                <a:gd name="T46" fmla="*/ 33 w 217"/>
                <a:gd name="T47" fmla="*/ 5 h 50"/>
                <a:gd name="T48" fmla="*/ 30 w 217"/>
                <a:gd name="T49" fmla="*/ 5 h 50"/>
                <a:gd name="T50" fmla="*/ 30 w 217"/>
                <a:gd name="T51" fmla="*/ 2 h 50"/>
                <a:gd name="T52" fmla="*/ 29 w 217"/>
                <a:gd name="T53" fmla="*/ 3 h 50"/>
                <a:gd name="T54" fmla="*/ 26 w 217"/>
                <a:gd name="T55" fmla="*/ 5 h 50"/>
                <a:gd name="T56" fmla="*/ 25 w 217"/>
                <a:gd name="T57" fmla="*/ 3 h 50"/>
                <a:gd name="T58" fmla="*/ 25 w 217"/>
                <a:gd name="T59" fmla="*/ 2 h 50"/>
                <a:gd name="T60" fmla="*/ 25 w 217"/>
                <a:gd name="T61" fmla="*/ 1 h 50"/>
                <a:gd name="T62" fmla="*/ 23 w 217"/>
                <a:gd name="T63" fmla="*/ 0 h 50"/>
                <a:gd name="T64" fmla="*/ 6 w 217"/>
                <a:gd name="T65" fmla="*/ 0 h 50"/>
                <a:gd name="T66" fmla="*/ 7 w 217"/>
                <a:gd name="T67" fmla="*/ 3 h 50"/>
                <a:gd name="T68" fmla="*/ 5 w 217"/>
                <a:gd name="T69" fmla="*/ 5 h 50"/>
                <a:gd name="T70" fmla="*/ 7 w 217"/>
                <a:gd name="T71" fmla="*/ 5 h 50"/>
                <a:gd name="T72" fmla="*/ 7 w 217"/>
                <a:gd name="T73" fmla="*/ 7 h 50"/>
                <a:gd name="T74" fmla="*/ 4 w 217"/>
                <a:gd name="T75" fmla="*/ 13 h 50"/>
                <a:gd name="T76" fmla="*/ 7 w 217"/>
                <a:gd name="T77" fmla="*/ 10 h 50"/>
                <a:gd name="T78" fmla="*/ 7 w 217"/>
                <a:gd name="T79" fmla="*/ 9 h 50"/>
                <a:gd name="T80" fmla="*/ 9 w 217"/>
                <a:gd name="T81" fmla="*/ 9 h 50"/>
                <a:gd name="T82" fmla="*/ 11 w 217"/>
                <a:gd name="T83" fmla="*/ 9 h 50"/>
                <a:gd name="T84" fmla="*/ 13 w 217"/>
                <a:gd name="T85" fmla="*/ 5 h 50"/>
                <a:gd name="T86" fmla="*/ 15 w 217"/>
                <a:gd name="T87" fmla="*/ 5 h 50"/>
                <a:gd name="T88" fmla="*/ 17 w 217"/>
                <a:gd name="T89" fmla="*/ 1 h 50"/>
                <a:gd name="T90" fmla="*/ 6 w 217"/>
                <a:gd name="T9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50">
                  <a:moveTo>
                    <a:pt x="210" y="43"/>
                  </a:moveTo>
                  <a:cubicBezTo>
                    <a:pt x="211" y="44"/>
                    <a:pt x="210" y="45"/>
                    <a:pt x="210" y="45"/>
                  </a:cubicBezTo>
                  <a:cubicBezTo>
                    <a:pt x="210" y="46"/>
                    <a:pt x="214" y="48"/>
                    <a:pt x="214" y="48"/>
                  </a:cubicBezTo>
                  <a:cubicBezTo>
                    <a:pt x="213" y="50"/>
                    <a:pt x="216" y="48"/>
                    <a:pt x="215" y="48"/>
                  </a:cubicBezTo>
                  <a:cubicBezTo>
                    <a:pt x="217" y="47"/>
                    <a:pt x="215" y="46"/>
                    <a:pt x="216" y="44"/>
                  </a:cubicBezTo>
                  <a:cubicBezTo>
                    <a:pt x="213" y="44"/>
                    <a:pt x="211" y="44"/>
                    <a:pt x="210" y="43"/>
                  </a:cubicBezTo>
                  <a:close/>
                  <a:moveTo>
                    <a:pt x="23" y="0"/>
                  </a:moveTo>
                  <a:cubicBezTo>
                    <a:pt x="22" y="0"/>
                    <a:pt x="19" y="2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5"/>
                    <a:pt x="19" y="6"/>
                  </a:cubicBezTo>
                  <a:cubicBezTo>
                    <a:pt x="19" y="6"/>
                    <a:pt x="18" y="6"/>
                    <a:pt x="17" y="6"/>
                  </a:cubicBezTo>
                  <a:cubicBezTo>
                    <a:pt x="16" y="7"/>
                    <a:pt x="15" y="9"/>
                    <a:pt x="14" y="11"/>
                  </a:cubicBezTo>
                  <a:cubicBezTo>
                    <a:pt x="13" y="10"/>
                    <a:pt x="14" y="12"/>
                    <a:pt x="13" y="12"/>
                  </a:cubicBezTo>
                  <a:cubicBezTo>
                    <a:pt x="12" y="11"/>
                    <a:pt x="13" y="13"/>
                    <a:pt x="13" y="13"/>
                  </a:cubicBezTo>
                  <a:cubicBezTo>
                    <a:pt x="15" y="14"/>
                    <a:pt x="16" y="14"/>
                    <a:pt x="17" y="15"/>
                  </a:cubicBezTo>
                  <a:cubicBezTo>
                    <a:pt x="18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3"/>
                    <a:pt x="17" y="12"/>
                    <a:pt x="17" y="11"/>
                  </a:cubicBezTo>
                  <a:cubicBezTo>
                    <a:pt x="19" y="11"/>
                    <a:pt x="21" y="12"/>
                    <a:pt x="23" y="12"/>
                  </a:cubicBezTo>
                  <a:cubicBezTo>
                    <a:pt x="22" y="10"/>
                    <a:pt x="22" y="10"/>
                    <a:pt x="21" y="8"/>
                  </a:cubicBezTo>
                  <a:cubicBezTo>
                    <a:pt x="25" y="9"/>
                    <a:pt x="24" y="10"/>
                    <a:pt x="28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1" y="7"/>
                    <a:pt x="32" y="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30" y="5"/>
                    <a:pt x="30" y="2"/>
                    <a:pt x="30" y="2"/>
                  </a:cubicBezTo>
                  <a:cubicBezTo>
                    <a:pt x="30" y="2"/>
                    <a:pt x="28" y="2"/>
                    <a:pt x="29" y="3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1"/>
                    <a:pt x="23" y="0"/>
                  </a:cubicBezTo>
                  <a:close/>
                  <a:moveTo>
                    <a:pt x="6" y="0"/>
                  </a:moveTo>
                  <a:cubicBezTo>
                    <a:pt x="6" y="2"/>
                    <a:pt x="7" y="3"/>
                    <a:pt x="7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7" y="7"/>
                    <a:pt x="7" y="7"/>
                  </a:cubicBezTo>
                  <a:cubicBezTo>
                    <a:pt x="5" y="9"/>
                    <a:pt x="0" y="10"/>
                    <a:pt x="4" y="13"/>
                  </a:cubicBezTo>
                  <a:cubicBezTo>
                    <a:pt x="5" y="12"/>
                    <a:pt x="7" y="11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10"/>
                    <a:pt x="9" y="9"/>
                  </a:cubicBezTo>
                  <a:cubicBezTo>
                    <a:pt x="10" y="9"/>
                    <a:pt x="9" y="9"/>
                    <a:pt x="11" y="9"/>
                  </a:cubicBezTo>
                  <a:cubicBezTo>
                    <a:pt x="12" y="8"/>
                    <a:pt x="12" y="6"/>
                    <a:pt x="13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1"/>
                    <a:pt x="10" y="1"/>
                    <a:pt x="6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251">
              <a:extLst>
                <a:ext uri="{FF2B5EF4-FFF2-40B4-BE49-F238E27FC236}">
                  <a16:creationId xmlns:a16="http://schemas.microsoft.com/office/drawing/2014/main" id="{4769910F-F3EF-F641-8E5A-EB7232FD39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3217" y="6308637"/>
              <a:ext cx="765269" cy="176048"/>
            </a:xfrm>
            <a:custGeom>
              <a:avLst/>
              <a:gdLst>
                <a:gd name="T0" fmla="*/ 210 w 217"/>
                <a:gd name="T1" fmla="*/ 43 h 50"/>
                <a:gd name="T2" fmla="*/ 210 w 217"/>
                <a:gd name="T3" fmla="*/ 45 h 50"/>
                <a:gd name="T4" fmla="*/ 214 w 217"/>
                <a:gd name="T5" fmla="*/ 48 h 50"/>
                <a:gd name="T6" fmla="*/ 215 w 217"/>
                <a:gd name="T7" fmla="*/ 48 h 50"/>
                <a:gd name="T8" fmla="*/ 216 w 217"/>
                <a:gd name="T9" fmla="*/ 44 h 50"/>
                <a:gd name="T10" fmla="*/ 210 w 217"/>
                <a:gd name="T11" fmla="*/ 43 h 50"/>
                <a:gd name="T12" fmla="*/ 23 w 217"/>
                <a:gd name="T13" fmla="*/ 0 h 50"/>
                <a:gd name="T14" fmla="*/ 19 w 217"/>
                <a:gd name="T15" fmla="*/ 3 h 50"/>
                <a:gd name="T16" fmla="*/ 19 w 217"/>
                <a:gd name="T17" fmla="*/ 4 h 50"/>
                <a:gd name="T18" fmla="*/ 19 w 217"/>
                <a:gd name="T19" fmla="*/ 6 h 50"/>
                <a:gd name="T20" fmla="*/ 17 w 217"/>
                <a:gd name="T21" fmla="*/ 6 h 50"/>
                <a:gd name="T22" fmla="*/ 14 w 217"/>
                <a:gd name="T23" fmla="*/ 11 h 50"/>
                <a:gd name="T24" fmla="*/ 13 w 217"/>
                <a:gd name="T25" fmla="*/ 12 h 50"/>
                <a:gd name="T26" fmla="*/ 13 w 217"/>
                <a:gd name="T27" fmla="*/ 13 h 50"/>
                <a:gd name="T28" fmla="*/ 17 w 217"/>
                <a:gd name="T29" fmla="*/ 15 h 50"/>
                <a:gd name="T30" fmla="*/ 16 w 217"/>
                <a:gd name="T31" fmla="*/ 14 h 50"/>
                <a:gd name="T32" fmla="*/ 16 w 217"/>
                <a:gd name="T33" fmla="*/ 13 h 50"/>
                <a:gd name="T34" fmla="*/ 17 w 217"/>
                <a:gd name="T35" fmla="*/ 11 h 50"/>
                <a:gd name="T36" fmla="*/ 23 w 217"/>
                <a:gd name="T37" fmla="*/ 12 h 50"/>
                <a:gd name="T38" fmla="*/ 21 w 217"/>
                <a:gd name="T39" fmla="*/ 8 h 50"/>
                <a:gd name="T40" fmla="*/ 28 w 217"/>
                <a:gd name="T41" fmla="*/ 7 h 50"/>
                <a:gd name="T42" fmla="*/ 29 w 217"/>
                <a:gd name="T43" fmla="*/ 6 h 50"/>
                <a:gd name="T44" fmla="*/ 32 w 217"/>
                <a:gd name="T45" fmla="*/ 7 h 50"/>
                <a:gd name="T46" fmla="*/ 33 w 217"/>
                <a:gd name="T47" fmla="*/ 5 h 50"/>
                <a:gd name="T48" fmla="*/ 30 w 217"/>
                <a:gd name="T49" fmla="*/ 5 h 50"/>
                <a:gd name="T50" fmla="*/ 30 w 217"/>
                <a:gd name="T51" fmla="*/ 2 h 50"/>
                <a:gd name="T52" fmla="*/ 29 w 217"/>
                <a:gd name="T53" fmla="*/ 3 h 50"/>
                <a:gd name="T54" fmla="*/ 26 w 217"/>
                <a:gd name="T55" fmla="*/ 5 h 50"/>
                <a:gd name="T56" fmla="*/ 25 w 217"/>
                <a:gd name="T57" fmla="*/ 3 h 50"/>
                <a:gd name="T58" fmla="*/ 25 w 217"/>
                <a:gd name="T59" fmla="*/ 2 h 50"/>
                <a:gd name="T60" fmla="*/ 25 w 217"/>
                <a:gd name="T61" fmla="*/ 1 h 50"/>
                <a:gd name="T62" fmla="*/ 23 w 217"/>
                <a:gd name="T63" fmla="*/ 0 h 50"/>
                <a:gd name="T64" fmla="*/ 6 w 217"/>
                <a:gd name="T65" fmla="*/ 0 h 50"/>
                <a:gd name="T66" fmla="*/ 7 w 217"/>
                <a:gd name="T67" fmla="*/ 3 h 50"/>
                <a:gd name="T68" fmla="*/ 5 w 217"/>
                <a:gd name="T69" fmla="*/ 5 h 50"/>
                <a:gd name="T70" fmla="*/ 7 w 217"/>
                <a:gd name="T71" fmla="*/ 5 h 50"/>
                <a:gd name="T72" fmla="*/ 7 w 217"/>
                <a:gd name="T73" fmla="*/ 7 h 50"/>
                <a:gd name="T74" fmla="*/ 4 w 217"/>
                <a:gd name="T75" fmla="*/ 13 h 50"/>
                <a:gd name="T76" fmla="*/ 7 w 217"/>
                <a:gd name="T77" fmla="*/ 10 h 50"/>
                <a:gd name="T78" fmla="*/ 7 w 217"/>
                <a:gd name="T79" fmla="*/ 9 h 50"/>
                <a:gd name="T80" fmla="*/ 9 w 217"/>
                <a:gd name="T81" fmla="*/ 9 h 50"/>
                <a:gd name="T82" fmla="*/ 11 w 217"/>
                <a:gd name="T83" fmla="*/ 9 h 50"/>
                <a:gd name="T84" fmla="*/ 13 w 217"/>
                <a:gd name="T85" fmla="*/ 5 h 50"/>
                <a:gd name="T86" fmla="*/ 15 w 217"/>
                <a:gd name="T87" fmla="*/ 5 h 50"/>
                <a:gd name="T88" fmla="*/ 17 w 217"/>
                <a:gd name="T89" fmla="*/ 1 h 50"/>
                <a:gd name="T90" fmla="*/ 6 w 217"/>
                <a:gd name="T9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50">
                  <a:moveTo>
                    <a:pt x="210" y="43"/>
                  </a:moveTo>
                  <a:cubicBezTo>
                    <a:pt x="211" y="44"/>
                    <a:pt x="210" y="45"/>
                    <a:pt x="210" y="45"/>
                  </a:cubicBezTo>
                  <a:cubicBezTo>
                    <a:pt x="210" y="46"/>
                    <a:pt x="214" y="48"/>
                    <a:pt x="214" y="48"/>
                  </a:cubicBezTo>
                  <a:cubicBezTo>
                    <a:pt x="213" y="50"/>
                    <a:pt x="216" y="48"/>
                    <a:pt x="215" y="48"/>
                  </a:cubicBezTo>
                  <a:cubicBezTo>
                    <a:pt x="217" y="47"/>
                    <a:pt x="215" y="46"/>
                    <a:pt x="216" y="44"/>
                  </a:cubicBezTo>
                  <a:cubicBezTo>
                    <a:pt x="213" y="44"/>
                    <a:pt x="211" y="44"/>
                    <a:pt x="210" y="43"/>
                  </a:cubicBezTo>
                  <a:close/>
                  <a:moveTo>
                    <a:pt x="23" y="0"/>
                  </a:moveTo>
                  <a:cubicBezTo>
                    <a:pt x="22" y="0"/>
                    <a:pt x="19" y="2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5"/>
                    <a:pt x="19" y="6"/>
                  </a:cubicBezTo>
                  <a:cubicBezTo>
                    <a:pt x="19" y="6"/>
                    <a:pt x="18" y="6"/>
                    <a:pt x="17" y="6"/>
                  </a:cubicBezTo>
                  <a:cubicBezTo>
                    <a:pt x="16" y="7"/>
                    <a:pt x="15" y="9"/>
                    <a:pt x="14" y="11"/>
                  </a:cubicBezTo>
                  <a:cubicBezTo>
                    <a:pt x="13" y="10"/>
                    <a:pt x="14" y="12"/>
                    <a:pt x="13" y="12"/>
                  </a:cubicBezTo>
                  <a:cubicBezTo>
                    <a:pt x="12" y="11"/>
                    <a:pt x="13" y="13"/>
                    <a:pt x="13" y="13"/>
                  </a:cubicBezTo>
                  <a:cubicBezTo>
                    <a:pt x="15" y="14"/>
                    <a:pt x="16" y="14"/>
                    <a:pt x="17" y="15"/>
                  </a:cubicBezTo>
                  <a:cubicBezTo>
                    <a:pt x="18" y="14"/>
                    <a:pt x="16" y="14"/>
                    <a:pt x="16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8" y="13"/>
                    <a:pt x="17" y="12"/>
                    <a:pt x="17" y="11"/>
                  </a:cubicBezTo>
                  <a:cubicBezTo>
                    <a:pt x="19" y="11"/>
                    <a:pt x="21" y="12"/>
                    <a:pt x="23" y="12"/>
                  </a:cubicBezTo>
                  <a:cubicBezTo>
                    <a:pt x="22" y="10"/>
                    <a:pt x="22" y="10"/>
                    <a:pt x="21" y="8"/>
                  </a:cubicBezTo>
                  <a:cubicBezTo>
                    <a:pt x="25" y="9"/>
                    <a:pt x="24" y="10"/>
                    <a:pt x="28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31" y="7"/>
                    <a:pt x="32" y="7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5"/>
                    <a:pt x="31" y="5"/>
                    <a:pt x="30" y="5"/>
                  </a:cubicBezTo>
                  <a:cubicBezTo>
                    <a:pt x="30" y="5"/>
                    <a:pt x="30" y="2"/>
                    <a:pt x="30" y="2"/>
                  </a:cubicBezTo>
                  <a:cubicBezTo>
                    <a:pt x="30" y="2"/>
                    <a:pt x="28" y="2"/>
                    <a:pt x="29" y="3"/>
                  </a:cubicBezTo>
                  <a:cubicBezTo>
                    <a:pt x="28" y="4"/>
                    <a:pt x="27" y="4"/>
                    <a:pt x="26" y="5"/>
                  </a:cubicBezTo>
                  <a:cubicBezTo>
                    <a:pt x="26" y="4"/>
                    <a:pt x="25" y="4"/>
                    <a:pt x="25" y="3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0"/>
                    <a:pt x="24" y="1"/>
                    <a:pt x="23" y="0"/>
                  </a:cubicBezTo>
                  <a:close/>
                  <a:moveTo>
                    <a:pt x="6" y="0"/>
                  </a:moveTo>
                  <a:cubicBezTo>
                    <a:pt x="6" y="2"/>
                    <a:pt x="7" y="3"/>
                    <a:pt x="7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7" y="5"/>
                    <a:pt x="7" y="7"/>
                    <a:pt x="7" y="7"/>
                  </a:cubicBezTo>
                  <a:cubicBezTo>
                    <a:pt x="5" y="9"/>
                    <a:pt x="0" y="10"/>
                    <a:pt x="4" y="13"/>
                  </a:cubicBezTo>
                  <a:cubicBezTo>
                    <a:pt x="5" y="12"/>
                    <a:pt x="7" y="11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10"/>
                    <a:pt x="9" y="9"/>
                  </a:cubicBezTo>
                  <a:cubicBezTo>
                    <a:pt x="10" y="9"/>
                    <a:pt x="9" y="9"/>
                    <a:pt x="11" y="9"/>
                  </a:cubicBezTo>
                  <a:cubicBezTo>
                    <a:pt x="12" y="8"/>
                    <a:pt x="12" y="6"/>
                    <a:pt x="13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1"/>
                    <a:pt x="10" y="1"/>
                    <a:pt x="6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252">
              <a:extLst>
                <a:ext uri="{FF2B5EF4-FFF2-40B4-BE49-F238E27FC236}">
                  <a16:creationId xmlns:a16="http://schemas.microsoft.com/office/drawing/2014/main" id="{75B51C90-C8F0-B044-9565-D012B1039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7824" y="3795467"/>
              <a:ext cx="43114" cy="25150"/>
            </a:xfrm>
            <a:custGeom>
              <a:avLst/>
              <a:gdLst>
                <a:gd name="T0" fmla="*/ 7 w 12"/>
                <a:gd name="T1" fmla="*/ 1 h 7"/>
                <a:gd name="T2" fmla="*/ 5 w 12"/>
                <a:gd name="T3" fmla="*/ 7 h 7"/>
                <a:gd name="T4" fmla="*/ 7 w 12"/>
                <a:gd name="T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7">
                  <a:moveTo>
                    <a:pt x="7" y="1"/>
                  </a:moveTo>
                  <a:cubicBezTo>
                    <a:pt x="12" y="2"/>
                    <a:pt x="5" y="7"/>
                    <a:pt x="5" y="7"/>
                  </a:cubicBezTo>
                  <a:cubicBezTo>
                    <a:pt x="2" y="5"/>
                    <a:pt x="0" y="0"/>
                    <a:pt x="7" y="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253">
              <a:extLst>
                <a:ext uri="{FF2B5EF4-FFF2-40B4-BE49-F238E27FC236}">
                  <a16:creationId xmlns:a16="http://schemas.microsoft.com/office/drawing/2014/main" id="{056FF62B-342C-3043-9C3F-DA94FC23C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0280" y="3666126"/>
              <a:ext cx="472455" cy="414970"/>
            </a:xfrm>
            <a:custGeom>
              <a:avLst/>
              <a:gdLst>
                <a:gd name="T0" fmla="*/ 89 w 134"/>
                <a:gd name="T1" fmla="*/ 45 h 118"/>
                <a:gd name="T2" fmla="*/ 87 w 134"/>
                <a:gd name="T3" fmla="*/ 49 h 118"/>
                <a:gd name="T4" fmla="*/ 90 w 134"/>
                <a:gd name="T5" fmla="*/ 54 h 118"/>
                <a:gd name="T6" fmla="*/ 93 w 134"/>
                <a:gd name="T7" fmla="*/ 59 h 118"/>
                <a:gd name="T8" fmla="*/ 99 w 134"/>
                <a:gd name="T9" fmla="*/ 63 h 118"/>
                <a:gd name="T10" fmla="*/ 122 w 134"/>
                <a:gd name="T11" fmla="*/ 74 h 118"/>
                <a:gd name="T12" fmla="*/ 134 w 134"/>
                <a:gd name="T13" fmla="*/ 74 h 118"/>
                <a:gd name="T14" fmla="*/ 112 w 134"/>
                <a:gd name="T15" fmla="*/ 108 h 118"/>
                <a:gd name="T16" fmla="*/ 101 w 134"/>
                <a:gd name="T17" fmla="*/ 109 h 118"/>
                <a:gd name="T18" fmla="*/ 97 w 134"/>
                <a:gd name="T19" fmla="*/ 111 h 118"/>
                <a:gd name="T20" fmla="*/ 89 w 134"/>
                <a:gd name="T21" fmla="*/ 112 h 118"/>
                <a:gd name="T22" fmla="*/ 87 w 134"/>
                <a:gd name="T23" fmla="*/ 114 h 118"/>
                <a:gd name="T24" fmla="*/ 77 w 134"/>
                <a:gd name="T25" fmla="*/ 115 h 118"/>
                <a:gd name="T26" fmla="*/ 75 w 134"/>
                <a:gd name="T27" fmla="*/ 111 h 118"/>
                <a:gd name="T28" fmla="*/ 69 w 134"/>
                <a:gd name="T29" fmla="*/ 114 h 118"/>
                <a:gd name="T30" fmla="*/ 66 w 134"/>
                <a:gd name="T31" fmla="*/ 117 h 118"/>
                <a:gd name="T32" fmla="*/ 61 w 134"/>
                <a:gd name="T33" fmla="*/ 117 h 118"/>
                <a:gd name="T34" fmla="*/ 56 w 134"/>
                <a:gd name="T35" fmla="*/ 116 h 118"/>
                <a:gd name="T36" fmla="*/ 49 w 134"/>
                <a:gd name="T37" fmla="*/ 115 h 118"/>
                <a:gd name="T38" fmla="*/ 43 w 134"/>
                <a:gd name="T39" fmla="*/ 115 h 118"/>
                <a:gd name="T40" fmla="*/ 37 w 134"/>
                <a:gd name="T41" fmla="*/ 116 h 118"/>
                <a:gd name="T42" fmla="*/ 31 w 134"/>
                <a:gd name="T43" fmla="*/ 115 h 118"/>
                <a:gd name="T44" fmla="*/ 30 w 134"/>
                <a:gd name="T45" fmla="*/ 113 h 118"/>
                <a:gd name="T46" fmla="*/ 28 w 134"/>
                <a:gd name="T47" fmla="*/ 108 h 118"/>
                <a:gd name="T48" fmla="*/ 26 w 134"/>
                <a:gd name="T49" fmla="*/ 108 h 118"/>
                <a:gd name="T50" fmla="*/ 21 w 134"/>
                <a:gd name="T51" fmla="*/ 104 h 118"/>
                <a:gd name="T52" fmla="*/ 17 w 134"/>
                <a:gd name="T53" fmla="*/ 95 h 118"/>
                <a:gd name="T54" fmla="*/ 15 w 134"/>
                <a:gd name="T55" fmla="*/ 91 h 118"/>
                <a:gd name="T56" fmla="*/ 11 w 134"/>
                <a:gd name="T57" fmla="*/ 86 h 118"/>
                <a:gd name="T58" fmla="*/ 6 w 134"/>
                <a:gd name="T59" fmla="*/ 82 h 118"/>
                <a:gd name="T60" fmla="*/ 1 w 134"/>
                <a:gd name="T61" fmla="*/ 81 h 118"/>
                <a:gd name="T62" fmla="*/ 2 w 134"/>
                <a:gd name="T63" fmla="*/ 76 h 118"/>
                <a:gd name="T64" fmla="*/ 5 w 134"/>
                <a:gd name="T65" fmla="*/ 75 h 118"/>
                <a:gd name="T66" fmla="*/ 9 w 134"/>
                <a:gd name="T67" fmla="*/ 74 h 118"/>
                <a:gd name="T68" fmla="*/ 10 w 134"/>
                <a:gd name="T69" fmla="*/ 68 h 118"/>
                <a:gd name="T70" fmla="*/ 11 w 134"/>
                <a:gd name="T71" fmla="*/ 59 h 118"/>
                <a:gd name="T72" fmla="*/ 15 w 134"/>
                <a:gd name="T73" fmla="*/ 48 h 118"/>
                <a:gd name="T74" fmla="*/ 15 w 134"/>
                <a:gd name="T75" fmla="*/ 43 h 118"/>
                <a:gd name="T76" fmla="*/ 19 w 134"/>
                <a:gd name="T77" fmla="*/ 40 h 118"/>
                <a:gd name="T78" fmla="*/ 22 w 134"/>
                <a:gd name="T79" fmla="*/ 37 h 118"/>
                <a:gd name="T80" fmla="*/ 25 w 134"/>
                <a:gd name="T81" fmla="*/ 32 h 118"/>
                <a:gd name="T82" fmla="*/ 27 w 134"/>
                <a:gd name="T83" fmla="*/ 24 h 118"/>
                <a:gd name="T84" fmla="*/ 32 w 134"/>
                <a:gd name="T85" fmla="*/ 16 h 118"/>
                <a:gd name="T86" fmla="*/ 36 w 134"/>
                <a:gd name="T87" fmla="*/ 9 h 118"/>
                <a:gd name="T88" fmla="*/ 41 w 134"/>
                <a:gd name="T89" fmla="*/ 7 h 118"/>
                <a:gd name="T90" fmla="*/ 45 w 134"/>
                <a:gd name="T91" fmla="*/ 7 h 118"/>
                <a:gd name="T92" fmla="*/ 47 w 134"/>
                <a:gd name="T93" fmla="*/ 10 h 118"/>
                <a:gd name="T94" fmla="*/ 49 w 134"/>
                <a:gd name="T95" fmla="*/ 2 h 118"/>
                <a:gd name="T96" fmla="*/ 52 w 134"/>
                <a:gd name="T97" fmla="*/ 2 h 118"/>
                <a:gd name="T98" fmla="*/ 57 w 134"/>
                <a:gd name="T99" fmla="*/ 7 h 118"/>
                <a:gd name="T100" fmla="*/ 61 w 134"/>
                <a:gd name="T101" fmla="*/ 7 h 118"/>
                <a:gd name="T102" fmla="*/ 71 w 134"/>
                <a:gd name="T103" fmla="*/ 10 h 118"/>
                <a:gd name="T104" fmla="*/ 77 w 134"/>
                <a:gd name="T105" fmla="*/ 17 h 118"/>
                <a:gd name="T106" fmla="*/ 80 w 134"/>
                <a:gd name="T107" fmla="*/ 24 h 118"/>
                <a:gd name="T108" fmla="*/ 84 w 134"/>
                <a:gd name="T109" fmla="*/ 27 h 118"/>
                <a:gd name="T110" fmla="*/ 80 w 134"/>
                <a:gd name="T111" fmla="*/ 36 h 118"/>
                <a:gd name="T112" fmla="*/ 78 w 134"/>
                <a:gd name="T113" fmla="*/ 43 h 118"/>
                <a:gd name="T114" fmla="*/ 83 w 134"/>
                <a:gd name="T115" fmla="*/ 46 h 118"/>
                <a:gd name="T116" fmla="*/ 86 w 134"/>
                <a:gd name="T117" fmla="*/ 45 h 118"/>
                <a:gd name="T118" fmla="*/ 89 w 134"/>
                <a:gd name="T119" fmla="*/ 4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" h="118">
                  <a:moveTo>
                    <a:pt x="89" y="45"/>
                  </a:moveTo>
                  <a:cubicBezTo>
                    <a:pt x="87" y="49"/>
                    <a:pt x="87" y="49"/>
                    <a:pt x="87" y="49"/>
                  </a:cubicBezTo>
                  <a:cubicBezTo>
                    <a:pt x="87" y="49"/>
                    <a:pt x="89" y="52"/>
                    <a:pt x="90" y="54"/>
                  </a:cubicBezTo>
                  <a:cubicBezTo>
                    <a:pt x="92" y="56"/>
                    <a:pt x="91" y="57"/>
                    <a:pt x="93" y="59"/>
                  </a:cubicBezTo>
                  <a:cubicBezTo>
                    <a:pt x="95" y="60"/>
                    <a:pt x="96" y="62"/>
                    <a:pt x="99" y="63"/>
                  </a:cubicBezTo>
                  <a:cubicBezTo>
                    <a:pt x="103" y="65"/>
                    <a:pt x="122" y="74"/>
                    <a:pt x="122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7" y="114"/>
                    <a:pt x="79" y="116"/>
                    <a:pt x="77" y="115"/>
                  </a:cubicBezTo>
                  <a:cubicBezTo>
                    <a:pt x="75" y="114"/>
                    <a:pt x="75" y="111"/>
                    <a:pt x="75" y="111"/>
                  </a:cubicBezTo>
                  <a:cubicBezTo>
                    <a:pt x="75" y="111"/>
                    <a:pt x="72" y="115"/>
                    <a:pt x="69" y="114"/>
                  </a:cubicBezTo>
                  <a:cubicBezTo>
                    <a:pt x="67" y="112"/>
                    <a:pt x="66" y="117"/>
                    <a:pt x="66" y="117"/>
                  </a:cubicBezTo>
                  <a:cubicBezTo>
                    <a:pt x="66" y="117"/>
                    <a:pt x="63" y="117"/>
                    <a:pt x="61" y="117"/>
                  </a:cubicBezTo>
                  <a:cubicBezTo>
                    <a:pt x="59" y="117"/>
                    <a:pt x="57" y="118"/>
                    <a:pt x="56" y="116"/>
                  </a:cubicBezTo>
                  <a:cubicBezTo>
                    <a:pt x="55" y="115"/>
                    <a:pt x="49" y="115"/>
                    <a:pt x="49" y="115"/>
                  </a:cubicBezTo>
                  <a:cubicBezTo>
                    <a:pt x="49" y="115"/>
                    <a:pt x="45" y="117"/>
                    <a:pt x="43" y="115"/>
                  </a:cubicBezTo>
                  <a:cubicBezTo>
                    <a:pt x="41" y="114"/>
                    <a:pt x="38" y="116"/>
                    <a:pt x="37" y="116"/>
                  </a:cubicBezTo>
                  <a:cubicBezTo>
                    <a:pt x="36" y="116"/>
                    <a:pt x="31" y="115"/>
                    <a:pt x="31" y="115"/>
                  </a:cubicBezTo>
                  <a:cubicBezTo>
                    <a:pt x="30" y="113"/>
                    <a:pt x="30" y="113"/>
                    <a:pt x="30" y="113"/>
                  </a:cubicBezTo>
                  <a:cubicBezTo>
                    <a:pt x="30" y="113"/>
                    <a:pt x="30" y="108"/>
                    <a:pt x="28" y="108"/>
                  </a:cubicBezTo>
                  <a:cubicBezTo>
                    <a:pt x="27" y="108"/>
                    <a:pt x="27" y="108"/>
                    <a:pt x="26" y="108"/>
                  </a:cubicBezTo>
                  <a:cubicBezTo>
                    <a:pt x="24" y="108"/>
                    <a:pt x="21" y="107"/>
                    <a:pt x="21" y="104"/>
                  </a:cubicBezTo>
                  <a:cubicBezTo>
                    <a:pt x="20" y="101"/>
                    <a:pt x="17" y="98"/>
                    <a:pt x="17" y="95"/>
                  </a:cubicBezTo>
                  <a:cubicBezTo>
                    <a:pt x="17" y="92"/>
                    <a:pt x="16" y="92"/>
                    <a:pt x="15" y="91"/>
                  </a:cubicBezTo>
                  <a:cubicBezTo>
                    <a:pt x="13" y="89"/>
                    <a:pt x="12" y="88"/>
                    <a:pt x="11" y="86"/>
                  </a:cubicBezTo>
                  <a:cubicBezTo>
                    <a:pt x="9" y="83"/>
                    <a:pt x="8" y="83"/>
                    <a:pt x="6" y="82"/>
                  </a:cubicBezTo>
                  <a:cubicBezTo>
                    <a:pt x="5" y="82"/>
                    <a:pt x="0" y="83"/>
                    <a:pt x="1" y="81"/>
                  </a:cubicBezTo>
                  <a:cubicBezTo>
                    <a:pt x="1" y="79"/>
                    <a:pt x="2" y="76"/>
                    <a:pt x="2" y="76"/>
                  </a:cubicBezTo>
                  <a:cubicBezTo>
                    <a:pt x="2" y="76"/>
                    <a:pt x="2" y="76"/>
                    <a:pt x="5" y="75"/>
                  </a:cubicBezTo>
                  <a:cubicBezTo>
                    <a:pt x="8" y="75"/>
                    <a:pt x="9" y="74"/>
                    <a:pt x="9" y="74"/>
                  </a:cubicBezTo>
                  <a:cubicBezTo>
                    <a:pt x="9" y="74"/>
                    <a:pt x="10" y="70"/>
                    <a:pt x="10" y="68"/>
                  </a:cubicBezTo>
                  <a:cubicBezTo>
                    <a:pt x="10" y="67"/>
                    <a:pt x="11" y="61"/>
                    <a:pt x="11" y="59"/>
                  </a:cubicBezTo>
                  <a:cubicBezTo>
                    <a:pt x="10" y="57"/>
                    <a:pt x="15" y="52"/>
                    <a:pt x="15" y="48"/>
                  </a:cubicBezTo>
                  <a:cubicBezTo>
                    <a:pt x="15" y="45"/>
                    <a:pt x="15" y="43"/>
                    <a:pt x="15" y="43"/>
                  </a:cubicBezTo>
                  <a:cubicBezTo>
                    <a:pt x="15" y="43"/>
                    <a:pt x="17" y="41"/>
                    <a:pt x="19" y="40"/>
                  </a:cubicBezTo>
                  <a:cubicBezTo>
                    <a:pt x="21" y="39"/>
                    <a:pt x="22" y="39"/>
                    <a:pt x="22" y="37"/>
                  </a:cubicBezTo>
                  <a:cubicBezTo>
                    <a:pt x="23" y="35"/>
                    <a:pt x="24" y="34"/>
                    <a:pt x="25" y="32"/>
                  </a:cubicBezTo>
                  <a:cubicBezTo>
                    <a:pt x="26" y="29"/>
                    <a:pt x="27" y="27"/>
                    <a:pt x="27" y="24"/>
                  </a:cubicBezTo>
                  <a:cubicBezTo>
                    <a:pt x="27" y="20"/>
                    <a:pt x="31" y="18"/>
                    <a:pt x="32" y="16"/>
                  </a:cubicBezTo>
                  <a:cubicBezTo>
                    <a:pt x="33" y="13"/>
                    <a:pt x="36" y="9"/>
                    <a:pt x="36" y="9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5" y="6"/>
                    <a:pt x="45" y="7"/>
                  </a:cubicBezTo>
                  <a:cubicBezTo>
                    <a:pt x="46" y="9"/>
                    <a:pt x="47" y="10"/>
                    <a:pt x="47" y="10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50" y="0"/>
                    <a:pt x="52" y="2"/>
                  </a:cubicBezTo>
                  <a:cubicBezTo>
                    <a:pt x="54" y="3"/>
                    <a:pt x="56" y="7"/>
                    <a:pt x="57" y="7"/>
                  </a:cubicBezTo>
                  <a:cubicBezTo>
                    <a:pt x="59" y="7"/>
                    <a:pt x="60" y="5"/>
                    <a:pt x="61" y="7"/>
                  </a:cubicBezTo>
                  <a:cubicBezTo>
                    <a:pt x="62" y="9"/>
                    <a:pt x="68" y="9"/>
                    <a:pt x="71" y="10"/>
                  </a:cubicBezTo>
                  <a:cubicBezTo>
                    <a:pt x="73" y="11"/>
                    <a:pt x="74" y="14"/>
                    <a:pt x="77" y="17"/>
                  </a:cubicBezTo>
                  <a:cubicBezTo>
                    <a:pt x="79" y="19"/>
                    <a:pt x="79" y="22"/>
                    <a:pt x="80" y="24"/>
                  </a:cubicBezTo>
                  <a:cubicBezTo>
                    <a:pt x="81" y="25"/>
                    <a:pt x="84" y="27"/>
                    <a:pt x="84" y="27"/>
                  </a:cubicBezTo>
                  <a:cubicBezTo>
                    <a:pt x="84" y="27"/>
                    <a:pt x="79" y="33"/>
                    <a:pt x="80" y="36"/>
                  </a:cubicBezTo>
                  <a:cubicBezTo>
                    <a:pt x="80" y="38"/>
                    <a:pt x="77" y="41"/>
                    <a:pt x="78" y="43"/>
                  </a:cubicBezTo>
                  <a:cubicBezTo>
                    <a:pt x="78" y="45"/>
                    <a:pt x="81" y="46"/>
                    <a:pt x="83" y="46"/>
                  </a:cubicBezTo>
                  <a:cubicBezTo>
                    <a:pt x="85" y="46"/>
                    <a:pt x="86" y="45"/>
                    <a:pt x="86" y="45"/>
                  </a:cubicBezTo>
                  <a:lnTo>
                    <a:pt x="89" y="45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254">
              <a:extLst>
                <a:ext uri="{FF2B5EF4-FFF2-40B4-BE49-F238E27FC236}">
                  <a16:creationId xmlns:a16="http://schemas.microsoft.com/office/drawing/2014/main" id="{97E9B55C-B468-184D-8FB2-15A423CC0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0280" y="3666126"/>
              <a:ext cx="472455" cy="414970"/>
            </a:xfrm>
            <a:custGeom>
              <a:avLst/>
              <a:gdLst>
                <a:gd name="T0" fmla="*/ 89 w 134"/>
                <a:gd name="T1" fmla="*/ 45 h 118"/>
                <a:gd name="T2" fmla="*/ 87 w 134"/>
                <a:gd name="T3" fmla="*/ 49 h 118"/>
                <a:gd name="T4" fmla="*/ 90 w 134"/>
                <a:gd name="T5" fmla="*/ 54 h 118"/>
                <a:gd name="T6" fmla="*/ 93 w 134"/>
                <a:gd name="T7" fmla="*/ 59 h 118"/>
                <a:gd name="T8" fmla="*/ 99 w 134"/>
                <a:gd name="T9" fmla="*/ 63 h 118"/>
                <a:gd name="T10" fmla="*/ 122 w 134"/>
                <a:gd name="T11" fmla="*/ 74 h 118"/>
                <a:gd name="T12" fmla="*/ 134 w 134"/>
                <a:gd name="T13" fmla="*/ 74 h 118"/>
                <a:gd name="T14" fmla="*/ 112 w 134"/>
                <a:gd name="T15" fmla="*/ 108 h 118"/>
                <a:gd name="T16" fmla="*/ 101 w 134"/>
                <a:gd name="T17" fmla="*/ 109 h 118"/>
                <a:gd name="T18" fmla="*/ 97 w 134"/>
                <a:gd name="T19" fmla="*/ 111 h 118"/>
                <a:gd name="T20" fmla="*/ 89 w 134"/>
                <a:gd name="T21" fmla="*/ 112 h 118"/>
                <a:gd name="T22" fmla="*/ 87 w 134"/>
                <a:gd name="T23" fmla="*/ 114 h 118"/>
                <a:gd name="T24" fmla="*/ 77 w 134"/>
                <a:gd name="T25" fmla="*/ 115 h 118"/>
                <a:gd name="T26" fmla="*/ 75 w 134"/>
                <a:gd name="T27" fmla="*/ 111 h 118"/>
                <a:gd name="T28" fmla="*/ 69 w 134"/>
                <a:gd name="T29" fmla="*/ 114 h 118"/>
                <a:gd name="T30" fmla="*/ 66 w 134"/>
                <a:gd name="T31" fmla="*/ 117 h 118"/>
                <a:gd name="T32" fmla="*/ 61 w 134"/>
                <a:gd name="T33" fmla="*/ 117 h 118"/>
                <a:gd name="T34" fmla="*/ 56 w 134"/>
                <a:gd name="T35" fmla="*/ 116 h 118"/>
                <a:gd name="T36" fmla="*/ 49 w 134"/>
                <a:gd name="T37" fmla="*/ 115 h 118"/>
                <a:gd name="T38" fmla="*/ 43 w 134"/>
                <a:gd name="T39" fmla="*/ 115 h 118"/>
                <a:gd name="T40" fmla="*/ 37 w 134"/>
                <a:gd name="T41" fmla="*/ 116 h 118"/>
                <a:gd name="T42" fmla="*/ 31 w 134"/>
                <a:gd name="T43" fmla="*/ 115 h 118"/>
                <a:gd name="T44" fmla="*/ 30 w 134"/>
                <a:gd name="T45" fmla="*/ 113 h 118"/>
                <a:gd name="T46" fmla="*/ 28 w 134"/>
                <a:gd name="T47" fmla="*/ 108 h 118"/>
                <a:gd name="T48" fmla="*/ 26 w 134"/>
                <a:gd name="T49" fmla="*/ 108 h 118"/>
                <a:gd name="T50" fmla="*/ 21 w 134"/>
                <a:gd name="T51" fmla="*/ 104 h 118"/>
                <a:gd name="T52" fmla="*/ 17 w 134"/>
                <a:gd name="T53" fmla="*/ 95 h 118"/>
                <a:gd name="T54" fmla="*/ 15 w 134"/>
                <a:gd name="T55" fmla="*/ 91 h 118"/>
                <a:gd name="T56" fmla="*/ 11 w 134"/>
                <a:gd name="T57" fmla="*/ 86 h 118"/>
                <a:gd name="T58" fmla="*/ 6 w 134"/>
                <a:gd name="T59" fmla="*/ 82 h 118"/>
                <a:gd name="T60" fmla="*/ 1 w 134"/>
                <a:gd name="T61" fmla="*/ 81 h 118"/>
                <a:gd name="T62" fmla="*/ 2 w 134"/>
                <a:gd name="T63" fmla="*/ 76 h 118"/>
                <a:gd name="T64" fmla="*/ 5 w 134"/>
                <a:gd name="T65" fmla="*/ 75 h 118"/>
                <a:gd name="T66" fmla="*/ 9 w 134"/>
                <a:gd name="T67" fmla="*/ 74 h 118"/>
                <a:gd name="T68" fmla="*/ 10 w 134"/>
                <a:gd name="T69" fmla="*/ 68 h 118"/>
                <a:gd name="T70" fmla="*/ 11 w 134"/>
                <a:gd name="T71" fmla="*/ 59 h 118"/>
                <a:gd name="T72" fmla="*/ 15 w 134"/>
                <a:gd name="T73" fmla="*/ 48 h 118"/>
                <a:gd name="T74" fmla="*/ 15 w 134"/>
                <a:gd name="T75" fmla="*/ 43 h 118"/>
                <a:gd name="T76" fmla="*/ 19 w 134"/>
                <a:gd name="T77" fmla="*/ 40 h 118"/>
                <a:gd name="T78" fmla="*/ 22 w 134"/>
                <a:gd name="T79" fmla="*/ 37 h 118"/>
                <a:gd name="T80" fmla="*/ 25 w 134"/>
                <a:gd name="T81" fmla="*/ 32 h 118"/>
                <a:gd name="T82" fmla="*/ 27 w 134"/>
                <a:gd name="T83" fmla="*/ 24 h 118"/>
                <a:gd name="T84" fmla="*/ 32 w 134"/>
                <a:gd name="T85" fmla="*/ 16 h 118"/>
                <a:gd name="T86" fmla="*/ 36 w 134"/>
                <a:gd name="T87" fmla="*/ 9 h 118"/>
                <a:gd name="T88" fmla="*/ 41 w 134"/>
                <a:gd name="T89" fmla="*/ 7 h 118"/>
                <a:gd name="T90" fmla="*/ 45 w 134"/>
                <a:gd name="T91" fmla="*/ 7 h 118"/>
                <a:gd name="T92" fmla="*/ 47 w 134"/>
                <a:gd name="T93" fmla="*/ 10 h 118"/>
                <a:gd name="T94" fmla="*/ 49 w 134"/>
                <a:gd name="T95" fmla="*/ 2 h 118"/>
                <a:gd name="T96" fmla="*/ 52 w 134"/>
                <a:gd name="T97" fmla="*/ 2 h 118"/>
                <a:gd name="T98" fmla="*/ 57 w 134"/>
                <a:gd name="T99" fmla="*/ 7 h 118"/>
                <a:gd name="T100" fmla="*/ 61 w 134"/>
                <a:gd name="T101" fmla="*/ 7 h 118"/>
                <a:gd name="T102" fmla="*/ 71 w 134"/>
                <a:gd name="T103" fmla="*/ 10 h 118"/>
                <a:gd name="T104" fmla="*/ 77 w 134"/>
                <a:gd name="T105" fmla="*/ 17 h 118"/>
                <a:gd name="T106" fmla="*/ 80 w 134"/>
                <a:gd name="T107" fmla="*/ 24 h 118"/>
                <a:gd name="T108" fmla="*/ 84 w 134"/>
                <a:gd name="T109" fmla="*/ 27 h 118"/>
                <a:gd name="T110" fmla="*/ 80 w 134"/>
                <a:gd name="T111" fmla="*/ 36 h 118"/>
                <a:gd name="T112" fmla="*/ 78 w 134"/>
                <a:gd name="T113" fmla="*/ 43 h 118"/>
                <a:gd name="T114" fmla="*/ 83 w 134"/>
                <a:gd name="T115" fmla="*/ 46 h 118"/>
                <a:gd name="T116" fmla="*/ 86 w 134"/>
                <a:gd name="T117" fmla="*/ 45 h 118"/>
                <a:gd name="T118" fmla="*/ 89 w 134"/>
                <a:gd name="T119" fmla="*/ 4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" h="118">
                  <a:moveTo>
                    <a:pt x="89" y="45"/>
                  </a:moveTo>
                  <a:cubicBezTo>
                    <a:pt x="87" y="49"/>
                    <a:pt x="87" y="49"/>
                    <a:pt x="87" y="49"/>
                  </a:cubicBezTo>
                  <a:cubicBezTo>
                    <a:pt x="87" y="49"/>
                    <a:pt x="89" y="52"/>
                    <a:pt x="90" y="54"/>
                  </a:cubicBezTo>
                  <a:cubicBezTo>
                    <a:pt x="92" y="56"/>
                    <a:pt x="91" y="57"/>
                    <a:pt x="93" y="59"/>
                  </a:cubicBezTo>
                  <a:cubicBezTo>
                    <a:pt x="95" y="60"/>
                    <a:pt x="96" y="62"/>
                    <a:pt x="99" y="63"/>
                  </a:cubicBezTo>
                  <a:cubicBezTo>
                    <a:pt x="103" y="65"/>
                    <a:pt x="122" y="74"/>
                    <a:pt x="122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01" y="109"/>
                    <a:pt x="101" y="109"/>
                    <a:pt x="101" y="10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7" y="114"/>
                    <a:pt x="79" y="116"/>
                    <a:pt x="77" y="115"/>
                  </a:cubicBezTo>
                  <a:cubicBezTo>
                    <a:pt x="75" y="114"/>
                    <a:pt x="75" y="111"/>
                    <a:pt x="75" y="111"/>
                  </a:cubicBezTo>
                  <a:cubicBezTo>
                    <a:pt x="75" y="111"/>
                    <a:pt x="72" y="115"/>
                    <a:pt x="69" y="114"/>
                  </a:cubicBezTo>
                  <a:cubicBezTo>
                    <a:pt x="67" y="112"/>
                    <a:pt x="66" y="117"/>
                    <a:pt x="66" y="117"/>
                  </a:cubicBezTo>
                  <a:cubicBezTo>
                    <a:pt x="66" y="117"/>
                    <a:pt x="63" y="117"/>
                    <a:pt x="61" y="117"/>
                  </a:cubicBezTo>
                  <a:cubicBezTo>
                    <a:pt x="59" y="117"/>
                    <a:pt x="57" y="118"/>
                    <a:pt x="56" y="116"/>
                  </a:cubicBezTo>
                  <a:cubicBezTo>
                    <a:pt x="55" y="115"/>
                    <a:pt x="49" y="115"/>
                    <a:pt x="49" y="115"/>
                  </a:cubicBezTo>
                  <a:cubicBezTo>
                    <a:pt x="49" y="115"/>
                    <a:pt x="45" y="117"/>
                    <a:pt x="43" y="115"/>
                  </a:cubicBezTo>
                  <a:cubicBezTo>
                    <a:pt x="41" y="114"/>
                    <a:pt x="38" y="116"/>
                    <a:pt x="37" y="116"/>
                  </a:cubicBezTo>
                  <a:cubicBezTo>
                    <a:pt x="36" y="116"/>
                    <a:pt x="31" y="115"/>
                    <a:pt x="31" y="115"/>
                  </a:cubicBezTo>
                  <a:cubicBezTo>
                    <a:pt x="30" y="113"/>
                    <a:pt x="30" y="113"/>
                    <a:pt x="30" y="113"/>
                  </a:cubicBezTo>
                  <a:cubicBezTo>
                    <a:pt x="30" y="113"/>
                    <a:pt x="30" y="108"/>
                    <a:pt x="28" y="108"/>
                  </a:cubicBezTo>
                  <a:cubicBezTo>
                    <a:pt x="27" y="108"/>
                    <a:pt x="27" y="108"/>
                    <a:pt x="26" y="108"/>
                  </a:cubicBezTo>
                  <a:cubicBezTo>
                    <a:pt x="24" y="108"/>
                    <a:pt x="21" y="107"/>
                    <a:pt x="21" y="104"/>
                  </a:cubicBezTo>
                  <a:cubicBezTo>
                    <a:pt x="20" y="101"/>
                    <a:pt x="17" y="98"/>
                    <a:pt x="17" y="95"/>
                  </a:cubicBezTo>
                  <a:cubicBezTo>
                    <a:pt x="17" y="92"/>
                    <a:pt x="16" y="92"/>
                    <a:pt x="15" y="91"/>
                  </a:cubicBezTo>
                  <a:cubicBezTo>
                    <a:pt x="13" y="89"/>
                    <a:pt x="12" y="88"/>
                    <a:pt x="11" y="86"/>
                  </a:cubicBezTo>
                  <a:cubicBezTo>
                    <a:pt x="9" y="83"/>
                    <a:pt x="8" y="83"/>
                    <a:pt x="6" y="82"/>
                  </a:cubicBezTo>
                  <a:cubicBezTo>
                    <a:pt x="5" y="82"/>
                    <a:pt x="0" y="83"/>
                    <a:pt x="1" y="81"/>
                  </a:cubicBezTo>
                  <a:cubicBezTo>
                    <a:pt x="1" y="79"/>
                    <a:pt x="2" y="76"/>
                    <a:pt x="2" y="76"/>
                  </a:cubicBezTo>
                  <a:cubicBezTo>
                    <a:pt x="2" y="76"/>
                    <a:pt x="2" y="76"/>
                    <a:pt x="5" y="75"/>
                  </a:cubicBezTo>
                  <a:cubicBezTo>
                    <a:pt x="8" y="75"/>
                    <a:pt x="9" y="74"/>
                    <a:pt x="9" y="74"/>
                  </a:cubicBezTo>
                  <a:cubicBezTo>
                    <a:pt x="9" y="74"/>
                    <a:pt x="10" y="70"/>
                    <a:pt x="10" y="68"/>
                  </a:cubicBezTo>
                  <a:cubicBezTo>
                    <a:pt x="10" y="67"/>
                    <a:pt x="11" y="61"/>
                    <a:pt x="11" y="59"/>
                  </a:cubicBezTo>
                  <a:cubicBezTo>
                    <a:pt x="10" y="57"/>
                    <a:pt x="15" y="52"/>
                    <a:pt x="15" y="48"/>
                  </a:cubicBezTo>
                  <a:cubicBezTo>
                    <a:pt x="15" y="45"/>
                    <a:pt x="15" y="43"/>
                    <a:pt x="15" y="43"/>
                  </a:cubicBezTo>
                  <a:cubicBezTo>
                    <a:pt x="15" y="43"/>
                    <a:pt x="17" y="41"/>
                    <a:pt x="19" y="40"/>
                  </a:cubicBezTo>
                  <a:cubicBezTo>
                    <a:pt x="21" y="39"/>
                    <a:pt x="22" y="39"/>
                    <a:pt x="22" y="37"/>
                  </a:cubicBezTo>
                  <a:cubicBezTo>
                    <a:pt x="23" y="35"/>
                    <a:pt x="24" y="34"/>
                    <a:pt x="25" y="32"/>
                  </a:cubicBezTo>
                  <a:cubicBezTo>
                    <a:pt x="26" y="29"/>
                    <a:pt x="27" y="27"/>
                    <a:pt x="27" y="24"/>
                  </a:cubicBezTo>
                  <a:cubicBezTo>
                    <a:pt x="27" y="20"/>
                    <a:pt x="31" y="18"/>
                    <a:pt x="32" y="16"/>
                  </a:cubicBezTo>
                  <a:cubicBezTo>
                    <a:pt x="33" y="13"/>
                    <a:pt x="36" y="9"/>
                    <a:pt x="36" y="9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5" y="6"/>
                    <a:pt x="45" y="7"/>
                  </a:cubicBezTo>
                  <a:cubicBezTo>
                    <a:pt x="46" y="9"/>
                    <a:pt x="47" y="10"/>
                    <a:pt x="47" y="10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50" y="0"/>
                    <a:pt x="52" y="2"/>
                  </a:cubicBezTo>
                  <a:cubicBezTo>
                    <a:pt x="54" y="3"/>
                    <a:pt x="56" y="7"/>
                    <a:pt x="57" y="7"/>
                  </a:cubicBezTo>
                  <a:cubicBezTo>
                    <a:pt x="59" y="7"/>
                    <a:pt x="60" y="5"/>
                    <a:pt x="61" y="7"/>
                  </a:cubicBezTo>
                  <a:cubicBezTo>
                    <a:pt x="62" y="9"/>
                    <a:pt x="68" y="9"/>
                    <a:pt x="71" y="10"/>
                  </a:cubicBezTo>
                  <a:cubicBezTo>
                    <a:pt x="73" y="11"/>
                    <a:pt x="74" y="14"/>
                    <a:pt x="77" y="17"/>
                  </a:cubicBezTo>
                  <a:cubicBezTo>
                    <a:pt x="79" y="19"/>
                    <a:pt x="79" y="22"/>
                    <a:pt x="80" y="24"/>
                  </a:cubicBezTo>
                  <a:cubicBezTo>
                    <a:pt x="81" y="25"/>
                    <a:pt x="84" y="27"/>
                    <a:pt x="84" y="27"/>
                  </a:cubicBezTo>
                  <a:cubicBezTo>
                    <a:pt x="84" y="27"/>
                    <a:pt x="79" y="33"/>
                    <a:pt x="80" y="36"/>
                  </a:cubicBezTo>
                  <a:cubicBezTo>
                    <a:pt x="80" y="38"/>
                    <a:pt x="77" y="41"/>
                    <a:pt x="78" y="43"/>
                  </a:cubicBezTo>
                  <a:cubicBezTo>
                    <a:pt x="78" y="45"/>
                    <a:pt x="81" y="46"/>
                    <a:pt x="83" y="46"/>
                  </a:cubicBezTo>
                  <a:cubicBezTo>
                    <a:pt x="85" y="46"/>
                    <a:pt x="86" y="45"/>
                    <a:pt x="86" y="45"/>
                  </a:cubicBezTo>
                  <a:lnTo>
                    <a:pt x="89" y="45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255">
              <a:extLst>
                <a:ext uri="{FF2B5EF4-FFF2-40B4-BE49-F238E27FC236}">
                  <a16:creationId xmlns:a16="http://schemas.microsoft.com/office/drawing/2014/main" id="{75F4A75C-7589-4C4A-B895-F072EE13EC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6927" y="1754750"/>
              <a:ext cx="201197" cy="113174"/>
            </a:xfrm>
            <a:custGeom>
              <a:avLst/>
              <a:gdLst>
                <a:gd name="T0" fmla="*/ 54 w 57"/>
                <a:gd name="T1" fmla="*/ 11 h 32"/>
                <a:gd name="T2" fmla="*/ 55 w 57"/>
                <a:gd name="T3" fmla="*/ 10 h 32"/>
                <a:gd name="T4" fmla="*/ 57 w 57"/>
                <a:gd name="T5" fmla="*/ 6 h 32"/>
                <a:gd name="T6" fmla="*/ 55 w 57"/>
                <a:gd name="T7" fmla="*/ 3 h 32"/>
                <a:gd name="T8" fmla="*/ 48 w 57"/>
                <a:gd name="T9" fmla="*/ 0 h 32"/>
                <a:gd name="T10" fmla="*/ 46 w 57"/>
                <a:gd name="T11" fmla="*/ 0 h 32"/>
                <a:gd name="T12" fmla="*/ 45 w 57"/>
                <a:gd name="T13" fmla="*/ 3 h 32"/>
                <a:gd name="T14" fmla="*/ 37 w 57"/>
                <a:gd name="T15" fmla="*/ 3 h 32"/>
                <a:gd name="T16" fmla="*/ 35 w 57"/>
                <a:gd name="T17" fmla="*/ 1 h 32"/>
                <a:gd name="T18" fmla="*/ 33 w 57"/>
                <a:gd name="T19" fmla="*/ 4 h 32"/>
                <a:gd name="T20" fmla="*/ 18 w 57"/>
                <a:gd name="T21" fmla="*/ 7 h 32"/>
                <a:gd name="T22" fmla="*/ 18 w 57"/>
                <a:gd name="T23" fmla="*/ 19 h 32"/>
                <a:gd name="T24" fmla="*/ 21 w 57"/>
                <a:gd name="T25" fmla="*/ 19 h 32"/>
                <a:gd name="T26" fmla="*/ 20 w 57"/>
                <a:gd name="T27" fmla="*/ 25 h 32"/>
                <a:gd name="T28" fmla="*/ 26 w 57"/>
                <a:gd name="T29" fmla="*/ 25 h 32"/>
                <a:gd name="T30" fmla="*/ 28 w 57"/>
                <a:gd name="T31" fmla="*/ 24 h 32"/>
                <a:gd name="T32" fmla="*/ 34 w 57"/>
                <a:gd name="T33" fmla="*/ 25 h 32"/>
                <a:gd name="T34" fmla="*/ 37 w 57"/>
                <a:gd name="T35" fmla="*/ 28 h 32"/>
                <a:gd name="T36" fmla="*/ 39 w 57"/>
                <a:gd name="T37" fmla="*/ 28 h 32"/>
                <a:gd name="T38" fmla="*/ 42 w 57"/>
                <a:gd name="T39" fmla="*/ 32 h 32"/>
                <a:gd name="T40" fmla="*/ 46 w 57"/>
                <a:gd name="T41" fmla="*/ 31 h 32"/>
                <a:gd name="T42" fmla="*/ 48 w 57"/>
                <a:gd name="T43" fmla="*/ 26 h 32"/>
                <a:gd name="T44" fmla="*/ 52 w 57"/>
                <a:gd name="T45" fmla="*/ 22 h 32"/>
                <a:gd name="T46" fmla="*/ 52 w 57"/>
                <a:gd name="T47" fmla="*/ 20 h 32"/>
                <a:gd name="T48" fmla="*/ 50 w 57"/>
                <a:gd name="T49" fmla="*/ 18 h 32"/>
                <a:gd name="T50" fmla="*/ 49 w 57"/>
                <a:gd name="T51" fmla="*/ 11 h 32"/>
                <a:gd name="T52" fmla="*/ 51 w 57"/>
                <a:gd name="T53" fmla="*/ 10 h 32"/>
                <a:gd name="T54" fmla="*/ 53 w 57"/>
                <a:gd name="T55" fmla="*/ 10 h 32"/>
                <a:gd name="T56" fmla="*/ 54 w 57"/>
                <a:gd name="T57" fmla="*/ 11 h 32"/>
                <a:gd name="T58" fmla="*/ 3 w 57"/>
                <a:gd name="T59" fmla="*/ 25 h 32"/>
                <a:gd name="T60" fmla="*/ 3 w 57"/>
                <a:gd name="T61" fmla="*/ 27 h 32"/>
                <a:gd name="T62" fmla="*/ 3 w 57"/>
                <a:gd name="T63" fmla="*/ 25 h 32"/>
                <a:gd name="T64" fmla="*/ 7 w 57"/>
                <a:gd name="T65" fmla="*/ 15 h 32"/>
                <a:gd name="T66" fmla="*/ 2 w 57"/>
                <a:gd name="T67" fmla="*/ 18 h 32"/>
                <a:gd name="T68" fmla="*/ 1 w 57"/>
                <a:gd name="T69" fmla="*/ 16 h 32"/>
                <a:gd name="T70" fmla="*/ 3 w 57"/>
                <a:gd name="T71" fmla="*/ 23 h 32"/>
                <a:gd name="T72" fmla="*/ 5 w 57"/>
                <a:gd name="T73" fmla="*/ 24 h 32"/>
                <a:gd name="T74" fmla="*/ 7 w 57"/>
                <a:gd name="T75" fmla="*/ 22 h 32"/>
                <a:gd name="T76" fmla="*/ 10 w 57"/>
                <a:gd name="T77" fmla="*/ 22 h 32"/>
                <a:gd name="T78" fmla="*/ 13 w 57"/>
                <a:gd name="T79" fmla="*/ 16 h 32"/>
                <a:gd name="T80" fmla="*/ 7 w 57"/>
                <a:gd name="T81" fmla="*/ 15 h 32"/>
                <a:gd name="T82" fmla="*/ 8 w 57"/>
                <a:gd name="T83" fmla="*/ 6 h 32"/>
                <a:gd name="T84" fmla="*/ 7 w 57"/>
                <a:gd name="T85" fmla="*/ 8 h 32"/>
                <a:gd name="T86" fmla="*/ 4 w 57"/>
                <a:gd name="T87" fmla="*/ 9 h 32"/>
                <a:gd name="T88" fmla="*/ 6 w 57"/>
                <a:gd name="T89" fmla="*/ 10 h 32"/>
                <a:gd name="T90" fmla="*/ 7 w 57"/>
                <a:gd name="T91" fmla="*/ 12 h 32"/>
                <a:gd name="T92" fmla="*/ 8 w 57"/>
                <a:gd name="T93" fmla="*/ 12 h 32"/>
                <a:gd name="T94" fmla="*/ 9 w 57"/>
                <a:gd name="T95" fmla="*/ 11 h 32"/>
                <a:gd name="T96" fmla="*/ 10 w 57"/>
                <a:gd name="T97" fmla="*/ 9 h 32"/>
                <a:gd name="T98" fmla="*/ 8 w 57"/>
                <a:gd name="T99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7" h="32">
                  <a:moveTo>
                    <a:pt x="54" y="11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7" y="8"/>
                    <a:pt x="57" y="6"/>
                  </a:cubicBezTo>
                  <a:cubicBezTo>
                    <a:pt x="57" y="5"/>
                    <a:pt x="55" y="3"/>
                    <a:pt x="55" y="3"/>
                  </a:cubicBezTo>
                  <a:cubicBezTo>
                    <a:pt x="50" y="2"/>
                    <a:pt x="51" y="2"/>
                    <a:pt x="48" y="0"/>
                  </a:cubicBezTo>
                  <a:cubicBezTo>
                    <a:pt x="47" y="0"/>
                    <a:pt x="46" y="0"/>
                    <a:pt x="46" y="0"/>
                  </a:cubicBezTo>
                  <a:cubicBezTo>
                    <a:pt x="45" y="0"/>
                    <a:pt x="45" y="1"/>
                    <a:pt x="45" y="3"/>
                  </a:cubicBezTo>
                  <a:cubicBezTo>
                    <a:pt x="43" y="3"/>
                    <a:pt x="39" y="3"/>
                    <a:pt x="37" y="3"/>
                  </a:cubicBezTo>
                  <a:cubicBezTo>
                    <a:pt x="36" y="3"/>
                    <a:pt x="36" y="1"/>
                    <a:pt x="35" y="1"/>
                  </a:cubicBezTo>
                  <a:cubicBezTo>
                    <a:pt x="33" y="1"/>
                    <a:pt x="34" y="3"/>
                    <a:pt x="33" y="4"/>
                  </a:cubicBezTo>
                  <a:cubicBezTo>
                    <a:pt x="26" y="3"/>
                    <a:pt x="23" y="6"/>
                    <a:pt x="18" y="7"/>
                  </a:cubicBezTo>
                  <a:cubicBezTo>
                    <a:pt x="18" y="12"/>
                    <a:pt x="17" y="14"/>
                    <a:pt x="18" y="19"/>
                  </a:cubicBezTo>
                  <a:cubicBezTo>
                    <a:pt x="19" y="19"/>
                    <a:pt x="20" y="19"/>
                    <a:pt x="21" y="19"/>
                  </a:cubicBezTo>
                  <a:cubicBezTo>
                    <a:pt x="21" y="22"/>
                    <a:pt x="21" y="24"/>
                    <a:pt x="20" y="25"/>
                  </a:cubicBezTo>
                  <a:cubicBezTo>
                    <a:pt x="20" y="25"/>
                    <a:pt x="24" y="25"/>
                    <a:pt x="26" y="25"/>
                  </a:cubicBezTo>
                  <a:cubicBezTo>
                    <a:pt x="27" y="25"/>
                    <a:pt x="28" y="24"/>
                    <a:pt x="28" y="24"/>
                  </a:cubicBezTo>
                  <a:cubicBezTo>
                    <a:pt x="28" y="24"/>
                    <a:pt x="31" y="24"/>
                    <a:pt x="34" y="25"/>
                  </a:cubicBezTo>
                  <a:cubicBezTo>
                    <a:pt x="37" y="26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26"/>
                    <a:pt x="48" y="26"/>
                  </a:cubicBezTo>
                  <a:cubicBezTo>
                    <a:pt x="50" y="25"/>
                    <a:pt x="52" y="22"/>
                    <a:pt x="52" y="22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19"/>
                    <a:pt x="50" y="19"/>
                    <a:pt x="50" y="18"/>
                  </a:cubicBezTo>
                  <a:cubicBezTo>
                    <a:pt x="49" y="15"/>
                    <a:pt x="49" y="14"/>
                    <a:pt x="49" y="11"/>
                  </a:cubicBezTo>
                  <a:cubicBezTo>
                    <a:pt x="49" y="11"/>
                    <a:pt x="50" y="10"/>
                    <a:pt x="51" y="10"/>
                  </a:cubicBezTo>
                  <a:cubicBezTo>
                    <a:pt x="51" y="10"/>
                    <a:pt x="53" y="10"/>
                    <a:pt x="53" y="10"/>
                  </a:cubicBezTo>
                  <a:cubicBezTo>
                    <a:pt x="53" y="10"/>
                    <a:pt x="53" y="11"/>
                    <a:pt x="54" y="11"/>
                  </a:cubicBezTo>
                  <a:close/>
                  <a:moveTo>
                    <a:pt x="3" y="25"/>
                  </a:moveTo>
                  <a:cubicBezTo>
                    <a:pt x="2" y="25"/>
                    <a:pt x="3" y="27"/>
                    <a:pt x="3" y="27"/>
                  </a:cubicBezTo>
                  <a:cubicBezTo>
                    <a:pt x="3" y="27"/>
                    <a:pt x="5" y="24"/>
                    <a:pt x="3" y="25"/>
                  </a:cubicBezTo>
                  <a:close/>
                  <a:moveTo>
                    <a:pt x="7" y="15"/>
                  </a:moveTo>
                  <a:cubicBezTo>
                    <a:pt x="6" y="15"/>
                    <a:pt x="3" y="17"/>
                    <a:pt x="2" y="18"/>
                  </a:cubicBezTo>
                  <a:cubicBezTo>
                    <a:pt x="1" y="17"/>
                    <a:pt x="2" y="17"/>
                    <a:pt x="1" y="16"/>
                  </a:cubicBezTo>
                  <a:cubicBezTo>
                    <a:pt x="1" y="21"/>
                    <a:pt x="0" y="21"/>
                    <a:pt x="3" y="23"/>
                  </a:cubicBezTo>
                  <a:cubicBezTo>
                    <a:pt x="4" y="23"/>
                    <a:pt x="4" y="24"/>
                    <a:pt x="5" y="24"/>
                  </a:cubicBezTo>
                  <a:cubicBezTo>
                    <a:pt x="5" y="24"/>
                    <a:pt x="6" y="23"/>
                    <a:pt x="7" y="22"/>
                  </a:cubicBezTo>
                  <a:cubicBezTo>
                    <a:pt x="8" y="22"/>
                    <a:pt x="9" y="23"/>
                    <a:pt x="10" y="22"/>
                  </a:cubicBezTo>
                  <a:cubicBezTo>
                    <a:pt x="11" y="22"/>
                    <a:pt x="13" y="17"/>
                    <a:pt x="13" y="16"/>
                  </a:cubicBezTo>
                  <a:cubicBezTo>
                    <a:pt x="11" y="16"/>
                    <a:pt x="9" y="14"/>
                    <a:pt x="7" y="15"/>
                  </a:cubicBezTo>
                  <a:close/>
                  <a:moveTo>
                    <a:pt x="8" y="6"/>
                  </a:moveTo>
                  <a:cubicBezTo>
                    <a:pt x="7" y="6"/>
                    <a:pt x="7" y="8"/>
                    <a:pt x="7" y="8"/>
                  </a:cubicBezTo>
                  <a:cubicBezTo>
                    <a:pt x="6" y="8"/>
                    <a:pt x="4" y="8"/>
                    <a:pt x="4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lnTo>
                    <a:pt x="8" y="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256">
              <a:extLst>
                <a:ext uri="{FF2B5EF4-FFF2-40B4-BE49-F238E27FC236}">
                  <a16:creationId xmlns:a16="http://schemas.microsoft.com/office/drawing/2014/main" id="{0B6FC4F6-319F-4F40-AB5A-E5E8FBFE9E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6927" y="1754750"/>
              <a:ext cx="201197" cy="113174"/>
            </a:xfrm>
            <a:custGeom>
              <a:avLst/>
              <a:gdLst>
                <a:gd name="T0" fmla="*/ 54 w 57"/>
                <a:gd name="T1" fmla="*/ 11 h 32"/>
                <a:gd name="T2" fmla="*/ 55 w 57"/>
                <a:gd name="T3" fmla="*/ 10 h 32"/>
                <a:gd name="T4" fmla="*/ 57 w 57"/>
                <a:gd name="T5" fmla="*/ 6 h 32"/>
                <a:gd name="T6" fmla="*/ 55 w 57"/>
                <a:gd name="T7" fmla="*/ 3 h 32"/>
                <a:gd name="T8" fmla="*/ 48 w 57"/>
                <a:gd name="T9" fmla="*/ 0 h 32"/>
                <a:gd name="T10" fmla="*/ 46 w 57"/>
                <a:gd name="T11" fmla="*/ 0 h 32"/>
                <a:gd name="T12" fmla="*/ 45 w 57"/>
                <a:gd name="T13" fmla="*/ 3 h 32"/>
                <a:gd name="T14" fmla="*/ 37 w 57"/>
                <a:gd name="T15" fmla="*/ 3 h 32"/>
                <a:gd name="T16" fmla="*/ 35 w 57"/>
                <a:gd name="T17" fmla="*/ 1 h 32"/>
                <a:gd name="T18" fmla="*/ 33 w 57"/>
                <a:gd name="T19" fmla="*/ 4 h 32"/>
                <a:gd name="T20" fmla="*/ 18 w 57"/>
                <a:gd name="T21" fmla="*/ 7 h 32"/>
                <a:gd name="T22" fmla="*/ 18 w 57"/>
                <a:gd name="T23" fmla="*/ 19 h 32"/>
                <a:gd name="T24" fmla="*/ 21 w 57"/>
                <a:gd name="T25" fmla="*/ 19 h 32"/>
                <a:gd name="T26" fmla="*/ 20 w 57"/>
                <a:gd name="T27" fmla="*/ 25 h 32"/>
                <a:gd name="T28" fmla="*/ 26 w 57"/>
                <a:gd name="T29" fmla="*/ 25 h 32"/>
                <a:gd name="T30" fmla="*/ 28 w 57"/>
                <a:gd name="T31" fmla="*/ 24 h 32"/>
                <a:gd name="T32" fmla="*/ 34 w 57"/>
                <a:gd name="T33" fmla="*/ 25 h 32"/>
                <a:gd name="T34" fmla="*/ 37 w 57"/>
                <a:gd name="T35" fmla="*/ 28 h 32"/>
                <a:gd name="T36" fmla="*/ 39 w 57"/>
                <a:gd name="T37" fmla="*/ 28 h 32"/>
                <a:gd name="T38" fmla="*/ 42 w 57"/>
                <a:gd name="T39" fmla="*/ 32 h 32"/>
                <a:gd name="T40" fmla="*/ 46 w 57"/>
                <a:gd name="T41" fmla="*/ 31 h 32"/>
                <a:gd name="T42" fmla="*/ 48 w 57"/>
                <a:gd name="T43" fmla="*/ 26 h 32"/>
                <a:gd name="T44" fmla="*/ 52 w 57"/>
                <a:gd name="T45" fmla="*/ 22 h 32"/>
                <a:gd name="T46" fmla="*/ 52 w 57"/>
                <a:gd name="T47" fmla="*/ 20 h 32"/>
                <a:gd name="T48" fmla="*/ 50 w 57"/>
                <a:gd name="T49" fmla="*/ 18 h 32"/>
                <a:gd name="T50" fmla="*/ 49 w 57"/>
                <a:gd name="T51" fmla="*/ 11 h 32"/>
                <a:gd name="T52" fmla="*/ 51 w 57"/>
                <a:gd name="T53" fmla="*/ 10 h 32"/>
                <a:gd name="T54" fmla="*/ 53 w 57"/>
                <a:gd name="T55" fmla="*/ 10 h 32"/>
                <a:gd name="T56" fmla="*/ 54 w 57"/>
                <a:gd name="T57" fmla="*/ 11 h 32"/>
                <a:gd name="T58" fmla="*/ 3 w 57"/>
                <a:gd name="T59" fmla="*/ 25 h 32"/>
                <a:gd name="T60" fmla="*/ 3 w 57"/>
                <a:gd name="T61" fmla="*/ 27 h 32"/>
                <a:gd name="T62" fmla="*/ 3 w 57"/>
                <a:gd name="T63" fmla="*/ 25 h 32"/>
                <a:gd name="T64" fmla="*/ 7 w 57"/>
                <a:gd name="T65" fmla="*/ 15 h 32"/>
                <a:gd name="T66" fmla="*/ 2 w 57"/>
                <a:gd name="T67" fmla="*/ 18 h 32"/>
                <a:gd name="T68" fmla="*/ 1 w 57"/>
                <a:gd name="T69" fmla="*/ 16 h 32"/>
                <a:gd name="T70" fmla="*/ 3 w 57"/>
                <a:gd name="T71" fmla="*/ 23 h 32"/>
                <a:gd name="T72" fmla="*/ 5 w 57"/>
                <a:gd name="T73" fmla="*/ 24 h 32"/>
                <a:gd name="T74" fmla="*/ 7 w 57"/>
                <a:gd name="T75" fmla="*/ 22 h 32"/>
                <a:gd name="T76" fmla="*/ 10 w 57"/>
                <a:gd name="T77" fmla="*/ 22 h 32"/>
                <a:gd name="T78" fmla="*/ 13 w 57"/>
                <a:gd name="T79" fmla="*/ 16 h 32"/>
                <a:gd name="T80" fmla="*/ 7 w 57"/>
                <a:gd name="T81" fmla="*/ 15 h 32"/>
                <a:gd name="T82" fmla="*/ 8 w 57"/>
                <a:gd name="T83" fmla="*/ 6 h 32"/>
                <a:gd name="T84" fmla="*/ 7 w 57"/>
                <a:gd name="T85" fmla="*/ 8 h 32"/>
                <a:gd name="T86" fmla="*/ 4 w 57"/>
                <a:gd name="T87" fmla="*/ 9 h 32"/>
                <a:gd name="T88" fmla="*/ 6 w 57"/>
                <a:gd name="T89" fmla="*/ 10 h 32"/>
                <a:gd name="T90" fmla="*/ 7 w 57"/>
                <a:gd name="T91" fmla="*/ 12 h 32"/>
                <a:gd name="T92" fmla="*/ 8 w 57"/>
                <a:gd name="T93" fmla="*/ 12 h 32"/>
                <a:gd name="T94" fmla="*/ 9 w 57"/>
                <a:gd name="T95" fmla="*/ 11 h 32"/>
                <a:gd name="T96" fmla="*/ 10 w 57"/>
                <a:gd name="T97" fmla="*/ 9 h 32"/>
                <a:gd name="T98" fmla="*/ 8 w 57"/>
                <a:gd name="T99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7" h="32">
                  <a:moveTo>
                    <a:pt x="54" y="11"/>
                  </a:move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7" y="8"/>
                    <a:pt x="57" y="6"/>
                  </a:cubicBezTo>
                  <a:cubicBezTo>
                    <a:pt x="57" y="5"/>
                    <a:pt x="55" y="3"/>
                    <a:pt x="55" y="3"/>
                  </a:cubicBezTo>
                  <a:cubicBezTo>
                    <a:pt x="50" y="2"/>
                    <a:pt x="51" y="2"/>
                    <a:pt x="48" y="0"/>
                  </a:cubicBezTo>
                  <a:cubicBezTo>
                    <a:pt x="47" y="0"/>
                    <a:pt x="46" y="0"/>
                    <a:pt x="46" y="0"/>
                  </a:cubicBezTo>
                  <a:cubicBezTo>
                    <a:pt x="45" y="0"/>
                    <a:pt x="45" y="1"/>
                    <a:pt x="45" y="3"/>
                  </a:cubicBezTo>
                  <a:cubicBezTo>
                    <a:pt x="43" y="3"/>
                    <a:pt x="39" y="3"/>
                    <a:pt x="37" y="3"/>
                  </a:cubicBezTo>
                  <a:cubicBezTo>
                    <a:pt x="36" y="3"/>
                    <a:pt x="36" y="1"/>
                    <a:pt x="35" y="1"/>
                  </a:cubicBezTo>
                  <a:cubicBezTo>
                    <a:pt x="33" y="1"/>
                    <a:pt x="34" y="3"/>
                    <a:pt x="33" y="4"/>
                  </a:cubicBezTo>
                  <a:cubicBezTo>
                    <a:pt x="26" y="3"/>
                    <a:pt x="23" y="6"/>
                    <a:pt x="18" y="7"/>
                  </a:cubicBezTo>
                  <a:cubicBezTo>
                    <a:pt x="18" y="12"/>
                    <a:pt x="17" y="14"/>
                    <a:pt x="18" y="19"/>
                  </a:cubicBezTo>
                  <a:cubicBezTo>
                    <a:pt x="19" y="19"/>
                    <a:pt x="20" y="19"/>
                    <a:pt x="21" y="19"/>
                  </a:cubicBezTo>
                  <a:cubicBezTo>
                    <a:pt x="21" y="22"/>
                    <a:pt x="21" y="24"/>
                    <a:pt x="20" y="25"/>
                  </a:cubicBezTo>
                  <a:cubicBezTo>
                    <a:pt x="20" y="25"/>
                    <a:pt x="24" y="25"/>
                    <a:pt x="26" y="25"/>
                  </a:cubicBezTo>
                  <a:cubicBezTo>
                    <a:pt x="27" y="25"/>
                    <a:pt x="28" y="24"/>
                    <a:pt x="28" y="24"/>
                  </a:cubicBezTo>
                  <a:cubicBezTo>
                    <a:pt x="28" y="24"/>
                    <a:pt x="31" y="24"/>
                    <a:pt x="34" y="25"/>
                  </a:cubicBezTo>
                  <a:cubicBezTo>
                    <a:pt x="37" y="26"/>
                    <a:pt x="37" y="28"/>
                    <a:pt x="37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26"/>
                    <a:pt x="48" y="26"/>
                  </a:cubicBezTo>
                  <a:cubicBezTo>
                    <a:pt x="50" y="25"/>
                    <a:pt x="52" y="22"/>
                    <a:pt x="52" y="22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19"/>
                    <a:pt x="50" y="19"/>
                    <a:pt x="50" y="18"/>
                  </a:cubicBezTo>
                  <a:cubicBezTo>
                    <a:pt x="49" y="15"/>
                    <a:pt x="49" y="14"/>
                    <a:pt x="49" y="11"/>
                  </a:cubicBezTo>
                  <a:cubicBezTo>
                    <a:pt x="49" y="11"/>
                    <a:pt x="50" y="10"/>
                    <a:pt x="51" y="10"/>
                  </a:cubicBezTo>
                  <a:cubicBezTo>
                    <a:pt x="51" y="10"/>
                    <a:pt x="53" y="10"/>
                    <a:pt x="53" y="10"/>
                  </a:cubicBezTo>
                  <a:cubicBezTo>
                    <a:pt x="53" y="10"/>
                    <a:pt x="53" y="11"/>
                    <a:pt x="54" y="11"/>
                  </a:cubicBezTo>
                  <a:close/>
                  <a:moveTo>
                    <a:pt x="3" y="25"/>
                  </a:moveTo>
                  <a:cubicBezTo>
                    <a:pt x="2" y="25"/>
                    <a:pt x="3" y="27"/>
                    <a:pt x="3" y="27"/>
                  </a:cubicBezTo>
                  <a:cubicBezTo>
                    <a:pt x="3" y="27"/>
                    <a:pt x="5" y="24"/>
                    <a:pt x="3" y="25"/>
                  </a:cubicBezTo>
                  <a:close/>
                  <a:moveTo>
                    <a:pt x="7" y="15"/>
                  </a:moveTo>
                  <a:cubicBezTo>
                    <a:pt x="6" y="15"/>
                    <a:pt x="3" y="17"/>
                    <a:pt x="2" y="18"/>
                  </a:cubicBezTo>
                  <a:cubicBezTo>
                    <a:pt x="1" y="17"/>
                    <a:pt x="2" y="17"/>
                    <a:pt x="1" y="16"/>
                  </a:cubicBezTo>
                  <a:cubicBezTo>
                    <a:pt x="1" y="21"/>
                    <a:pt x="0" y="21"/>
                    <a:pt x="3" y="23"/>
                  </a:cubicBezTo>
                  <a:cubicBezTo>
                    <a:pt x="4" y="23"/>
                    <a:pt x="4" y="24"/>
                    <a:pt x="5" y="24"/>
                  </a:cubicBezTo>
                  <a:cubicBezTo>
                    <a:pt x="5" y="24"/>
                    <a:pt x="6" y="23"/>
                    <a:pt x="7" y="22"/>
                  </a:cubicBezTo>
                  <a:cubicBezTo>
                    <a:pt x="8" y="22"/>
                    <a:pt x="9" y="23"/>
                    <a:pt x="10" y="22"/>
                  </a:cubicBezTo>
                  <a:cubicBezTo>
                    <a:pt x="11" y="22"/>
                    <a:pt x="13" y="17"/>
                    <a:pt x="13" y="16"/>
                  </a:cubicBezTo>
                  <a:cubicBezTo>
                    <a:pt x="11" y="16"/>
                    <a:pt x="9" y="14"/>
                    <a:pt x="7" y="15"/>
                  </a:cubicBezTo>
                  <a:close/>
                  <a:moveTo>
                    <a:pt x="8" y="6"/>
                  </a:moveTo>
                  <a:cubicBezTo>
                    <a:pt x="7" y="6"/>
                    <a:pt x="7" y="8"/>
                    <a:pt x="7" y="8"/>
                  </a:cubicBezTo>
                  <a:cubicBezTo>
                    <a:pt x="6" y="8"/>
                    <a:pt x="4" y="8"/>
                    <a:pt x="4" y="9"/>
                  </a:cubicBezTo>
                  <a:cubicBezTo>
                    <a:pt x="5" y="9"/>
                    <a:pt x="5" y="9"/>
                    <a:pt x="6" y="10"/>
                  </a:cubicBezTo>
                  <a:cubicBezTo>
                    <a:pt x="6" y="10"/>
                    <a:pt x="6" y="12"/>
                    <a:pt x="7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10" y="9"/>
                    <a:pt x="10" y="9"/>
                    <a:pt x="10" y="9"/>
                  </a:cubicBezTo>
                  <a:lnTo>
                    <a:pt x="8" y="6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257">
              <a:extLst>
                <a:ext uri="{FF2B5EF4-FFF2-40B4-BE49-F238E27FC236}">
                  <a16:creationId xmlns:a16="http://schemas.microsoft.com/office/drawing/2014/main" id="{4D0F1BBE-95BA-2743-A620-4A09479DE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231" y="3542173"/>
              <a:ext cx="197605" cy="219161"/>
            </a:xfrm>
            <a:custGeom>
              <a:avLst/>
              <a:gdLst>
                <a:gd name="T0" fmla="*/ 17 w 56"/>
                <a:gd name="T1" fmla="*/ 0 h 62"/>
                <a:gd name="T2" fmla="*/ 15 w 56"/>
                <a:gd name="T3" fmla="*/ 3 h 62"/>
                <a:gd name="T4" fmla="*/ 10 w 56"/>
                <a:gd name="T5" fmla="*/ 2 h 62"/>
                <a:gd name="T6" fmla="*/ 8 w 56"/>
                <a:gd name="T7" fmla="*/ 4 h 62"/>
                <a:gd name="T8" fmla="*/ 6 w 56"/>
                <a:gd name="T9" fmla="*/ 8 h 62"/>
                <a:gd name="T10" fmla="*/ 5 w 56"/>
                <a:gd name="T11" fmla="*/ 12 h 62"/>
                <a:gd name="T12" fmla="*/ 4 w 56"/>
                <a:gd name="T13" fmla="*/ 19 h 62"/>
                <a:gd name="T14" fmla="*/ 2 w 56"/>
                <a:gd name="T15" fmla="*/ 26 h 62"/>
                <a:gd name="T16" fmla="*/ 1 w 56"/>
                <a:gd name="T17" fmla="*/ 34 h 62"/>
                <a:gd name="T18" fmla="*/ 1 w 56"/>
                <a:gd name="T19" fmla="*/ 44 h 62"/>
                <a:gd name="T20" fmla="*/ 6 w 56"/>
                <a:gd name="T21" fmla="*/ 42 h 62"/>
                <a:gd name="T22" fmla="*/ 10 w 56"/>
                <a:gd name="T23" fmla="*/ 42 h 62"/>
                <a:gd name="T24" fmla="*/ 12 w 56"/>
                <a:gd name="T25" fmla="*/ 45 h 62"/>
                <a:gd name="T26" fmla="*/ 14 w 56"/>
                <a:gd name="T27" fmla="*/ 37 h 62"/>
                <a:gd name="T28" fmla="*/ 17 w 56"/>
                <a:gd name="T29" fmla="*/ 37 h 62"/>
                <a:gd name="T30" fmla="*/ 22 w 56"/>
                <a:gd name="T31" fmla="*/ 42 h 62"/>
                <a:gd name="T32" fmla="*/ 26 w 56"/>
                <a:gd name="T33" fmla="*/ 42 h 62"/>
                <a:gd name="T34" fmla="*/ 36 w 56"/>
                <a:gd name="T35" fmla="*/ 45 h 62"/>
                <a:gd name="T36" fmla="*/ 42 w 56"/>
                <a:gd name="T37" fmla="*/ 52 h 62"/>
                <a:gd name="T38" fmla="*/ 45 w 56"/>
                <a:gd name="T39" fmla="*/ 59 h 62"/>
                <a:gd name="T40" fmla="*/ 49 w 56"/>
                <a:gd name="T41" fmla="*/ 62 h 62"/>
                <a:gd name="T42" fmla="*/ 51 w 56"/>
                <a:gd name="T43" fmla="*/ 60 h 62"/>
                <a:gd name="T44" fmla="*/ 53 w 56"/>
                <a:gd name="T45" fmla="*/ 62 h 62"/>
                <a:gd name="T46" fmla="*/ 56 w 56"/>
                <a:gd name="T47" fmla="*/ 59 h 62"/>
                <a:gd name="T48" fmla="*/ 55 w 56"/>
                <a:gd name="T49" fmla="*/ 58 h 62"/>
                <a:gd name="T50" fmla="*/ 52 w 56"/>
                <a:gd name="T51" fmla="*/ 55 h 62"/>
                <a:gd name="T52" fmla="*/ 50 w 56"/>
                <a:gd name="T53" fmla="*/ 55 h 62"/>
                <a:gd name="T54" fmla="*/ 49 w 56"/>
                <a:gd name="T55" fmla="*/ 49 h 62"/>
                <a:gd name="T56" fmla="*/ 43 w 56"/>
                <a:gd name="T57" fmla="*/ 45 h 62"/>
                <a:gd name="T58" fmla="*/ 40 w 56"/>
                <a:gd name="T59" fmla="*/ 38 h 62"/>
                <a:gd name="T60" fmla="*/ 35 w 56"/>
                <a:gd name="T61" fmla="*/ 37 h 62"/>
                <a:gd name="T62" fmla="*/ 35 w 56"/>
                <a:gd name="T63" fmla="*/ 33 h 62"/>
                <a:gd name="T64" fmla="*/ 31 w 56"/>
                <a:gd name="T65" fmla="*/ 33 h 62"/>
                <a:gd name="T66" fmla="*/ 30 w 56"/>
                <a:gd name="T67" fmla="*/ 29 h 62"/>
                <a:gd name="T68" fmla="*/ 29 w 56"/>
                <a:gd name="T69" fmla="*/ 30 h 62"/>
                <a:gd name="T70" fmla="*/ 25 w 56"/>
                <a:gd name="T71" fmla="*/ 27 h 62"/>
                <a:gd name="T72" fmla="*/ 25 w 56"/>
                <a:gd name="T73" fmla="*/ 23 h 62"/>
                <a:gd name="T74" fmla="*/ 23 w 56"/>
                <a:gd name="T75" fmla="*/ 13 h 62"/>
                <a:gd name="T76" fmla="*/ 24 w 56"/>
                <a:gd name="T77" fmla="*/ 10 h 62"/>
                <a:gd name="T78" fmla="*/ 21 w 56"/>
                <a:gd name="T79" fmla="*/ 5 h 62"/>
                <a:gd name="T80" fmla="*/ 21 w 56"/>
                <a:gd name="T81" fmla="*/ 2 h 62"/>
                <a:gd name="T82" fmla="*/ 18 w 56"/>
                <a:gd name="T83" fmla="*/ 0 h 62"/>
                <a:gd name="T84" fmla="*/ 17 w 56"/>
                <a:gd name="T8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62">
                  <a:moveTo>
                    <a:pt x="17" y="0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4"/>
                  </a:cubicBezTo>
                  <a:cubicBezTo>
                    <a:pt x="7" y="6"/>
                    <a:pt x="7" y="8"/>
                    <a:pt x="6" y="8"/>
                  </a:cubicBezTo>
                  <a:cubicBezTo>
                    <a:pt x="4" y="8"/>
                    <a:pt x="5" y="9"/>
                    <a:pt x="5" y="12"/>
                  </a:cubicBezTo>
                  <a:cubicBezTo>
                    <a:pt x="4" y="15"/>
                    <a:pt x="4" y="15"/>
                    <a:pt x="4" y="19"/>
                  </a:cubicBezTo>
                  <a:cubicBezTo>
                    <a:pt x="4" y="22"/>
                    <a:pt x="3" y="23"/>
                    <a:pt x="2" y="26"/>
                  </a:cubicBezTo>
                  <a:cubicBezTo>
                    <a:pt x="1" y="29"/>
                    <a:pt x="0" y="32"/>
                    <a:pt x="1" y="34"/>
                  </a:cubicBezTo>
                  <a:cubicBezTo>
                    <a:pt x="2" y="35"/>
                    <a:pt x="1" y="44"/>
                    <a:pt x="1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10" y="41"/>
                    <a:pt x="10" y="42"/>
                  </a:cubicBezTo>
                  <a:cubicBezTo>
                    <a:pt x="11" y="44"/>
                    <a:pt x="12" y="45"/>
                    <a:pt x="12" y="4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5"/>
                    <a:pt x="17" y="37"/>
                  </a:cubicBezTo>
                  <a:cubicBezTo>
                    <a:pt x="19" y="38"/>
                    <a:pt x="21" y="42"/>
                    <a:pt x="22" y="42"/>
                  </a:cubicBezTo>
                  <a:cubicBezTo>
                    <a:pt x="24" y="42"/>
                    <a:pt x="25" y="40"/>
                    <a:pt x="26" y="42"/>
                  </a:cubicBezTo>
                  <a:cubicBezTo>
                    <a:pt x="27" y="44"/>
                    <a:pt x="33" y="44"/>
                    <a:pt x="36" y="45"/>
                  </a:cubicBezTo>
                  <a:cubicBezTo>
                    <a:pt x="38" y="46"/>
                    <a:pt x="39" y="49"/>
                    <a:pt x="42" y="52"/>
                  </a:cubicBezTo>
                  <a:cubicBezTo>
                    <a:pt x="44" y="54"/>
                    <a:pt x="44" y="57"/>
                    <a:pt x="45" y="59"/>
                  </a:cubicBezTo>
                  <a:cubicBezTo>
                    <a:pt x="46" y="60"/>
                    <a:pt x="49" y="62"/>
                    <a:pt x="49" y="62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3"/>
                    <a:pt x="50" y="50"/>
                    <a:pt x="49" y="49"/>
                  </a:cubicBezTo>
                  <a:cubicBezTo>
                    <a:pt x="49" y="48"/>
                    <a:pt x="44" y="46"/>
                    <a:pt x="43" y="45"/>
                  </a:cubicBezTo>
                  <a:cubicBezTo>
                    <a:pt x="42" y="44"/>
                    <a:pt x="42" y="39"/>
                    <a:pt x="40" y="38"/>
                  </a:cubicBezTo>
                  <a:cubicBezTo>
                    <a:pt x="39" y="37"/>
                    <a:pt x="38" y="37"/>
                    <a:pt x="35" y="3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3" y="32"/>
                    <a:pt x="32" y="34"/>
                    <a:pt x="31" y="33"/>
                  </a:cubicBezTo>
                  <a:cubicBezTo>
                    <a:pt x="30" y="32"/>
                    <a:pt x="31" y="29"/>
                    <a:pt x="30" y="29"/>
                  </a:cubicBezTo>
                  <a:cubicBezTo>
                    <a:pt x="29" y="28"/>
                    <a:pt x="29" y="30"/>
                    <a:pt x="29" y="30"/>
                  </a:cubicBezTo>
                  <a:cubicBezTo>
                    <a:pt x="28" y="29"/>
                    <a:pt x="26" y="28"/>
                    <a:pt x="25" y="27"/>
                  </a:cubicBezTo>
                  <a:cubicBezTo>
                    <a:pt x="25" y="26"/>
                    <a:pt x="25" y="25"/>
                    <a:pt x="25" y="23"/>
                  </a:cubicBezTo>
                  <a:cubicBezTo>
                    <a:pt x="25" y="21"/>
                    <a:pt x="23" y="16"/>
                    <a:pt x="23" y="13"/>
                  </a:cubicBezTo>
                  <a:cubicBezTo>
                    <a:pt x="23" y="11"/>
                    <a:pt x="24" y="12"/>
                    <a:pt x="24" y="10"/>
                  </a:cubicBezTo>
                  <a:cubicBezTo>
                    <a:pt x="24" y="9"/>
                    <a:pt x="22" y="7"/>
                    <a:pt x="21" y="5"/>
                  </a:cubicBezTo>
                  <a:cubicBezTo>
                    <a:pt x="21" y="4"/>
                    <a:pt x="22" y="3"/>
                    <a:pt x="21" y="2"/>
                  </a:cubicBezTo>
                  <a:cubicBezTo>
                    <a:pt x="20" y="0"/>
                    <a:pt x="19" y="1"/>
                    <a:pt x="18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258">
              <a:extLst>
                <a:ext uri="{FF2B5EF4-FFF2-40B4-BE49-F238E27FC236}">
                  <a16:creationId xmlns:a16="http://schemas.microsoft.com/office/drawing/2014/main" id="{BEFB9F34-4324-EA4B-8ACD-06CAD0EEE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231" y="3542173"/>
              <a:ext cx="197605" cy="219161"/>
            </a:xfrm>
            <a:custGeom>
              <a:avLst/>
              <a:gdLst>
                <a:gd name="T0" fmla="*/ 17 w 56"/>
                <a:gd name="T1" fmla="*/ 0 h 62"/>
                <a:gd name="T2" fmla="*/ 15 w 56"/>
                <a:gd name="T3" fmla="*/ 3 h 62"/>
                <a:gd name="T4" fmla="*/ 10 w 56"/>
                <a:gd name="T5" fmla="*/ 2 h 62"/>
                <a:gd name="T6" fmla="*/ 8 w 56"/>
                <a:gd name="T7" fmla="*/ 4 h 62"/>
                <a:gd name="T8" fmla="*/ 6 w 56"/>
                <a:gd name="T9" fmla="*/ 8 h 62"/>
                <a:gd name="T10" fmla="*/ 5 w 56"/>
                <a:gd name="T11" fmla="*/ 12 h 62"/>
                <a:gd name="T12" fmla="*/ 4 w 56"/>
                <a:gd name="T13" fmla="*/ 19 h 62"/>
                <a:gd name="T14" fmla="*/ 2 w 56"/>
                <a:gd name="T15" fmla="*/ 26 h 62"/>
                <a:gd name="T16" fmla="*/ 1 w 56"/>
                <a:gd name="T17" fmla="*/ 34 h 62"/>
                <a:gd name="T18" fmla="*/ 1 w 56"/>
                <a:gd name="T19" fmla="*/ 44 h 62"/>
                <a:gd name="T20" fmla="*/ 6 w 56"/>
                <a:gd name="T21" fmla="*/ 42 h 62"/>
                <a:gd name="T22" fmla="*/ 10 w 56"/>
                <a:gd name="T23" fmla="*/ 42 h 62"/>
                <a:gd name="T24" fmla="*/ 12 w 56"/>
                <a:gd name="T25" fmla="*/ 45 h 62"/>
                <a:gd name="T26" fmla="*/ 14 w 56"/>
                <a:gd name="T27" fmla="*/ 37 h 62"/>
                <a:gd name="T28" fmla="*/ 17 w 56"/>
                <a:gd name="T29" fmla="*/ 37 h 62"/>
                <a:gd name="T30" fmla="*/ 22 w 56"/>
                <a:gd name="T31" fmla="*/ 42 h 62"/>
                <a:gd name="T32" fmla="*/ 26 w 56"/>
                <a:gd name="T33" fmla="*/ 42 h 62"/>
                <a:gd name="T34" fmla="*/ 36 w 56"/>
                <a:gd name="T35" fmla="*/ 45 h 62"/>
                <a:gd name="T36" fmla="*/ 42 w 56"/>
                <a:gd name="T37" fmla="*/ 52 h 62"/>
                <a:gd name="T38" fmla="*/ 45 w 56"/>
                <a:gd name="T39" fmla="*/ 59 h 62"/>
                <a:gd name="T40" fmla="*/ 49 w 56"/>
                <a:gd name="T41" fmla="*/ 62 h 62"/>
                <a:gd name="T42" fmla="*/ 51 w 56"/>
                <a:gd name="T43" fmla="*/ 60 h 62"/>
                <a:gd name="T44" fmla="*/ 53 w 56"/>
                <a:gd name="T45" fmla="*/ 62 h 62"/>
                <a:gd name="T46" fmla="*/ 56 w 56"/>
                <a:gd name="T47" fmla="*/ 59 h 62"/>
                <a:gd name="T48" fmla="*/ 55 w 56"/>
                <a:gd name="T49" fmla="*/ 58 h 62"/>
                <a:gd name="T50" fmla="*/ 52 w 56"/>
                <a:gd name="T51" fmla="*/ 55 h 62"/>
                <a:gd name="T52" fmla="*/ 50 w 56"/>
                <a:gd name="T53" fmla="*/ 55 h 62"/>
                <a:gd name="T54" fmla="*/ 49 w 56"/>
                <a:gd name="T55" fmla="*/ 49 h 62"/>
                <a:gd name="T56" fmla="*/ 43 w 56"/>
                <a:gd name="T57" fmla="*/ 45 h 62"/>
                <a:gd name="T58" fmla="*/ 40 w 56"/>
                <a:gd name="T59" fmla="*/ 38 h 62"/>
                <a:gd name="T60" fmla="*/ 35 w 56"/>
                <a:gd name="T61" fmla="*/ 37 h 62"/>
                <a:gd name="T62" fmla="*/ 35 w 56"/>
                <a:gd name="T63" fmla="*/ 33 h 62"/>
                <a:gd name="T64" fmla="*/ 31 w 56"/>
                <a:gd name="T65" fmla="*/ 33 h 62"/>
                <a:gd name="T66" fmla="*/ 30 w 56"/>
                <a:gd name="T67" fmla="*/ 29 h 62"/>
                <a:gd name="T68" fmla="*/ 29 w 56"/>
                <a:gd name="T69" fmla="*/ 30 h 62"/>
                <a:gd name="T70" fmla="*/ 25 w 56"/>
                <a:gd name="T71" fmla="*/ 27 h 62"/>
                <a:gd name="T72" fmla="*/ 25 w 56"/>
                <a:gd name="T73" fmla="*/ 23 h 62"/>
                <a:gd name="T74" fmla="*/ 23 w 56"/>
                <a:gd name="T75" fmla="*/ 13 h 62"/>
                <a:gd name="T76" fmla="*/ 24 w 56"/>
                <a:gd name="T77" fmla="*/ 10 h 62"/>
                <a:gd name="T78" fmla="*/ 21 w 56"/>
                <a:gd name="T79" fmla="*/ 5 h 62"/>
                <a:gd name="T80" fmla="*/ 21 w 56"/>
                <a:gd name="T81" fmla="*/ 2 h 62"/>
                <a:gd name="T82" fmla="*/ 18 w 56"/>
                <a:gd name="T83" fmla="*/ 0 h 62"/>
                <a:gd name="T84" fmla="*/ 17 w 56"/>
                <a:gd name="T8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6" h="62">
                  <a:moveTo>
                    <a:pt x="17" y="0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4"/>
                  </a:cubicBezTo>
                  <a:cubicBezTo>
                    <a:pt x="7" y="6"/>
                    <a:pt x="7" y="8"/>
                    <a:pt x="6" y="8"/>
                  </a:cubicBezTo>
                  <a:cubicBezTo>
                    <a:pt x="4" y="8"/>
                    <a:pt x="5" y="9"/>
                    <a:pt x="5" y="12"/>
                  </a:cubicBezTo>
                  <a:cubicBezTo>
                    <a:pt x="4" y="15"/>
                    <a:pt x="4" y="15"/>
                    <a:pt x="4" y="19"/>
                  </a:cubicBezTo>
                  <a:cubicBezTo>
                    <a:pt x="4" y="22"/>
                    <a:pt x="3" y="23"/>
                    <a:pt x="2" y="26"/>
                  </a:cubicBezTo>
                  <a:cubicBezTo>
                    <a:pt x="1" y="29"/>
                    <a:pt x="0" y="32"/>
                    <a:pt x="1" y="34"/>
                  </a:cubicBezTo>
                  <a:cubicBezTo>
                    <a:pt x="2" y="35"/>
                    <a:pt x="1" y="44"/>
                    <a:pt x="1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10" y="41"/>
                    <a:pt x="10" y="42"/>
                  </a:cubicBezTo>
                  <a:cubicBezTo>
                    <a:pt x="11" y="44"/>
                    <a:pt x="12" y="45"/>
                    <a:pt x="12" y="45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5"/>
                    <a:pt x="17" y="37"/>
                  </a:cubicBezTo>
                  <a:cubicBezTo>
                    <a:pt x="19" y="38"/>
                    <a:pt x="21" y="42"/>
                    <a:pt x="22" y="42"/>
                  </a:cubicBezTo>
                  <a:cubicBezTo>
                    <a:pt x="24" y="42"/>
                    <a:pt x="25" y="40"/>
                    <a:pt x="26" y="42"/>
                  </a:cubicBezTo>
                  <a:cubicBezTo>
                    <a:pt x="27" y="44"/>
                    <a:pt x="33" y="44"/>
                    <a:pt x="36" y="45"/>
                  </a:cubicBezTo>
                  <a:cubicBezTo>
                    <a:pt x="38" y="46"/>
                    <a:pt x="39" y="49"/>
                    <a:pt x="42" y="52"/>
                  </a:cubicBezTo>
                  <a:cubicBezTo>
                    <a:pt x="44" y="54"/>
                    <a:pt x="44" y="57"/>
                    <a:pt x="45" y="59"/>
                  </a:cubicBezTo>
                  <a:cubicBezTo>
                    <a:pt x="46" y="60"/>
                    <a:pt x="49" y="62"/>
                    <a:pt x="49" y="62"/>
                  </a:cubicBezTo>
                  <a:cubicBezTo>
                    <a:pt x="51" y="60"/>
                    <a:pt x="51" y="60"/>
                    <a:pt x="51" y="60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3"/>
                    <a:pt x="50" y="50"/>
                    <a:pt x="49" y="49"/>
                  </a:cubicBezTo>
                  <a:cubicBezTo>
                    <a:pt x="49" y="48"/>
                    <a:pt x="44" y="46"/>
                    <a:pt x="43" y="45"/>
                  </a:cubicBezTo>
                  <a:cubicBezTo>
                    <a:pt x="42" y="44"/>
                    <a:pt x="42" y="39"/>
                    <a:pt x="40" y="38"/>
                  </a:cubicBezTo>
                  <a:cubicBezTo>
                    <a:pt x="39" y="37"/>
                    <a:pt x="38" y="37"/>
                    <a:pt x="35" y="37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3" y="32"/>
                    <a:pt x="32" y="34"/>
                    <a:pt x="31" y="33"/>
                  </a:cubicBezTo>
                  <a:cubicBezTo>
                    <a:pt x="30" y="32"/>
                    <a:pt x="31" y="29"/>
                    <a:pt x="30" y="29"/>
                  </a:cubicBezTo>
                  <a:cubicBezTo>
                    <a:pt x="29" y="28"/>
                    <a:pt x="29" y="30"/>
                    <a:pt x="29" y="30"/>
                  </a:cubicBezTo>
                  <a:cubicBezTo>
                    <a:pt x="28" y="29"/>
                    <a:pt x="26" y="28"/>
                    <a:pt x="25" y="27"/>
                  </a:cubicBezTo>
                  <a:cubicBezTo>
                    <a:pt x="25" y="26"/>
                    <a:pt x="25" y="25"/>
                    <a:pt x="25" y="23"/>
                  </a:cubicBezTo>
                  <a:cubicBezTo>
                    <a:pt x="25" y="21"/>
                    <a:pt x="23" y="16"/>
                    <a:pt x="23" y="13"/>
                  </a:cubicBezTo>
                  <a:cubicBezTo>
                    <a:pt x="23" y="11"/>
                    <a:pt x="24" y="12"/>
                    <a:pt x="24" y="10"/>
                  </a:cubicBezTo>
                  <a:cubicBezTo>
                    <a:pt x="24" y="9"/>
                    <a:pt x="22" y="7"/>
                    <a:pt x="21" y="5"/>
                  </a:cubicBezTo>
                  <a:cubicBezTo>
                    <a:pt x="21" y="4"/>
                    <a:pt x="22" y="3"/>
                    <a:pt x="21" y="2"/>
                  </a:cubicBezTo>
                  <a:cubicBezTo>
                    <a:pt x="20" y="0"/>
                    <a:pt x="19" y="1"/>
                    <a:pt x="18" y="0"/>
                  </a:cubicBezTo>
                  <a:lnTo>
                    <a:pt x="17" y="0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259">
              <a:extLst>
                <a:ext uri="{FF2B5EF4-FFF2-40B4-BE49-F238E27FC236}">
                  <a16:creationId xmlns:a16="http://schemas.microsoft.com/office/drawing/2014/main" id="{A66564EB-BF2E-D44C-AB76-2223938D4C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1957" y="4084687"/>
              <a:ext cx="100599" cy="95210"/>
            </a:xfrm>
            <a:custGeom>
              <a:avLst/>
              <a:gdLst>
                <a:gd name="T0" fmla="*/ 14 w 29"/>
                <a:gd name="T1" fmla="*/ 15 h 27"/>
                <a:gd name="T2" fmla="*/ 14 w 29"/>
                <a:gd name="T3" fmla="*/ 17 h 27"/>
                <a:gd name="T4" fmla="*/ 12 w 29"/>
                <a:gd name="T5" fmla="*/ 18 h 27"/>
                <a:gd name="T6" fmla="*/ 13 w 29"/>
                <a:gd name="T7" fmla="*/ 23 h 27"/>
                <a:gd name="T8" fmla="*/ 11 w 29"/>
                <a:gd name="T9" fmla="*/ 26 h 27"/>
                <a:gd name="T10" fmla="*/ 28 w 29"/>
                <a:gd name="T11" fmla="*/ 27 h 27"/>
                <a:gd name="T12" fmla="*/ 29 w 29"/>
                <a:gd name="T13" fmla="*/ 15 h 27"/>
                <a:gd name="T14" fmla="*/ 14 w 29"/>
                <a:gd name="T15" fmla="*/ 15 h 27"/>
                <a:gd name="T16" fmla="*/ 2 w 29"/>
                <a:gd name="T17" fmla="*/ 0 h 27"/>
                <a:gd name="T18" fmla="*/ 0 w 29"/>
                <a:gd name="T19" fmla="*/ 3 h 27"/>
                <a:gd name="T20" fmla="*/ 2 w 29"/>
                <a:gd name="T21" fmla="*/ 4 h 27"/>
                <a:gd name="T22" fmla="*/ 4 w 29"/>
                <a:gd name="T23" fmla="*/ 4 h 27"/>
                <a:gd name="T24" fmla="*/ 4 w 29"/>
                <a:gd name="T25" fmla="*/ 0 h 27"/>
                <a:gd name="T26" fmla="*/ 2 w 29"/>
                <a:gd name="T2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27">
                  <a:moveTo>
                    <a:pt x="14" y="15"/>
                  </a:moveTo>
                  <a:cubicBezTo>
                    <a:pt x="14" y="16"/>
                    <a:pt x="14" y="17"/>
                    <a:pt x="14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3" y="21"/>
                    <a:pt x="13" y="23"/>
                  </a:cubicBezTo>
                  <a:cubicBezTo>
                    <a:pt x="13" y="24"/>
                    <a:pt x="12" y="25"/>
                    <a:pt x="11" y="26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9" y="15"/>
                    <a:pt x="29" y="15"/>
                    <a:pt x="29" y="15"/>
                  </a:cubicBezTo>
                  <a:lnTo>
                    <a:pt x="14" y="15"/>
                  </a:lnTo>
                  <a:close/>
                  <a:moveTo>
                    <a:pt x="2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3"/>
                    <a:pt x="4" y="2"/>
                    <a:pt x="4" y="0"/>
                  </a:cubicBezTo>
                  <a:cubicBezTo>
                    <a:pt x="4" y="0"/>
                    <a:pt x="3" y="1"/>
                    <a:pt x="2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260">
              <a:extLst>
                <a:ext uri="{FF2B5EF4-FFF2-40B4-BE49-F238E27FC236}">
                  <a16:creationId xmlns:a16="http://schemas.microsoft.com/office/drawing/2014/main" id="{86DE3B70-9AF5-2E43-99B0-3DD722A25C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1957" y="4084687"/>
              <a:ext cx="100599" cy="95210"/>
            </a:xfrm>
            <a:custGeom>
              <a:avLst/>
              <a:gdLst>
                <a:gd name="T0" fmla="*/ 14 w 29"/>
                <a:gd name="T1" fmla="*/ 15 h 27"/>
                <a:gd name="T2" fmla="*/ 14 w 29"/>
                <a:gd name="T3" fmla="*/ 17 h 27"/>
                <a:gd name="T4" fmla="*/ 12 w 29"/>
                <a:gd name="T5" fmla="*/ 18 h 27"/>
                <a:gd name="T6" fmla="*/ 13 w 29"/>
                <a:gd name="T7" fmla="*/ 23 h 27"/>
                <a:gd name="T8" fmla="*/ 11 w 29"/>
                <a:gd name="T9" fmla="*/ 26 h 27"/>
                <a:gd name="T10" fmla="*/ 28 w 29"/>
                <a:gd name="T11" fmla="*/ 27 h 27"/>
                <a:gd name="T12" fmla="*/ 29 w 29"/>
                <a:gd name="T13" fmla="*/ 15 h 27"/>
                <a:gd name="T14" fmla="*/ 14 w 29"/>
                <a:gd name="T15" fmla="*/ 15 h 27"/>
                <a:gd name="T16" fmla="*/ 2 w 29"/>
                <a:gd name="T17" fmla="*/ 0 h 27"/>
                <a:gd name="T18" fmla="*/ 0 w 29"/>
                <a:gd name="T19" fmla="*/ 3 h 27"/>
                <a:gd name="T20" fmla="*/ 2 w 29"/>
                <a:gd name="T21" fmla="*/ 4 h 27"/>
                <a:gd name="T22" fmla="*/ 4 w 29"/>
                <a:gd name="T23" fmla="*/ 4 h 27"/>
                <a:gd name="T24" fmla="*/ 4 w 29"/>
                <a:gd name="T25" fmla="*/ 0 h 27"/>
                <a:gd name="T26" fmla="*/ 2 w 29"/>
                <a:gd name="T2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27">
                  <a:moveTo>
                    <a:pt x="14" y="15"/>
                  </a:moveTo>
                  <a:cubicBezTo>
                    <a:pt x="14" y="16"/>
                    <a:pt x="14" y="17"/>
                    <a:pt x="14" y="17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3" y="21"/>
                    <a:pt x="13" y="23"/>
                  </a:cubicBezTo>
                  <a:cubicBezTo>
                    <a:pt x="13" y="24"/>
                    <a:pt x="12" y="25"/>
                    <a:pt x="11" y="26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9" y="15"/>
                    <a:pt x="29" y="15"/>
                    <a:pt x="29" y="15"/>
                  </a:cubicBezTo>
                  <a:lnTo>
                    <a:pt x="14" y="15"/>
                  </a:lnTo>
                  <a:close/>
                  <a:moveTo>
                    <a:pt x="2" y="0"/>
                  </a:moveTo>
                  <a:cubicBezTo>
                    <a:pt x="2" y="1"/>
                    <a:pt x="1" y="2"/>
                    <a:pt x="0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4" y="4"/>
                  </a:cubicBezTo>
                  <a:cubicBezTo>
                    <a:pt x="4" y="3"/>
                    <a:pt x="4" y="2"/>
                    <a:pt x="4" y="0"/>
                  </a:cubicBezTo>
                  <a:cubicBezTo>
                    <a:pt x="4" y="0"/>
                    <a:pt x="3" y="1"/>
                    <a:pt x="2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261">
              <a:extLst>
                <a:ext uri="{FF2B5EF4-FFF2-40B4-BE49-F238E27FC236}">
                  <a16:creationId xmlns:a16="http://schemas.microsoft.com/office/drawing/2014/main" id="{6AAC5502-641B-F243-80E2-37E26EADF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164" y="3675107"/>
              <a:ext cx="91617" cy="53892"/>
            </a:xfrm>
            <a:custGeom>
              <a:avLst/>
              <a:gdLst>
                <a:gd name="T0" fmla="*/ 1 w 26"/>
                <a:gd name="T1" fmla="*/ 8 h 15"/>
                <a:gd name="T2" fmla="*/ 6 w 26"/>
                <a:gd name="T3" fmla="*/ 11 h 15"/>
                <a:gd name="T4" fmla="*/ 7 w 26"/>
                <a:gd name="T5" fmla="*/ 13 h 15"/>
                <a:gd name="T6" fmla="*/ 14 w 26"/>
                <a:gd name="T7" fmla="*/ 13 h 15"/>
                <a:gd name="T8" fmla="*/ 23 w 26"/>
                <a:gd name="T9" fmla="*/ 15 h 15"/>
                <a:gd name="T10" fmla="*/ 25 w 26"/>
                <a:gd name="T11" fmla="*/ 13 h 15"/>
                <a:gd name="T12" fmla="*/ 26 w 26"/>
                <a:gd name="T13" fmla="*/ 13 h 15"/>
                <a:gd name="T14" fmla="*/ 26 w 26"/>
                <a:gd name="T15" fmla="*/ 7 h 15"/>
                <a:gd name="T16" fmla="*/ 23 w 26"/>
                <a:gd name="T17" fmla="*/ 5 h 15"/>
                <a:gd name="T18" fmla="*/ 18 w 26"/>
                <a:gd name="T19" fmla="*/ 3 h 15"/>
                <a:gd name="T20" fmla="*/ 9 w 26"/>
                <a:gd name="T21" fmla="*/ 0 h 15"/>
                <a:gd name="T22" fmla="*/ 5 w 26"/>
                <a:gd name="T23" fmla="*/ 5 h 15"/>
                <a:gd name="T24" fmla="*/ 1 w 26"/>
                <a:gd name="T25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5">
                  <a:moveTo>
                    <a:pt x="1" y="8"/>
                  </a:moveTo>
                  <a:cubicBezTo>
                    <a:pt x="3" y="9"/>
                    <a:pt x="5" y="9"/>
                    <a:pt x="6" y="11"/>
                  </a:cubicBezTo>
                  <a:cubicBezTo>
                    <a:pt x="7" y="11"/>
                    <a:pt x="6" y="13"/>
                    <a:pt x="7" y="13"/>
                  </a:cubicBezTo>
                  <a:cubicBezTo>
                    <a:pt x="9" y="14"/>
                    <a:pt x="12" y="12"/>
                    <a:pt x="14" y="13"/>
                  </a:cubicBezTo>
                  <a:cubicBezTo>
                    <a:pt x="16" y="13"/>
                    <a:pt x="20" y="14"/>
                    <a:pt x="23" y="15"/>
                  </a:cubicBezTo>
                  <a:cubicBezTo>
                    <a:pt x="24" y="15"/>
                    <a:pt x="25" y="13"/>
                    <a:pt x="25" y="13"/>
                  </a:cubicBezTo>
                  <a:cubicBezTo>
                    <a:pt x="25" y="12"/>
                    <a:pt x="26" y="12"/>
                    <a:pt x="26" y="13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6"/>
                    <a:pt x="23" y="5"/>
                  </a:cubicBezTo>
                  <a:cubicBezTo>
                    <a:pt x="19" y="5"/>
                    <a:pt x="20" y="4"/>
                    <a:pt x="18" y="3"/>
                  </a:cubicBezTo>
                  <a:cubicBezTo>
                    <a:pt x="16" y="2"/>
                    <a:pt x="9" y="0"/>
                    <a:pt x="9" y="0"/>
                  </a:cubicBezTo>
                  <a:cubicBezTo>
                    <a:pt x="9" y="0"/>
                    <a:pt x="5" y="3"/>
                    <a:pt x="5" y="5"/>
                  </a:cubicBezTo>
                  <a:cubicBezTo>
                    <a:pt x="6" y="7"/>
                    <a:pt x="0" y="5"/>
                    <a:pt x="1" y="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262">
              <a:extLst>
                <a:ext uri="{FF2B5EF4-FFF2-40B4-BE49-F238E27FC236}">
                  <a16:creationId xmlns:a16="http://schemas.microsoft.com/office/drawing/2014/main" id="{2AB831DC-F01F-A04E-AA04-CF549DCA9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0164" y="3675107"/>
              <a:ext cx="91617" cy="53892"/>
            </a:xfrm>
            <a:custGeom>
              <a:avLst/>
              <a:gdLst>
                <a:gd name="T0" fmla="*/ 1 w 26"/>
                <a:gd name="T1" fmla="*/ 8 h 15"/>
                <a:gd name="T2" fmla="*/ 6 w 26"/>
                <a:gd name="T3" fmla="*/ 11 h 15"/>
                <a:gd name="T4" fmla="*/ 7 w 26"/>
                <a:gd name="T5" fmla="*/ 13 h 15"/>
                <a:gd name="T6" fmla="*/ 14 w 26"/>
                <a:gd name="T7" fmla="*/ 13 h 15"/>
                <a:gd name="T8" fmla="*/ 23 w 26"/>
                <a:gd name="T9" fmla="*/ 15 h 15"/>
                <a:gd name="T10" fmla="*/ 25 w 26"/>
                <a:gd name="T11" fmla="*/ 13 h 15"/>
                <a:gd name="T12" fmla="*/ 26 w 26"/>
                <a:gd name="T13" fmla="*/ 13 h 15"/>
                <a:gd name="T14" fmla="*/ 26 w 26"/>
                <a:gd name="T15" fmla="*/ 7 h 15"/>
                <a:gd name="T16" fmla="*/ 23 w 26"/>
                <a:gd name="T17" fmla="*/ 5 h 15"/>
                <a:gd name="T18" fmla="*/ 18 w 26"/>
                <a:gd name="T19" fmla="*/ 3 h 15"/>
                <a:gd name="T20" fmla="*/ 9 w 26"/>
                <a:gd name="T21" fmla="*/ 0 h 15"/>
                <a:gd name="T22" fmla="*/ 5 w 26"/>
                <a:gd name="T23" fmla="*/ 5 h 15"/>
                <a:gd name="T24" fmla="*/ 1 w 26"/>
                <a:gd name="T25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5">
                  <a:moveTo>
                    <a:pt x="1" y="8"/>
                  </a:moveTo>
                  <a:cubicBezTo>
                    <a:pt x="3" y="9"/>
                    <a:pt x="5" y="9"/>
                    <a:pt x="6" y="11"/>
                  </a:cubicBezTo>
                  <a:cubicBezTo>
                    <a:pt x="7" y="11"/>
                    <a:pt x="6" y="13"/>
                    <a:pt x="7" y="13"/>
                  </a:cubicBezTo>
                  <a:cubicBezTo>
                    <a:pt x="9" y="14"/>
                    <a:pt x="12" y="12"/>
                    <a:pt x="14" y="13"/>
                  </a:cubicBezTo>
                  <a:cubicBezTo>
                    <a:pt x="16" y="13"/>
                    <a:pt x="20" y="14"/>
                    <a:pt x="23" y="15"/>
                  </a:cubicBezTo>
                  <a:cubicBezTo>
                    <a:pt x="24" y="15"/>
                    <a:pt x="25" y="13"/>
                    <a:pt x="25" y="13"/>
                  </a:cubicBezTo>
                  <a:cubicBezTo>
                    <a:pt x="25" y="12"/>
                    <a:pt x="26" y="12"/>
                    <a:pt x="26" y="13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6"/>
                    <a:pt x="23" y="5"/>
                  </a:cubicBezTo>
                  <a:cubicBezTo>
                    <a:pt x="19" y="5"/>
                    <a:pt x="20" y="4"/>
                    <a:pt x="18" y="3"/>
                  </a:cubicBezTo>
                  <a:cubicBezTo>
                    <a:pt x="16" y="2"/>
                    <a:pt x="9" y="0"/>
                    <a:pt x="9" y="0"/>
                  </a:cubicBezTo>
                  <a:cubicBezTo>
                    <a:pt x="9" y="0"/>
                    <a:pt x="5" y="3"/>
                    <a:pt x="5" y="5"/>
                  </a:cubicBezTo>
                  <a:cubicBezTo>
                    <a:pt x="6" y="7"/>
                    <a:pt x="0" y="5"/>
                    <a:pt x="1" y="8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263">
              <a:extLst>
                <a:ext uri="{FF2B5EF4-FFF2-40B4-BE49-F238E27FC236}">
                  <a16:creationId xmlns:a16="http://schemas.microsoft.com/office/drawing/2014/main" id="{F302250A-A58C-454C-955B-658417D2C8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1357" y="3003251"/>
              <a:ext cx="341317" cy="389821"/>
            </a:xfrm>
            <a:custGeom>
              <a:avLst/>
              <a:gdLst>
                <a:gd name="T0" fmla="*/ 95 w 97"/>
                <a:gd name="T1" fmla="*/ 95 h 111"/>
                <a:gd name="T2" fmla="*/ 97 w 97"/>
                <a:gd name="T3" fmla="*/ 87 h 111"/>
                <a:gd name="T4" fmla="*/ 94 w 97"/>
                <a:gd name="T5" fmla="*/ 82 h 111"/>
                <a:gd name="T6" fmla="*/ 86 w 97"/>
                <a:gd name="T7" fmla="*/ 70 h 111"/>
                <a:gd name="T8" fmla="*/ 82 w 97"/>
                <a:gd name="T9" fmla="*/ 57 h 111"/>
                <a:gd name="T10" fmla="*/ 80 w 97"/>
                <a:gd name="T11" fmla="*/ 51 h 111"/>
                <a:gd name="T12" fmla="*/ 77 w 97"/>
                <a:gd name="T13" fmla="*/ 43 h 111"/>
                <a:gd name="T14" fmla="*/ 70 w 97"/>
                <a:gd name="T15" fmla="*/ 33 h 111"/>
                <a:gd name="T16" fmla="*/ 75 w 97"/>
                <a:gd name="T17" fmla="*/ 34 h 111"/>
                <a:gd name="T18" fmla="*/ 82 w 97"/>
                <a:gd name="T19" fmla="*/ 45 h 111"/>
                <a:gd name="T20" fmla="*/ 88 w 97"/>
                <a:gd name="T21" fmla="*/ 38 h 111"/>
                <a:gd name="T22" fmla="*/ 89 w 97"/>
                <a:gd name="T23" fmla="*/ 29 h 111"/>
                <a:gd name="T24" fmla="*/ 86 w 97"/>
                <a:gd name="T25" fmla="*/ 9 h 111"/>
                <a:gd name="T26" fmla="*/ 80 w 97"/>
                <a:gd name="T27" fmla="*/ 8 h 111"/>
                <a:gd name="T28" fmla="*/ 71 w 97"/>
                <a:gd name="T29" fmla="*/ 8 h 111"/>
                <a:gd name="T30" fmla="*/ 66 w 97"/>
                <a:gd name="T31" fmla="*/ 9 h 111"/>
                <a:gd name="T32" fmla="*/ 63 w 97"/>
                <a:gd name="T33" fmla="*/ 8 h 111"/>
                <a:gd name="T34" fmla="*/ 61 w 97"/>
                <a:gd name="T35" fmla="*/ 6 h 111"/>
                <a:gd name="T36" fmla="*/ 59 w 97"/>
                <a:gd name="T37" fmla="*/ 11 h 111"/>
                <a:gd name="T38" fmla="*/ 58 w 97"/>
                <a:gd name="T39" fmla="*/ 8 h 111"/>
                <a:gd name="T40" fmla="*/ 49 w 97"/>
                <a:gd name="T41" fmla="*/ 12 h 111"/>
                <a:gd name="T42" fmla="*/ 39 w 97"/>
                <a:gd name="T43" fmla="*/ 12 h 111"/>
                <a:gd name="T44" fmla="*/ 26 w 97"/>
                <a:gd name="T45" fmla="*/ 10 h 111"/>
                <a:gd name="T46" fmla="*/ 20 w 97"/>
                <a:gd name="T47" fmla="*/ 7 h 111"/>
                <a:gd name="T48" fmla="*/ 7 w 97"/>
                <a:gd name="T49" fmla="*/ 5 h 111"/>
                <a:gd name="T50" fmla="*/ 1 w 97"/>
                <a:gd name="T51" fmla="*/ 1 h 111"/>
                <a:gd name="T52" fmla="*/ 3 w 97"/>
                <a:gd name="T53" fmla="*/ 16 h 111"/>
                <a:gd name="T54" fmla="*/ 3 w 97"/>
                <a:gd name="T55" fmla="*/ 28 h 111"/>
                <a:gd name="T56" fmla="*/ 5 w 97"/>
                <a:gd name="T57" fmla="*/ 108 h 111"/>
                <a:gd name="T58" fmla="*/ 69 w 97"/>
                <a:gd name="T59" fmla="*/ 107 h 111"/>
                <a:gd name="T60" fmla="*/ 78 w 97"/>
                <a:gd name="T61" fmla="*/ 109 h 111"/>
                <a:gd name="T62" fmla="*/ 82 w 97"/>
                <a:gd name="T63" fmla="*/ 110 h 111"/>
                <a:gd name="T64" fmla="*/ 86 w 97"/>
                <a:gd name="T65" fmla="*/ 104 h 111"/>
                <a:gd name="T66" fmla="*/ 91 w 97"/>
                <a:gd name="T67" fmla="*/ 98 h 111"/>
                <a:gd name="T68" fmla="*/ 70 w 97"/>
                <a:gd name="T69" fmla="*/ 24 h 111"/>
                <a:gd name="T70" fmla="*/ 70 w 97"/>
                <a:gd name="T71" fmla="*/ 2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111">
                  <a:moveTo>
                    <a:pt x="96" y="96"/>
                  </a:moveTo>
                  <a:cubicBezTo>
                    <a:pt x="96" y="96"/>
                    <a:pt x="95" y="95"/>
                    <a:pt x="95" y="95"/>
                  </a:cubicBezTo>
                  <a:cubicBezTo>
                    <a:pt x="94" y="92"/>
                    <a:pt x="95" y="90"/>
                    <a:pt x="94" y="87"/>
                  </a:cubicBezTo>
                  <a:cubicBezTo>
                    <a:pt x="96" y="87"/>
                    <a:pt x="96" y="87"/>
                    <a:pt x="97" y="87"/>
                  </a:cubicBezTo>
                  <a:cubicBezTo>
                    <a:pt x="97" y="86"/>
                    <a:pt x="95" y="85"/>
                    <a:pt x="94" y="85"/>
                  </a:cubicBezTo>
                  <a:cubicBezTo>
                    <a:pt x="94" y="84"/>
                    <a:pt x="94" y="83"/>
                    <a:pt x="94" y="82"/>
                  </a:cubicBezTo>
                  <a:cubicBezTo>
                    <a:pt x="94" y="80"/>
                    <a:pt x="90" y="73"/>
                    <a:pt x="89" y="71"/>
                  </a:cubicBezTo>
                  <a:cubicBezTo>
                    <a:pt x="88" y="70"/>
                    <a:pt x="87" y="71"/>
                    <a:pt x="86" y="70"/>
                  </a:cubicBezTo>
                  <a:cubicBezTo>
                    <a:pt x="86" y="70"/>
                    <a:pt x="84" y="65"/>
                    <a:pt x="84" y="65"/>
                  </a:cubicBezTo>
                  <a:cubicBezTo>
                    <a:pt x="82" y="62"/>
                    <a:pt x="83" y="60"/>
                    <a:pt x="82" y="57"/>
                  </a:cubicBezTo>
                  <a:cubicBezTo>
                    <a:pt x="81" y="56"/>
                    <a:pt x="80" y="54"/>
                    <a:pt x="80" y="53"/>
                  </a:cubicBezTo>
                  <a:cubicBezTo>
                    <a:pt x="80" y="53"/>
                    <a:pt x="80" y="52"/>
                    <a:pt x="80" y="51"/>
                  </a:cubicBezTo>
                  <a:cubicBezTo>
                    <a:pt x="79" y="51"/>
                    <a:pt x="78" y="51"/>
                    <a:pt x="78" y="51"/>
                  </a:cubicBezTo>
                  <a:cubicBezTo>
                    <a:pt x="76" y="48"/>
                    <a:pt x="78" y="45"/>
                    <a:pt x="77" y="43"/>
                  </a:cubicBezTo>
                  <a:cubicBezTo>
                    <a:pt x="77" y="43"/>
                    <a:pt x="75" y="42"/>
                    <a:pt x="75" y="42"/>
                  </a:cubicBezTo>
                  <a:cubicBezTo>
                    <a:pt x="74" y="40"/>
                    <a:pt x="70" y="35"/>
                    <a:pt x="70" y="33"/>
                  </a:cubicBezTo>
                  <a:cubicBezTo>
                    <a:pt x="70" y="32"/>
                    <a:pt x="71" y="30"/>
                    <a:pt x="70" y="29"/>
                  </a:cubicBezTo>
                  <a:cubicBezTo>
                    <a:pt x="72" y="31"/>
                    <a:pt x="74" y="32"/>
                    <a:pt x="75" y="34"/>
                  </a:cubicBezTo>
                  <a:cubicBezTo>
                    <a:pt x="76" y="36"/>
                    <a:pt x="75" y="38"/>
                    <a:pt x="76" y="40"/>
                  </a:cubicBezTo>
                  <a:cubicBezTo>
                    <a:pt x="77" y="41"/>
                    <a:pt x="81" y="45"/>
                    <a:pt x="82" y="45"/>
                  </a:cubicBezTo>
                  <a:cubicBezTo>
                    <a:pt x="83" y="46"/>
                    <a:pt x="84" y="45"/>
                    <a:pt x="85" y="45"/>
                  </a:cubicBezTo>
                  <a:cubicBezTo>
                    <a:pt x="86" y="43"/>
                    <a:pt x="87" y="40"/>
                    <a:pt x="88" y="38"/>
                  </a:cubicBezTo>
                  <a:cubicBezTo>
                    <a:pt x="89" y="35"/>
                    <a:pt x="89" y="34"/>
                    <a:pt x="90" y="32"/>
                  </a:cubicBezTo>
                  <a:cubicBezTo>
                    <a:pt x="89" y="31"/>
                    <a:pt x="89" y="29"/>
                    <a:pt x="89" y="29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4" y="9"/>
                    <a:pt x="82" y="8"/>
                    <a:pt x="80" y="8"/>
                  </a:cubicBezTo>
                  <a:cubicBezTo>
                    <a:pt x="79" y="8"/>
                    <a:pt x="76" y="11"/>
                    <a:pt x="74" y="10"/>
                  </a:cubicBezTo>
                  <a:cubicBezTo>
                    <a:pt x="74" y="10"/>
                    <a:pt x="75" y="8"/>
                    <a:pt x="71" y="8"/>
                  </a:cubicBezTo>
                  <a:cubicBezTo>
                    <a:pt x="70" y="8"/>
                    <a:pt x="67" y="11"/>
                    <a:pt x="66" y="11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5" y="9"/>
                    <a:pt x="63" y="10"/>
                    <a:pt x="62" y="9"/>
                  </a:cubicBezTo>
                  <a:cubicBezTo>
                    <a:pt x="63" y="9"/>
                    <a:pt x="62" y="8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1" y="6"/>
                    <a:pt x="61" y="6"/>
                  </a:cubicBezTo>
                  <a:cubicBezTo>
                    <a:pt x="59" y="6"/>
                    <a:pt x="57" y="7"/>
                    <a:pt x="59" y="8"/>
                  </a:cubicBezTo>
                  <a:cubicBezTo>
                    <a:pt x="60" y="9"/>
                    <a:pt x="59" y="11"/>
                    <a:pt x="59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6" y="10"/>
                    <a:pt x="58" y="8"/>
                    <a:pt x="58" y="8"/>
                  </a:cubicBezTo>
                  <a:cubicBezTo>
                    <a:pt x="54" y="9"/>
                    <a:pt x="54" y="9"/>
                    <a:pt x="50" y="8"/>
                  </a:cubicBezTo>
                  <a:cubicBezTo>
                    <a:pt x="50" y="8"/>
                    <a:pt x="49" y="12"/>
                    <a:pt x="49" y="12"/>
                  </a:cubicBezTo>
                  <a:cubicBezTo>
                    <a:pt x="47" y="12"/>
                    <a:pt x="47" y="11"/>
                    <a:pt x="44" y="11"/>
                  </a:cubicBezTo>
                  <a:cubicBezTo>
                    <a:pt x="43" y="11"/>
                    <a:pt x="42" y="13"/>
                    <a:pt x="39" y="12"/>
                  </a:cubicBezTo>
                  <a:cubicBezTo>
                    <a:pt x="39" y="12"/>
                    <a:pt x="37" y="10"/>
                    <a:pt x="36" y="9"/>
                  </a:cubicBezTo>
                  <a:cubicBezTo>
                    <a:pt x="33" y="9"/>
                    <a:pt x="29" y="11"/>
                    <a:pt x="26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8"/>
                    <a:pt x="22" y="8"/>
                    <a:pt x="20" y="7"/>
                  </a:cubicBezTo>
                  <a:cubicBezTo>
                    <a:pt x="19" y="7"/>
                    <a:pt x="19" y="6"/>
                    <a:pt x="19" y="5"/>
                  </a:cubicBezTo>
                  <a:cubicBezTo>
                    <a:pt x="15" y="4"/>
                    <a:pt x="11" y="5"/>
                    <a:pt x="7" y="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0" y="6"/>
                    <a:pt x="1" y="8"/>
                  </a:cubicBezTo>
                  <a:cubicBezTo>
                    <a:pt x="2" y="10"/>
                    <a:pt x="5" y="14"/>
                    <a:pt x="3" y="16"/>
                  </a:cubicBezTo>
                  <a:cubicBezTo>
                    <a:pt x="1" y="18"/>
                    <a:pt x="1" y="19"/>
                    <a:pt x="1" y="22"/>
                  </a:cubicBezTo>
                  <a:cubicBezTo>
                    <a:pt x="2" y="26"/>
                    <a:pt x="1" y="26"/>
                    <a:pt x="3" y="28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05"/>
                    <a:pt x="83" y="105"/>
                    <a:pt x="83" y="105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1" y="98"/>
                    <a:pt x="91" y="98"/>
                    <a:pt x="91" y="98"/>
                  </a:cubicBezTo>
                  <a:lnTo>
                    <a:pt x="96" y="96"/>
                  </a:lnTo>
                  <a:close/>
                  <a:moveTo>
                    <a:pt x="70" y="24"/>
                  </a:moveTo>
                  <a:cubicBezTo>
                    <a:pt x="69" y="24"/>
                    <a:pt x="70" y="27"/>
                    <a:pt x="70" y="27"/>
                  </a:cubicBezTo>
                  <a:cubicBezTo>
                    <a:pt x="69" y="27"/>
                    <a:pt x="69" y="24"/>
                    <a:pt x="70" y="2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264">
              <a:extLst>
                <a:ext uri="{FF2B5EF4-FFF2-40B4-BE49-F238E27FC236}">
                  <a16:creationId xmlns:a16="http://schemas.microsoft.com/office/drawing/2014/main" id="{9A056C29-3DCB-5B46-8ECC-39B2AAB66B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1357" y="3003251"/>
              <a:ext cx="341317" cy="389821"/>
            </a:xfrm>
            <a:custGeom>
              <a:avLst/>
              <a:gdLst>
                <a:gd name="T0" fmla="*/ 95 w 97"/>
                <a:gd name="T1" fmla="*/ 95 h 111"/>
                <a:gd name="T2" fmla="*/ 97 w 97"/>
                <a:gd name="T3" fmla="*/ 87 h 111"/>
                <a:gd name="T4" fmla="*/ 94 w 97"/>
                <a:gd name="T5" fmla="*/ 82 h 111"/>
                <a:gd name="T6" fmla="*/ 86 w 97"/>
                <a:gd name="T7" fmla="*/ 70 h 111"/>
                <a:gd name="T8" fmla="*/ 82 w 97"/>
                <a:gd name="T9" fmla="*/ 57 h 111"/>
                <a:gd name="T10" fmla="*/ 80 w 97"/>
                <a:gd name="T11" fmla="*/ 51 h 111"/>
                <a:gd name="T12" fmla="*/ 77 w 97"/>
                <a:gd name="T13" fmla="*/ 43 h 111"/>
                <a:gd name="T14" fmla="*/ 70 w 97"/>
                <a:gd name="T15" fmla="*/ 33 h 111"/>
                <a:gd name="T16" fmla="*/ 75 w 97"/>
                <a:gd name="T17" fmla="*/ 34 h 111"/>
                <a:gd name="T18" fmla="*/ 82 w 97"/>
                <a:gd name="T19" fmla="*/ 45 h 111"/>
                <a:gd name="T20" fmla="*/ 88 w 97"/>
                <a:gd name="T21" fmla="*/ 38 h 111"/>
                <a:gd name="T22" fmla="*/ 89 w 97"/>
                <a:gd name="T23" fmla="*/ 29 h 111"/>
                <a:gd name="T24" fmla="*/ 86 w 97"/>
                <a:gd name="T25" fmla="*/ 9 h 111"/>
                <a:gd name="T26" fmla="*/ 80 w 97"/>
                <a:gd name="T27" fmla="*/ 8 h 111"/>
                <a:gd name="T28" fmla="*/ 71 w 97"/>
                <a:gd name="T29" fmla="*/ 8 h 111"/>
                <a:gd name="T30" fmla="*/ 66 w 97"/>
                <a:gd name="T31" fmla="*/ 9 h 111"/>
                <a:gd name="T32" fmla="*/ 63 w 97"/>
                <a:gd name="T33" fmla="*/ 8 h 111"/>
                <a:gd name="T34" fmla="*/ 61 w 97"/>
                <a:gd name="T35" fmla="*/ 6 h 111"/>
                <a:gd name="T36" fmla="*/ 59 w 97"/>
                <a:gd name="T37" fmla="*/ 11 h 111"/>
                <a:gd name="T38" fmla="*/ 58 w 97"/>
                <a:gd name="T39" fmla="*/ 8 h 111"/>
                <a:gd name="T40" fmla="*/ 49 w 97"/>
                <a:gd name="T41" fmla="*/ 12 h 111"/>
                <a:gd name="T42" fmla="*/ 39 w 97"/>
                <a:gd name="T43" fmla="*/ 12 h 111"/>
                <a:gd name="T44" fmla="*/ 26 w 97"/>
                <a:gd name="T45" fmla="*/ 10 h 111"/>
                <a:gd name="T46" fmla="*/ 20 w 97"/>
                <a:gd name="T47" fmla="*/ 7 h 111"/>
                <a:gd name="T48" fmla="*/ 7 w 97"/>
                <a:gd name="T49" fmla="*/ 5 h 111"/>
                <a:gd name="T50" fmla="*/ 1 w 97"/>
                <a:gd name="T51" fmla="*/ 1 h 111"/>
                <a:gd name="T52" fmla="*/ 3 w 97"/>
                <a:gd name="T53" fmla="*/ 16 h 111"/>
                <a:gd name="T54" fmla="*/ 3 w 97"/>
                <a:gd name="T55" fmla="*/ 28 h 111"/>
                <a:gd name="T56" fmla="*/ 5 w 97"/>
                <a:gd name="T57" fmla="*/ 108 h 111"/>
                <a:gd name="T58" fmla="*/ 69 w 97"/>
                <a:gd name="T59" fmla="*/ 107 h 111"/>
                <a:gd name="T60" fmla="*/ 78 w 97"/>
                <a:gd name="T61" fmla="*/ 109 h 111"/>
                <a:gd name="T62" fmla="*/ 82 w 97"/>
                <a:gd name="T63" fmla="*/ 110 h 111"/>
                <a:gd name="T64" fmla="*/ 86 w 97"/>
                <a:gd name="T65" fmla="*/ 104 h 111"/>
                <a:gd name="T66" fmla="*/ 91 w 97"/>
                <a:gd name="T67" fmla="*/ 98 h 111"/>
                <a:gd name="T68" fmla="*/ 70 w 97"/>
                <a:gd name="T69" fmla="*/ 24 h 111"/>
                <a:gd name="T70" fmla="*/ 70 w 97"/>
                <a:gd name="T71" fmla="*/ 2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111">
                  <a:moveTo>
                    <a:pt x="96" y="96"/>
                  </a:moveTo>
                  <a:cubicBezTo>
                    <a:pt x="96" y="96"/>
                    <a:pt x="95" y="95"/>
                    <a:pt x="95" y="95"/>
                  </a:cubicBezTo>
                  <a:cubicBezTo>
                    <a:pt x="94" y="92"/>
                    <a:pt x="95" y="90"/>
                    <a:pt x="94" y="87"/>
                  </a:cubicBezTo>
                  <a:cubicBezTo>
                    <a:pt x="96" y="87"/>
                    <a:pt x="96" y="87"/>
                    <a:pt x="97" y="87"/>
                  </a:cubicBezTo>
                  <a:cubicBezTo>
                    <a:pt x="97" y="86"/>
                    <a:pt x="95" y="85"/>
                    <a:pt x="94" y="85"/>
                  </a:cubicBezTo>
                  <a:cubicBezTo>
                    <a:pt x="94" y="84"/>
                    <a:pt x="94" y="83"/>
                    <a:pt x="94" y="82"/>
                  </a:cubicBezTo>
                  <a:cubicBezTo>
                    <a:pt x="94" y="80"/>
                    <a:pt x="90" y="73"/>
                    <a:pt x="89" y="71"/>
                  </a:cubicBezTo>
                  <a:cubicBezTo>
                    <a:pt x="88" y="70"/>
                    <a:pt x="87" y="71"/>
                    <a:pt x="86" y="70"/>
                  </a:cubicBezTo>
                  <a:cubicBezTo>
                    <a:pt x="86" y="70"/>
                    <a:pt x="84" y="65"/>
                    <a:pt x="84" y="65"/>
                  </a:cubicBezTo>
                  <a:cubicBezTo>
                    <a:pt x="82" y="62"/>
                    <a:pt x="83" y="60"/>
                    <a:pt x="82" y="57"/>
                  </a:cubicBezTo>
                  <a:cubicBezTo>
                    <a:pt x="81" y="56"/>
                    <a:pt x="80" y="54"/>
                    <a:pt x="80" y="53"/>
                  </a:cubicBezTo>
                  <a:cubicBezTo>
                    <a:pt x="80" y="53"/>
                    <a:pt x="80" y="52"/>
                    <a:pt x="80" y="51"/>
                  </a:cubicBezTo>
                  <a:cubicBezTo>
                    <a:pt x="79" y="51"/>
                    <a:pt x="78" y="51"/>
                    <a:pt x="78" y="51"/>
                  </a:cubicBezTo>
                  <a:cubicBezTo>
                    <a:pt x="76" y="48"/>
                    <a:pt x="78" y="45"/>
                    <a:pt x="77" y="43"/>
                  </a:cubicBezTo>
                  <a:cubicBezTo>
                    <a:pt x="77" y="43"/>
                    <a:pt x="75" y="42"/>
                    <a:pt x="75" y="42"/>
                  </a:cubicBezTo>
                  <a:cubicBezTo>
                    <a:pt x="74" y="40"/>
                    <a:pt x="70" y="35"/>
                    <a:pt x="70" y="33"/>
                  </a:cubicBezTo>
                  <a:cubicBezTo>
                    <a:pt x="70" y="32"/>
                    <a:pt x="71" y="30"/>
                    <a:pt x="70" y="29"/>
                  </a:cubicBezTo>
                  <a:cubicBezTo>
                    <a:pt x="72" y="31"/>
                    <a:pt x="74" y="32"/>
                    <a:pt x="75" y="34"/>
                  </a:cubicBezTo>
                  <a:cubicBezTo>
                    <a:pt x="76" y="36"/>
                    <a:pt x="75" y="38"/>
                    <a:pt x="76" y="40"/>
                  </a:cubicBezTo>
                  <a:cubicBezTo>
                    <a:pt x="77" y="41"/>
                    <a:pt x="81" y="45"/>
                    <a:pt x="82" y="45"/>
                  </a:cubicBezTo>
                  <a:cubicBezTo>
                    <a:pt x="83" y="46"/>
                    <a:pt x="84" y="45"/>
                    <a:pt x="85" y="45"/>
                  </a:cubicBezTo>
                  <a:cubicBezTo>
                    <a:pt x="86" y="43"/>
                    <a:pt x="87" y="40"/>
                    <a:pt x="88" y="38"/>
                  </a:cubicBezTo>
                  <a:cubicBezTo>
                    <a:pt x="89" y="35"/>
                    <a:pt x="89" y="34"/>
                    <a:pt x="90" y="32"/>
                  </a:cubicBezTo>
                  <a:cubicBezTo>
                    <a:pt x="89" y="31"/>
                    <a:pt x="89" y="29"/>
                    <a:pt x="89" y="29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4" y="9"/>
                    <a:pt x="82" y="8"/>
                    <a:pt x="80" y="8"/>
                  </a:cubicBezTo>
                  <a:cubicBezTo>
                    <a:pt x="79" y="8"/>
                    <a:pt x="76" y="11"/>
                    <a:pt x="74" y="10"/>
                  </a:cubicBezTo>
                  <a:cubicBezTo>
                    <a:pt x="74" y="10"/>
                    <a:pt x="75" y="8"/>
                    <a:pt x="71" y="8"/>
                  </a:cubicBezTo>
                  <a:cubicBezTo>
                    <a:pt x="70" y="8"/>
                    <a:pt x="67" y="11"/>
                    <a:pt x="66" y="11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5" y="9"/>
                    <a:pt x="63" y="10"/>
                    <a:pt x="62" y="9"/>
                  </a:cubicBezTo>
                  <a:cubicBezTo>
                    <a:pt x="63" y="9"/>
                    <a:pt x="62" y="8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1" y="6"/>
                    <a:pt x="61" y="6"/>
                  </a:cubicBezTo>
                  <a:cubicBezTo>
                    <a:pt x="59" y="6"/>
                    <a:pt x="57" y="7"/>
                    <a:pt x="59" y="8"/>
                  </a:cubicBezTo>
                  <a:cubicBezTo>
                    <a:pt x="60" y="9"/>
                    <a:pt x="59" y="11"/>
                    <a:pt x="59" y="1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56" y="10"/>
                    <a:pt x="58" y="8"/>
                    <a:pt x="58" y="8"/>
                  </a:cubicBezTo>
                  <a:cubicBezTo>
                    <a:pt x="54" y="9"/>
                    <a:pt x="54" y="9"/>
                    <a:pt x="50" y="8"/>
                  </a:cubicBezTo>
                  <a:cubicBezTo>
                    <a:pt x="50" y="8"/>
                    <a:pt x="49" y="12"/>
                    <a:pt x="49" y="12"/>
                  </a:cubicBezTo>
                  <a:cubicBezTo>
                    <a:pt x="47" y="12"/>
                    <a:pt x="47" y="11"/>
                    <a:pt x="44" y="11"/>
                  </a:cubicBezTo>
                  <a:cubicBezTo>
                    <a:pt x="43" y="11"/>
                    <a:pt x="42" y="13"/>
                    <a:pt x="39" y="12"/>
                  </a:cubicBezTo>
                  <a:cubicBezTo>
                    <a:pt x="39" y="12"/>
                    <a:pt x="37" y="10"/>
                    <a:pt x="36" y="9"/>
                  </a:cubicBezTo>
                  <a:cubicBezTo>
                    <a:pt x="33" y="9"/>
                    <a:pt x="29" y="11"/>
                    <a:pt x="26" y="10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3" y="8"/>
                    <a:pt x="22" y="8"/>
                    <a:pt x="20" y="7"/>
                  </a:cubicBezTo>
                  <a:cubicBezTo>
                    <a:pt x="19" y="7"/>
                    <a:pt x="19" y="6"/>
                    <a:pt x="19" y="5"/>
                  </a:cubicBezTo>
                  <a:cubicBezTo>
                    <a:pt x="15" y="4"/>
                    <a:pt x="11" y="5"/>
                    <a:pt x="7" y="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0" y="6"/>
                    <a:pt x="1" y="8"/>
                  </a:cubicBezTo>
                  <a:cubicBezTo>
                    <a:pt x="2" y="10"/>
                    <a:pt x="5" y="14"/>
                    <a:pt x="3" y="16"/>
                  </a:cubicBezTo>
                  <a:cubicBezTo>
                    <a:pt x="1" y="18"/>
                    <a:pt x="1" y="19"/>
                    <a:pt x="1" y="22"/>
                  </a:cubicBezTo>
                  <a:cubicBezTo>
                    <a:pt x="2" y="26"/>
                    <a:pt x="1" y="26"/>
                    <a:pt x="3" y="28"/>
                  </a:cubicBezTo>
                  <a:cubicBezTo>
                    <a:pt x="4" y="29"/>
                    <a:pt x="4" y="30"/>
                    <a:pt x="4" y="30"/>
                  </a:cubicBezTo>
                  <a:cubicBezTo>
                    <a:pt x="5" y="108"/>
                    <a:pt x="5" y="108"/>
                    <a:pt x="5" y="108"/>
                  </a:cubicBezTo>
                  <a:cubicBezTo>
                    <a:pt x="67" y="109"/>
                    <a:pt x="67" y="109"/>
                    <a:pt x="67" y="109"/>
                  </a:cubicBezTo>
                  <a:cubicBezTo>
                    <a:pt x="69" y="107"/>
                    <a:pt x="69" y="107"/>
                    <a:pt x="69" y="107"/>
                  </a:cubicBezTo>
                  <a:cubicBezTo>
                    <a:pt x="70" y="109"/>
                    <a:pt x="70" y="109"/>
                    <a:pt x="70" y="10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9" y="111"/>
                    <a:pt x="79" y="111"/>
                    <a:pt x="79" y="111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83" y="105"/>
                    <a:pt x="83" y="105"/>
                    <a:pt x="83" y="105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91" y="98"/>
                    <a:pt x="91" y="98"/>
                    <a:pt x="91" y="98"/>
                  </a:cubicBezTo>
                  <a:lnTo>
                    <a:pt x="96" y="96"/>
                  </a:lnTo>
                  <a:close/>
                  <a:moveTo>
                    <a:pt x="70" y="24"/>
                  </a:moveTo>
                  <a:cubicBezTo>
                    <a:pt x="69" y="24"/>
                    <a:pt x="70" y="27"/>
                    <a:pt x="70" y="27"/>
                  </a:cubicBezTo>
                  <a:cubicBezTo>
                    <a:pt x="69" y="27"/>
                    <a:pt x="69" y="24"/>
                    <a:pt x="70" y="24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265">
              <a:extLst>
                <a:ext uri="{FF2B5EF4-FFF2-40B4-BE49-F238E27FC236}">
                  <a16:creationId xmlns:a16="http://schemas.microsoft.com/office/drawing/2014/main" id="{4877591E-3975-C54A-BC38-AC97F83676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42918" y="4179897"/>
              <a:ext cx="528143" cy="253294"/>
            </a:xfrm>
            <a:custGeom>
              <a:avLst/>
              <a:gdLst>
                <a:gd name="T0" fmla="*/ 10 w 150"/>
                <a:gd name="T1" fmla="*/ 19 h 72"/>
                <a:gd name="T2" fmla="*/ 10 w 150"/>
                <a:gd name="T3" fmla="*/ 20 h 72"/>
                <a:gd name="T4" fmla="*/ 10 w 150"/>
                <a:gd name="T5" fmla="*/ 19 h 72"/>
                <a:gd name="T6" fmla="*/ 119 w 150"/>
                <a:gd name="T7" fmla="*/ 0 h 72"/>
                <a:gd name="T8" fmla="*/ 111 w 150"/>
                <a:gd name="T9" fmla="*/ 5 h 72"/>
                <a:gd name="T10" fmla="*/ 111 w 150"/>
                <a:gd name="T11" fmla="*/ 8 h 72"/>
                <a:gd name="T12" fmla="*/ 113 w 150"/>
                <a:gd name="T13" fmla="*/ 14 h 72"/>
                <a:gd name="T14" fmla="*/ 109 w 150"/>
                <a:gd name="T15" fmla="*/ 26 h 72"/>
                <a:gd name="T16" fmla="*/ 107 w 150"/>
                <a:gd name="T17" fmla="*/ 26 h 72"/>
                <a:gd name="T18" fmla="*/ 107 w 150"/>
                <a:gd name="T19" fmla="*/ 27 h 72"/>
                <a:gd name="T20" fmla="*/ 104 w 150"/>
                <a:gd name="T21" fmla="*/ 29 h 72"/>
                <a:gd name="T22" fmla="*/ 104 w 150"/>
                <a:gd name="T23" fmla="*/ 31 h 72"/>
                <a:gd name="T24" fmla="*/ 106 w 150"/>
                <a:gd name="T25" fmla="*/ 32 h 72"/>
                <a:gd name="T26" fmla="*/ 105 w 150"/>
                <a:gd name="T27" fmla="*/ 34 h 72"/>
                <a:gd name="T28" fmla="*/ 103 w 150"/>
                <a:gd name="T29" fmla="*/ 36 h 72"/>
                <a:gd name="T30" fmla="*/ 105 w 150"/>
                <a:gd name="T31" fmla="*/ 40 h 72"/>
                <a:gd name="T32" fmla="*/ 106 w 150"/>
                <a:gd name="T33" fmla="*/ 40 h 72"/>
                <a:gd name="T34" fmla="*/ 106 w 150"/>
                <a:gd name="T35" fmla="*/ 43 h 72"/>
                <a:gd name="T36" fmla="*/ 104 w 150"/>
                <a:gd name="T37" fmla="*/ 43 h 72"/>
                <a:gd name="T38" fmla="*/ 103 w 150"/>
                <a:gd name="T39" fmla="*/ 45 h 72"/>
                <a:gd name="T40" fmla="*/ 107 w 150"/>
                <a:gd name="T41" fmla="*/ 47 h 72"/>
                <a:gd name="T42" fmla="*/ 111 w 150"/>
                <a:gd name="T43" fmla="*/ 47 h 72"/>
                <a:gd name="T44" fmla="*/ 112 w 150"/>
                <a:gd name="T45" fmla="*/ 46 h 72"/>
                <a:gd name="T46" fmla="*/ 113 w 150"/>
                <a:gd name="T47" fmla="*/ 45 h 72"/>
                <a:gd name="T48" fmla="*/ 113 w 150"/>
                <a:gd name="T49" fmla="*/ 48 h 72"/>
                <a:gd name="T50" fmla="*/ 111 w 150"/>
                <a:gd name="T51" fmla="*/ 48 h 72"/>
                <a:gd name="T52" fmla="*/ 110 w 150"/>
                <a:gd name="T53" fmla="*/ 51 h 72"/>
                <a:gd name="T54" fmla="*/ 111 w 150"/>
                <a:gd name="T55" fmla="*/ 52 h 72"/>
                <a:gd name="T56" fmla="*/ 106 w 150"/>
                <a:gd name="T57" fmla="*/ 57 h 72"/>
                <a:gd name="T58" fmla="*/ 107 w 150"/>
                <a:gd name="T59" fmla="*/ 60 h 72"/>
                <a:gd name="T60" fmla="*/ 108 w 150"/>
                <a:gd name="T61" fmla="*/ 61 h 72"/>
                <a:gd name="T62" fmla="*/ 104 w 150"/>
                <a:gd name="T63" fmla="*/ 64 h 72"/>
                <a:gd name="T64" fmla="*/ 108 w 150"/>
                <a:gd name="T65" fmla="*/ 67 h 72"/>
                <a:gd name="T66" fmla="*/ 112 w 150"/>
                <a:gd name="T67" fmla="*/ 65 h 72"/>
                <a:gd name="T68" fmla="*/ 114 w 150"/>
                <a:gd name="T69" fmla="*/ 70 h 72"/>
                <a:gd name="T70" fmla="*/ 117 w 150"/>
                <a:gd name="T71" fmla="*/ 71 h 72"/>
                <a:gd name="T72" fmla="*/ 121 w 150"/>
                <a:gd name="T73" fmla="*/ 67 h 72"/>
                <a:gd name="T74" fmla="*/ 127 w 150"/>
                <a:gd name="T75" fmla="*/ 57 h 72"/>
                <a:gd name="T76" fmla="*/ 130 w 150"/>
                <a:gd name="T77" fmla="*/ 52 h 72"/>
                <a:gd name="T78" fmla="*/ 141 w 150"/>
                <a:gd name="T79" fmla="*/ 45 h 72"/>
                <a:gd name="T80" fmla="*/ 148 w 150"/>
                <a:gd name="T81" fmla="*/ 34 h 72"/>
                <a:gd name="T82" fmla="*/ 149 w 150"/>
                <a:gd name="T83" fmla="*/ 34 h 72"/>
                <a:gd name="T84" fmla="*/ 149 w 150"/>
                <a:gd name="T85" fmla="*/ 28 h 72"/>
                <a:gd name="T86" fmla="*/ 148 w 150"/>
                <a:gd name="T87" fmla="*/ 23 h 72"/>
                <a:gd name="T88" fmla="*/ 145 w 150"/>
                <a:gd name="T89" fmla="*/ 21 h 72"/>
                <a:gd name="T90" fmla="*/ 149 w 150"/>
                <a:gd name="T91" fmla="*/ 18 h 72"/>
                <a:gd name="T92" fmla="*/ 143 w 150"/>
                <a:gd name="T93" fmla="*/ 15 h 72"/>
                <a:gd name="T94" fmla="*/ 140 w 150"/>
                <a:gd name="T95" fmla="*/ 15 h 72"/>
                <a:gd name="T96" fmla="*/ 132 w 150"/>
                <a:gd name="T97" fmla="*/ 14 h 72"/>
                <a:gd name="T98" fmla="*/ 130 w 150"/>
                <a:gd name="T99" fmla="*/ 11 h 72"/>
                <a:gd name="T100" fmla="*/ 128 w 150"/>
                <a:gd name="T101" fmla="*/ 7 h 72"/>
                <a:gd name="T102" fmla="*/ 122 w 150"/>
                <a:gd name="T103" fmla="*/ 5 h 72"/>
                <a:gd name="T104" fmla="*/ 120 w 150"/>
                <a:gd name="T105" fmla="*/ 0 h 72"/>
                <a:gd name="T106" fmla="*/ 119 w 150"/>
                <a:gd name="T107" fmla="*/ 0 h 72"/>
                <a:gd name="T108" fmla="*/ 2 w 150"/>
                <a:gd name="T109" fmla="*/ 15 h 72"/>
                <a:gd name="T110" fmla="*/ 6 w 150"/>
                <a:gd name="T111" fmla="*/ 24 h 72"/>
                <a:gd name="T112" fmla="*/ 2 w 150"/>
                <a:gd name="T113" fmla="*/ 26 h 72"/>
                <a:gd name="T114" fmla="*/ 2 w 150"/>
                <a:gd name="T115" fmla="*/ 27 h 72"/>
                <a:gd name="T116" fmla="*/ 6 w 150"/>
                <a:gd name="T117" fmla="*/ 27 h 72"/>
                <a:gd name="T118" fmla="*/ 7 w 150"/>
                <a:gd name="T119" fmla="*/ 20 h 72"/>
                <a:gd name="T120" fmla="*/ 6 w 150"/>
                <a:gd name="T121" fmla="*/ 20 h 72"/>
                <a:gd name="T122" fmla="*/ 4 w 150"/>
                <a:gd name="T123" fmla="*/ 15 h 72"/>
                <a:gd name="T124" fmla="*/ 2 w 150"/>
                <a:gd name="T125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0" h="72">
                  <a:moveTo>
                    <a:pt x="10" y="19"/>
                  </a:move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2" y="19"/>
                    <a:pt x="10" y="19"/>
                  </a:cubicBezTo>
                  <a:close/>
                  <a:moveTo>
                    <a:pt x="119" y="0"/>
                  </a:moveTo>
                  <a:cubicBezTo>
                    <a:pt x="117" y="2"/>
                    <a:pt x="114" y="4"/>
                    <a:pt x="111" y="5"/>
                  </a:cubicBezTo>
                  <a:cubicBezTo>
                    <a:pt x="111" y="7"/>
                    <a:pt x="111" y="7"/>
                    <a:pt x="111" y="8"/>
                  </a:cubicBezTo>
                  <a:cubicBezTo>
                    <a:pt x="111" y="8"/>
                    <a:pt x="112" y="12"/>
                    <a:pt x="113" y="14"/>
                  </a:cubicBezTo>
                  <a:cubicBezTo>
                    <a:pt x="108" y="17"/>
                    <a:pt x="106" y="20"/>
                    <a:pt x="109" y="26"/>
                  </a:cubicBezTo>
                  <a:cubicBezTo>
                    <a:pt x="109" y="26"/>
                    <a:pt x="108" y="26"/>
                    <a:pt x="107" y="26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8"/>
                    <a:pt x="105" y="29"/>
                    <a:pt x="104" y="29"/>
                  </a:cubicBezTo>
                  <a:cubicBezTo>
                    <a:pt x="104" y="30"/>
                    <a:pt x="104" y="30"/>
                    <a:pt x="104" y="31"/>
                  </a:cubicBezTo>
                  <a:cubicBezTo>
                    <a:pt x="104" y="31"/>
                    <a:pt x="106" y="32"/>
                    <a:pt x="106" y="32"/>
                  </a:cubicBezTo>
                  <a:cubicBezTo>
                    <a:pt x="106" y="32"/>
                    <a:pt x="106" y="36"/>
                    <a:pt x="105" y="34"/>
                  </a:cubicBezTo>
                  <a:cubicBezTo>
                    <a:pt x="105" y="35"/>
                    <a:pt x="104" y="36"/>
                    <a:pt x="103" y="36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1"/>
                    <a:pt x="106" y="42"/>
                    <a:pt x="106" y="43"/>
                  </a:cubicBezTo>
                  <a:cubicBezTo>
                    <a:pt x="106" y="43"/>
                    <a:pt x="104" y="43"/>
                    <a:pt x="104" y="43"/>
                  </a:cubicBezTo>
                  <a:cubicBezTo>
                    <a:pt x="103" y="43"/>
                    <a:pt x="103" y="45"/>
                    <a:pt x="103" y="45"/>
                  </a:cubicBezTo>
                  <a:cubicBezTo>
                    <a:pt x="104" y="46"/>
                    <a:pt x="105" y="46"/>
                    <a:pt x="107" y="47"/>
                  </a:cubicBezTo>
                  <a:cubicBezTo>
                    <a:pt x="110" y="49"/>
                    <a:pt x="108" y="49"/>
                    <a:pt x="111" y="47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3" y="45"/>
                    <a:pt x="113" y="45"/>
                  </a:cubicBezTo>
                  <a:cubicBezTo>
                    <a:pt x="113" y="45"/>
                    <a:pt x="113" y="48"/>
                    <a:pt x="113" y="48"/>
                  </a:cubicBezTo>
                  <a:cubicBezTo>
                    <a:pt x="113" y="48"/>
                    <a:pt x="111" y="48"/>
                    <a:pt x="111" y="48"/>
                  </a:cubicBezTo>
                  <a:cubicBezTo>
                    <a:pt x="110" y="49"/>
                    <a:pt x="110" y="51"/>
                    <a:pt x="110" y="51"/>
                  </a:cubicBezTo>
                  <a:cubicBezTo>
                    <a:pt x="111" y="50"/>
                    <a:pt x="111" y="52"/>
                    <a:pt x="111" y="52"/>
                  </a:cubicBezTo>
                  <a:cubicBezTo>
                    <a:pt x="109" y="54"/>
                    <a:pt x="108" y="55"/>
                    <a:pt x="106" y="5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8" y="61"/>
                    <a:pt x="108" y="61"/>
                    <a:pt x="108" y="61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6" y="67"/>
                    <a:pt x="108" y="67"/>
                  </a:cubicBezTo>
                  <a:cubicBezTo>
                    <a:pt x="110" y="67"/>
                    <a:pt x="112" y="65"/>
                    <a:pt x="112" y="65"/>
                  </a:cubicBezTo>
                  <a:cubicBezTo>
                    <a:pt x="112" y="65"/>
                    <a:pt x="113" y="67"/>
                    <a:pt x="114" y="70"/>
                  </a:cubicBezTo>
                  <a:cubicBezTo>
                    <a:pt x="115" y="72"/>
                    <a:pt x="117" y="71"/>
                    <a:pt x="117" y="71"/>
                  </a:cubicBezTo>
                  <a:cubicBezTo>
                    <a:pt x="117" y="71"/>
                    <a:pt x="120" y="70"/>
                    <a:pt x="121" y="67"/>
                  </a:cubicBezTo>
                  <a:cubicBezTo>
                    <a:pt x="123" y="61"/>
                    <a:pt x="125" y="60"/>
                    <a:pt x="127" y="57"/>
                  </a:cubicBezTo>
                  <a:cubicBezTo>
                    <a:pt x="129" y="55"/>
                    <a:pt x="129" y="54"/>
                    <a:pt x="130" y="52"/>
                  </a:cubicBezTo>
                  <a:cubicBezTo>
                    <a:pt x="132" y="51"/>
                    <a:pt x="135" y="49"/>
                    <a:pt x="141" y="45"/>
                  </a:cubicBezTo>
                  <a:cubicBezTo>
                    <a:pt x="148" y="41"/>
                    <a:pt x="148" y="34"/>
                    <a:pt x="148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4"/>
                    <a:pt x="150" y="31"/>
                    <a:pt x="149" y="28"/>
                  </a:cubicBezTo>
                  <a:cubicBezTo>
                    <a:pt x="148" y="25"/>
                    <a:pt x="148" y="23"/>
                    <a:pt x="148" y="23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4" y="17"/>
                    <a:pt x="143" y="15"/>
                  </a:cubicBezTo>
                  <a:cubicBezTo>
                    <a:pt x="141" y="12"/>
                    <a:pt x="140" y="15"/>
                    <a:pt x="140" y="15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0" y="12"/>
                    <a:pt x="130" y="11"/>
                  </a:cubicBezTo>
                  <a:cubicBezTo>
                    <a:pt x="129" y="9"/>
                    <a:pt x="128" y="7"/>
                    <a:pt x="128" y="7"/>
                  </a:cubicBezTo>
                  <a:cubicBezTo>
                    <a:pt x="128" y="7"/>
                    <a:pt x="124" y="6"/>
                    <a:pt x="122" y="5"/>
                  </a:cubicBezTo>
                  <a:cubicBezTo>
                    <a:pt x="120" y="3"/>
                    <a:pt x="120" y="0"/>
                    <a:pt x="120" y="0"/>
                  </a:cubicBezTo>
                  <a:lnTo>
                    <a:pt x="119" y="0"/>
                  </a:lnTo>
                  <a:close/>
                  <a:moveTo>
                    <a:pt x="2" y="15"/>
                  </a:moveTo>
                  <a:cubicBezTo>
                    <a:pt x="4" y="19"/>
                    <a:pt x="4" y="21"/>
                    <a:pt x="6" y="24"/>
                  </a:cubicBezTo>
                  <a:cubicBezTo>
                    <a:pt x="4" y="25"/>
                    <a:pt x="3" y="26"/>
                    <a:pt x="2" y="26"/>
                  </a:cubicBezTo>
                  <a:cubicBezTo>
                    <a:pt x="0" y="27"/>
                    <a:pt x="2" y="27"/>
                    <a:pt x="2" y="27"/>
                  </a:cubicBezTo>
                  <a:cubicBezTo>
                    <a:pt x="2" y="27"/>
                    <a:pt x="4" y="28"/>
                    <a:pt x="6" y="27"/>
                  </a:cubicBezTo>
                  <a:cubicBezTo>
                    <a:pt x="10" y="26"/>
                    <a:pt x="8" y="24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19"/>
                    <a:pt x="5" y="17"/>
                    <a:pt x="4" y="15"/>
                  </a:cubicBezTo>
                  <a:cubicBezTo>
                    <a:pt x="4" y="15"/>
                    <a:pt x="2" y="15"/>
                    <a:pt x="2" y="1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266">
              <a:extLst>
                <a:ext uri="{FF2B5EF4-FFF2-40B4-BE49-F238E27FC236}">
                  <a16:creationId xmlns:a16="http://schemas.microsoft.com/office/drawing/2014/main" id="{3CF3AEE2-B6EC-694F-9DDC-B4385BBD1A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42918" y="4179897"/>
              <a:ext cx="528143" cy="253294"/>
            </a:xfrm>
            <a:custGeom>
              <a:avLst/>
              <a:gdLst>
                <a:gd name="T0" fmla="*/ 10 w 150"/>
                <a:gd name="T1" fmla="*/ 19 h 72"/>
                <a:gd name="T2" fmla="*/ 10 w 150"/>
                <a:gd name="T3" fmla="*/ 20 h 72"/>
                <a:gd name="T4" fmla="*/ 10 w 150"/>
                <a:gd name="T5" fmla="*/ 19 h 72"/>
                <a:gd name="T6" fmla="*/ 119 w 150"/>
                <a:gd name="T7" fmla="*/ 0 h 72"/>
                <a:gd name="T8" fmla="*/ 111 w 150"/>
                <a:gd name="T9" fmla="*/ 5 h 72"/>
                <a:gd name="T10" fmla="*/ 111 w 150"/>
                <a:gd name="T11" fmla="*/ 8 h 72"/>
                <a:gd name="T12" fmla="*/ 113 w 150"/>
                <a:gd name="T13" fmla="*/ 14 h 72"/>
                <a:gd name="T14" fmla="*/ 109 w 150"/>
                <a:gd name="T15" fmla="*/ 26 h 72"/>
                <a:gd name="T16" fmla="*/ 107 w 150"/>
                <a:gd name="T17" fmla="*/ 26 h 72"/>
                <a:gd name="T18" fmla="*/ 107 w 150"/>
                <a:gd name="T19" fmla="*/ 27 h 72"/>
                <a:gd name="T20" fmla="*/ 104 w 150"/>
                <a:gd name="T21" fmla="*/ 29 h 72"/>
                <a:gd name="T22" fmla="*/ 104 w 150"/>
                <a:gd name="T23" fmla="*/ 31 h 72"/>
                <a:gd name="T24" fmla="*/ 106 w 150"/>
                <a:gd name="T25" fmla="*/ 32 h 72"/>
                <a:gd name="T26" fmla="*/ 105 w 150"/>
                <a:gd name="T27" fmla="*/ 34 h 72"/>
                <a:gd name="T28" fmla="*/ 103 w 150"/>
                <a:gd name="T29" fmla="*/ 36 h 72"/>
                <a:gd name="T30" fmla="*/ 105 w 150"/>
                <a:gd name="T31" fmla="*/ 40 h 72"/>
                <a:gd name="T32" fmla="*/ 106 w 150"/>
                <a:gd name="T33" fmla="*/ 40 h 72"/>
                <a:gd name="T34" fmla="*/ 106 w 150"/>
                <a:gd name="T35" fmla="*/ 43 h 72"/>
                <a:gd name="T36" fmla="*/ 104 w 150"/>
                <a:gd name="T37" fmla="*/ 43 h 72"/>
                <a:gd name="T38" fmla="*/ 103 w 150"/>
                <a:gd name="T39" fmla="*/ 45 h 72"/>
                <a:gd name="T40" fmla="*/ 107 w 150"/>
                <a:gd name="T41" fmla="*/ 47 h 72"/>
                <a:gd name="T42" fmla="*/ 111 w 150"/>
                <a:gd name="T43" fmla="*/ 47 h 72"/>
                <a:gd name="T44" fmla="*/ 112 w 150"/>
                <a:gd name="T45" fmla="*/ 46 h 72"/>
                <a:gd name="T46" fmla="*/ 113 w 150"/>
                <a:gd name="T47" fmla="*/ 45 h 72"/>
                <a:gd name="T48" fmla="*/ 113 w 150"/>
                <a:gd name="T49" fmla="*/ 48 h 72"/>
                <a:gd name="T50" fmla="*/ 111 w 150"/>
                <a:gd name="T51" fmla="*/ 48 h 72"/>
                <a:gd name="T52" fmla="*/ 110 w 150"/>
                <a:gd name="T53" fmla="*/ 51 h 72"/>
                <a:gd name="T54" fmla="*/ 111 w 150"/>
                <a:gd name="T55" fmla="*/ 52 h 72"/>
                <a:gd name="T56" fmla="*/ 106 w 150"/>
                <a:gd name="T57" fmla="*/ 57 h 72"/>
                <a:gd name="T58" fmla="*/ 107 w 150"/>
                <a:gd name="T59" fmla="*/ 60 h 72"/>
                <a:gd name="T60" fmla="*/ 108 w 150"/>
                <a:gd name="T61" fmla="*/ 61 h 72"/>
                <a:gd name="T62" fmla="*/ 104 w 150"/>
                <a:gd name="T63" fmla="*/ 64 h 72"/>
                <a:gd name="T64" fmla="*/ 108 w 150"/>
                <a:gd name="T65" fmla="*/ 67 h 72"/>
                <a:gd name="T66" fmla="*/ 112 w 150"/>
                <a:gd name="T67" fmla="*/ 65 h 72"/>
                <a:gd name="T68" fmla="*/ 114 w 150"/>
                <a:gd name="T69" fmla="*/ 70 h 72"/>
                <a:gd name="T70" fmla="*/ 117 w 150"/>
                <a:gd name="T71" fmla="*/ 71 h 72"/>
                <a:gd name="T72" fmla="*/ 121 w 150"/>
                <a:gd name="T73" fmla="*/ 67 h 72"/>
                <a:gd name="T74" fmla="*/ 127 w 150"/>
                <a:gd name="T75" fmla="*/ 57 h 72"/>
                <a:gd name="T76" fmla="*/ 130 w 150"/>
                <a:gd name="T77" fmla="*/ 52 h 72"/>
                <a:gd name="T78" fmla="*/ 141 w 150"/>
                <a:gd name="T79" fmla="*/ 45 h 72"/>
                <a:gd name="T80" fmla="*/ 148 w 150"/>
                <a:gd name="T81" fmla="*/ 34 h 72"/>
                <a:gd name="T82" fmla="*/ 149 w 150"/>
                <a:gd name="T83" fmla="*/ 34 h 72"/>
                <a:gd name="T84" fmla="*/ 149 w 150"/>
                <a:gd name="T85" fmla="*/ 28 h 72"/>
                <a:gd name="T86" fmla="*/ 148 w 150"/>
                <a:gd name="T87" fmla="*/ 23 h 72"/>
                <a:gd name="T88" fmla="*/ 145 w 150"/>
                <a:gd name="T89" fmla="*/ 21 h 72"/>
                <a:gd name="T90" fmla="*/ 149 w 150"/>
                <a:gd name="T91" fmla="*/ 18 h 72"/>
                <a:gd name="T92" fmla="*/ 143 w 150"/>
                <a:gd name="T93" fmla="*/ 15 h 72"/>
                <a:gd name="T94" fmla="*/ 140 w 150"/>
                <a:gd name="T95" fmla="*/ 15 h 72"/>
                <a:gd name="T96" fmla="*/ 132 w 150"/>
                <a:gd name="T97" fmla="*/ 14 h 72"/>
                <a:gd name="T98" fmla="*/ 130 w 150"/>
                <a:gd name="T99" fmla="*/ 11 h 72"/>
                <a:gd name="T100" fmla="*/ 128 w 150"/>
                <a:gd name="T101" fmla="*/ 7 h 72"/>
                <a:gd name="T102" fmla="*/ 122 w 150"/>
                <a:gd name="T103" fmla="*/ 5 h 72"/>
                <a:gd name="T104" fmla="*/ 120 w 150"/>
                <a:gd name="T105" fmla="*/ 0 h 72"/>
                <a:gd name="T106" fmla="*/ 119 w 150"/>
                <a:gd name="T107" fmla="*/ 0 h 72"/>
                <a:gd name="T108" fmla="*/ 2 w 150"/>
                <a:gd name="T109" fmla="*/ 15 h 72"/>
                <a:gd name="T110" fmla="*/ 6 w 150"/>
                <a:gd name="T111" fmla="*/ 24 h 72"/>
                <a:gd name="T112" fmla="*/ 2 w 150"/>
                <a:gd name="T113" fmla="*/ 26 h 72"/>
                <a:gd name="T114" fmla="*/ 2 w 150"/>
                <a:gd name="T115" fmla="*/ 27 h 72"/>
                <a:gd name="T116" fmla="*/ 6 w 150"/>
                <a:gd name="T117" fmla="*/ 27 h 72"/>
                <a:gd name="T118" fmla="*/ 7 w 150"/>
                <a:gd name="T119" fmla="*/ 20 h 72"/>
                <a:gd name="T120" fmla="*/ 6 w 150"/>
                <a:gd name="T121" fmla="*/ 20 h 72"/>
                <a:gd name="T122" fmla="*/ 4 w 150"/>
                <a:gd name="T123" fmla="*/ 15 h 72"/>
                <a:gd name="T124" fmla="*/ 2 w 150"/>
                <a:gd name="T125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0" h="72">
                  <a:moveTo>
                    <a:pt x="10" y="19"/>
                  </a:moveTo>
                  <a:cubicBezTo>
                    <a:pt x="9" y="19"/>
                    <a:pt x="10" y="20"/>
                    <a:pt x="10" y="20"/>
                  </a:cubicBezTo>
                  <a:cubicBezTo>
                    <a:pt x="10" y="20"/>
                    <a:pt x="12" y="19"/>
                    <a:pt x="10" y="19"/>
                  </a:cubicBezTo>
                  <a:close/>
                  <a:moveTo>
                    <a:pt x="119" y="0"/>
                  </a:moveTo>
                  <a:cubicBezTo>
                    <a:pt x="117" y="2"/>
                    <a:pt x="114" y="4"/>
                    <a:pt x="111" y="5"/>
                  </a:cubicBezTo>
                  <a:cubicBezTo>
                    <a:pt x="111" y="7"/>
                    <a:pt x="111" y="7"/>
                    <a:pt x="111" y="8"/>
                  </a:cubicBezTo>
                  <a:cubicBezTo>
                    <a:pt x="111" y="8"/>
                    <a:pt x="112" y="12"/>
                    <a:pt x="113" y="14"/>
                  </a:cubicBezTo>
                  <a:cubicBezTo>
                    <a:pt x="108" y="17"/>
                    <a:pt x="106" y="20"/>
                    <a:pt x="109" y="26"/>
                  </a:cubicBezTo>
                  <a:cubicBezTo>
                    <a:pt x="109" y="26"/>
                    <a:pt x="108" y="26"/>
                    <a:pt x="107" y="26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8"/>
                    <a:pt x="105" y="29"/>
                    <a:pt x="104" y="29"/>
                  </a:cubicBezTo>
                  <a:cubicBezTo>
                    <a:pt x="104" y="30"/>
                    <a:pt x="104" y="30"/>
                    <a:pt x="104" y="31"/>
                  </a:cubicBezTo>
                  <a:cubicBezTo>
                    <a:pt x="104" y="31"/>
                    <a:pt x="106" y="32"/>
                    <a:pt x="106" y="32"/>
                  </a:cubicBezTo>
                  <a:cubicBezTo>
                    <a:pt x="106" y="32"/>
                    <a:pt x="106" y="36"/>
                    <a:pt x="105" y="34"/>
                  </a:cubicBezTo>
                  <a:cubicBezTo>
                    <a:pt x="105" y="35"/>
                    <a:pt x="104" y="36"/>
                    <a:pt x="103" y="36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1"/>
                    <a:pt x="106" y="42"/>
                    <a:pt x="106" y="43"/>
                  </a:cubicBezTo>
                  <a:cubicBezTo>
                    <a:pt x="106" y="43"/>
                    <a:pt x="104" y="43"/>
                    <a:pt x="104" y="43"/>
                  </a:cubicBezTo>
                  <a:cubicBezTo>
                    <a:pt x="103" y="43"/>
                    <a:pt x="103" y="45"/>
                    <a:pt x="103" y="45"/>
                  </a:cubicBezTo>
                  <a:cubicBezTo>
                    <a:pt x="104" y="46"/>
                    <a:pt x="105" y="46"/>
                    <a:pt x="107" y="47"/>
                  </a:cubicBezTo>
                  <a:cubicBezTo>
                    <a:pt x="110" y="49"/>
                    <a:pt x="108" y="49"/>
                    <a:pt x="111" y="47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3" y="45"/>
                    <a:pt x="113" y="45"/>
                  </a:cubicBezTo>
                  <a:cubicBezTo>
                    <a:pt x="113" y="45"/>
                    <a:pt x="113" y="48"/>
                    <a:pt x="113" y="48"/>
                  </a:cubicBezTo>
                  <a:cubicBezTo>
                    <a:pt x="113" y="48"/>
                    <a:pt x="111" y="48"/>
                    <a:pt x="111" y="48"/>
                  </a:cubicBezTo>
                  <a:cubicBezTo>
                    <a:pt x="110" y="49"/>
                    <a:pt x="110" y="51"/>
                    <a:pt x="110" y="51"/>
                  </a:cubicBezTo>
                  <a:cubicBezTo>
                    <a:pt x="111" y="50"/>
                    <a:pt x="111" y="52"/>
                    <a:pt x="111" y="52"/>
                  </a:cubicBezTo>
                  <a:cubicBezTo>
                    <a:pt x="109" y="54"/>
                    <a:pt x="108" y="55"/>
                    <a:pt x="106" y="57"/>
                  </a:cubicBezTo>
                  <a:cubicBezTo>
                    <a:pt x="107" y="60"/>
                    <a:pt x="107" y="60"/>
                    <a:pt x="107" y="60"/>
                  </a:cubicBezTo>
                  <a:cubicBezTo>
                    <a:pt x="108" y="61"/>
                    <a:pt x="108" y="61"/>
                    <a:pt x="108" y="61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6" y="67"/>
                    <a:pt x="108" y="67"/>
                  </a:cubicBezTo>
                  <a:cubicBezTo>
                    <a:pt x="110" y="67"/>
                    <a:pt x="112" y="65"/>
                    <a:pt x="112" y="65"/>
                  </a:cubicBezTo>
                  <a:cubicBezTo>
                    <a:pt x="112" y="65"/>
                    <a:pt x="113" y="67"/>
                    <a:pt x="114" y="70"/>
                  </a:cubicBezTo>
                  <a:cubicBezTo>
                    <a:pt x="115" y="72"/>
                    <a:pt x="117" y="71"/>
                    <a:pt x="117" y="71"/>
                  </a:cubicBezTo>
                  <a:cubicBezTo>
                    <a:pt x="117" y="71"/>
                    <a:pt x="120" y="70"/>
                    <a:pt x="121" y="67"/>
                  </a:cubicBezTo>
                  <a:cubicBezTo>
                    <a:pt x="123" y="61"/>
                    <a:pt x="125" y="60"/>
                    <a:pt x="127" y="57"/>
                  </a:cubicBezTo>
                  <a:cubicBezTo>
                    <a:pt x="129" y="55"/>
                    <a:pt x="129" y="54"/>
                    <a:pt x="130" y="52"/>
                  </a:cubicBezTo>
                  <a:cubicBezTo>
                    <a:pt x="132" y="51"/>
                    <a:pt x="135" y="49"/>
                    <a:pt x="141" y="45"/>
                  </a:cubicBezTo>
                  <a:cubicBezTo>
                    <a:pt x="148" y="41"/>
                    <a:pt x="148" y="34"/>
                    <a:pt x="148" y="34"/>
                  </a:cubicBezTo>
                  <a:cubicBezTo>
                    <a:pt x="149" y="34"/>
                    <a:pt x="149" y="34"/>
                    <a:pt x="149" y="34"/>
                  </a:cubicBezTo>
                  <a:cubicBezTo>
                    <a:pt x="149" y="34"/>
                    <a:pt x="150" y="31"/>
                    <a:pt x="149" y="28"/>
                  </a:cubicBezTo>
                  <a:cubicBezTo>
                    <a:pt x="148" y="25"/>
                    <a:pt x="148" y="23"/>
                    <a:pt x="148" y="23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9" y="18"/>
                    <a:pt x="149" y="18"/>
                    <a:pt x="149" y="18"/>
                  </a:cubicBezTo>
                  <a:cubicBezTo>
                    <a:pt x="149" y="18"/>
                    <a:pt x="144" y="17"/>
                    <a:pt x="143" y="15"/>
                  </a:cubicBezTo>
                  <a:cubicBezTo>
                    <a:pt x="141" y="12"/>
                    <a:pt x="140" y="15"/>
                    <a:pt x="140" y="15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0" y="12"/>
                    <a:pt x="130" y="11"/>
                  </a:cubicBezTo>
                  <a:cubicBezTo>
                    <a:pt x="129" y="9"/>
                    <a:pt x="128" y="7"/>
                    <a:pt x="128" y="7"/>
                  </a:cubicBezTo>
                  <a:cubicBezTo>
                    <a:pt x="128" y="7"/>
                    <a:pt x="124" y="6"/>
                    <a:pt x="122" y="5"/>
                  </a:cubicBezTo>
                  <a:cubicBezTo>
                    <a:pt x="120" y="3"/>
                    <a:pt x="120" y="0"/>
                    <a:pt x="120" y="0"/>
                  </a:cubicBezTo>
                  <a:lnTo>
                    <a:pt x="119" y="0"/>
                  </a:lnTo>
                  <a:close/>
                  <a:moveTo>
                    <a:pt x="2" y="15"/>
                  </a:moveTo>
                  <a:cubicBezTo>
                    <a:pt x="4" y="19"/>
                    <a:pt x="4" y="21"/>
                    <a:pt x="6" y="24"/>
                  </a:cubicBezTo>
                  <a:cubicBezTo>
                    <a:pt x="4" y="25"/>
                    <a:pt x="3" y="26"/>
                    <a:pt x="2" y="26"/>
                  </a:cubicBezTo>
                  <a:cubicBezTo>
                    <a:pt x="0" y="27"/>
                    <a:pt x="2" y="27"/>
                    <a:pt x="2" y="27"/>
                  </a:cubicBezTo>
                  <a:cubicBezTo>
                    <a:pt x="2" y="27"/>
                    <a:pt x="4" y="28"/>
                    <a:pt x="6" y="27"/>
                  </a:cubicBezTo>
                  <a:cubicBezTo>
                    <a:pt x="10" y="26"/>
                    <a:pt x="8" y="24"/>
                    <a:pt x="7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5" y="19"/>
                    <a:pt x="5" y="17"/>
                    <a:pt x="4" y="15"/>
                  </a:cubicBezTo>
                  <a:cubicBezTo>
                    <a:pt x="4" y="15"/>
                    <a:pt x="2" y="15"/>
                    <a:pt x="2" y="15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267">
              <a:extLst>
                <a:ext uri="{FF2B5EF4-FFF2-40B4-BE49-F238E27FC236}">
                  <a16:creationId xmlns:a16="http://schemas.microsoft.com/office/drawing/2014/main" id="{EC003AAF-9054-2940-9120-8F1A004F5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3217" y="3468521"/>
              <a:ext cx="123953" cy="73653"/>
            </a:xfrm>
            <a:custGeom>
              <a:avLst/>
              <a:gdLst>
                <a:gd name="T0" fmla="*/ 1 w 35"/>
                <a:gd name="T1" fmla="*/ 18 h 21"/>
                <a:gd name="T2" fmla="*/ 3 w 35"/>
                <a:gd name="T3" fmla="*/ 21 h 21"/>
                <a:gd name="T4" fmla="*/ 5 w 35"/>
                <a:gd name="T5" fmla="*/ 21 h 21"/>
                <a:gd name="T6" fmla="*/ 7 w 35"/>
                <a:gd name="T7" fmla="*/ 18 h 21"/>
                <a:gd name="T8" fmla="*/ 6 w 35"/>
                <a:gd name="T9" fmla="*/ 14 h 21"/>
                <a:gd name="T10" fmla="*/ 11 w 35"/>
                <a:gd name="T11" fmla="*/ 16 h 21"/>
                <a:gd name="T12" fmla="*/ 12 w 35"/>
                <a:gd name="T13" fmla="*/ 18 h 21"/>
                <a:gd name="T14" fmla="*/ 18 w 35"/>
                <a:gd name="T15" fmla="*/ 14 h 21"/>
                <a:gd name="T16" fmla="*/ 29 w 35"/>
                <a:gd name="T17" fmla="*/ 10 h 21"/>
                <a:gd name="T18" fmla="*/ 25 w 35"/>
                <a:gd name="T19" fmla="*/ 8 h 21"/>
                <a:gd name="T20" fmla="*/ 17 w 35"/>
                <a:gd name="T21" fmla="*/ 6 h 21"/>
                <a:gd name="T22" fmla="*/ 14 w 35"/>
                <a:gd name="T23" fmla="*/ 2 h 21"/>
                <a:gd name="T24" fmla="*/ 11 w 35"/>
                <a:gd name="T25" fmla="*/ 2 h 21"/>
                <a:gd name="T26" fmla="*/ 9 w 35"/>
                <a:gd name="T27" fmla="*/ 0 h 21"/>
                <a:gd name="T28" fmla="*/ 3 w 35"/>
                <a:gd name="T29" fmla="*/ 0 h 21"/>
                <a:gd name="T30" fmla="*/ 1 w 35"/>
                <a:gd name="T31" fmla="*/ 2 h 21"/>
                <a:gd name="T32" fmla="*/ 0 w 35"/>
                <a:gd name="T33" fmla="*/ 3 h 21"/>
                <a:gd name="T34" fmla="*/ 1 w 35"/>
                <a:gd name="T35" fmla="*/ 8 h 21"/>
                <a:gd name="T36" fmla="*/ 0 w 35"/>
                <a:gd name="T37" fmla="*/ 11 h 21"/>
                <a:gd name="T38" fmla="*/ 0 w 35"/>
                <a:gd name="T39" fmla="*/ 12 h 21"/>
                <a:gd name="T40" fmla="*/ 1 w 35"/>
                <a:gd name="T41" fmla="*/ 15 h 21"/>
                <a:gd name="T42" fmla="*/ 1 w 35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21">
                  <a:moveTo>
                    <a:pt x="1" y="18"/>
                  </a:moveTo>
                  <a:cubicBezTo>
                    <a:pt x="2" y="19"/>
                    <a:pt x="3" y="20"/>
                    <a:pt x="3" y="21"/>
                  </a:cubicBezTo>
                  <a:cubicBezTo>
                    <a:pt x="3" y="21"/>
                    <a:pt x="5" y="21"/>
                    <a:pt x="5" y="21"/>
                  </a:cubicBezTo>
                  <a:cubicBezTo>
                    <a:pt x="6" y="21"/>
                    <a:pt x="6" y="19"/>
                    <a:pt x="7" y="18"/>
                  </a:cubicBezTo>
                  <a:cubicBezTo>
                    <a:pt x="7" y="19"/>
                    <a:pt x="6" y="16"/>
                    <a:pt x="6" y="14"/>
                  </a:cubicBezTo>
                  <a:cubicBezTo>
                    <a:pt x="8" y="15"/>
                    <a:pt x="9" y="15"/>
                    <a:pt x="11" y="16"/>
                  </a:cubicBezTo>
                  <a:cubicBezTo>
                    <a:pt x="11" y="16"/>
                    <a:pt x="12" y="18"/>
                    <a:pt x="12" y="18"/>
                  </a:cubicBezTo>
                  <a:cubicBezTo>
                    <a:pt x="18" y="19"/>
                    <a:pt x="18" y="14"/>
                    <a:pt x="18" y="14"/>
                  </a:cubicBezTo>
                  <a:cubicBezTo>
                    <a:pt x="21" y="13"/>
                    <a:pt x="35" y="19"/>
                    <a:pt x="29" y="10"/>
                  </a:cubicBezTo>
                  <a:cubicBezTo>
                    <a:pt x="28" y="9"/>
                    <a:pt x="26" y="9"/>
                    <a:pt x="25" y="8"/>
                  </a:cubicBezTo>
                  <a:cubicBezTo>
                    <a:pt x="27" y="8"/>
                    <a:pt x="19" y="8"/>
                    <a:pt x="17" y="6"/>
                  </a:cubicBezTo>
                  <a:cubicBezTo>
                    <a:pt x="17" y="6"/>
                    <a:pt x="15" y="3"/>
                    <a:pt x="14" y="2"/>
                  </a:cubicBezTo>
                  <a:cubicBezTo>
                    <a:pt x="13" y="2"/>
                    <a:pt x="12" y="3"/>
                    <a:pt x="11" y="2"/>
                  </a:cubicBezTo>
                  <a:cubicBezTo>
                    <a:pt x="10" y="2"/>
                    <a:pt x="10" y="0"/>
                    <a:pt x="9" y="0"/>
                  </a:cubicBezTo>
                  <a:cubicBezTo>
                    <a:pt x="9" y="0"/>
                    <a:pt x="4" y="0"/>
                    <a:pt x="3" y="0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4"/>
                    <a:pt x="1" y="15"/>
                  </a:cubicBezTo>
                  <a:cubicBezTo>
                    <a:pt x="2" y="16"/>
                    <a:pt x="1" y="18"/>
                    <a:pt x="1" y="1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268">
              <a:extLst>
                <a:ext uri="{FF2B5EF4-FFF2-40B4-BE49-F238E27FC236}">
                  <a16:creationId xmlns:a16="http://schemas.microsoft.com/office/drawing/2014/main" id="{5D4518A7-3ECF-344D-B741-A3B31539B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3217" y="3468521"/>
              <a:ext cx="123953" cy="73653"/>
            </a:xfrm>
            <a:custGeom>
              <a:avLst/>
              <a:gdLst>
                <a:gd name="T0" fmla="*/ 1 w 35"/>
                <a:gd name="T1" fmla="*/ 18 h 21"/>
                <a:gd name="T2" fmla="*/ 3 w 35"/>
                <a:gd name="T3" fmla="*/ 21 h 21"/>
                <a:gd name="T4" fmla="*/ 5 w 35"/>
                <a:gd name="T5" fmla="*/ 21 h 21"/>
                <a:gd name="T6" fmla="*/ 7 w 35"/>
                <a:gd name="T7" fmla="*/ 18 h 21"/>
                <a:gd name="T8" fmla="*/ 6 w 35"/>
                <a:gd name="T9" fmla="*/ 14 h 21"/>
                <a:gd name="T10" fmla="*/ 11 w 35"/>
                <a:gd name="T11" fmla="*/ 16 h 21"/>
                <a:gd name="T12" fmla="*/ 12 w 35"/>
                <a:gd name="T13" fmla="*/ 18 h 21"/>
                <a:gd name="T14" fmla="*/ 18 w 35"/>
                <a:gd name="T15" fmla="*/ 14 h 21"/>
                <a:gd name="T16" fmla="*/ 29 w 35"/>
                <a:gd name="T17" fmla="*/ 10 h 21"/>
                <a:gd name="T18" fmla="*/ 25 w 35"/>
                <a:gd name="T19" fmla="*/ 8 h 21"/>
                <a:gd name="T20" fmla="*/ 17 w 35"/>
                <a:gd name="T21" fmla="*/ 6 h 21"/>
                <a:gd name="T22" fmla="*/ 14 w 35"/>
                <a:gd name="T23" fmla="*/ 2 h 21"/>
                <a:gd name="T24" fmla="*/ 11 w 35"/>
                <a:gd name="T25" fmla="*/ 2 h 21"/>
                <a:gd name="T26" fmla="*/ 9 w 35"/>
                <a:gd name="T27" fmla="*/ 0 h 21"/>
                <a:gd name="T28" fmla="*/ 3 w 35"/>
                <a:gd name="T29" fmla="*/ 0 h 21"/>
                <a:gd name="T30" fmla="*/ 1 w 35"/>
                <a:gd name="T31" fmla="*/ 2 h 21"/>
                <a:gd name="T32" fmla="*/ 0 w 35"/>
                <a:gd name="T33" fmla="*/ 3 h 21"/>
                <a:gd name="T34" fmla="*/ 1 w 35"/>
                <a:gd name="T35" fmla="*/ 8 h 21"/>
                <a:gd name="T36" fmla="*/ 0 w 35"/>
                <a:gd name="T37" fmla="*/ 11 h 21"/>
                <a:gd name="T38" fmla="*/ 0 w 35"/>
                <a:gd name="T39" fmla="*/ 12 h 21"/>
                <a:gd name="T40" fmla="*/ 1 w 35"/>
                <a:gd name="T41" fmla="*/ 15 h 21"/>
                <a:gd name="T42" fmla="*/ 1 w 35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" h="21">
                  <a:moveTo>
                    <a:pt x="1" y="18"/>
                  </a:moveTo>
                  <a:cubicBezTo>
                    <a:pt x="2" y="19"/>
                    <a:pt x="3" y="20"/>
                    <a:pt x="3" y="21"/>
                  </a:cubicBezTo>
                  <a:cubicBezTo>
                    <a:pt x="3" y="21"/>
                    <a:pt x="5" y="21"/>
                    <a:pt x="5" y="21"/>
                  </a:cubicBezTo>
                  <a:cubicBezTo>
                    <a:pt x="6" y="21"/>
                    <a:pt x="6" y="19"/>
                    <a:pt x="7" y="18"/>
                  </a:cubicBezTo>
                  <a:cubicBezTo>
                    <a:pt x="7" y="19"/>
                    <a:pt x="6" y="16"/>
                    <a:pt x="6" y="14"/>
                  </a:cubicBezTo>
                  <a:cubicBezTo>
                    <a:pt x="8" y="15"/>
                    <a:pt x="9" y="15"/>
                    <a:pt x="11" y="16"/>
                  </a:cubicBezTo>
                  <a:cubicBezTo>
                    <a:pt x="11" y="16"/>
                    <a:pt x="12" y="18"/>
                    <a:pt x="12" y="18"/>
                  </a:cubicBezTo>
                  <a:cubicBezTo>
                    <a:pt x="18" y="19"/>
                    <a:pt x="18" y="14"/>
                    <a:pt x="18" y="14"/>
                  </a:cubicBezTo>
                  <a:cubicBezTo>
                    <a:pt x="21" y="13"/>
                    <a:pt x="35" y="19"/>
                    <a:pt x="29" y="10"/>
                  </a:cubicBezTo>
                  <a:cubicBezTo>
                    <a:pt x="28" y="9"/>
                    <a:pt x="26" y="9"/>
                    <a:pt x="25" y="8"/>
                  </a:cubicBezTo>
                  <a:cubicBezTo>
                    <a:pt x="27" y="8"/>
                    <a:pt x="19" y="8"/>
                    <a:pt x="17" y="6"/>
                  </a:cubicBezTo>
                  <a:cubicBezTo>
                    <a:pt x="17" y="6"/>
                    <a:pt x="15" y="3"/>
                    <a:pt x="14" y="2"/>
                  </a:cubicBezTo>
                  <a:cubicBezTo>
                    <a:pt x="13" y="2"/>
                    <a:pt x="12" y="3"/>
                    <a:pt x="11" y="2"/>
                  </a:cubicBezTo>
                  <a:cubicBezTo>
                    <a:pt x="10" y="2"/>
                    <a:pt x="10" y="0"/>
                    <a:pt x="9" y="0"/>
                  </a:cubicBezTo>
                  <a:cubicBezTo>
                    <a:pt x="9" y="0"/>
                    <a:pt x="4" y="0"/>
                    <a:pt x="3" y="0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1" y="3"/>
                    <a:pt x="0" y="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1" y="14"/>
                    <a:pt x="1" y="15"/>
                  </a:cubicBezTo>
                  <a:cubicBezTo>
                    <a:pt x="2" y="16"/>
                    <a:pt x="1" y="18"/>
                    <a:pt x="1" y="18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269">
              <a:extLst>
                <a:ext uri="{FF2B5EF4-FFF2-40B4-BE49-F238E27FC236}">
                  <a16:creationId xmlns:a16="http://schemas.microsoft.com/office/drawing/2014/main" id="{73A1E371-5A6F-CA41-A3D7-27C59E720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1537" y="3750556"/>
              <a:ext cx="68263" cy="77246"/>
            </a:xfrm>
            <a:custGeom>
              <a:avLst/>
              <a:gdLst>
                <a:gd name="T0" fmla="*/ 16 w 19"/>
                <a:gd name="T1" fmla="*/ 16 h 22"/>
                <a:gd name="T2" fmla="*/ 15 w 19"/>
                <a:gd name="T3" fmla="*/ 14 h 22"/>
                <a:gd name="T4" fmla="*/ 13 w 19"/>
                <a:gd name="T5" fmla="*/ 14 h 22"/>
                <a:gd name="T6" fmla="*/ 13 w 19"/>
                <a:gd name="T7" fmla="*/ 12 h 22"/>
                <a:gd name="T8" fmla="*/ 17 w 19"/>
                <a:gd name="T9" fmla="*/ 2 h 22"/>
                <a:gd name="T10" fmla="*/ 14 w 19"/>
                <a:gd name="T11" fmla="*/ 0 h 22"/>
                <a:gd name="T12" fmla="*/ 11 w 19"/>
                <a:gd name="T13" fmla="*/ 3 h 22"/>
                <a:gd name="T14" fmla="*/ 9 w 19"/>
                <a:gd name="T15" fmla="*/ 1 h 22"/>
                <a:gd name="T16" fmla="*/ 7 w 19"/>
                <a:gd name="T17" fmla="*/ 3 h 22"/>
                <a:gd name="T18" fmla="*/ 3 w 19"/>
                <a:gd name="T19" fmla="*/ 12 h 22"/>
                <a:gd name="T20" fmla="*/ 1 w 19"/>
                <a:gd name="T21" fmla="*/ 19 h 22"/>
                <a:gd name="T22" fmla="*/ 6 w 19"/>
                <a:gd name="T23" fmla="*/ 22 h 22"/>
                <a:gd name="T24" fmla="*/ 9 w 19"/>
                <a:gd name="T25" fmla="*/ 21 h 22"/>
                <a:gd name="T26" fmla="*/ 12 w 19"/>
                <a:gd name="T27" fmla="*/ 21 h 22"/>
                <a:gd name="T28" fmla="*/ 16 w 19"/>
                <a:gd name="T29" fmla="*/ 1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" h="22">
                  <a:moveTo>
                    <a:pt x="16" y="16"/>
                  </a:moveTo>
                  <a:cubicBezTo>
                    <a:pt x="16" y="15"/>
                    <a:pt x="16" y="14"/>
                    <a:pt x="15" y="14"/>
                  </a:cubicBezTo>
                  <a:cubicBezTo>
                    <a:pt x="15" y="14"/>
                    <a:pt x="13" y="14"/>
                    <a:pt x="13" y="1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6" y="10"/>
                    <a:pt x="19" y="7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2" y="9"/>
                    <a:pt x="3" y="12"/>
                  </a:cubicBezTo>
                  <a:cubicBezTo>
                    <a:pt x="3" y="14"/>
                    <a:pt x="0" y="17"/>
                    <a:pt x="1" y="19"/>
                  </a:cubicBezTo>
                  <a:cubicBezTo>
                    <a:pt x="1" y="21"/>
                    <a:pt x="4" y="22"/>
                    <a:pt x="6" y="22"/>
                  </a:cubicBezTo>
                  <a:cubicBezTo>
                    <a:pt x="8" y="22"/>
                    <a:pt x="9" y="21"/>
                    <a:pt x="9" y="21"/>
                  </a:cubicBezTo>
                  <a:cubicBezTo>
                    <a:pt x="12" y="21"/>
                    <a:pt x="12" y="21"/>
                    <a:pt x="12" y="21"/>
                  </a:cubicBezTo>
                  <a:lnTo>
                    <a:pt x="16" y="1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270">
              <a:extLst>
                <a:ext uri="{FF2B5EF4-FFF2-40B4-BE49-F238E27FC236}">
                  <a16:creationId xmlns:a16="http://schemas.microsoft.com/office/drawing/2014/main" id="{3641BA50-F780-6946-8F2A-1D6B2F3E87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1957" y="1846366"/>
              <a:ext cx="154491" cy="179641"/>
            </a:xfrm>
            <a:custGeom>
              <a:avLst/>
              <a:gdLst>
                <a:gd name="T0" fmla="*/ 16 w 44"/>
                <a:gd name="T1" fmla="*/ 36 h 51"/>
                <a:gd name="T2" fmla="*/ 20 w 44"/>
                <a:gd name="T3" fmla="*/ 41 h 51"/>
                <a:gd name="T4" fmla="*/ 23 w 44"/>
                <a:gd name="T5" fmla="*/ 42 h 51"/>
                <a:gd name="T6" fmla="*/ 16 w 44"/>
                <a:gd name="T7" fmla="*/ 36 h 51"/>
                <a:gd name="T8" fmla="*/ 26 w 44"/>
                <a:gd name="T9" fmla="*/ 22 h 51"/>
                <a:gd name="T10" fmla="*/ 22 w 44"/>
                <a:gd name="T11" fmla="*/ 21 h 51"/>
                <a:gd name="T12" fmla="*/ 16 w 44"/>
                <a:gd name="T13" fmla="*/ 11 h 51"/>
                <a:gd name="T14" fmla="*/ 22 w 44"/>
                <a:gd name="T15" fmla="*/ 8 h 51"/>
                <a:gd name="T16" fmla="*/ 22 w 44"/>
                <a:gd name="T17" fmla="*/ 4 h 51"/>
                <a:gd name="T18" fmla="*/ 23 w 44"/>
                <a:gd name="T19" fmla="*/ 0 h 51"/>
                <a:gd name="T20" fmla="*/ 14 w 44"/>
                <a:gd name="T21" fmla="*/ 8 h 51"/>
                <a:gd name="T22" fmla="*/ 1 w 44"/>
                <a:gd name="T23" fmla="*/ 15 h 51"/>
                <a:gd name="T24" fmla="*/ 4 w 44"/>
                <a:gd name="T25" fmla="*/ 16 h 51"/>
                <a:gd name="T26" fmla="*/ 13 w 44"/>
                <a:gd name="T27" fmla="*/ 12 h 51"/>
                <a:gd name="T28" fmla="*/ 7 w 44"/>
                <a:gd name="T29" fmla="*/ 20 h 51"/>
                <a:gd name="T30" fmla="*/ 4 w 44"/>
                <a:gd name="T31" fmla="*/ 29 h 51"/>
                <a:gd name="T32" fmla="*/ 2 w 44"/>
                <a:gd name="T33" fmla="*/ 31 h 51"/>
                <a:gd name="T34" fmla="*/ 6 w 44"/>
                <a:gd name="T35" fmla="*/ 42 h 51"/>
                <a:gd name="T36" fmla="*/ 38 w 44"/>
                <a:gd name="T37" fmla="*/ 43 h 51"/>
                <a:gd name="T38" fmla="*/ 30 w 44"/>
                <a:gd name="T39" fmla="*/ 45 h 51"/>
                <a:gd name="T40" fmla="*/ 27 w 44"/>
                <a:gd name="T41" fmla="*/ 44 h 51"/>
                <a:gd name="T42" fmla="*/ 28 w 44"/>
                <a:gd name="T43" fmla="*/ 49 h 51"/>
                <a:gd name="T44" fmla="*/ 30 w 44"/>
                <a:gd name="T45" fmla="*/ 50 h 51"/>
                <a:gd name="T46" fmla="*/ 34 w 44"/>
                <a:gd name="T47" fmla="*/ 50 h 51"/>
                <a:gd name="T48" fmla="*/ 38 w 44"/>
                <a:gd name="T49" fmla="*/ 43 h 51"/>
                <a:gd name="T50" fmla="*/ 24 w 44"/>
                <a:gd name="T51" fmla="*/ 48 h 51"/>
                <a:gd name="T52" fmla="*/ 35 w 44"/>
                <a:gd name="T53" fmla="*/ 25 h 51"/>
                <a:gd name="T54" fmla="*/ 34 w 44"/>
                <a:gd name="T55" fmla="*/ 30 h 51"/>
                <a:gd name="T56" fmla="*/ 31 w 44"/>
                <a:gd name="T57" fmla="*/ 32 h 51"/>
                <a:gd name="T58" fmla="*/ 27 w 44"/>
                <a:gd name="T59" fmla="*/ 32 h 51"/>
                <a:gd name="T60" fmla="*/ 24 w 44"/>
                <a:gd name="T61" fmla="*/ 34 h 51"/>
                <a:gd name="T62" fmla="*/ 27 w 44"/>
                <a:gd name="T63" fmla="*/ 40 h 51"/>
                <a:gd name="T64" fmla="*/ 32 w 44"/>
                <a:gd name="T65" fmla="*/ 39 h 51"/>
                <a:gd name="T66" fmla="*/ 34 w 44"/>
                <a:gd name="T67" fmla="*/ 42 h 51"/>
                <a:gd name="T68" fmla="*/ 39 w 44"/>
                <a:gd name="T69" fmla="*/ 38 h 51"/>
                <a:gd name="T70" fmla="*/ 36 w 44"/>
                <a:gd name="T71" fmla="*/ 34 h 51"/>
                <a:gd name="T72" fmla="*/ 38 w 44"/>
                <a:gd name="T73" fmla="*/ 25 h 51"/>
                <a:gd name="T74" fmla="*/ 8 w 44"/>
                <a:gd name="T75" fmla="*/ 13 h 51"/>
                <a:gd name="T76" fmla="*/ 8 w 44"/>
                <a:gd name="T77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" h="51">
                  <a:moveTo>
                    <a:pt x="15" y="42"/>
                  </a:moveTo>
                  <a:cubicBezTo>
                    <a:pt x="15" y="40"/>
                    <a:pt x="15" y="36"/>
                    <a:pt x="16" y="36"/>
                  </a:cubicBezTo>
                  <a:cubicBezTo>
                    <a:pt x="17" y="37"/>
                    <a:pt x="18" y="38"/>
                    <a:pt x="19" y="39"/>
                  </a:cubicBezTo>
                  <a:cubicBezTo>
                    <a:pt x="20" y="40"/>
                    <a:pt x="19" y="40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0" y="42"/>
                    <a:pt x="23" y="42"/>
                    <a:pt x="23" y="42"/>
                  </a:cubicBezTo>
                  <a:cubicBezTo>
                    <a:pt x="23" y="41"/>
                    <a:pt x="23" y="36"/>
                    <a:pt x="23" y="36"/>
                  </a:cubicBezTo>
                  <a:cubicBezTo>
                    <a:pt x="21" y="36"/>
                    <a:pt x="18" y="36"/>
                    <a:pt x="16" y="36"/>
                  </a:cubicBezTo>
                  <a:cubicBezTo>
                    <a:pt x="18" y="31"/>
                    <a:pt x="19" y="30"/>
                    <a:pt x="20" y="24"/>
                  </a:cubicBezTo>
                  <a:cubicBezTo>
                    <a:pt x="24" y="26"/>
                    <a:pt x="23" y="27"/>
                    <a:pt x="26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3" y="21"/>
                    <a:pt x="22" y="21"/>
                  </a:cubicBezTo>
                  <a:cubicBezTo>
                    <a:pt x="21" y="19"/>
                    <a:pt x="20" y="16"/>
                    <a:pt x="20" y="12"/>
                  </a:cubicBezTo>
                  <a:cubicBezTo>
                    <a:pt x="18" y="12"/>
                    <a:pt x="18" y="11"/>
                    <a:pt x="16" y="11"/>
                  </a:cubicBezTo>
                  <a:cubicBezTo>
                    <a:pt x="17" y="11"/>
                    <a:pt x="19" y="11"/>
                    <a:pt x="20" y="10"/>
                  </a:cubicBezTo>
                  <a:cubicBezTo>
                    <a:pt x="21" y="10"/>
                    <a:pt x="21" y="9"/>
                    <a:pt x="22" y="8"/>
                  </a:cubicBezTo>
                  <a:cubicBezTo>
                    <a:pt x="22" y="8"/>
                    <a:pt x="23" y="8"/>
                    <a:pt x="23" y="8"/>
                  </a:cubicBezTo>
                  <a:cubicBezTo>
                    <a:pt x="23" y="7"/>
                    <a:pt x="22" y="4"/>
                    <a:pt x="22" y="4"/>
                  </a:cubicBezTo>
                  <a:cubicBezTo>
                    <a:pt x="22" y="4"/>
                    <a:pt x="23" y="1"/>
                    <a:pt x="23" y="2"/>
                  </a:cubicBezTo>
                  <a:cubicBezTo>
                    <a:pt x="23" y="2"/>
                    <a:pt x="23" y="0"/>
                    <a:pt x="23" y="0"/>
                  </a:cubicBezTo>
                  <a:cubicBezTo>
                    <a:pt x="21" y="0"/>
                    <a:pt x="18" y="2"/>
                    <a:pt x="16" y="3"/>
                  </a:cubicBezTo>
                  <a:cubicBezTo>
                    <a:pt x="15" y="4"/>
                    <a:pt x="15" y="8"/>
                    <a:pt x="14" y="8"/>
                  </a:cubicBezTo>
                  <a:cubicBezTo>
                    <a:pt x="9" y="11"/>
                    <a:pt x="9" y="7"/>
                    <a:pt x="4" y="11"/>
                  </a:cubicBezTo>
                  <a:cubicBezTo>
                    <a:pt x="4" y="12"/>
                    <a:pt x="1" y="15"/>
                    <a:pt x="1" y="15"/>
                  </a:cubicBezTo>
                  <a:cubicBezTo>
                    <a:pt x="0" y="15"/>
                    <a:pt x="2" y="16"/>
                    <a:pt x="2" y="16"/>
                  </a:cubicBezTo>
                  <a:cubicBezTo>
                    <a:pt x="2" y="16"/>
                    <a:pt x="3" y="16"/>
                    <a:pt x="4" y="16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6" y="11"/>
                    <a:pt x="9" y="12"/>
                    <a:pt x="13" y="12"/>
                  </a:cubicBezTo>
                  <a:cubicBezTo>
                    <a:pt x="13" y="14"/>
                    <a:pt x="13" y="15"/>
                    <a:pt x="14" y="18"/>
                  </a:cubicBezTo>
                  <a:cubicBezTo>
                    <a:pt x="9" y="14"/>
                    <a:pt x="11" y="16"/>
                    <a:pt x="7" y="20"/>
                  </a:cubicBezTo>
                  <a:cubicBezTo>
                    <a:pt x="5" y="20"/>
                    <a:pt x="2" y="20"/>
                    <a:pt x="0" y="20"/>
                  </a:cubicBezTo>
                  <a:cubicBezTo>
                    <a:pt x="0" y="26"/>
                    <a:pt x="0" y="26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4" y="38"/>
                    <a:pt x="6" y="40"/>
                  </a:cubicBezTo>
                  <a:cubicBezTo>
                    <a:pt x="6" y="40"/>
                    <a:pt x="6" y="41"/>
                    <a:pt x="6" y="42"/>
                  </a:cubicBezTo>
                  <a:lnTo>
                    <a:pt x="15" y="42"/>
                  </a:lnTo>
                  <a:close/>
                  <a:moveTo>
                    <a:pt x="38" y="43"/>
                  </a:moveTo>
                  <a:cubicBezTo>
                    <a:pt x="36" y="43"/>
                    <a:pt x="34" y="45"/>
                    <a:pt x="32" y="46"/>
                  </a:cubicBezTo>
                  <a:cubicBezTo>
                    <a:pt x="32" y="46"/>
                    <a:pt x="29" y="45"/>
                    <a:pt x="30" y="45"/>
                  </a:cubicBezTo>
                  <a:cubicBezTo>
                    <a:pt x="30" y="45"/>
                    <a:pt x="30" y="45"/>
                    <a:pt x="29" y="44"/>
                  </a:cubicBezTo>
                  <a:cubicBezTo>
                    <a:pt x="27" y="43"/>
                    <a:pt x="28" y="44"/>
                    <a:pt x="27" y="44"/>
                  </a:cubicBezTo>
                  <a:cubicBezTo>
                    <a:pt x="27" y="46"/>
                    <a:pt x="28" y="46"/>
                    <a:pt x="27" y="46"/>
                  </a:cubicBezTo>
                  <a:cubicBezTo>
                    <a:pt x="27" y="48"/>
                    <a:pt x="28" y="48"/>
                    <a:pt x="28" y="49"/>
                  </a:cubicBezTo>
                  <a:cubicBezTo>
                    <a:pt x="28" y="49"/>
                    <a:pt x="29" y="50"/>
                    <a:pt x="29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4" y="50"/>
                    <a:pt x="34" y="50"/>
                  </a:cubicBezTo>
                  <a:cubicBezTo>
                    <a:pt x="34" y="50"/>
                    <a:pt x="35" y="47"/>
                    <a:pt x="36" y="47"/>
                  </a:cubicBezTo>
                  <a:cubicBezTo>
                    <a:pt x="36" y="47"/>
                    <a:pt x="44" y="43"/>
                    <a:pt x="38" y="43"/>
                  </a:cubicBezTo>
                  <a:close/>
                  <a:moveTo>
                    <a:pt x="24" y="42"/>
                  </a:moveTo>
                  <a:cubicBezTo>
                    <a:pt x="24" y="43"/>
                    <a:pt x="21" y="51"/>
                    <a:pt x="24" y="48"/>
                  </a:cubicBezTo>
                  <a:cubicBezTo>
                    <a:pt x="24" y="48"/>
                    <a:pt x="26" y="41"/>
                    <a:pt x="24" y="42"/>
                  </a:cubicBezTo>
                  <a:close/>
                  <a:moveTo>
                    <a:pt x="35" y="25"/>
                  </a:moveTo>
                  <a:cubicBezTo>
                    <a:pt x="34" y="26"/>
                    <a:pt x="33" y="26"/>
                    <a:pt x="32" y="26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1"/>
                    <a:pt x="33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0" y="30"/>
                    <a:pt x="30" y="30"/>
                  </a:cubicBezTo>
                  <a:cubicBezTo>
                    <a:pt x="26" y="29"/>
                    <a:pt x="28" y="31"/>
                    <a:pt x="27" y="32"/>
                  </a:cubicBezTo>
                  <a:cubicBezTo>
                    <a:pt x="27" y="33"/>
                    <a:pt x="25" y="32"/>
                    <a:pt x="24" y="32"/>
                  </a:cubicBezTo>
                  <a:cubicBezTo>
                    <a:pt x="25" y="33"/>
                    <a:pt x="24" y="34"/>
                    <a:pt x="24" y="34"/>
                  </a:cubicBezTo>
                  <a:cubicBezTo>
                    <a:pt x="25" y="35"/>
                    <a:pt x="26" y="35"/>
                    <a:pt x="27" y="36"/>
                  </a:cubicBezTo>
                  <a:cubicBezTo>
                    <a:pt x="27" y="37"/>
                    <a:pt x="27" y="39"/>
                    <a:pt x="27" y="40"/>
                  </a:cubicBezTo>
                  <a:cubicBezTo>
                    <a:pt x="28" y="40"/>
                    <a:pt x="29" y="40"/>
                    <a:pt x="30" y="40"/>
                  </a:cubicBezTo>
                  <a:cubicBezTo>
                    <a:pt x="29" y="39"/>
                    <a:pt x="31" y="39"/>
                    <a:pt x="32" y="39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2"/>
                    <a:pt x="34" y="42"/>
                    <a:pt x="34" y="42"/>
                  </a:cubicBezTo>
                  <a:cubicBezTo>
                    <a:pt x="35" y="42"/>
                    <a:pt x="34" y="40"/>
                    <a:pt x="35" y="40"/>
                  </a:cubicBezTo>
                  <a:cubicBezTo>
                    <a:pt x="35" y="39"/>
                    <a:pt x="39" y="38"/>
                    <a:pt x="39" y="38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8" y="35"/>
                    <a:pt x="37" y="35"/>
                    <a:pt x="36" y="34"/>
                  </a:cubicBezTo>
                  <a:cubicBezTo>
                    <a:pt x="37" y="34"/>
                    <a:pt x="38" y="33"/>
                    <a:pt x="38" y="32"/>
                  </a:cubicBezTo>
                  <a:cubicBezTo>
                    <a:pt x="39" y="30"/>
                    <a:pt x="38" y="27"/>
                    <a:pt x="38" y="25"/>
                  </a:cubicBezTo>
                  <a:cubicBezTo>
                    <a:pt x="37" y="25"/>
                    <a:pt x="35" y="25"/>
                    <a:pt x="35" y="25"/>
                  </a:cubicBezTo>
                  <a:close/>
                  <a:moveTo>
                    <a:pt x="8" y="13"/>
                  </a:moveTo>
                  <a:cubicBezTo>
                    <a:pt x="7" y="13"/>
                    <a:pt x="4" y="18"/>
                    <a:pt x="8" y="16"/>
                  </a:cubicBezTo>
                  <a:cubicBezTo>
                    <a:pt x="9" y="16"/>
                    <a:pt x="9" y="12"/>
                    <a:pt x="8" y="1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271">
              <a:extLst>
                <a:ext uri="{FF2B5EF4-FFF2-40B4-BE49-F238E27FC236}">
                  <a16:creationId xmlns:a16="http://schemas.microsoft.com/office/drawing/2014/main" id="{58F47506-2053-774A-8520-CEC569FFAA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1957" y="1846366"/>
              <a:ext cx="154491" cy="179641"/>
            </a:xfrm>
            <a:custGeom>
              <a:avLst/>
              <a:gdLst>
                <a:gd name="T0" fmla="*/ 16 w 44"/>
                <a:gd name="T1" fmla="*/ 36 h 51"/>
                <a:gd name="T2" fmla="*/ 20 w 44"/>
                <a:gd name="T3" fmla="*/ 41 h 51"/>
                <a:gd name="T4" fmla="*/ 23 w 44"/>
                <a:gd name="T5" fmla="*/ 42 h 51"/>
                <a:gd name="T6" fmla="*/ 16 w 44"/>
                <a:gd name="T7" fmla="*/ 36 h 51"/>
                <a:gd name="T8" fmla="*/ 26 w 44"/>
                <a:gd name="T9" fmla="*/ 22 h 51"/>
                <a:gd name="T10" fmla="*/ 22 w 44"/>
                <a:gd name="T11" fmla="*/ 21 h 51"/>
                <a:gd name="T12" fmla="*/ 16 w 44"/>
                <a:gd name="T13" fmla="*/ 11 h 51"/>
                <a:gd name="T14" fmla="*/ 22 w 44"/>
                <a:gd name="T15" fmla="*/ 8 h 51"/>
                <a:gd name="T16" fmla="*/ 22 w 44"/>
                <a:gd name="T17" fmla="*/ 4 h 51"/>
                <a:gd name="T18" fmla="*/ 23 w 44"/>
                <a:gd name="T19" fmla="*/ 0 h 51"/>
                <a:gd name="T20" fmla="*/ 14 w 44"/>
                <a:gd name="T21" fmla="*/ 8 h 51"/>
                <a:gd name="T22" fmla="*/ 1 w 44"/>
                <a:gd name="T23" fmla="*/ 15 h 51"/>
                <a:gd name="T24" fmla="*/ 4 w 44"/>
                <a:gd name="T25" fmla="*/ 16 h 51"/>
                <a:gd name="T26" fmla="*/ 13 w 44"/>
                <a:gd name="T27" fmla="*/ 12 h 51"/>
                <a:gd name="T28" fmla="*/ 7 w 44"/>
                <a:gd name="T29" fmla="*/ 20 h 51"/>
                <a:gd name="T30" fmla="*/ 4 w 44"/>
                <a:gd name="T31" fmla="*/ 29 h 51"/>
                <a:gd name="T32" fmla="*/ 2 w 44"/>
                <a:gd name="T33" fmla="*/ 31 h 51"/>
                <a:gd name="T34" fmla="*/ 6 w 44"/>
                <a:gd name="T35" fmla="*/ 42 h 51"/>
                <a:gd name="T36" fmla="*/ 38 w 44"/>
                <a:gd name="T37" fmla="*/ 43 h 51"/>
                <a:gd name="T38" fmla="*/ 30 w 44"/>
                <a:gd name="T39" fmla="*/ 45 h 51"/>
                <a:gd name="T40" fmla="*/ 27 w 44"/>
                <a:gd name="T41" fmla="*/ 44 h 51"/>
                <a:gd name="T42" fmla="*/ 28 w 44"/>
                <a:gd name="T43" fmla="*/ 49 h 51"/>
                <a:gd name="T44" fmla="*/ 30 w 44"/>
                <a:gd name="T45" fmla="*/ 50 h 51"/>
                <a:gd name="T46" fmla="*/ 34 w 44"/>
                <a:gd name="T47" fmla="*/ 50 h 51"/>
                <a:gd name="T48" fmla="*/ 38 w 44"/>
                <a:gd name="T49" fmla="*/ 43 h 51"/>
                <a:gd name="T50" fmla="*/ 24 w 44"/>
                <a:gd name="T51" fmla="*/ 48 h 51"/>
                <a:gd name="T52" fmla="*/ 35 w 44"/>
                <a:gd name="T53" fmla="*/ 25 h 51"/>
                <a:gd name="T54" fmla="*/ 34 w 44"/>
                <a:gd name="T55" fmla="*/ 30 h 51"/>
                <a:gd name="T56" fmla="*/ 31 w 44"/>
                <a:gd name="T57" fmla="*/ 32 h 51"/>
                <a:gd name="T58" fmla="*/ 27 w 44"/>
                <a:gd name="T59" fmla="*/ 32 h 51"/>
                <a:gd name="T60" fmla="*/ 24 w 44"/>
                <a:gd name="T61" fmla="*/ 34 h 51"/>
                <a:gd name="T62" fmla="*/ 27 w 44"/>
                <a:gd name="T63" fmla="*/ 40 h 51"/>
                <a:gd name="T64" fmla="*/ 32 w 44"/>
                <a:gd name="T65" fmla="*/ 39 h 51"/>
                <a:gd name="T66" fmla="*/ 34 w 44"/>
                <a:gd name="T67" fmla="*/ 42 h 51"/>
                <a:gd name="T68" fmla="*/ 39 w 44"/>
                <a:gd name="T69" fmla="*/ 38 h 51"/>
                <a:gd name="T70" fmla="*/ 36 w 44"/>
                <a:gd name="T71" fmla="*/ 34 h 51"/>
                <a:gd name="T72" fmla="*/ 38 w 44"/>
                <a:gd name="T73" fmla="*/ 25 h 51"/>
                <a:gd name="T74" fmla="*/ 8 w 44"/>
                <a:gd name="T75" fmla="*/ 13 h 51"/>
                <a:gd name="T76" fmla="*/ 8 w 44"/>
                <a:gd name="T77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4" h="51">
                  <a:moveTo>
                    <a:pt x="15" y="42"/>
                  </a:moveTo>
                  <a:cubicBezTo>
                    <a:pt x="15" y="40"/>
                    <a:pt x="15" y="36"/>
                    <a:pt x="16" y="36"/>
                  </a:cubicBezTo>
                  <a:cubicBezTo>
                    <a:pt x="17" y="37"/>
                    <a:pt x="18" y="38"/>
                    <a:pt x="19" y="39"/>
                  </a:cubicBezTo>
                  <a:cubicBezTo>
                    <a:pt x="20" y="40"/>
                    <a:pt x="19" y="40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0" y="42"/>
                    <a:pt x="23" y="42"/>
                    <a:pt x="23" y="42"/>
                  </a:cubicBezTo>
                  <a:cubicBezTo>
                    <a:pt x="23" y="41"/>
                    <a:pt x="23" y="36"/>
                    <a:pt x="23" y="36"/>
                  </a:cubicBezTo>
                  <a:cubicBezTo>
                    <a:pt x="21" y="36"/>
                    <a:pt x="18" y="36"/>
                    <a:pt x="16" y="36"/>
                  </a:cubicBezTo>
                  <a:cubicBezTo>
                    <a:pt x="18" y="31"/>
                    <a:pt x="19" y="30"/>
                    <a:pt x="20" y="24"/>
                  </a:cubicBezTo>
                  <a:cubicBezTo>
                    <a:pt x="24" y="26"/>
                    <a:pt x="23" y="27"/>
                    <a:pt x="26" y="22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4" y="21"/>
                    <a:pt x="23" y="21"/>
                    <a:pt x="22" y="21"/>
                  </a:cubicBezTo>
                  <a:cubicBezTo>
                    <a:pt x="21" y="19"/>
                    <a:pt x="20" y="16"/>
                    <a:pt x="20" y="12"/>
                  </a:cubicBezTo>
                  <a:cubicBezTo>
                    <a:pt x="18" y="12"/>
                    <a:pt x="18" y="11"/>
                    <a:pt x="16" y="11"/>
                  </a:cubicBezTo>
                  <a:cubicBezTo>
                    <a:pt x="17" y="11"/>
                    <a:pt x="19" y="11"/>
                    <a:pt x="20" y="10"/>
                  </a:cubicBezTo>
                  <a:cubicBezTo>
                    <a:pt x="21" y="10"/>
                    <a:pt x="21" y="9"/>
                    <a:pt x="22" y="8"/>
                  </a:cubicBezTo>
                  <a:cubicBezTo>
                    <a:pt x="22" y="8"/>
                    <a:pt x="23" y="8"/>
                    <a:pt x="23" y="8"/>
                  </a:cubicBezTo>
                  <a:cubicBezTo>
                    <a:pt x="23" y="7"/>
                    <a:pt x="22" y="4"/>
                    <a:pt x="22" y="4"/>
                  </a:cubicBezTo>
                  <a:cubicBezTo>
                    <a:pt x="22" y="4"/>
                    <a:pt x="23" y="1"/>
                    <a:pt x="23" y="2"/>
                  </a:cubicBezTo>
                  <a:cubicBezTo>
                    <a:pt x="23" y="2"/>
                    <a:pt x="23" y="0"/>
                    <a:pt x="23" y="0"/>
                  </a:cubicBezTo>
                  <a:cubicBezTo>
                    <a:pt x="21" y="0"/>
                    <a:pt x="18" y="2"/>
                    <a:pt x="16" y="3"/>
                  </a:cubicBezTo>
                  <a:cubicBezTo>
                    <a:pt x="15" y="4"/>
                    <a:pt x="15" y="8"/>
                    <a:pt x="14" y="8"/>
                  </a:cubicBezTo>
                  <a:cubicBezTo>
                    <a:pt x="9" y="11"/>
                    <a:pt x="9" y="7"/>
                    <a:pt x="4" y="11"/>
                  </a:cubicBezTo>
                  <a:cubicBezTo>
                    <a:pt x="4" y="12"/>
                    <a:pt x="1" y="15"/>
                    <a:pt x="1" y="15"/>
                  </a:cubicBezTo>
                  <a:cubicBezTo>
                    <a:pt x="0" y="15"/>
                    <a:pt x="2" y="16"/>
                    <a:pt x="2" y="16"/>
                  </a:cubicBezTo>
                  <a:cubicBezTo>
                    <a:pt x="2" y="16"/>
                    <a:pt x="3" y="16"/>
                    <a:pt x="4" y="16"/>
                  </a:cubicBezTo>
                  <a:cubicBezTo>
                    <a:pt x="4" y="15"/>
                    <a:pt x="4" y="15"/>
                    <a:pt x="4" y="14"/>
                  </a:cubicBezTo>
                  <a:cubicBezTo>
                    <a:pt x="6" y="11"/>
                    <a:pt x="9" y="12"/>
                    <a:pt x="13" y="12"/>
                  </a:cubicBezTo>
                  <a:cubicBezTo>
                    <a:pt x="13" y="14"/>
                    <a:pt x="13" y="15"/>
                    <a:pt x="14" y="18"/>
                  </a:cubicBezTo>
                  <a:cubicBezTo>
                    <a:pt x="9" y="14"/>
                    <a:pt x="11" y="16"/>
                    <a:pt x="7" y="20"/>
                  </a:cubicBezTo>
                  <a:cubicBezTo>
                    <a:pt x="5" y="20"/>
                    <a:pt x="2" y="20"/>
                    <a:pt x="0" y="20"/>
                  </a:cubicBezTo>
                  <a:cubicBezTo>
                    <a:pt x="0" y="26"/>
                    <a:pt x="0" y="26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6"/>
                    <a:pt x="4" y="38"/>
                    <a:pt x="6" y="40"/>
                  </a:cubicBezTo>
                  <a:cubicBezTo>
                    <a:pt x="6" y="40"/>
                    <a:pt x="6" y="41"/>
                    <a:pt x="6" y="42"/>
                  </a:cubicBezTo>
                  <a:lnTo>
                    <a:pt x="15" y="42"/>
                  </a:lnTo>
                  <a:close/>
                  <a:moveTo>
                    <a:pt x="38" y="43"/>
                  </a:moveTo>
                  <a:cubicBezTo>
                    <a:pt x="36" y="43"/>
                    <a:pt x="34" y="45"/>
                    <a:pt x="32" y="46"/>
                  </a:cubicBezTo>
                  <a:cubicBezTo>
                    <a:pt x="32" y="46"/>
                    <a:pt x="29" y="45"/>
                    <a:pt x="30" y="45"/>
                  </a:cubicBezTo>
                  <a:cubicBezTo>
                    <a:pt x="30" y="45"/>
                    <a:pt x="30" y="45"/>
                    <a:pt x="29" y="44"/>
                  </a:cubicBezTo>
                  <a:cubicBezTo>
                    <a:pt x="27" y="43"/>
                    <a:pt x="28" y="44"/>
                    <a:pt x="27" y="44"/>
                  </a:cubicBezTo>
                  <a:cubicBezTo>
                    <a:pt x="27" y="46"/>
                    <a:pt x="28" y="46"/>
                    <a:pt x="27" y="46"/>
                  </a:cubicBezTo>
                  <a:cubicBezTo>
                    <a:pt x="27" y="48"/>
                    <a:pt x="28" y="48"/>
                    <a:pt x="28" y="49"/>
                  </a:cubicBezTo>
                  <a:cubicBezTo>
                    <a:pt x="28" y="49"/>
                    <a:pt x="29" y="50"/>
                    <a:pt x="29" y="50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3" y="49"/>
                    <a:pt x="34" y="50"/>
                    <a:pt x="34" y="50"/>
                  </a:cubicBezTo>
                  <a:cubicBezTo>
                    <a:pt x="34" y="50"/>
                    <a:pt x="35" y="47"/>
                    <a:pt x="36" y="47"/>
                  </a:cubicBezTo>
                  <a:cubicBezTo>
                    <a:pt x="36" y="47"/>
                    <a:pt x="44" y="43"/>
                    <a:pt x="38" y="43"/>
                  </a:cubicBezTo>
                  <a:close/>
                  <a:moveTo>
                    <a:pt x="24" y="42"/>
                  </a:moveTo>
                  <a:cubicBezTo>
                    <a:pt x="24" y="43"/>
                    <a:pt x="21" y="51"/>
                    <a:pt x="24" y="48"/>
                  </a:cubicBezTo>
                  <a:cubicBezTo>
                    <a:pt x="24" y="48"/>
                    <a:pt x="26" y="41"/>
                    <a:pt x="24" y="42"/>
                  </a:cubicBezTo>
                  <a:close/>
                  <a:moveTo>
                    <a:pt x="35" y="25"/>
                  </a:moveTo>
                  <a:cubicBezTo>
                    <a:pt x="34" y="26"/>
                    <a:pt x="33" y="26"/>
                    <a:pt x="32" y="26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1"/>
                    <a:pt x="33" y="32"/>
                    <a:pt x="32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0" y="30"/>
                    <a:pt x="30" y="30"/>
                  </a:cubicBezTo>
                  <a:cubicBezTo>
                    <a:pt x="26" y="29"/>
                    <a:pt x="28" y="31"/>
                    <a:pt x="27" y="32"/>
                  </a:cubicBezTo>
                  <a:cubicBezTo>
                    <a:pt x="27" y="33"/>
                    <a:pt x="25" y="32"/>
                    <a:pt x="24" y="32"/>
                  </a:cubicBezTo>
                  <a:cubicBezTo>
                    <a:pt x="25" y="33"/>
                    <a:pt x="24" y="34"/>
                    <a:pt x="24" y="34"/>
                  </a:cubicBezTo>
                  <a:cubicBezTo>
                    <a:pt x="25" y="35"/>
                    <a:pt x="26" y="35"/>
                    <a:pt x="27" y="36"/>
                  </a:cubicBezTo>
                  <a:cubicBezTo>
                    <a:pt x="27" y="37"/>
                    <a:pt x="27" y="39"/>
                    <a:pt x="27" y="40"/>
                  </a:cubicBezTo>
                  <a:cubicBezTo>
                    <a:pt x="28" y="40"/>
                    <a:pt x="29" y="40"/>
                    <a:pt x="30" y="40"/>
                  </a:cubicBezTo>
                  <a:cubicBezTo>
                    <a:pt x="29" y="39"/>
                    <a:pt x="31" y="39"/>
                    <a:pt x="32" y="39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3" y="42"/>
                    <a:pt x="34" y="42"/>
                    <a:pt x="34" y="42"/>
                  </a:cubicBezTo>
                  <a:cubicBezTo>
                    <a:pt x="35" y="42"/>
                    <a:pt x="34" y="40"/>
                    <a:pt x="35" y="40"/>
                  </a:cubicBezTo>
                  <a:cubicBezTo>
                    <a:pt x="35" y="39"/>
                    <a:pt x="39" y="38"/>
                    <a:pt x="39" y="38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8" y="35"/>
                    <a:pt x="37" y="35"/>
                    <a:pt x="36" y="34"/>
                  </a:cubicBezTo>
                  <a:cubicBezTo>
                    <a:pt x="37" y="34"/>
                    <a:pt x="38" y="33"/>
                    <a:pt x="38" y="32"/>
                  </a:cubicBezTo>
                  <a:cubicBezTo>
                    <a:pt x="39" y="30"/>
                    <a:pt x="38" y="27"/>
                    <a:pt x="38" y="25"/>
                  </a:cubicBezTo>
                  <a:cubicBezTo>
                    <a:pt x="37" y="25"/>
                    <a:pt x="35" y="25"/>
                    <a:pt x="35" y="25"/>
                  </a:cubicBezTo>
                  <a:close/>
                  <a:moveTo>
                    <a:pt x="8" y="13"/>
                  </a:moveTo>
                  <a:cubicBezTo>
                    <a:pt x="7" y="13"/>
                    <a:pt x="4" y="18"/>
                    <a:pt x="8" y="16"/>
                  </a:cubicBezTo>
                  <a:cubicBezTo>
                    <a:pt x="9" y="16"/>
                    <a:pt x="9" y="12"/>
                    <a:pt x="8" y="13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272">
              <a:extLst>
                <a:ext uri="{FF2B5EF4-FFF2-40B4-BE49-F238E27FC236}">
                  <a16:creationId xmlns:a16="http://schemas.microsoft.com/office/drawing/2014/main" id="{5CF51237-D870-A747-815E-098E08E85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520" y="2171516"/>
              <a:ext cx="183233" cy="122156"/>
            </a:xfrm>
            <a:custGeom>
              <a:avLst/>
              <a:gdLst>
                <a:gd name="T0" fmla="*/ 41 w 52"/>
                <a:gd name="T1" fmla="*/ 30 h 35"/>
                <a:gd name="T2" fmla="*/ 45 w 52"/>
                <a:gd name="T3" fmla="*/ 26 h 35"/>
                <a:gd name="T4" fmla="*/ 48 w 52"/>
                <a:gd name="T5" fmla="*/ 22 h 35"/>
                <a:gd name="T6" fmla="*/ 52 w 52"/>
                <a:gd name="T7" fmla="*/ 20 h 35"/>
                <a:gd name="T8" fmla="*/ 49 w 52"/>
                <a:gd name="T9" fmla="*/ 15 h 35"/>
                <a:gd name="T10" fmla="*/ 44 w 52"/>
                <a:gd name="T11" fmla="*/ 11 h 35"/>
                <a:gd name="T12" fmla="*/ 39 w 52"/>
                <a:gd name="T13" fmla="*/ 10 h 35"/>
                <a:gd name="T14" fmla="*/ 33 w 52"/>
                <a:gd name="T15" fmla="*/ 6 h 35"/>
                <a:gd name="T16" fmla="*/ 29 w 52"/>
                <a:gd name="T17" fmla="*/ 4 h 35"/>
                <a:gd name="T18" fmla="*/ 24 w 52"/>
                <a:gd name="T19" fmla="*/ 3 h 35"/>
                <a:gd name="T20" fmla="*/ 21 w 52"/>
                <a:gd name="T21" fmla="*/ 2 h 35"/>
                <a:gd name="T22" fmla="*/ 18 w 52"/>
                <a:gd name="T23" fmla="*/ 0 h 35"/>
                <a:gd name="T24" fmla="*/ 12 w 52"/>
                <a:gd name="T25" fmla="*/ 4 h 35"/>
                <a:gd name="T26" fmla="*/ 7 w 52"/>
                <a:gd name="T27" fmla="*/ 7 h 35"/>
                <a:gd name="T28" fmla="*/ 2 w 52"/>
                <a:gd name="T29" fmla="*/ 10 h 35"/>
                <a:gd name="T30" fmla="*/ 1 w 52"/>
                <a:gd name="T31" fmla="*/ 13 h 35"/>
                <a:gd name="T32" fmla="*/ 4 w 52"/>
                <a:gd name="T33" fmla="*/ 18 h 35"/>
                <a:gd name="T34" fmla="*/ 6 w 52"/>
                <a:gd name="T35" fmla="*/ 24 h 35"/>
                <a:gd name="T36" fmla="*/ 11 w 52"/>
                <a:gd name="T37" fmla="*/ 27 h 35"/>
                <a:gd name="T38" fmla="*/ 14 w 52"/>
                <a:gd name="T39" fmla="*/ 30 h 35"/>
                <a:gd name="T40" fmla="*/ 21 w 52"/>
                <a:gd name="T41" fmla="*/ 32 h 35"/>
                <a:gd name="T42" fmla="*/ 24 w 52"/>
                <a:gd name="T43" fmla="*/ 27 h 35"/>
                <a:gd name="T44" fmla="*/ 29 w 52"/>
                <a:gd name="T45" fmla="*/ 28 h 35"/>
                <a:gd name="T46" fmla="*/ 35 w 52"/>
                <a:gd name="T47" fmla="*/ 30 h 35"/>
                <a:gd name="T48" fmla="*/ 41 w 52"/>
                <a:gd name="T49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" h="35">
                  <a:moveTo>
                    <a:pt x="41" y="30"/>
                  </a:moveTo>
                  <a:cubicBezTo>
                    <a:pt x="41" y="30"/>
                    <a:pt x="43" y="26"/>
                    <a:pt x="45" y="26"/>
                  </a:cubicBezTo>
                  <a:cubicBezTo>
                    <a:pt x="47" y="26"/>
                    <a:pt x="46" y="22"/>
                    <a:pt x="48" y="22"/>
                  </a:cubicBezTo>
                  <a:cubicBezTo>
                    <a:pt x="49" y="22"/>
                    <a:pt x="52" y="20"/>
                    <a:pt x="52" y="20"/>
                  </a:cubicBezTo>
                  <a:cubicBezTo>
                    <a:pt x="52" y="20"/>
                    <a:pt x="50" y="14"/>
                    <a:pt x="49" y="15"/>
                  </a:cubicBezTo>
                  <a:cubicBezTo>
                    <a:pt x="48" y="16"/>
                    <a:pt x="46" y="10"/>
                    <a:pt x="44" y="11"/>
                  </a:cubicBezTo>
                  <a:cubicBezTo>
                    <a:pt x="42" y="12"/>
                    <a:pt x="41" y="12"/>
                    <a:pt x="39" y="10"/>
                  </a:cubicBezTo>
                  <a:cubicBezTo>
                    <a:pt x="36" y="9"/>
                    <a:pt x="35" y="5"/>
                    <a:pt x="33" y="6"/>
                  </a:cubicBezTo>
                  <a:cubicBezTo>
                    <a:pt x="31" y="7"/>
                    <a:pt x="31" y="4"/>
                    <a:pt x="29" y="4"/>
                  </a:cubicBezTo>
                  <a:cubicBezTo>
                    <a:pt x="27" y="4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5" y="2"/>
                    <a:pt x="12" y="4"/>
                  </a:cubicBezTo>
                  <a:cubicBezTo>
                    <a:pt x="9" y="5"/>
                    <a:pt x="8" y="5"/>
                    <a:pt x="7" y="7"/>
                  </a:cubicBezTo>
                  <a:cubicBezTo>
                    <a:pt x="6" y="10"/>
                    <a:pt x="4" y="9"/>
                    <a:pt x="2" y="10"/>
                  </a:cubicBezTo>
                  <a:cubicBezTo>
                    <a:pt x="0" y="10"/>
                    <a:pt x="0" y="10"/>
                    <a:pt x="1" y="13"/>
                  </a:cubicBezTo>
                  <a:cubicBezTo>
                    <a:pt x="3" y="16"/>
                    <a:pt x="3" y="16"/>
                    <a:pt x="4" y="18"/>
                  </a:cubicBezTo>
                  <a:cubicBezTo>
                    <a:pt x="6" y="20"/>
                    <a:pt x="6" y="21"/>
                    <a:pt x="6" y="24"/>
                  </a:cubicBezTo>
                  <a:cubicBezTo>
                    <a:pt x="6" y="27"/>
                    <a:pt x="9" y="25"/>
                    <a:pt x="11" y="27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9" y="35"/>
                    <a:pt x="21" y="32"/>
                  </a:cubicBezTo>
                  <a:cubicBezTo>
                    <a:pt x="22" y="28"/>
                    <a:pt x="24" y="27"/>
                    <a:pt x="24" y="27"/>
                  </a:cubicBezTo>
                  <a:cubicBezTo>
                    <a:pt x="24" y="27"/>
                    <a:pt x="27" y="26"/>
                    <a:pt x="29" y="28"/>
                  </a:cubicBezTo>
                  <a:cubicBezTo>
                    <a:pt x="31" y="30"/>
                    <a:pt x="33" y="31"/>
                    <a:pt x="35" y="30"/>
                  </a:cubicBezTo>
                  <a:cubicBezTo>
                    <a:pt x="38" y="30"/>
                    <a:pt x="41" y="30"/>
                    <a:pt x="41" y="3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273">
              <a:extLst>
                <a:ext uri="{FF2B5EF4-FFF2-40B4-BE49-F238E27FC236}">
                  <a16:creationId xmlns:a16="http://schemas.microsoft.com/office/drawing/2014/main" id="{8116EA75-1710-AC43-9340-7D1D90C55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520" y="2171516"/>
              <a:ext cx="183233" cy="122156"/>
            </a:xfrm>
            <a:custGeom>
              <a:avLst/>
              <a:gdLst>
                <a:gd name="T0" fmla="*/ 41 w 52"/>
                <a:gd name="T1" fmla="*/ 30 h 35"/>
                <a:gd name="T2" fmla="*/ 45 w 52"/>
                <a:gd name="T3" fmla="*/ 26 h 35"/>
                <a:gd name="T4" fmla="*/ 48 w 52"/>
                <a:gd name="T5" fmla="*/ 22 h 35"/>
                <a:gd name="T6" fmla="*/ 52 w 52"/>
                <a:gd name="T7" fmla="*/ 20 h 35"/>
                <a:gd name="T8" fmla="*/ 49 w 52"/>
                <a:gd name="T9" fmla="*/ 15 h 35"/>
                <a:gd name="T10" fmla="*/ 44 w 52"/>
                <a:gd name="T11" fmla="*/ 11 h 35"/>
                <a:gd name="T12" fmla="*/ 39 w 52"/>
                <a:gd name="T13" fmla="*/ 10 h 35"/>
                <a:gd name="T14" fmla="*/ 33 w 52"/>
                <a:gd name="T15" fmla="*/ 6 h 35"/>
                <a:gd name="T16" fmla="*/ 29 w 52"/>
                <a:gd name="T17" fmla="*/ 4 h 35"/>
                <a:gd name="T18" fmla="*/ 24 w 52"/>
                <a:gd name="T19" fmla="*/ 3 h 35"/>
                <a:gd name="T20" fmla="*/ 21 w 52"/>
                <a:gd name="T21" fmla="*/ 2 h 35"/>
                <a:gd name="T22" fmla="*/ 18 w 52"/>
                <a:gd name="T23" fmla="*/ 0 h 35"/>
                <a:gd name="T24" fmla="*/ 12 w 52"/>
                <a:gd name="T25" fmla="*/ 4 h 35"/>
                <a:gd name="T26" fmla="*/ 7 w 52"/>
                <a:gd name="T27" fmla="*/ 7 h 35"/>
                <a:gd name="T28" fmla="*/ 2 w 52"/>
                <a:gd name="T29" fmla="*/ 10 h 35"/>
                <a:gd name="T30" fmla="*/ 1 w 52"/>
                <a:gd name="T31" fmla="*/ 13 h 35"/>
                <a:gd name="T32" fmla="*/ 4 w 52"/>
                <a:gd name="T33" fmla="*/ 18 h 35"/>
                <a:gd name="T34" fmla="*/ 6 w 52"/>
                <a:gd name="T35" fmla="*/ 24 h 35"/>
                <a:gd name="T36" fmla="*/ 11 w 52"/>
                <a:gd name="T37" fmla="*/ 27 h 35"/>
                <a:gd name="T38" fmla="*/ 14 w 52"/>
                <a:gd name="T39" fmla="*/ 30 h 35"/>
                <a:gd name="T40" fmla="*/ 21 w 52"/>
                <a:gd name="T41" fmla="*/ 32 h 35"/>
                <a:gd name="T42" fmla="*/ 24 w 52"/>
                <a:gd name="T43" fmla="*/ 27 h 35"/>
                <a:gd name="T44" fmla="*/ 29 w 52"/>
                <a:gd name="T45" fmla="*/ 28 h 35"/>
                <a:gd name="T46" fmla="*/ 35 w 52"/>
                <a:gd name="T47" fmla="*/ 30 h 35"/>
                <a:gd name="T48" fmla="*/ 41 w 52"/>
                <a:gd name="T49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2" h="35">
                  <a:moveTo>
                    <a:pt x="41" y="30"/>
                  </a:moveTo>
                  <a:cubicBezTo>
                    <a:pt x="41" y="30"/>
                    <a:pt x="43" y="26"/>
                    <a:pt x="45" y="26"/>
                  </a:cubicBezTo>
                  <a:cubicBezTo>
                    <a:pt x="47" y="26"/>
                    <a:pt x="46" y="22"/>
                    <a:pt x="48" y="22"/>
                  </a:cubicBezTo>
                  <a:cubicBezTo>
                    <a:pt x="49" y="22"/>
                    <a:pt x="52" y="20"/>
                    <a:pt x="52" y="20"/>
                  </a:cubicBezTo>
                  <a:cubicBezTo>
                    <a:pt x="52" y="20"/>
                    <a:pt x="50" y="14"/>
                    <a:pt x="49" y="15"/>
                  </a:cubicBezTo>
                  <a:cubicBezTo>
                    <a:pt x="48" y="16"/>
                    <a:pt x="46" y="10"/>
                    <a:pt x="44" y="11"/>
                  </a:cubicBezTo>
                  <a:cubicBezTo>
                    <a:pt x="42" y="12"/>
                    <a:pt x="41" y="12"/>
                    <a:pt x="39" y="10"/>
                  </a:cubicBezTo>
                  <a:cubicBezTo>
                    <a:pt x="36" y="9"/>
                    <a:pt x="35" y="5"/>
                    <a:pt x="33" y="6"/>
                  </a:cubicBezTo>
                  <a:cubicBezTo>
                    <a:pt x="31" y="7"/>
                    <a:pt x="31" y="4"/>
                    <a:pt x="29" y="4"/>
                  </a:cubicBezTo>
                  <a:cubicBezTo>
                    <a:pt x="27" y="4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5" y="2"/>
                    <a:pt x="12" y="4"/>
                  </a:cubicBezTo>
                  <a:cubicBezTo>
                    <a:pt x="9" y="5"/>
                    <a:pt x="8" y="5"/>
                    <a:pt x="7" y="7"/>
                  </a:cubicBezTo>
                  <a:cubicBezTo>
                    <a:pt x="6" y="10"/>
                    <a:pt x="4" y="9"/>
                    <a:pt x="2" y="10"/>
                  </a:cubicBezTo>
                  <a:cubicBezTo>
                    <a:pt x="0" y="10"/>
                    <a:pt x="0" y="10"/>
                    <a:pt x="1" y="13"/>
                  </a:cubicBezTo>
                  <a:cubicBezTo>
                    <a:pt x="3" y="16"/>
                    <a:pt x="3" y="16"/>
                    <a:pt x="4" y="18"/>
                  </a:cubicBezTo>
                  <a:cubicBezTo>
                    <a:pt x="6" y="20"/>
                    <a:pt x="6" y="21"/>
                    <a:pt x="6" y="24"/>
                  </a:cubicBezTo>
                  <a:cubicBezTo>
                    <a:pt x="6" y="27"/>
                    <a:pt x="9" y="25"/>
                    <a:pt x="11" y="27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9" y="35"/>
                    <a:pt x="21" y="32"/>
                  </a:cubicBezTo>
                  <a:cubicBezTo>
                    <a:pt x="22" y="28"/>
                    <a:pt x="24" y="27"/>
                    <a:pt x="24" y="27"/>
                  </a:cubicBezTo>
                  <a:cubicBezTo>
                    <a:pt x="24" y="27"/>
                    <a:pt x="27" y="26"/>
                    <a:pt x="29" y="28"/>
                  </a:cubicBezTo>
                  <a:cubicBezTo>
                    <a:pt x="31" y="30"/>
                    <a:pt x="33" y="31"/>
                    <a:pt x="35" y="30"/>
                  </a:cubicBezTo>
                  <a:cubicBezTo>
                    <a:pt x="38" y="30"/>
                    <a:pt x="41" y="30"/>
                    <a:pt x="41" y="3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274">
              <a:extLst>
                <a:ext uri="{FF2B5EF4-FFF2-40B4-BE49-F238E27FC236}">
                  <a16:creationId xmlns:a16="http://schemas.microsoft.com/office/drawing/2014/main" id="{03F46BF3-C034-244C-8346-24E4D464D1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56687" y="2850557"/>
              <a:ext cx="82635" cy="53892"/>
            </a:xfrm>
            <a:custGeom>
              <a:avLst/>
              <a:gdLst>
                <a:gd name="T0" fmla="*/ 16 w 23"/>
                <a:gd name="T1" fmla="*/ 8 h 15"/>
                <a:gd name="T2" fmla="*/ 16 w 23"/>
                <a:gd name="T3" fmla="*/ 5 h 15"/>
                <a:gd name="T4" fmla="*/ 17 w 23"/>
                <a:gd name="T5" fmla="*/ 5 h 15"/>
                <a:gd name="T6" fmla="*/ 20 w 23"/>
                <a:gd name="T7" fmla="*/ 1 h 15"/>
                <a:gd name="T8" fmla="*/ 14 w 23"/>
                <a:gd name="T9" fmla="*/ 5 h 15"/>
                <a:gd name="T10" fmla="*/ 7 w 23"/>
                <a:gd name="T11" fmla="*/ 5 h 15"/>
                <a:gd name="T12" fmla="*/ 7 w 23"/>
                <a:gd name="T13" fmla="*/ 7 h 15"/>
                <a:gd name="T14" fmla="*/ 5 w 23"/>
                <a:gd name="T15" fmla="*/ 7 h 15"/>
                <a:gd name="T16" fmla="*/ 9 w 23"/>
                <a:gd name="T17" fmla="*/ 8 h 15"/>
                <a:gd name="T18" fmla="*/ 11 w 23"/>
                <a:gd name="T19" fmla="*/ 7 h 15"/>
                <a:gd name="T20" fmla="*/ 13 w 23"/>
                <a:gd name="T21" fmla="*/ 7 h 15"/>
                <a:gd name="T22" fmla="*/ 16 w 23"/>
                <a:gd name="T23" fmla="*/ 8 h 15"/>
                <a:gd name="T24" fmla="*/ 16 w 23"/>
                <a:gd name="T25" fmla="*/ 8 h 15"/>
                <a:gd name="T26" fmla="*/ 16 w 23"/>
                <a:gd name="T27" fmla="*/ 9 h 15"/>
                <a:gd name="T28" fmla="*/ 12 w 23"/>
                <a:gd name="T29" fmla="*/ 11 h 15"/>
                <a:gd name="T30" fmla="*/ 1 w 23"/>
                <a:gd name="T31" fmla="*/ 11 h 15"/>
                <a:gd name="T32" fmla="*/ 0 w 23"/>
                <a:gd name="T33" fmla="*/ 9 h 15"/>
                <a:gd name="T34" fmla="*/ 5 w 23"/>
                <a:gd name="T35" fmla="*/ 7 h 15"/>
                <a:gd name="T36" fmla="*/ 9 w 23"/>
                <a:gd name="T37" fmla="*/ 8 h 15"/>
                <a:gd name="T38" fmla="*/ 11 w 23"/>
                <a:gd name="T39" fmla="*/ 7 h 15"/>
                <a:gd name="T40" fmla="*/ 13 w 23"/>
                <a:gd name="T41" fmla="*/ 7 h 15"/>
                <a:gd name="T42" fmla="*/ 16 w 23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" h="15">
                  <a:moveTo>
                    <a:pt x="16" y="8"/>
                  </a:moveTo>
                  <a:cubicBezTo>
                    <a:pt x="16" y="7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4"/>
                    <a:pt x="23" y="0"/>
                    <a:pt x="20" y="1"/>
                  </a:cubicBezTo>
                  <a:cubicBezTo>
                    <a:pt x="18" y="1"/>
                    <a:pt x="16" y="4"/>
                    <a:pt x="14" y="5"/>
                  </a:cubicBezTo>
                  <a:cubicBezTo>
                    <a:pt x="11" y="6"/>
                    <a:pt x="9" y="4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  <a:moveTo>
                    <a:pt x="16" y="8"/>
                  </a:moveTo>
                  <a:cubicBezTo>
                    <a:pt x="16" y="8"/>
                    <a:pt x="16" y="9"/>
                    <a:pt x="16" y="9"/>
                  </a:cubicBezTo>
                  <a:cubicBezTo>
                    <a:pt x="15" y="10"/>
                    <a:pt x="14" y="10"/>
                    <a:pt x="12" y="11"/>
                  </a:cubicBezTo>
                  <a:cubicBezTo>
                    <a:pt x="8" y="13"/>
                    <a:pt x="6" y="15"/>
                    <a:pt x="1" y="11"/>
                  </a:cubicBezTo>
                  <a:cubicBezTo>
                    <a:pt x="1" y="11"/>
                    <a:pt x="1" y="9"/>
                    <a:pt x="0" y="9"/>
                  </a:cubicBezTo>
                  <a:cubicBezTo>
                    <a:pt x="2" y="8"/>
                    <a:pt x="3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275">
              <a:extLst>
                <a:ext uri="{FF2B5EF4-FFF2-40B4-BE49-F238E27FC236}">
                  <a16:creationId xmlns:a16="http://schemas.microsoft.com/office/drawing/2014/main" id="{C38EC018-D37C-264F-8B51-086FBB4451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56687" y="2850557"/>
              <a:ext cx="82635" cy="53892"/>
            </a:xfrm>
            <a:custGeom>
              <a:avLst/>
              <a:gdLst>
                <a:gd name="T0" fmla="*/ 16 w 23"/>
                <a:gd name="T1" fmla="*/ 8 h 15"/>
                <a:gd name="T2" fmla="*/ 16 w 23"/>
                <a:gd name="T3" fmla="*/ 5 h 15"/>
                <a:gd name="T4" fmla="*/ 17 w 23"/>
                <a:gd name="T5" fmla="*/ 5 h 15"/>
                <a:gd name="T6" fmla="*/ 20 w 23"/>
                <a:gd name="T7" fmla="*/ 1 h 15"/>
                <a:gd name="T8" fmla="*/ 14 w 23"/>
                <a:gd name="T9" fmla="*/ 5 h 15"/>
                <a:gd name="T10" fmla="*/ 7 w 23"/>
                <a:gd name="T11" fmla="*/ 5 h 15"/>
                <a:gd name="T12" fmla="*/ 7 w 23"/>
                <a:gd name="T13" fmla="*/ 7 h 15"/>
                <a:gd name="T14" fmla="*/ 5 w 23"/>
                <a:gd name="T15" fmla="*/ 7 h 15"/>
                <a:gd name="T16" fmla="*/ 9 w 23"/>
                <a:gd name="T17" fmla="*/ 8 h 15"/>
                <a:gd name="T18" fmla="*/ 11 w 23"/>
                <a:gd name="T19" fmla="*/ 7 h 15"/>
                <a:gd name="T20" fmla="*/ 13 w 23"/>
                <a:gd name="T21" fmla="*/ 7 h 15"/>
                <a:gd name="T22" fmla="*/ 16 w 23"/>
                <a:gd name="T23" fmla="*/ 8 h 15"/>
                <a:gd name="T24" fmla="*/ 16 w 23"/>
                <a:gd name="T25" fmla="*/ 8 h 15"/>
                <a:gd name="T26" fmla="*/ 16 w 23"/>
                <a:gd name="T27" fmla="*/ 9 h 15"/>
                <a:gd name="T28" fmla="*/ 12 w 23"/>
                <a:gd name="T29" fmla="*/ 11 h 15"/>
                <a:gd name="T30" fmla="*/ 1 w 23"/>
                <a:gd name="T31" fmla="*/ 11 h 15"/>
                <a:gd name="T32" fmla="*/ 0 w 23"/>
                <a:gd name="T33" fmla="*/ 9 h 15"/>
                <a:gd name="T34" fmla="*/ 5 w 23"/>
                <a:gd name="T35" fmla="*/ 7 h 15"/>
                <a:gd name="T36" fmla="*/ 9 w 23"/>
                <a:gd name="T37" fmla="*/ 8 h 15"/>
                <a:gd name="T38" fmla="*/ 11 w 23"/>
                <a:gd name="T39" fmla="*/ 7 h 15"/>
                <a:gd name="T40" fmla="*/ 13 w 23"/>
                <a:gd name="T41" fmla="*/ 7 h 15"/>
                <a:gd name="T42" fmla="*/ 16 w 23"/>
                <a:gd name="T43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" h="15">
                  <a:moveTo>
                    <a:pt x="16" y="8"/>
                  </a:moveTo>
                  <a:cubicBezTo>
                    <a:pt x="16" y="7"/>
                    <a:pt x="16" y="5"/>
                    <a:pt x="16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4"/>
                    <a:pt x="23" y="0"/>
                    <a:pt x="20" y="1"/>
                  </a:cubicBezTo>
                  <a:cubicBezTo>
                    <a:pt x="18" y="1"/>
                    <a:pt x="16" y="4"/>
                    <a:pt x="14" y="5"/>
                  </a:cubicBezTo>
                  <a:cubicBezTo>
                    <a:pt x="11" y="6"/>
                    <a:pt x="9" y="4"/>
                    <a:pt x="7" y="5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  <a:moveTo>
                    <a:pt x="16" y="8"/>
                  </a:moveTo>
                  <a:cubicBezTo>
                    <a:pt x="16" y="8"/>
                    <a:pt x="16" y="9"/>
                    <a:pt x="16" y="9"/>
                  </a:cubicBezTo>
                  <a:cubicBezTo>
                    <a:pt x="15" y="10"/>
                    <a:pt x="14" y="10"/>
                    <a:pt x="12" y="11"/>
                  </a:cubicBezTo>
                  <a:cubicBezTo>
                    <a:pt x="8" y="13"/>
                    <a:pt x="6" y="15"/>
                    <a:pt x="1" y="11"/>
                  </a:cubicBezTo>
                  <a:cubicBezTo>
                    <a:pt x="1" y="11"/>
                    <a:pt x="1" y="9"/>
                    <a:pt x="0" y="9"/>
                  </a:cubicBezTo>
                  <a:cubicBezTo>
                    <a:pt x="2" y="8"/>
                    <a:pt x="3" y="7"/>
                    <a:pt x="5" y="7"/>
                  </a:cubicBezTo>
                  <a:cubicBezTo>
                    <a:pt x="6" y="8"/>
                    <a:pt x="7" y="9"/>
                    <a:pt x="9" y="8"/>
                  </a:cubicBezTo>
                  <a:cubicBezTo>
                    <a:pt x="10" y="8"/>
                    <a:pt x="10" y="7"/>
                    <a:pt x="11" y="7"/>
                  </a:cubicBezTo>
                  <a:cubicBezTo>
                    <a:pt x="12" y="6"/>
                    <a:pt x="12" y="7"/>
                    <a:pt x="13" y="7"/>
                  </a:cubicBezTo>
                  <a:cubicBezTo>
                    <a:pt x="15" y="7"/>
                    <a:pt x="15" y="7"/>
                    <a:pt x="16" y="8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276">
              <a:extLst>
                <a:ext uri="{FF2B5EF4-FFF2-40B4-BE49-F238E27FC236}">
                  <a16:creationId xmlns:a16="http://schemas.microsoft.com/office/drawing/2014/main" id="{51F06512-9F7C-524C-BFBF-F9C11F1632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06990" y="3333790"/>
              <a:ext cx="308982" cy="134731"/>
            </a:xfrm>
            <a:custGeom>
              <a:avLst/>
              <a:gdLst>
                <a:gd name="T0" fmla="*/ 14 w 88"/>
                <a:gd name="T1" fmla="*/ 12 h 38"/>
                <a:gd name="T2" fmla="*/ 14 w 88"/>
                <a:gd name="T3" fmla="*/ 15 h 38"/>
                <a:gd name="T4" fmla="*/ 12 w 88"/>
                <a:gd name="T5" fmla="*/ 19 h 38"/>
                <a:gd name="T6" fmla="*/ 14 w 88"/>
                <a:gd name="T7" fmla="*/ 19 h 38"/>
                <a:gd name="T8" fmla="*/ 18 w 88"/>
                <a:gd name="T9" fmla="*/ 13 h 38"/>
                <a:gd name="T10" fmla="*/ 14 w 88"/>
                <a:gd name="T11" fmla="*/ 12 h 38"/>
                <a:gd name="T12" fmla="*/ 14 w 88"/>
                <a:gd name="T13" fmla="*/ 1 h 38"/>
                <a:gd name="T14" fmla="*/ 2 w 88"/>
                <a:gd name="T15" fmla="*/ 9 h 38"/>
                <a:gd name="T16" fmla="*/ 2 w 88"/>
                <a:gd name="T17" fmla="*/ 13 h 38"/>
                <a:gd name="T18" fmla="*/ 0 w 88"/>
                <a:gd name="T19" fmla="*/ 14 h 38"/>
                <a:gd name="T20" fmla="*/ 7 w 88"/>
                <a:gd name="T21" fmla="*/ 13 h 38"/>
                <a:gd name="T22" fmla="*/ 7 w 88"/>
                <a:gd name="T23" fmla="*/ 11 h 38"/>
                <a:gd name="T24" fmla="*/ 10 w 88"/>
                <a:gd name="T25" fmla="*/ 11 h 38"/>
                <a:gd name="T26" fmla="*/ 11 w 88"/>
                <a:gd name="T27" fmla="*/ 9 h 38"/>
                <a:gd name="T28" fmla="*/ 20 w 88"/>
                <a:gd name="T29" fmla="*/ 5 h 38"/>
                <a:gd name="T30" fmla="*/ 24 w 88"/>
                <a:gd name="T31" fmla="*/ 6 h 38"/>
                <a:gd name="T32" fmla="*/ 24 w 88"/>
                <a:gd name="T33" fmla="*/ 9 h 38"/>
                <a:gd name="T34" fmla="*/ 31 w 88"/>
                <a:gd name="T35" fmla="*/ 10 h 38"/>
                <a:gd name="T36" fmla="*/ 33 w 88"/>
                <a:gd name="T37" fmla="*/ 12 h 38"/>
                <a:gd name="T38" fmla="*/ 36 w 88"/>
                <a:gd name="T39" fmla="*/ 12 h 38"/>
                <a:gd name="T40" fmla="*/ 37 w 88"/>
                <a:gd name="T41" fmla="*/ 15 h 38"/>
                <a:gd name="T42" fmla="*/ 41 w 88"/>
                <a:gd name="T43" fmla="*/ 17 h 38"/>
                <a:gd name="T44" fmla="*/ 43 w 88"/>
                <a:gd name="T45" fmla="*/ 19 h 38"/>
                <a:gd name="T46" fmla="*/ 52 w 88"/>
                <a:gd name="T47" fmla="*/ 19 h 38"/>
                <a:gd name="T48" fmla="*/ 52 w 88"/>
                <a:gd name="T49" fmla="*/ 23 h 38"/>
                <a:gd name="T50" fmla="*/ 63 w 88"/>
                <a:gd name="T51" fmla="*/ 30 h 38"/>
                <a:gd name="T52" fmla="*/ 63 w 88"/>
                <a:gd name="T53" fmla="*/ 33 h 38"/>
                <a:gd name="T54" fmla="*/ 59 w 88"/>
                <a:gd name="T55" fmla="*/ 36 h 38"/>
                <a:gd name="T56" fmla="*/ 60 w 88"/>
                <a:gd name="T57" fmla="*/ 38 h 38"/>
                <a:gd name="T58" fmla="*/ 81 w 88"/>
                <a:gd name="T59" fmla="*/ 36 h 38"/>
                <a:gd name="T60" fmla="*/ 83 w 88"/>
                <a:gd name="T61" fmla="*/ 36 h 38"/>
                <a:gd name="T62" fmla="*/ 88 w 88"/>
                <a:gd name="T63" fmla="*/ 34 h 38"/>
                <a:gd name="T64" fmla="*/ 87 w 88"/>
                <a:gd name="T65" fmla="*/ 31 h 38"/>
                <a:gd name="T66" fmla="*/ 83 w 88"/>
                <a:gd name="T67" fmla="*/ 29 h 38"/>
                <a:gd name="T68" fmla="*/ 76 w 88"/>
                <a:gd name="T69" fmla="*/ 28 h 38"/>
                <a:gd name="T70" fmla="*/ 77 w 88"/>
                <a:gd name="T71" fmla="*/ 24 h 38"/>
                <a:gd name="T72" fmla="*/ 66 w 88"/>
                <a:gd name="T73" fmla="*/ 19 h 38"/>
                <a:gd name="T74" fmla="*/ 64 w 88"/>
                <a:gd name="T75" fmla="*/ 19 h 38"/>
                <a:gd name="T76" fmla="*/ 62 w 88"/>
                <a:gd name="T77" fmla="*/ 15 h 38"/>
                <a:gd name="T78" fmla="*/ 58 w 88"/>
                <a:gd name="T79" fmla="*/ 15 h 38"/>
                <a:gd name="T80" fmla="*/ 58 w 88"/>
                <a:gd name="T81" fmla="*/ 14 h 38"/>
                <a:gd name="T82" fmla="*/ 56 w 88"/>
                <a:gd name="T83" fmla="*/ 14 h 38"/>
                <a:gd name="T84" fmla="*/ 54 w 88"/>
                <a:gd name="T85" fmla="*/ 12 h 38"/>
                <a:gd name="T86" fmla="*/ 46 w 88"/>
                <a:gd name="T87" fmla="*/ 11 h 38"/>
                <a:gd name="T88" fmla="*/ 42 w 88"/>
                <a:gd name="T89" fmla="*/ 5 h 38"/>
                <a:gd name="T90" fmla="*/ 28 w 88"/>
                <a:gd name="T91" fmla="*/ 1 h 38"/>
                <a:gd name="T92" fmla="*/ 25 w 88"/>
                <a:gd name="T93" fmla="*/ 3 h 38"/>
                <a:gd name="T94" fmla="*/ 24 w 88"/>
                <a:gd name="T95" fmla="*/ 1 h 38"/>
                <a:gd name="T96" fmla="*/ 14 w 88"/>
                <a:gd name="T9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38">
                  <a:moveTo>
                    <a:pt x="14" y="12"/>
                  </a:moveTo>
                  <a:cubicBezTo>
                    <a:pt x="14" y="12"/>
                    <a:pt x="14" y="14"/>
                    <a:pt x="14" y="15"/>
                  </a:cubicBezTo>
                  <a:cubicBezTo>
                    <a:pt x="15" y="14"/>
                    <a:pt x="17" y="17"/>
                    <a:pt x="12" y="19"/>
                  </a:cubicBezTo>
                  <a:cubicBezTo>
                    <a:pt x="11" y="20"/>
                    <a:pt x="16" y="19"/>
                    <a:pt x="14" y="19"/>
                  </a:cubicBezTo>
                  <a:cubicBezTo>
                    <a:pt x="19" y="16"/>
                    <a:pt x="17" y="20"/>
                    <a:pt x="18" y="13"/>
                  </a:cubicBezTo>
                  <a:cubicBezTo>
                    <a:pt x="17" y="13"/>
                    <a:pt x="16" y="13"/>
                    <a:pt x="14" y="12"/>
                  </a:cubicBezTo>
                  <a:close/>
                  <a:moveTo>
                    <a:pt x="14" y="1"/>
                  </a:moveTo>
                  <a:cubicBezTo>
                    <a:pt x="12" y="1"/>
                    <a:pt x="3" y="7"/>
                    <a:pt x="2" y="9"/>
                  </a:cubicBezTo>
                  <a:cubicBezTo>
                    <a:pt x="2" y="10"/>
                    <a:pt x="2" y="13"/>
                    <a:pt x="2" y="13"/>
                  </a:cubicBezTo>
                  <a:cubicBezTo>
                    <a:pt x="1" y="13"/>
                    <a:pt x="1" y="13"/>
                    <a:pt x="0" y="14"/>
                  </a:cubicBezTo>
                  <a:cubicBezTo>
                    <a:pt x="2" y="14"/>
                    <a:pt x="5" y="14"/>
                    <a:pt x="7" y="13"/>
                  </a:cubicBezTo>
                  <a:cubicBezTo>
                    <a:pt x="7" y="13"/>
                    <a:pt x="7" y="11"/>
                    <a:pt x="7" y="11"/>
                  </a:cubicBezTo>
                  <a:cubicBezTo>
                    <a:pt x="8" y="11"/>
                    <a:pt x="9" y="11"/>
                    <a:pt x="10" y="11"/>
                  </a:cubicBezTo>
                  <a:cubicBezTo>
                    <a:pt x="11" y="11"/>
                    <a:pt x="10" y="9"/>
                    <a:pt x="11" y="9"/>
                  </a:cubicBezTo>
                  <a:cubicBezTo>
                    <a:pt x="12" y="7"/>
                    <a:pt x="16" y="4"/>
                    <a:pt x="20" y="5"/>
                  </a:cubicBezTo>
                  <a:cubicBezTo>
                    <a:pt x="21" y="5"/>
                    <a:pt x="23" y="6"/>
                    <a:pt x="24" y="6"/>
                  </a:cubicBezTo>
                  <a:cubicBezTo>
                    <a:pt x="24" y="6"/>
                    <a:pt x="24" y="8"/>
                    <a:pt x="24" y="9"/>
                  </a:cubicBezTo>
                  <a:cubicBezTo>
                    <a:pt x="26" y="10"/>
                    <a:pt x="28" y="9"/>
                    <a:pt x="31" y="10"/>
                  </a:cubicBezTo>
                  <a:cubicBezTo>
                    <a:pt x="31" y="10"/>
                    <a:pt x="33" y="12"/>
                    <a:pt x="33" y="12"/>
                  </a:cubicBezTo>
                  <a:cubicBezTo>
                    <a:pt x="34" y="12"/>
                    <a:pt x="35" y="11"/>
                    <a:pt x="36" y="12"/>
                  </a:cubicBezTo>
                  <a:cubicBezTo>
                    <a:pt x="37" y="12"/>
                    <a:pt x="36" y="14"/>
                    <a:pt x="37" y="15"/>
                  </a:cubicBezTo>
                  <a:cubicBezTo>
                    <a:pt x="38" y="16"/>
                    <a:pt x="40" y="16"/>
                    <a:pt x="41" y="17"/>
                  </a:cubicBezTo>
                  <a:cubicBezTo>
                    <a:pt x="42" y="17"/>
                    <a:pt x="42" y="19"/>
                    <a:pt x="43" y="19"/>
                  </a:cubicBezTo>
                  <a:cubicBezTo>
                    <a:pt x="45" y="20"/>
                    <a:pt x="49" y="19"/>
                    <a:pt x="52" y="19"/>
                  </a:cubicBezTo>
                  <a:cubicBezTo>
                    <a:pt x="52" y="20"/>
                    <a:pt x="51" y="21"/>
                    <a:pt x="52" y="23"/>
                  </a:cubicBezTo>
                  <a:cubicBezTo>
                    <a:pt x="53" y="27"/>
                    <a:pt x="58" y="29"/>
                    <a:pt x="63" y="30"/>
                  </a:cubicBezTo>
                  <a:cubicBezTo>
                    <a:pt x="63" y="31"/>
                    <a:pt x="63" y="32"/>
                    <a:pt x="63" y="33"/>
                  </a:cubicBezTo>
                  <a:cubicBezTo>
                    <a:pt x="63" y="34"/>
                    <a:pt x="60" y="36"/>
                    <a:pt x="59" y="36"/>
                  </a:cubicBezTo>
                  <a:cubicBezTo>
                    <a:pt x="59" y="37"/>
                    <a:pt x="60" y="38"/>
                    <a:pt x="60" y="38"/>
                  </a:cubicBezTo>
                  <a:cubicBezTo>
                    <a:pt x="66" y="37"/>
                    <a:pt x="75" y="36"/>
                    <a:pt x="81" y="36"/>
                  </a:cubicBezTo>
                  <a:cubicBezTo>
                    <a:pt x="81" y="36"/>
                    <a:pt x="82" y="37"/>
                    <a:pt x="83" y="36"/>
                  </a:cubicBezTo>
                  <a:cubicBezTo>
                    <a:pt x="85" y="36"/>
                    <a:pt x="87" y="34"/>
                    <a:pt x="88" y="34"/>
                  </a:cubicBezTo>
                  <a:cubicBezTo>
                    <a:pt x="88" y="33"/>
                    <a:pt x="87" y="32"/>
                    <a:pt x="87" y="31"/>
                  </a:cubicBezTo>
                  <a:cubicBezTo>
                    <a:pt x="87" y="31"/>
                    <a:pt x="85" y="29"/>
                    <a:pt x="83" y="29"/>
                  </a:cubicBezTo>
                  <a:cubicBezTo>
                    <a:pt x="80" y="29"/>
                    <a:pt x="79" y="31"/>
                    <a:pt x="76" y="28"/>
                  </a:cubicBezTo>
                  <a:cubicBezTo>
                    <a:pt x="76" y="28"/>
                    <a:pt x="77" y="25"/>
                    <a:pt x="77" y="24"/>
                  </a:cubicBezTo>
                  <a:cubicBezTo>
                    <a:pt x="70" y="24"/>
                    <a:pt x="70" y="25"/>
                    <a:pt x="66" y="19"/>
                  </a:cubicBezTo>
                  <a:cubicBezTo>
                    <a:pt x="65" y="19"/>
                    <a:pt x="65" y="20"/>
                    <a:pt x="64" y="19"/>
                  </a:cubicBezTo>
                  <a:cubicBezTo>
                    <a:pt x="63" y="19"/>
                    <a:pt x="63" y="16"/>
                    <a:pt x="62" y="15"/>
                  </a:cubicBezTo>
                  <a:cubicBezTo>
                    <a:pt x="61" y="15"/>
                    <a:pt x="59" y="16"/>
                    <a:pt x="58" y="15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3"/>
                    <a:pt x="56" y="14"/>
                    <a:pt x="56" y="14"/>
                  </a:cubicBezTo>
                  <a:cubicBezTo>
                    <a:pt x="55" y="14"/>
                    <a:pt x="54" y="12"/>
                    <a:pt x="54" y="12"/>
                  </a:cubicBezTo>
                  <a:cubicBezTo>
                    <a:pt x="50" y="11"/>
                    <a:pt x="49" y="12"/>
                    <a:pt x="46" y="11"/>
                  </a:cubicBezTo>
                  <a:cubicBezTo>
                    <a:pt x="44" y="9"/>
                    <a:pt x="44" y="6"/>
                    <a:pt x="42" y="5"/>
                  </a:cubicBezTo>
                  <a:cubicBezTo>
                    <a:pt x="41" y="4"/>
                    <a:pt x="29" y="1"/>
                    <a:pt x="28" y="1"/>
                  </a:cubicBezTo>
                  <a:cubicBezTo>
                    <a:pt x="27" y="1"/>
                    <a:pt x="27" y="4"/>
                    <a:pt x="25" y="3"/>
                  </a:cubicBezTo>
                  <a:cubicBezTo>
                    <a:pt x="25" y="3"/>
                    <a:pt x="24" y="1"/>
                    <a:pt x="24" y="1"/>
                  </a:cubicBezTo>
                  <a:cubicBezTo>
                    <a:pt x="20" y="1"/>
                    <a:pt x="17" y="0"/>
                    <a:pt x="14" y="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277">
              <a:extLst>
                <a:ext uri="{FF2B5EF4-FFF2-40B4-BE49-F238E27FC236}">
                  <a16:creationId xmlns:a16="http://schemas.microsoft.com/office/drawing/2014/main" id="{59B4BA1D-3394-B44E-8C2C-F9186C2E36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06990" y="3333790"/>
              <a:ext cx="308982" cy="134731"/>
            </a:xfrm>
            <a:custGeom>
              <a:avLst/>
              <a:gdLst>
                <a:gd name="T0" fmla="*/ 14 w 88"/>
                <a:gd name="T1" fmla="*/ 12 h 38"/>
                <a:gd name="T2" fmla="*/ 14 w 88"/>
                <a:gd name="T3" fmla="*/ 15 h 38"/>
                <a:gd name="T4" fmla="*/ 12 w 88"/>
                <a:gd name="T5" fmla="*/ 19 h 38"/>
                <a:gd name="T6" fmla="*/ 14 w 88"/>
                <a:gd name="T7" fmla="*/ 19 h 38"/>
                <a:gd name="T8" fmla="*/ 18 w 88"/>
                <a:gd name="T9" fmla="*/ 13 h 38"/>
                <a:gd name="T10" fmla="*/ 14 w 88"/>
                <a:gd name="T11" fmla="*/ 12 h 38"/>
                <a:gd name="T12" fmla="*/ 14 w 88"/>
                <a:gd name="T13" fmla="*/ 1 h 38"/>
                <a:gd name="T14" fmla="*/ 2 w 88"/>
                <a:gd name="T15" fmla="*/ 9 h 38"/>
                <a:gd name="T16" fmla="*/ 2 w 88"/>
                <a:gd name="T17" fmla="*/ 13 h 38"/>
                <a:gd name="T18" fmla="*/ 0 w 88"/>
                <a:gd name="T19" fmla="*/ 14 h 38"/>
                <a:gd name="T20" fmla="*/ 7 w 88"/>
                <a:gd name="T21" fmla="*/ 13 h 38"/>
                <a:gd name="T22" fmla="*/ 7 w 88"/>
                <a:gd name="T23" fmla="*/ 11 h 38"/>
                <a:gd name="T24" fmla="*/ 10 w 88"/>
                <a:gd name="T25" fmla="*/ 11 h 38"/>
                <a:gd name="T26" fmla="*/ 11 w 88"/>
                <a:gd name="T27" fmla="*/ 9 h 38"/>
                <a:gd name="T28" fmla="*/ 20 w 88"/>
                <a:gd name="T29" fmla="*/ 5 h 38"/>
                <a:gd name="T30" fmla="*/ 24 w 88"/>
                <a:gd name="T31" fmla="*/ 6 h 38"/>
                <a:gd name="T32" fmla="*/ 24 w 88"/>
                <a:gd name="T33" fmla="*/ 9 h 38"/>
                <a:gd name="T34" fmla="*/ 31 w 88"/>
                <a:gd name="T35" fmla="*/ 10 h 38"/>
                <a:gd name="T36" fmla="*/ 33 w 88"/>
                <a:gd name="T37" fmla="*/ 12 h 38"/>
                <a:gd name="T38" fmla="*/ 36 w 88"/>
                <a:gd name="T39" fmla="*/ 12 h 38"/>
                <a:gd name="T40" fmla="*/ 37 w 88"/>
                <a:gd name="T41" fmla="*/ 15 h 38"/>
                <a:gd name="T42" fmla="*/ 41 w 88"/>
                <a:gd name="T43" fmla="*/ 17 h 38"/>
                <a:gd name="T44" fmla="*/ 43 w 88"/>
                <a:gd name="T45" fmla="*/ 19 h 38"/>
                <a:gd name="T46" fmla="*/ 52 w 88"/>
                <a:gd name="T47" fmla="*/ 19 h 38"/>
                <a:gd name="T48" fmla="*/ 52 w 88"/>
                <a:gd name="T49" fmla="*/ 23 h 38"/>
                <a:gd name="T50" fmla="*/ 63 w 88"/>
                <a:gd name="T51" fmla="*/ 30 h 38"/>
                <a:gd name="T52" fmla="*/ 63 w 88"/>
                <a:gd name="T53" fmla="*/ 33 h 38"/>
                <a:gd name="T54" fmla="*/ 59 w 88"/>
                <a:gd name="T55" fmla="*/ 36 h 38"/>
                <a:gd name="T56" fmla="*/ 60 w 88"/>
                <a:gd name="T57" fmla="*/ 38 h 38"/>
                <a:gd name="T58" fmla="*/ 81 w 88"/>
                <a:gd name="T59" fmla="*/ 36 h 38"/>
                <a:gd name="T60" fmla="*/ 83 w 88"/>
                <a:gd name="T61" fmla="*/ 36 h 38"/>
                <a:gd name="T62" fmla="*/ 88 w 88"/>
                <a:gd name="T63" fmla="*/ 34 h 38"/>
                <a:gd name="T64" fmla="*/ 87 w 88"/>
                <a:gd name="T65" fmla="*/ 31 h 38"/>
                <a:gd name="T66" fmla="*/ 83 w 88"/>
                <a:gd name="T67" fmla="*/ 29 h 38"/>
                <a:gd name="T68" fmla="*/ 76 w 88"/>
                <a:gd name="T69" fmla="*/ 28 h 38"/>
                <a:gd name="T70" fmla="*/ 77 w 88"/>
                <a:gd name="T71" fmla="*/ 24 h 38"/>
                <a:gd name="T72" fmla="*/ 66 w 88"/>
                <a:gd name="T73" fmla="*/ 19 h 38"/>
                <a:gd name="T74" fmla="*/ 64 w 88"/>
                <a:gd name="T75" fmla="*/ 19 h 38"/>
                <a:gd name="T76" fmla="*/ 62 w 88"/>
                <a:gd name="T77" fmla="*/ 15 h 38"/>
                <a:gd name="T78" fmla="*/ 58 w 88"/>
                <a:gd name="T79" fmla="*/ 15 h 38"/>
                <a:gd name="T80" fmla="*/ 58 w 88"/>
                <a:gd name="T81" fmla="*/ 14 h 38"/>
                <a:gd name="T82" fmla="*/ 56 w 88"/>
                <a:gd name="T83" fmla="*/ 14 h 38"/>
                <a:gd name="T84" fmla="*/ 54 w 88"/>
                <a:gd name="T85" fmla="*/ 12 h 38"/>
                <a:gd name="T86" fmla="*/ 46 w 88"/>
                <a:gd name="T87" fmla="*/ 11 h 38"/>
                <a:gd name="T88" fmla="*/ 42 w 88"/>
                <a:gd name="T89" fmla="*/ 5 h 38"/>
                <a:gd name="T90" fmla="*/ 28 w 88"/>
                <a:gd name="T91" fmla="*/ 1 h 38"/>
                <a:gd name="T92" fmla="*/ 25 w 88"/>
                <a:gd name="T93" fmla="*/ 3 h 38"/>
                <a:gd name="T94" fmla="*/ 24 w 88"/>
                <a:gd name="T95" fmla="*/ 1 h 38"/>
                <a:gd name="T96" fmla="*/ 14 w 88"/>
                <a:gd name="T9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38">
                  <a:moveTo>
                    <a:pt x="14" y="12"/>
                  </a:moveTo>
                  <a:cubicBezTo>
                    <a:pt x="14" y="12"/>
                    <a:pt x="14" y="14"/>
                    <a:pt x="14" y="15"/>
                  </a:cubicBezTo>
                  <a:cubicBezTo>
                    <a:pt x="15" y="14"/>
                    <a:pt x="17" y="17"/>
                    <a:pt x="12" y="19"/>
                  </a:cubicBezTo>
                  <a:cubicBezTo>
                    <a:pt x="11" y="20"/>
                    <a:pt x="16" y="19"/>
                    <a:pt x="14" y="19"/>
                  </a:cubicBezTo>
                  <a:cubicBezTo>
                    <a:pt x="19" y="16"/>
                    <a:pt x="17" y="20"/>
                    <a:pt x="18" y="13"/>
                  </a:cubicBezTo>
                  <a:cubicBezTo>
                    <a:pt x="17" y="13"/>
                    <a:pt x="16" y="13"/>
                    <a:pt x="14" y="12"/>
                  </a:cubicBezTo>
                  <a:close/>
                  <a:moveTo>
                    <a:pt x="14" y="1"/>
                  </a:moveTo>
                  <a:cubicBezTo>
                    <a:pt x="12" y="1"/>
                    <a:pt x="3" y="7"/>
                    <a:pt x="2" y="9"/>
                  </a:cubicBezTo>
                  <a:cubicBezTo>
                    <a:pt x="2" y="10"/>
                    <a:pt x="2" y="13"/>
                    <a:pt x="2" y="13"/>
                  </a:cubicBezTo>
                  <a:cubicBezTo>
                    <a:pt x="1" y="13"/>
                    <a:pt x="1" y="13"/>
                    <a:pt x="0" y="14"/>
                  </a:cubicBezTo>
                  <a:cubicBezTo>
                    <a:pt x="2" y="14"/>
                    <a:pt x="5" y="14"/>
                    <a:pt x="7" y="13"/>
                  </a:cubicBezTo>
                  <a:cubicBezTo>
                    <a:pt x="7" y="13"/>
                    <a:pt x="7" y="11"/>
                    <a:pt x="7" y="11"/>
                  </a:cubicBezTo>
                  <a:cubicBezTo>
                    <a:pt x="8" y="11"/>
                    <a:pt x="9" y="11"/>
                    <a:pt x="10" y="11"/>
                  </a:cubicBezTo>
                  <a:cubicBezTo>
                    <a:pt x="11" y="11"/>
                    <a:pt x="10" y="9"/>
                    <a:pt x="11" y="9"/>
                  </a:cubicBezTo>
                  <a:cubicBezTo>
                    <a:pt x="12" y="7"/>
                    <a:pt x="16" y="4"/>
                    <a:pt x="20" y="5"/>
                  </a:cubicBezTo>
                  <a:cubicBezTo>
                    <a:pt x="21" y="5"/>
                    <a:pt x="23" y="6"/>
                    <a:pt x="24" y="6"/>
                  </a:cubicBezTo>
                  <a:cubicBezTo>
                    <a:pt x="24" y="6"/>
                    <a:pt x="24" y="8"/>
                    <a:pt x="24" y="9"/>
                  </a:cubicBezTo>
                  <a:cubicBezTo>
                    <a:pt x="26" y="10"/>
                    <a:pt x="28" y="9"/>
                    <a:pt x="31" y="10"/>
                  </a:cubicBezTo>
                  <a:cubicBezTo>
                    <a:pt x="31" y="10"/>
                    <a:pt x="33" y="12"/>
                    <a:pt x="33" y="12"/>
                  </a:cubicBezTo>
                  <a:cubicBezTo>
                    <a:pt x="34" y="12"/>
                    <a:pt x="35" y="11"/>
                    <a:pt x="36" y="12"/>
                  </a:cubicBezTo>
                  <a:cubicBezTo>
                    <a:pt x="37" y="12"/>
                    <a:pt x="36" y="14"/>
                    <a:pt x="37" y="15"/>
                  </a:cubicBezTo>
                  <a:cubicBezTo>
                    <a:pt x="38" y="16"/>
                    <a:pt x="40" y="16"/>
                    <a:pt x="41" y="17"/>
                  </a:cubicBezTo>
                  <a:cubicBezTo>
                    <a:pt x="42" y="17"/>
                    <a:pt x="42" y="19"/>
                    <a:pt x="43" y="19"/>
                  </a:cubicBezTo>
                  <a:cubicBezTo>
                    <a:pt x="45" y="20"/>
                    <a:pt x="49" y="19"/>
                    <a:pt x="52" y="19"/>
                  </a:cubicBezTo>
                  <a:cubicBezTo>
                    <a:pt x="52" y="20"/>
                    <a:pt x="51" y="21"/>
                    <a:pt x="52" y="23"/>
                  </a:cubicBezTo>
                  <a:cubicBezTo>
                    <a:pt x="53" y="27"/>
                    <a:pt x="58" y="29"/>
                    <a:pt x="63" y="30"/>
                  </a:cubicBezTo>
                  <a:cubicBezTo>
                    <a:pt x="63" y="31"/>
                    <a:pt x="63" y="32"/>
                    <a:pt x="63" y="33"/>
                  </a:cubicBezTo>
                  <a:cubicBezTo>
                    <a:pt x="63" y="34"/>
                    <a:pt x="60" y="36"/>
                    <a:pt x="59" y="36"/>
                  </a:cubicBezTo>
                  <a:cubicBezTo>
                    <a:pt x="59" y="37"/>
                    <a:pt x="60" y="38"/>
                    <a:pt x="60" y="38"/>
                  </a:cubicBezTo>
                  <a:cubicBezTo>
                    <a:pt x="66" y="37"/>
                    <a:pt x="75" y="36"/>
                    <a:pt x="81" y="36"/>
                  </a:cubicBezTo>
                  <a:cubicBezTo>
                    <a:pt x="81" y="36"/>
                    <a:pt x="82" y="37"/>
                    <a:pt x="83" y="36"/>
                  </a:cubicBezTo>
                  <a:cubicBezTo>
                    <a:pt x="85" y="36"/>
                    <a:pt x="87" y="34"/>
                    <a:pt x="88" y="34"/>
                  </a:cubicBezTo>
                  <a:cubicBezTo>
                    <a:pt x="88" y="33"/>
                    <a:pt x="87" y="32"/>
                    <a:pt x="87" y="31"/>
                  </a:cubicBezTo>
                  <a:cubicBezTo>
                    <a:pt x="87" y="31"/>
                    <a:pt x="85" y="29"/>
                    <a:pt x="83" y="29"/>
                  </a:cubicBezTo>
                  <a:cubicBezTo>
                    <a:pt x="80" y="29"/>
                    <a:pt x="79" y="31"/>
                    <a:pt x="76" y="28"/>
                  </a:cubicBezTo>
                  <a:cubicBezTo>
                    <a:pt x="76" y="28"/>
                    <a:pt x="77" y="25"/>
                    <a:pt x="77" y="24"/>
                  </a:cubicBezTo>
                  <a:cubicBezTo>
                    <a:pt x="70" y="24"/>
                    <a:pt x="70" y="25"/>
                    <a:pt x="66" y="19"/>
                  </a:cubicBezTo>
                  <a:cubicBezTo>
                    <a:pt x="65" y="19"/>
                    <a:pt x="65" y="20"/>
                    <a:pt x="64" y="19"/>
                  </a:cubicBezTo>
                  <a:cubicBezTo>
                    <a:pt x="63" y="19"/>
                    <a:pt x="63" y="16"/>
                    <a:pt x="62" y="15"/>
                  </a:cubicBezTo>
                  <a:cubicBezTo>
                    <a:pt x="61" y="15"/>
                    <a:pt x="59" y="16"/>
                    <a:pt x="58" y="15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3"/>
                    <a:pt x="56" y="14"/>
                    <a:pt x="56" y="14"/>
                  </a:cubicBezTo>
                  <a:cubicBezTo>
                    <a:pt x="55" y="14"/>
                    <a:pt x="54" y="12"/>
                    <a:pt x="54" y="12"/>
                  </a:cubicBezTo>
                  <a:cubicBezTo>
                    <a:pt x="50" y="11"/>
                    <a:pt x="49" y="12"/>
                    <a:pt x="46" y="11"/>
                  </a:cubicBezTo>
                  <a:cubicBezTo>
                    <a:pt x="44" y="9"/>
                    <a:pt x="44" y="6"/>
                    <a:pt x="42" y="5"/>
                  </a:cubicBezTo>
                  <a:cubicBezTo>
                    <a:pt x="41" y="4"/>
                    <a:pt x="29" y="1"/>
                    <a:pt x="28" y="1"/>
                  </a:cubicBezTo>
                  <a:cubicBezTo>
                    <a:pt x="27" y="1"/>
                    <a:pt x="27" y="4"/>
                    <a:pt x="25" y="3"/>
                  </a:cubicBezTo>
                  <a:cubicBezTo>
                    <a:pt x="25" y="3"/>
                    <a:pt x="24" y="1"/>
                    <a:pt x="24" y="1"/>
                  </a:cubicBezTo>
                  <a:cubicBezTo>
                    <a:pt x="20" y="1"/>
                    <a:pt x="17" y="0"/>
                    <a:pt x="14" y="1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278">
              <a:extLst>
                <a:ext uri="{FF2B5EF4-FFF2-40B4-BE49-F238E27FC236}">
                  <a16:creationId xmlns:a16="http://schemas.microsoft.com/office/drawing/2014/main" id="{FD1B4DB4-280D-9548-B2D7-8F98605B3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0040" y="2370917"/>
              <a:ext cx="197605" cy="201197"/>
            </a:xfrm>
            <a:custGeom>
              <a:avLst/>
              <a:gdLst>
                <a:gd name="T0" fmla="*/ 45 w 56"/>
                <a:gd name="T1" fmla="*/ 57 h 57"/>
                <a:gd name="T2" fmla="*/ 42 w 56"/>
                <a:gd name="T3" fmla="*/ 53 h 57"/>
                <a:gd name="T4" fmla="*/ 41 w 56"/>
                <a:gd name="T5" fmla="*/ 51 h 57"/>
                <a:gd name="T6" fmla="*/ 37 w 56"/>
                <a:gd name="T7" fmla="*/ 48 h 57"/>
                <a:gd name="T8" fmla="*/ 33 w 56"/>
                <a:gd name="T9" fmla="*/ 45 h 57"/>
                <a:gd name="T10" fmla="*/ 25 w 56"/>
                <a:gd name="T11" fmla="*/ 36 h 57"/>
                <a:gd name="T12" fmla="*/ 25 w 56"/>
                <a:gd name="T13" fmla="*/ 33 h 57"/>
                <a:gd name="T14" fmla="*/ 21 w 56"/>
                <a:gd name="T15" fmla="*/ 26 h 57"/>
                <a:gd name="T16" fmla="*/ 21 w 56"/>
                <a:gd name="T17" fmla="*/ 23 h 57"/>
                <a:gd name="T18" fmla="*/ 24 w 56"/>
                <a:gd name="T19" fmla="*/ 22 h 57"/>
                <a:gd name="T20" fmla="*/ 27 w 56"/>
                <a:gd name="T21" fmla="*/ 24 h 57"/>
                <a:gd name="T22" fmla="*/ 30 w 56"/>
                <a:gd name="T23" fmla="*/ 25 h 57"/>
                <a:gd name="T24" fmla="*/ 38 w 56"/>
                <a:gd name="T25" fmla="*/ 24 h 57"/>
                <a:gd name="T26" fmla="*/ 43 w 56"/>
                <a:gd name="T27" fmla="*/ 26 h 57"/>
                <a:gd name="T28" fmla="*/ 44 w 56"/>
                <a:gd name="T29" fmla="*/ 27 h 57"/>
                <a:gd name="T30" fmla="*/ 52 w 56"/>
                <a:gd name="T31" fmla="*/ 28 h 57"/>
                <a:gd name="T32" fmla="*/ 52 w 56"/>
                <a:gd name="T33" fmla="*/ 23 h 57"/>
                <a:gd name="T34" fmla="*/ 53 w 56"/>
                <a:gd name="T35" fmla="*/ 19 h 57"/>
                <a:gd name="T36" fmla="*/ 52 w 56"/>
                <a:gd name="T37" fmla="*/ 19 h 57"/>
                <a:gd name="T38" fmla="*/ 46 w 56"/>
                <a:gd name="T39" fmla="*/ 18 h 57"/>
                <a:gd name="T40" fmla="*/ 38 w 56"/>
                <a:gd name="T41" fmla="*/ 14 h 57"/>
                <a:gd name="T42" fmla="*/ 32 w 56"/>
                <a:gd name="T43" fmla="*/ 6 h 57"/>
                <a:gd name="T44" fmla="*/ 27 w 56"/>
                <a:gd name="T45" fmla="*/ 0 h 57"/>
                <a:gd name="T46" fmla="*/ 24 w 56"/>
                <a:gd name="T47" fmla="*/ 3 h 57"/>
                <a:gd name="T48" fmla="*/ 21 w 56"/>
                <a:gd name="T49" fmla="*/ 5 h 57"/>
                <a:gd name="T50" fmla="*/ 18 w 56"/>
                <a:gd name="T51" fmla="*/ 7 h 57"/>
                <a:gd name="T52" fmla="*/ 15 w 56"/>
                <a:gd name="T53" fmla="*/ 15 h 57"/>
                <a:gd name="T54" fmla="*/ 11 w 56"/>
                <a:gd name="T55" fmla="*/ 13 h 57"/>
                <a:gd name="T56" fmla="*/ 10 w 56"/>
                <a:gd name="T57" fmla="*/ 18 h 57"/>
                <a:gd name="T58" fmla="*/ 0 w 56"/>
                <a:gd name="T59" fmla="*/ 21 h 57"/>
                <a:gd name="T60" fmla="*/ 0 w 56"/>
                <a:gd name="T61" fmla="*/ 21 h 57"/>
                <a:gd name="T62" fmla="*/ 2 w 56"/>
                <a:gd name="T63" fmla="*/ 29 h 57"/>
                <a:gd name="T64" fmla="*/ 4 w 56"/>
                <a:gd name="T65" fmla="*/ 28 h 57"/>
                <a:gd name="T66" fmla="*/ 4 w 56"/>
                <a:gd name="T67" fmla="*/ 26 h 57"/>
                <a:gd name="T68" fmla="*/ 7 w 56"/>
                <a:gd name="T69" fmla="*/ 26 h 57"/>
                <a:gd name="T70" fmla="*/ 9 w 56"/>
                <a:gd name="T71" fmla="*/ 20 h 57"/>
                <a:gd name="T72" fmla="*/ 11 w 56"/>
                <a:gd name="T73" fmla="*/ 30 h 57"/>
                <a:gd name="T74" fmla="*/ 14 w 56"/>
                <a:gd name="T75" fmla="*/ 36 h 57"/>
                <a:gd name="T76" fmla="*/ 14 w 56"/>
                <a:gd name="T77" fmla="*/ 38 h 57"/>
                <a:gd name="T78" fmla="*/ 18 w 56"/>
                <a:gd name="T79" fmla="*/ 41 h 57"/>
                <a:gd name="T80" fmla="*/ 20 w 56"/>
                <a:gd name="T81" fmla="*/ 41 h 57"/>
                <a:gd name="T82" fmla="*/ 22 w 56"/>
                <a:gd name="T83" fmla="*/ 44 h 57"/>
                <a:gd name="T84" fmla="*/ 27 w 56"/>
                <a:gd name="T85" fmla="*/ 43 h 57"/>
                <a:gd name="T86" fmla="*/ 34 w 56"/>
                <a:gd name="T87" fmla="*/ 51 h 57"/>
                <a:gd name="T88" fmla="*/ 38 w 56"/>
                <a:gd name="T89" fmla="*/ 52 h 57"/>
                <a:gd name="T90" fmla="*/ 42 w 56"/>
                <a:gd name="T91" fmla="*/ 56 h 57"/>
                <a:gd name="T92" fmla="*/ 45 w 56"/>
                <a:gd name="T9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" h="57">
                  <a:moveTo>
                    <a:pt x="45" y="57"/>
                  </a:moveTo>
                  <a:cubicBezTo>
                    <a:pt x="45" y="57"/>
                    <a:pt x="43" y="55"/>
                    <a:pt x="42" y="53"/>
                  </a:cubicBezTo>
                  <a:cubicBezTo>
                    <a:pt x="42" y="52"/>
                    <a:pt x="41" y="51"/>
                    <a:pt x="41" y="51"/>
                  </a:cubicBezTo>
                  <a:cubicBezTo>
                    <a:pt x="41" y="51"/>
                    <a:pt x="38" y="50"/>
                    <a:pt x="37" y="48"/>
                  </a:cubicBezTo>
                  <a:cubicBezTo>
                    <a:pt x="35" y="47"/>
                    <a:pt x="35" y="48"/>
                    <a:pt x="33" y="45"/>
                  </a:cubicBezTo>
                  <a:cubicBezTo>
                    <a:pt x="32" y="43"/>
                    <a:pt x="27" y="39"/>
                    <a:pt x="25" y="36"/>
                  </a:cubicBezTo>
                  <a:cubicBezTo>
                    <a:pt x="23" y="33"/>
                    <a:pt x="26" y="36"/>
                    <a:pt x="25" y="33"/>
                  </a:cubicBezTo>
                  <a:cubicBezTo>
                    <a:pt x="25" y="30"/>
                    <a:pt x="21" y="26"/>
                    <a:pt x="21" y="26"/>
                  </a:cubicBezTo>
                  <a:cubicBezTo>
                    <a:pt x="21" y="26"/>
                    <a:pt x="21" y="25"/>
                    <a:pt x="21" y="23"/>
                  </a:cubicBezTo>
                  <a:cubicBezTo>
                    <a:pt x="21" y="21"/>
                    <a:pt x="23" y="21"/>
                    <a:pt x="24" y="22"/>
                  </a:cubicBezTo>
                  <a:cubicBezTo>
                    <a:pt x="24" y="23"/>
                    <a:pt x="26" y="26"/>
                    <a:pt x="27" y="24"/>
                  </a:cubicBezTo>
                  <a:cubicBezTo>
                    <a:pt x="28" y="22"/>
                    <a:pt x="29" y="24"/>
                    <a:pt x="30" y="25"/>
                  </a:cubicBezTo>
                  <a:cubicBezTo>
                    <a:pt x="32" y="27"/>
                    <a:pt x="36" y="23"/>
                    <a:pt x="38" y="24"/>
                  </a:cubicBezTo>
                  <a:cubicBezTo>
                    <a:pt x="40" y="25"/>
                    <a:pt x="43" y="26"/>
                    <a:pt x="43" y="26"/>
                  </a:cubicBezTo>
                  <a:cubicBezTo>
                    <a:pt x="43" y="26"/>
                    <a:pt x="44" y="25"/>
                    <a:pt x="44" y="27"/>
                  </a:cubicBezTo>
                  <a:cubicBezTo>
                    <a:pt x="45" y="30"/>
                    <a:pt x="52" y="28"/>
                    <a:pt x="52" y="28"/>
                  </a:cubicBezTo>
                  <a:cubicBezTo>
                    <a:pt x="52" y="28"/>
                    <a:pt x="56" y="26"/>
                    <a:pt x="52" y="23"/>
                  </a:cubicBezTo>
                  <a:cubicBezTo>
                    <a:pt x="50" y="22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48" y="20"/>
                    <a:pt x="46" y="18"/>
                  </a:cubicBezTo>
                  <a:cubicBezTo>
                    <a:pt x="44" y="17"/>
                    <a:pt x="41" y="17"/>
                    <a:pt x="38" y="14"/>
                  </a:cubicBezTo>
                  <a:cubicBezTo>
                    <a:pt x="35" y="12"/>
                    <a:pt x="33" y="9"/>
                    <a:pt x="32" y="6"/>
                  </a:cubicBezTo>
                  <a:cubicBezTo>
                    <a:pt x="32" y="3"/>
                    <a:pt x="27" y="0"/>
                    <a:pt x="27" y="0"/>
                  </a:cubicBezTo>
                  <a:cubicBezTo>
                    <a:pt x="27" y="0"/>
                    <a:pt x="24" y="1"/>
                    <a:pt x="24" y="3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9" y="3"/>
                    <a:pt x="18" y="7"/>
                  </a:cubicBezTo>
                  <a:cubicBezTo>
                    <a:pt x="18" y="9"/>
                    <a:pt x="17" y="14"/>
                    <a:pt x="15" y="15"/>
                  </a:cubicBezTo>
                  <a:cubicBezTo>
                    <a:pt x="12" y="15"/>
                    <a:pt x="11" y="10"/>
                    <a:pt x="11" y="13"/>
                  </a:cubicBezTo>
                  <a:cubicBezTo>
                    <a:pt x="11" y="16"/>
                    <a:pt x="11" y="16"/>
                    <a:pt x="10" y="18"/>
                  </a:cubicBezTo>
                  <a:cubicBezTo>
                    <a:pt x="9" y="20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2" y="28"/>
                    <a:pt x="2" y="29"/>
                  </a:cubicBezTo>
                  <a:cubicBezTo>
                    <a:pt x="2" y="29"/>
                    <a:pt x="4" y="29"/>
                    <a:pt x="4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4" y="25"/>
                    <a:pt x="5" y="26"/>
                    <a:pt x="7" y="26"/>
                  </a:cubicBezTo>
                  <a:cubicBezTo>
                    <a:pt x="7" y="24"/>
                    <a:pt x="8" y="21"/>
                    <a:pt x="9" y="20"/>
                  </a:cubicBezTo>
                  <a:cubicBezTo>
                    <a:pt x="12" y="23"/>
                    <a:pt x="12" y="24"/>
                    <a:pt x="11" y="30"/>
                  </a:cubicBezTo>
                  <a:cubicBezTo>
                    <a:pt x="12" y="31"/>
                    <a:pt x="20" y="36"/>
                    <a:pt x="14" y="36"/>
                  </a:cubicBezTo>
                  <a:cubicBezTo>
                    <a:pt x="14" y="36"/>
                    <a:pt x="15" y="38"/>
                    <a:pt x="14" y="38"/>
                  </a:cubicBezTo>
                  <a:cubicBezTo>
                    <a:pt x="16" y="39"/>
                    <a:pt x="18" y="41"/>
                    <a:pt x="18" y="41"/>
                  </a:cubicBezTo>
                  <a:cubicBezTo>
                    <a:pt x="19" y="41"/>
                    <a:pt x="20" y="40"/>
                    <a:pt x="20" y="41"/>
                  </a:cubicBezTo>
                  <a:cubicBezTo>
                    <a:pt x="21" y="41"/>
                    <a:pt x="21" y="43"/>
                    <a:pt x="22" y="44"/>
                  </a:cubicBezTo>
                  <a:cubicBezTo>
                    <a:pt x="24" y="44"/>
                    <a:pt x="26" y="43"/>
                    <a:pt x="27" y="43"/>
                  </a:cubicBezTo>
                  <a:cubicBezTo>
                    <a:pt x="28" y="43"/>
                    <a:pt x="33" y="50"/>
                    <a:pt x="34" y="51"/>
                  </a:cubicBezTo>
                  <a:cubicBezTo>
                    <a:pt x="36" y="52"/>
                    <a:pt x="38" y="52"/>
                    <a:pt x="38" y="52"/>
                  </a:cubicBezTo>
                  <a:cubicBezTo>
                    <a:pt x="40" y="52"/>
                    <a:pt x="41" y="55"/>
                    <a:pt x="42" y="56"/>
                  </a:cubicBezTo>
                  <a:cubicBezTo>
                    <a:pt x="43" y="57"/>
                    <a:pt x="44" y="57"/>
                    <a:pt x="45" y="5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279">
              <a:extLst>
                <a:ext uri="{FF2B5EF4-FFF2-40B4-BE49-F238E27FC236}">
                  <a16:creationId xmlns:a16="http://schemas.microsoft.com/office/drawing/2014/main" id="{E9F27A6A-8E66-AB4D-914C-1AA63CD57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0040" y="2370917"/>
              <a:ext cx="197605" cy="201197"/>
            </a:xfrm>
            <a:custGeom>
              <a:avLst/>
              <a:gdLst>
                <a:gd name="T0" fmla="*/ 45 w 56"/>
                <a:gd name="T1" fmla="*/ 57 h 57"/>
                <a:gd name="T2" fmla="*/ 42 w 56"/>
                <a:gd name="T3" fmla="*/ 53 h 57"/>
                <a:gd name="T4" fmla="*/ 41 w 56"/>
                <a:gd name="T5" fmla="*/ 51 h 57"/>
                <a:gd name="T6" fmla="*/ 37 w 56"/>
                <a:gd name="T7" fmla="*/ 48 h 57"/>
                <a:gd name="T8" fmla="*/ 33 w 56"/>
                <a:gd name="T9" fmla="*/ 45 h 57"/>
                <a:gd name="T10" fmla="*/ 25 w 56"/>
                <a:gd name="T11" fmla="*/ 36 h 57"/>
                <a:gd name="T12" fmla="*/ 25 w 56"/>
                <a:gd name="T13" fmla="*/ 33 h 57"/>
                <a:gd name="T14" fmla="*/ 21 w 56"/>
                <a:gd name="T15" fmla="*/ 26 h 57"/>
                <a:gd name="T16" fmla="*/ 21 w 56"/>
                <a:gd name="T17" fmla="*/ 23 h 57"/>
                <a:gd name="T18" fmla="*/ 24 w 56"/>
                <a:gd name="T19" fmla="*/ 22 h 57"/>
                <a:gd name="T20" fmla="*/ 27 w 56"/>
                <a:gd name="T21" fmla="*/ 24 h 57"/>
                <a:gd name="T22" fmla="*/ 30 w 56"/>
                <a:gd name="T23" fmla="*/ 25 h 57"/>
                <a:gd name="T24" fmla="*/ 38 w 56"/>
                <a:gd name="T25" fmla="*/ 24 h 57"/>
                <a:gd name="T26" fmla="*/ 43 w 56"/>
                <a:gd name="T27" fmla="*/ 26 h 57"/>
                <a:gd name="T28" fmla="*/ 44 w 56"/>
                <a:gd name="T29" fmla="*/ 27 h 57"/>
                <a:gd name="T30" fmla="*/ 52 w 56"/>
                <a:gd name="T31" fmla="*/ 28 h 57"/>
                <a:gd name="T32" fmla="*/ 52 w 56"/>
                <a:gd name="T33" fmla="*/ 23 h 57"/>
                <a:gd name="T34" fmla="*/ 53 w 56"/>
                <a:gd name="T35" fmla="*/ 19 h 57"/>
                <a:gd name="T36" fmla="*/ 52 w 56"/>
                <a:gd name="T37" fmla="*/ 19 h 57"/>
                <a:gd name="T38" fmla="*/ 46 w 56"/>
                <a:gd name="T39" fmla="*/ 18 h 57"/>
                <a:gd name="T40" fmla="*/ 38 w 56"/>
                <a:gd name="T41" fmla="*/ 14 h 57"/>
                <a:gd name="T42" fmla="*/ 32 w 56"/>
                <a:gd name="T43" fmla="*/ 6 h 57"/>
                <a:gd name="T44" fmla="*/ 27 w 56"/>
                <a:gd name="T45" fmla="*/ 0 h 57"/>
                <a:gd name="T46" fmla="*/ 24 w 56"/>
                <a:gd name="T47" fmla="*/ 3 h 57"/>
                <a:gd name="T48" fmla="*/ 21 w 56"/>
                <a:gd name="T49" fmla="*/ 5 h 57"/>
                <a:gd name="T50" fmla="*/ 18 w 56"/>
                <a:gd name="T51" fmla="*/ 7 h 57"/>
                <a:gd name="T52" fmla="*/ 15 w 56"/>
                <a:gd name="T53" fmla="*/ 15 h 57"/>
                <a:gd name="T54" fmla="*/ 11 w 56"/>
                <a:gd name="T55" fmla="*/ 13 h 57"/>
                <a:gd name="T56" fmla="*/ 10 w 56"/>
                <a:gd name="T57" fmla="*/ 18 h 57"/>
                <a:gd name="T58" fmla="*/ 0 w 56"/>
                <a:gd name="T59" fmla="*/ 21 h 57"/>
                <a:gd name="T60" fmla="*/ 0 w 56"/>
                <a:gd name="T61" fmla="*/ 21 h 57"/>
                <a:gd name="T62" fmla="*/ 2 w 56"/>
                <a:gd name="T63" fmla="*/ 29 h 57"/>
                <a:gd name="T64" fmla="*/ 4 w 56"/>
                <a:gd name="T65" fmla="*/ 28 h 57"/>
                <a:gd name="T66" fmla="*/ 4 w 56"/>
                <a:gd name="T67" fmla="*/ 26 h 57"/>
                <a:gd name="T68" fmla="*/ 7 w 56"/>
                <a:gd name="T69" fmla="*/ 26 h 57"/>
                <a:gd name="T70" fmla="*/ 9 w 56"/>
                <a:gd name="T71" fmla="*/ 20 h 57"/>
                <a:gd name="T72" fmla="*/ 11 w 56"/>
                <a:gd name="T73" fmla="*/ 30 h 57"/>
                <a:gd name="T74" fmla="*/ 14 w 56"/>
                <a:gd name="T75" fmla="*/ 36 h 57"/>
                <a:gd name="T76" fmla="*/ 14 w 56"/>
                <a:gd name="T77" fmla="*/ 38 h 57"/>
                <a:gd name="T78" fmla="*/ 18 w 56"/>
                <a:gd name="T79" fmla="*/ 41 h 57"/>
                <a:gd name="T80" fmla="*/ 20 w 56"/>
                <a:gd name="T81" fmla="*/ 41 h 57"/>
                <a:gd name="T82" fmla="*/ 22 w 56"/>
                <a:gd name="T83" fmla="*/ 44 h 57"/>
                <a:gd name="T84" fmla="*/ 27 w 56"/>
                <a:gd name="T85" fmla="*/ 43 h 57"/>
                <a:gd name="T86" fmla="*/ 34 w 56"/>
                <a:gd name="T87" fmla="*/ 51 h 57"/>
                <a:gd name="T88" fmla="*/ 38 w 56"/>
                <a:gd name="T89" fmla="*/ 52 h 57"/>
                <a:gd name="T90" fmla="*/ 42 w 56"/>
                <a:gd name="T91" fmla="*/ 56 h 57"/>
                <a:gd name="T92" fmla="*/ 45 w 56"/>
                <a:gd name="T9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6" h="57">
                  <a:moveTo>
                    <a:pt x="45" y="57"/>
                  </a:moveTo>
                  <a:cubicBezTo>
                    <a:pt x="45" y="57"/>
                    <a:pt x="43" y="55"/>
                    <a:pt x="42" y="53"/>
                  </a:cubicBezTo>
                  <a:cubicBezTo>
                    <a:pt x="42" y="52"/>
                    <a:pt x="41" y="51"/>
                    <a:pt x="41" y="51"/>
                  </a:cubicBezTo>
                  <a:cubicBezTo>
                    <a:pt x="41" y="51"/>
                    <a:pt x="38" y="50"/>
                    <a:pt x="37" y="48"/>
                  </a:cubicBezTo>
                  <a:cubicBezTo>
                    <a:pt x="35" y="47"/>
                    <a:pt x="35" y="48"/>
                    <a:pt x="33" y="45"/>
                  </a:cubicBezTo>
                  <a:cubicBezTo>
                    <a:pt x="32" y="43"/>
                    <a:pt x="27" y="39"/>
                    <a:pt x="25" y="36"/>
                  </a:cubicBezTo>
                  <a:cubicBezTo>
                    <a:pt x="23" y="33"/>
                    <a:pt x="26" y="36"/>
                    <a:pt x="25" y="33"/>
                  </a:cubicBezTo>
                  <a:cubicBezTo>
                    <a:pt x="25" y="30"/>
                    <a:pt x="21" y="26"/>
                    <a:pt x="21" y="26"/>
                  </a:cubicBezTo>
                  <a:cubicBezTo>
                    <a:pt x="21" y="26"/>
                    <a:pt x="21" y="25"/>
                    <a:pt x="21" y="23"/>
                  </a:cubicBezTo>
                  <a:cubicBezTo>
                    <a:pt x="21" y="21"/>
                    <a:pt x="23" y="21"/>
                    <a:pt x="24" y="22"/>
                  </a:cubicBezTo>
                  <a:cubicBezTo>
                    <a:pt x="24" y="23"/>
                    <a:pt x="26" y="26"/>
                    <a:pt x="27" y="24"/>
                  </a:cubicBezTo>
                  <a:cubicBezTo>
                    <a:pt x="28" y="22"/>
                    <a:pt x="29" y="24"/>
                    <a:pt x="30" y="25"/>
                  </a:cubicBezTo>
                  <a:cubicBezTo>
                    <a:pt x="32" y="27"/>
                    <a:pt x="36" y="23"/>
                    <a:pt x="38" y="24"/>
                  </a:cubicBezTo>
                  <a:cubicBezTo>
                    <a:pt x="40" y="25"/>
                    <a:pt x="43" y="26"/>
                    <a:pt x="43" y="26"/>
                  </a:cubicBezTo>
                  <a:cubicBezTo>
                    <a:pt x="43" y="26"/>
                    <a:pt x="44" y="25"/>
                    <a:pt x="44" y="27"/>
                  </a:cubicBezTo>
                  <a:cubicBezTo>
                    <a:pt x="45" y="30"/>
                    <a:pt x="52" y="28"/>
                    <a:pt x="52" y="28"/>
                  </a:cubicBezTo>
                  <a:cubicBezTo>
                    <a:pt x="52" y="28"/>
                    <a:pt x="56" y="26"/>
                    <a:pt x="52" y="23"/>
                  </a:cubicBezTo>
                  <a:cubicBezTo>
                    <a:pt x="50" y="22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48" y="20"/>
                    <a:pt x="46" y="18"/>
                  </a:cubicBezTo>
                  <a:cubicBezTo>
                    <a:pt x="44" y="17"/>
                    <a:pt x="41" y="17"/>
                    <a:pt x="38" y="14"/>
                  </a:cubicBezTo>
                  <a:cubicBezTo>
                    <a:pt x="35" y="12"/>
                    <a:pt x="33" y="9"/>
                    <a:pt x="32" y="6"/>
                  </a:cubicBezTo>
                  <a:cubicBezTo>
                    <a:pt x="32" y="3"/>
                    <a:pt x="27" y="0"/>
                    <a:pt x="27" y="0"/>
                  </a:cubicBezTo>
                  <a:cubicBezTo>
                    <a:pt x="27" y="0"/>
                    <a:pt x="24" y="1"/>
                    <a:pt x="24" y="3"/>
                  </a:cubicBezTo>
                  <a:cubicBezTo>
                    <a:pt x="24" y="5"/>
                    <a:pt x="23" y="5"/>
                    <a:pt x="21" y="5"/>
                  </a:cubicBezTo>
                  <a:cubicBezTo>
                    <a:pt x="19" y="5"/>
                    <a:pt x="19" y="3"/>
                    <a:pt x="18" y="7"/>
                  </a:cubicBezTo>
                  <a:cubicBezTo>
                    <a:pt x="18" y="9"/>
                    <a:pt x="17" y="14"/>
                    <a:pt x="15" y="15"/>
                  </a:cubicBezTo>
                  <a:cubicBezTo>
                    <a:pt x="12" y="15"/>
                    <a:pt x="11" y="10"/>
                    <a:pt x="11" y="13"/>
                  </a:cubicBezTo>
                  <a:cubicBezTo>
                    <a:pt x="11" y="16"/>
                    <a:pt x="11" y="16"/>
                    <a:pt x="10" y="18"/>
                  </a:cubicBezTo>
                  <a:cubicBezTo>
                    <a:pt x="9" y="20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2"/>
                    <a:pt x="2" y="28"/>
                    <a:pt x="2" y="29"/>
                  </a:cubicBezTo>
                  <a:cubicBezTo>
                    <a:pt x="2" y="29"/>
                    <a:pt x="4" y="29"/>
                    <a:pt x="4" y="28"/>
                  </a:cubicBezTo>
                  <a:cubicBezTo>
                    <a:pt x="4" y="28"/>
                    <a:pt x="4" y="27"/>
                    <a:pt x="4" y="26"/>
                  </a:cubicBezTo>
                  <a:cubicBezTo>
                    <a:pt x="4" y="25"/>
                    <a:pt x="5" y="26"/>
                    <a:pt x="7" y="26"/>
                  </a:cubicBezTo>
                  <a:cubicBezTo>
                    <a:pt x="7" y="24"/>
                    <a:pt x="8" y="21"/>
                    <a:pt x="9" y="20"/>
                  </a:cubicBezTo>
                  <a:cubicBezTo>
                    <a:pt x="12" y="23"/>
                    <a:pt x="12" y="24"/>
                    <a:pt x="11" y="30"/>
                  </a:cubicBezTo>
                  <a:cubicBezTo>
                    <a:pt x="12" y="31"/>
                    <a:pt x="20" y="36"/>
                    <a:pt x="14" y="36"/>
                  </a:cubicBezTo>
                  <a:cubicBezTo>
                    <a:pt x="14" y="36"/>
                    <a:pt x="15" y="38"/>
                    <a:pt x="14" y="38"/>
                  </a:cubicBezTo>
                  <a:cubicBezTo>
                    <a:pt x="16" y="39"/>
                    <a:pt x="18" y="41"/>
                    <a:pt x="18" y="41"/>
                  </a:cubicBezTo>
                  <a:cubicBezTo>
                    <a:pt x="19" y="41"/>
                    <a:pt x="20" y="40"/>
                    <a:pt x="20" y="41"/>
                  </a:cubicBezTo>
                  <a:cubicBezTo>
                    <a:pt x="21" y="41"/>
                    <a:pt x="21" y="43"/>
                    <a:pt x="22" y="44"/>
                  </a:cubicBezTo>
                  <a:cubicBezTo>
                    <a:pt x="24" y="44"/>
                    <a:pt x="26" y="43"/>
                    <a:pt x="27" y="43"/>
                  </a:cubicBezTo>
                  <a:cubicBezTo>
                    <a:pt x="28" y="43"/>
                    <a:pt x="33" y="50"/>
                    <a:pt x="34" y="51"/>
                  </a:cubicBezTo>
                  <a:cubicBezTo>
                    <a:pt x="36" y="52"/>
                    <a:pt x="38" y="52"/>
                    <a:pt x="38" y="52"/>
                  </a:cubicBezTo>
                  <a:cubicBezTo>
                    <a:pt x="40" y="52"/>
                    <a:pt x="41" y="55"/>
                    <a:pt x="42" y="56"/>
                  </a:cubicBezTo>
                  <a:cubicBezTo>
                    <a:pt x="43" y="57"/>
                    <a:pt x="44" y="57"/>
                    <a:pt x="45" y="57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280">
              <a:extLst>
                <a:ext uri="{FF2B5EF4-FFF2-40B4-BE49-F238E27FC236}">
                  <a16:creationId xmlns:a16="http://schemas.microsoft.com/office/drawing/2014/main" id="{BCD214FE-F6B4-C342-942C-972A204F9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6691" y="3795467"/>
              <a:ext cx="105988" cy="123953"/>
            </a:xfrm>
            <a:custGeom>
              <a:avLst/>
              <a:gdLst>
                <a:gd name="T0" fmla="*/ 10 w 30"/>
                <a:gd name="T1" fmla="*/ 3 h 35"/>
                <a:gd name="T2" fmla="*/ 14 w 30"/>
                <a:gd name="T3" fmla="*/ 3 h 35"/>
                <a:gd name="T4" fmla="*/ 17 w 30"/>
                <a:gd name="T5" fmla="*/ 5 h 35"/>
                <a:gd name="T6" fmla="*/ 20 w 30"/>
                <a:gd name="T7" fmla="*/ 5 h 35"/>
                <a:gd name="T8" fmla="*/ 22 w 30"/>
                <a:gd name="T9" fmla="*/ 11 h 35"/>
                <a:gd name="T10" fmla="*/ 30 w 30"/>
                <a:gd name="T11" fmla="*/ 20 h 35"/>
                <a:gd name="T12" fmla="*/ 27 w 30"/>
                <a:gd name="T13" fmla="*/ 21 h 35"/>
                <a:gd name="T14" fmla="*/ 25 w 30"/>
                <a:gd name="T15" fmla="*/ 20 h 35"/>
                <a:gd name="T16" fmla="*/ 25 w 30"/>
                <a:gd name="T17" fmla="*/ 25 h 35"/>
                <a:gd name="T18" fmla="*/ 27 w 30"/>
                <a:gd name="T19" fmla="*/ 31 h 35"/>
                <a:gd name="T20" fmla="*/ 26 w 30"/>
                <a:gd name="T21" fmla="*/ 35 h 35"/>
                <a:gd name="T22" fmla="*/ 24 w 30"/>
                <a:gd name="T23" fmla="*/ 30 h 35"/>
                <a:gd name="T24" fmla="*/ 22 w 30"/>
                <a:gd name="T25" fmla="*/ 29 h 35"/>
                <a:gd name="T26" fmla="*/ 21 w 30"/>
                <a:gd name="T27" fmla="*/ 34 h 35"/>
                <a:gd name="T28" fmla="*/ 20 w 30"/>
                <a:gd name="T29" fmla="*/ 24 h 35"/>
                <a:gd name="T30" fmla="*/ 15 w 30"/>
                <a:gd name="T31" fmla="*/ 22 h 35"/>
                <a:gd name="T32" fmla="*/ 15 w 30"/>
                <a:gd name="T33" fmla="*/ 21 h 35"/>
                <a:gd name="T34" fmla="*/ 13 w 30"/>
                <a:gd name="T35" fmla="*/ 21 h 35"/>
                <a:gd name="T36" fmla="*/ 11 w 30"/>
                <a:gd name="T37" fmla="*/ 16 h 35"/>
                <a:gd name="T38" fmla="*/ 9 w 30"/>
                <a:gd name="T39" fmla="*/ 15 h 35"/>
                <a:gd name="T40" fmla="*/ 8 w 30"/>
                <a:gd name="T41" fmla="*/ 15 h 35"/>
                <a:gd name="T42" fmla="*/ 8 w 30"/>
                <a:gd name="T43" fmla="*/ 18 h 35"/>
                <a:gd name="T44" fmla="*/ 7 w 30"/>
                <a:gd name="T45" fmla="*/ 20 h 35"/>
                <a:gd name="T46" fmla="*/ 5 w 30"/>
                <a:gd name="T47" fmla="*/ 20 h 35"/>
                <a:gd name="T48" fmla="*/ 3 w 30"/>
                <a:gd name="T49" fmla="*/ 17 h 35"/>
                <a:gd name="T50" fmla="*/ 0 w 30"/>
                <a:gd name="T51" fmla="*/ 16 h 35"/>
                <a:gd name="T52" fmla="*/ 1 w 30"/>
                <a:gd name="T53" fmla="*/ 11 h 35"/>
                <a:gd name="T54" fmla="*/ 3 w 30"/>
                <a:gd name="T55" fmla="*/ 11 h 35"/>
                <a:gd name="T56" fmla="*/ 2 w 30"/>
                <a:gd name="T57" fmla="*/ 9 h 35"/>
                <a:gd name="T58" fmla="*/ 1 w 30"/>
                <a:gd name="T59" fmla="*/ 3 h 35"/>
                <a:gd name="T60" fmla="*/ 0 w 30"/>
                <a:gd name="T61" fmla="*/ 0 h 35"/>
                <a:gd name="T62" fmla="*/ 3 w 30"/>
                <a:gd name="T63" fmla="*/ 1 h 35"/>
                <a:gd name="T64" fmla="*/ 10 w 30"/>
                <a:gd name="T65" fmla="*/ 4 h 35"/>
                <a:gd name="T66" fmla="*/ 10 w 30"/>
                <a:gd name="T67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5">
                  <a:moveTo>
                    <a:pt x="10" y="3"/>
                  </a:moveTo>
                  <a:cubicBezTo>
                    <a:pt x="12" y="3"/>
                    <a:pt x="14" y="3"/>
                    <a:pt x="14" y="3"/>
                  </a:cubicBezTo>
                  <a:cubicBezTo>
                    <a:pt x="14" y="3"/>
                    <a:pt x="15" y="5"/>
                    <a:pt x="17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7"/>
                    <a:pt x="21" y="9"/>
                    <a:pt x="22" y="11"/>
                  </a:cubicBezTo>
                  <a:cubicBezTo>
                    <a:pt x="23" y="14"/>
                    <a:pt x="29" y="17"/>
                    <a:pt x="30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6" y="23"/>
                    <a:pt x="25" y="25"/>
                  </a:cubicBezTo>
                  <a:cubicBezTo>
                    <a:pt x="24" y="27"/>
                    <a:pt x="27" y="29"/>
                    <a:pt x="27" y="31"/>
                  </a:cubicBezTo>
                  <a:cubicBezTo>
                    <a:pt x="26" y="32"/>
                    <a:pt x="26" y="35"/>
                    <a:pt x="26" y="35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2" y="29"/>
                    <a:pt x="22" y="29"/>
                  </a:cubicBezTo>
                  <a:cubicBezTo>
                    <a:pt x="22" y="31"/>
                    <a:pt x="21" y="33"/>
                    <a:pt x="21" y="34"/>
                  </a:cubicBezTo>
                  <a:cubicBezTo>
                    <a:pt x="19" y="30"/>
                    <a:pt x="19" y="29"/>
                    <a:pt x="20" y="24"/>
                  </a:cubicBezTo>
                  <a:cubicBezTo>
                    <a:pt x="18" y="23"/>
                    <a:pt x="17" y="23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3" y="21"/>
                    <a:pt x="13" y="21"/>
                  </a:cubicBezTo>
                  <a:cubicBezTo>
                    <a:pt x="12" y="20"/>
                    <a:pt x="12" y="18"/>
                    <a:pt x="11" y="16"/>
                  </a:cubicBezTo>
                  <a:cubicBezTo>
                    <a:pt x="11" y="16"/>
                    <a:pt x="10" y="16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7"/>
                    <a:pt x="8" y="18"/>
                  </a:cubicBezTo>
                  <a:cubicBezTo>
                    <a:pt x="7" y="19"/>
                    <a:pt x="8" y="19"/>
                    <a:pt x="7" y="20"/>
                  </a:cubicBezTo>
                  <a:cubicBezTo>
                    <a:pt x="7" y="20"/>
                    <a:pt x="6" y="21"/>
                    <a:pt x="5" y="20"/>
                  </a:cubicBezTo>
                  <a:cubicBezTo>
                    <a:pt x="4" y="20"/>
                    <a:pt x="4" y="18"/>
                    <a:pt x="3" y="17"/>
                  </a:cubicBezTo>
                  <a:cubicBezTo>
                    <a:pt x="2" y="16"/>
                    <a:pt x="1" y="16"/>
                    <a:pt x="0" y="16"/>
                  </a:cubicBezTo>
                  <a:cubicBezTo>
                    <a:pt x="1" y="14"/>
                    <a:pt x="1" y="12"/>
                    <a:pt x="1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4" y="9"/>
                    <a:pt x="2" y="9"/>
                    <a:pt x="2" y="9"/>
                  </a:cubicBezTo>
                  <a:cubicBezTo>
                    <a:pt x="1" y="7"/>
                    <a:pt x="2" y="5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3" y="1"/>
                  </a:cubicBezTo>
                  <a:cubicBezTo>
                    <a:pt x="4" y="3"/>
                    <a:pt x="6" y="3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281">
              <a:extLst>
                <a:ext uri="{FF2B5EF4-FFF2-40B4-BE49-F238E27FC236}">
                  <a16:creationId xmlns:a16="http://schemas.microsoft.com/office/drawing/2014/main" id="{091865B7-FEEF-9C4E-93F6-876032683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6691" y="3795467"/>
              <a:ext cx="105988" cy="123953"/>
            </a:xfrm>
            <a:custGeom>
              <a:avLst/>
              <a:gdLst>
                <a:gd name="T0" fmla="*/ 10 w 30"/>
                <a:gd name="T1" fmla="*/ 3 h 35"/>
                <a:gd name="T2" fmla="*/ 14 w 30"/>
                <a:gd name="T3" fmla="*/ 3 h 35"/>
                <a:gd name="T4" fmla="*/ 17 w 30"/>
                <a:gd name="T5" fmla="*/ 5 h 35"/>
                <a:gd name="T6" fmla="*/ 20 w 30"/>
                <a:gd name="T7" fmla="*/ 5 h 35"/>
                <a:gd name="T8" fmla="*/ 22 w 30"/>
                <a:gd name="T9" fmla="*/ 11 h 35"/>
                <a:gd name="T10" fmla="*/ 30 w 30"/>
                <a:gd name="T11" fmla="*/ 20 h 35"/>
                <a:gd name="T12" fmla="*/ 27 w 30"/>
                <a:gd name="T13" fmla="*/ 21 h 35"/>
                <a:gd name="T14" fmla="*/ 25 w 30"/>
                <a:gd name="T15" fmla="*/ 20 h 35"/>
                <a:gd name="T16" fmla="*/ 25 w 30"/>
                <a:gd name="T17" fmla="*/ 25 h 35"/>
                <a:gd name="T18" fmla="*/ 27 w 30"/>
                <a:gd name="T19" fmla="*/ 31 h 35"/>
                <a:gd name="T20" fmla="*/ 26 w 30"/>
                <a:gd name="T21" fmla="*/ 35 h 35"/>
                <a:gd name="T22" fmla="*/ 24 w 30"/>
                <a:gd name="T23" fmla="*/ 30 h 35"/>
                <a:gd name="T24" fmla="*/ 22 w 30"/>
                <a:gd name="T25" fmla="*/ 29 h 35"/>
                <a:gd name="T26" fmla="*/ 21 w 30"/>
                <a:gd name="T27" fmla="*/ 34 h 35"/>
                <a:gd name="T28" fmla="*/ 20 w 30"/>
                <a:gd name="T29" fmla="*/ 24 h 35"/>
                <a:gd name="T30" fmla="*/ 15 w 30"/>
                <a:gd name="T31" fmla="*/ 22 h 35"/>
                <a:gd name="T32" fmla="*/ 15 w 30"/>
                <a:gd name="T33" fmla="*/ 21 h 35"/>
                <a:gd name="T34" fmla="*/ 13 w 30"/>
                <a:gd name="T35" fmla="*/ 21 h 35"/>
                <a:gd name="T36" fmla="*/ 11 w 30"/>
                <a:gd name="T37" fmla="*/ 16 h 35"/>
                <a:gd name="T38" fmla="*/ 9 w 30"/>
                <a:gd name="T39" fmla="*/ 15 h 35"/>
                <a:gd name="T40" fmla="*/ 8 w 30"/>
                <a:gd name="T41" fmla="*/ 15 h 35"/>
                <a:gd name="T42" fmla="*/ 8 w 30"/>
                <a:gd name="T43" fmla="*/ 18 h 35"/>
                <a:gd name="T44" fmla="*/ 7 w 30"/>
                <a:gd name="T45" fmla="*/ 20 h 35"/>
                <a:gd name="T46" fmla="*/ 5 w 30"/>
                <a:gd name="T47" fmla="*/ 20 h 35"/>
                <a:gd name="T48" fmla="*/ 3 w 30"/>
                <a:gd name="T49" fmla="*/ 17 h 35"/>
                <a:gd name="T50" fmla="*/ 0 w 30"/>
                <a:gd name="T51" fmla="*/ 16 h 35"/>
                <a:gd name="T52" fmla="*/ 1 w 30"/>
                <a:gd name="T53" fmla="*/ 11 h 35"/>
                <a:gd name="T54" fmla="*/ 3 w 30"/>
                <a:gd name="T55" fmla="*/ 11 h 35"/>
                <a:gd name="T56" fmla="*/ 2 w 30"/>
                <a:gd name="T57" fmla="*/ 9 h 35"/>
                <a:gd name="T58" fmla="*/ 1 w 30"/>
                <a:gd name="T59" fmla="*/ 3 h 35"/>
                <a:gd name="T60" fmla="*/ 0 w 30"/>
                <a:gd name="T61" fmla="*/ 0 h 35"/>
                <a:gd name="T62" fmla="*/ 3 w 30"/>
                <a:gd name="T63" fmla="*/ 1 h 35"/>
                <a:gd name="T64" fmla="*/ 10 w 30"/>
                <a:gd name="T65" fmla="*/ 4 h 35"/>
                <a:gd name="T66" fmla="*/ 10 w 30"/>
                <a:gd name="T67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5">
                  <a:moveTo>
                    <a:pt x="10" y="3"/>
                  </a:moveTo>
                  <a:cubicBezTo>
                    <a:pt x="12" y="3"/>
                    <a:pt x="14" y="3"/>
                    <a:pt x="14" y="3"/>
                  </a:cubicBezTo>
                  <a:cubicBezTo>
                    <a:pt x="14" y="3"/>
                    <a:pt x="15" y="5"/>
                    <a:pt x="17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7"/>
                    <a:pt x="21" y="9"/>
                    <a:pt x="22" y="11"/>
                  </a:cubicBezTo>
                  <a:cubicBezTo>
                    <a:pt x="23" y="14"/>
                    <a:pt x="29" y="17"/>
                    <a:pt x="30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6" y="23"/>
                    <a:pt x="25" y="25"/>
                  </a:cubicBezTo>
                  <a:cubicBezTo>
                    <a:pt x="24" y="27"/>
                    <a:pt x="27" y="29"/>
                    <a:pt x="27" y="31"/>
                  </a:cubicBezTo>
                  <a:cubicBezTo>
                    <a:pt x="26" y="32"/>
                    <a:pt x="26" y="35"/>
                    <a:pt x="26" y="35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2" y="29"/>
                    <a:pt x="22" y="29"/>
                  </a:cubicBezTo>
                  <a:cubicBezTo>
                    <a:pt x="22" y="31"/>
                    <a:pt x="21" y="33"/>
                    <a:pt x="21" y="34"/>
                  </a:cubicBezTo>
                  <a:cubicBezTo>
                    <a:pt x="19" y="30"/>
                    <a:pt x="19" y="29"/>
                    <a:pt x="20" y="24"/>
                  </a:cubicBezTo>
                  <a:cubicBezTo>
                    <a:pt x="18" y="23"/>
                    <a:pt x="17" y="23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3" y="21"/>
                    <a:pt x="13" y="21"/>
                  </a:cubicBezTo>
                  <a:cubicBezTo>
                    <a:pt x="12" y="20"/>
                    <a:pt x="12" y="18"/>
                    <a:pt x="11" y="16"/>
                  </a:cubicBezTo>
                  <a:cubicBezTo>
                    <a:pt x="11" y="16"/>
                    <a:pt x="10" y="16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7"/>
                    <a:pt x="8" y="18"/>
                  </a:cubicBezTo>
                  <a:cubicBezTo>
                    <a:pt x="7" y="19"/>
                    <a:pt x="8" y="19"/>
                    <a:pt x="7" y="20"/>
                  </a:cubicBezTo>
                  <a:cubicBezTo>
                    <a:pt x="7" y="20"/>
                    <a:pt x="6" y="21"/>
                    <a:pt x="5" y="20"/>
                  </a:cubicBezTo>
                  <a:cubicBezTo>
                    <a:pt x="4" y="20"/>
                    <a:pt x="4" y="18"/>
                    <a:pt x="3" y="17"/>
                  </a:cubicBezTo>
                  <a:cubicBezTo>
                    <a:pt x="2" y="16"/>
                    <a:pt x="1" y="16"/>
                    <a:pt x="0" y="16"/>
                  </a:cubicBezTo>
                  <a:cubicBezTo>
                    <a:pt x="1" y="14"/>
                    <a:pt x="1" y="12"/>
                    <a:pt x="1" y="11"/>
                  </a:cubicBezTo>
                  <a:cubicBezTo>
                    <a:pt x="2" y="11"/>
                    <a:pt x="3" y="11"/>
                    <a:pt x="3" y="11"/>
                  </a:cubicBezTo>
                  <a:cubicBezTo>
                    <a:pt x="4" y="9"/>
                    <a:pt x="2" y="9"/>
                    <a:pt x="2" y="9"/>
                  </a:cubicBezTo>
                  <a:cubicBezTo>
                    <a:pt x="1" y="7"/>
                    <a:pt x="2" y="5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3" y="1"/>
                  </a:cubicBezTo>
                  <a:cubicBezTo>
                    <a:pt x="4" y="3"/>
                    <a:pt x="6" y="3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282">
              <a:extLst>
                <a:ext uri="{FF2B5EF4-FFF2-40B4-BE49-F238E27FC236}">
                  <a16:creationId xmlns:a16="http://schemas.microsoft.com/office/drawing/2014/main" id="{8B143F05-F6ED-FC47-80F7-A074E5CE3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6388" y="4088280"/>
              <a:ext cx="228144" cy="314372"/>
            </a:xfrm>
            <a:custGeom>
              <a:avLst/>
              <a:gdLst>
                <a:gd name="T0" fmla="*/ 11 w 65"/>
                <a:gd name="T1" fmla="*/ 87 h 89"/>
                <a:gd name="T2" fmla="*/ 17 w 65"/>
                <a:gd name="T3" fmla="*/ 86 h 89"/>
                <a:gd name="T4" fmla="*/ 25 w 65"/>
                <a:gd name="T5" fmla="*/ 85 h 89"/>
                <a:gd name="T6" fmla="*/ 29 w 65"/>
                <a:gd name="T7" fmla="*/ 82 h 89"/>
                <a:gd name="T8" fmla="*/ 33 w 65"/>
                <a:gd name="T9" fmla="*/ 87 h 89"/>
                <a:gd name="T10" fmla="*/ 37 w 65"/>
                <a:gd name="T11" fmla="*/ 88 h 89"/>
                <a:gd name="T12" fmla="*/ 45 w 65"/>
                <a:gd name="T13" fmla="*/ 83 h 89"/>
                <a:gd name="T14" fmla="*/ 48 w 65"/>
                <a:gd name="T15" fmla="*/ 76 h 89"/>
                <a:gd name="T16" fmla="*/ 50 w 65"/>
                <a:gd name="T17" fmla="*/ 70 h 89"/>
                <a:gd name="T18" fmla="*/ 50 w 65"/>
                <a:gd name="T19" fmla="*/ 64 h 89"/>
                <a:gd name="T20" fmla="*/ 51 w 65"/>
                <a:gd name="T21" fmla="*/ 58 h 89"/>
                <a:gd name="T22" fmla="*/ 55 w 65"/>
                <a:gd name="T23" fmla="*/ 51 h 89"/>
                <a:gd name="T24" fmla="*/ 56 w 65"/>
                <a:gd name="T25" fmla="*/ 47 h 89"/>
                <a:gd name="T26" fmla="*/ 59 w 65"/>
                <a:gd name="T27" fmla="*/ 40 h 89"/>
                <a:gd name="T28" fmla="*/ 60 w 65"/>
                <a:gd name="T29" fmla="*/ 31 h 89"/>
                <a:gd name="T30" fmla="*/ 59 w 65"/>
                <a:gd name="T31" fmla="*/ 23 h 89"/>
                <a:gd name="T32" fmla="*/ 60 w 65"/>
                <a:gd name="T33" fmla="*/ 15 h 89"/>
                <a:gd name="T34" fmla="*/ 64 w 65"/>
                <a:gd name="T35" fmla="*/ 9 h 89"/>
                <a:gd name="T36" fmla="*/ 65 w 65"/>
                <a:gd name="T37" fmla="*/ 0 h 89"/>
                <a:gd name="T38" fmla="*/ 55 w 65"/>
                <a:gd name="T39" fmla="*/ 1 h 89"/>
                <a:gd name="T40" fmla="*/ 48 w 65"/>
                <a:gd name="T41" fmla="*/ 7 h 89"/>
                <a:gd name="T42" fmla="*/ 47 w 65"/>
                <a:gd name="T43" fmla="*/ 16 h 89"/>
                <a:gd name="T44" fmla="*/ 37 w 65"/>
                <a:gd name="T45" fmla="*/ 15 h 89"/>
                <a:gd name="T46" fmla="*/ 28 w 65"/>
                <a:gd name="T47" fmla="*/ 12 h 89"/>
                <a:gd name="T48" fmla="*/ 21 w 65"/>
                <a:gd name="T49" fmla="*/ 19 h 89"/>
                <a:gd name="T50" fmla="*/ 27 w 65"/>
                <a:gd name="T51" fmla="*/ 22 h 89"/>
                <a:gd name="T52" fmla="*/ 32 w 65"/>
                <a:gd name="T53" fmla="*/ 30 h 89"/>
                <a:gd name="T54" fmla="*/ 24 w 65"/>
                <a:gd name="T55" fmla="*/ 32 h 89"/>
                <a:gd name="T56" fmla="*/ 23 w 65"/>
                <a:gd name="T57" fmla="*/ 38 h 89"/>
                <a:gd name="T58" fmla="*/ 27 w 65"/>
                <a:gd name="T59" fmla="*/ 47 h 89"/>
                <a:gd name="T60" fmla="*/ 28 w 65"/>
                <a:gd name="T61" fmla="*/ 56 h 89"/>
                <a:gd name="T62" fmla="*/ 27 w 65"/>
                <a:gd name="T63" fmla="*/ 66 h 89"/>
                <a:gd name="T64" fmla="*/ 17 w 65"/>
                <a:gd name="T65" fmla="*/ 62 h 89"/>
                <a:gd name="T66" fmla="*/ 14 w 65"/>
                <a:gd name="T67" fmla="*/ 63 h 89"/>
                <a:gd name="T68" fmla="*/ 8 w 65"/>
                <a:gd name="T69" fmla="*/ 67 h 89"/>
                <a:gd name="T70" fmla="*/ 8 w 65"/>
                <a:gd name="T71" fmla="*/ 78 h 89"/>
                <a:gd name="T72" fmla="*/ 0 w 65"/>
                <a:gd name="T73" fmla="*/ 82 h 89"/>
                <a:gd name="T74" fmla="*/ 4 w 65"/>
                <a:gd name="T75" fmla="*/ 86 h 89"/>
                <a:gd name="T76" fmla="*/ 6 w 65"/>
                <a:gd name="T77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" h="89">
                  <a:moveTo>
                    <a:pt x="8" y="88"/>
                  </a:moveTo>
                  <a:cubicBezTo>
                    <a:pt x="8" y="88"/>
                    <a:pt x="9" y="87"/>
                    <a:pt x="11" y="87"/>
                  </a:cubicBezTo>
                  <a:cubicBezTo>
                    <a:pt x="15" y="87"/>
                    <a:pt x="11" y="87"/>
                    <a:pt x="13" y="85"/>
                  </a:cubicBezTo>
                  <a:cubicBezTo>
                    <a:pt x="16" y="83"/>
                    <a:pt x="17" y="86"/>
                    <a:pt x="17" y="86"/>
                  </a:cubicBezTo>
                  <a:cubicBezTo>
                    <a:pt x="17" y="86"/>
                    <a:pt x="18" y="87"/>
                    <a:pt x="20" y="85"/>
                  </a:cubicBezTo>
                  <a:cubicBezTo>
                    <a:pt x="21" y="84"/>
                    <a:pt x="23" y="85"/>
                    <a:pt x="25" y="85"/>
                  </a:cubicBezTo>
                  <a:cubicBezTo>
                    <a:pt x="27" y="85"/>
                    <a:pt x="26" y="81"/>
                    <a:pt x="26" y="81"/>
                  </a:cubicBezTo>
                  <a:cubicBezTo>
                    <a:pt x="26" y="81"/>
                    <a:pt x="27" y="82"/>
                    <a:pt x="29" y="82"/>
                  </a:cubicBezTo>
                  <a:cubicBezTo>
                    <a:pt x="31" y="82"/>
                    <a:pt x="33" y="81"/>
                    <a:pt x="33" y="8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1" y="1"/>
                    <a:pt x="59" y="2"/>
                  </a:cubicBezTo>
                  <a:cubicBezTo>
                    <a:pt x="57" y="2"/>
                    <a:pt x="57" y="0"/>
                    <a:pt x="55" y="1"/>
                  </a:cubicBezTo>
                  <a:cubicBezTo>
                    <a:pt x="52" y="2"/>
                    <a:pt x="53" y="2"/>
                    <a:pt x="52" y="5"/>
                  </a:cubicBezTo>
                  <a:cubicBezTo>
                    <a:pt x="51" y="7"/>
                    <a:pt x="48" y="7"/>
                    <a:pt x="48" y="7"/>
                  </a:cubicBezTo>
                  <a:cubicBezTo>
                    <a:pt x="48" y="7"/>
                    <a:pt x="45" y="10"/>
                    <a:pt x="46" y="12"/>
                  </a:cubicBezTo>
                  <a:cubicBezTo>
                    <a:pt x="46" y="13"/>
                    <a:pt x="47" y="16"/>
                    <a:pt x="47" y="16"/>
                  </a:cubicBezTo>
                  <a:cubicBezTo>
                    <a:pt x="47" y="16"/>
                    <a:pt x="45" y="15"/>
                    <a:pt x="42" y="15"/>
                  </a:cubicBezTo>
                  <a:cubicBezTo>
                    <a:pt x="40" y="14"/>
                    <a:pt x="39" y="15"/>
                    <a:pt x="37" y="15"/>
                  </a:cubicBezTo>
                  <a:cubicBezTo>
                    <a:pt x="35" y="15"/>
                    <a:pt x="35" y="15"/>
                    <a:pt x="34" y="13"/>
                  </a:cubicBezTo>
                  <a:cubicBezTo>
                    <a:pt x="33" y="12"/>
                    <a:pt x="30" y="11"/>
                    <a:pt x="28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7"/>
                    <a:pt x="21" y="19"/>
                  </a:cubicBezTo>
                  <a:cubicBezTo>
                    <a:pt x="22" y="20"/>
                    <a:pt x="20" y="23"/>
                    <a:pt x="22" y="22"/>
                  </a:cubicBezTo>
                  <a:cubicBezTo>
                    <a:pt x="24" y="21"/>
                    <a:pt x="25" y="22"/>
                    <a:pt x="27" y="22"/>
                  </a:cubicBezTo>
                  <a:cubicBezTo>
                    <a:pt x="29" y="22"/>
                    <a:pt x="32" y="23"/>
                    <a:pt x="32" y="23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9"/>
                    <a:pt x="27" y="30"/>
                  </a:cubicBezTo>
                  <a:cubicBezTo>
                    <a:pt x="25" y="30"/>
                    <a:pt x="24" y="30"/>
                    <a:pt x="24" y="32"/>
                  </a:cubicBezTo>
                  <a:cubicBezTo>
                    <a:pt x="24" y="34"/>
                    <a:pt x="25" y="37"/>
                    <a:pt x="25" y="37"/>
                  </a:cubicBezTo>
                  <a:cubicBezTo>
                    <a:pt x="25" y="37"/>
                    <a:pt x="22" y="37"/>
                    <a:pt x="23" y="38"/>
                  </a:cubicBezTo>
                  <a:cubicBezTo>
                    <a:pt x="25" y="39"/>
                    <a:pt x="27" y="41"/>
                    <a:pt x="27" y="42"/>
                  </a:cubicBezTo>
                  <a:cubicBezTo>
                    <a:pt x="27" y="43"/>
                    <a:pt x="28" y="44"/>
                    <a:pt x="27" y="47"/>
                  </a:cubicBezTo>
                  <a:cubicBezTo>
                    <a:pt x="26" y="50"/>
                    <a:pt x="27" y="49"/>
                    <a:pt x="28" y="51"/>
                  </a:cubicBezTo>
                  <a:cubicBezTo>
                    <a:pt x="30" y="53"/>
                    <a:pt x="26" y="55"/>
                    <a:pt x="28" y="56"/>
                  </a:cubicBezTo>
                  <a:cubicBezTo>
                    <a:pt x="30" y="57"/>
                    <a:pt x="31" y="57"/>
                    <a:pt x="30" y="61"/>
                  </a:cubicBezTo>
                  <a:cubicBezTo>
                    <a:pt x="29" y="66"/>
                    <a:pt x="29" y="67"/>
                    <a:pt x="27" y="66"/>
                  </a:cubicBezTo>
                  <a:cubicBezTo>
                    <a:pt x="25" y="64"/>
                    <a:pt x="25" y="61"/>
                    <a:pt x="23" y="61"/>
                  </a:cubicBezTo>
                  <a:cubicBezTo>
                    <a:pt x="21" y="60"/>
                    <a:pt x="17" y="62"/>
                    <a:pt x="17" y="62"/>
                  </a:cubicBezTo>
                  <a:cubicBezTo>
                    <a:pt x="17" y="62"/>
                    <a:pt x="17" y="60"/>
                    <a:pt x="14" y="59"/>
                  </a:cubicBezTo>
                  <a:cubicBezTo>
                    <a:pt x="12" y="59"/>
                    <a:pt x="16" y="62"/>
                    <a:pt x="14" y="63"/>
                  </a:cubicBezTo>
                  <a:cubicBezTo>
                    <a:pt x="12" y="64"/>
                    <a:pt x="7" y="61"/>
                    <a:pt x="8" y="65"/>
                  </a:cubicBezTo>
                  <a:cubicBezTo>
                    <a:pt x="10" y="68"/>
                    <a:pt x="9" y="66"/>
                    <a:pt x="8" y="67"/>
                  </a:cubicBezTo>
                  <a:cubicBezTo>
                    <a:pt x="6" y="69"/>
                    <a:pt x="9" y="71"/>
                    <a:pt x="10" y="74"/>
                  </a:cubicBezTo>
                  <a:cubicBezTo>
                    <a:pt x="10" y="77"/>
                    <a:pt x="11" y="79"/>
                    <a:pt x="8" y="78"/>
                  </a:cubicBezTo>
                  <a:cubicBezTo>
                    <a:pt x="5" y="77"/>
                    <a:pt x="5" y="76"/>
                    <a:pt x="3" y="76"/>
                  </a:cubicBezTo>
                  <a:cubicBezTo>
                    <a:pt x="1" y="76"/>
                    <a:pt x="0" y="82"/>
                    <a:pt x="0" y="82"/>
                  </a:cubicBezTo>
                  <a:cubicBezTo>
                    <a:pt x="1" y="82"/>
                    <a:pt x="3" y="83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6"/>
                    <a:pt x="5" y="88"/>
                    <a:pt x="6" y="88"/>
                  </a:cubicBezTo>
                  <a:lnTo>
                    <a:pt x="8" y="88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283">
              <a:extLst>
                <a:ext uri="{FF2B5EF4-FFF2-40B4-BE49-F238E27FC236}">
                  <a16:creationId xmlns:a16="http://schemas.microsoft.com/office/drawing/2014/main" id="{528DBD2D-FBF3-8B4A-AB5E-E39A4613F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6388" y="4088280"/>
              <a:ext cx="228144" cy="314372"/>
            </a:xfrm>
            <a:custGeom>
              <a:avLst/>
              <a:gdLst>
                <a:gd name="T0" fmla="*/ 11 w 65"/>
                <a:gd name="T1" fmla="*/ 87 h 89"/>
                <a:gd name="T2" fmla="*/ 17 w 65"/>
                <a:gd name="T3" fmla="*/ 86 h 89"/>
                <a:gd name="T4" fmla="*/ 25 w 65"/>
                <a:gd name="T5" fmla="*/ 85 h 89"/>
                <a:gd name="T6" fmla="*/ 29 w 65"/>
                <a:gd name="T7" fmla="*/ 82 h 89"/>
                <a:gd name="T8" fmla="*/ 33 w 65"/>
                <a:gd name="T9" fmla="*/ 87 h 89"/>
                <a:gd name="T10" fmla="*/ 37 w 65"/>
                <a:gd name="T11" fmla="*/ 88 h 89"/>
                <a:gd name="T12" fmla="*/ 45 w 65"/>
                <a:gd name="T13" fmla="*/ 83 h 89"/>
                <a:gd name="T14" fmla="*/ 48 w 65"/>
                <a:gd name="T15" fmla="*/ 76 h 89"/>
                <a:gd name="T16" fmla="*/ 50 w 65"/>
                <a:gd name="T17" fmla="*/ 70 h 89"/>
                <a:gd name="T18" fmla="*/ 50 w 65"/>
                <a:gd name="T19" fmla="*/ 64 h 89"/>
                <a:gd name="T20" fmla="*/ 51 w 65"/>
                <a:gd name="T21" fmla="*/ 58 h 89"/>
                <a:gd name="T22" fmla="*/ 55 w 65"/>
                <a:gd name="T23" fmla="*/ 51 h 89"/>
                <a:gd name="T24" fmla="*/ 56 w 65"/>
                <a:gd name="T25" fmla="*/ 47 h 89"/>
                <a:gd name="T26" fmla="*/ 59 w 65"/>
                <a:gd name="T27" fmla="*/ 40 h 89"/>
                <a:gd name="T28" fmla="*/ 60 w 65"/>
                <a:gd name="T29" fmla="*/ 31 h 89"/>
                <a:gd name="T30" fmla="*/ 59 w 65"/>
                <a:gd name="T31" fmla="*/ 23 h 89"/>
                <a:gd name="T32" fmla="*/ 60 w 65"/>
                <a:gd name="T33" fmla="*/ 15 h 89"/>
                <a:gd name="T34" fmla="*/ 64 w 65"/>
                <a:gd name="T35" fmla="*/ 9 h 89"/>
                <a:gd name="T36" fmla="*/ 65 w 65"/>
                <a:gd name="T37" fmla="*/ 0 h 89"/>
                <a:gd name="T38" fmla="*/ 55 w 65"/>
                <a:gd name="T39" fmla="*/ 1 h 89"/>
                <a:gd name="T40" fmla="*/ 48 w 65"/>
                <a:gd name="T41" fmla="*/ 7 h 89"/>
                <a:gd name="T42" fmla="*/ 47 w 65"/>
                <a:gd name="T43" fmla="*/ 16 h 89"/>
                <a:gd name="T44" fmla="*/ 37 w 65"/>
                <a:gd name="T45" fmla="*/ 15 h 89"/>
                <a:gd name="T46" fmla="*/ 28 w 65"/>
                <a:gd name="T47" fmla="*/ 12 h 89"/>
                <a:gd name="T48" fmla="*/ 21 w 65"/>
                <a:gd name="T49" fmla="*/ 19 h 89"/>
                <a:gd name="T50" fmla="*/ 27 w 65"/>
                <a:gd name="T51" fmla="*/ 22 h 89"/>
                <a:gd name="T52" fmla="*/ 32 w 65"/>
                <a:gd name="T53" fmla="*/ 30 h 89"/>
                <a:gd name="T54" fmla="*/ 24 w 65"/>
                <a:gd name="T55" fmla="*/ 32 h 89"/>
                <a:gd name="T56" fmla="*/ 23 w 65"/>
                <a:gd name="T57" fmla="*/ 38 h 89"/>
                <a:gd name="T58" fmla="*/ 27 w 65"/>
                <a:gd name="T59" fmla="*/ 47 h 89"/>
                <a:gd name="T60" fmla="*/ 28 w 65"/>
                <a:gd name="T61" fmla="*/ 56 h 89"/>
                <a:gd name="T62" fmla="*/ 27 w 65"/>
                <a:gd name="T63" fmla="*/ 66 h 89"/>
                <a:gd name="T64" fmla="*/ 17 w 65"/>
                <a:gd name="T65" fmla="*/ 62 h 89"/>
                <a:gd name="T66" fmla="*/ 14 w 65"/>
                <a:gd name="T67" fmla="*/ 63 h 89"/>
                <a:gd name="T68" fmla="*/ 8 w 65"/>
                <a:gd name="T69" fmla="*/ 67 h 89"/>
                <a:gd name="T70" fmla="*/ 8 w 65"/>
                <a:gd name="T71" fmla="*/ 78 h 89"/>
                <a:gd name="T72" fmla="*/ 0 w 65"/>
                <a:gd name="T73" fmla="*/ 82 h 89"/>
                <a:gd name="T74" fmla="*/ 4 w 65"/>
                <a:gd name="T75" fmla="*/ 86 h 89"/>
                <a:gd name="T76" fmla="*/ 6 w 65"/>
                <a:gd name="T77" fmla="*/ 8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" h="89">
                  <a:moveTo>
                    <a:pt x="8" y="88"/>
                  </a:moveTo>
                  <a:cubicBezTo>
                    <a:pt x="8" y="88"/>
                    <a:pt x="9" y="87"/>
                    <a:pt x="11" y="87"/>
                  </a:cubicBezTo>
                  <a:cubicBezTo>
                    <a:pt x="15" y="87"/>
                    <a:pt x="11" y="87"/>
                    <a:pt x="13" y="85"/>
                  </a:cubicBezTo>
                  <a:cubicBezTo>
                    <a:pt x="16" y="83"/>
                    <a:pt x="17" y="86"/>
                    <a:pt x="17" y="86"/>
                  </a:cubicBezTo>
                  <a:cubicBezTo>
                    <a:pt x="17" y="86"/>
                    <a:pt x="18" y="87"/>
                    <a:pt x="20" y="85"/>
                  </a:cubicBezTo>
                  <a:cubicBezTo>
                    <a:pt x="21" y="84"/>
                    <a:pt x="23" y="85"/>
                    <a:pt x="25" y="85"/>
                  </a:cubicBezTo>
                  <a:cubicBezTo>
                    <a:pt x="27" y="85"/>
                    <a:pt x="26" y="81"/>
                    <a:pt x="26" y="81"/>
                  </a:cubicBezTo>
                  <a:cubicBezTo>
                    <a:pt x="26" y="81"/>
                    <a:pt x="27" y="82"/>
                    <a:pt x="29" y="82"/>
                  </a:cubicBezTo>
                  <a:cubicBezTo>
                    <a:pt x="31" y="82"/>
                    <a:pt x="33" y="81"/>
                    <a:pt x="33" y="81"/>
                  </a:cubicBezTo>
                  <a:cubicBezTo>
                    <a:pt x="33" y="87"/>
                    <a:pt x="33" y="87"/>
                    <a:pt x="33" y="87"/>
                  </a:cubicBezTo>
                  <a:cubicBezTo>
                    <a:pt x="34" y="89"/>
                    <a:pt x="34" y="89"/>
                    <a:pt x="34" y="89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6" y="80"/>
                    <a:pt x="46" y="80"/>
                    <a:pt x="46" y="80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58"/>
                    <a:pt x="51" y="58"/>
                    <a:pt x="51" y="58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1" y="1"/>
                    <a:pt x="59" y="2"/>
                  </a:cubicBezTo>
                  <a:cubicBezTo>
                    <a:pt x="57" y="2"/>
                    <a:pt x="57" y="0"/>
                    <a:pt x="55" y="1"/>
                  </a:cubicBezTo>
                  <a:cubicBezTo>
                    <a:pt x="52" y="2"/>
                    <a:pt x="53" y="2"/>
                    <a:pt x="52" y="5"/>
                  </a:cubicBezTo>
                  <a:cubicBezTo>
                    <a:pt x="51" y="7"/>
                    <a:pt x="48" y="7"/>
                    <a:pt x="48" y="7"/>
                  </a:cubicBezTo>
                  <a:cubicBezTo>
                    <a:pt x="48" y="7"/>
                    <a:pt x="45" y="10"/>
                    <a:pt x="46" y="12"/>
                  </a:cubicBezTo>
                  <a:cubicBezTo>
                    <a:pt x="46" y="13"/>
                    <a:pt x="47" y="16"/>
                    <a:pt x="47" y="16"/>
                  </a:cubicBezTo>
                  <a:cubicBezTo>
                    <a:pt x="47" y="16"/>
                    <a:pt x="45" y="15"/>
                    <a:pt x="42" y="15"/>
                  </a:cubicBezTo>
                  <a:cubicBezTo>
                    <a:pt x="40" y="14"/>
                    <a:pt x="39" y="15"/>
                    <a:pt x="37" y="15"/>
                  </a:cubicBezTo>
                  <a:cubicBezTo>
                    <a:pt x="35" y="15"/>
                    <a:pt x="35" y="15"/>
                    <a:pt x="34" y="13"/>
                  </a:cubicBezTo>
                  <a:cubicBezTo>
                    <a:pt x="33" y="12"/>
                    <a:pt x="30" y="11"/>
                    <a:pt x="28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7"/>
                    <a:pt x="21" y="19"/>
                  </a:cubicBezTo>
                  <a:cubicBezTo>
                    <a:pt x="22" y="20"/>
                    <a:pt x="20" y="23"/>
                    <a:pt x="22" y="22"/>
                  </a:cubicBezTo>
                  <a:cubicBezTo>
                    <a:pt x="24" y="21"/>
                    <a:pt x="25" y="22"/>
                    <a:pt x="27" y="22"/>
                  </a:cubicBezTo>
                  <a:cubicBezTo>
                    <a:pt x="29" y="22"/>
                    <a:pt x="32" y="23"/>
                    <a:pt x="32" y="23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0" y="29"/>
                    <a:pt x="27" y="30"/>
                  </a:cubicBezTo>
                  <a:cubicBezTo>
                    <a:pt x="25" y="30"/>
                    <a:pt x="24" y="30"/>
                    <a:pt x="24" y="32"/>
                  </a:cubicBezTo>
                  <a:cubicBezTo>
                    <a:pt x="24" y="34"/>
                    <a:pt x="25" y="37"/>
                    <a:pt x="25" y="37"/>
                  </a:cubicBezTo>
                  <a:cubicBezTo>
                    <a:pt x="25" y="37"/>
                    <a:pt x="22" y="37"/>
                    <a:pt x="23" y="38"/>
                  </a:cubicBezTo>
                  <a:cubicBezTo>
                    <a:pt x="25" y="39"/>
                    <a:pt x="27" y="41"/>
                    <a:pt x="27" y="42"/>
                  </a:cubicBezTo>
                  <a:cubicBezTo>
                    <a:pt x="27" y="43"/>
                    <a:pt x="28" y="44"/>
                    <a:pt x="27" y="47"/>
                  </a:cubicBezTo>
                  <a:cubicBezTo>
                    <a:pt x="26" y="50"/>
                    <a:pt x="27" y="49"/>
                    <a:pt x="28" y="51"/>
                  </a:cubicBezTo>
                  <a:cubicBezTo>
                    <a:pt x="30" y="53"/>
                    <a:pt x="26" y="55"/>
                    <a:pt x="28" y="56"/>
                  </a:cubicBezTo>
                  <a:cubicBezTo>
                    <a:pt x="30" y="57"/>
                    <a:pt x="31" y="57"/>
                    <a:pt x="30" y="61"/>
                  </a:cubicBezTo>
                  <a:cubicBezTo>
                    <a:pt x="29" y="66"/>
                    <a:pt x="29" y="67"/>
                    <a:pt x="27" y="66"/>
                  </a:cubicBezTo>
                  <a:cubicBezTo>
                    <a:pt x="25" y="64"/>
                    <a:pt x="25" y="61"/>
                    <a:pt x="23" y="61"/>
                  </a:cubicBezTo>
                  <a:cubicBezTo>
                    <a:pt x="21" y="60"/>
                    <a:pt x="17" y="62"/>
                    <a:pt x="17" y="62"/>
                  </a:cubicBezTo>
                  <a:cubicBezTo>
                    <a:pt x="17" y="62"/>
                    <a:pt x="17" y="60"/>
                    <a:pt x="14" y="59"/>
                  </a:cubicBezTo>
                  <a:cubicBezTo>
                    <a:pt x="12" y="59"/>
                    <a:pt x="16" y="62"/>
                    <a:pt x="14" y="63"/>
                  </a:cubicBezTo>
                  <a:cubicBezTo>
                    <a:pt x="12" y="64"/>
                    <a:pt x="7" y="61"/>
                    <a:pt x="8" y="65"/>
                  </a:cubicBezTo>
                  <a:cubicBezTo>
                    <a:pt x="10" y="68"/>
                    <a:pt x="9" y="66"/>
                    <a:pt x="8" y="67"/>
                  </a:cubicBezTo>
                  <a:cubicBezTo>
                    <a:pt x="6" y="69"/>
                    <a:pt x="9" y="71"/>
                    <a:pt x="10" y="74"/>
                  </a:cubicBezTo>
                  <a:cubicBezTo>
                    <a:pt x="10" y="77"/>
                    <a:pt x="11" y="79"/>
                    <a:pt x="8" y="78"/>
                  </a:cubicBezTo>
                  <a:cubicBezTo>
                    <a:pt x="5" y="77"/>
                    <a:pt x="5" y="76"/>
                    <a:pt x="3" y="76"/>
                  </a:cubicBezTo>
                  <a:cubicBezTo>
                    <a:pt x="1" y="76"/>
                    <a:pt x="0" y="82"/>
                    <a:pt x="0" y="82"/>
                  </a:cubicBezTo>
                  <a:cubicBezTo>
                    <a:pt x="1" y="82"/>
                    <a:pt x="3" y="83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6" y="86"/>
                    <a:pt x="6" y="86"/>
                    <a:pt x="6" y="86"/>
                  </a:cubicBezTo>
                  <a:cubicBezTo>
                    <a:pt x="6" y="86"/>
                    <a:pt x="5" y="88"/>
                    <a:pt x="6" y="88"/>
                  </a:cubicBezTo>
                  <a:lnTo>
                    <a:pt x="8" y="88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284">
              <a:extLst>
                <a:ext uri="{FF2B5EF4-FFF2-40B4-BE49-F238E27FC236}">
                  <a16:creationId xmlns:a16="http://schemas.microsoft.com/office/drawing/2014/main" id="{4D63AF61-0D78-BA4F-9994-3D6627576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888" y="3766724"/>
              <a:ext cx="391616" cy="628742"/>
            </a:xfrm>
            <a:custGeom>
              <a:avLst/>
              <a:gdLst>
                <a:gd name="T0" fmla="*/ 69 w 111"/>
                <a:gd name="T1" fmla="*/ 7 h 178"/>
                <a:gd name="T2" fmla="*/ 70 w 111"/>
                <a:gd name="T3" fmla="*/ 3 h 178"/>
                <a:gd name="T4" fmla="*/ 66 w 111"/>
                <a:gd name="T5" fmla="*/ 1 h 178"/>
                <a:gd name="T6" fmla="*/ 62 w 111"/>
                <a:gd name="T7" fmla="*/ 3 h 178"/>
                <a:gd name="T8" fmla="*/ 56 w 111"/>
                <a:gd name="T9" fmla="*/ 9 h 178"/>
                <a:gd name="T10" fmla="*/ 48 w 111"/>
                <a:gd name="T11" fmla="*/ 15 h 178"/>
                <a:gd name="T12" fmla="*/ 41 w 111"/>
                <a:gd name="T13" fmla="*/ 17 h 178"/>
                <a:gd name="T14" fmla="*/ 37 w 111"/>
                <a:gd name="T15" fmla="*/ 17 h 178"/>
                <a:gd name="T16" fmla="*/ 34 w 111"/>
                <a:gd name="T17" fmla="*/ 20 h 178"/>
                <a:gd name="T18" fmla="*/ 31 w 111"/>
                <a:gd name="T19" fmla="*/ 30 h 178"/>
                <a:gd name="T20" fmla="*/ 28 w 111"/>
                <a:gd name="T21" fmla="*/ 34 h 178"/>
                <a:gd name="T22" fmla="*/ 22 w 111"/>
                <a:gd name="T23" fmla="*/ 48 h 178"/>
                <a:gd name="T24" fmla="*/ 17 w 111"/>
                <a:gd name="T25" fmla="*/ 42 h 178"/>
                <a:gd name="T26" fmla="*/ 18 w 111"/>
                <a:gd name="T27" fmla="*/ 49 h 178"/>
                <a:gd name="T28" fmla="*/ 15 w 111"/>
                <a:gd name="T29" fmla="*/ 56 h 178"/>
                <a:gd name="T30" fmla="*/ 17 w 111"/>
                <a:gd name="T31" fmla="*/ 72 h 178"/>
                <a:gd name="T32" fmla="*/ 16 w 111"/>
                <a:gd name="T33" fmla="*/ 75 h 178"/>
                <a:gd name="T34" fmla="*/ 13 w 111"/>
                <a:gd name="T35" fmla="*/ 88 h 178"/>
                <a:gd name="T36" fmla="*/ 15 w 111"/>
                <a:gd name="T37" fmla="*/ 92 h 178"/>
                <a:gd name="T38" fmla="*/ 17 w 111"/>
                <a:gd name="T39" fmla="*/ 94 h 178"/>
                <a:gd name="T40" fmla="*/ 12 w 111"/>
                <a:gd name="T41" fmla="*/ 102 h 178"/>
                <a:gd name="T42" fmla="*/ 5 w 111"/>
                <a:gd name="T43" fmla="*/ 106 h 178"/>
                <a:gd name="T44" fmla="*/ 4 w 111"/>
                <a:gd name="T45" fmla="*/ 109 h 178"/>
                <a:gd name="T46" fmla="*/ 5 w 111"/>
                <a:gd name="T47" fmla="*/ 112 h 178"/>
                <a:gd name="T48" fmla="*/ 1 w 111"/>
                <a:gd name="T49" fmla="*/ 113 h 178"/>
                <a:gd name="T50" fmla="*/ 2 w 111"/>
                <a:gd name="T51" fmla="*/ 117 h 178"/>
                <a:gd name="T52" fmla="*/ 10 w 111"/>
                <a:gd name="T53" fmla="*/ 124 h 178"/>
                <a:gd name="T54" fmla="*/ 14 w 111"/>
                <a:gd name="T55" fmla="*/ 131 h 178"/>
                <a:gd name="T56" fmla="*/ 25 w 111"/>
                <a:gd name="T57" fmla="*/ 132 h 178"/>
                <a:gd name="T58" fmla="*/ 36 w 111"/>
                <a:gd name="T59" fmla="*/ 135 h 178"/>
                <a:gd name="T60" fmla="*/ 41 w 111"/>
                <a:gd name="T61" fmla="*/ 145 h 178"/>
                <a:gd name="T62" fmla="*/ 50 w 111"/>
                <a:gd name="T63" fmla="*/ 149 h 178"/>
                <a:gd name="T64" fmla="*/ 54 w 111"/>
                <a:gd name="T65" fmla="*/ 155 h 178"/>
                <a:gd name="T66" fmla="*/ 59 w 111"/>
                <a:gd name="T67" fmla="*/ 154 h 178"/>
                <a:gd name="T68" fmla="*/ 72 w 111"/>
                <a:gd name="T69" fmla="*/ 157 h 178"/>
                <a:gd name="T70" fmla="*/ 67 w 111"/>
                <a:gd name="T71" fmla="*/ 176 h 178"/>
                <a:gd name="T72" fmla="*/ 74 w 111"/>
                <a:gd name="T73" fmla="*/ 178 h 178"/>
                <a:gd name="T74" fmla="*/ 85 w 111"/>
                <a:gd name="T75" fmla="*/ 145 h 178"/>
                <a:gd name="T76" fmla="*/ 79 w 111"/>
                <a:gd name="T77" fmla="*/ 136 h 178"/>
                <a:gd name="T78" fmla="*/ 85 w 111"/>
                <a:gd name="T79" fmla="*/ 131 h 178"/>
                <a:gd name="T80" fmla="*/ 81 w 111"/>
                <a:gd name="T81" fmla="*/ 129 h 178"/>
                <a:gd name="T82" fmla="*/ 87 w 111"/>
                <a:gd name="T83" fmla="*/ 127 h 178"/>
                <a:gd name="T84" fmla="*/ 96 w 111"/>
                <a:gd name="T85" fmla="*/ 124 h 178"/>
                <a:gd name="T86" fmla="*/ 102 w 111"/>
                <a:gd name="T87" fmla="*/ 125 h 178"/>
                <a:gd name="T88" fmla="*/ 106 w 111"/>
                <a:gd name="T89" fmla="*/ 121 h 178"/>
                <a:gd name="T90" fmla="*/ 110 w 111"/>
                <a:gd name="T91" fmla="*/ 126 h 178"/>
                <a:gd name="T92" fmla="*/ 108 w 111"/>
                <a:gd name="T93" fmla="*/ 117 h 178"/>
                <a:gd name="T94" fmla="*/ 105 w 111"/>
                <a:gd name="T95" fmla="*/ 111 h 178"/>
                <a:gd name="T96" fmla="*/ 111 w 111"/>
                <a:gd name="T97" fmla="*/ 100 h 178"/>
                <a:gd name="T98" fmla="*/ 98 w 111"/>
                <a:gd name="T99" fmla="*/ 89 h 178"/>
                <a:gd name="T100" fmla="*/ 95 w 111"/>
                <a:gd name="T101" fmla="*/ 78 h 178"/>
                <a:gd name="T102" fmla="*/ 90 w 111"/>
                <a:gd name="T103" fmla="*/ 71 h 178"/>
                <a:gd name="T104" fmla="*/ 79 w 111"/>
                <a:gd name="T105" fmla="*/ 65 h 178"/>
                <a:gd name="T106" fmla="*/ 66 w 111"/>
                <a:gd name="T107" fmla="*/ 63 h 178"/>
                <a:gd name="T108" fmla="*/ 59 w 111"/>
                <a:gd name="T109" fmla="*/ 57 h 178"/>
                <a:gd name="T110" fmla="*/ 57 w 111"/>
                <a:gd name="T111" fmla="*/ 48 h 178"/>
                <a:gd name="T112" fmla="*/ 50 w 111"/>
                <a:gd name="T113" fmla="*/ 41 h 178"/>
                <a:gd name="T114" fmla="*/ 50 w 111"/>
                <a:gd name="T115" fmla="*/ 30 h 178"/>
                <a:gd name="T116" fmla="*/ 54 w 111"/>
                <a:gd name="T117" fmla="*/ 23 h 178"/>
                <a:gd name="T118" fmla="*/ 62 w 111"/>
                <a:gd name="T1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78">
                  <a:moveTo>
                    <a:pt x="67" y="7"/>
                  </a:moveTo>
                  <a:cubicBezTo>
                    <a:pt x="67" y="6"/>
                    <a:pt x="69" y="7"/>
                    <a:pt x="69" y="7"/>
                  </a:cubicBezTo>
                  <a:cubicBezTo>
                    <a:pt x="70" y="6"/>
                    <a:pt x="70" y="5"/>
                    <a:pt x="7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8" y="3"/>
                  </a:cubicBezTo>
                  <a:cubicBezTo>
                    <a:pt x="68" y="2"/>
                    <a:pt x="67" y="1"/>
                    <a:pt x="66" y="1"/>
                  </a:cubicBezTo>
                  <a:cubicBezTo>
                    <a:pt x="66" y="0"/>
                    <a:pt x="65" y="1"/>
                    <a:pt x="64" y="1"/>
                  </a:cubicBezTo>
                  <a:cubicBezTo>
                    <a:pt x="63" y="2"/>
                    <a:pt x="62" y="2"/>
                    <a:pt x="62" y="3"/>
                  </a:cubicBezTo>
                  <a:cubicBezTo>
                    <a:pt x="61" y="3"/>
                    <a:pt x="62" y="5"/>
                    <a:pt x="62" y="5"/>
                  </a:cubicBezTo>
                  <a:cubicBezTo>
                    <a:pt x="61" y="7"/>
                    <a:pt x="58" y="9"/>
                    <a:pt x="56" y="9"/>
                  </a:cubicBezTo>
                  <a:cubicBezTo>
                    <a:pt x="55" y="10"/>
                    <a:pt x="54" y="9"/>
                    <a:pt x="53" y="10"/>
                  </a:cubicBezTo>
                  <a:cubicBezTo>
                    <a:pt x="51" y="11"/>
                    <a:pt x="50" y="14"/>
                    <a:pt x="48" y="15"/>
                  </a:cubicBezTo>
                  <a:cubicBezTo>
                    <a:pt x="46" y="15"/>
                    <a:pt x="44" y="14"/>
                    <a:pt x="42" y="15"/>
                  </a:cubicBezTo>
                  <a:cubicBezTo>
                    <a:pt x="42" y="15"/>
                    <a:pt x="42" y="16"/>
                    <a:pt x="41" y="17"/>
                  </a:cubicBezTo>
                  <a:cubicBezTo>
                    <a:pt x="42" y="17"/>
                    <a:pt x="40" y="22"/>
                    <a:pt x="40" y="18"/>
                  </a:cubicBezTo>
                  <a:cubicBezTo>
                    <a:pt x="40" y="18"/>
                    <a:pt x="39" y="17"/>
                    <a:pt x="37" y="17"/>
                  </a:cubicBezTo>
                  <a:cubicBezTo>
                    <a:pt x="36" y="17"/>
                    <a:pt x="36" y="19"/>
                    <a:pt x="35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3"/>
                    <a:pt x="35" y="27"/>
                    <a:pt x="34" y="28"/>
                  </a:cubicBezTo>
                  <a:cubicBezTo>
                    <a:pt x="34" y="29"/>
                    <a:pt x="31" y="29"/>
                    <a:pt x="31" y="30"/>
                  </a:cubicBezTo>
                  <a:cubicBezTo>
                    <a:pt x="30" y="31"/>
                    <a:pt x="31" y="32"/>
                    <a:pt x="31" y="34"/>
                  </a:cubicBezTo>
                  <a:cubicBezTo>
                    <a:pt x="30" y="34"/>
                    <a:pt x="30" y="34"/>
                    <a:pt x="28" y="34"/>
                  </a:cubicBezTo>
                  <a:cubicBezTo>
                    <a:pt x="25" y="40"/>
                    <a:pt x="25" y="41"/>
                    <a:pt x="24" y="48"/>
                  </a:cubicBezTo>
                  <a:cubicBezTo>
                    <a:pt x="23" y="48"/>
                    <a:pt x="22" y="49"/>
                    <a:pt x="22" y="48"/>
                  </a:cubicBezTo>
                  <a:cubicBezTo>
                    <a:pt x="20" y="48"/>
                    <a:pt x="20" y="44"/>
                    <a:pt x="19" y="43"/>
                  </a:cubicBezTo>
                  <a:cubicBezTo>
                    <a:pt x="19" y="43"/>
                    <a:pt x="18" y="42"/>
                    <a:pt x="17" y="42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8" y="47"/>
                    <a:pt x="18" y="49"/>
                  </a:cubicBezTo>
                  <a:cubicBezTo>
                    <a:pt x="18" y="52"/>
                    <a:pt x="16" y="54"/>
                    <a:pt x="16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17" y="64"/>
                    <a:pt x="16" y="67"/>
                    <a:pt x="17" y="72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5" y="74"/>
                    <a:pt x="16" y="75"/>
                  </a:cubicBezTo>
                  <a:cubicBezTo>
                    <a:pt x="15" y="79"/>
                    <a:pt x="16" y="80"/>
                    <a:pt x="15" y="84"/>
                  </a:cubicBezTo>
                  <a:cubicBezTo>
                    <a:pt x="15" y="85"/>
                    <a:pt x="13" y="87"/>
                    <a:pt x="13" y="88"/>
                  </a:cubicBezTo>
                  <a:cubicBezTo>
                    <a:pt x="12" y="87"/>
                    <a:pt x="12" y="89"/>
                    <a:pt x="12" y="89"/>
                  </a:cubicBezTo>
                  <a:cubicBezTo>
                    <a:pt x="13" y="90"/>
                    <a:pt x="13" y="91"/>
                    <a:pt x="15" y="92"/>
                  </a:cubicBezTo>
                  <a:cubicBezTo>
                    <a:pt x="16" y="93"/>
                    <a:pt x="16" y="92"/>
                    <a:pt x="17" y="92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16" y="95"/>
                    <a:pt x="14" y="96"/>
                    <a:pt x="13" y="97"/>
                  </a:cubicBezTo>
                  <a:cubicBezTo>
                    <a:pt x="12" y="98"/>
                    <a:pt x="13" y="101"/>
                    <a:pt x="12" y="102"/>
                  </a:cubicBezTo>
                  <a:cubicBezTo>
                    <a:pt x="11" y="103"/>
                    <a:pt x="8" y="102"/>
                    <a:pt x="7" y="103"/>
                  </a:cubicBezTo>
                  <a:cubicBezTo>
                    <a:pt x="6" y="103"/>
                    <a:pt x="5" y="105"/>
                    <a:pt x="5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8"/>
                    <a:pt x="4" y="109"/>
                  </a:cubicBezTo>
                  <a:cubicBezTo>
                    <a:pt x="3" y="108"/>
                    <a:pt x="4" y="109"/>
                    <a:pt x="3" y="110"/>
                  </a:cubicBezTo>
                  <a:cubicBezTo>
                    <a:pt x="3" y="109"/>
                    <a:pt x="4" y="111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4" y="113"/>
                    <a:pt x="2" y="112"/>
                    <a:pt x="1" y="113"/>
                  </a:cubicBezTo>
                  <a:cubicBezTo>
                    <a:pt x="0" y="113"/>
                    <a:pt x="1" y="116"/>
                    <a:pt x="1" y="117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2" y="120"/>
                    <a:pt x="4" y="122"/>
                  </a:cubicBezTo>
                  <a:cubicBezTo>
                    <a:pt x="6" y="123"/>
                    <a:pt x="10" y="124"/>
                    <a:pt x="10" y="124"/>
                  </a:cubicBezTo>
                  <a:cubicBezTo>
                    <a:pt x="10" y="124"/>
                    <a:pt x="11" y="126"/>
                    <a:pt x="12" y="128"/>
                  </a:cubicBezTo>
                  <a:cubicBezTo>
                    <a:pt x="12" y="129"/>
                    <a:pt x="14" y="131"/>
                    <a:pt x="14" y="131"/>
                  </a:cubicBezTo>
                  <a:cubicBezTo>
                    <a:pt x="22" y="132"/>
                    <a:pt x="22" y="132"/>
                    <a:pt x="22" y="132"/>
                  </a:cubicBezTo>
                  <a:cubicBezTo>
                    <a:pt x="22" y="132"/>
                    <a:pt x="23" y="130"/>
                    <a:pt x="25" y="132"/>
                  </a:cubicBezTo>
                  <a:cubicBezTo>
                    <a:pt x="26" y="134"/>
                    <a:pt x="32" y="135"/>
                    <a:pt x="32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40"/>
                    <a:pt x="38" y="140"/>
                  </a:cubicBezTo>
                  <a:cubicBezTo>
                    <a:pt x="39" y="140"/>
                    <a:pt x="42" y="143"/>
                    <a:pt x="41" y="145"/>
                  </a:cubicBezTo>
                  <a:cubicBezTo>
                    <a:pt x="41" y="146"/>
                    <a:pt x="46" y="149"/>
                    <a:pt x="46" y="149"/>
                  </a:cubicBezTo>
                  <a:cubicBezTo>
                    <a:pt x="50" y="149"/>
                    <a:pt x="50" y="149"/>
                    <a:pt x="50" y="149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52"/>
                    <a:pt x="52" y="155"/>
                    <a:pt x="54" y="155"/>
                  </a:cubicBezTo>
                  <a:cubicBezTo>
                    <a:pt x="55" y="155"/>
                    <a:pt x="58" y="157"/>
                    <a:pt x="58" y="157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64" y="153"/>
                    <a:pt x="65" y="155"/>
                  </a:cubicBezTo>
                  <a:cubicBezTo>
                    <a:pt x="66" y="156"/>
                    <a:pt x="70" y="157"/>
                    <a:pt x="72" y="157"/>
                  </a:cubicBezTo>
                  <a:cubicBezTo>
                    <a:pt x="74" y="157"/>
                    <a:pt x="76" y="160"/>
                    <a:pt x="76" y="160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83" y="156"/>
                    <a:pt x="84" y="153"/>
                  </a:cubicBezTo>
                  <a:cubicBezTo>
                    <a:pt x="84" y="151"/>
                    <a:pt x="87" y="148"/>
                    <a:pt x="85" y="145"/>
                  </a:cubicBezTo>
                  <a:cubicBezTo>
                    <a:pt x="85" y="144"/>
                    <a:pt x="82" y="137"/>
                    <a:pt x="82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5"/>
                    <a:pt x="85" y="127"/>
                    <a:pt x="87" y="127"/>
                  </a:cubicBezTo>
                  <a:cubicBezTo>
                    <a:pt x="90" y="127"/>
                    <a:pt x="96" y="126"/>
                    <a:pt x="96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0" y="121"/>
                    <a:pt x="109" y="119"/>
                    <a:pt x="108" y="117"/>
                  </a:cubicBezTo>
                  <a:cubicBezTo>
                    <a:pt x="108" y="115"/>
                    <a:pt x="109" y="113"/>
                    <a:pt x="106" y="114"/>
                  </a:cubicBezTo>
                  <a:cubicBezTo>
                    <a:pt x="104" y="116"/>
                    <a:pt x="105" y="111"/>
                    <a:pt x="105" y="111"/>
                  </a:cubicBezTo>
                  <a:cubicBezTo>
                    <a:pt x="105" y="111"/>
                    <a:pt x="108" y="108"/>
                    <a:pt x="109" y="106"/>
                  </a:cubicBezTo>
                  <a:cubicBezTo>
                    <a:pt x="109" y="104"/>
                    <a:pt x="111" y="100"/>
                    <a:pt x="111" y="100"/>
                  </a:cubicBezTo>
                  <a:cubicBezTo>
                    <a:pt x="111" y="100"/>
                    <a:pt x="104" y="96"/>
                    <a:pt x="102" y="95"/>
                  </a:cubicBezTo>
                  <a:cubicBezTo>
                    <a:pt x="101" y="93"/>
                    <a:pt x="98" y="91"/>
                    <a:pt x="98" y="89"/>
                  </a:cubicBezTo>
                  <a:cubicBezTo>
                    <a:pt x="98" y="87"/>
                    <a:pt x="94" y="86"/>
                    <a:pt x="93" y="82"/>
                  </a:cubicBezTo>
                  <a:cubicBezTo>
                    <a:pt x="92" y="79"/>
                    <a:pt x="95" y="78"/>
                    <a:pt x="95" y="78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96" y="72"/>
                    <a:pt x="92" y="71"/>
                    <a:pt x="90" y="71"/>
                  </a:cubicBezTo>
                  <a:cubicBezTo>
                    <a:pt x="88" y="71"/>
                    <a:pt x="83" y="72"/>
                    <a:pt x="83" y="72"/>
                  </a:cubicBezTo>
                  <a:cubicBezTo>
                    <a:pt x="83" y="72"/>
                    <a:pt x="80" y="67"/>
                    <a:pt x="79" y="65"/>
                  </a:cubicBezTo>
                  <a:cubicBezTo>
                    <a:pt x="78" y="63"/>
                    <a:pt x="76" y="62"/>
                    <a:pt x="74" y="63"/>
                  </a:cubicBezTo>
                  <a:cubicBezTo>
                    <a:pt x="71" y="64"/>
                    <a:pt x="66" y="63"/>
                    <a:pt x="66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1" y="59"/>
                    <a:pt x="59" y="57"/>
                  </a:cubicBezTo>
                  <a:cubicBezTo>
                    <a:pt x="57" y="54"/>
                    <a:pt x="56" y="53"/>
                    <a:pt x="55" y="51"/>
                  </a:cubicBezTo>
                  <a:cubicBezTo>
                    <a:pt x="55" y="48"/>
                    <a:pt x="57" y="48"/>
                    <a:pt x="57" y="48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47" y="42"/>
                    <a:pt x="49" y="37"/>
                  </a:cubicBezTo>
                  <a:cubicBezTo>
                    <a:pt x="51" y="33"/>
                    <a:pt x="49" y="33"/>
                    <a:pt x="50" y="30"/>
                  </a:cubicBezTo>
                  <a:cubicBezTo>
                    <a:pt x="52" y="27"/>
                    <a:pt x="50" y="24"/>
                    <a:pt x="50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5" y="7"/>
                    <a:pt x="67" y="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285">
              <a:extLst>
                <a:ext uri="{FF2B5EF4-FFF2-40B4-BE49-F238E27FC236}">
                  <a16:creationId xmlns:a16="http://schemas.microsoft.com/office/drawing/2014/main" id="{FC3426BC-C13B-9D4D-B096-93A26A00B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7888" y="3766724"/>
              <a:ext cx="391616" cy="628742"/>
            </a:xfrm>
            <a:custGeom>
              <a:avLst/>
              <a:gdLst>
                <a:gd name="T0" fmla="*/ 69 w 111"/>
                <a:gd name="T1" fmla="*/ 7 h 178"/>
                <a:gd name="T2" fmla="*/ 70 w 111"/>
                <a:gd name="T3" fmla="*/ 3 h 178"/>
                <a:gd name="T4" fmla="*/ 66 w 111"/>
                <a:gd name="T5" fmla="*/ 1 h 178"/>
                <a:gd name="T6" fmla="*/ 62 w 111"/>
                <a:gd name="T7" fmla="*/ 3 h 178"/>
                <a:gd name="T8" fmla="*/ 56 w 111"/>
                <a:gd name="T9" fmla="*/ 9 h 178"/>
                <a:gd name="T10" fmla="*/ 48 w 111"/>
                <a:gd name="T11" fmla="*/ 15 h 178"/>
                <a:gd name="T12" fmla="*/ 41 w 111"/>
                <a:gd name="T13" fmla="*/ 17 h 178"/>
                <a:gd name="T14" fmla="*/ 37 w 111"/>
                <a:gd name="T15" fmla="*/ 17 h 178"/>
                <a:gd name="T16" fmla="*/ 34 w 111"/>
                <a:gd name="T17" fmla="*/ 20 h 178"/>
                <a:gd name="T18" fmla="*/ 31 w 111"/>
                <a:gd name="T19" fmla="*/ 30 h 178"/>
                <a:gd name="T20" fmla="*/ 28 w 111"/>
                <a:gd name="T21" fmla="*/ 34 h 178"/>
                <a:gd name="T22" fmla="*/ 22 w 111"/>
                <a:gd name="T23" fmla="*/ 48 h 178"/>
                <a:gd name="T24" fmla="*/ 17 w 111"/>
                <a:gd name="T25" fmla="*/ 42 h 178"/>
                <a:gd name="T26" fmla="*/ 18 w 111"/>
                <a:gd name="T27" fmla="*/ 49 h 178"/>
                <a:gd name="T28" fmla="*/ 15 w 111"/>
                <a:gd name="T29" fmla="*/ 56 h 178"/>
                <a:gd name="T30" fmla="*/ 17 w 111"/>
                <a:gd name="T31" fmla="*/ 72 h 178"/>
                <a:gd name="T32" fmla="*/ 16 w 111"/>
                <a:gd name="T33" fmla="*/ 75 h 178"/>
                <a:gd name="T34" fmla="*/ 13 w 111"/>
                <a:gd name="T35" fmla="*/ 88 h 178"/>
                <a:gd name="T36" fmla="*/ 15 w 111"/>
                <a:gd name="T37" fmla="*/ 92 h 178"/>
                <a:gd name="T38" fmla="*/ 17 w 111"/>
                <a:gd name="T39" fmla="*/ 94 h 178"/>
                <a:gd name="T40" fmla="*/ 12 w 111"/>
                <a:gd name="T41" fmla="*/ 102 h 178"/>
                <a:gd name="T42" fmla="*/ 5 w 111"/>
                <a:gd name="T43" fmla="*/ 106 h 178"/>
                <a:gd name="T44" fmla="*/ 4 w 111"/>
                <a:gd name="T45" fmla="*/ 109 h 178"/>
                <a:gd name="T46" fmla="*/ 5 w 111"/>
                <a:gd name="T47" fmla="*/ 112 h 178"/>
                <a:gd name="T48" fmla="*/ 1 w 111"/>
                <a:gd name="T49" fmla="*/ 113 h 178"/>
                <a:gd name="T50" fmla="*/ 2 w 111"/>
                <a:gd name="T51" fmla="*/ 117 h 178"/>
                <a:gd name="T52" fmla="*/ 10 w 111"/>
                <a:gd name="T53" fmla="*/ 124 h 178"/>
                <a:gd name="T54" fmla="*/ 14 w 111"/>
                <a:gd name="T55" fmla="*/ 131 h 178"/>
                <a:gd name="T56" fmla="*/ 25 w 111"/>
                <a:gd name="T57" fmla="*/ 132 h 178"/>
                <a:gd name="T58" fmla="*/ 36 w 111"/>
                <a:gd name="T59" fmla="*/ 135 h 178"/>
                <a:gd name="T60" fmla="*/ 41 w 111"/>
                <a:gd name="T61" fmla="*/ 145 h 178"/>
                <a:gd name="T62" fmla="*/ 50 w 111"/>
                <a:gd name="T63" fmla="*/ 149 h 178"/>
                <a:gd name="T64" fmla="*/ 54 w 111"/>
                <a:gd name="T65" fmla="*/ 155 h 178"/>
                <a:gd name="T66" fmla="*/ 59 w 111"/>
                <a:gd name="T67" fmla="*/ 154 h 178"/>
                <a:gd name="T68" fmla="*/ 72 w 111"/>
                <a:gd name="T69" fmla="*/ 157 h 178"/>
                <a:gd name="T70" fmla="*/ 67 w 111"/>
                <a:gd name="T71" fmla="*/ 176 h 178"/>
                <a:gd name="T72" fmla="*/ 74 w 111"/>
                <a:gd name="T73" fmla="*/ 178 h 178"/>
                <a:gd name="T74" fmla="*/ 85 w 111"/>
                <a:gd name="T75" fmla="*/ 145 h 178"/>
                <a:gd name="T76" fmla="*/ 79 w 111"/>
                <a:gd name="T77" fmla="*/ 136 h 178"/>
                <a:gd name="T78" fmla="*/ 85 w 111"/>
                <a:gd name="T79" fmla="*/ 131 h 178"/>
                <a:gd name="T80" fmla="*/ 81 w 111"/>
                <a:gd name="T81" fmla="*/ 129 h 178"/>
                <a:gd name="T82" fmla="*/ 87 w 111"/>
                <a:gd name="T83" fmla="*/ 127 h 178"/>
                <a:gd name="T84" fmla="*/ 96 w 111"/>
                <a:gd name="T85" fmla="*/ 124 h 178"/>
                <a:gd name="T86" fmla="*/ 102 w 111"/>
                <a:gd name="T87" fmla="*/ 125 h 178"/>
                <a:gd name="T88" fmla="*/ 106 w 111"/>
                <a:gd name="T89" fmla="*/ 121 h 178"/>
                <a:gd name="T90" fmla="*/ 110 w 111"/>
                <a:gd name="T91" fmla="*/ 126 h 178"/>
                <a:gd name="T92" fmla="*/ 108 w 111"/>
                <a:gd name="T93" fmla="*/ 117 h 178"/>
                <a:gd name="T94" fmla="*/ 105 w 111"/>
                <a:gd name="T95" fmla="*/ 111 h 178"/>
                <a:gd name="T96" fmla="*/ 111 w 111"/>
                <a:gd name="T97" fmla="*/ 100 h 178"/>
                <a:gd name="T98" fmla="*/ 98 w 111"/>
                <a:gd name="T99" fmla="*/ 89 h 178"/>
                <a:gd name="T100" fmla="*/ 95 w 111"/>
                <a:gd name="T101" fmla="*/ 78 h 178"/>
                <a:gd name="T102" fmla="*/ 90 w 111"/>
                <a:gd name="T103" fmla="*/ 71 h 178"/>
                <a:gd name="T104" fmla="*/ 79 w 111"/>
                <a:gd name="T105" fmla="*/ 65 h 178"/>
                <a:gd name="T106" fmla="*/ 66 w 111"/>
                <a:gd name="T107" fmla="*/ 63 h 178"/>
                <a:gd name="T108" fmla="*/ 59 w 111"/>
                <a:gd name="T109" fmla="*/ 57 h 178"/>
                <a:gd name="T110" fmla="*/ 57 w 111"/>
                <a:gd name="T111" fmla="*/ 48 h 178"/>
                <a:gd name="T112" fmla="*/ 50 w 111"/>
                <a:gd name="T113" fmla="*/ 41 h 178"/>
                <a:gd name="T114" fmla="*/ 50 w 111"/>
                <a:gd name="T115" fmla="*/ 30 h 178"/>
                <a:gd name="T116" fmla="*/ 54 w 111"/>
                <a:gd name="T117" fmla="*/ 23 h 178"/>
                <a:gd name="T118" fmla="*/ 62 w 111"/>
                <a:gd name="T119" fmla="*/ 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1" h="178">
                  <a:moveTo>
                    <a:pt x="67" y="7"/>
                  </a:moveTo>
                  <a:cubicBezTo>
                    <a:pt x="67" y="6"/>
                    <a:pt x="69" y="7"/>
                    <a:pt x="69" y="7"/>
                  </a:cubicBezTo>
                  <a:cubicBezTo>
                    <a:pt x="70" y="6"/>
                    <a:pt x="70" y="5"/>
                    <a:pt x="70" y="5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69" y="3"/>
                    <a:pt x="69" y="3"/>
                    <a:pt x="68" y="3"/>
                  </a:cubicBezTo>
                  <a:cubicBezTo>
                    <a:pt x="68" y="2"/>
                    <a:pt x="67" y="1"/>
                    <a:pt x="66" y="1"/>
                  </a:cubicBezTo>
                  <a:cubicBezTo>
                    <a:pt x="66" y="0"/>
                    <a:pt x="65" y="1"/>
                    <a:pt x="64" y="1"/>
                  </a:cubicBezTo>
                  <a:cubicBezTo>
                    <a:pt x="63" y="2"/>
                    <a:pt x="62" y="2"/>
                    <a:pt x="62" y="3"/>
                  </a:cubicBezTo>
                  <a:cubicBezTo>
                    <a:pt x="61" y="3"/>
                    <a:pt x="62" y="5"/>
                    <a:pt x="62" y="5"/>
                  </a:cubicBezTo>
                  <a:cubicBezTo>
                    <a:pt x="61" y="7"/>
                    <a:pt x="58" y="9"/>
                    <a:pt x="56" y="9"/>
                  </a:cubicBezTo>
                  <a:cubicBezTo>
                    <a:pt x="55" y="10"/>
                    <a:pt x="54" y="9"/>
                    <a:pt x="53" y="10"/>
                  </a:cubicBezTo>
                  <a:cubicBezTo>
                    <a:pt x="51" y="11"/>
                    <a:pt x="50" y="14"/>
                    <a:pt x="48" y="15"/>
                  </a:cubicBezTo>
                  <a:cubicBezTo>
                    <a:pt x="46" y="15"/>
                    <a:pt x="44" y="14"/>
                    <a:pt x="42" y="15"/>
                  </a:cubicBezTo>
                  <a:cubicBezTo>
                    <a:pt x="42" y="15"/>
                    <a:pt x="42" y="16"/>
                    <a:pt x="41" y="17"/>
                  </a:cubicBezTo>
                  <a:cubicBezTo>
                    <a:pt x="42" y="17"/>
                    <a:pt x="40" y="22"/>
                    <a:pt x="40" y="18"/>
                  </a:cubicBezTo>
                  <a:cubicBezTo>
                    <a:pt x="40" y="18"/>
                    <a:pt x="39" y="17"/>
                    <a:pt x="37" y="17"/>
                  </a:cubicBezTo>
                  <a:cubicBezTo>
                    <a:pt x="36" y="17"/>
                    <a:pt x="36" y="19"/>
                    <a:pt x="35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3" y="23"/>
                    <a:pt x="35" y="27"/>
                    <a:pt x="34" y="28"/>
                  </a:cubicBezTo>
                  <a:cubicBezTo>
                    <a:pt x="34" y="29"/>
                    <a:pt x="31" y="29"/>
                    <a:pt x="31" y="30"/>
                  </a:cubicBezTo>
                  <a:cubicBezTo>
                    <a:pt x="30" y="31"/>
                    <a:pt x="31" y="32"/>
                    <a:pt x="31" y="34"/>
                  </a:cubicBezTo>
                  <a:cubicBezTo>
                    <a:pt x="30" y="34"/>
                    <a:pt x="30" y="34"/>
                    <a:pt x="28" y="34"/>
                  </a:cubicBezTo>
                  <a:cubicBezTo>
                    <a:pt x="25" y="40"/>
                    <a:pt x="25" y="41"/>
                    <a:pt x="24" y="48"/>
                  </a:cubicBezTo>
                  <a:cubicBezTo>
                    <a:pt x="23" y="48"/>
                    <a:pt x="22" y="49"/>
                    <a:pt x="22" y="48"/>
                  </a:cubicBezTo>
                  <a:cubicBezTo>
                    <a:pt x="20" y="48"/>
                    <a:pt x="20" y="44"/>
                    <a:pt x="19" y="43"/>
                  </a:cubicBezTo>
                  <a:cubicBezTo>
                    <a:pt x="19" y="43"/>
                    <a:pt x="18" y="42"/>
                    <a:pt x="17" y="42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8" y="47"/>
                    <a:pt x="18" y="49"/>
                  </a:cubicBezTo>
                  <a:cubicBezTo>
                    <a:pt x="18" y="52"/>
                    <a:pt x="16" y="54"/>
                    <a:pt x="16" y="54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6" y="57"/>
                    <a:pt x="16" y="57"/>
                    <a:pt x="17" y="57"/>
                  </a:cubicBezTo>
                  <a:cubicBezTo>
                    <a:pt x="17" y="64"/>
                    <a:pt x="16" y="67"/>
                    <a:pt x="17" y="72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4"/>
                    <a:pt x="15" y="74"/>
                    <a:pt x="16" y="75"/>
                  </a:cubicBezTo>
                  <a:cubicBezTo>
                    <a:pt x="15" y="79"/>
                    <a:pt x="16" y="80"/>
                    <a:pt x="15" y="84"/>
                  </a:cubicBezTo>
                  <a:cubicBezTo>
                    <a:pt x="15" y="85"/>
                    <a:pt x="13" y="87"/>
                    <a:pt x="13" y="88"/>
                  </a:cubicBezTo>
                  <a:cubicBezTo>
                    <a:pt x="12" y="87"/>
                    <a:pt x="12" y="89"/>
                    <a:pt x="12" y="89"/>
                  </a:cubicBezTo>
                  <a:cubicBezTo>
                    <a:pt x="13" y="90"/>
                    <a:pt x="13" y="91"/>
                    <a:pt x="15" y="92"/>
                  </a:cubicBezTo>
                  <a:cubicBezTo>
                    <a:pt x="16" y="93"/>
                    <a:pt x="16" y="92"/>
                    <a:pt x="17" y="92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16" y="95"/>
                    <a:pt x="14" y="96"/>
                    <a:pt x="13" y="97"/>
                  </a:cubicBezTo>
                  <a:cubicBezTo>
                    <a:pt x="12" y="98"/>
                    <a:pt x="13" y="101"/>
                    <a:pt x="12" y="102"/>
                  </a:cubicBezTo>
                  <a:cubicBezTo>
                    <a:pt x="11" y="103"/>
                    <a:pt x="8" y="102"/>
                    <a:pt x="7" y="103"/>
                  </a:cubicBezTo>
                  <a:cubicBezTo>
                    <a:pt x="6" y="103"/>
                    <a:pt x="5" y="105"/>
                    <a:pt x="5" y="106"/>
                  </a:cubicBezTo>
                  <a:cubicBezTo>
                    <a:pt x="4" y="106"/>
                    <a:pt x="4" y="106"/>
                    <a:pt x="4" y="106"/>
                  </a:cubicBezTo>
                  <a:cubicBezTo>
                    <a:pt x="4" y="106"/>
                    <a:pt x="4" y="108"/>
                    <a:pt x="4" y="109"/>
                  </a:cubicBezTo>
                  <a:cubicBezTo>
                    <a:pt x="3" y="108"/>
                    <a:pt x="4" y="109"/>
                    <a:pt x="3" y="110"/>
                  </a:cubicBezTo>
                  <a:cubicBezTo>
                    <a:pt x="3" y="109"/>
                    <a:pt x="4" y="111"/>
                    <a:pt x="5" y="112"/>
                  </a:cubicBezTo>
                  <a:cubicBezTo>
                    <a:pt x="5" y="113"/>
                    <a:pt x="5" y="113"/>
                    <a:pt x="5" y="113"/>
                  </a:cubicBezTo>
                  <a:cubicBezTo>
                    <a:pt x="4" y="113"/>
                    <a:pt x="2" y="112"/>
                    <a:pt x="1" y="113"/>
                  </a:cubicBezTo>
                  <a:cubicBezTo>
                    <a:pt x="0" y="113"/>
                    <a:pt x="1" y="116"/>
                    <a:pt x="1" y="117"/>
                  </a:cubicBezTo>
                  <a:cubicBezTo>
                    <a:pt x="2" y="117"/>
                    <a:pt x="2" y="117"/>
                    <a:pt x="2" y="117"/>
                  </a:cubicBezTo>
                  <a:cubicBezTo>
                    <a:pt x="2" y="117"/>
                    <a:pt x="2" y="120"/>
                    <a:pt x="4" y="122"/>
                  </a:cubicBezTo>
                  <a:cubicBezTo>
                    <a:pt x="6" y="123"/>
                    <a:pt x="10" y="124"/>
                    <a:pt x="10" y="124"/>
                  </a:cubicBezTo>
                  <a:cubicBezTo>
                    <a:pt x="10" y="124"/>
                    <a:pt x="11" y="126"/>
                    <a:pt x="12" y="128"/>
                  </a:cubicBezTo>
                  <a:cubicBezTo>
                    <a:pt x="12" y="129"/>
                    <a:pt x="14" y="131"/>
                    <a:pt x="14" y="131"/>
                  </a:cubicBezTo>
                  <a:cubicBezTo>
                    <a:pt x="22" y="132"/>
                    <a:pt x="22" y="132"/>
                    <a:pt x="22" y="132"/>
                  </a:cubicBezTo>
                  <a:cubicBezTo>
                    <a:pt x="22" y="132"/>
                    <a:pt x="23" y="130"/>
                    <a:pt x="25" y="132"/>
                  </a:cubicBezTo>
                  <a:cubicBezTo>
                    <a:pt x="26" y="134"/>
                    <a:pt x="32" y="135"/>
                    <a:pt x="32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40"/>
                    <a:pt x="38" y="140"/>
                  </a:cubicBezTo>
                  <a:cubicBezTo>
                    <a:pt x="39" y="140"/>
                    <a:pt x="42" y="143"/>
                    <a:pt x="41" y="145"/>
                  </a:cubicBezTo>
                  <a:cubicBezTo>
                    <a:pt x="41" y="146"/>
                    <a:pt x="46" y="149"/>
                    <a:pt x="46" y="149"/>
                  </a:cubicBezTo>
                  <a:cubicBezTo>
                    <a:pt x="50" y="149"/>
                    <a:pt x="50" y="149"/>
                    <a:pt x="50" y="149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1" y="152"/>
                    <a:pt x="52" y="155"/>
                    <a:pt x="54" y="155"/>
                  </a:cubicBezTo>
                  <a:cubicBezTo>
                    <a:pt x="55" y="155"/>
                    <a:pt x="58" y="157"/>
                    <a:pt x="58" y="157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64" y="153"/>
                    <a:pt x="65" y="155"/>
                  </a:cubicBezTo>
                  <a:cubicBezTo>
                    <a:pt x="66" y="156"/>
                    <a:pt x="70" y="157"/>
                    <a:pt x="72" y="157"/>
                  </a:cubicBezTo>
                  <a:cubicBezTo>
                    <a:pt x="74" y="157"/>
                    <a:pt x="76" y="160"/>
                    <a:pt x="76" y="160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83" y="156"/>
                    <a:pt x="84" y="153"/>
                  </a:cubicBezTo>
                  <a:cubicBezTo>
                    <a:pt x="84" y="151"/>
                    <a:pt x="87" y="148"/>
                    <a:pt x="85" y="145"/>
                  </a:cubicBezTo>
                  <a:cubicBezTo>
                    <a:pt x="85" y="144"/>
                    <a:pt x="82" y="137"/>
                    <a:pt x="82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6" y="130"/>
                    <a:pt x="86" y="130"/>
                    <a:pt x="86" y="130"/>
                  </a:cubicBezTo>
                  <a:cubicBezTo>
                    <a:pt x="81" y="129"/>
                    <a:pt x="81" y="129"/>
                    <a:pt x="81" y="129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5"/>
                    <a:pt x="85" y="127"/>
                    <a:pt x="87" y="127"/>
                  </a:cubicBezTo>
                  <a:cubicBezTo>
                    <a:pt x="90" y="127"/>
                    <a:pt x="96" y="126"/>
                    <a:pt x="96" y="126"/>
                  </a:cubicBezTo>
                  <a:cubicBezTo>
                    <a:pt x="96" y="124"/>
                    <a:pt x="96" y="124"/>
                    <a:pt x="96" y="124"/>
                  </a:cubicBezTo>
                  <a:cubicBezTo>
                    <a:pt x="99" y="126"/>
                    <a:pt x="99" y="126"/>
                    <a:pt x="99" y="126"/>
                  </a:cubicBezTo>
                  <a:cubicBezTo>
                    <a:pt x="102" y="125"/>
                    <a:pt x="102" y="125"/>
                    <a:pt x="102" y="125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6" y="121"/>
                    <a:pt x="106" y="121"/>
                    <a:pt x="106" y="121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10" y="126"/>
                    <a:pt x="110" y="126"/>
                    <a:pt x="110" y="126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10" y="121"/>
                    <a:pt x="109" y="119"/>
                    <a:pt x="108" y="117"/>
                  </a:cubicBezTo>
                  <a:cubicBezTo>
                    <a:pt x="108" y="115"/>
                    <a:pt x="109" y="113"/>
                    <a:pt x="106" y="114"/>
                  </a:cubicBezTo>
                  <a:cubicBezTo>
                    <a:pt x="104" y="116"/>
                    <a:pt x="105" y="111"/>
                    <a:pt x="105" y="111"/>
                  </a:cubicBezTo>
                  <a:cubicBezTo>
                    <a:pt x="105" y="111"/>
                    <a:pt x="108" y="108"/>
                    <a:pt x="109" y="106"/>
                  </a:cubicBezTo>
                  <a:cubicBezTo>
                    <a:pt x="109" y="104"/>
                    <a:pt x="111" y="100"/>
                    <a:pt x="111" y="100"/>
                  </a:cubicBezTo>
                  <a:cubicBezTo>
                    <a:pt x="111" y="100"/>
                    <a:pt x="104" y="96"/>
                    <a:pt x="102" y="95"/>
                  </a:cubicBezTo>
                  <a:cubicBezTo>
                    <a:pt x="101" y="93"/>
                    <a:pt x="98" y="91"/>
                    <a:pt x="98" y="89"/>
                  </a:cubicBezTo>
                  <a:cubicBezTo>
                    <a:pt x="98" y="87"/>
                    <a:pt x="94" y="86"/>
                    <a:pt x="93" y="82"/>
                  </a:cubicBezTo>
                  <a:cubicBezTo>
                    <a:pt x="92" y="79"/>
                    <a:pt x="95" y="78"/>
                    <a:pt x="95" y="78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96" y="72"/>
                    <a:pt x="92" y="71"/>
                    <a:pt x="90" y="71"/>
                  </a:cubicBezTo>
                  <a:cubicBezTo>
                    <a:pt x="88" y="71"/>
                    <a:pt x="83" y="72"/>
                    <a:pt x="83" y="72"/>
                  </a:cubicBezTo>
                  <a:cubicBezTo>
                    <a:pt x="83" y="72"/>
                    <a:pt x="80" y="67"/>
                    <a:pt x="79" y="65"/>
                  </a:cubicBezTo>
                  <a:cubicBezTo>
                    <a:pt x="78" y="63"/>
                    <a:pt x="76" y="62"/>
                    <a:pt x="74" y="63"/>
                  </a:cubicBezTo>
                  <a:cubicBezTo>
                    <a:pt x="71" y="64"/>
                    <a:pt x="66" y="63"/>
                    <a:pt x="66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1" y="59"/>
                    <a:pt x="59" y="57"/>
                  </a:cubicBezTo>
                  <a:cubicBezTo>
                    <a:pt x="57" y="54"/>
                    <a:pt x="56" y="53"/>
                    <a:pt x="55" y="51"/>
                  </a:cubicBezTo>
                  <a:cubicBezTo>
                    <a:pt x="55" y="48"/>
                    <a:pt x="57" y="48"/>
                    <a:pt x="57" y="48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47" y="42"/>
                    <a:pt x="49" y="37"/>
                  </a:cubicBezTo>
                  <a:cubicBezTo>
                    <a:pt x="51" y="33"/>
                    <a:pt x="49" y="33"/>
                    <a:pt x="50" y="30"/>
                  </a:cubicBezTo>
                  <a:cubicBezTo>
                    <a:pt x="52" y="27"/>
                    <a:pt x="50" y="24"/>
                    <a:pt x="50" y="24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2" y="8"/>
                    <a:pt x="65" y="7"/>
                    <a:pt x="67" y="7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286">
              <a:extLst>
                <a:ext uri="{FF2B5EF4-FFF2-40B4-BE49-F238E27FC236}">
                  <a16:creationId xmlns:a16="http://schemas.microsoft.com/office/drawing/2014/main" id="{899B42FF-FBAF-0845-96C2-8C979E4EB3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90817" y="2065528"/>
              <a:ext cx="1870059" cy="1498202"/>
            </a:xfrm>
            <a:custGeom>
              <a:avLst/>
              <a:gdLst>
                <a:gd name="T0" fmla="*/ 314 w 531"/>
                <a:gd name="T1" fmla="*/ 425 h 425"/>
                <a:gd name="T2" fmla="*/ 326 w 531"/>
                <a:gd name="T3" fmla="*/ 402 h 425"/>
                <a:gd name="T4" fmla="*/ 341 w 531"/>
                <a:gd name="T5" fmla="*/ 303 h 425"/>
                <a:gd name="T6" fmla="*/ 406 w 531"/>
                <a:gd name="T7" fmla="*/ 277 h 425"/>
                <a:gd name="T8" fmla="*/ 383 w 531"/>
                <a:gd name="T9" fmla="*/ 233 h 425"/>
                <a:gd name="T10" fmla="*/ 528 w 531"/>
                <a:gd name="T11" fmla="*/ 82 h 425"/>
                <a:gd name="T12" fmla="*/ 518 w 531"/>
                <a:gd name="T13" fmla="*/ 70 h 425"/>
                <a:gd name="T14" fmla="*/ 495 w 531"/>
                <a:gd name="T15" fmla="*/ 63 h 425"/>
                <a:gd name="T16" fmla="*/ 468 w 531"/>
                <a:gd name="T17" fmla="*/ 38 h 425"/>
                <a:gd name="T18" fmla="*/ 440 w 531"/>
                <a:gd name="T19" fmla="*/ 4 h 425"/>
                <a:gd name="T20" fmla="*/ 407 w 531"/>
                <a:gd name="T21" fmla="*/ 14 h 425"/>
                <a:gd name="T22" fmla="*/ 399 w 531"/>
                <a:gd name="T23" fmla="*/ 46 h 425"/>
                <a:gd name="T24" fmla="*/ 368 w 531"/>
                <a:gd name="T25" fmla="*/ 76 h 425"/>
                <a:gd name="T26" fmla="*/ 403 w 531"/>
                <a:gd name="T27" fmla="*/ 89 h 425"/>
                <a:gd name="T28" fmla="*/ 356 w 531"/>
                <a:gd name="T29" fmla="*/ 106 h 425"/>
                <a:gd name="T30" fmla="*/ 329 w 531"/>
                <a:gd name="T31" fmla="*/ 126 h 425"/>
                <a:gd name="T32" fmla="*/ 288 w 531"/>
                <a:gd name="T33" fmla="*/ 147 h 425"/>
                <a:gd name="T34" fmla="*/ 229 w 531"/>
                <a:gd name="T35" fmla="*/ 141 h 425"/>
                <a:gd name="T36" fmla="*/ 188 w 531"/>
                <a:gd name="T37" fmla="*/ 118 h 425"/>
                <a:gd name="T38" fmla="*/ 163 w 531"/>
                <a:gd name="T39" fmla="*/ 91 h 425"/>
                <a:gd name="T40" fmla="*/ 133 w 531"/>
                <a:gd name="T41" fmla="*/ 64 h 425"/>
                <a:gd name="T42" fmla="*/ 96 w 531"/>
                <a:gd name="T43" fmla="*/ 80 h 425"/>
                <a:gd name="T44" fmla="*/ 74 w 531"/>
                <a:gd name="T45" fmla="*/ 109 h 425"/>
                <a:gd name="T46" fmla="*/ 62 w 531"/>
                <a:gd name="T47" fmla="*/ 141 h 425"/>
                <a:gd name="T48" fmla="*/ 14 w 531"/>
                <a:gd name="T49" fmla="*/ 167 h 425"/>
                <a:gd name="T50" fmla="*/ 9 w 531"/>
                <a:gd name="T51" fmla="*/ 185 h 425"/>
                <a:gd name="T52" fmla="*/ 10 w 531"/>
                <a:gd name="T53" fmla="*/ 211 h 425"/>
                <a:gd name="T54" fmla="*/ 49 w 531"/>
                <a:gd name="T55" fmla="*/ 220 h 425"/>
                <a:gd name="T56" fmla="*/ 44 w 531"/>
                <a:gd name="T57" fmla="*/ 246 h 425"/>
                <a:gd name="T58" fmla="*/ 52 w 531"/>
                <a:gd name="T59" fmla="*/ 273 h 425"/>
                <a:gd name="T60" fmla="*/ 76 w 531"/>
                <a:gd name="T61" fmla="*/ 290 h 425"/>
                <a:gd name="T62" fmla="*/ 107 w 531"/>
                <a:gd name="T63" fmla="*/ 308 h 425"/>
                <a:gd name="T64" fmla="*/ 144 w 531"/>
                <a:gd name="T65" fmla="*/ 312 h 425"/>
                <a:gd name="T66" fmla="*/ 182 w 531"/>
                <a:gd name="T67" fmla="*/ 307 h 425"/>
                <a:gd name="T68" fmla="*/ 207 w 531"/>
                <a:gd name="T69" fmla="*/ 315 h 425"/>
                <a:gd name="T70" fmla="*/ 220 w 531"/>
                <a:gd name="T71" fmla="*/ 336 h 425"/>
                <a:gd name="T72" fmla="*/ 218 w 531"/>
                <a:gd name="T73" fmla="*/ 362 h 425"/>
                <a:gd name="T74" fmla="*/ 228 w 531"/>
                <a:gd name="T75" fmla="*/ 375 h 425"/>
                <a:gd name="T76" fmla="*/ 249 w 531"/>
                <a:gd name="T77" fmla="*/ 388 h 425"/>
                <a:gd name="T78" fmla="*/ 279 w 531"/>
                <a:gd name="T79" fmla="*/ 368 h 425"/>
                <a:gd name="T80" fmla="*/ 303 w 531"/>
                <a:gd name="T81" fmla="*/ 386 h 425"/>
                <a:gd name="T82" fmla="*/ 322 w 531"/>
                <a:gd name="T83" fmla="*/ 399 h 425"/>
                <a:gd name="T84" fmla="*/ 335 w 531"/>
                <a:gd name="T85" fmla="*/ 381 h 425"/>
                <a:gd name="T86" fmla="*/ 356 w 531"/>
                <a:gd name="T87" fmla="*/ 373 h 425"/>
                <a:gd name="T88" fmla="*/ 375 w 531"/>
                <a:gd name="T89" fmla="*/ 366 h 425"/>
                <a:gd name="T90" fmla="*/ 388 w 531"/>
                <a:gd name="T91" fmla="*/ 351 h 425"/>
                <a:gd name="T92" fmla="*/ 399 w 531"/>
                <a:gd name="T93" fmla="*/ 333 h 425"/>
                <a:gd name="T94" fmla="*/ 412 w 531"/>
                <a:gd name="T95" fmla="*/ 313 h 425"/>
                <a:gd name="T96" fmla="*/ 422 w 531"/>
                <a:gd name="T97" fmla="*/ 291 h 425"/>
                <a:gd name="T98" fmla="*/ 408 w 531"/>
                <a:gd name="T99" fmla="*/ 271 h 425"/>
                <a:gd name="T100" fmla="*/ 404 w 531"/>
                <a:gd name="T101" fmla="*/ 221 h 425"/>
                <a:gd name="T102" fmla="*/ 426 w 531"/>
                <a:gd name="T103" fmla="*/ 208 h 425"/>
                <a:gd name="T104" fmla="*/ 400 w 531"/>
                <a:gd name="T105" fmla="*/ 206 h 425"/>
                <a:gd name="T106" fmla="*/ 386 w 531"/>
                <a:gd name="T107" fmla="*/ 183 h 425"/>
                <a:gd name="T108" fmla="*/ 426 w 531"/>
                <a:gd name="T109" fmla="*/ 162 h 425"/>
                <a:gd name="T110" fmla="*/ 441 w 531"/>
                <a:gd name="T111" fmla="*/ 173 h 425"/>
                <a:gd name="T112" fmla="*/ 464 w 531"/>
                <a:gd name="T113" fmla="*/ 145 h 425"/>
                <a:gd name="T114" fmla="*/ 487 w 531"/>
                <a:gd name="T115" fmla="*/ 139 h 425"/>
                <a:gd name="T116" fmla="*/ 501 w 531"/>
                <a:gd name="T117" fmla="*/ 119 h 425"/>
                <a:gd name="T118" fmla="*/ 236 w 531"/>
                <a:gd name="T119" fmla="*/ 2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1" h="425">
                  <a:moveTo>
                    <a:pt x="326" y="402"/>
                  </a:moveTo>
                  <a:cubicBezTo>
                    <a:pt x="323" y="403"/>
                    <a:pt x="320" y="405"/>
                    <a:pt x="317" y="406"/>
                  </a:cubicBezTo>
                  <a:cubicBezTo>
                    <a:pt x="315" y="406"/>
                    <a:pt x="313" y="406"/>
                    <a:pt x="312" y="406"/>
                  </a:cubicBezTo>
                  <a:cubicBezTo>
                    <a:pt x="311" y="407"/>
                    <a:pt x="312" y="408"/>
                    <a:pt x="311" y="409"/>
                  </a:cubicBezTo>
                  <a:cubicBezTo>
                    <a:pt x="311" y="410"/>
                    <a:pt x="310" y="409"/>
                    <a:pt x="309" y="410"/>
                  </a:cubicBezTo>
                  <a:cubicBezTo>
                    <a:pt x="308" y="411"/>
                    <a:pt x="307" y="411"/>
                    <a:pt x="305" y="412"/>
                  </a:cubicBezTo>
                  <a:cubicBezTo>
                    <a:pt x="306" y="416"/>
                    <a:pt x="305" y="418"/>
                    <a:pt x="307" y="420"/>
                  </a:cubicBezTo>
                  <a:cubicBezTo>
                    <a:pt x="308" y="422"/>
                    <a:pt x="309" y="422"/>
                    <a:pt x="311" y="422"/>
                  </a:cubicBezTo>
                  <a:cubicBezTo>
                    <a:pt x="311" y="423"/>
                    <a:pt x="314" y="425"/>
                    <a:pt x="314" y="425"/>
                  </a:cubicBezTo>
                  <a:cubicBezTo>
                    <a:pt x="315" y="425"/>
                    <a:pt x="320" y="422"/>
                    <a:pt x="321" y="422"/>
                  </a:cubicBezTo>
                  <a:cubicBezTo>
                    <a:pt x="321" y="421"/>
                    <a:pt x="321" y="420"/>
                    <a:pt x="321" y="420"/>
                  </a:cubicBezTo>
                  <a:cubicBezTo>
                    <a:pt x="323" y="419"/>
                    <a:pt x="324" y="420"/>
                    <a:pt x="325" y="418"/>
                  </a:cubicBezTo>
                  <a:cubicBezTo>
                    <a:pt x="326" y="417"/>
                    <a:pt x="325" y="416"/>
                    <a:pt x="325" y="414"/>
                  </a:cubicBezTo>
                  <a:cubicBezTo>
                    <a:pt x="327" y="413"/>
                    <a:pt x="327" y="413"/>
                    <a:pt x="327" y="413"/>
                  </a:cubicBezTo>
                  <a:cubicBezTo>
                    <a:pt x="328" y="408"/>
                    <a:pt x="326" y="410"/>
                    <a:pt x="329" y="408"/>
                  </a:cubicBezTo>
                  <a:cubicBezTo>
                    <a:pt x="329" y="408"/>
                    <a:pt x="330" y="406"/>
                    <a:pt x="329" y="406"/>
                  </a:cubicBezTo>
                  <a:cubicBezTo>
                    <a:pt x="329" y="406"/>
                    <a:pt x="329" y="405"/>
                    <a:pt x="329" y="404"/>
                  </a:cubicBezTo>
                  <a:cubicBezTo>
                    <a:pt x="328" y="404"/>
                    <a:pt x="326" y="403"/>
                    <a:pt x="326" y="402"/>
                  </a:cubicBezTo>
                  <a:close/>
                  <a:moveTo>
                    <a:pt x="343" y="301"/>
                  </a:moveTo>
                  <a:cubicBezTo>
                    <a:pt x="343" y="301"/>
                    <a:pt x="344" y="303"/>
                    <a:pt x="345" y="303"/>
                  </a:cubicBezTo>
                  <a:cubicBezTo>
                    <a:pt x="344" y="303"/>
                    <a:pt x="344" y="303"/>
                    <a:pt x="344" y="305"/>
                  </a:cubicBezTo>
                  <a:cubicBezTo>
                    <a:pt x="343" y="305"/>
                    <a:pt x="342" y="306"/>
                    <a:pt x="342" y="306"/>
                  </a:cubicBezTo>
                  <a:cubicBezTo>
                    <a:pt x="341" y="306"/>
                    <a:pt x="338" y="305"/>
                    <a:pt x="337" y="304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8" y="302"/>
                    <a:pt x="337" y="302"/>
                    <a:pt x="339" y="301"/>
                  </a:cubicBezTo>
                  <a:cubicBezTo>
                    <a:pt x="339" y="301"/>
                    <a:pt x="339" y="303"/>
                    <a:pt x="339" y="303"/>
                  </a:cubicBezTo>
                  <a:cubicBezTo>
                    <a:pt x="339" y="303"/>
                    <a:pt x="340" y="304"/>
                    <a:pt x="341" y="303"/>
                  </a:cubicBezTo>
                  <a:cubicBezTo>
                    <a:pt x="341" y="303"/>
                    <a:pt x="341" y="302"/>
                    <a:pt x="341" y="301"/>
                  </a:cubicBezTo>
                  <a:cubicBezTo>
                    <a:pt x="342" y="301"/>
                    <a:pt x="343" y="301"/>
                    <a:pt x="343" y="301"/>
                  </a:cubicBezTo>
                  <a:close/>
                  <a:moveTo>
                    <a:pt x="379" y="296"/>
                  </a:moveTo>
                  <a:cubicBezTo>
                    <a:pt x="384" y="296"/>
                    <a:pt x="378" y="299"/>
                    <a:pt x="377" y="300"/>
                  </a:cubicBezTo>
                  <a:cubicBezTo>
                    <a:pt x="376" y="298"/>
                    <a:pt x="373" y="296"/>
                    <a:pt x="379" y="296"/>
                  </a:cubicBezTo>
                  <a:close/>
                  <a:moveTo>
                    <a:pt x="407" y="272"/>
                  </a:moveTo>
                  <a:cubicBezTo>
                    <a:pt x="409" y="273"/>
                    <a:pt x="409" y="273"/>
                    <a:pt x="409" y="273"/>
                  </a:cubicBezTo>
                  <a:cubicBezTo>
                    <a:pt x="408" y="273"/>
                    <a:pt x="409" y="276"/>
                    <a:pt x="409" y="277"/>
                  </a:cubicBezTo>
                  <a:cubicBezTo>
                    <a:pt x="409" y="277"/>
                    <a:pt x="405" y="277"/>
                    <a:pt x="406" y="277"/>
                  </a:cubicBezTo>
                  <a:cubicBezTo>
                    <a:pt x="406" y="276"/>
                    <a:pt x="405" y="276"/>
                    <a:pt x="404" y="276"/>
                  </a:cubicBezTo>
                  <a:cubicBezTo>
                    <a:pt x="405" y="276"/>
                    <a:pt x="404" y="274"/>
                    <a:pt x="404" y="273"/>
                  </a:cubicBezTo>
                  <a:cubicBezTo>
                    <a:pt x="405" y="273"/>
                    <a:pt x="407" y="273"/>
                    <a:pt x="407" y="272"/>
                  </a:cubicBezTo>
                  <a:close/>
                  <a:moveTo>
                    <a:pt x="418" y="271"/>
                  </a:moveTo>
                  <a:cubicBezTo>
                    <a:pt x="418" y="271"/>
                    <a:pt x="419" y="273"/>
                    <a:pt x="419" y="273"/>
                  </a:cubicBezTo>
                  <a:cubicBezTo>
                    <a:pt x="420" y="273"/>
                    <a:pt x="420" y="271"/>
                    <a:pt x="418" y="271"/>
                  </a:cubicBezTo>
                  <a:close/>
                  <a:moveTo>
                    <a:pt x="383" y="233"/>
                  </a:moveTo>
                  <a:cubicBezTo>
                    <a:pt x="383" y="233"/>
                    <a:pt x="384" y="236"/>
                    <a:pt x="383" y="235"/>
                  </a:cubicBezTo>
                  <a:cubicBezTo>
                    <a:pt x="382" y="235"/>
                    <a:pt x="381" y="232"/>
                    <a:pt x="383" y="233"/>
                  </a:cubicBezTo>
                  <a:close/>
                  <a:moveTo>
                    <a:pt x="512" y="109"/>
                  </a:moveTo>
                  <a:cubicBezTo>
                    <a:pt x="514" y="106"/>
                    <a:pt x="514" y="106"/>
                    <a:pt x="514" y="106"/>
                  </a:cubicBezTo>
                  <a:cubicBezTo>
                    <a:pt x="518" y="104"/>
                    <a:pt x="518" y="104"/>
                    <a:pt x="518" y="104"/>
                  </a:cubicBezTo>
                  <a:cubicBezTo>
                    <a:pt x="519" y="101"/>
                    <a:pt x="519" y="101"/>
                    <a:pt x="519" y="101"/>
                  </a:cubicBezTo>
                  <a:cubicBezTo>
                    <a:pt x="522" y="99"/>
                    <a:pt x="522" y="99"/>
                    <a:pt x="522" y="99"/>
                  </a:cubicBezTo>
                  <a:cubicBezTo>
                    <a:pt x="526" y="96"/>
                    <a:pt x="526" y="96"/>
                    <a:pt x="526" y="96"/>
                  </a:cubicBezTo>
                  <a:cubicBezTo>
                    <a:pt x="528" y="92"/>
                    <a:pt x="528" y="92"/>
                    <a:pt x="528" y="92"/>
                  </a:cubicBezTo>
                  <a:cubicBezTo>
                    <a:pt x="529" y="85"/>
                    <a:pt x="529" y="85"/>
                    <a:pt x="529" y="85"/>
                  </a:cubicBezTo>
                  <a:cubicBezTo>
                    <a:pt x="528" y="82"/>
                    <a:pt x="528" y="82"/>
                    <a:pt x="528" y="82"/>
                  </a:cubicBezTo>
                  <a:cubicBezTo>
                    <a:pt x="531" y="80"/>
                    <a:pt x="531" y="80"/>
                    <a:pt x="531" y="80"/>
                  </a:cubicBezTo>
                  <a:cubicBezTo>
                    <a:pt x="531" y="75"/>
                    <a:pt x="531" y="75"/>
                    <a:pt x="531" y="75"/>
                  </a:cubicBezTo>
                  <a:cubicBezTo>
                    <a:pt x="529" y="73"/>
                    <a:pt x="529" y="73"/>
                    <a:pt x="529" y="73"/>
                  </a:cubicBezTo>
                  <a:cubicBezTo>
                    <a:pt x="529" y="70"/>
                    <a:pt x="529" y="70"/>
                    <a:pt x="529" y="70"/>
                  </a:cubicBezTo>
                  <a:cubicBezTo>
                    <a:pt x="531" y="64"/>
                    <a:pt x="531" y="64"/>
                    <a:pt x="531" y="64"/>
                  </a:cubicBezTo>
                  <a:cubicBezTo>
                    <a:pt x="527" y="66"/>
                    <a:pt x="527" y="66"/>
                    <a:pt x="527" y="66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21" y="70"/>
                    <a:pt x="521" y="70"/>
                    <a:pt x="521" y="70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5" y="72"/>
                    <a:pt x="515" y="72"/>
                    <a:pt x="515" y="72"/>
                  </a:cubicBezTo>
                  <a:cubicBezTo>
                    <a:pt x="512" y="75"/>
                    <a:pt x="512" y="75"/>
                    <a:pt x="512" y="75"/>
                  </a:cubicBezTo>
                  <a:cubicBezTo>
                    <a:pt x="509" y="77"/>
                    <a:pt x="509" y="77"/>
                    <a:pt x="509" y="77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2" y="76"/>
                    <a:pt x="502" y="76"/>
                    <a:pt x="502" y="76"/>
                  </a:cubicBezTo>
                  <a:cubicBezTo>
                    <a:pt x="498" y="74"/>
                    <a:pt x="498" y="74"/>
                    <a:pt x="498" y="74"/>
                  </a:cubicBezTo>
                  <a:cubicBezTo>
                    <a:pt x="496" y="70"/>
                    <a:pt x="496" y="70"/>
                    <a:pt x="496" y="70"/>
                  </a:cubicBezTo>
                  <a:cubicBezTo>
                    <a:pt x="497" y="66"/>
                    <a:pt x="497" y="66"/>
                    <a:pt x="497" y="66"/>
                  </a:cubicBezTo>
                  <a:cubicBezTo>
                    <a:pt x="495" y="63"/>
                    <a:pt x="495" y="63"/>
                    <a:pt x="495" y="63"/>
                  </a:cubicBezTo>
                  <a:cubicBezTo>
                    <a:pt x="492" y="59"/>
                    <a:pt x="492" y="59"/>
                    <a:pt x="492" y="59"/>
                  </a:cubicBezTo>
                  <a:cubicBezTo>
                    <a:pt x="490" y="54"/>
                    <a:pt x="490" y="54"/>
                    <a:pt x="490" y="54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86" y="48"/>
                    <a:pt x="486" y="48"/>
                    <a:pt x="486" y="48"/>
                  </a:cubicBezTo>
                  <a:cubicBezTo>
                    <a:pt x="481" y="46"/>
                    <a:pt x="481" y="46"/>
                    <a:pt x="481" y="46"/>
                  </a:cubicBezTo>
                  <a:cubicBezTo>
                    <a:pt x="477" y="46"/>
                    <a:pt x="477" y="46"/>
                    <a:pt x="477" y="46"/>
                  </a:cubicBezTo>
                  <a:cubicBezTo>
                    <a:pt x="474" y="46"/>
                    <a:pt x="474" y="46"/>
                    <a:pt x="474" y="46"/>
                  </a:cubicBezTo>
                  <a:cubicBezTo>
                    <a:pt x="471" y="43"/>
                    <a:pt x="471" y="43"/>
                    <a:pt x="471" y="43"/>
                  </a:cubicBezTo>
                  <a:cubicBezTo>
                    <a:pt x="468" y="38"/>
                    <a:pt x="468" y="38"/>
                    <a:pt x="468" y="38"/>
                  </a:cubicBezTo>
                  <a:cubicBezTo>
                    <a:pt x="464" y="32"/>
                    <a:pt x="464" y="32"/>
                    <a:pt x="464" y="32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0" y="18"/>
                    <a:pt x="460" y="18"/>
                    <a:pt x="460" y="18"/>
                  </a:cubicBezTo>
                  <a:cubicBezTo>
                    <a:pt x="457" y="15"/>
                    <a:pt x="457" y="15"/>
                    <a:pt x="457" y="15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47" y="10"/>
                    <a:pt x="447" y="10"/>
                    <a:pt x="447" y="10"/>
                  </a:cubicBezTo>
                  <a:cubicBezTo>
                    <a:pt x="443" y="7"/>
                    <a:pt x="443" y="7"/>
                    <a:pt x="443" y="7"/>
                  </a:cubicBezTo>
                  <a:cubicBezTo>
                    <a:pt x="440" y="4"/>
                    <a:pt x="440" y="4"/>
                    <a:pt x="440" y="4"/>
                  </a:cubicBezTo>
                  <a:cubicBezTo>
                    <a:pt x="437" y="1"/>
                    <a:pt x="437" y="1"/>
                    <a:pt x="437" y="1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429" y="1"/>
                    <a:pt x="429" y="1"/>
                    <a:pt x="429" y="1"/>
                  </a:cubicBezTo>
                  <a:cubicBezTo>
                    <a:pt x="424" y="3"/>
                    <a:pt x="424" y="3"/>
                    <a:pt x="424" y="3"/>
                  </a:cubicBezTo>
                  <a:cubicBezTo>
                    <a:pt x="419" y="3"/>
                    <a:pt x="419" y="3"/>
                    <a:pt x="419" y="3"/>
                  </a:cubicBezTo>
                  <a:cubicBezTo>
                    <a:pt x="416" y="6"/>
                    <a:pt x="416" y="6"/>
                    <a:pt x="416" y="6"/>
                  </a:cubicBezTo>
                  <a:cubicBezTo>
                    <a:pt x="412" y="9"/>
                    <a:pt x="412" y="9"/>
                    <a:pt x="412" y="9"/>
                  </a:cubicBezTo>
                  <a:cubicBezTo>
                    <a:pt x="409" y="13"/>
                    <a:pt x="409" y="13"/>
                    <a:pt x="409" y="13"/>
                  </a:cubicBezTo>
                  <a:cubicBezTo>
                    <a:pt x="407" y="14"/>
                    <a:pt x="407" y="14"/>
                    <a:pt x="407" y="14"/>
                  </a:cubicBezTo>
                  <a:cubicBezTo>
                    <a:pt x="407" y="17"/>
                    <a:pt x="407" y="17"/>
                    <a:pt x="407" y="17"/>
                  </a:cubicBezTo>
                  <a:cubicBezTo>
                    <a:pt x="409" y="16"/>
                    <a:pt x="409" y="16"/>
                    <a:pt x="409" y="16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9" y="25"/>
                    <a:pt x="409" y="25"/>
                    <a:pt x="409" y="25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8" y="32"/>
                    <a:pt x="408" y="32"/>
                    <a:pt x="408" y="32"/>
                  </a:cubicBezTo>
                  <a:cubicBezTo>
                    <a:pt x="405" y="36"/>
                    <a:pt x="405" y="36"/>
                    <a:pt x="405" y="36"/>
                  </a:cubicBezTo>
                  <a:cubicBezTo>
                    <a:pt x="403" y="40"/>
                    <a:pt x="403" y="40"/>
                    <a:pt x="403" y="40"/>
                  </a:cubicBezTo>
                  <a:cubicBezTo>
                    <a:pt x="403" y="40"/>
                    <a:pt x="396" y="45"/>
                    <a:pt x="399" y="46"/>
                  </a:cubicBezTo>
                  <a:cubicBezTo>
                    <a:pt x="399" y="48"/>
                    <a:pt x="393" y="50"/>
                    <a:pt x="393" y="50"/>
                  </a:cubicBezTo>
                  <a:cubicBezTo>
                    <a:pt x="387" y="55"/>
                    <a:pt x="387" y="55"/>
                    <a:pt x="387" y="55"/>
                  </a:cubicBezTo>
                  <a:cubicBezTo>
                    <a:pt x="384" y="52"/>
                    <a:pt x="384" y="52"/>
                    <a:pt x="384" y="52"/>
                  </a:cubicBezTo>
                  <a:cubicBezTo>
                    <a:pt x="378" y="49"/>
                    <a:pt x="378" y="49"/>
                    <a:pt x="378" y="49"/>
                  </a:cubicBezTo>
                  <a:cubicBezTo>
                    <a:pt x="374" y="51"/>
                    <a:pt x="374" y="51"/>
                    <a:pt x="374" y="51"/>
                  </a:cubicBezTo>
                  <a:cubicBezTo>
                    <a:pt x="370" y="61"/>
                    <a:pt x="370" y="61"/>
                    <a:pt x="370" y="61"/>
                  </a:cubicBezTo>
                  <a:cubicBezTo>
                    <a:pt x="370" y="61"/>
                    <a:pt x="370" y="63"/>
                    <a:pt x="371" y="64"/>
                  </a:cubicBezTo>
                  <a:cubicBezTo>
                    <a:pt x="372" y="68"/>
                    <a:pt x="369" y="71"/>
                    <a:pt x="369" y="71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5" y="78"/>
                    <a:pt x="375" y="78"/>
                    <a:pt x="375" y="78"/>
                  </a:cubicBezTo>
                  <a:cubicBezTo>
                    <a:pt x="381" y="77"/>
                    <a:pt x="381" y="77"/>
                    <a:pt x="381" y="77"/>
                  </a:cubicBezTo>
                  <a:cubicBezTo>
                    <a:pt x="386" y="72"/>
                    <a:pt x="386" y="72"/>
                    <a:pt x="386" y="72"/>
                  </a:cubicBezTo>
                  <a:cubicBezTo>
                    <a:pt x="389" y="73"/>
                    <a:pt x="389" y="73"/>
                    <a:pt x="389" y="73"/>
                  </a:cubicBezTo>
                  <a:cubicBezTo>
                    <a:pt x="391" y="76"/>
                    <a:pt x="391" y="76"/>
                    <a:pt x="391" y="76"/>
                  </a:cubicBezTo>
                  <a:cubicBezTo>
                    <a:pt x="395" y="79"/>
                    <a:pt x="395" y="79"/>
                    <a:pt x="395" y="79"/>
                  </a:cubicBezTo>
                  <a:cubicBezTo>
                    <a:pt x="401" y="81"/>
                    <a:pt x="401" y="81"/>
                    <a:pt x="401" y="81"/>
                  </a:cubicBezTo>
                  <a:cubicBezTo>
                    <a:pt x="404" y="85"/>
                    <a:pt x="404" y="85"/>
                    <a:pt x="404" y="85"/>
                  </a:cubicBezTo>
                  <a:cubicBezTo>
                    <a:pt x="403" y="89"/>
                    <a:pt x="403" y="89"/>
                    <a:pt x="403" y="89"/>
                  </a:cubicBezTo>
                  <a:cubicBezTo>
                    <a:pt x="403" y="89"/>
                    <a:pt x="398" y="88"/>
                    <a:pt x="395" y="89"/>
                  </a:cubicBezTo>
                  <a:cubicBezTo>
                    <a:pt x="393" y="89"/>
                    <a:pt x="389" y="94"/>
                    <a:pt x="389" y="94"/>
                  </a:cubicBezTo>
                  <a:cubicBezTo>
                    <a:pt x="384" y="93"/>
                    <a:pt x="384" y="93"/>
                    <a:pt x="384" y="93"/>
                  </a:cubicBezTo>
                  <a:cubicBezTo>
                    <a:pt x="377" y="98"/>
                    <a:pt x="377" y="98"/>
                    <a:pt x="377" y="98"/>
                  </a:cubicBezTo>
                  <a:cubicBezTo>
                    <a:pt x="375" y="96"/>
                    <a:pt x="375" y="96"/>
                    <a:pt x="375" y="96"/>
                  </a:cubicBezTo>
                  <a:cubicBezTo>
                    <a:pt x="372" y="96"/>
                    <a:pt x="372" y="96"/>
                    <a:pt x="372" y="96"/>
                  </a:cubicBezTo>
                  <a:cubicBezTo>
                    <a:pt x="370" y="101"/>
                    <a:pt x="370" y="101"/>
                    <a:pt x="370" y="101"/>
                  </a:cubicBezTo>
                  <a:cubicBezTo>
                    <a:pt x="367" y="103"/>
                    <a:pt x="367" y="103"/>
                    <a:pt x="367" y="103"/>
                  </a:cubicBezTo>
                  <a:cubicBezTo>
                    <a:pt x="356" y="106"/>
                    <a:pt x="356" y="106"/>
                    <a:pt x="356" y="106"/>
                  </a:cubicBezTo>
                  <a:cubicBezTo>
                    <a:pt x="354" y="112"/>
                    <a:pt x="354" y="112"/>
                    <a:pt x="354" y="112"/>
                  </a:cubicBezTo>
                  <a:cubicBezTo>
                    <a:pt x="347" y="116"/>
                    <a:pt x="347" y="116"/>
                    <a:pt x="347" y="116"/>
                  </a:cubicBezTo>
                  <a:cubicBezTo>
                    <a:pt x="342" y="114"/>
                    <a:pt x="342" y="114"/>
                    <a:pt x="342" y="114"/>
                  </a:cubicBezTo>
                  <a:cubicBezTo>
                    <a:pt x="338" y="110"/>
                    <a:pt x="338" y="110"/>
                    <a:pt x="338" y="11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0" y="111"/>
                    <a:pt x="330" y="111"/>
                    <a:pt x="330" y="111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28" y="121"/>
                    <a:pt x="328" y="121"/>
                    <a:pt x="328" y="121"/>
                  </a:cubicBezTo>
                  <a:cubicBezTo>
                    <a:pt x="329" y="126"/>
                    <a:pt x="329" y="126"/>
                    <a:pt x="329" y="126"/>
                  </a:cubicBezTo>
                  <a:cubicBezTo>
                    <a:pt x="331" y="130"/>
                    <a:pt x="331" y="130"/>
                    <a:pt x="331" y="130"/>
                  </a:cubicBezTo>
                  <a:cubicBezTo>
                    <a:pt x="328" y="135"/>
                    <a:pt x="328" y="135"/>
                    <a:pt x="328" y="135"/>
                  </a:cubicBezTo>
                  <a:cubicBezTo>
                    <a:pt x="324" y="137"/>
                    <a:pt x="324" y="137"/>
                    <a:pt x="324" y="137"/>
                  </a:cubicBezTo>
                  <a:cubicBezTo>
                    <a:pt x="317" y="139"/>
                    <a:pt x="317" y="139"/>
                    <a:pt x="317" y="139"/>
                  </a:cubicBezTo>
                  <a:cubicBezTo>
                    <a:pt x="308" y="141"/>
                    <a:pt x="308" y="141"/>
                    <a:pt x="308" y="141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296" y="142"/>
                    <a:pt x="296" y="142"/>
                    <a:pt x="296" y="142"/>
                  </a:cubicBezTo>
                  <a:cubicBezTo>
                    <a:pt x="292" y="142"/>
                    <a:pt x="292" y="142"/>
                    <a:pt x="292" y="142"/>
                  </a:cubicBezTo>
                  <a:cubicBezTo>
                    <a:pt x="288" y="147"/>
                    <a:pt x="288" y="147"/>
                    <a:pt x="288" y="147"/>
                  </a:cubicBezTo>
                  <a:cubicBezTo>
                    <a:pt x="282" y="149"/>
                    <a:pt x="282" y="149"/>
                    <a:pt x="282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0" y="152"/>
                    <a:pt x="270" y="152"/>
                    <a:pt x="270" y="152"/>
                  </a:cubicBezTo>
                  <a:cubicBezTo>
                    <a:pt x="261" y="152"/>
                    <a:pt x="261" y="152"/>
                    <a:pt x="261" y="152"/>
                  </a:cubicBezTo>
                  <a:cubicBezTo>
                    <a:pt x="257" y="148"/>
                    <a:pt x="257" y="148"/>
                    <a:pt x="257" y="148"/>
                  </a:cubicBezTo>
                  <a:cubicBezTo>
                    <a:pt x="252" y="144"/>
                    <a:pt x="252" y="144"/>
                    <a:pt x="252" y="144"/>
                  </a:cubicBezTo>
                  <a:cubicBezTo>
                    <a:pt x="250" y="143"/>
                    <a:pt x="250" y="143"/>
                    <a:pt x="250" y="143"/>
                  </a:cubicBezTo>
                  <a:cubicBezTo>
                    <a:pt x="237" y="142"/>
                    <a:pt x="237" y="142"/>
                    <a:pt x="237" y="142"/>
                  </a:cubicBezTo>
                  <a:cubicBezTo>
                    <a:pt x="229" y="141"/>
                    <a:pt x="229" y="141"/>
                    <a:pt x="229" y="141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16" y="141"/>
                    <a:pt x="216" y="141"/>
                    <a:pt x="216" y="141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1" y="133"/>
                    <a:pt x="201" y="133"/>
                    <a:pt x="201" y="133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88" y="118"/>
                    <a:pt x="188" y="118"/>
                    <a:pt x="188" y="118"/>
                  </a:cubicBezTo>
                  <a:cubicBezTo>
                    <a:pt x="183" y="116"/>
                    <a:pt x="183" y="116"/>
                    <a:pt x="183" y="116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65" y="109"/>
                    <a:pt x="165" y="109"/>
                    <a:pt x="165" y="109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6" y="96"/>
                    <a:pt x="166" y="96"/>
                    <a:pt x="166" y="96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3" y="80"/>
                    <a:pt x="153" y="80"/>
                    <a:pt x="153" y="80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42" y="78"/>
                    <a:pt x="142" y="78"/>
                    <a:pt x="142" y="78"/>
                  </a:cubicBezTo>
                  <a:cubicBezTo>
                    <a:pt x="138" y="77"/>
                    <a:pt x="138" y="77"/>
                    <a:pt x="138" y="77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29" y="59"/>
                    <a:pt x="129" y="59"/>
                    <a:pt x="129" y="59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1" y="80"/>
                    <a:pt x="91" y="80"/>
                    <a:pt x="91" y="80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2" y="91"/>
                    <a:pt x="82" y="91"/>
                    <a:pt x="82" y="91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1" y="103"/>
                    <a:pt x="81" y="103"/>
                    <a:pt x="81" y="103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59" y="142"/>
                    <a:pt x="57" y="143"/>
                    <a:pt x="55" y="144"/>
                  </a:cubicBezTo>
                  <a:cubicBezTo>
                    <a:pt x="53" y="146"/>
                    <a:pt x="53" y="147"/>
                    <a:pt x="51" y="148"/>
                  </a:cubicBezTo>
                  <a:cubicBezTo>
                    <a:pt x="49" y="149"/>
                    <a:pt x="48" y="149"/>
                    <a:pt x="46" y="150"/>
                  </a:cubicBezTo>
                  <a:cubicBezTo>
                    <a:pt x="45" y="151"/>
                    <a:pt x="45" y="153"/>
                    <a:pt x="45" y="154"/>
                  </a:cubicBezTo>
                  <a:cubicBezTo>
                    <a:pt x="45" y="157"/>
                    <a:pt x="34" y="154"/>
                    <a:pt x="31" y="159"/>
                  </a:cubicBezTo>
                  <a:cubicBezTo>
                    <a:pt x="29" y="162"/>
                    <a:pt x="31" y="164"/>
                    <a:pt x="29" y="167"/>
                  </a:cubicBezTo>
                  <a:cubicBezTo>
                    <a:pt x="27" y="169"/>
                    <a:pt x="24" y="168"/>
                    <a:pt x="22" y="169"/>
                  </a:cubicBezTo>
                  <a:cubicBezTo>
                    <a:pt x="20" y="169"/>
                    <a:pt x="19" y="171"/>
                    <a:pt x="17" y="171"/>
                  </a:cubicBezTo>
                  <a:cubicBezTo>
                    <a:pt x="15" y="171"/>
                    <a:pt x="16" y="167"/>
                    <a:pt x="14" y="167"/>
                  </a:cubicBezTo>
                  <a:cubicBezTo>
                    <a:pt x="12" y="166"/>
                    <a:pt x="11" y="168"/>
                    <a:pt x="9" y="169"/>
                  </a:cubicBezTo>
                  <a:cubicBezTo>
                    <a:pt x="8" y="171"/>
                    <a:pt x="7" y="172"/>
                    <a:pt x="6" y="173"/>
                  </a:cubicBezTo>
                  <a:cubicBezTo>
                    <a:pt x="5" y="174"/>
                    <a:pt x="4" y="174"/>
                    <a:pt x="3" y="175"/>
                  </a:cubicBezTo>
                  <a:cubicBezTo>
                    <a:pt x="2" y="175"/>
                    <a:pt x="1" y="176"/>
                    <a:pt x="0" y="177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1" y="180"/>
                    <a:pt x="1" y="182"/>
                    <a:pt x="1" y="182"/>
                  </a:cubicBezTo>
                  <a:cubicBezTo>
                    <a:pt x="1" y="185"/>
                    <a:pt x="1" y="185"/>
                    <a:pt x="1" y="185"/>
                  </a:cubicBezTo>
                  <a:cubicBezTo>
                    <a:pt x="3" y="187"/>
                    <a:pt x="3" y="187"/>
                    <a:pt x="3" y="187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6"/>
                    <a:pt x="10" y="186"/>
                    <a:pt x="10" y="186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8" y="193"/>
                    <a:pt x="8" y="193"/>
                    <a:pt x="8" y="193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202"/>
                    <a:pt x="11" y="202"/>
                    <a:pt x="11" y="202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3" y="206"/>
                    <a:pt x="13" y="206"/>
                    <a:pt x="13" y="206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10" y="211"/>
                    <a:pt x="10" y="211"/>
                    <a:pt x="10" y="211"/>
                  </a:cubicBezTo>
                  <a:cubicBezTo>
                    <a:pt x="16" y="211"/>
                    <a:pt x="16" y="211"/>
                    <a:pt x="16" y="211"/>
                  </a:cubicBezTo>
                  <a:cubicBezTo>
                    <a:pt x="26" y="217"/>
                    <a:pt x="26" y="217"/>
                    <a:pt x="26" y="217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35" y="220"/>
                    <a:pt x="35" y="220"/>
                    <a:pt x="35" y="220"/>
                  </a:cubicBezTo>
                  <a:cubicBezTo>
                    <a:pt x="37" y="218"/>
                    <a:pt x="37" y="218"/>
                    <a:pt x="37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5" y="219"/>
                    <a:pt x="45" y="219"/>
                    <a:pt x="45" y="219"/>
                  </a:cubicBezTo>
                  <a:cubicBezTo>
                    <a:pt x="49" y="220"/>
                    <a:pt x="49" y="220"/>
                    <a:pt x="49" y="220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3" y="226"/>
                    <a:pt x="53" y="226"/>
                    <a:pt x="53" y="226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2" y="235"/>
                    <a:pt x="52" y="235"/>
                    <a:pt x="52" y="235"/>
                  </a:cubicBezTo>
                  <a:cubicBezTo>
                    <a:pt x="50" y="238"/>
                    <a:pt x="50" y="238"/>
                    <a:pt x="50" y="238"/>
                  </a:cubicBezTo>
                  <a:cubicBezTo>
                    <a:pt x="48" y="240"/>
                    <a:pt x="48" y="240"/>
                    <a:pt x="48" y="240"/>
                  </a:cubicBezTo>
                  <a:cubicBezTo>
                    <a:pt x="46" y="244"/>
                    <a:pt x="46" y="244"/>
                    <a:pt x="46" y="244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2" y="250"/>
                    <a:pt x="42" y="250"/>
                    <a:pt x="42" y="250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8" y="256"/>
                    <a:pt x="48" y="256"/>
                    <a:pt x="48" y="256"/>
                  </a:cubicBezTo>
                  <a:cubicBezTo>
                    <a:pt x="47" y="262"/>
                    <a:pt x="47" y="262"/>
                    <a:pt x="47" y="26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2" y="263"/>
                    <a:pt x="52" y="263"/>
                    <a:pt x="52" y="263"/>
                  </a:cubicBezTo>
                  <a:cubicBezTo>
                    <a:pt x="52" y="266"/>
                    <a:pt x="52" y="266"/>
                    <a:pt x="52" y="266"/>
                  </a:cubicBezTo>
                  <a:cubicBezTo>
                    <a:pt x="51" y="271"/>
                    <a:pt x="51" y="271"/>
                    <a:pt x="51" y="271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0" y="275"/>
                    <a:pt x="50" y="275"/>
                    <a:pt x="50" y="275"/>
                  </a:cubicBezTo>
                  <a:cubicBezTo>
                    <a:pt x="51" y="279"/>
                    <a:pt x="51" y="279"/>
                    <a:pt x="51" y="279"/>
                  </a:cubicBezTo>
                  <a:cubicBezTo>
                    <a:pt x="56" y="281"/>
                    <a:pt x="56" y="281"/>
                    <a:pt x="56" y="281"/>
                  </a:cubicBezTo>
                  <a:cubicBezTo>
                    <a:pt x="59" y="283"/>
                    <a:pt x="59" y="283"/>
                    <a:pt x="59" y="283"/>
                  </a:cubicBezTo>
                  <a:cubicBezTo>
                    <a:pt x="64" y="284"/>
                    <a:pt x="64" y="284"/>
                    <a:pt x="64" y="28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70" y="290"/>
                    <a:pt x="70" y="290"/>
                    <a:pt x="70" y="290"/>
                  </a:cubicBezTo>
                  <a:cubicBezTo>
                    <a:pt x="72" y="289"/>
                    <a:pt x="72" y="289"/>
                    <a:pt x="72" y="289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80" y="290"/>
                    <a:pt x="80" y="290"/>
                    <a:pt x="80" y="290"/>
                  </a:cubicBezTo>
                  <a:cubicBezTo>
                    <a:pt x="83" y="290"/>
                    <a:pt x="83" y="290"/>
                    <a:pt x="83" y="290"/>
                  </a:cubicBezTo>
                  <a:cubicBezTo>
                    <a:pt x="87" y="297"/>
                    <a:pt x="87" y="297"/>
                    <a:pt x="87" y="297"/>
                  </a:cubicBezTo>
                  <a:cubicBezTo>
                    <a:pt x="91" y="297"/>
                    <a:pt x="91" y="297"/>
                    <a:pt x="91" y="297"/>
                  </a:cubicBezTo>
                  <a:cubicBezTo>
                    <a:pt x="96" y="296"/>
                    <a:pt x="96" y="296"/>
                    <a:pt x="96" y="296"/>
                  </a:cubicBezTo>
                  <a:cubicBezTo>
                    <a:pt x="99" y="298"/>
                    <a:pt x="99" y="298"/>
                    <a:pt x="99" y="298"/>
                  </a:cubicBezTo>
                  <a:cubicBezTo>
                    <a:pt x="99" y="302"/>
                    <a:pt x="99" y="302"/>
                    <a:pt x="99" y="302"/>
                  </a:cubicBezTo>
                  <a:cubicBezTo>
                    <a:pt x="103" y="304"/>
                    <a:pt x="103" y="304"/>
                    <a:pt x="103" y="304"/>
                  </a:cubicBezTo>
                  <a:cubicBezTo>
                    <a:pt x="107" y="308"/>
                    <a:pt x="107" y="308"/>
                    <a:pt x="107" y="308"/>
                  </a:cubicBezTo>
                  <a:cubicBezTo>
                    <a:pt x="109" y="311"/>
                    <a:pt x="109" y="311"/>
                    <a:pt x="109" y="311"/>
                  </a:cubicBezTo>
                  <a:cubicBezTo>
                    <a:pt x="113" y="312"/>
                    <a:pt x="113" y="312"/>
                    <a:pt x="113" y="312"/>
                  </a:cubicBezTo>
                  <a:cubicBezTo>
                    <a:pt x="118" y="314"/>
                    <a:pt x="118" y="314"/>
                    <a:pt x="118" y="314"/>
                  </a:cubicBezTo>
                  <a:cubicBezTo>
                    <a:pt x="125" y="315"/>
                    <a:pt x="125" y="315"/>
                    <a:pt x="125" y="315"/>
                  </a:cubicBezTo>
                  <a:cubicBezTo>
                    <a:pt x="130" y="316"/>
                    <a:pt x="130" y="316"/>
                    <a:pt x="130" y="316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38" y="315"/>
                    <a:pt x="138" y="315"/>
                    <a:pt x="138" y="315"/>
                  </a:cubicBezTo>
                  <a:cubicBezTo>
                    <a:pt x="140" y="319"/>
                    <a:pt x="140" y="319"/>
                    <a:pt x="140" y="319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7" y="311"/>
                    <a:pt x="147" y="311"/>
                    <a:pt x="147" y="311"/>
                  </a:cubicBezTo>
                  <a:cubicBezTo>
                    <a:pt x="152" y="310"/>
                    <a:pt x="152" y="310"/>
                    <a:pt x="152" y="310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166" y="313"/>
                    <a:pt x="166" y="313"/>
                    <a:pt x="166" y="313"/>
                  </a:cubicBezTo>
                  <a:cubicBezTo>
                    <a:pt x="170" y="312"/>
                    <a:pt x="170" y="312"/>
                    <a:pt x="170" y="312"/>
                  </a:cubicBezTo>
                  <a:cubicBezTo>
                    <a:pt x="175" y="309"/>
                    <a:pt x="175" y="309"/>
                    <a:pt x="175" y="309"/>
                  </a:cubicBezTo>
                  <a:cubicBezTo>
                    <a:pt x="178" y="307"/>
                    <a:pt x="178" y="307"/>
                    <a:pt x="178" y="307"/>
                  </a:cubicBezTo>
                  <a:cubicBezTo>
                    <a:pt x="182" y="307"/>
                    <a:pt x="182" y="307"/>
                    <a:pt x="182" y="307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92" y="305"/>
                    <a:pt x="192" y="305"/>
                    <a:pt x="192" y="305"/>
                  </a:cubicBezTo>
                  <a:cubicBezTo>
                    <a:pt x="197" y="307"/>
                    <a:pt x="197" y="307"/>
                    <a:pt x="197" y="307"/>
                  </a:cubicBezTo>
                  <a:cubicBezTo>
                    <a:pt x="197" y="312"/>
                    <a:pt x="197" y="312"/>
                    <a:pt x="197" y="312"/>
                  </a:cubicBezTo>
                  <a:cubicBezTo>
                    <a:pt x="199" y="314"/>
                    <a:pt x="199" y="314"/>
                    <a:pt x="199" y="314"/>
                  </a:cubicBezTo>
                  <a:cubicBezTo>
                    <a:pt x="202" y="313"/>
                    <a:pt x="202" y="313"/>
                    <a:pt x="202" y="313"/>
                  </a:cubicBezTo>
                  <a:cubicBezTo>
                    <a:pt x="204" y="314"/>
                    <a:pt x="204" y="314"/>
                    <a:pt x="204" y="314"/>
                  </a:cubicBezTo>
                  <a:cubicBezTo>
                    <a:pt x="207" y="315"/>
                    <a:pt x="207" y="315"/>
                    <a:pt x="207" y="315"/>
                  </a:cubicBezTo>
                  <a:cubicBezTo>
                    <a:pt x="210" y="316"/>
                    <a:pt x="210" y="316"/>
                    <a:pt x="210" y="316"/>
                  </a:cubicBezTo>
                  <a:cubicBezTo>
                    <a:pt x="211" y="319"/>
                    <a:pt x="211" y="319"/>
                    <a:pt x="211" y="319"/>
                  </a:cubicBezTo>
                  <a:cubicBezTo>
                    <a:pt x="212" y="322"/>
                    <a:pt x="212" y="322"/>
                    <a:pt x="212" y="322"/>
                  </a:cubicBezTo>
                  <a:cubicBezTo>
                    <a:pt x="215" y="321"/>
                    <a:pt x="215" y="321"/>
                    <a:pt x="215" y="321"/>
                  </a:cubicBezTo>
                  <a:cubicBezTo>
                    <a:pt x="218" y="321"/>
                    <a:pt x="218" y="321"/>
                    <a:pt x="218" y="321"/>
                  </a:cubicBezTo>
                  <a:cubicBezTo>
                    <a:pt x="219" y="325"/>
                    <a:pt x="219" y="325"/>
                    <a:pt x="219" y="325"/>
                  </a:cubicBezTo>
                  <a:cubicBezTo>
                    <a:pt x="220" y="328"/>
                    <a:pt x="220" y="328"/>
                    <a:pt x="220" y="328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220" y="336"/>
                    <a:pt x="220" y="336"/>
                    <a:pt x="220" y="336"/>
                  </a:cubicBezTo>
                  <a:cubicBezTo>
                    <a:pt x="220" y="339"/>
                    <a:pt x="220" y="339"/>
                    <a:pt x="220" y="339"/>
                  </a:cubicBezTo>
                  <a:cubicBezTo>
                    <a:pt x="219" y="344"/>
                    <a:pt x="219" y="344"/>
                    <a:pt x="219" y="344"/>
                  </a:cubicBezTo>
                  <a:cubicBezTo>
                    <a:pt x="217" y="349"/>
                    <a:pt x="217" y="349"/>
                    <a:pt x="217" y="349"/>
                  </a:cubicBezTo>
                  <a:cubicBezTo>
                    <a:pt x="214" y="353"/>
                    <a:pt x="214" y="353"/>
                    <a:pt x="214" y="353"/>
                  </a:cubicBezTo>
                  <a:cubicBezTo>
                    <a:pt x="214" y="355"/>
                    <a:pt x="214" y="355"/>
                    <a:pt x="214" y="355"/>
                  </a:cubicBezTo>
                  <a:cubicBezTo>
                    <a:pt x="216" y="358"/>
                    <a:pt x="216" y="358"/>
                    <a:pt x="216" y="358"/>
                  </a:cubicBezTo>
                  <a:cubicBezTo>
                    <a:pt x="216" y="361"/>
                    <a:pt x="216" y="361"/>
                    <a:pt x="216" y="361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8" y="362"/>
                    <a:pt x="218" y="362"/>
                    <a:pt x="218" y="362"/>
                  </a:cubicBezTo>
                  <a:cubicBezTo>
                    <a:pt x="219" y="361"/>
                    <a:pt x="219" y="361"/>
                    <a:pt x="219" y="361"/>
                  </a:cubicBezTo>
                  <a:cubicBezTo>
                    <a:pt x="223" y="359"/>
                    <a:pt x="223" y="359"/>
                    <a:pt x="223" y="359"/>
                  </a:cubicBezTo>
                  <a:cubicBezTo>
                    <a:pt x="225" y="359"/>
                    <a:pt x="225" y="359"/>
                    <a:pt x="225" y="359"/>
                  </a:cubicBezTo>
                  <a:cubicBezTo>
                    <a:pt x="227" y="362"/>
                    <a:pt x="227" y="362"/>
                    <a:pt x="227" y="362"/>
                  </a:cubicBezTo>
                  <a:cubicBezTo>
                    <a:pt x="226" y="365"/>
                    <a:pt x="226" y="365"/>
                    <a:pt x="226" y="365"/>
                  </a:cubicBezTo>
                  <a:cubicBezTo>
                    <a:pt x="228" y="368"/>
                    <a:pt x="228" y="368"/>
                    <a:pt x="228" y="368"/>
                  </a:cubicBezTo>
                  <a:cubicBezTo>
                    <a:pt x="231" y="368"/>
                    <a:pt x="231" y="368"/>
                    <a:pt x="231" y="368"/>
                  </a:cubicBezTo>
                  <a:cubicBezTo>
                    <a:pt x="231" y="370"/>
                    <a:pt x="231" y="370"/>
                    <a:pt x="231" y="370"/>
                  </a:cubicBezTo>
                  <a:cubicBezTo>
                    <a:pt x="228" y="375"/>
                    <a:pt x="228" y="375"/>
                    <a:pt x="228" y="375"/>
                  </a:cubicBezTo>
                  <a:cubicBezTo>
                    <a:pt x="228" y="377"/>
                    <a:pt x="228" y="377"/>
                    <a:pt x="228" y="377"/>
                  </a:cubicBezTo>
                  <a:cubicBezTo>
                    <a:pt x="232" y="378"/>
                    <a:pt x="232" y="378"/>
                    <a:pt x="232" y="378"/>
                  </a:cubicBezTo>
                  <a:cubicBezTo>
                    <a:pt x="234" y="378"/>
                    <a:pt x="234" y="378"/>
                    <a:pt x="234" y="378"/>
                  </a:cubicBezTo>
                  <a:cubicBezTo>
                    <a:pt x="236" y="383"/>
                    <a:pt x="236" y="383"/>
                    <a:pt x="236" y="383"/>
                  </a:cubicBezTo>
                  <a:cubicBezTo>
                    <a:pt x="237" y="387"/>
                    <a:pt x="237" y="387"/>
                    <a:pt x="237" y="387"/>
                  </a:cubicBezTo>
                  <a:cubicBezTo>
                    <a:pt x="243" y="389"/>
                    <a:pt x="243" y="389"/>
                    <a:pt x="243" y="389"/>
                  </a:cubicBezTo>
                  <a:cubicBezTo>
                    <a:pt x="242" y="392"/>
                    <a:pt x="242" y="392"/>
                    <a:pt x="242" y="392"/>
                  </a:cubicBezTo>
                  <a:cubicBezTo>
                    <a:pt x="248" y="392"/>
                    <a:pt x="248" y="392"/>
                    <a:pt x="248" y="392"/>
                  </a:cubicBezTo>
                  <a:cubicBezTo>
                    <a:pt x="249" y="388"/>
                    <a:pt x="249" y="388"/>
                    <a:pt x="249" y="388"/>
                  </a:cubicBezTo>
                  <a:cubicBezTo>
                    <a:pt x="250" y="382"/>
                    <a:pt x="250" y="382"/>
                    <a:pt x="250" y="382"/>
                  </a:cubicBezTo>
                  <a:cubicBezTo>
                    <a:pt x="247" y="377"/>
                    <a:pt x="247" y="377"/>
                    <a:pt x="247" y="377"/>
                  </a:cubicBezTo>
                  <a:cubicBezTo>
                    <a:pt x="249" y="373"/>
                    <a:pt x="249" y="373"/>
                    <a:pt x="249" y="373"/>
                  </a:cubicBezTo>
                  <a:cubicBezTo>
                    <a:pt x="253" y="374"/>
                    <a:pt x="253" y="374"/>
                    <a:pt x="253" y="374"/>
                  </a:cubicBezTo>
                  <a:cubicBezTo>
                    <a:pt x="258" y="371"/>
                    <a:pt x="258" y="371"/>
                    <a:pt x="258" y="371"/>
                  </a:cubicBezTo>
                  <a:cubicBezTo>
                    <a:pt x="263" y="374"/>
                    <a:pt x="263" y="374"/>
                    <a:pt x="263" y="374"/>
                  </a:cubicBezTo>
                  <a:cubicBezTo>
                    <a:pt x="269" y="372"/>
                    <a:pt x="269" y="372"/>
                    <a:pt x="269" y="372"/>
                  </a:cubicBezTo>
                  <a:cubicBezTo>
                    <a:pt x="274" y="372"/>
                    <a:pt x="274" y="372"/>
                    <a:pt x="274" y="372"/>
                  </a:cubicBezTo>
                  <a:cubicBezTo>
                    <a:pt x="279" y="368"/>
                    <a:pt x="279" y="368"/>
                    <a:pt x="279" y="368"/>
                  </a:cubicBezTo>
                  <a:cubicBezTo>
                    <a:pt x="282" y="369"/>
                    <a:pt x="282" y="369"/>
                    <a:pt x="282" y="369"/>
                  </a:cubicBezTo>
                  <a:cubicBezTo>
                    <a:pt x="285" y="371"/>
                    <a:pt x="285" y="371"/>
                    <a:pt x="285" y="371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7"/>
                    <a:pt x="288" y="377"/>
                    <a:pt x="288" y="377"/>
                  </a:cubicBezTo>
                  <a:cubicBezTo>
                    <a:pt x="290" y="381"/>
                    <a:pt x="290" y="381"/>
                    <a:pt x="290" y="381"/>
                  </a:cubicBezTo>
                  <a:cubicBezTo>
                    <a:pt x="292" y="383"/>
                    <a:pt x="292" y="383"/>
                    <a:pt x="292" y="383"/>
                  </a:cubicBezTo>
                  <a:cubicBezTo>
                    <a:pt x="296" y="385"/>
                    <a:pt x="296" y="385"/>
                    <a:pt x="296" y="385"/>
                  </a:cubicBezTo>
                  <a:cubicBezTo>
                    <a:pt x="299" y="384"/>
                    <a:pt x="299" y="384"/>
                    <a:pt x="299" y="384"/>
                  </a:cubicBezTo>
                  <a:cubicBezTo>
                    <a:pt x="303" y="386"/>
                    <a:pt x="303" y="386"/>
                    <a:pt x="303" y="386"/>
                  </a:cubicBezTo>
                  <a:cubicBezTo>
                    <a:pt x="304" y="386"/>
                    <a:pt x="304" y="385"/>
                    <a:pt x="304" y="384"/>
                  </a:cubicBezTo>
                  <a:cubicBezTo>
                    <a:pt x="307" y="384"/>
                    <a:pt x="307" y="384"/>
                    <a:pt x="311" y="383"/>
                  </a:cubicBezTo>
                  <a:cubicBezTo>
                    <a:pt x="311" y="385"/>
                    <a:pt x="311" y="385"/>
                    <a:pt x="311" y="385"/>
                  </a:cubicBezTo>
                  <a:cubicBezTo>
                    <a:pt x="313" y="386"/>
                    <a:pt x="313" y="384"/>
                    <a:pt x="315" y="385"/>
                  </a:cubicBezTo>
                  <a:cubicBezTo>
                    <a:pt x="315" y="385"/>
                    <a:pt x="316" y="386"/>
                    <a:pt x="315" y="387"/>
                  </a:cubicBezTo>
                  <a:cubicBezTo>
                    <a:pt x="315" y="388"/>
                    <a:pt x="313" y="391"/>
                    <a:pt x="314" y="394"/>
                  </a:cubicBezTo>
                  <a:cubicBezTo>
                    <a:pt x="315" y="394"/>
                    <a:pt x="315" y="394"/>
                    <a:pt x="315" y="394"/>
                  </a:cubicBezTo>
                  <a:cubicBezTo>
                    <a:pt x="316" y="396"/>
                    <a:pt x="317" y="398"/>
                    <a:pt x="317" y="400"/>
                  </a:cubicBezTo>
                  <a:cubicBezTo>
                    <a:pt x="319" y="399"/>
                    <a:pt x="320" y="399"/>
                    <a:pt x="322" y="399"/>
                  </a:cubicBezTo>
                  <a:cubicBezTo>
                    <a:pt x="322" y="395"/>
                    <a:pt x="323" y="396"/>
                    <a:pt x="319" y="393"/>
                  </a:cubicBezTo>
                  <a:cubicBezTo>
                    <a:pt x="320" y="393"/>
                    <a:pt x="321" y="393"/>
                    <a:pt x="321" y="393"/>
                  </a:cubicBezTo>
                  <a:cubicBezTo>
                    <a:pt x="322" y="393"/>
                    <a:pt x="321" y="391"/>
                    <a:pt x="322" y="390"/>
                  </a:cubicBezTo>
                  <a:cubicBezTo>
                    <a:pt x="323" y="389"/>
                    <a:pt x="326" y="389"/>
                    <a:pt x="327" y="388"/>
                  </a:cubicBezTo>
                  <a:cubicBezTo>
                    <a:pt x="327" y="388"/>
                    <a:pt x="330" y="385"/>
                    <a:pt x="330" y="385"/>
                  </a:cubicBezTo>
                  <a:cubicBezTo>
                    <a:pt x="331" y="384"/>
                    <a:pt x="331" y="385"/>
                    <a:pt x="332" y="385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34" y="383"/>
                    <a:pt x="333" y="384"/>
                    <a:pt x="334" y="384"/>
                  </a:cubicBezTo>
                  <a:cubicBezTo>
                    <a:pt x="335" y="383"/>
                    <a:pt x="335" y="381"/>
                    <a:pt x="335" y="381"/>
                  </a:cubicBezTo>
                  <a:cubicBezTo>
                    <a:pt x="337" y="381"/>
                    <a:pt x="336" y="382"/>
                    <a:pt x="337" y="382"/>
                  </a:cubicBezTo>
                  <a:cubicBezTo>
                    <a:pt x="339" y="381"/>
                    <a:pt x="339" y="381"/>
                    <a:pt x="339" y="381"/>
                  </a:cubicBezTo>
                  <a:cubicBezTo>
                    <a:pt x="341" y="380"/>
                    <a:pt x="345" y="381"/>
                    <a:pt x="347" y="381"/>
                  </a:cubicBezTo>
                  <a:cubicBezTo>
                    <a:pt x="347" y="380"/>
                    <a:pt x="351" y="374"/>
                    <a:pt x="351" y="374"/>
                  </a:cubicBezTo>
                  <a:cubicBezTo>
                    <a:pt x="352" y="374"/>
                    <a:pt x="352" y="374"/>
                    <a:pt x="352" y="374"/>
                  </a:cubicBezTo>
                  <a:cubicBezTo>
                    <a:pt x="352" y="374"/>
                    <a:pt x="354" y="369"/>
                    <a:pt x="352" y="371"/>
                  </a:cubicBezTo>
                  <a:cubicBezTo>
                    <a:pt x="352" y="369"/>
                    <a:pt x="352" y="369"/>
                    <a:pt x="352" y="369"/>
                  </a:cubicBezTo>
                  <a:cubicBezTo>
                    <a:pt x="352" y="369"/>
                    <a:pt x="354" y="370"/>
                    <a:pt x="354" y="370"/>
                  </a:cubicBezTo>
                  <a:cubicBezTo>
                    <a:pt x="355" y="371"/>
                    <a:pt x="355" y="372"/>
                    <a:pt x="356" y="373"/>
                  </a:cubicBezTo>
                  <a:cubicBezTo>
                    <a:pt x="357" y="373"/>
                    <a:pt x="359" y="372"/>
                    <a:pt x="360" y="374"/>
                  </a:cubicBezTo>
                  <a:cubicBezTo>
                    <a:pt x="360" y="374"/>
                    <a:pt x="360" y="374"/>
                    <a:pt x="360" y="374"/>
                  </a:cubicBezTo>
                  <a:cubicBezTo>
                    <a:pt x="361" y="374"/>
                    <a:pt x="361" y="374"/>
                    <a:pt x="362" y="374"/>
                  </a:cubicBezTo>
                  <a:cubicBezTo>
                    <a:pt x="362" y="373"/>
                    <a:pt x="362" y="373"/>
                    <a:pt x="362" y="373"/>
                  </a:cubicBezTo>
                  <a:cubicBezTo>
                    <a:pt x="364" y="372"/>
                    <a:pt x="366" y="371"/>
                    <a:pt x="367" y="371"/>
                  </a:cubicBezTo>
                  <a:cubicBezTo>
                    <a:pt x="369" y="371"/>
                    <a:pt x="370" y="372"/>
                    <a:pt x="372" y="372"/>
                  </a:cubicBezTo>
                  <a:cubicBezTo>
                    <a:pt x="372" y="371"/>
                    <a:pt x="372" y="371"/>
                    <a:pt x="372" y="371"/>
                  </a:cubicBezTo>
                  <a:cubicBezTo>
                    <a:pt x="372" y="370"/>
                    <a:pt x="374" y="370"/>
                    <a:pt x="375" y="369"/>
                  </a:cubicBezTo>
                  <a:cubicBezTo>
                    <a:pt x="375" y="368"/>
                    <a:pt x="375" y="366"/>
                    <a:pt x="375" y="366"/>
                  </a:cubicBezTo>
                  <a:cubicBezTo>
                    <a:pt x="375" y="364"/>
                    <a:pt x="375" y="364"/>
                    <a:pt x="375" y="364"/>
                  </a:cubicBezTo>
                  <a:cubicBezTo>
                    <a:pt x="375" y="363"/>
                    <a:pt x="378" y="363"/>
                    <a:pt x="379" y="362"/>
                  </a:cubicBezTo>
                  <a:cubicBezTo>
                    <a:pt x="379" y="362"/>
                    <a:pt x="379" y="360"/>
                    <a:pt x="379" y="360"/>
                  </a:cubicBezTo>
                  <a:cubicBezTo>
                    <a:pt x="380" y="360"/>
                    <a:pt x="380" y="361"/>
                    <a:pt x="381" y="361"/>
                  </a:cubicBezTo>
                  <a:cubicBezTo>
                    <a:pt x="382" y="360"/>
                    <a:pt x="382" y="359"/>
                    <a:pt x="383" y="359"/>
                  </a:cubicBezTo>
                  <a:cubicBezTo>
                    <a:pt x="383" y="358"/>
                    <a:pt x="383" y="357"/>
                    <a:pt x="383" y="357"/>
                  </a:cubicBezTo>
                  <a:cubicBezTo>
                    <a:pt x="384" y="356"/>
                    <a:pt x="386" y="357"/>
                    <a:pt x="387" y="356"/>
                  </a:cubicBezTo>
                  <a:cubicBezTo>
                    <a:pt x="387" y="356"/>
                    <a:pt x="388" y="354"/>
                    <a:pt x="388" y="354"/>
                  </a:cubicBezTo>
                  <a:cubicBezTo>
                    <a:pt x="388" y="356"/>
                    <a:pt x="388" y="351"/>
                    <a:pt x="388" y="351"/>
                  </a:cubicBezTo>
                  <a:cubicBezTo>
                    <a:pt x="389" y="350"/>
                    <a:pt x="397" y="349"/>
                    <a:pt x="397" y="349"/>
                  </a:cubicBezTo>
                  <a:cubicBezTo>
                    <a:pt x="398" y="348"/>
                    <a:pt x="396" y="347"/>
                    <a:pt x="396" y="347"/>
                  </a:cubicBezTo>
                  <a:cubicBezTo>
                    <a:pt x="396" y="344"/>
                    <a:pt x="397" y="346"/>
                    <a:pt x="398" y="345"/>
                  </a:cubicBezTo>
                  <a:cubicBezTo>
                    <a:pt x="398" y="343"/>
                    <a:pt x="398" y="343"/>
                    <a:pt x="398" y="343"/>
                  </a:cubicBezTo>
                  <a:cubicBezTo>
                    <a:pt x="397" y="344"/>
                    <a:pt x="398" y="341"/>
                    <a:pt x="398" y="341"/>
                  </a:cubicBezTo>
                  <a:cubicBezTo>
                    <a:pt x="399" y="341"/>
                    <a:pt x="401" y="341"/>
                    <a:pt x="402" y="341"/>
                  </a:cubicBezTo>
                  <a:cubicBezTo>
                    <a:pt x="403" y="340"/>
                    <a:pt x="402" y="340"/>
                    <a:pt x="403" y="339"/>
                  </a:cubicBezTo>
                  <a:cubicBezTo>
                    <a:pt x="403" y="338"/>
                    <a:pt x="403" y="335"/>
                    <a:pt x="402" y="333"/>
                  </a:cubicBezTo>
                  <a:cubicBezTo>
                    <a:pt x="402" y="333"/>
                    <a:pt x="400" y="333"/>
                    <a:pt x="399" y="333"/>
                  </a:cubicBezTo>
                  <a:cubicBezTo>
                    <a:pt x="400" y="331"/>
                    <a:pt x="400" y="331"/>
                    <a:pt x="400" y="331"/>
                  </a:cubicBezTo>
                  <a:cubicBezTo>
                    <a:pt x="400" y="331"/>
                    <a:pt x="401" y="331"/>
                    <a:pt x="402" y="331"/>
                  </a:cubicBezTo>
                  <a:cubicBezTo>
                    <a:pt x="402" y="330"/>
                    <a:pt x="401" y="327"/>
                    <a:pt x="402" y="326"/>
                  </a:cubicBezTo>
                  <a:cubicBezTo>
                    <a:pt x="403" y="324"/>
                    <a:pt x="406" y="325"/>
                    <a:pt x="408" y="323"/>
                  </a:cubicBezTo>
                  <a:cubicBezTo>
                    <a:pt x="408" y="323"/>
                    <a:pt x="408" y="322"/>
                    <a:pt x="408" y="321"/>
                  </a:cubicBezTo>
                  <a:cubicBezTo>
                    <a:pt x="408" y="321"/>
                    <a:pt x="411" y="320"/>
                    <a:pt x="411" y="319"/>
                  </a:cubicBezTo>
                  <a:cubicBezTo>
                    <a:pt x="412" y="318"/>
                    <a:pt x="411" y="316"/>
                    <a:pt x="411" y="315"/>
                  </a:cubicBezTo>
                  <a:cubicBezTo>
                    <a:pt x="411" y="314"/>
                    <a:pt x="413" y="314"/>
                    <a:pt x="413" y="313"/>
                  </a:cubicBezTo>
                  <a:cubicBezTo>
                    <a:pt x="413" y="313"/>
                    <a:pt x="413" y="313"/>
                    <a:pt x="412" y="313"/>
                  </a:cubicBezTo>
                  <a:cubicBezTo>
                    <a:pt x="410" y="311"/>
                    <a:pt x="414" y="313"/>
                    <a:pt x="415" y="312"/>
                  </a:cubicBezTo>
                  <a:cubicBezTo>
                    <a:pt x="416" y="312"/>
                    <a:pt x="416" y="309"/>
                    <a:pt x="416" y="309"/>
                  </a:cubicBezTo>
                  <a:cubicBezTo>
                    <a:pt x="416" y="309"/>
                    <a:pt x="419" y="309"/>
                    <a:pt x="420" y="309"/>
                  </a:cubicBezTo>
                  <a:cubicBezTo>
                    <a:pt x="420" y="309"/>
                    <a:pt x="420" y="307"/>
                    <a:pt x="420" y="307"/>
                  </a:cubicBezTo>
                  <a:cubicBezTo>
                    <a:pt x="419" y="306"/>
                    <a:pt x="418" y="305"/>
                    <a:pt x="417" y="305"/>
                  </a:cubicBezTo>
                  <a:cubicBezTo>
                    <a:pt x="417" y="303"/>
                    <a:pt x="418" y="304"/>
                    <a:pt x="418" y="303"/>
                  </a:cubicBezTo>
                  <a:cubicBezTo>
                    <a:pt x="418" y="298"/>
                    <a:pt x="418" y="298"/>
                    <a:pt x="418" y="298"/>
                  </a:cubicBezTo>
                  <a:cubicBezTo>
                    <a:pt x="420" y="298"/>
                    <a:pt x="422" y="298"/>
                    <a:pt x="423" y="298"/>
                  </a:cubicBezTo>
                  <a:cubicBezTo>
                    <a:pt x="420" y="296"/>
                    <a:pt x="424" y="292"/>
                    <a:pt x="422" y="291"/>
                  </a:cubicBezTo>
                  <a:cubicBezTo>
                    <a:pt x="423" y="291"/>
                    <a:pt x="423" y="291"/>
                    <a:pt x="424" y="291"/>
                  </a:cubicBezTo>
                  <a:cubicBezTo>
                    <a:pt x="425" y="290"/>
                    <a:pt x="425" y="290"/>
                    <a:pt x="425" y="290"/>
                  </a:cubicBezTo>
                  <a:cubicBezTo>
                    <a:pt x="425" y="290"/>
                    <a:pt x="425" y="288"/>
                    <a:pt x="424" y="288"/>
                  </a:cubicBezTo>
                  <a:cubicBezTo>
                    <a:pt x="423" y="287"/>
                    <a:pt x="422" y="288"/>
                    <a:pt x="421" y="287"/>
                  </a:cubicBezTo>
                  <a:cubicBezTo>
                    <a:pt x="420" y="286"/>
                    <a:pt x="420" y="286"/>
                    <a:pt x="420" y="286"/>
                  </a:cubicBezTo>
                  <a:cubicBezTo>
                    <a:pt x="418" y="286"/>
                    <a:pt x="416" y="288"/>
                    <a:pt x="413" y="287"/>
                  </a:cubicBezTo>
                  <a:cubicBezTo>
                    <a:pt x="412" y="286"/>
                    <a:pt x="412" y="285"/>
                    <a:pt x="413" y="285"/>
                  </a:cubicBezTo>
                  <a:cubicBezTo>
                    <a:pt x="416" y="283"/>
                    <a:pt x="418" y="281"/>
                    <a:pt x="420" y="279"/>
                  </a:cubicBezTo>
                  <a:cubicBezTo>
                    <a:pt x="418" y="273"/>
                    <a:pt x="416" y="268"/>
                    <a:pt x="408" y="271"/>
                  </a:cubicBezTo>
                  <a:cubicBezTo>
                    <a:pt x="408" y="270"/>
                    <a:pt x="407" y="269"/>
                    <a:pt x="406" y="268"/>
                  </a:cubicBezTo>
                  <a:cubicBezTo>
                    <a:pt x="410" y="268"/>
                    <a:pt x="413" y="268"/>
                    <a:pt x="416" y="269"/>
                  </a:cubicBezTo>
                  <a:cubicBezTo>
                    <a:pt x="416" y="268"/>
                    <a:pt x="416" y="266"/>
                    <a:pt x="416" y="266"/>
                  </a:cubicBezTo>
                  <a:cubicBezTo>
                    <a:pt x="412" y="260"/>
                    <a:pt x="408" y="256"/>
                    <a:pt x="406" y="248"/>
                  </a:cubicBezTo>
                  <a:cubicBezTo>
                    <a:pt x="404" y="249"/>
                    <a:pt x="404" y="249"/>
                    <a:pt x="402" y="249"/>
                  </a:cubicBezTo>
                  <a:cubicBezTo>
                    <a:pt x="402" y="248"/>
                    <a:pt x="403" y="248"/>
                    <a:pt x="404" y="247"/>
                  </a:cubicBezTo>
                  <a:cubicBezTo>
                    <a:pt x="402" y="243"/>
                    <a:pt x="397" y="236"/>
                    <a:pt x="400" y="229"/>
                  </a:cubicBezTo>
                  <a:cubicBezTo>
                    <a:pt x="401" y="226"/>
                    <a:pt x="404" y="226"/>
                    <a:pt x="405" y="224"/>
                  </a:cubicBezTo>
                  <a:cubicBezTo>
                    <a:pt x="405" y="224"/>
                    <a:pt x="405" y="222"/>
                    <a:pt x="404" y="221"/>
                  </a:cubicBezTo>
                  <a:cubicBezTo>
                    <a:pt x="407" y="220"/>
                    <a:pt x="409" y="219"/>
                    <a:pt x="410" y="216"/>
                  </a:cubicBezTo>
                  <a:cubicBezTo>
                    <a:pt x="411" y="216"/>
                    <a:pt x="410" y="215"/>
                    <a:pt x="411" y="214"/>
                  </a:cubicBezTo>
                  <a:cubicBezTo>
                    <a:pt x="412" y="214"/>
                    <a:pt x="414" y="214"/>
                    <a:pt x="415" y="213"/>
                  </a:cubicBezTo>
                  <a:cubicBezTo>
                    <a:pt x="415" y="213"/>
                    <a:pt x="416" y="211"/>
                    <a:pt x="416" y="211"/>
                  </a:cubicBezTo>
                  <a:cubicBezTo>
                    <a:pt x="417" y="211"/>
                    <a:pt x="419" y="211"/>
                    <a:pt x="420" y="211"/>
                  </a:cubicBezTo>
                  <a:cubicBezTo>
                    <a:pt x="420" y="211"/>
                    <a:pt x="420" y="210"/>
                    <a:pt x="420" y="209"/>
                  </a:cubicBezTo>
                  <a:cubicBezTo>
                    <a:pt x="421" y="209"/>
                    <a:pt x="421" y="208"/>
                    <a:pt x="422" y="208"/>
                  </a:cubicBezTo>
                  <a:cubicBezTo>
                    <a:pt x="422" y="208"/>
                    <a:pt x="423" y="209"/>
                    <a:pt x="424" y="209"/>
                  </a:cubicBezTo>
                  <a:cubicBezTo>
                    <a:pt x="425" y="209"/>
                    <a:pt x="425" y="208"/>
                    <a:pt x="426" y="208"/>
                  </a:cubicBezTo>
                  <a:cubicBezTo>
                    <a:pt x="427" y="207"/>
                    <a:pt x="428" y="205"/>
                    <a:pt x="429" y="203"/>
                  </a:cubicBezTo>
                  <a:cubicBezTo>
                    <a:pt x="429" y="202"/>
                    <a:pt x="429" y="202"/>
                    <a:pt x="429" y="202"/>
                  </a:cubicBezTo>
                  <a:cubicBezTo>
                    <a:pt x="428" y="201"/>
                    <a:pt x="425" y="200"/>
                    <a:pt x="425" y="200"/>
                  </a:cubicBezTo>
                  <a:cubicBezTo>
                    <a:pt x="422" y="200"/>
                    <a:pt x="421" y="203"/>
                    <a:pt x="417" y="202"/>
                  </a:cubicBezTo>
                  <a:cubicBezTo>
                    <a:pt x="416" y="201"/>
                    <a:pt x="416" y="199"/>
                    <a:pt x="415" y="199"/>
                  </a:cubicBezTo>
                  <a:cubicBezTo>
                    <a:pt x="413" y="198"/>
                    <a:pt x="408" y="198"/>
                    <a:pt x="406" y="199"/>
                  </a:cubicBezTo>
                  <a:cubicBezTo>
                    <a:pt x="406" y="199"/>
                    <a:pt x="406" y="201"/>
                    <a:pt x="406" y="201"/>
                  </a:cubicBezTo>
                  <a:cubicBezTo>
                    <a:pt x="405" y="202"/>
                    <a:pt x="403" y="202"/>
                    <a:pt x="402" y="202"/>
                  </a:cubicBezTo>
                  <a:cubicBezTo>
                    <a:pt x="401" y="203"/>
                    <a:pt x="401" y="205"/>
                    <a:pt x="400" y="206"/>
                  </a:cubicBezTo>
                  <a:cubicBezTo>
                    <a:pt x="400" y="206"/>
                    <a:pt x="398" y="206"/>
                    <a:pt x="397" y="206"/>
                  </a:cubicBezTo>
                  <a:cubicBezTo>
                    <a:pt x="398" y="206"/>
                    <a:pt x="396" y="207"/>
                    <a:pt x="396" y="207"/>
                  </a:cubicBezTo>
                  <a:cubicBezTo>
                    <a:pt x="395" y="207"/>
                    <a:pt x="394" y="207"/>
                    <a:pt x="394" y="206"/>
                  </a:cubicBezTo>
                  <a:cubicBezTo>
                    <a:pt x="392" y="205"/>
                    <a:pt x="393" y="203"/>
                    <a:pt x="392" y="201"/>
                  </a:cubicBezTo>
                  <a:cubicBezTo>
                    <a:pt x="391" y="200"/>
                    <a:pt x="390" y="197"/>
                    <a:pt x="389" y="197"/>
                  </a:cubicBezTo>
                  <a:cubicBezTo>
                    <a:pt x="388" y="197"/>
                    <a:pt x="388" y="197"/>
                    <a:pt x="388" y="197"/>
                  </a:cubicBezTo>
                  <a:cubicBezTo>
                    <a:pt x="386" y="195"/>
                    <a:pt x="385" y="191"/>
                    <a:pt x="385" y="188"/>
                  </a:cubicBezTo>
                  <a:cubicBezTo>
                    <a:pt x="384" y="189"/>
                    <a:pt x="385" y="184"/>
                    <a:pt x="385" y="184"/>
                  </a:cubicBezTo>
                  <a:cubicBezTo>
                    <a:pt x="385" y="184"/>
                    <a:pt x="386" y="183"/>
                    <a:pt x="386" y="183"/>
                  </a:cubicBezTo>
                  <a:cubicBezTo>
                    <a:pt x="388" y="182"/>
                    <a:pt x="392" y="184"/>
                    <a:pt x="394" y="183"/>
                  </a:cubicBezTo>
                  <a:cubicBezTo>
                    <a:pt x="395" y="183"/>
                    <a:pt x="397" y="178"/>
                    <a:pt x="398" y="177"/>
                  </a:cubicBezTo>
                  <a:cubicBezTo>
                    <a:pt x="399" y="176"/>
                    <a:pt x="402" y="173"/>
                    <a:pt x="403" y="173"/>
                  </a:cubicBezTo>
                  <a:cubicBezTo>
                    <a:pt x="404" y="173"/>
                    <a:pt x="405" y="173"/>
                    <a:pt x="405" y="173"/>
                  </a:cubicBezTo>
                  <a:cubicBezTo>
                    <a:pt x="406" y="173"/>
                    <a:pt x="407" y="170"/>
                    <a:pt x="408" y="170"/>
                  </a:cubicBezTo>
                  <a:cubicBezTo>
                    <a:pt x="409" y="170"/>
                    <a:pt x="409" y="170"/>
                    <a:pt x="409" y="170"/>
                  </a:cubicBezTo>
                  <a:cubicBezTo>
                    <a:pt x="410" y="168"/>
                    <a:pt x="409" y="167"/>
                    <a:pt x="410" y="165"/>
                  </a:cubicBezTo>
                  <a:cubicBezTo>
                    <a:pt x="411" y="163"/>
                    <a:pt x="414" y="161"/>
                    <a:pt x="416" y="159"/>
                  </a:cubicBezTo>
                  <a:cubicBezTo>
                    <a:pt x="419" y="160"/>
                    <a:pt x="423" y="161"/>
                    <a:pt x="426" y="162"/>
                  </a:cubicBezTo>
                  <a:cubicBezTo>
                    <a:pt x="424" y="166"/>
                    <a:pt x="422" y="170"/>
                    <a:pt x="420" y="174"/>
                  </a:cubicBezTo>
                  <a:cubicBezTo>
                    <a:pt x="420" y="174"/>
                    <a:pt x="418" y="175"/>
                    <a:pt x="418" y="175"/>
                  </a:cubicBezTo>
                  <a:cubicBezTo>
                    <a:pt x="418" y="176"/>
                    <a:pt x="418" y="179"/>
                    <a:pt x="418" y="180"/>
                  </a:cubicBezTo>
                  <a:cubicBezTo>
                    <a:pt x="418" y="180"/>
                    <a:pt x="421" y="180"/>
                    <a:pt x="421" y="180"/>
                  </a:cubicBezTo>
                  <a:cubicBezTo>
                    <a:pt x="420" y="180"/>
                    <a:pt x="416" y="185"/>
                    <a:pt x="418" y="186"/>
                  </a:cubicBezTo>
                  <a:cubicBezTo>
                    <a:pt x="418" y="186"/>
                    <a:pt x="420" y="187"/>
                    <a:pt x="419" y="186"/>
                  </a:cubicBezTo>
                  <a:cubicBezTo>
                    <a:pt x="419" y="186"/>
                    <a:pt x="421" y="186"/>
                    <a:pt x="421" y="186"/>
                  </a:cubicBezTo>
                  <a:cubicBezTo>
                    <a:pt x="421" y="185"/>
                    <a:pt x="422" y="184"/>
                    <a:pt x="421" y="183"/>
                  </a:cubicBezTo>
                  <a:cubicBezTo>
                    <a:pt x="425" y="181"/>
                    <a:pt x="434" y="171"/>
                    <a:pt x="441" y="173"/>
                  </a:cubicBezTo>
                  <a:cubicBezTo>
                    <a:pt x="441" y="173"/>
                    <a:pt x="443" y="175"/>
                    <a:pt x="443" y="175"/>
                  </a:cubicBezTo>
                  <a:cubicBezTo>
                    <a:pt x="445" y="175"/>
                    <a:pt x="444" y="173"/>
                    <a:pt x="446" y="174"/>
                  </a:cubicBezTo>
                  <a:cubicBezTo>
                    <a:pt x="446" y="174"/>
                    <a:pt x="447" y="174"/>
                    <a:pt x="447" y="174"/>
                  </a:cubicBezTo>
                  <a:cubicBezTo>
                    <a:pt x="450" y="168"/>
                    <a:pt x="450" y="168"/>
                    <a:pt x="450" y="168"/>
                  </a:cubicBezTo>
                  <a:cubicBezTo>
                    <a:pt x="453" y="165"/>
                    <a:pt x="453" y="165"/>
                    <a:pt x="453" y="165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5"/>
                    <a:pt x="459" y="155"/>
                    <a:pt x="459" y="155"/>
                  </a:cubicBezTo>
                  <a:cubicBezTo>
                    <a:pt x="465" y="150"/>
                    <a:pt x="465" y="150"/>
                    <a:pt x="465" y="150"/>
                  </a:cubicBezTo>
                  <a:cubicBezTo>
                    <a:pt x="464" y="145"/>
                    <a:pt x="464" y="145"/>
                    <a:pt x="464" y="145"/>
                  </a:cubicBezTo>
                  <a:cubicBezTo>
                    <a:pt x="468" y="144"/>
                    <a:pt x="468" y="144"/>
                    <a:pt x="468" y="144"/>
                  </a:cubicBezTo>
                  <a:cubicBezTo>
                    <a:pt x="470" y="147"/>
                    <a:pt x="470" y="147"/>
                    <a:pt x="470" y="147"/>
                  </a:cubicBezTo>
                  <a:cubicBezTo>
                    <a:pt x="474" y="148"/>
                    <a:pt x="474" y="148"/>
                    <a:pt x="474" y="148"/>
                  </a:cubicBezTo>
                  <a:cubicBezTo>
                    <a:pt x="478" y="149"/>
                    <a:pt x="478" y="149"/>
                    <a:pt x="478" y="149"/>
                  </a:cubicBezTo>
                  <a:cubicBezTo>
                    <a:pt x="478" y="146"/>
                    <a:pt x="478" y="146"/>
                    <a:pt x="478" y="146"/>
                  </a:cubicBezTo>
                  <a:cubicBezTo>
                    <a:pt x="478" y="143"/>
                    <a:pt x="478" y="143"/>
                    <a:pt x="478" y="143"/>
                  </a:cubicBezTo>
                  <a:cubicBezTo>
                    <a:pt x="481" y="141"/>
                    <a:pt x="481" y="141"/>
                    <a:pt x="481" y="141"/>
                  </a:cubicBezTo>
                  <a:cubicBezTo>
                    <a:pt x="485" y="141"/>
                    <a:pt x="485" y="141"/>
                    <a:pt x="485" y="141"/>
                  </a:cubicBezTo>
                  <a:cubicBezTo>
                    <a:pt x="487" y="139"/>
                    <a:pt x="487" y="139"/>
                    <a:pt x="487" y="139"/>
                  </a:cubicBezTo>
                  <a:cubicBezTo>
                    <a:pt x="487" y="137"/>
                    <a:pt x="487" y="137"/>
                    <a:pt x="487" y="137"/>
                  </a:cubicBezTo>
                  <a:cubicBezTo>
                    <a:pt x="491" y="135"/>
                    <a:pt x="491" y="135"/>
                    <a:pt x="491" y="135"/>
                  </a:cubicBezTo>
                  <a:cubicBezTo>
                    <a:pt x="492" y="129"/>
                    <a:pt x="492" y="129"/>
                    <a:pt x="492" y="129"/>
                  </a:cubicBezTo>
                  <a:cubicBezTo>
                    <a:pt x="497" y="137"/>
                    <a:pt x="497" y="137"/>
                    <a:pt x="497" y="137"/>
                  </a:cubicBezTo>
                  <a:cubicBezTo>
                    <a:pt x="499" y="134"/>
                    <a:pt x="499" y="134"/>
                    <a:pt x="499" y="134"/>
                  </a:cubicBezTo>
                  <a:cubicBezTo>
                    <a:pt x="498" y="131"/>
                    <a:pt x="498" y="131"/>
                    <a:pt x="498" y="131"/>
                  </a:cubicBezTo>
                  <a:cubicBezTo>
                    <a:pt x="501" y="129"/>
                    <a:pt x="501" y="129"/>
                    <a:pt x="501" y="129"/>
                  </a:cubicBezTo>
                  <a:cubicBezTo>
                    <a:pt x="501" y="125"/>
                    <a:pt x="501" y="125"/>
                    <a:pt x="501" y="125"/>
                  </a:cubicBezTo>
                  <a:cubicBezTo>
                    <a:pt x="501" y="119"/>
                    <a:pt x="501" y="119"/>
                    <a:pt x="501" y="119"/>
                  </a:cubicBezTo>
                  <a:cubicBezTo>
                    <a:pt x="502" y="115"/>
                    <a:pt x="502" y="115"/>
                    <a:pt x="502" y="115"/>
                  </a:cubicBezTo>
                  <a:cubicBezTo>
                    <a:pt x="502" y="111"/>
                    <a:pt x="502" y="111"/>
                    <a:pt x="502" y="111"/>
                  </a:cubicBezTo>
                  <a:cubicBezTo>
                    <a:pt x="505" y="109"/>
                    <a:pt x="505" y="109"/>
                    <a:pt x="505" y="109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6"/>
                    <a:pt x="506" y="105"/>
                    <a:pt x="507" y="105"/>
                  </a:cubicBezTo>
                  <a:cubicBezTo>
                    <a:pt x="510" y="105"/>
                    <a:pt x="512" y="107"/>
                    <a:pt x="512" y="108"/>
                  </a:cubicBezTo>
                  <a:lnTo>
                    <a:pt x="512" y="109"/>
                  </a:lnTo>
                  <a:close/>
                  <a:moveTo>
                    <a:pt x="236" y="208"/>
                  </a:moveTo>
                  <a:cubicBezTo>
                    <a:pt x="239" y="208"/>
                    <a:pt x="241" y="212"/>
                    <a:pt x="239" y="212"/>
                  </a:cubicBezTo>
                  <a:cubicBezTo>
                    <a:pt x="238" y="211"/>
                    <a:pt x="237" y="211"/>
                    <a:pt x="236" y="210"/>
                  </a:cubicBezTo>
                  <a:cubicBezTo>
                    <a:pt x="236" y="210"/>
                    <a:pt x="236" y="208"/>
                    <a:pt x="236" y="208"/>
                  </a:cubicBezTo>
                  <a:cubicBezTo>
                    <a:pt x="237" y="208"/>
                    <a:pt x="236" y="208"/>
                    <a:pt x="236" y="208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287">
              <a:extLst>
                <a:ext uri="{FF2B5EF4-FFF2-40B4-BE49-F238E27FC236}">
                  <a16:creationId xmlns:a16="http://schemas.microsoft.com/office/drawing/2014/main" id="{55757DF5-41EF-3C4D-819E-E9D9333CAE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90817" y="2065528"/>
              <a:ext cx="1870059" cy="1498202"/>
            </a:xfrm>
            <a:custGeom>
              <a:avLst/>
              <a:gdLst>
                <a:gd name="T0" fmla="*/ 314 w 531"/>
                <a:gd name="T1" fmla="*/ 425 h 425"/>
                <a:gd name="T2" fmla="*/ 326 w 531"/>
                <a:gd name="T3" fmla="*/ 402 h 425"/>
                <a:gd name="T4" fmla="*/ 341 w 531"/>
                <a:gd name="T5" fmla="*/ 303 h 425"/>
                <a:gd name="T6" fmla="*/ 406 w 531"/>
                <a:gd name="T7" fmla="*/ 277 h 425"/>
                <a:gd name="T8" fmla="*/ 383 w 531"/>
                <a:gd name="T9" fmla="*/ 233 h 425"/>
                <a:gd name="T10" fmla="*/ 528 w 531"/>
                <a:gd name="T11" fmla="*/ 82 h 425"/>
                <a:gd name="T12" fmla="*/ 518 w 531"/>
                <a:gd name="T13" fmla="*/ 70 h 425"/>
                <a:gd name="T14" fmla="*/ 495 w 531"/>
                <a:gd name="T15" fmla="*/ 63 h 425"/>
                <a:gd name="T16" fmla="*/ 468 w 531"/>
                <a:gd name="T17" fmla="*/ 38 h 425"/>
                <a:gd name="T18" fmla="*/ 440 w 531"/>
                <a:gd name="T19" fmla="*/ 4 h 425"/>
                <a:gd name="T20" fmla="*/ 407 w 531"/>
                <a:gd name="T21" fmla="*/ 14 h 425"/>
                <a:gd name="T22" fmla="*/ 399 w 531"/>
                <a:gd name="T23" fmla="*/ 46 h 425"/>
                <a:gd name="T24" fmla="*/ 368 w 531"/>
                <a:gd name="T25" fmla="*/ 76 h 425"/>
                <a:gd name="T26" fmla="*/ 403 w 531"/>
                <a:gd name="T27" fmla="*/ 89 h 425"/>
                <a:gd name="T28" fmla="*/ 356 w 531"/>
                <a:gd name="T29" fmla="*/ 106 h 425"/>
                <a:gd name="T30" fmla="*/ 329 w 531"/>
                <a:gd name="T31" fmla="*/ 126 h 425"/>
                <a:gd name="T32" fmla="*/ 288 w 531"/>
                <a:gd name="T33" fmla="*/ 147 h 425"/>
                <a:gd name="T34" fmla="*/ 229 w 531"/>
                <a:gd name="T35" fmla="*/ 141 h 425"/>
                <a:gd name="T36" fmla="*/ 188 w 531"/>
                <a:gd name="T37" fmla="*/ 118 h 425"/>
                <a:gd name="T38" fmla="*/ 163 w 531"/>
                <a:gd name="T39" fmla="*/ 91 h 425"/>
                <a:gd name="T40" fmla="*/ 133 w 531"/>
                <a:gd name="T41" fmla="*/ 64 h 425"/>
                <a:gd name="T42" fmla="*/ 96 w 531"/>
                <a:gd name="T43" fmla="*/ 80 h 425"/>
                <a:gd name="T44" fmla="*/ 74 w 531"/>
                <a:gd name="T45" fmla="*/ 109 h 425"/>
                <a:gd name="T46" fmla="*/ 62 w 531"/>
                <a:gd name="T47" fmla="*/ 141 h 425"/>
                <a:gd name="T48" fmla="*/ 14 w 531"/>
                <a:gd name="T49" fmla="*/ 167 h 425"/>
                <a:gd name="T50" fmla="*/ 9 w 531"/>
                <a:gd name="T51" fmla="*/ 185 h 425"/>
                <a:gd name="T52" fmla="*/ 10 w 531"/>
                <a:gd name="T53" fmla="*/ 211 h 425"/>
                <a:gd name="T54" fmla="*/ 49 w 531"/>
                <a:gd name="T55" fmla="*/ 220 h 425"/>
                <a:gd name="T56" fmla="*/ 44 w 531"/>
                <a:gd name="T57" fmla="*/ 246 h 425"/>
                <a:gd name="T58" fmla="*/ 52 w 531"/>
                <a:gd name="T59" fmla="*/ 273 h 425"/>
                <a:gd name="T60" fmla="*/ 76 w 531"/>
                <a:gd name="T61" fmla="*/ 290 h 425"/>
                <a:gd name="T62" fmla="*/ 107 w 531"/>
                <a:gd name="T63" fmla="*/ 308 h 425"/>
                <a:gd name="T64" fmla="*/ 144 w 531"/>
                <a:gd name="T65" fmla="*/ 312 h 425"/>
                <a:gd name="T66" fmla="*/ 182 w 531"/>
                <a:gd name="T67" fmla="*/ 307 h 425"/>
                <a:gd name="T68" fmla="*/ 207 w 531"/>
                <a:gd name="T69" fmla="*/ 315 h 425"/>
                <a:gd name="T70" fmla="*/ 220 w 531"/>
                <a:gd name="T71" fmla="*/ 336 h 425"/>
                <a:gd name="T72" fmla="*/ 218 w 531"/>
                <a:gd name="T73" fmla="*/ 362 h 425"/>
                <a:gd name="T74" fmla="*/ 228 w 531"/>
                <a:gd name="T75" fmla="*/ 375 h 425"/>
                <a:gd name="T76" fmla="*/ 249 w 531"/>
                <a:gd name="T77" fmla="*/ 388 h 425"/>
                <a:gd name="T78" fmla="*/ 279 w 531"/>
                <a:gd name="T79" fmla="*/ 368 h 425"/>
                <a:gd name="T80" fmla="*/ 303 w 531"/>
                <a:gd name="T81" fmla="*/ 386 h 425"/>
                <a:gd name="T82" fmla="*/ 322 w 531"/>
                <a:gd name="T83" fmla="*/ 399 h 425"/>
                <a:gd name="T84" fmla="*/ 335 w 531"/>
                <a:gd name="T85" fmla="*/ 381 h 425"/>
                <a:gd name="T86" fmla="*/ 356 w 531"/>
                <a:gd name="T87" fmla="*/ 373 h 425"/>
                <a:gd name="T88" fmla="*/ 375 w 531"/>
                <a:gd name="T89" fmla="*/ 366 h 425"/>
                <a:gd name="T90" fmla="*/ 388 w 531"/>
                <a:gd name="T91" fmla="*/ 351 h 425"/>
                <a:gd name="T92" fmla="*/ 399 w 531"/>
                <a:gd name="T93" fmla="*/ 333 h 425"/>
                <a:gd name="T94" fmla="*/ 412 w 531"/>
                <a:gd name="T95" fmla="*/ 313 h 425"/>
                <a:gd name="T96" fmla="*/ 422 w 531"/>
                <a:gd name="T97" fmla="*/ 291 h 425"/>
                <a:gd name="T98" fmla="*/ 408 w 531"/>
                <a:gd name="T99" fmla="*/ 271 h 425"/>
                <a:gd name="T100" fmla="*/ 404 w 531"/>
                <a:gd name="T101" fmla="*/ 221 h 425"/>
                <a:gd name="T102" fmla="*/ 426 w 531"/>
                <a:gd name="T103" fmla="*/ 208 h 425"/>
                <a:gd name="T104" fmla="*/ 400 w 531"/>
                <a:gd name="T105" fmla="*/ 206 h 425"/>
                <a:gd name="T106" fmla="*/ 386 w 531"/>
                <a:gd name="T107" fmla="*/ 183 h 425"/>
                <a:gd name="T108" fmla="*/ 426 w 531"/>
                <a:gd name="T109" fmla="*/ 162 h 425"/>
                <a:gd name="T110" fmla="*/ 441 w 531"/>
                <a:gd name="T111" fmla="*/ 173 h 425"/>
                <a:gd name="T112" fmla="*/ 464 w 531"/>
                <a:gd name="T113" fmla="*/ 145 h 425"/>
                <a:gd name="T114" fmla="*/ 487 w 531"/>
                <a:gd name="T115" fmla="*/ 139 h 425"/>
                <a:gd name="T116" fmla="*/ 501 w 531"/>
                <a:gd name="T117" fmla="*/ 119 h 425"/>
                <a:gd name="T118" fmla="*/ 236 w 531"/>
                <a:gd name="T119" fmla="*/ 2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1" h="425">
                  <a:moveTo>
                    <a:pt x="326" y="402"/>
                  </a:moveTo>
                  <a:cubicBezTo>
                    <a:pt x="323" y="403"/>
                    <a:pt x="320" y="405"/>
                    <a:pt x="317" y="406"/>
                  </a:cubicBezTo>
                  <a:cubicBezTo>
                    <a:pt x="315" y="406"/>
                    <a:pt x="313" y="406"/>
                    <a:pt x="312" y="406"/>
                  </a:cubicBezTo>
                  <a:cubicBezTo>
                    <a:pt x="311" y="407"/>
                    <a:pt x="312" y="408"/>
                    <a:pt x="311" y="409"/>
                  </a:cubicBezTo>
                  <a:cubicBezTo>
                    <a:pt x="311" y="410"/>
                    <a:pt x="310" y="409"/>
                    <a:pt x="309" y="410"/>
                  </a:cubicBezTo>
                  <a:cubicBezTo>
                    <a:pt x="308" y="411"/>
                    <a:pt x="307" y="411"/>
                    <a:pt x="305" y="412"/>
                  </a:cubicBezTo>
                  <a:cubicBezTo>
                    <a:pt x="306" y="416"/>
                    <a:pt x="305" y="418"/>
                    <a:pt x="307" y="420"/>
                  </a:cubicBezTo>
                  <a:cubicBezTo>
                    <a:pt x="308" y="422"/>
                    <a:pt x="309" y="422"/>
                    <a:pt x="311" y="422"/>
                  </a:cubicBezTo>
                  <a:cubicBezTo>
                    <a:pt x="311" y="423"/>
                    <a:pt x="314" y="425"/>
                    <a:pt x="314" y="425"/>
                  </a:cubicBezTo>
                  <a:cubicBezTo>
                    <a:pt x="315" y="425"/>
                    <a:pt x="320" y="422"/>
                    <a:pt x="321" y="422"/>
                  </a:cubicBezTo>
                  <a:cubicBezTo>
                    <a:pt x="321" y="421"/>
                    <a:pt x="321" y="420"/>
                    <a:pt x="321" y="420"/>
                  </a:cubicBezTo>
                  <a:cubicBezTo>
                    <a:pt x="323" y="419"/>
                    <a:pt x="324" y="420"/>
                    <a:pt x="325" y="418"/>
                  </a:cubicBezTo>
                  <a:cubicBezTo>
                    <a:pt x="326" y="417"/>
                    <a:pt x="325" y="416"/>
                    <a:pt x="325" y="414"/>
                  </a:cubicBezTo>
                  <a:cubicBezTo>
                    <a:pt x="327" y="413"/>
                    <a:pt x="327" y="413"/>
                    <a:pt x="327" y="413"/>
                  </a:cubicBezTo>
                  <a:cubicBezTo>
                    <a:pt x="328" y="408"/>
                    <a:pt x="326" y="410"/>
                    <a:pt x="329" y="408"/>
                  </a:cubicBezTo>
                  <a:cubicBezTo>
                    <a:pt x="329" y="408"/>
                    <a:pt x="330" y="406"/>
                    <a:pt x="329" y="406"/>
                  </a:cubicBezTo>
                  <a:cubicBezTo>
                    <a:pt x="329" y="406"/>
                    <a:pt x="329" y="405"/>
                    <a:pt x="329" y="404"/>
                  </a:cubicBezTo>
                  <a:cubicBezTo>
                    <a:pt x="328" y="404"/>
                    <a:pt x="326" y="403"/>
                    <a:pt x="326" y="402"/>
                  </a:cubicBezTo>
                  <a:close/>
                  <a:moveTo>
                    <a:pt x="343" y="301"/>
                  </a:moveTo>
                  <a:cubicBezTo>
                    <a:pt x="343" y="301"/>
                    <a:pt x="344" y="303"/>
                    <a:pt x="345" y="303"/>
                  </a:cubicBezTo>
                  <a:cubicBezTo>
                    <a:pt x="344" y="303"/>
                    <a:pt x="344" y="303"/>
                    <a:pt x="344" y="305"/>
                  </a:cubicBezTo>
                  <a:cubicBezTo>
                    <a:pt x="343" y="305"/>
                    <a:pt x="342" y="306"/>
                    <a:pt x="342" y="306"/>
                  </a:cubicBezTo>
                  <a:cubicBezTo>
                    <a:pt x="341" y="306"/>
                    <a:pt x="338" y="305"/>
                    <a:pt x="337" y="304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8" y="302"/>
                    <a:pt x="337" y="302"/>
                    <a:pt x="339" y="301"/>
                  </a:cubicBezTo>
                  <a:cubicBezTo>
                    <a:pt x="339" y="301"/>
                    <a:pt x="339" y="303"/>
                    <a:pt x="339" y="303"/>
                  </a:cubicBezTo>
                  <a:cubicBezTo>
                    <a:pt x="339" y="303"/>
                    <a:pt x="340" y="304"/>
                    <a:pt x="341" y="303"/>
                  </a:cubicBezTo>
                  <a:cubicBezTo>
                    <a:pt x="341" y="303"/>
                    <a:pt x="341" y="302"/>
                    <a:pt x="341" y="301"/>
                  </a:cubicBezTo>
                  <a:cubicBezTo>
                    <a:pt x="342" y="301"/>
                    <a:pt x="343" y="301"/>
                    <a:pt x="343" y="301"/>
                  </a:cubicBezTo>
                  <a:close/>
                  <a:moveTo>
                    <a:pt x="379" y="296"/>
                  </a:moveTo>
                  <a:cubicBezTo>
                    <a:pt x="384" y="296"/>
                    <a:pt x="378" y="299"/>
                    <a:pt x="377" y="300"/>
                  </a:cubicBezTo>
                  <a:cubicBezTo>
                    <a:pt x="376" y="298"/>
                    <a:pt x="373" y="296"/>
                    <a:pt x="379" y="296"/>
                  </a:cubicBezTo>
                  <a:close/>
                  <a:moveTo>
                    <a:pt x="407" y="272"/>
                  </a:moveTo>
                  <a:cubicBezTo>
                    <a:pt x="409" y="273"/>
                    <a:pt x="409" y="273"/>
                    <a:pt x="409" y="273"/>
                  </a:cubicBezTo>
                  <a:cubicBezTo>
                    <a:pt x="408" y="273"/>
                    <a:pt x="409" y="276"/>
                    <a:pt x="409" y="277"/>
                  </a:cubicBezTo>
                  <a:cubicBezTo>
                    <a:pt x="409" y="277"/>
                    <a:pt x="405" y="277"/>
                    <a:pt x="406" y="277"/>
                  </a:cubicBezTo>
                  <a:cubicBezTo>
                    <a:pt x="406" y="276"/>
                    <a:pt x="405" y="276"/>
                    <a:pt x="404" y="276"/>
                  </a:cubicBezTo>
                  <a:cubicBezTo>
                    <a:pt x="405" y="276"/>
                    <a:pt x="404" y="274"/>
                    <a:pt x="404" y="273"/>
                  </a:cubicBezTo>
                  <a:cubicBezTo>
                    <a:pt x="405" y="273"/>
                    <a:pt x="407" y="273"/>
                    <a:pt x="407" y="272"/>
                  </a:cubicBezTo>
                  <a:close/>
                  <a:moveTo>
                    <a:pt x="418" y="271"/>
                  </a:moveTo>
                  <a:cubicBezTo>
                    <a:pt x="418" y="271"/>
                    <a:pt x="419" y="273"/>
                    <a:pt x="419" y="273"/>
                  </a:cubicBezTo>
                  <a:cubicBezTo>
                    <a:pt x="420" y="273"/>
                    <a:pt x="420" y="271"/>
                    <a:pt x="418" y="271"/>
                  </a:cubicBezTo>
                  <a:close/>
                  <a:moveTo>
                    <a:pt x="383" y="233"/>
                  </a:moveTo>
                  <a:cubicBezTo>
                    <a:pt x="383" y="233"/>
                    <a:pt x="384" y="236"/>
                    <a:pt x="383" y="235"/>
                  </a:cubicBezTo>
                  <a:cubicBezTo>
                    <a:pt x="382" y="235"/>
                    <a:pt x="381" y="232"/>
                    <a:pt x="383" y="233"/>
                  </a:cubicBezTo>
                  <a:close/>
                  <a:moveTo>
                    <a:pt x="512" y="109"/>
                  </a:moveTo>
                  <a:cubicBezTo>
                    <a:pt x="514" y="106"/>
                    <a:pt x="514" y="106"/>
                    <a:pt x="514" y="106"/>
                  </a:cubicBezTo>
                  <a:cubicBezTo>
                    <a:pt x="518" y="104"/>
                    <a:pt x="518" y="104"/>
                    <a:pt x="518" y="104"/>
                  </a:cubicBezTo>
                  <a:cubicBezTo>
                    <a:pt x="519" y="101"/>
                    <a:pt x="519" y="101"/>
                    <a:pt x="519" y="101"/>
                  </a:cubicBezTo>
                  <a:cubicBezTo>
                    <a:pt x="522" y="99"/>
                    <a:pt x="522" y="99"/>
                    <a:pt x="522" y="99"/>
                  </a:cubicBezTo>
                  <a:cubicBezTo>
                    <a:pt x="526" y="96"/>
                    <a:pt x="526" y="96"/>
                    <a:pt x="526" y="96"/>
                  </a:cubicBezTo>
                  <a:cubicBezTo>
                    <a:pt x="528" y="92"/>
                    <a:pt x="528" y="92"/>
                    <a:pt x="528" y="92"/>
                  </a:cubicBezTo>
                  <a:cubicBezTo>
                    <a:pt x="529" y="85"/>
                    <a:pt x="529" y="85"/>
                    <a:pt x="529" y="85"/>
                  </a:cubicBezTo>
                  <a:cubicBezTo>
                    <a:pt x="528" y="82"/>
                    <a:pt x="528" y="82"/>
                    <a:pt x="528" y="82"/>
                  </a:cubicBezTo>
                  <a:cubicBezTo>
                    <a:pt x="531" y="80"/>
                    <a:pt x="531" y="80"/>
                    <a:pt x="531" y="80"/>
                  </a:cubicBezTo>
                  <a:cubicBezTo>
                    <a:pt x="531" y="75"/>
                    <a:pt x="531" y="75"/>
                    <a:pt x="531" y="75"/>
                  </a:cubicBezTo>
                  <a:cubicBezTo>
                    <a:pt x="529" y="73"/>
                    <a:pt x="529" y="73"/>
                    <a:pt x="529" y="73"/>
                  </a:cubicBezTo>
                  <a:cubicBezTo>
                    <a:pt x="529" y="70"/>
                    <a:pt x="529" y="70"/>
                    <a:pt x="529" y="70"/>
                  </a:cubicBezTo>
                  <a:cubicBezTo>
                    <a:pt x="531" y="64"/>
                    <a:pt x="531" y="64"/>
                    <a:pt x="531" y="64"/>
                  </a:cubicBezTo>
                  <a:cubicBezTo>
                    <a:pt x="527" y="66"/>
                    <a:pt x="527" y="66"/>
                    <a:pt x="527" y="66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21" y="70"/>
                    <a:pt x="521" y="70"/>
                    <a:pt x="521" y="70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5" y="72"/>
                    <a:pt x="515" y="72"/>
                    <a:pt x="515" y="72"/>
                  </a:cubicBezTo>
                  <a:cubicBezTo>
                    <a:pt x="512" y="75"/>
                    <a:pt x="512" y="75"/>
                    <a:pt x="512" y="75"/>
                  </a:cubicBezTo>
                  <a:cubicBezTo>
                    <a:pt x="509" y="77"/>
                    <a:pt x="509" y="77"/>
                    <a:pt x="509" y="77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2" y="76"/>
                    <a:pt x="502" y="76"/>
                    <a:pt x="502" y="76"/>
                  </a:cubicBezTo>
                  <a:cubicBezTo>
                    <a:pt x="498" y="74"/>
                    <a:pt x="498" y="74"/>
                    <a:pt x="498" y="74"/>
                  </a:cubicBezTo>
                  <a:cubicBezTo>
                    <a:pt x="496" y="70"/>
                    <a:pt x="496" y="70"/>
                    <a:pt x="496" y="70"/>
                  </a:cubicBezTo>
                  <a:cubicBezTo>
                    <a:pt x="497" y="66"/>
                    <a:pt x="497" y="66"/>
                    <a:pt x="497" y="66"/>
                  </a:cubicBezTo>
                  <a:cubicBezTo>
                    <a:pt x="495" y="63"/>
                    <a:pt x="495" y="63"/>
                    <a:pt x="495" y="63"/>
                  </a:cubicBezTo>
                  <a:cubicBezTo>
                    <a:pt x="492" y="59"/>
                    <a:pt x="492" y="59"/>
                    <a:pt x="492" y="59"/>
                  </a:cubicBezTo>
                  <a:cubicBezTo>
                    <a:pt x="490" y="54"/>
                    <a:pt x="490" y="54"/>
                    <a:pt x="490" y="54"/>
                  </a:cubicBezTo>
                  <a:cubicBezTo>
                    <a:pt x="489" y="51"/>
                    <a:pt x="489" y="51"/>
                    <a:pt x="489" y="51"/>
                  </a:cubicBezTo>
                  <a:cubicBezTo>
                    <a:pt x="486" y="48"/>
                    <a:pt x="486" y="48"/>
                    <a:pt x="486" y="48"/>
                  </a:cubicBezTo>
                  <a:cubicBezTo>
                    <a:pt x="481" y="46"/>
                    <a:pt x="481" y="46"/>
                    <a:pt x="481" y="46"/>
                  </a:cubicBezTo>
                  <a:cubicBezTo>
                    <a:pt x="477" y="46"/>
                    <a:pt x="477" y="46"/>
                    <a:pt x="477" y="46"/>
                  </a:cubicBezTo>
                  <a:cubicBezTo>
                    <a:pt x="474" y="46"/>
                    <a:pt x="474" y="46"/>
                    <a:pt x="474" y="46"/>
                  </a:cubicBezTo>
                  <a:cubicBezTo>
                    <a:pt x="471" y="43"/>
                    <a:pt x="471" y="43"/>
                    <a:pt x="471" y="43"/>
                  </a:cubicBezTo>
                  <a:cubicBezTo>
                    <a:pt x="468" y="38"/>
                    <a:pt x="468" y="38"/>
                    <a:pt x="468" y="38"/>
                  </a:cubicBezTo>
                  <a:cubicBezTo>
                    <a:pt x="464" y="32"/>
                    <a:pt x="464" y="32"/>
                    <a:pt x="464" y="32"/>
                  </a:cubicBezTo>
                  <a:cubicBezTo>
                    <a:pt x="463" y="26"/>
                    <a:pt x="463" y="26"/>
                    <a:pt x="463" y="26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0" y="18"/>
                    <a:pt x="460" y="18"/>
                    <a:pt x="460" y="18"/>
                  </a:cubicBezTo>
                  <a:cubicBezTo>
                    <a:pt x="457" y="15"/>
                    <a:pt x="457" y="15"/>
                    <a:pt x="457" y="15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47" y="10"/>
                    <a:pt x="447" y="10"/>
                    <a:pt x="447" y="10"/>
                  </a:cubicBezTo>
                  <a:cubicBezTo>
                    <a:pt x="443" y="7"/>
                    <a:pt x="443" y="7"/>
                    <a:pt x="443" y="7"/>
                  </a:cubicBezTo>
                  <a:cubicBezTo>
                    <a:pt x="440" y="4"/>
                    <a:pt x="440" y="4"/>
                    <a:pt x="440" y="4"/>
                  </a:cubicBezTo>
                  <a:cubicBezTo>
                    <a:pt x="437" y="1"/>
                    <a:pt x="437" y="1"/>
                    <a:pt x="437" y="1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429" y="1"/>
                    <a:pt x="429" y="1"/>
                    <a:pt x="429" y="1"/>
                  </a:cubicBezTo>
                  <a:cubicBezTo>
                    <a:pt x="424" y="3"/>
                    <a:pt x="424" y="3"/>
                    <a:pt x="424" y="3"/>
                  </a:cubicBezTo>
                  <a:cubicBezTo>
                    <a:pt x="419" y="3"/>
                    <a:pt x="419" y="3"/>
                    <a:pt x="419" y="3"/>
                  </a:cubicBezTo>
                  <a:cubicBezTo>
                    <a:pt x="416" y="6"/>
                    <a:pt x="416" y="6"/>
                    <a:pt x="416" y="6"/>
                  </a:cubicBezTo>
                  <a:cubicBezTo>
                    <a:pt x="412" y="9"/>
                    <a:pt x="412" y="9"/>
                    <a:pt x="412" y="9"/>
                  </a:cubicBezTo>
                  <a:cubicBezTo>
                    <a:pt x="409" y="13"/>
                    <a:pt x="409" y="13"/>
                    <a:pt x="409" y="13"/>
                  </a:cubicBezTo>
                  <a:cubicBezTo>
                    <a:pt x="407" y="14"/>
                    <a:pt x="407" y="14"/>
                    <a:pt x="407" y="14"/>
                  </a:cubicBezTo>
                  <a:cubicBezTo>
                    <a:pt x="407" y="17"/>
                    <a:pt x="407" y="17"/>
                    <a:pt x="407" y="17"/>
                  </a:cubicBezTo>
                  <a:cubicBezTo>
                    <a:pt x="409" y="16"/>
                    <a:pt x="409" y="16"/>
                    <a:pt x="409" y="16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09" y="25"/>
                    <a:pt x="409" y="25"/>
                    <a:pt x="409" y="25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8" y="32"/>
                    <a:pt x="408" y="32"/>
                    <a:pt x="408" y="32"/>
                  </a:cubicBezTo>
                  <a:cubicBezTo>
                    <a:pt x="405" y="36"/>
                    <a:pt x="405" y="36"/>
                    <a:pt x="405" y="36"/>
                  </a:cubicBezTo>
                  <a:cubicBezTo>
                    <a:pt x="403" y="40"/>
                    <a:pt x="403" y="40"/>
                    <a:pt x="403" y="40"/>
                  </a:cubicBezTo>
                  <a:cubicBezTo>
                    <a:pt x="403" y="40"/>
                    <a:pt x="396" y="45"/>
                    <a:pt x="399" y="46"/>
                  </a:cubicBezTo>
                  <a:cubicBezTo>
                    <a:pt x="399" y="48"/>
                    <a:pt x="393" y="50"/>
                    <a:pt x="393" y="50"/>
                  </a:cubicBezTo>
                  <a:cubicBezTo>
                    <a:pt x="387" y="55"/>
                    <a:pt x="387" y="55"/>
                    <a:pt x="387" y="55"/>
                  </a:cubicBezTo>
                  <a:cubicBezTo>
                    <a:pt x="384" y="52"/>
                    <a:pt x="384" y="52"/>
                    <a:pt x="384" y="52"/>
                  </a:cubicBezTo>
                  <a:cubicBezTo>
                    <a:pt x="378" y="49"/>
                    <a:pt x="378" y="49"/>
                    <a:pt x="378" y="49"/>
                  </a:cubicBezTo>
                  <a:cubicBezTo>
                    <a:pt x="374" y="51"/>
                    <a:pt x="374" y="51"/>
                    <a:pt x="374" y="51"/>
                  </a:cubicBezTo>
                  <a:cubicBezTo>
                    <a:pt x="370" y="61"/>
                    <a:pt x="370" y="61"/>
                    <a:pt x="370" y="61"/>
                  </a:cubicBezTo>
                  <a:cubicBezTo>
                    <a:pt x="370" y="61"/>
                    <a:pt x="370" y="63"/>
                    <a:pt x="371" y="64"/>
                  </a:cubicBezTo>
                  <a:cubicBezTo>
                    <a:pt x="372" y="68"/>
                    <a:pt x="369" y="71"/>
                    <a:pt x="369" y="71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5" y="78"/>
                    <a:pt x="375" y="78"/>
                    <a:pt x="375" y="78"/>
                  </a:cubicBezTo>
                  <a:cubicBezTo>
                    <a:pt x="381" y="77"/>
                    <a:pt x="381" y="77"/>
                    <a:pt x="381" y="77"/>
                  </a:cubicBezTo>
                  <a:cubicBezTo>
                    <a:pt x="386" y="72"/>
                    <a:pt x="386" y="72"/>
                    <a:pt x="386" y="72"/>
                  </a:cubicBezTo>
                  <a:cubicBezTo>
                    <a:pt x="389" y="73"/>
                    <a:pt x="389" y="73"/>
                    <a:pt x="389" y="73"/>
                  </a:cubicBezTo>
                  <a:cubicBezTo>
                    <a:pt x="391" y="76"/>
                    <a:pt x="391" y="76"/>
                    <a:pt x="391" y="76"/>
                  </a:cubicBezTo>
                  <a:cubicBezTo>
                    <a:pt x="395" y="79"/>
                    <a:pt x="395" y="79"/>
                    <a:pt x="395" y="79"/>
                  </a:cubicBezTo>
                  <a:cubicBezTo>
                    <a:pt x="401" y="81"/>
                    <a:pt x="401" y="81"/>
                    <a:pt x="401" y="81"/>
                  </a:cubicBezTo>
                  <a:cubicBezTo>
                    <a:pt x="404" y="85"/>
                    <a:pt x="404" y="85"/>
                    <a:pt x="404" y="85"/>
                  </a:cubicBezTo>
                  <a:cubicBezTo>
                    <a:pt x="403" y="89"/>
                    <a:pt x="403" y="89"/>
                    <a:pt x="403" y="89"/>
                  </a:cubicBezTo>
                  <a:cubicBezTo>
                    <a:pt x="403" y="89"/>
                    <a:pt x="398" y="88"/>
                    <a:pt x="395" y="89"/>
                  </a:cubicBezTo>
                  <a:cubicBezTo>
                    <a:pt x="393" y="89"/>
                    <a:pt x="389" y="94"/>
                    <a:pt x="389" y="94"/>
                  </a:cubicBezTo>
                  <a:cubicBezTo>
                    <a:pt x="384" y="93"/>
                    <a:pt x="384" y="93"/>
                    <a:pt x="384" y="93"/>
                  </a:cubicBezTo>
                  <a:cubicBezTo>
                    <a:pt x="377" y="98"/>
                    <a:pt x="377" y="98"/>
                    <a:pt x="377" y="98"/>
                  </a:cubicBezTo>
                  <a:cubicBezTo>
                    <a:pt x="375" y="96"/>
                    <a:pt x="375" y="96"/>
                    <a:pt x="375" y="96"/>
                  </a:cubicBezTo>
                  <a:cubicBezTo>
                    <a:pt x="372" y="96"/>
                    <a:pt x="372" y="96"/>
                    <a:pt x="372" y="96"/>
                  </a:cubicBezTo>
                  <a:cubicBezTo>
                    <a:pt x="370" y="101"/>
                    <a:pt x="370" y="101"/>
                    <a:pt x="370" y="101"/>
                  </a:cubicBezTo>
                  <a:cubicBezTo>
                    <a:pt x="367" y="103"/>
                    <a:pt x="367" y="103"/>
                    <a:pt x="367" y="103"/>
                  </a:cubicBezTo>
                  <a:cubicBezTo>
                    <a:pt x="356" y="106"/>
                    <a:pt x="356" y="106"/>
                    <a:pt x="356" y="106"/>
                  </a:cubicBezTo>
                  <a:cubicBezTo>
                    <a:pt x="354" y="112"/>
                    <a:pt x="354" y="112"/>
                    <a:pt x="354" y="112"/>
                  </a:cubicBezTo>
                  <a:cubicBezTo>
                    <a:pt x="347" y="116"/>
                    <a:pt x="347" y="116"/>
                    <a:pt x="347" y="116"/>
                  </a:cubicBezTo>
                  <a:cubicBezTo>
                    <a:pt x="342" y="114"/>
                    <a:pt x="342" y="114"/>
                    <a:pt x="342" y="114"/>
                  </a:cubicBezTo>
                  <a:cubicBezTo>
                    <a:pt x="338" y="110"/>
                    <a:pt x="338" y="110"/>
                    <a:pt x="338" y="110"/>
                  </a:cubicBezTo>
                  <a:cubicBezTo>
                    <a:pt x="334" y="109"/>
                    <a:pt x="334" y="109"/>
                    <a:pt x="334" y="109"/>
                  </a:cubicBezTo>
                  <a:cubicBezTo>
                    <a:pt x="330" y="111"/>
                    <a:pt x="330" y="111"/>
                    <a:pt x="330" y="111"/>
                  </a:cubicBezTo>
                  <a:cubicBezTo>
                    <a:pt x="328" y="116"/>
                    <a:pt x="328" y="116"/>
                    <a:pt x="328" y="116"/>
                  </a:cubicBezTo>
                  <a:cubicBezTo>
                    <a:pt x="328" y="121"/>
                    <a:pt x="328" y="121"/>
                    <a:pt x="328" y="121"/>
                  </a:cubicBezTo>
                  <a:cubicBezTo>
                    <a:pt x="329" y="126"/>
                    <a:pt x="329" y="126"/>
                    <a:pt x="329" y="126"/>
                  </a:cubicBezTo>
                  <a:cubicBezTo>
                    <a:pt x="331" y="130"/>
                    <a:pt x="331" y="130"/>
                    <a:pt x="331" y="130"/>
                  </a:cubicBezTo>
                  <a:cubicBezTo>
                    <a:pt x="328" y="135"/>
                    <a:pt x="328" y="135"/>
                    <a:pt x="328" y="135"/>
                  </a:cubicBezTo>
                  <a:cubicBezTo>
                    <a:pt x="324" y="137"/>
                    <a:pt x="324" y="137"/>
                    <a:pt x="324" y="137"/>
                  </a:cubicBezTo>
                  <a:cubicBezTo>
                    <a:pt x="317" y="139"/>
                    <a:pt x="317" y="139"/>
                    <a:pt x="317" y="139"/>
                  </a:cubicBezTo>
                  <a:cubicBezTo>
                    <a:pt x="308" y="141"/>
                    <a:pt x="308" y="141"/>
                    <a:pt x="308" y="141"/>
                  </a:cubicBezTo>
                  <a:cubicBezTo>
                    <a:pt x="300" y="140"/>
                    <a:pt x="300" y="140"/>
                    <a:pt x="300" y="140"/>
                  </a:cubicBezTo>
                  <a:cubicBezTo>
                    <a:pt x="296" y="142"/>
                    <a:pt x="296" y="142"/>
                    <a:pt x="296" y="142"/>
                  </a:cubicBezTo>
                  <a:cubicBezTo>
                    <a:pt x="292" y="142"/>
                    <a:pt x="292" y="142"/>
                    <a:pt x="292" y="142"/>
                  </a:cubicBezTo>
                  <a:cubicBezTo>
                    <a:pt x="288" y="147"/>
                    <a:pt x="288" y="147"/>
                    <a:pt x="288" y="147"/>
                  </a:cubicBezTo>
                  <a:cubicBezTo>
                    <a:pt x="282" y="149"/>
                    <a:pt x="282" y="149"/>
                    <a:pt x="282" y="149"/>
                  </a:cubicBezTo>
                  <a:cubicBezTo>
                    <a:pt x="276" y="149"/>
                    <a:pt x="276" y="149"/>
                    <a:pt x="276" y="149"/>
                  </a:cubicBezTo>
                  <a:cubicBezTo>
                    <a:pt x="270" y="152"/>
                    <a:pt x="270" y="152"/>
                    <a:pt x="270" y="152"/>
                  </a:cubicBezTo>
                  <a:cubicBezTo>
                    <a:pt x="261" y="152"/>
                    <a:pt x="261" y="152"/>
                    <a:pt x="261" y="152"/>
                  </a:cubicBezTo>
                  <a:cubicBezTo>
                    <a:pt x="257" y="148"/>
                    <a:pt x="257" y="148"/>
                    <a:pt x="257" y="148"/>
                  </a:cubicBezTo>
                  <a:cubicBezTo>
                    <a:pt x="252" y="144"/>
                    <a:pt x="252" y="144"/>
                    <a:pt x="252" y="144"/>
                  </a:cubicBezTo>
                  <a:cubicBezTo>
                    <a:pt x="250" y="143"/>
                    <a:pt x="250" y="143"/>
                    <a:pt x="250" y="143"/>
                  </a:cubicBezTo>
                  <a:cubicBezTo>
                    <a:pt x="237" y="142"/>
                    <a:pt x="237" y="142"/>
                    <a:pt x="237" y="142"/>
                  </a:cubicBezTo>
                  <a:cubicBezTo>
                    <a:pt x="229" y="141"/>
                    <a:pt x="229" y="141"/>
                    <a:pt x="229" y="141"/>
                  </a:cubicBezTo>
                  <a:cubicBezTo>
                    <a:pt x="222" y="140"/>
                    <a:pt x="222" y="140"/>
                    <a:pt x="222" y="140"/>
                  </a:cubicBezTo>
                  <a:cubicBezTo>
                    <a:pt x="216" y="141"/>
                    <a:pt x="216" y="141"/>
                    <a:pt x="216" y="141"/>
                  </a:cubicBezTo>
                  <a:cubicBezTo>
                    <a:pt x="210" y="140"/>
                    <a:pt x="210" y="140"/>
                    <a:pt x="210" y="140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01" y="133"/>
                    <a:pt x="201" y="133"/>
                    <a:pt x="201" y="133"/>
                  </a:cubicBezTo>
                  <a:cubicBezTo>
                    <a:pt x="196" y="129"/>
                    <a:pt x="196" y="129"/>
                    <a:pt x="196" y="129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88" y="118"/>
                    <a:pt x="188" y="118"/>
                    <a:pt x="188" y="118"/>
                  </a:cubicBezTo>
                  <a:cubicBezTo>
                    <a:pt x="183" y="116"/>
                    <a:pt x="183" y="116"/>
                    <a:pt x="183" y="116"/>
                  </a:cubicBezTo>
                  <a:cubicBezTo>
                    <a:pt x="180" y="114"/>
                    <a:pt x="180" y="114"/>
                    <a:pt x="180" y="114"/>
                  </a:cubicBezTo>
                  <a:cubicBezTo>
                    <a:pt x="175" y="111"/>
                    <a:pt x="175" y="111"/>
                    <a:pt x="175" y="111"/>
                  </a:cubicBezTo>
                  <a:cubicBezTo>
                    <a:pt x="170" y="111"/>
                    <a:pt x="170" y="111"/>
                    <a:pt x="170" y="111"/>
                  </a:cubicBezTo>
                  <a:cubicBezTo>
                    <a:pt x="165" y="109"/>
                    <a:pt x="165" y="109"/>
                    <a:pt x="165" y="109"/>
                  </a:cubicBezTo>
                  <a:cubicBezTo>
                    <a:pt x="164" y="105"/>
                    <a:pt x="164" y="105"/>
                    <a:pt x="164" y="105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6" y="96"/>
                    <a:pt x="166" y="96"/>
                    <a:pt x="166" y="96"/>
                  </a:cubicBezTo>
                  <a:cubicBezTo>
                    <a:pt x="163" y="91"/>
                    <a:pt x="163" y="91"/>
                    <a:pt x="163" y="91"/>
                  </a:cubicBezTo>
                  <a:cubicBezTo>
                    <a:pt x="158" y="89"/>
                    <a:pt x="158" y="89"/>
                    <a:pt x="158" y="89"/>
                  </a:cubicBezTo>
                  <a:cubicBezTo>
                    <a:pt x="158" y="86"/>
                    <a:pt x="158" y="86"/>
                    <a:pt x="158" y="86"/>
                  </a:cubicBezTo>
                  <a:cubicBezTo>
                    <a:pt x="153" y="80"/>
                    <a:pt x="153" y="80"/>
                    <a:pt x="153" y="80"/>
                  </a:cubicBezTo>
                  <a:cubicBezTo>
                    <a:pt x="148" y="77"/>
                    <a:pt x="148" y="77"/>
                    <a:pt x="148" y="77"/>
                  </a:cubicBezTo>
                  <a:cubicBezTo>
                    <a:pt x="142" y="78"/>
                    <a:pt x="142" y="78"/>
                    <a:pt x="142" y="78"/>
                  </a:cubicBezTo>
                  <a:cubicBezTo>
                    <a:pt x="138" y="77"/>
                    <a:pt x="138" y="77"/>
                    <a:pt x="138" y="77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29" y="59"/>
                    <a:pt x="129" y="59"/>
                    <a:pt x="129" y="59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4" y="73"/>
                    <a:pt x="104" y="73"/>
                    <a:pt x="104" y="73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1" y="80"/>
                    <a:pt x="91" y="80"/>
                    <a:pt x="91" y="80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2" y="91"/>
                    <a:pt x="82" y="91"/>
                    <a:pt x="82" y="91"/>
                  </a:cubicBezTo>
                  <a:cubicBezTo>
                    <a:pt x="80" y="97"/>
                    <a:pt x="80" y="97"/>
                    <a:pt x="80" y="97"/>
                  </a:cubicBezTo>
                  <a:cubicBezTo>
                    <a:pt x="81" y="103"/>
                    <a:pt x="81" y="103"/>
                    <a:pt x="81" y="103"/>
                  </a:cubicBezTo>
                  <a:cubicBezTo>
                    <a:pt x="84" y="106"/>
                    <a:pt x="84" y="106"/>
                    <a:pt x="84" y="106"/>
                  </a:cubicBezTo>
                  <a:cubicBezTo>
                    <a:pt x="82" y="109"/>
                    <a:pt x="82" y="109"/>
                    <a:pt x="82" y="109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67" y="112"/>
                    <a:pt x="67" y="112"/>
                    <a:pt x="67" y="112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6" y="126"/>
                    <a:pt x="66" y="126"/>
                    <a:pt x="66" y="126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59" y="142"/>
                    <a:pt x="57" y="143"/>
                    <a:pt x="55" y="144"/>
                  </a:cubicBezTo>
                  <a:cubicBezTo>
                    <a:pt x="53" y="146"/>
                    <a:pt x="53" y="147"/>
                    <a:pt x="51" y="148"/>
                  </a:cubicBezTo>
                  <a:cubicBezTo>
                    <a:pt x="49" y="149"/>
                    <a:pt x="48" y="149"/>
                    <a:pt x="46" y="150"/>
                  </a:cubicBezTo>
                  <a:cubicBezTo>
                    <a:pt x="45" y="151"/>
                    <a:pt x="45" y="153"/>
                    <a:pt x="45" y="154"/>
                  </a:cubicBezTo>
                  <a:cubicBezTo>
                    <a:pt x="45" y="157"/>
                    <a:pt x="34" y="154"/>
                    <a:pt x="31" y="159"/>
                  </a:cubicBezTo>
                  <a:cubicBezTo>
                    <a:pt x="29" y="162"/>
                    <a:pt x="31" y="164"/>
                    <a:pt x="29" y="167"/>
                  </a:cubicBezTo>
                  <a:cubicBezTo>
                    <a:pt x="27" y="169"/>
                    <a:pt x="24" y="168"/>
                    <a:pt x="22" y="169"/>
                  </a:cubicBezTo>
                  <a:cubicBezTo>
                    <a:pt x="20" y="169"/>
                    <a:pt x="19" y="171"/>
                    <a:pt x="17" y="171"/>
                  </a:cubicBezTo>
                  <a:cubicBezTo>
                    <a:pt x="15" y="171"/>
                    <a:pt x="16" y="167"/>
                    <a:pt x="14" y="167"/>
                  </a:cubicBezTo>
                  <a:cubicBezTo>
                    <a:pt x="12" y="166"/>
                    <a:pt x="11" y="168"/>
                    <a:pt x="9" y="169"/>
                  </a:cubicBezTo>
                  <a:cubicBezTo>
                    <a:pt x="8" y="171"/>
                    <a:pt x="7" y="172"/>
                    <a:pt x="6" y="173"/>
                  </a:cubicBezTo>
                  <a:cubicBezTo>
                    <a:pt x="5" y="174"/>
                    <a:pt x="4" y="174"/>
                    <a:pt x="3" y="175"/>
                  </a:cubicBezTo>
                  <a:cubicBezTo>
                    <a:pt x="2" y="175"/>
                    <a:pt x="1" y="176"/>
                    <a:pt x="0" y="177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1" y="180"/>
                    <a:pt x="1" y="182"/>
                    <a:pt x="1" y="182"/>
                  </a:cubicBezTo>
                  <a:cubicBezTo>
                    <a:pt x="1" y="185"/>
                    <a:pt x="1" y="185"/>
                    <a:pt x="1" y="185"/>
                  </a:cubicBezTo>
                  <a:cubicBezTo>
                    <a:pt x="3" y="187"/>
                    <a:pt x="3" y="187"/>
                    <a:pt x="3" y="187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6"/>
                    <a:pt x="10" y="186"/>
                    <a:pt x="10" y="186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8" y="193"/>
                    <a:pt x="8" y="193"/>
                    <a:pt x="8" y="193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202"/>
                    <a:pt x="11" y="202"/>
                    <a:pt x="11" y="202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3" y="206"/>
                    <a:pt x="13" y="206"/>
                    <a:pt x="13" y="206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10" y="211"/>
                    <a:pt x="10" y="211"/>
                    <a:pt x="10" y="211"/>
                  </a:cubicBezTo>
                  <a:cubicBezTo>
                    <a:pt x="16" y="211"/>
                    <a:pt x="16" y="211"/>
                    <a:pt x="16" y="211"/>
                  </a:cubicBezTo>
                  <a:cubicBezTo>
                    <a:pt x="26" y="217"/>
                    <a:pt x="26" y="217"/>
                    <a:pt x="26" y="217"/>
                  </a:cubicBezTo>
                  <a:cubicBezTo>
                    <a:pt x="28" y="220"/>
                    <a:pt x="28" y="220"/>
                    <a:pt x="28" y="220"/>
                  </a:cubicBezTo>
                  <a:cubicBezTo>
                    <a:pt x="32" y="223"/>
                    <a:pt x="32" y="223"/>
                    <a:pt x="32" y="223"/>
                  </a:cubicBezTo>
                  <a:cubicBezTo>
                    <a:pt x="35" y="220"/>
                    <a:pt x="35" y="220"/>
                    <a:pt x="35" y="220"/>
                  </a:cubicBezTo>
                  <a:cubicBezTo>
                    <a:pt x="37" y="218"/>
                    <a:pt x="37" y="218"/>
                    <a:pt x="37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5" y="219"/>
                    <a:pt x="45" y="219"/>
                    <a:pt x="45" y="219"/>
                  </a:cubicBezTo>
                  <a:cubicBezTo>
                    <a:pt x="49" y="220"/>
                    <a:pt x="49" y="220"/>
                    <a:pt x="49" y="220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3" y="226"/>
                    <a:pt x="53" y="226"/>
                    <a:pt x="53" y="226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2" y="235"/>
                    <a:pt x="52" y="235"/>
                    <a:pt x="52" y="235"/>
                  </a:cubicBezTo>
                  <a:cubicBezTo>
                    <a:pt x="50" y="238"/>
                    <a:pt x="50" y="238"/>
                    <a:pt x="50" y="238"/>
                  </a:cubicBezTo>
                  <a:cubicBezTo>
                    <a:pt x="48" y="240"/>
                    <a:pt x="48" y="240"/>
                    <a:pt x="48" y="240"/>
                  </a:cubicBezTo>
                  <a:cubicBezTo>
                    <a:pt x="46" y="244"/>
                    <a:pt x="46" y="244"/>
                    <a:pt x="46" y="244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2" y="250"/>
                    <a:pt x="42" y="250"/>
                    <a:pt x="42" y="250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8" y="256"/>
                    <a:pt x="48" y="256"/>
                    <a:pt x="48" y="256"/>
                  </a:cubicBezTo>
                  <a:cubicBezTo>
                    <a:pt x="47" y="262"/>
                    <a:pt x="47" y="262"/>
                    <a:pt x="47" y="262"/>
                  </a:cubicBezTo>
                  <a:cubicBezTo>
                    <a:pt x="50" y="263"/>
                    <a:pt x="50" y="263"/>
                    <a:pt x="50" y="263"/>
                  </a:cubicBezTo>
                  <a:cubicBezTo>
                    <a:pt x="52" y="263"/>
                    <a:pt x="52" y="263"/>
                    <a:pt x="52" y="263"/>
                  </a:cubicBezTo>
                  <a:cubicBezTo>
                    <a:pt x="52" y="266"/>
                    <a:pt x="52" y="266"/>
                    <a:pt x="52" y="266"/>
                  </a:cubicBezTo>
                  <a:cubicBezTo>
                    <a:pt x="51" y="271"/>
                    <a:pt x="51" y="271"/>
                    <a:pt x="51" y="271"/>
                  </a:cubicBezTo>
                  <a:cubicBezTo>
                    <a:pt x="52" y="273"/>
                    <a:pt x="52" y="273"/>
                    <a:pt x="52" y="273"/>
                  </a:cubicBezTo>
                  <a:cubicBezTo>
                    <a:pt x="50" y="275"/>
                    <a:pt x="50" y="275"/>
                    <a:pt x="50" y="275"/>
                  </a:cubicBezTo>
                  <a:cubicBezTo>
                    <a:pt x="51" y="279"/>
                    <a:pt x="51" y="279"/>
                    <a:pt x="51" y="279"/>
                  </a:cubicBezTo>
                  <a:cubicBezTo>
                    <a:pt x="56" y="281"/>
                    <a:pt x="56" y="281"/>
                    <a:pt x="56" y="281"/>
                  </a:cubicBezTo>
                  <a:cubicBezTo>
                    <a:pt x="59" y="283"/>
                    <a:pt x="59" y="283"/>
                    <a:pt x="59" y="283"/>
                  </a:cubicBezTo>
                  <a:cubicBezTo>
                    <a:pt x="64" y="284"/>
                    <a:pt x="64" y="284"/>
                    <a:pt x="64" y="284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70" y="290"/>
                    <a:pt x="70" y="290"/>
                    <a:pt x="70" y="290"/>
                  </a:cubicBezTo>
                  <a:cubicBezTo>
                    <a:pt x="72" y="289"/>
                    <a:pt x="72" y="289"/>
                    <a:pt x="72" y="289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80" y="290"/>
                    <a:pt x="80" y="290"/>
                    <a:pt x="80" y="290"/>
                  </a:cubicBezTo>
                  <a:cubicBezTo>
                    <a:pt x="83" y="290"/>
                    <a:pt x="83" y="290"/>
                    <a:pt x="83" y="290"/>
                  </a:cubicBezTo>
                  <a:cubicBezTo>
                    <a:pt x="87" y="297"/>
                    <a:pt x="87" y="297"/>
                    <a:pt x="87" y="297"/>
                  </a:cubicBezTo>
                  <a:cubicBezTo>
                    <a:pt x="91" y="297"/>
                    <a:pt x="91" y="297"/>
                    <a:pt x="91" y="297"/>
                  </a:cubicBezTo>
                  <a:cubicBezTo>
                    <a:pt x="96" y="296"/>
                    <a:pt x="96" y="296"/>
                    <a:pt x="96" y="296"/>
                  </a:cubicBezTo>
                  <a:cubicBezTo>
                    <a:pt x="99" y="298"/>
                    <a:pt x="99" y="298"/>
                    <a:pt x="99" y="298"/>
                  </a:cubicBezTo>
                  <a:cubicBezTo>
                    <a:pt x="99" y="302"/>
                    <a:pt x="99" y="302"/>
                    <a:pt x="99" y="302"/>
                  </a:cubicBezTo>
                  <a:cubicBezTo>
                    <a:pt x="103" y="304"/>
                    <a:pt x="103" y="304"/>
                    <a:pt x="103" y="304"/>
                  </a:cubicBezTo>
                  <a:cubicBezTo>
                    <a:pt x="107" y="308"/>
                    <a:pt x="107" y="308"/>
                    <a:pt x="107" y="308"/>
                  </a:cubicBezTo>
                  <a:cubicBezTo>
                    <a:pt x="109" y="311"/>
                    <a:pt x="109" y="311"/>
                    <a:pt x="109" y="311"/>
                  </a:cubicBezTo>
                  <a:cubicBezTo>
                    <a:pt x="113" y="312"/>
                    <a:pt x="113" y="312"/>
                    <a:pt x="113" y="312"/>
                  </a:cubicBezTo>
                  <a:cubicBezTo>
                    <a:pt x="118" y="314"/>
                    <a:pt x="118" y="314"/>
                    <a:pt x="118" y="314"/>
                  </a:cubicBezTo>
                  <a:cubicBezTo>
                    <a:pt x="125" y="315"/>
                    <a:pt x="125" y="315"/>
                    <a:pt x="125" y="315"/>
                  </a:cubicBezTo>
                  <a:cubicBezTo>
                    <a:pt x="130" y="316"/>
                    <a:pt x="130" y="316"/>
                    <a:pt x="130" y="316"/>
                  </a:cubicBezTo>
                  <a:cubicBezTo>
                    <a:pt x="134" y="314"/>
                    <a:pt x="134" y="314"/>
                    <a:pt x="134" y="314"/>
                  </a:cubicBezTo>
                  <a:cubicBezTo>
                    <a:pt x="138" y="315"/>
                    <a:pt x="138" y="315"/>
                    <a:pt x="138" y="315"/>
                  </a:cubicBezTo>
                  <a:cubicBezTo>
                    <a:pt x="140" y="319"/>
                    <a:pt x="140" y="319"/>
                    <a:pt x="140" y="319"/>
                  </a:cubicBezTo>
                  <a:cubicBezTo>
                    <a:pt x="144" y="312"/>
                    <a:pt x="144" y="312"/>
                    <a:pt x="144" y="312"/>
                  </a:cubicBezTo>
                  <a:cubicBezTo>
                    <a:pt x="147" y="311"/>
                    <a:pt x="147" y="311"/>
                    <a:pt x="147" y="311"/>
                  </a:cubicBezTo>
                  <a:cubicBezTo>
                    <a:pt x="152" y="310"/>
                    <a:pt x="152" y="310"/>
                    <a:pt x="152" y="310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60" y="312"/>
                    <a:pt x="160" y="312"/>
                    <a:pt x="160" y="312"/>
                  </a:cubicBezTo>
                  <a:cubicBezTo>
                    <a:pt x="166" y="313"/>
                    <a:pt x="166" y="313"/>
                    <a:pt x="166" y="313"/>
                  </a:cubicBezTo>
                  <a:cubicBezTo>
                    <a:pt x="170" y="312"/>
                    <a:pt x="170" y="312"/>
                    <a:pt x="170" y="312"/>
                  </a:cubicBezTo>
                  <a:cubicBezTo>
                    <a:pt x="175" y="309"/>
                    <a:pt x="175" y="309"/>
                    <a:pt x="175" y="309"/>
                  </a:cubicBezTo>
                  <a:cubicBezTo>
                    <a:pt x="178" y="307"/>
                    <a:pt x="178" y="307"/>
                    <a:pt x="178" y="307"/>
                  </a:cubicBezTo>
                  <a:cubicBezTo>
                    <a:pt x="182" y="307"/>
                    <a:pt x="182" y="307"/>
                    <a:pt x="182" y="307"/>
                  </a:cubicBezTo>
                  <a:cubicBezTo>
                    <a:pt x="185" y="308"/>
                    <a:pt x="185" y="308"/>
                    <a:pt x="185" y="308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92" y="305"/>
                    <a:pt x="192" y="305"/>
                    <a:pt x="192" y="305"/>
                  </a:cubicBezTo>
                  <a:cubicBezTo>
                    <a:pt x="197" y="307"/>
                    <a:pt x="197" y="307"/>
                    <a:pt x="197" y="307"/>
                  </a:cubicBezTo>
                  <a:cubicBezTo>
                    <a:pt x="197" y="312"/>
                    <a:pt x="197" y="312"/>
                    <a:pt x="197" y="312"/>
                  </a:cubicBezTo>
                  <a:cubicBezTo>
                    <a:pt x="199" y="314"/>
                    <a:pt x="199" y="314"/>
                    <a:pt x="199" y="314"/>
                  </a:cubicBezTo>
                  <a:cubicBezTo>
                    <a:pt x="202" y="313"/>
                    <a:pt x="202" y="313"/>
                    <a:pt x="202" y="313"/>
                  </a:cubicBezTo>
                  <a:cubicBezTo>
                    <a:pt x="204" y="314"/>
                    <a:pt x="204" y="314"/>
                    <a:pt x="204" y="314"/>
                  </a:cubicBezTo>
                  <a:cubicBezTo>
                    <a:pt x="207" y="315"/>
                    <a:pt x="207" y="315"/>
                    <a:pt x="207" y="315"/>
                  </a:cubicBezTo>
                  <a:cubicBezTo>
                    <a:pt x="210" y="316"/>
                    <a:pt x="210" y="316"/>
                    <a:pt x="210" y="316"/>
                  </a:cubicBezTo>
                  <a:cubicBezTo>
                    <a:pt x="211" y="319"/>
                    <a:pt x="211" y="319"/>
                    <a:pt x="211" y="319"/>
                  </a:cubicBezTo>
                  <a:cubicBezTo>
                    <a:pt x="212" y="322"/>
                    <a:pt x="212" y="322"/>
                    <a:pt x="212" y="322"/>
                  </a:cubicBezTo>
                  <a:cubicBezTo>
                    <a:pt x="215" y="321"/>
                    <a:pt x="215" y="321"/>
                    <a:pt x="215" y="321"/>
                  </a:cubicBezTo>
                  <a:cubicBezTo>
                    <a:pt x="218" y="321"/>
                    <a:pt x="218" y="321"/>
                    <a:pt x="218" y="321"/>
                  </a:cubicBezTo>
                  <a:cubicBezTo>
                    <a:pt x="219" y="325"/>
                    <a:pt x="219" y="325"/>
                    <a:pt x="219" y="325"/>
                  </a:cubicBezTo>
                  <a:cubicBezTo>
                    <a:pt x="220" y="328"/>
                    <a:pt x="220" y="328"/>
                    <a:pt x="220" y="328"/>
                  </a:cubicBezTo>
                  <a:cubicBezTo>
                    <a:pt x="219" y="333"/>
                    <a:pt x="219" y="333"/>
                    <a:pt x="219" y="333"/>
                  </a:cubicBezTo>
                  <a:cubicBezTo>
                    <a:pt x="220" y="336"/>
                    <a:pt x="220" y="336"/>
                    <a:pt x="220" y="336"/>
                  </a:cubicBezTo>
                  <a:cubicBezTo>
                    <a:pt x="220" y="339"/>
                    <a:pt x="220" y="339"/>
                    <a:pt x="220" y="339"/>
                  </a:cubicBezTo>
                  <a:cubicBezTo>
                    <a:pt x="219" y="344"/>
                    <a:pt x="219" y="344"/>
                    <a:pt x="219" y="344"/>
                  </a:cubicBezTo>
                  <a:cubicBezTo>
                    <a:pt x="217" y="349"/>
                    <a:pt x="217" y="349"/>
                    <a:pt x="217" y="349"/>
                  </a:cubicBezTo>
                  <a:cubicBezTo>
                    <a:pt x="214" y="353"/>
                    <a:pt x="214" y="353"/>
                    <a:pt x="214" y="353"/>
                  </a:cubicBezTo>
                  <a:cubicBezTo>
                    <a:pt x="214" y="355"/>
                    <a:pt x="214" y="355"/>
                    <a:pt x="214" y="355"/>
                  </a:cubicBezTo>
                  <a:cubicBezTo>
                    <a:pt x="216" y="358"/>
                    <a:pt x="216" y="358"/>
                    <a:pt x="216" y="358"/>
                  </a:cubicBezTo>
                  <a:cubicBezTo>
                    <a:pt x="216" y="361"/>
                    <a:pt x="216" y="361"/>
                    <a:pt x="216" y="361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8" y="362"/>
                    <a:pt x="218" y="362"/>
                    <a:pt x="218" y="362"/>
                  </a:cubicBezTo>
                  <a:cubicBezTo>
                    <a:pt x="219" y="361"/>
                    <a:pt x="219" y="361"/>
                    <a:pt x="219" y="361"/>
                  </a:cubicBezTo>
                  <a:cubicBezTo>
                    <a:pt x="223" y="359"/>
                    <a:pt x="223" y="359"/>
                    <a:pt x="223" y="359"/>
                  </a:cubicBezTo>
                  <a:cubicBezTo>
                    <a:pt x="225" y="359"/>
                    <a:pt x="225" y="359"/>
                    <a:pt x="225" y="359"/>
                  </a:cubicBezTo>
                  <a:cubicBezTo>
                    <a:pt x="227" y="362"/>
                    <a:pt x="227" y="362"/>
                    <a:pt x="227" y="362"/>
                  </a:cubicBezTo>
                  <a:cubicBezTo>
                    <a:pt x="226" y="365"/>
                    <a:pt x="226" y="365"/>
                    <a:pt x="226" y="365"/>
                  </a:cubicBezTo>
                  <a:cubicBezTo>
                    <a:pt x="228" y="368"/>
                    <a:pt x="228" y="368"/>
                    <a:pt x="228" y="368"/>
                  </a:cubicBezTo>
                  <a:cubicBezTo>
                    <a:pt x="231" y="368"/>
                    <a:pt x="231" y="368"/>
                    <a:pt x="231" y="368"/>
                  </a:cubicBezTo>
                  <a:cubicBezTo>
                    <a:pt x="231" y="370"/>
                    <a:pt x="231" y="370"/>
                    <a:pt x="231" y="370"/>
                  </a:cubicBezTo>
                  <a:cubicBezTo>
                    <a:pt x="228" y="375"/>
                    <a:pt x="228" y="375"/>
                    <a:pt x="228" y="375"/>
                  </a:cubicBezTo>
                  <a:cubicBezTo>
                    <a:pt x="228" y="377"/>
                    <a:pt x="228" y="377"/>
                    <a:pt x="228" y="377"/>
                  </a:cubicBezTo>
                  <a:cubicBezTo>
                    <a:pt x="232" y="378"/>
                    <a:pt x="232" y="378"/>
                    <a:pt x="232" y="378"/>
                  </a:cubicBezTo>
                  <a:cubicBezTo>
                    <a:pt x="234" y="378"/>
                    <a:pt x="234" y="378"/>
                    <a:pt x="234" y="378"/>
                  </a:cubicBezTo>
                  <a:cubicBezTo>
                    <a:pt x="236" y="383"/>
                    <a:pt x="236" y="383"/>
                    <a:pt x="236" y="383"/>
                  </a:cubicBezTo>
                  <a:cubicBezTo>
                    <a:pt x="237" y="387"/>
                    <a:pt x="237" y="387"/>
                    <a:pt x="237" y="387"/>
                  </a:cubicBezTo>
                  <a:cubicBezTo>
                    <a:pt x="243" y="389"/>
                    <a:pt x="243" y="389"/>
                    <a:pt x="243" y="389"/>
                  </a:cubicBezTo>
                  <a:cubicBezTo>
                    <a:pt x="242" y="392"/>
                    <a:pt x="242" y="392"/>
                    <a:pt x="242" y="392"/>
                  </a:cubicBezTo>
                  <a:cubicBezTo>
                    <a:pt x="248" y="392"/>
                    <a:pt x="248" y="392"/>
                    <a:pt x="248" y="392"/>
                  </a:cubicBezTo>
                  <a:cubicBezTo>
                    <a:pt x="249" y="388"/>
                    <a:pt x="249" y="388"/>
                    <a:pt x="249" y="388"/>
                  </a:cubicBezTo>
                  <a:cubicBezTo>
                    <a:pt x="250" y="382"/>
                    <a:pt x="250" y="382"/>
                    <a:pt x="250" y="382"/>
                  </a:cubicBezTo>
                  <a:cubicBezTo>
                    <a:pt x="247" y="377"/>
                    <a:pt x="247" y="377"/>
                    <a:pt x="247" y="377"/>
                  </a:cubicBezTo>
                  <a:cubicBezTo>
                    <a:pt x="249" y="373"/>
                    <a:pt x="249" y="373"/>
                    <a:pt x="249" y="373"/>
                  </a:cubicBezTo>
                  <a:cubicBezTo>
                    <a:pt x="253" y="374"/>
                    <a:pt x="253" y="374"/>
                    <a:pt x="253" y="374"/>
                  </a:cubicBezTo>
                  <a:cubicBezTo>
                    <a:pt x="258" y="371"/>
                    <a:pt x="258" y="371"/>
                    <a:pt x="258" y="371"/>
                  </a:cubicBezTo>
                  <a:cubicBezTo>
                    <a:pt x="263" y="374"/>
                    <a:pt x="263" y="374"/>
                    <a:pt x="263" y="374"/>
                  </a:cubicBezTo>
                  <a:cubicBezTo>
                    <a:pt x="269" y="372"/>
                    <a:pt x="269" y="372"/>
                    <a:pt x="269" y="372"/>
                  </a:cubicBezTo>
                  <a:cubicBezTo>
                    <a:pt x="274" y="372"/>
                    <a:pt x="274" y="372"/>
                    <a:pt x="274" y="372"/>
                  </a:cubicBezTo>
                  <a:cubicBezTo>
                    <a:pt x="279" y="368"/>
                    <a:pt x="279" y="368"/>
                    <a:pt x="279" y="368"/>
                  </a:cubicBezTo>
                  <a:cubicBezTo>
                    <a:pt x="282" y="369"/>
                    <a:pt x="282" y="369"/>
                    <a:pt x="282" y="369"/>
                  </a:cubicBezTo>
                  <a:cubicBezTo>
                    <a:pt x="285" y="371"/>
                    <a:pt x="285" y="371"/>
                    <a:pt x="285" y="371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7"/>
                    <a:pt x="288" y="377"/>
                    <a:pt x="288" y="377"/>
                  </a:cubicBezTo>
                  <a:cubicBezTo>
                    <a:pt x="290" y="381"/>
                    <a:pt x="290" y="381"/>
                    <a:pt x="290" y="381"/>
                  </a:cubicBezTo>
                  <a:cubicBezTo>
                    <a:pt x="292" y="383"/>
                    <a:pt x="292" y="383"/>
                    <a:pt x="292" y="383"/>
                  </a:cubicBezTo>
                  <a:cubicBezTo>
                    <a:pt x="296" y="385"/>
                    <a:pt x="296" y="385"/>
                    <a:pt x="296" y="385"/>
                  </a:cubicBezTo>
                  <a:cubicBezTo>
                    <a:pt x="299" y="384"/>
                    <a:pt x="299" y="384"/>
                    <a:pt x="299" y="384"/>
                  </a:cubicBezTo>
                  <a:cubicBezTo>
                    <a:pt x="303" y="386"/>
                    <a:pt x="303" y="386"/>
                    <a:pt x="303" y="386"/>
                  </a:cubicBezTo>
                  <a:cubicBezTo>
                    <a:pt x="304" y="386"/>
                    <a:pt x="304" y="385"/>
                    <a:pt x="304" y="384"/>
                  </a:cubicBezTo>
                  <a:cubicBezTo>
                    <a:pt x="307" y="384"/>
                    <a:pt x="307" y="384"/>
                    <a:pt x="311" y="383"/>
                  </a:cubicBezTo>
                  <a:cubicBezTo>
                    <a:pt x="311" y="385"/>
                    <a:pt x="311" y="385"/>
                    <a:pt x="311" y="385"/>
                  </a:cubicBezTo>
                  <a:cubicBezTo>
                    <a:pt x="313" y="386"/>
                    <a:pt x="313" y="384"/>
                    <a:pt x="315" y="385"/>
                  </a:cubicBezTo>
                  <a:cubicBezTo>
                    <a:pt x="315" y="385"/>
                    <a:pt x="316" y="386"/>
                    <a:pt x="315" y="387"/>
                  </a:cubicBezTo>
                  <a:cubicBezTo>
                    <a:pt x="315" y="388"/>
                    <a:pt x="313" y="391"/>
                    <a:pt x="314" y="394"/>
                  </a:cubicBezTo>
                  <a:cubicBezTo>
                    <a:pt x="315" y="394"/>
                    <a:pt x="315" y="394"/>
                    <a:pt x="315" y="394"/>
                  </a:cubicBezTo>
                  <a:cubicBezTo>
                    <a:pt x="316" y="396"/>
                    <a:pt x="317" y="398"/>
                    <a:pt x="317" y="400"/>
                  </a:cubicBezTo>
                  <a:cubicBezTo>
                    <a:pt x="319" y="399"/>
                    <a:pt x="320" y="399"/>
                    <a:pt x="322" y="399"/>
                  </a:cubicBezTo>
                  <a:cubicBezTo>
                    <a:pt x="322" y="395"/>
                    <a:pt x="323" y="396"/>
                    <a:pt x="319" y="393"/>
                  </a:cubicBezTo>
                  <a:cubicBezTo>
                    <a:pt x="320" y="393"/>
                    <a:pt x="321" y="393"/>
                    <a:pt x="321" y="393"/>
                  </a:cubicBezTo>
                  <a:cubicBezTo>
                    <a:pt x="322" y="393"/>
                    <a:pt x="321" y="391"/>
                    <a:pt x="322" y="390"/>
                  </a:cubicBezTo>
                  <a:cubicBezTo>
                    <a:pt x="323" y="389"/>
                    <a:pt x="326" y="389"/>
                    <a:pt x="327" y="388"/>
                  </a:cubicBezTo>
                  <a:cubicBezTo>
                    <a:pt x="327" y="388"/>
                    <a:pt x="330" y="385"/>
                    <a:pt x="330" y="385"/>
                  </a:cubicBezTo>
                  <a:cubicBezTo>
                    <a:pt x="331" y="384"/>
                    <a:pt x="331" y="385"/>
                    <a:pt x="332" y="385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34" y="383"/>
                    <a:pt x="333" y="384"/>
                    <a:pt x="334" y="384"/>
                  </a:cubicBezTo>
                  <a:cubicBezTo>
                    <a:pt x="335" y="383"/>
                    <a:pt x="335" y="381"/>
                    <a:pt x="335" y="381"/>
                  </a:cubicBezTo>
                  <a:cubicBezTo>
                    <a:pt x="337" y="381"/>
                    <a:pt x="336" y="382"/>
                    <a:pt x="337" y="382"/>
                  </a:cubicBezTo>
                  <a:cubicBezTo>
                    <a:pt x="339" y="381"/>
                    <a:pt x="339" y="381"/>
                    <a:pt x="339" y="381"/>
                  </a:cubicBezTo>
                  <a:cubicBezTo>
                    <a:pt x="341" y="380"/>
                    <a:pt x="345" y="381"/>
                    <a:pt x="347" y="381"/>
                  </a:cubicBezTo>
                  <a:cubicBezTo>
                    <a:pt x="347" y="380"/>
                    <a:pt x="351" y="374"/>
                    <a:pt x="351" y="374"/>
                  </a:cubicBezTo>
                  <a:cubicBezTo>
                    <a:pt x="352" y="374"/>
                    <a:pt x="352" y="374"/>
                    <a:pt x="352" y="374"/>
                  </a:cubicBezTo>
                  <a:cubicBezTo>
                    <a:pt x="352" y="374"/>
                    <a:pt x="354" y="369"/>
                    <a:pt x="352" y="371"/>
                  </a:cubicBezTo>
                  <a:cubicBezTo>
                    <a:pt x="352" y="369"/>
                    <a:pt x="352" y="369"/>
                    <a:pt x="352" y="369"/>
                  </a:cubicBezTo>
                  <a:cubicBezTo>
                    <a:pt x="352" y="369"/>
                    <a:pt x="354" y="370"/>
                    <a:pt x="354" y="370"/>
                  </a:cubicBezTo>
                  <a:cubicBezTo>
                    <a:pt x="355" y="371"/>
                    <a:pt x="355" y="372"/>
                    <a:pt x="356" y="373"/>
                  </a:cubicBezTo>
                  <a:cubicBezTo>
                    <a:pt x="357" y="373"/>
                    <a:pt x="359" y="372"/>
                    <a:pt x="360" y="374"/>
                  </a:cubicBezTo>
                  <a:cubicBezTo>
                    <a:pt x="360" y="374"/>
                    <a:pt x="360" y="374"/>
                    <a:pt x="360" y="374"/>
                  </a:cubicBezTo>
                  <a:cubicBezTo>
                    <a:pt x="361" y="374"/>
                    <a:pt x="361" y="374"/>
                    <a:pt x="362" y="374"/>
                  </a:cubicBezTo>
                  <a:cubicBezTo>
                    <a:pt x="362" y="373"/>
                    <a:pt x="362" y="373"/>
                    <a:pt x="362" y="373"/>
                  </a:cubicBezTo>
                  <a:cubicBezTo>
                    <a:pt x="364" y="372"/>
                    <a:pt x="366" y="371"/>
                    <a:pt x="367" y="371"/>
                  </a:cubicBezTo>
                  <a:cubicBezTo>
                    <a:pt x="369" y="371"/>
                    <a:pt x="370" y="372"/>
                    <a:pt x="372" y="372"/>
                  </a:cubicBezTo>
                  <a:cubicBezTo>
                    <a:pt x="372" y="371"/>
                    <a:pt x="372" y="371"/>
                    <a:pt x="372" y="371"/>
                  </a:cubicBezTo>
                  <a:cubicBezTo>
                    <a:pt x="372" y="370"/>
                    <a:pt x="374" y="370"/>
                    <a:pt x="375" y="369"/>
                  </a:cubicBezTo>
                  <a:cubicBezTo>
                    <a:pt x="375" y="368"/>
                    <a:pt x="375" y="366"/>
                    <a:pt x="375" y="366"/>
                  </a:cubicBezTo>
                  <a:cubicBezTo>
                    <a:pt x="375" y="364"/>
                    <a:pt x="375" y="364"/>
                    <a:pt x="375" y="364"/>
                  </a:cubicBezTo>
                  <a:cubicBezTo>
                    <a:pt x="375" y="363"/>
                    <a:pt x="378" y="363"/>
                    <a:pt x="379" y="362"/>
                  </a:cubicBezTo>
                  <a:cubicBezTo>
                    <a:pt x="379" y="362"/>
                    <a:pt x="379" y="360"/>
                    <a:pt x="379" y="360"/>
                  </a:cubicBezTo>
                  <a:cubicBezTo>
                    <a:pt x="380" y="360"/>
                    <a:pt x="380" y="361"/>
                    <a:pt x="381" y="361"/>
                  </a:cubicBezTo>
                  <a:cubicBezTo>
                    <a:pt x="382" y="360"/>
                    <a:pt x="382" y="359"/>
                    <a:pt x="383" y="359"/>
                  </a:cubicBezTo>
                  <a:cubicBezTo>
                    <a:pt x="383" y="358"/>
                    <a:pt x="383" y="357"/>
                    <a:pt x="383" y="357"/>
                  </a:cubicBezTo>
                  <a:cubicBezTo>
                    <a:pt x="384" y="356"/>
                    <a:pt x="386" y="357"/>
                    <a:pt x="387" y="356"/>
                  </a:cubicBezTo>
                  <a:cubicBezTo>
                    <a:pt x="387" y="356"/>
                    <a:pt x="388" y="354"/>
                    <a:pt x="388" y="354"/>
                  </a:cubicBezTo>
                  <a:cubicBezTo>
                    <a:pt x="388" y="356"/>
                    <a:pt x="388" y="351"/>
                    <a:pt x="388" y="351"/>
                  </a:cubicBezTo>
                  <a:cubicBezTo>
                    <a:pt x="389" y="350"/>
                    <a:pt x="397" y="349"/>
                    <a:pt x="397" y="349"/>
                  </a:cubicBezTo>
                  <a:cubicBezTo>
                    <a:pt x="398" y="348"/>
                    <a:pt x="396" y="347"/>
                    <a:pt x="396" y="347"/>
                  </a:cubicBezTo>
                  <a:cubicBezTo>
                    <a:pt x="396" y="344"/>
                    <a:pt x="397" y="346"/>
                    <a:pt x="398" y="345"/>
                  </a:cubicBezTo>
                  <a:cubicBezTo>
                    <a:pt x="398" y="343"/>
                    <a:pt x="398" y="343"/>
                    <a:pt x="398" y="343"/>
                  </a:cubicBezTo>
                  <a:cubicBezTo>
                    <a:pt x="397" y="344"/>
                    <a:pt x="398" y="341"/>
                    <a:pt x="398" y="341"/>
                  </a:cubicBezTo>
                  <a:cubicBezTo>
                    <a:pt x="399" y="341"/>
                    <a:pt x="401" y="341"/>
                    <a:pt x="402" y="341"/>
                  </a:cubicBezTo>
                  <a:cubicBezTo>
                    <a:pt x="403" y="340"/>
                    <a:pt x="402" y="340"/>
                    <a:pt x="403" y="339"/>
                  </a:cubicBezTo>
                  <a:cubicBezTo>
                    <a:pt x="403" y="338"/>
                    <a:pt x="403" y="335"/>
                    <a:pt x="402" y="333"/>
                  </a:cubicBezTo>
                  <a:cubicBezTo>
                    <a:pt x="402" y="333"/>
                    <a:pt x="400" y="333"/>
                    <a:pt x="399" y="333"/>
                  </a:cubicBezTo>
                  <a:cubicBezTo>
                    <a:pt x="400" y="331"/>
                    <a:pt x="400" y="331"/>
                    <a:pt x="400" y="331"/>
                  </a:cubicBezTo>
                  <a:cubicBezTo>
                    <a:pt x="400" y="331"/>
                    <a:pt x="401" y="331"/>
                    <a:pt x="402" y="331"/>
                  </a:cubicBezTo>
                  <a:cubicBezTo>
                    <a:pt x="402" y="330"/>
                    <a:pt x="401" y="327"/>
                    <a:pt x="402" y="326"/>
                  </a:cubicBezTo>
                  <a:cubicBezTo>
                    <a:pt x="403" y="324"/>
                    <a:pt x="406" y="325"/>
                    <a:pt x="408" y="323"/>
                  </a:cubicBezTo>
                  <a:cubicBezTo>
                    <a:pt x="408" y="323"/>
                    <a:pt x="408" y="322"/>
                    <a:pt x="408" y="321"/>
                  </a:cubicBezTo>
                  <a:cubicBezTo>
                    <a:pt x="408" y="321"/>
                    <a:pt x="411" y="320"/>
                    <a:pt x="411" y="319"/>
                  </a:cubicBezTo>
                  <a:cubicBezTo>
                    <a:pt x="412" y="318"/>
                    <a:pt x="411" y="316"/>
                    <a:pt x="411" y="315"/>
                  </a:cubicBezTo>
                  <a:cubicBezTo>
                    <a:pt x="411" y="314"/>
                    <a:pt x="413" y="314"/>
                    <a:pt x="413" y="313"/>
                  </a:cubicBezTo>
                  <a:cubicBezTo>
                    <a:pt x="413" y="313"/>
                    <a:pt x="413" y="313"/>
                    <a:pt x="412" y="313"/>
                  </a:cubicBezTo>
                  <a:cubicBezTo>
                    <a:pt x="410" y="311"/>
                    <a:pt x="414" y="313"/>
                    <a:pt x="415" y="312"/>
                  </a:cubicBezTo>
                  <a:cubicBezTo>
                    <a:pt x="416" y="312"/>
                    <a:pt x="416" y="309"/>
                    <a:pt x="416" y="309"/>
                  </a:cubicBezTo>
                  <a:cubicBezTo>
                    <a:pt x="416" y="309"/>
                    <a:pt x="419" y="309"/>
                    <a:pt x="420" y="309"/>
                  </a:cubicBezTo>
                  <a:cubicBezTo>
                    <a:pt x="420" y="309"/>
                    <a:pt x="420" y="307"/>
                    <a:pt x="420" y="307"/>
                  </a:cubicBezTo>
                  <a:cubicBezTo>
                    <a:pt x="419" y="306"/>
                    <a:pt x="418" y="305"/>
                    <a:pt x="417" y="305"/>
                  </a:cubicBezTo>
                  <a:cubicBezTo>
                    <a:pt x="417" y="303"/>
                    <a:pt x="418" y="304"/>
                    <a:pt x="418" y="303"/>
                  </a:cubicBezTo>
                  <a:cubicBezTo>
                    <a:pt x="418" y="298"/>
                    <a:pt x="418" y="298"/>
                    <a:pt x="418" y="298"/>
                  </a:cubicBezTo>
                  <a:cubicBezTo>
                    <a:pt x="420" y="298"/>
                    <a:pt x="422" y="298"/>
                    <a:pt x="423" y="298"/>
                  </a:cubicBezTo>
                  <a:cubicBezTo>
                    <a:pt x="420" y="296"/>
                    <a:pt x="424" y="292"/>
                    <a:pt x="422" y="291"/>
                  </a:cubicBezTo>
                  <a:cubicBezTo>
                    <a:pt x="423" y="291"/>
                    <a:pt x="423" y="291"/>
                    <a:pt x="424" y="291"/>
                  </a:cubicBezTo>
                  <a:cubicBezTo>
                    <a:pt x="425" y="290"/>
                    <a:pt x="425" y="290"/>
                    <a:pt x="425" y="290"/>
                  </a:cubicBezTo>
                  <a:cubicBezTo>
                    <a:pt x="425" y="290"/>
                    <a:pt x="425" y="288"/>
                    <a:pt x="424" y="288"/>
                  </a:cubicBezTo>
                  <a:cubicBezTo>
                    <a:pt x="423" y="287"/>
                    <a:pt x="422" y="288"/>
                    <a:pt x="421" y="287"/>
                  </a:cubicBezTo>
                  <a:cubicBezTo>
                    <a:pt x="420" y="286"/>
                    <a:pt x="420" y="286"/>
                    <a:pt x="420" y="286"/>
                  </a:cubicBezTo>
                  <a:cubicBezTo>
                    <a:pt x="418" y="286"/>
                    <a:pt x="416" y="288"/>
                    <a:pt x="413" y="287"/>
                  </a:cubicBezTo>
                  <a:cubicBezTo>
                    <a:pt x="412" y="286"/>
                    <a:pt x="412" y="285"/>
                    <a:pt x="413" y="285"/>
                  </a:cubicBezTo>
                  <a:cubicBezTo>
                    <a:pt x="416" y="283"/>
                    <a:pt x="418" y="281"/>
                    <a:pt x="420" y="279"/>
                  </a:cubicBezTo>
                  <a:cubicBezTo>
                    <a:pt x="418" y="273"/>
                    <a:pt x="416" y="268"/>
                    <a:pt x="408" y="271"/>
                  </a:cubicBezTo>
                  <a:cubicBezTo>
                    <a:pt x="408" y="270"/>
                    <a:pt x="407" y="269"/>
                    <a:pt x="406" y="268"/>
                  </a:cubicBezTo>
                  <a:cubicBezTo>
                    <a:pt x="410" y="268"/>
                    <a:pt x="413" y="268"/>
                    <a:pt x="416" y="269"/>
                  </a:cubicBezTo>
                  <a:cubicBezTo>
                    <a:pt x="416" y="268"/>
                    <a:pt x="416" y="266"/>
                    <a:pt x="416" y="266"/>
                  </a:cubicBezTo>
                  <a:cubicBezTo>
                    <a:pt x="412" y="260"/>
                    <a:pt x="408" y="256"/>
                    <a:pt x="406" y="248"/>
                  </a:cubicBezTo>
                  <a:cubicBezTo>
                    <a:pt x="404" y="249"/>
                    <a:pt x="404" y="249"/>
                    <a:pt x="402" y="249"/>
                  </a:cubicBezTo>
                  <a:cubicBezTo>
                    <a:pt x="402" y="248"/>
                    <a:pt x="403" y="248"/>
                    <a:pt x="404" y="247"/>
                  </a:cubicBezTo>
                  <a:cubicBezTo>
                    <a:pt x="402" y="243"/>
                    <a:pt x="397" y="236"/>
                    <a:pt x="400" y="229"/>
                  </a:cubicBezTo>
                  <a:cubicBezTo>
                    <a:pt x="401" y="226"/>
                    <a:pt x="404" y="226"/>
                    <a:pt x="405" y="224"/>
                  </a:cubicBezTo>
                  <a:cubicBezTo>
                    <a:pt x="405" y="224"/>
                    <a:pt x="405" y="222"/>
                    <a:pt x="404" y="221"/>
                  </a:cubicBezTo>
                  <a:cubicBezTo>
                    <a:pt x="407" y="220"/>
                    <a:pt x="409" y="219"/>
                    <a:pt x="410" y="216"/>
                  </a:cubicBezTo>
                  <a:cubicBezTo>
                    <a:pt x="411" y="216"/>
                    <a:pt x="410" y="215"/>
                    <a:pt x="411" y="214"/>
                  </a:cubicBezTo>
                  <a:cubicBezTo>
                    <a:pt x="412" y="214"/>
                    <a:pt x="414" y="214"/>
                    <a:pt x="415" y="213"/>
                  </a:cubicBezTo>
                  <a:cubicBezTo>
                    <a:pt x="415" y="213"/>
                    <a:pt x="416" y="211"/>
                    <a:pt x="416" y="211"/>
                  </a:cubicBezTo>
                  <a:cubicBezTo>
                    <a:pt x="417" y="211"/>
                    <a:pt x="419" y="211"/>
                    <a:pt x="420" y="211"/>
                  </a:cubicBezTo>
                  <a:cubicBezTo>
                    <a:pt x="420" y="211"/>
                    <a:pt x="420" y="210"/>
                    <a:pt x="420" y="209"/>
                  </a:cubicBezTo>
                  <a:cubicBezTo>
                    <a:pt x="421" y="209"/>
                    <a:pt x="421" y="208"/>
                    <a:pt x="422" y="208"/>
                  </a:cubicBezTo>
                  <a:cubicBezTo>
                    <a:pt x="422" y="208"/>
                    <a:pt x="423" y="209"/>
                    <a:pt x="424" y="209"/>
                  </a:cubicBezTo>
                  <a:cubicBezTo>
                    <a:pt x="425" y="209"/>
                    <a:pt x="425" y="208"/>
                    <a:pt x="426" y="208"/>
                  </a:cubicBezTo>
                  <a:cubicBezTo>
                    <a:pt x="427" y="207"/>
                    <a:pt x="428" y="205"/>
                    <a:pt x="429" y="203"/>
                  </a:cubicBezTo>
                  <a:cubicBezTo>
                    <a:pt x="429" y="202"/>
                    <a:pt x="429" y="202"/>
                    <a:pt x="429" y="202"/>
                  </a:cubicBezTo>
                  <a:cubicBezTo>
                    <a:pt x="428" y="201"/>
                    <a:pt x="425" y="200"/>
                    <a:pt x="425" y="200"/>
                  </a:cubicBezTo>
                  <a:cubicBezTo>
                    <a:pt x="422" y="200"/>
                    <a:pt x="421" y="203"/>
                    <a:pt x="417" y="202"/>
                  </a:cubicBezTo>
                  <a:cubicBezTo>
                    <a:pt x="416" y="201"/>
                    <a:pt x="416" y="199"/>
                    <a:pt x="415" y="199"/>
                  </a:cubicBezTo>
                  <a:cubicBezTo>
                    <a:pt x="413" y="198"/>
                    <a:pt x="408" y="198"/>
                    <a:pt x="406" y="199"/>
                  </a:cubicBezTo>
                  <a:cubicBezTo>
                    <a:pt x="406" y="199"/>
                    <a:pt x="406" y="201"/>
                    <a:pt x="406" y="201"/>
                  </a:cubicBezTo>
                  <a:cubicBezTo>
                    <a:pt x="405" y="202"/>
                    <a:pt x="403" y="202"/>
                    <a:pt x="402" y="202"/>
                  </a:cubicBezTo>
                  <a:cubicBezTo>
                    <a:pt x="401" y="203"/>
                    <a:pt x="401" y="205"/>
                    <a:pt x="400" y="206"/>
                  </a:cubicBezTo>
                  <a:cubicBezTo>
                    <a:pt x="400" y="206"/>
                    <a:pt x="398" y="206"/>
                    <a:pt x="397" y="206"/>
                  </a:cubicBezTo>
                  <a:cubicBezTo>
                    <a:pt x="398" y="206"/>
                    <a:pt x="396" y="207"/>
                    <a:pt x="396" y="207"/>
                  </a:cubicBezTo>
                  <a:cubicBezTo>
                    <a:pt x="395" y="207"/>
                    <a:pt x="394" y="207"/>
                    <a:pt x="394" y="206"/>
                  </a:cubicBezTo>
                  <a:cubicBezTo>
                    <a:pt x="392" y="205"/>
                    <a:pt x="393" y="203"/>
                    <a:pt x="392" y="201"/>
                  </a:cubicBezTo>
                  <a:cubicBezTo>
                    <a:pt x="391" y="200"/>
                    <a:pt x="390" y="197"/>
                    <a:pt x="389" y="197"/>
                  </a:cubicBezTo>
                  <a:cubicBezTo>
                    <a:pt x="388" y="197"/>
                    <a:pt x="388" y="197"/>
                    <a:pt x="388" y="197"/>
                  </a:cubicBezTo>
                  <a:cubicBezTo>
                    <a:pt x="386" y="195"/>
                    <a:pt x="385" y="191"/>
                    <a:pt x="385" y="188"/>
                  </a:cubicBezTo>
                  <a:cubicBezTo>
                    <a:pt x="384" y="189"/>
                    <a:pt x="385" y="184"/>
                    <a:pt x="385" y="184"/>
                  </a:cubicBezTo>
                  <a:cubicBezTo>
                    <a:pt x="385" y="184"/>
                    <a:pt x="386" y="183"/>
                    <a:pt x="386" y="183"/>
                  </a:cubicBezTo>
                  <a:cubicBezTo>
                    <a:pt x="388" y="182"/>
                    <a:pt x="392" y="184"/>
                    <a:pt x="394" y="183"/>
                  </a:cubicBezTo>
                  <a:cubicBezTo>
                    <a:pt x="395" y="183"/>
                    <a:pt x="397" y="178"/>
                    <a:pt x="398" y="177"/>
                  </a:cubicBezTo>
                  <a:cubicBezTo>
                    <a:pt x="399" y="176"/>
                    <a:pt x="402" y="173"/>
                    <a:pt x="403" y="173"/>
                  </a:cubicBezTo>
                  <a:cubicBezTo>
                    <a:pt x="404" y="173"/>
                    <a:pt x="405" y="173"/>
                    <a:pt x="405" y="173"/>
                  </a:cubicBezTo>
                  <a:cubicBezTo>
                    <a:pt x="406" y="173"/>
                    <a:pt x="407" y="170"/>
                    <a:pt x="408" y="170"/>
                  </a:cubicBezTo>
                  <a:cubicBezTo>
                    <a:pt x="409" y="170"/>
                    <a:pt x="409" y="170"/>
                    <a:pt x="409" y="170"/>
                  </a:cubicBezTo>
                  <a:cubicBezTo>
                    <a:pt x="410" y="168"/>
                    <a:pt x="409" y="167"/>
                    <a:pt x="410" y="165"/>
                  </a:cubicBezTo>
                  <a:cubicBezTo>
                    <a:pt x="411" y="163"/>
                    <a:pt x="414" y="161"/>
                    <a:pt x="416" y="159"/>
                  </a:cubicBezTo>
                  <a:cubicBezTo>
                    <a:pt x="419" y="160"/>
                    <a:pt x="423" y="161"/>
                    <a:pt x="426" y="162"/>
                  </a:cubicBezTo>
                  <a:cubicBezTo>
                    <a:pt x="424" y="166"/>
                    <a:pt x="422" y="170"/>
                    <a:pt x="420" y="174"/>
                  </a:cubicBezTo>
                  <a:cubicBezTo>
                    <a:pt x="420" y="174"/>
                    <a:pt x="418" y="175"/>
                    <a:pt x="418" y="175"/>
                  </a:cubicBezTo>
                  <a:cubicBezTo>
                    <a:pt x="418" y="176"/>
                    <a:pt x="418" y="179"/>
                    <a:pt x="418" y="180"/>
                  </a:cubicBezTo>
                  <a:cubicBezTo>
                    <a:pt x="418" y="180"/>
                    <a:pt x="421" y="180"/>
                    <a:pt x="421" y="180"/>
                  </a:cubicBezTo>
                  <a:cubicBezTo>
                    <a:pt x="420" y="180"/>
                    <a:pt x="416" y="185"/>
                    <a:pt x="418" y="186"/>
                  </a:cubicBezTo>
                  <a:cubicBezTo>
                    <a:pt x="418" y="186"/>
                    <a:pt x="420" y="187"/>
                    <a:pt x="419" y="186"/>
                  </a:cubicBezTo>
                  <a:cubicBezTo>
                    <a:pt x="419" y="186"/>
                    <a:pt x="421" y="186"/>
                    <a:pt x="421" y="186"/>
                  </a:cubicBezTo>
                  <a:cubicBezTo>
                    <a:pt x="421" y="185"/>
                    <a:pt x="422" y="184"/>
                    <a:pt x="421" y="183"/>
                  </a:cubicBezTo>
                  <a:cubicBezTo>
                    <a:pt x="425" y="181"/>
                    <a:pt x="434" y="171"/>
                    <a:pt x="441" y="173"/>
                  </a:cubicBezTo>
                  <a:cubicBezTo>
                    <a:pt x="441" y="173"/>
                    <a:pt x="443" y="175"/>
                    <a:pt x="443" y="175"/>
                  </a:cubicBezTo>
                  <a:cubicBezTo>
                    <a:pt x="445" y="175"/>
                    <a:pt x="444" y="173"/>
                    <a:pt x="446" y="174"/>
                  </a:cubicBezTo>
                  <a:cubicBezTo>
                    <a:pt x="446" y="174"/>
                    <a:pt x="447" y="174"/>
                    <a:pt x="447" y="174"/>
                  </a:cubicBezTo>
                  <a:cubicBezTo>
                    <a:pt x="450" y="168"/>
                    <a:pt x="450" y="168"/>
                    <a:pt x="450" y="168"/>
                  </a:cubicBezTo>
                  <a:cubicBezTo>
                    <a:pt x="453" y="165"/>
                    <a:pt x="453" y="165"/>
                    <a:pt x="453" y="165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5"/>
                    <a:pt x="459" y="155"/>
                    <a:pt x="459" y="155"/>
                  </a:cubicBezTo>
                  <a:cubicBezTo>
                    <a:pt x="465" y="150"/>
                    <a:pt x="465" y="150"/>
                    <a:pt x="465" y="150"/>
                  </a:cubicBezTo>
                  <a:cubicBezTo>
                    <a:pt x="464" y="145"/>
                    <a:pt x="464" y="145"/>
                    <a:pt x="464" y="145"/>
                  </a:cubicBezTo>
                  <a:cubicBezTo>
                    <a:pt x="468" y="144"/>
                    <a:pt x="468" y="144"/>
                    <a:pt x="468" y="144"/>
                  </a:cubicBezTo>
                  <a:cubicBezTo>
                    <a:pt x="470" y="147"/>
                    <a:pt x="470" y="147"/>
                    <a:pt x="470" y="147"/>
                  </a:cubicBezTo>
                  <a:cubicBezTo>
                    <a:pt x="474" y="148"/>
                    <a:pt x="474" y="148"/>
                    <a:pt x="474" y="148"/>
                  </a:cubicBezTo>
                  <a:cubicBezTo>
                    <a:pt x="478" y="149"/>
                    <a:pt x="478" y="149"/>
                    <a:pt x="478" y="149"/>
                  </a:cubicBezTo>
                  <a:cubicBezTo>
                    <a:pt x="478" y="146"/>
                    <a:pt x="478" y="146"/>
                    <a:pt x="478" y="146"/>
                  </a:cubicBezTo>
                  <a:cubicBezTo>
                    <a:pt x="478" y="143"/>
                    <a:pt x="478" y="143"/>
                    <a:pt x="478" y="143"/>
                  </a:cubicBezTo>
                  <a:cubicBezTo>
                    <a:pt x="481" y="141"/>
                    <a:pt x="481" y="141"/>
                    <a:pt x="481" y="141"/>
                  </a:cubicBezTo>
                  <a:cubicBezTo>
                    <a:pt x="485" y="141"/>
                    <a:pt x="485" y="141"/>
                    <a:pt x="485" y="141"/>
                  </a:cubicBezTo>
                  <a:cubicBezTo>
                    <a:pt x="487" y="139"/>
                    <a:pt x="487" y="139"/>
                    <a:pt x="487" y="139"/>
                  </a:cubicBezTo>
                  <a:cubicBezTo>
                    <a:pt x="487" y="137"/>
                    <a:pt x="487" y="137"/>
                    <a:pt x="487" y="137"/>
                  </a:cubicBezTo>
                  <a:cubicBezTo>
                    <a:pt x="491" y="135"/>
                    <a:pt x="491" y="135"/>
                    <a:pt x="491" y="135"/>
                  </a:cubicBezTo>
                  <a:cubicBezTo>
                    <a:pt x="492" y="129"/>
                    <a:pt x="492" y="129"/>
                    <a:pt x="492" y="129"/>
                  </a:cubicBezTo>
                  <a:cubicBezTo>
                    <a:pt x="497" y="137"/>
                    <a:pt x="497" y="137"/>
                    <a:pt x="497" y="137"/>
                  </a:cubicBezTo>
                  <a:cubicBezTo>
                    <a:pt x="499" y="134"/>
                    <a:pt x="499" y="134"/>
                    <a:pt x="499" y="134"/>
                  </a:cubicBezTo>
                  <a:cubicBezTo>
                    <a:pt x="498" y="131"/>
                    <a:pt x="498" y="131"/>
                    <a:pt x="498" y="131"/>
                  </a:cubicBezTo>
                  <a:cubicBezTo>
                    <a:pt x="501" y="129"/>
                    <a:pt x="501" y="129"/>
                    <a:pt x="501" y="129"/>
                  </a:cubicBezTo>
                  <a:cubicBezTo>
                    <a:pt x="501" y="125"/>
                    <a:pt x="501" y="125"/>
                    <a:pt x="501" y="125"/>
                  </a:cubicBezTo>
                  <a:cubicBezTo>
                    <a:pt x="501" y="119"/>
                    <a:pt x="501" y="119"/>
                    <a:pt x="501" y="119"/>
                  </a:cubicBezTo>
                  <a:cubicBezTo>
                    <a:pt x="502" y="115"/>
                    <a:pt x="502" y="115"/>
                    <a:pt x="502" y="115"/>
                  </a:cubicBezTo>
                  <a:cubicBezTo>
                    <a:pt x="502" y="111"/>
                    <a:pt x="502" y="111"/>
                    <a:pt x="502" y="111"/>
                  </a:cubicBezTo>
                  <a:cubicBezTo>
                    <a:pt x="505" y="109"/>
                    <a:pt x="505" y="109"/>
                    <a:pt x="505" y="109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7"/>
                    <a:pt x="507" y="107"/>
                    <a:pt x="507" y="107"/>
                  </a:cubicBezTo>
                  <a:cubicBezTo>
                    <a:pt x="507" y="106"/>
                    <a:pt x="506" y="105"/>
                    <a:pt x="507" y="105"/>
                  </a:cubicBezTo>
                  <a:cubicBezTo>
                    <a:pt x="510" y="105"/>
                    <a:pt x="512" y="107"/>
                    <a:pt x="512" y="108"/>
                  </a:cubicBezTo>
                  <a:lnTo>
                    <a:pt x="512" y="109"/>
                  </a:lnTo>
                  <a:close/>
                  <a:moveTo>
                    <a:pt x="236" y="208"/>
                  </a:moveTo>
                  <a:cubicBezTo>
                    <a:pt x="239" y="208"/>
                    <a:pt x="241" y="212"/>
                    <a:pt x="239" y="212"/>
                  </a:cubicBezTo>
                  <a:cubicBezTo>
                    <a:pt x="238" y="211"/>
                    <a:pt x="237" y="211"/>
                    <a:pt x="236" y="210"/>
                  </a:cubicBezTo>
                  <a:cubicBezTo>
                    <a:pt x="236" y="210"/>
                    <a:pt x="236" y="208"/>
                    <a:pt x="236" y="208"/>
                  </a:cubicBezTo>
                  <a:cubicBezTo>
                    <a:pt x="237" y="208"/>
                    <a:pt x="236" y="208"/>
                    <a:pt x="236" y="208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288">
              <a:extLst>
                <a:ext uri="{FF2B5EF4-FFF2-40B4-BE49-F238E27FC236}">
                  <a16:creationId xmlns:a16="http://schemas.microsoft.com/office/drawing/2014/main" id="{DF3CC3D8-4CCA-CB47-9A15-AD75A8512D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7468" y="4902052"/>
              <a:ext cx="271258" cy="1625748"/>
            </a:xfrm>
            <a:custGeom>
              <a:avLst/>
              <a:gdLst>
                <a:gd name="T0" fmla="*/ 52 w 77"/>
                <a:gd name="T1" fmla="*/ 0 h 461"/>
                <a:gd name="T2" fmla="*/ 49 w 77"/>
                <a:gd name="T3" fmla="*/ 42 h 461"/>
                <a:gd name="T4" fmla="*/ 44 w 77"/>
                <a:gd name="T5" fmla="*/ 85 h 461"/>
                <a:gd name="T6" fmla="*/ 41 w 77"/>
                <a:gd name="T7" fmla="*/ 115 h 461"/>
                <a:gd name="T8" fmla="*/ 39 w 77"/>
                <a:gd name="T9" fmla="*/ 158 h 461"/>
                <a:gd name="T10" fmla="*/ 29 w 77"/>
                <a:gd name="T11" fmla="*/ 203 h 461"/>
                <a:gd name="T12" fmla="*/ 20 w 77"/>
                <a:gd name="T13" fmla="*/ 233 h 461"/>
                <a:gd name="T14" fmla="*/ 19 w 77"/>
                <a:gd name="T15" fmla="*/ 264 h 461"/>
                <a:gd name="T16" fmla="*/ 28 w 77"/>
                <a:gd name="T17" fmla="*/ 279 h 461"/>
                <a:gd name="T18" fmla="*/ 26 w 77"/>
                <a:gd name="T19" fmla="*/ 304 h 461"/>
                <a:gd name="T20" fmla="*/ 21 w 77"/>
                <a:gd name="T21" fmla="*/ 326 h 461"/>
                <a:gd name="T22" fmla="*/ 13 w 77"/>
                <a:gd name="T23" fmla="*/ 333 h 461"/>
                <a:gd name="T24" fmla="*/ 4 w 77"/>
                <a:gd name="T25" fmla="*/ 344 h 461"/>
                <a:gd name="T26" fmla="*/ 14 w 77"/>
                <a:gd name="T27" fmla="*/ 353 h 461"/>
                <a:gd name="T28" fmla="*/ 14 w 77"/>
                <a:gd name="T29" fmla="*/ 375 h 461"/>
                <a:gd name="T30" fmla="*/ 10 w 77"/>
                <a:gd name="T31" fmla="*/ 387 h 461"/>
                <a:gd name="T32" fmla="*/ 17 w 77"/>
                <a:gd name="T33" fmla="*/ 400 h 461"/>
                <a:gd name="T34" fmla="*/ 4 w 77"/>
                <a:gd name="T35" fmla="*/ 412 h 461"/>
                <a:gd name="T36" fmla="*/ 11 w 77"/>
                <a:gd name="T37" fmla="*/ 419 h 461"/>
                <a:gd name="T38" fmla="*/ 23 w 77"/>
                <a:gd name="T39" fmla="*/ 404 h 461"/>
                <a:gd name="T40" fmla="*/ 21 w 77"/>
                <a:gd name="T41" fmla="*/ 410 h 461"/>
                <a:gd name="T42" fmla="*/ 17 w 77"/>
                <a:gd name="T43" fmla="*/ 430 h 461"/>
                <a:gd name="T44" fmla="*/ 29 w 77"/>
                <a:gd name="T45" fmla="*/ 436 h 461"/>
                <a:gd name="T46" fmla="*/ 37 w 77"/>
                <a:gd name="T47" fmla="*/ 432 h 461"/>
                <a:gd name="T48" fmla="*/ 46 w 77"/>
                <a:gd name="T49" fmla="*/ 409 h 461"/>
                <a:gd name="T50" fmla="*/ 21 w 77"/>
                <a:gd name="T51" fmla="*/ 369 h 461"/>
                <a:gd name="T52" fmla="*/ 32 w 77"/>
                <a:gd name="T53" fmla="*/ 324 h 461"/>
                <a:gd name="T54" fmla="*/ 34 w 77"/>
                <a:gd name="T55" fmla="*/ 276 h 461"/>
                <a:gd name="T56" fmla="*/ 37 w 77"/>
                <a:gd name="T57" fmla="*/ 219 h 461"/>
                <a:gd name="T58" fmla="*/ 50 w 77"/>
                <a:gd name="T59" fmla="*/ 162 h 461"/>
                <a:gd name="T60" fmla="*/ 64 w 77"/>
                <a:gd name="T61" fmla="*/ 95 h 461"/>
                <a:gd name="T62" fmla="*/ 66 w 77"/>
                <a:gd name="T63" fmla="*/ 444 h 461"/>
                <a:gd name="T64" fmla="*/ 49 w 77"/>
                <a:gd name="T65" fmla="*/ 427 h 461"/>
                <a:gd name="T66" fmla="*/ 42 w 77"/>
                <a:gd name="T67" fmla="*/ 440 h 461"/>
                <a:gd name="T68" fmla="*/ 34 w 77"/>
                <a:gd name="T69" fmla="*/ 432 h 461"/>
                <a:gd name="T70" fmla="*/ 31 w 77"/>
                <a:gd name="T71" fmla="*/ 444 h 461"/>
                <a:gd name="T72" fmla="*/ 53 w 77"/>
                <a:gd name="T73" fmla="*/ 448 h 461"/>
                <a:gd name="T74" fmla="*/ 71 w 77"/>
                <a:gd name="T75" fmla="*/ 446 h 461"/>
                <a:gd name="T76" fmla="*/ 67 w 77"/>
                <a:gd name="T77" fmla="*/ 458 h 461"/>
                <a:gd name="T78" fmla="*/ 52 w 77"/>
                <a:gd name="T79" fmla="*/ 450 h 461"/>
                <a:gd name="T80" fmla="*/ 54 w 77"/>
                <a:gd name="T81" fmla="*/ 452 h 461"/>
                <a:gd name="T82" fmla="*/ 41 w 77"/>
                <a:gd name="T83" fmla="*/ 448 h 461"/>
                <a:gd name="T84" fmla="*/ 27 w 77"/>
                <a:gd name="T85" fmla="*/ 422 h 461"/>
                <a:gd name="T86" fmla="*/ 32 w 77"/>
                <a:gd name="T87" fmla="*/ 417 h 461"/>
                <a:gd name="T88" fmla="*/ 7 w 77"/>
                <a:gd name="T89" fmla="*/ 402 h 461"/>
                <a:gd name="T90" fmla="*/ 8 w 77"/>
                <a:gd name="T91" fmla="*/ 392 h 461"/>
                <a:gd name="T92" fmla="*/ 13 w 77"/>
                <a:gd name="T93" fmla="*/ 393 h 461"/>
                <a:gd name="T94" fmla="*/ 7 w 77"/>
                <a:gd name="T95" fmla="*/ 387 h 461"/>
                <a:gd name="T96" fmla="*/ 2 w 77"/>
                <a:gd name="T97" fmla="*/ 369 h 461"/>
                <a:gd name="T98" fmla="*/ 6 w 77"/>
                <a:gd name="T99" fmla="*/ 383 h 461"/>
                <a:gd name="T100" fmla="*/ 12 w 77"/>
                <a:gd name="T101" fmla="*/ 320 h 461"/>
                <a:gd name="T102" fmla="*/ 18 w 77"/>
                <a:gd name="T103" fmla="*/ 328 h 461"/>
                <a:gd name="T104" fmla="*/ 16 w 77"/>
                <a:gd name="T105" fmla="*/ 317 h 461"/>
                <a:gd name="T106" fmla="*/ 14 w 77"/>
                <a:gd name="T107" fmla="*/ 311 h 461"/>
                <a:gd name="T108" fmla="*/ 20 w 77"/>
                <a:gd name="T109" fmla="*/ 297 h 461"/>
                <a:gd name="T110" fmla="*/ 19 w 77"/>
                <a:gd name="T111" fmla="*/ 279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" h="461">
                  <a:moveTo>
                    <a:pt x="71" y="51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34"/>
                    <a:pt x="65" y="32"/>
                  </a:cubicBezTo>
                  <a:cubicBezTo>
                    <a:pt x="63" y="30"/>
                    <a:pt x="63" y="26"/>
                    <a:pt x="62" y="23"/>
                  </a:cubicBezTo>
                  <a:cubicBezTo>
                    <a:pt x="61" y="21"/>
                    <a:pt x="60" y="15"/>
                    <a:pt x="60" y="15"/>
                  </a:cubicBezTo>
                  <a:cubicBezTo>
                    <a:pt x="60" y="15"/>
                    <a:pt x="58" y="12"/>
                    <a:pt x="56" y="10"/>
                  </a:cubicBezTo>
                  <a:cubicBezTo>
                    <a:pt x="54" y="9"/>
                    <a:pt x="52" y="0"/>
                    <a:pt x="52" y="0"/>
                  </a:cubicBezTo>
                  <a:cubicBezTo>
                    <a:pt x="52" y="0"/>
                    <a:pt x="51" y="0"/>
                    <a:pt x="50" y="3"/>
                  </a:cubicBezTo>
                  <a:cubicBezTo>
                    <a:pt x="49" y="5"/>
                    <a:pt x="47" y="6"/>
                    <a:pt x="47" y="6"/>
                  </a:cubicBezTo>
                  <a:cubicBezTo>
                    <a:pt x="47" y="6"/>
                    <a:pt x="48" y="7"/>
                    <a:pt x="48" y="8"/>
                  </a:cubicBezTo>
                  <a:cubicBezTo>
                    <a:pt x="48" y="9"/>
                    <a:pt x="48" y="10"/>
                    <a:pt x="48" y="12"/>
                  </a:cubicBezTo>
                  <a:cubicBezTo>
                    <a:pt x="49" y="17"/>
                    <a:pt x="51" y="22"/>
                    <a:pt x="50" y="29"/>
                  </a:cubicBezTo>
                  <a:cubicBezTo>
                    <a:pt x="50" y="31"/>
                    <a:pt x="48" y="35"/>
                    <a:pt x="49" y="38"/>
                  </a:cubicBezTo>
                  <a:cubicBezTo>
                    <a:pt x="49" y="39"/>
                    <a:pt x="51" y="40"/>
                    <a:pt x="50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3"/>
                    <a:pt x="49" y="44"/>
                    <a:pt x="4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6" y="51"/>
                    <a:pt x="47" y="56"/>
                    <a:pt x="47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4" y="65"/>
                    <a:pt x="46" y="65"/>
                    <a:pt x="47" y="67"/>
                  </a:cubicBezTo>
                  <a:cubicBezTo>
                    <a:pt x="47" y="67"/>
                    <a:pt x="47" y="69"/>
                    <a:pt x="47" y="69"/>
                  </a:cubicBezTo>
                  <a:cubicBezTo>
                    <a:pt x="45" y="69"/>
                    <a:pt x="46" y="70"/>
                    <a:pt x="46" y="71"/>
                  </a:cubicBezTo>
                  <a:cubicBezTo>
                    <a:pt x="45" y="74"/>
                    <a:pt x="43" y="79"/>
                    <a:pt x="44" y="85"/>
                  </a:cubicBezTo>
                  <a:cubicBezTo>
                    <a:pt x="44" y="86"/>
                    <a:pt x="46" y="88"/>
                    <a:pt x="45" y="89"/>
                  </a:cubicBezTo>
                  <a:cubicBezTo>
                    <a:pt x="45" y="91"/>
                    <a:pt x="44" y="94"/>
                    <a:pt x="43" y="97"/>
                  </a:cubicBezTo>
                  <a:cubicBezTo>
                    <a:pt x="45" y="97"/>
                    <a:pt x="43" y="98"/>
                    <a:pt x="43" y="98"/>
                  </a:cubicBezTo>
                  <a:cubicBezTo>
                    <a:pt x="43" y="99"/>
                    <a:pt x="43" y="102"/>
                    <a:pt x="43" y="102"/>
                  </a:cubicBezTo>
                  <a:cubicBezTo>
                    <a:pt x="43" y="103"/>
                    <a:pt x="43" y="104"/>
                    <a:pt x="43" y="105"/>
                  </a:cubicBezTo>
                  <a:cubicBezTo>
                    <a:pt x="43" y="105"/>
                    <a:pt x="43" y="107"/>
                    <a:pt x="43" y="108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0" y="112"/>
                    <a:pt x="42" y="113"/>
                    <a:pt x="41" y="115"/>
                  </a:cubicBezTo>
                  <a:cubicBezTo>
                    <a:pt x="41" y="115"/>
                    <a:pt x="40" y="116"/>
                    <a:pt x="40" y="116"/>
                  </a:cubicBezTo>
                  <a:cubicBezTo>
                    <a:pt x="40" y="117"/>
                    <a:pt x="40" y="120"/>
                    <a:pt x="40" y="121"/>
                  </a:cubicBezTo>
                  <a:cubicBezTo>
                    <a:pt x="40" y="122"/>
                    <a:pt x="38" y="126"/>
                    <a:pt x="37" y="127"/>
                  </a:cubicBezTo>
                  <a:cubicBezTo>
                    <a:pt x="37" y="132"/>
                    <a:pt x="40" y="133"/>
                    <a:pt x="40" y="136"/>
                  </a:cubicBezTo>
                  <a:cubicBezTo>
                    <a:pt x="40" y="138"/>
                    <a:pt x="40" y="142"/>
                    <a:pt x="39" y="145"/>
                  </a:cubicBezTo>
                  <a:cubicBezTo>
                    <a:pt x="39" y="145"/>
                    <a:pt x="38" y="145"/>
                    <a:pt x="38" y="145"/>
                  </a:cubicBezTo>
                  <a:cubicBezTo>
                    <a:pt x="37" y="147"/>
                    <a:pt x="37" y="149"/>
                    <a:pt x="37" y="151"/>
                  </a:cubicBezTo>
                  <a:cubicBezTo>
                    <a:pt x="37" y="153"/>
                    <a:pt x="39" y="156"/>
                    <a:pt x="39" y="158"/>
                  </a:cubicBezTo>
                  <a:cubicBezTo>
                    <a:pt x="39" y="159"/>
                    <a:pt x="39" y="171"/>
                    <a:pt x="39" y="172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80"/>
                    <a:pt x="35" y="179"/>
                  </a:cubicBezTo>
                  <a:cubicBezTo>
                    <a:pt x="35" y="180"/>
                    <a:pt x="36" y="179"/>
                    <a:pt x="36" y="181"/>
                  </a:cubicBezTo>
                  <a:cubicBezTo>
                    <a:pt x="36" y="182"/>
                    <a:pt x="33" y="184"/>
                    <a:pt x="33" y="185"/>
                  </a:cubicBezTo>
                  <a:cubicBezTo>
                    <a:pt x="32" y="187"/>
                    <a:pt x="33" y="189"/>
                    <a:pt x="33" y="191"/>
                  </a:cubicBezTo>
                  <a:cubicBezTo>
                    <a:pt x="32" y="194"/>
                    <a:pt x="28" y="197"/>
                    <a:pt x="28" y="200"/>
                  </a:cubicBezTo>
                  <a:cubicBezTo>
                    <a:pt x="28" y="202"/>
                    <a:pt x="29" y="202"/>
                    <a:pt x="29" y="203"/>
                  </a:cubicBezTo>
                  <a:cubicBezTo>
                    <a:pt x="30" y="205"/>
                    <a:pt x="29" y="209"/>
                    <a:pt x="29" y="211"/>
                  </a:cubicBezTo>
                  <a:cubicBezTo>
                    <a:pt x="29" y="212"/>
                    <a:pt x="26" y="213"/>
                    <a:pt x="26" y="214"/>
                  </a:cubicBezTo>
                  <a:cubicBezTo>
                    <a:pt x="26" y="215"/>
                    <a:pt x="26" y="216"/>
                    <a:pt x="26" y="217"/>
                  </a:cubicBezTo>
                  <a:cubicBezTo>
                    <a:pt x="25" y="221"/>
                    <a:pt x="21" y="217"/>
                    <a:pt x="24" y="226"/>
                  </a:cubicBezTo>
                  <a:cubicBezTo>
                    <a:pt x="23" y="226"/>
                    <a:pt x="22" y="225"/>
                    <a:pt x="21" y="226"/>
                  </a:cubicBezTo>
                  <a:cubicBezTo>
                    <a:pt x="20" y="226"/>
                    <a:pt x="20" y="227"/>
                    <a:pt x="19" y="227"/>
                  </a:cubicBezTo>
                  <a:cubicBezTo>
                    <a:pt x="20" y="228"/>
                    <a:pt x="21" y="229"/>
                    <a:pt x="21" y="230"/>
                  </a:cubicBezTo>
                  <a:cubicBezTo>
                    <a:pt x="21" y="230"/>
                    <a:pt x="20" y="232"/>
                    <a:pt x="20" y="233"/>
                  </a:cubicBezTo>
                  <a:cubicBezTo>
                    <a:pt x="20" y="233"/>
                    <a:pt x="22" y="234"/>
                    <a:pt x="22" y="234"/>
                  </a:cubicBezTo>
                  <a:cubicBezTo>
                    <a:pt x="22" y="236"/>
                    <a:pt x="21" y="238"/>
                    <a:pt x="21" y="238"/>
                  </a:cubicBezTo>
                  <a:cubicBezTo>
                    <a:pt x="21" y="238"/>
                    <a:pt x="21" y="240"/>
                    <a:pt x="21" y="240"/>
                  </a:cubicBezTo>
                  <a:cubicBezTo>
                    <a:pt x="21" y="240"/>
                    <a:pt x="22" y="242"/>
                    <a:pt x="22" y="242"/>
                  </a:cubicBezTo>
                  <a:cubicBezTo>
                    <a:pt x="22" y="242"/>
                    <a:pt x="21" y="243"/>
                    <a:pt x="21" y="243"/>
                  </a:cubicBezTo>
                  <a:cubicBezTo>
                    <a:pt x="23" y="243"/>
                    <a:pt x="24" y="254"/>
                    <a:pt x="23" y="256"/>
                  </a:cubicBezTo>
                  <a:cubicBezTo>
                    <a:pt x="23" y="256"/>
                    <a:pt x="21" y="256"/>
                    <a:pt x="21" y="256"/>
                  </a:cubicBezTo>
                  <a:cubicBezTo>
                    <a:pt x="21" y="259"/>
                    <a:pt x="19" y="262"/>
                    <a:pt x="19" y="264"/>
                  </a:cubicBezTo>
                  <a:cubicBezTo>
                    <a:pt x="19" y="265"/>
                    <a:pt x="17" y="271"/>
                    <a:pt x="17" y="271"/>
                  </a:cubicBezTo>
                  <a:cubicBezTo>
                    <a:pt x="18" y="271"/>
                    <a:pt x="19" y="278"/>
                    <a:pt x="19" y="279"/>
                  </a:cubicBezTo>
                  <a:cubicBezTo>
                    <a:pt x="20" y="278"/>
                    <a:pt x="21" y="279"/>
                    <a:pt x="22" y="279"/>
                  </a:cubicBezTo>
                  <a:cubicBezTo>
                    <a:pt x="22" y="279"/>
                    <a:pt x="22" y="277"/>
                    <a:pt x="23" y="276"/>
                  </a:cubicBezTo>
                  <a:cubicBezTo>
                    <a:pt x="23" y="275"/>
                    <a:pt x="25" y="275"/>
                    <a:pt x="25" y="275"/>
                  </a:cubicBezTo>
                  <a:cubicBezTo>
                    <a:pt x="26" y="276"/>
                    <a:pt x="26" y="277"/>
                    <a:pt x="27" y="278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28" y="279"/>
                    <a:pt x="28" y="279"/>
                  </a:cubicBezTo>
                  <a:cubicBezTo>
                    <a:pt x="28" y="280"/>
                    <a:pt x="26" y="281"/>
                    <a:pt x="25" y="281"/>
                  </a:cubicBezTo>
                  <a:cubicBezTo>
                    <a:pt x="26" y="285"/>
                    <a:pt x="26" y="290"/>
                    <a:pt x="26" y="294"/>
                  </a:cubicBezTo>
                  <a:cubicBezTo>
                    <a:pt x="24" y="295"/>
                    <a:pt x="25" y="293"/>
                    <a:pt x="25" y="293"/>
                  </a:cubicBezTo>
                  <a:cubicBezTo>
                    <a:pt x="25" y="293"/>
                    <a:pt x="25" y="294"/>
                    <a:pt x="24" y="295"/>
                  </a:cubicBezTo>
                  <a:cubicBezTo>
                    <a:pt x="24" y="296"/>
                    <a:pt x="22" y="297"/>
                    <a:pt x="23" y="298"/>
                  </a:cubicBezTo>
                  <a:cubicBezTo>
                    <a:pt x="24" y="298"/>
                    <a:pt x="24" y="298"/>
                    <a:pt x="24" y="298"/>
                  </a:cubicBezTo>
                  <a:cubicBezTo>
                    <a:pt x="24" y="299"/>
                    <a:pt x="24" y="300"/>
                    <a:pt x="24" y="301"/>
                  </a:cubicBezTo>
                  <a:cubicBezTo>
                    <a:pt x="24" y="302"/>
                    <a:pt x="26" y="303"/>
                    <a:pt x="26" y="304"/>
                  </a:cubicBezTo>
                  <a:cubicBezTo>
                    <a:pt x="25" y="305"/>
                    <a:pt x="23" y="306"/>
                    <a:pt x="21" y="307"/>
                  </a:cubicBezTo>
                  <a:cubicBezTo>
                    <a:pt x="21" y="307"/>
                    <a:pt x="22" y="309"/>
                    <a:pt x="21" y="309"/>
                  </a:cubicBezTo>
                  <a:cubicBezTo>
                    <a:pt x="23" y="310"/>
                    <a:pt x="23" y="309"/>
                    <a:pt x="23" y="311"/>
                  </a:cubicBezTo>
                  <a:cubicBezTo>
                    <a:pt x="22" y="311"/>
                    <a:pt x="22" y="311"/>
                    <a:pt x="19" y="311"/>
                  </a:cubicBezTo>
                  <a:cubicBezTo>
                    <a:pt x="19" y="311"/>
                    <a:pt x="21" y="313"/>
                    <a:pt x="21" y="313"/>
                  </a:cubicBezTo>
                  <a:cubicBezTo>
                    <a:pt x="19" y="314"/>
                    <a:pt x="19" y="314"/>
                    <a:pt x="19" y="314"/>
                  </a:cubicBezTo>
                  <a:cubicBezTo>
                    <a:pt x="20" y="319"/>
                    <a:pt x="20" y="321"/>
                    <a:pt x="19" y="325"/>
                  </a:cubicBezTo>
                  <a:cubicBezTo>
                    <a:pt x="20" y="325"/>
                    <a:pt x="21" y="324"/>
                    <a:pt x="21" y="326"/>
                  </a:cubicBezTo>
                  <a:cubicBezTo>
                    <a:pt x="19" y="327"/>
                    <a:pt x="19" y="327"/>
                    <a:pt x="19" y="327"/>
                  </a:cubicBezTo>
                  <a:cubicBezTo>
                    <a:pt x="19" y="330"/>
                    <a:pt x="19" y="333"/>
                    <a:pt x="19" y="336"/>
                  </a:cubicBezTo>
                  <a:cubicBezTo>
                    <a:pt x="18" y="336"/>
                    <a:pt x="18" y="338"/>
                    <a:pt x="17" y="337"/>
                  </a:cubicBezTo>
                  <a:cubicBezTo>
                    <a:pt x="17" y="337"/>
                    <a:pt x="17" y="337"/>
                    <a:pt x="17" y="337"/>
                  </a:cubicBezTo>
                  <a:cubicBezTo>
                    <a:pt x="16" y="336"/>
                    <a:pt x="18" y="334"/>
                    <a:pt x="14" y="335"/>
                  </a:cubicBezTo>
                  <a:cubicBezTo>
                    <a:pt x="14" y="335"/>
                    <a:pt x="14" y="337"/>
                    <a:pt x="14" y="337"/>
                  </a:cubicBezTo>
                  <a:cubicBezTo>
                    <a:pt x="13" y="337"/>
                    <a:pt x="10" y="337"/>
                    <a:pt x="12" y="336"/>
                  </a:cubicBezTo>
                  <a:cubicBezTo>
                    <a:pt x="13" y="336"/>
                    <a:pt x="12" y="334"/>
                    <a:pt x="13" y="333"/>
                  </a:cubicBezTo>
                  <a:cubicBezTo>
                    <a:pt x="12" y="334"/>
                    <a:pt x="11" y="335"/>
                    <a:pt x="9" y="336"/>
                  </a:cubicBezTo>
                  <a:cubicBezTo>
                    <a:pt x="9" y="336"/>
                    <a:pt x="10" y="333"/>
                    <a:pt x="10" y="333"/>
                  </a:cubicBezTo>
                  <a:cubicBezTo>
                    <a:pt x="9" y="332"/>
                    <a:pt x="8" y="333"/>
                    <a:pt x="7" y="332"/>
                  </a:cubicBezTo>
                  <a:cubicBezTo>
                    <a:pt x="6" y="333"/>
                    <a:pt x="6" y="333"/>
                    <a:pt x="6" y="333"/>
                  </a:cubicBezTo>
                  <a:cubicBezTo>
                    <a:pt x="3" y="335"/>
                    <a:pt x="4" y="334"/>
                    <a:pt x="6" y="337"/>
                  </a:cubicBezTo>
                  <a:cubicBezTo>
                    <a:pt x="5" y="338"/>
                    <a:pt x="3" y="339"/>
                    <a:pt x="2" y="341"/>
                  </a:cubicBezTo>
                  <a:cubicBezTo>
                    <a:pt x="3" y="341"/>
                    <a:pt x="2" y="343"/>
                    <a:pt x="2" y="344"/>
                  </a:cubicBezTo>
                  <a:cubicBezTo>
                    <a:pt x="4" y="344"/>
                    <a:pt x="4" y="344"/>
                    <a:pt x="4" y="344"/>
                  </a:cubicBezTo>
                  <a:cubicBezTo>
                    <a:pt x="4" y="344"/>
                    <a:pt x="2" y="340"/>
                    <a:pt x="6" y="341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4"/>
                    <a:pt x="6" y="344"/>
                  </a:cubicBezTo>
                  <a:cubicBezTo>
                    <a:pt x="6" y="344"/>
                    <a:pt x="9" y="344"/>
                    <a:pt x="10" y="345"/>
                  </a:cubicBezTo>
                  <a:cubicBezTo>
                    <a:pt x="10" y="345"/>
                    <a:pt x="10" y="343"/>
                    <a:pt x="10" y="343"/>
                  </a:cubicBezTo>
                  <a:cubicBezTo>
                    <a:pt x="11" y="342"/>
                    <a:pt x="13" y="343"/>
                    <a:pt x="13" y="343"/>
                  </a:cubicBezTo>
                  <a:cubicBezTo>
                    <a:pt x="15" y="347"/>
                    <a:pt x="16" y="348"/>
                    <a:pt x="14" y="353"/>
                  </a:cubicBezTo>
                  <a:cubicBezTo>
                    <a:pt x="15" y="353"/>
                    <a:pt x="15" y="353"/>
                    <a:pt x="16" y="353"/>
                  </a:cubicBezTo>
                  <a:cubicBezTo>
                    <a:pt x="16" y="354"/>
                    <a:pt x="15" y="354"/>
                    <a:pt x="15" y="355"/>
                  </a:cubicBezTo>
                  <a:cubicBezTo>
                    <a:pt x="13" y="355"/>
                    <a:pt x="14" y="355"/>
                    <a:pt x="12" y="355"/>
                  </a:cubicBezTo>
                  <a:cubicBezTo>
                    <a:pt x="13" y="357"/>
                    <a:pt x="12" y="361"/>
                    <a:pt x="13" y="365"/>
                  </a:cubicBezTo>
                  <a:cubicBezTo>
                    <a:pt x="13" y="365"/>
                    <a:pt x="14" y="366"/>
                    <a:pt x="14" y="367"/>
                  </a:cubicBezTo>
                  <a:cubicBezTo>
                    <a:pt x="13" y="367"/>
                    <a:pt x="13" y="367"/>
                    <a:pt x="13" y="367"/>
                  </a:cubicBezTo>
                  <a:cubicBezTo>
                    <a:pt x="12" y="369"/>
                    <a:pt x="12" y="372"/>
                    <a:pt x="12" y="375"/>
                  </a:cubicBezTo>
                  <a:cubicBezTo>
                    <a:pt x="13" y="375"/>
                    <a:pt x="14" y="376"/>
                    <a:pt x="14" y="375"/>
                  </a:cubicBezTo>
                  <a:cubicBezTo>
                    <a:pt x="14" y="375"/>
                    <a:pt x="14" y="373"/>
                    <a:pt x="14" y="373"/>
                  </a:cubicBezTo>
                  <a:cubicBezTo>
                    <a:pt x="14" y="373"/>
                    <a:pt x="16" y="373"/>
                    <a:pt x="16" y="373"/>
                  </a:cubicBezTo>
                  <a:cubicBezTo>
                    <a:pt x="16" y="373"/>
                    <a:pt x="16" y="375"/>
                    <a:pt x="15" y="376"/>
                  </a:cubicBezTo>
                  <a:cubicBezTo>
                    <a:pt x="15" y="377"/>
                    <a:pt x="15" y="377"/>
                    <a:pt x="15" y="377"/>
                  </a:cubicBezTo>
                  <a:cubicBezTo>
                    <a:pt x="15" y="378"/>
                    <a:pt x="13" y="377"/>
                    <a:pt x="12" y="379"/>
                  </a:cubicBezTo>
                  <a:cubicBezTo>
                    <a:pt x="12" y="379"/>
                    <a:pt x="12" y="381"/>
                    <a:pt x="12" y="382"/>
                  </a:cubicBezTo>
                  <a:cubicBezTo>
                    <a:pt x="12" y="382"/>
                    <a:pt x="10" y="383"/>
                    <a:pt x="10" y="384"/>
                  </a:cubicBezTo>
                  <a:cubicBezTo>
                    <a:pt x="10" y="385"/>
                    <a:pt x="10" y="386"/>
                    <a:pt x="10" y="387"/>
                  </a:cubicBezTo>
                  <a:cubicBezTo>
                    <a:pt x="12" y="388"/>
                    <a:pt x="14" y="387"/>
                    <a:pt x="15" y="389"/>
                  </a:cubicBezTo>
                  <a:cubicBezTo>
                    <a:pt x="17" y="389"/>
                    <a:pt x="14" y="389"/>
                    <a:pt x="14" y="389"/>
                  </a:cubicBezTo>
                  <a:cubicBezTo>
                    <a:pt x="14" y="390"/>
                    <a:pt x="14" y="391"/>
                    <a:pt x="14" y="391"/>
                  </a:cubicBezTo>
                  <a:cubicBezTo>
                    <a:pt x="15" y="392"/>
                    <a:pt x="16" y="393"/>
                    <a:pt x="16" y="393"/>
                  </a:cubicBezTo>
                  <a:cubicBezTo>
                    <a:pt x="17" y="393"/>
                    <a:pt x="17" y="393"/>
                    <a:pt x="18" y="393"/>
                  </a:cubicBezTo>
                  <a:cubicBezTo>
                    <a:pt x="17" y="394"/>
                    <a:pt x="15" y="395"/>
                    <a:pt x="14" y="396"/>
                  </a:cubicBezTo>
                  <a:cubicBezTo>
                    <a:pt x="14" y="395"/>
                    <a:pt x="13" y="398"/>
                    <a:pt x="13" y="398"/>
                  </a:cubicBezTo>
                  <a:cubicBezTo>
                    <a:pt x="14" y="399"/>
                    <a:pt x="16" y="400"/>
                    <a:pt x="17" y="400"/>
                  </a:cubicBezTo>
                  <a:cubicBezTo>
                    <a:pt x="17" y="402"/>
                    <a:pt x="17" y="403"/>
                    <a:pt x="17" y="404"/>
                  </a:cubicBezTo>
                  <a:cubicBezTo>
                    <a:pt x="17" y="404"/>
                    <a:pt x="15" y="403"/>
                    <a:pt x="15" y="404"/>
                  </a:cubicBezTo>
                  <a:cubicBezTo>
                    <a:pt x="15" y="404"/>
                    <a:pt x="15" y="406"/>
                    <a:pt x="15" y="406"/>
                  </a:cubicBezTo>
                  <a:cubicBezTo>
                    <a:pt x="13" y="406"/>
                    <a:pt x="13" y="405"/>
                    <a:pt x="11" y="406"/>
                  </a:cubicBezTo>
                  <a:cubicBezTo>
                    <a:pt x="10" y="406"/>
                    <a:pt x="13" y="407"/>
                    <a:pt x="10" y="407"/>
                  </a:cubicBezTo>
                  <a:cubicBezTo>
                    <a:pt x="10" y="407"/>
                    <a:pt x="7" y="405"/>
                    <a:pt x="7" y="405"/>
                  </a:cubicBezTo>
                  <a:cubicBezTo>
                    <a:pt x="4" y="405"/>
                    <a:pt x="3" y="409"/>
                    <a:pt x="4" y="408"/>
                  </a:cubicBezTo>
                  <a:cubicBezTo>
                    <a:pt x="4" y="410"/>
                    <a:pt x="4" y="410"/>
                    <a:pt x="4" y="412"/>
                  </a:cubicBezTo>
                  <a:cubicBezTo>
                    <a:pt x="5" y="413"/>
                    <a:pt x="7" y="415"/>
                    <a:pt x="8" y="416"/>
                  </a:cubicBezTo>
                  <a:cubicBezTo>
                    <a:pt x="8" y="416"/>
                    <a:pt x="8" y="418"/>
                    <a:pt x="7" y="419"/>
                  </a:cubicBezTo>
                  <a:cubicBezTo>
                    <a:pt x="9" y="420"/>
                    <a:pt x="11" y="423"/>
                    <a:pt x="12" y="424"/>
                  </a:cubicBezTo>
                  <a:cubicBezTo>
                    <a:pt x="14" y="425"/>
                    <a:pt x="14" y="424"/>
                    <a:pt x="16" y="424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17" y="422"/>
                    <a:pt x="13" y="419"/>
                    <a:pt x="13" y="419"/>
                  </a:cubicBezTo>
                  <a:cubicBezTo>
                    <a:pt x="12" y="419"/>
                    <a:pt x="11" y="419"/>
                    <a:pt x="11" y="419"/>
                  </a:cubicBezTo>
                  <a:cubicBezTo>
                    <a:pt x="10" y="419"/>
                    <a:pt x="10" y="417"/>
                    <a:pt x="9" y="417"/>
                  </a:cubicBezTo>
                  <a:cubicBezTo>
                    <a:pt x="12" y="418"/>
                    <a:pt x="13" y="418"/>
                    <a:pt x="15" y="418"/>
                  </a:cubicBezTo>
                  <a:cubicBezTo>
                    <a:pt x="15" y="413"/>
                    <a:pt x="16" y="412"/>
                    <a:pt x="12" y="408"/>
                  </a:cubicBezTo>
                  <a:cubicBezTo>
                    <a:pt x="14" y="408"/>
                    <a:pt x="13" y="409"/>
                    <a:pt x="14" y="408"/>
                  </a:cubicBezTo>
                  <a:cubicBezTo>
                    <a:pt x="14" y="408"/>
                    <a:pt x="17" y="407"/>
                    <a:pt x="18" y="406"/>
                  </a:cubicBezTo>
                  <a:cubicBezTo>
                    <a:pt x="18" y="407"/>
                    <a:pt x="18" y="409"/>
                    <a:pt x="18" y="409"/>
                  </a:cubicBezTo>
                  <a:cubicBezTo>
                    <a:pt x="18" y="409"/>
                    <a:pt x="19" y="410"/>
                    <a:pt x="19" y="410"/>
                  </a:cubicBezTo>
                  <a:cubicBezTo>
                    <a:pt x="22" y="408"/>
                    <a:pt x="22" y="407"/>
                    <a:pt x="23" y="404"/>
                  </a:cubicBezTo>
                  <a:cubicBezTo>
                    <a:pt x="24" y="404"/>
                    <a:pt x="25" y="406"/>
                    <a:pt x="25" y="406"/>
                  </a:cubicBezTo>
                  <a:cubicBezTo>
                    <a:pt x="27" y="406"/>
                    <a:pt x="27" y="405"/>
                    <a:pt x="28" y="405"/>
                  </a:cubicBezTo>
                  <a:cubicBezTo>
                    <a:pt x="28" y="406"/>
                    <a:pt x="28" y="406"/>
                    <a:pt x="28" y="406"/>
                  </a:cubicBezTo>
                  <a:cubicBezTo>
                    <a:pt x="27" y="407"/>
                    <a:pt x="25" y="408"/>
                    <a:pt x="25" y="408"/>
                  </a:cubicBezTo>
                  <a:cubicBezTo>
                    <a:pt x="23" y="408"/>
                    <a:pt x="23" y="408"/>
                    <a:pt x="23" y="408"/>
                  </a:cubicBezTo>
                  <a:cubicBezTo>
                    <a:pt x="23" y="409"/>
                    <a:pt x="23" y="411"/>
                    <a:pt x="23" y="412"/>
                  </a:cubicBezTo>
                  <a:cubicBezTo>
                    <a:pt x="21" y="412"/>
                    <a:pt x="21" y="412"/>
                    <a:pt x="21" y="412"/>
                  </a:cubicBezTo>
                  <a:cubicBezTo>
                    <a:pt x="21" y="412"/>
                    <a:pt x="21" y="410"/>
                    <a:pt x="21" y="410"/>
                  </a:cubicBezTo>
                  <a:cubicBezTo>
                    <a:pt x="20" y="410"/>
                    <a:pt x="18" y="411"/>
                    <a:pt x="17" y="411"/>
                  </a:cubicBezTo>
                  <a:cubicBezTo>
                    <a:pt x="18" y="415"/>
                    <a:pt x="19" y="418"/>
                    <a:pt x="19" y="422"/>
                  </a:cubicBezTo>
                  <a:cubicBezTo>
                    <a:pt x="22" y="422"/>
                    <a:pt x="19" y="421"/>
                    <a:pt x="23" y="422"/>
                  </a:cubicBezTo>
                  <a:cubicBezTo>
                    <a:pt x="22" y="424"/>
                    <a:pt x="22" y="424"/>
                    <a:pt x="22" y="424"/>
                  </a:cubicBezTo>
                  <a:cubicBezTo>
                    <a:pt x="21" y="425"/>
                    <a:pt x="21" y="424"/>
                    <a:pt x="21" y="423"/>
                  </a:cubicBezTo>
                  <a:cubicBezTo>
                    <a:pt x="19" y="423"/>
                    <a:pt x="19" y="423"/>
                    <a:pt x="19" y="423"/>
                  </a:cubicBezTo>
                  <a:cubicBezTo>
                    <a:pt x="19" y="425"/>
                    <a:pt x="18" y="427"/>
                    <a:pt x="17" y="428"/>
                  </a:cubicBezTo>
                  <a:cubicBezTo>
                    <a:pt x="18" y="429"/>
                    <a:pt x="17" y="430"/>
                    <a:pt x="17" y="430"/>
                  </a:cubicBezTo>
                  <a:cubicBezTo>
                    <a:pt x="18" y="431"/>
                    <a:pt x="19" y="430"/>
                    <a:pt x="19" y="430"/>
                  </a:cubicBezTo>
                  <a:cubicBezTo>
                    <a:pt x="20" y="432"/>
                    <a:pt x="19" y="431"/>
                    <a:pt x="20" y="432"/>
                  </a:cubicBezTo>
                  <a:cubicBezTo>
                    <a:pt x="20" y="432"/>
                    <a:pt x="20" y="432"/>
                    <a:pt x="20" y="432"/>
                  </a:cubicBezTo>
                  <a:cubicBezTo>
                    <a:pt x="21" y="433"/>
                    <a:pt x="22" y="431"/>
                    <a:pt x="23" y="432"/>
                  </a:cubicBezTo>
                  <a:cubicBezTo>
                    <a:pt x="24" y="433"/>
                    <a:pt x="21" y="434"/>
                    <a:pt x="23" y="436"/>
                  </a:cubicBezTo>
                  <a:cubicBezTo>
                    <a:pt x="24" y="436"/>
                    <a:pt x="25" y="435"/>
                    <a:pt x="26" y="435"/>
                  </a:cubicBezTo>
                  <a:cubicBezTo>
                    <a:pt x="26" y="435"/>
                    <a:pt x="27" y="436"/>
                    <a:pt x="27" y="436"/>
                  </a:cubicBezTo>
                  <a:cubicBezTo>
                    <a:pt x="27" y="436"/>
                    <a:pt x="28" y="436"/>
                    <a:pt x="29" y="436"/>
                  </a:cubicBezTo>
                  <a:cubicBezTo>
                    <a:pt x="29" y="436"/>
                    <a:pt x="29" y="436"/>
                    <a:pt x="29" y="436"/>
                  </a:cubicBezTo>
                  <a:cubicBezTo>
                    <a:pt x="27" y="431"/>
                    <a:pt x="28" y="434"/>
                    <a:pt x="29" y="430"/>
                  </a:cubicBezTo>
                  <a:cubicBezTo>
                    <a:pt x="28" y="429"/>
                    <a:pt x="27" y="429"/>
                    <a:pt x="25" y="428"/>
                  </a:cubicBezTo>
                  <a:cubicBezTo>
                    <a:pt x="20" y="424"/>
                    <a:pt x="25" y="425"/>
                    <a:pt x="28" y="428"/>
                  </a:cubicBezTo>
                  <a:cubicBezTo>
                    <a:pt x="28" y="427"/>
                    <a:pt x="28" y="426"/>
                    <a:pt x="27" y="425"/>
                  </a:cubicBezTo>
                  <a:cubicBezTo>
                    <a:pt x="29" y="425"/>
                    <a:pt x="29" y="425"/>
                    <a:pt x="30" y="424"/>
                  </a:cubicBezTo>
                  <a:cubicBezTo>
                    <a:pt x="31" y="428"/>
                    <a:pt x="29" y="428"/>
                    <a:pt x="33" y="430"/>
                  </a:cubicBezTo>
                  <a:cubicBezTo>
                    <a:pt x="35" y="431"/>
                    <a:pt x="36" y="431"/>
                    <a:pt x="37" y="432"/>
                  </a:cubicBezTo>
                  <a:cubicBezTo>
                    <a:pt x="38" y="431"/>
                    <a:pt x="39" y="431"/>
                    <a:pt x="39" y="430"/>
                  </a:cubicBezTo>
                  <a:cubicBezTo>
                    <a:pt x="39" y="428"/>
                    <a:pt x="38" y="425"/>
                    <a:pt x="39" y="423"/>
                  </a:cubicBezTo>
                  <a:cubicBezTo>
                    <a:pt x="39" y="423"/>
                    <a:pt x="40" y="419"/>
                    <a:pt x="41" y="418"/>
                  </a:cubicBezTo>
                  <a:cubicBezTo>
                    <a:pt x="41" y="418"/>
                    <a:pt x="40" y="417"/>
                    <a:pt x="40" y="416"/>
                  </a:cubicBezTo>
                  <a:cubicBezTo>
                    <a:pt x="43" y="416"/>
                    <a:pt x="48" y="416"/>
                    <a:pt x="51" y="416"/>
                  </a:cubicBezTo>
                  <a:cubicBezTo>
                    <a:pt x="54" y="409"/>
                    <a:pt x="54" y="411"/>
                    <a:pt x="61" y="411"/>
                  </a:cubicBezTo>
                  <a:cubicBezTo>
                    <a:pt x="61" y="410"/>
                    <a:pt x="61" y="410"/>
                    <a:pt x="61" y="410"/>
                  </a:cubicBezTo>
                  <a:cubicBezTo>
                    <a:pt x="61" y="410"/>
                    <a:pt x="49" y="409"/>
                    <a:pt x="46" y="409"/>
                  </a:cubicBezTo>
                  <a:cubicBezTo>
                    <a:pt x="43" y="409"/>
                    <a:pt x="34" y="409"/>
                    <a:pt x="34" y="409"/>
                  </a:cubicBezTo>
                  <a:cubicBezTo>
                    <a:pt x="34" y="409"/>
                    <a:pt x="28" y="404"/>
                    <a:pt x="27" y="401"/>
                  </a:cubicBezTo>
                  <a:cubicBezTo>
                    <a:pt x="26" y="398"/>
                    <a:pt x="24" y="396"/>
                    <a:pt x="26" y="394"/>
                  </a:cubicBezTo>
                  <a:cubicBezTo>
                    <a:pt x="28" y="392"/>
                    <a:pt x="28" y="390"/>
                    <a:pt x="26" y="388"/>
                  </a:cubicBezTo>
                  <a:cubicBezTo>
                    <a:pt x="24" y="386"/>
                    <a:pt x="24" y="389"/>
                    <a:pt x="22" y="389"/>
                  </a:cubicBezTo>
                  <a:cubicBezTo>
                    <a:pt x="20" y="389"/>
                    <a:pt x="20" y="386"/>
                    <a:pt x="20" y="383"/>
                  </a:cubicBezTo>
                  <a:cubicBezTo>
                    <a:pt x="20" y="380"/>
                    <a:pt x="21" y="380"/>
                    <a:pt x="22" y="377"/>
                  </a:cubicBezTo>
                  <a:cubicBezTo>
                    <a:pt x="23" y="374"/>
                    <a:pt x="22" y="373"/>
                    <a:pt x="21" y="369"/>
                  </a:cubicBezTo>
                  <a:cubicBezTo>
                    <a:pt x="19" y="365"/>
                    <a:pt x="25" y="365"/>
                    <a:pt x="27" y="363"/>
                  </a:cubicBezTo>
                  <a:cubicBezTo>
                    <a:pt x="29" y="362"/>
                    <a:pt x="29" y="360"/>
                    <a:pt x="28" y="357"/>
                  </a:cubicBezTo>
                  <a:cubicBezTo>
                    <a:pt x="28" y="354"/>
                    <a:pt x="27" y="353"/>
                    <a:pt x="29" y="351"/>
                  </a:cubicBezTo>
                  <a:cubicBezTo>
                    <a:pt x="31" y="349"/>
                    <a:pt x="32" y="347"/>
                    <a:pt x="32" y="347"/>
                  </a:cubicBezTo>
                  <a:cubicBezTo>
                    <a:pt x="32" y="347"/>
                    <a:pt x="32" y="346"/>
                    <a:pt x="32" y="344"/>
                  </a:cubicBezTo>
                  <a:cubicBezTo>
                    <a:pt x="32" y="342"/>
                    <a:pt x="32" y="339"/>
                    <a:pt x="33" y="336"/>
                  </a:cubicBezTo>
                  <a:cubicBezTo>
                    <a:pt x="34" y="332"/>
                    <a:pt x="34" y="332"/>
                    <a:pt x="33" y="329"/>
                  </a:cubicBezTo>
                  <a:cubicBezTo>
                    <a:pt x="32" y="327"/>
                    <a:pt x="31" y="325"/>
                    <a:pt x="32" y="324"/>
                  </a:cubicBezTo>
                  <a:cubicBezTo>
                    <a:pt x="33" y="323"/>
                    <a:pt x="33" y="321"/>
                    <a:pt x="35" y="320"/>
                  </a:cubicBezTo>
                  <a:cubicBezTo>
                    <a:pt x="37" y="320"/>
                    <a:pt x="34" y="318"/>
                    <a:pt x="34" y="317"/>
                  </a:cubicBezTo>
                  <a:cubicBezTo>
                    <a:pt x="34" y="315"/>
                    <a:pt x="34" y="313"/>
                    <a:pt x="36" y="311"/>
                  </a:cubicBezTo>
                  <a:cubicBezTo>
                    <a:pt x="37" y="310"/>
                    <a:pt x="35" y="308"/>
                    <a:pt x="35" y="305"/>
                  </a:cubicBezTo>
                  <a:cubicBezTo>
                    <a:pt x="35" y="302"/>
                    <a:pt x="34" y="301"/>
                    <a:pt x="34" y="299"/>
                  </a:cubicBezTo>
                  <a:cubicBezTo>
                    <a:pt x="35" y="297"/>
                    <a:pt x="32" y="295"/>
                    <a:pt x="31" y="293"/>
                  </a:cubicBezTo>
                  <a:cubicBezTo>
                    <a:pt x="30" y="290"/>
                    <a:pt x="34" y="287"/>
                    <a:pt x="34" y="283"/>
                  </a:cubicBezTo>
                  <a:cubicBezTo>
                    <a:pt x="35" y="280"/>
                    <a:pt x="34" y="279"/>
                    <a:pt x="34" y="276"/>
                  </a:cubicBezTo>
                  <a:cubicBezTo>
                    <a:pt x="34" y="273"/>
                    <a:pt x="34" y="274"/>
                    <a:pt x="32" y="273"/>
                  </a:cubicBezTo>
                  <a:cubicBezTo>
                    <a:pt x="30" y="271"/>
                    <a:pt x="32" y="268"/>
                    <a:pt x="32" y="265"/>
                  </a:cubicBezTo>
                  <a:cubicBezTo>
                    <a:pt x="32" y="261"/>
                    <a:pt x="28" y="259"/>
                    <a:pt x="31" y="256"/>
                  </a:cubicBezTo>
                  <a:cubicBezTo>
                    <a:pt x="33" y="254"/>
                    <a:pt x="33" y="253"/>
                    <a:pt x="33" y="250"/>
                  </a:cubicBezTo>
                  <a:cubicBezTo>
                    <a:pt x="34" y="247"/>
                    <a:pt x="34" y="240"/>
                    <a:pt x="36" y="237"/>
                  </a:cubicBezTo>
                  <a:cubicBezTo>
                    <a:pt x="39" y="234"/>
                    <a:pt x="39" y="237"/>
                    <a:pt x="39" y="234"/>
                  </a:cubicBezTo>
                  <a:cubicBezTo>
                    <a:pt x="39" y="231"/>
                    <a:pt x="36" y="230"/>
                    <a:pt x="37" y="227"/>
                  </a:cubicBezTo>
                  <a:cubicBezTo>
                    <a:pt x="37" y="224"/>
                    <a:pt x="38" y="222"/>
                    <a:pt x="37" y="219"/>
                  </a:cubicBezTo>
                  <a:cubicBezTo>
                    <a:pt x="37" y="216"/>
                    <a:pt x="41" y="213"/>
                    <a:pt x="41" y="213"/>
                  </a:cubicBezTo>
                  <a:cubicBezTo>
                    <a:pt x="41" y="213"/>
                    <a:pt x="44" y="213"/>
                    <a:pt x="45" y="211"/>
                  </a:cubicBezTo>
                  <a:cubicBezTo>
                    <a:pt x="46" y="209"/>
                    <a:pt x="45" y="208"/>
                    <a:pt x="44" y="205"/>
                  </a:cubicBezTo>
                  <a:cubicBezTo>
                    <a:pt x="44" y="202"/>
                    <a:pt x="43" y="201"/>
                    <a:pt x="45" y="198"/>
                  </a:cubicBezTo>
                  <a:cubicBezTo>
                    <a:pt x="46" y="195"/>
                    <a:pt x="49" y="189"/>
                    <a:pt x="49" y="185"/>
                  </a:cubicBezTo>
                  <a:cubicBezTo>
                    <a:pt x="49" y="181"/>
                    <a:pt x="49" y="180"/>
                    <a:pt x="48" y="177"/>
                  </a:cubicBezTo>
                  <a:cubicBezTo>
                    <a:pt x="47" y="174"/>
                    <a:pt x="48" y="173"/>
                    <a:pt x="49" y="170"/>
                  </a:cubicBezTo>
                  <a:cubicBezTo>
                    <a:pt x="51" y="167"/>
                    <a:pt x="50" y="166"/>
                    <a:pt x="50" y="162"/>
                  </a:cubicBezTo>
                  <a:cubicBezTo>
                    <a:pt x="49" y="158"/>
                    <a:pt x="50" y="158"/>
                    <a:pt x="50" y="152"/>
                  </a:cubicBezTo>
                  <a:cubicBezTo>
                    <a:pt x="50" y="147"/>
                    <a:pt x="51" y="148"/>
                    <a:pt x="52" y="145"/>
                  </a:cubicBezTo>
                  <a:cubicBezTo>
                    <a:pt x="54" y="142"/>
                    <a:pt x="52" y="140"/>
                    <a:pt x="52" y="136"/>
                  </a:cubicBezTo>
                  <a:cubicBezTo>
                    <a:pt x="52" y="132"/>
                    <a:pt x="53" y="130"/>
                    <a:pt x="54" y="124"/>
                  </a:cubicBezTo>
                  <a:cubicBezTo>
                    <a:pt x="54" y="118"/>
                    <a:pt x="57" y="120"/>
                    <a:pt x="59" y="115"/>
                  </a:cubicBezTo>
                  <a:cubicBezTo>
                    <a:pt x="60" y="111"/>
                    <a:pt x="61" y="111"/>
                    <a:pt x="62" y="108"/>
                  </a:cubicBezTo>
                  <a:cubicBezTo>
                    <a:pt x="63" y="105"/>
                    <a:pt x="64" y="104"/>
                    <a:pt x="63" y="100"/>
                  </a:cubicBezTo>
                  <a:cubicBezTo>
                    <a:pt x="63" y="97"/>
                    <a:pt x="62" y="96"/>
                    <a:pt x="64" y="95"/>
                  </a:cubicBezTo>
                  <a:cubicBezTo>
                    <a:pt x="67" y="93"/>
                    <a:pt x="63" y="91"/>
                    <a:pt x="63" y="88"/>
                  </a:cubicBezTo>
                  <a:cubicBezTo>
                    <a:pt x="63" y="85"/>
                    <a:pt x="63" y="80"/>
                    <a:pt x="63" y="77"/>
                  </a:cubicBezTo>
                  <a:cubicBezTo>
                    <a:pt x="63" y="75"/>
                    <a:pt x="68" y="75"/>
                    <a:pt x="69" y="72"/>
                  </a:cubicBezTo>
                  <a:cubicBezTo>
                    <a:pt x="70" y="69"/>
                    <a:pt x="74" y="70"/>
                    <a:pt x="75" y="67"/>
                  </a:cubicBezTo>
                  <a:cubicBezTo>
                    <a:pt x="76" y="64"/>
                    <a:pt x="77" y="59"/>
                    <a:pt x="74" y="58"/>
                  </a:cubicBezTo>
                  <a:cubicBezTo>
                    <a:pt x="70" y="57"/>
                    <a:pt x="71" y="51"/>
                    <a:pt x="71" y="51"/>
                  </a:cubicBezTo>
                  <a:close/>
                  <a:moveTo>
                    <a:pt x="71" y="446"/>
                  </a:moveTo>
                  <a:cubicBezTo>
                    <a:pt x="67" y="446"/>
                    <a:pt x="61" y="445"/>
                    <a:pt x="66" y="444"/>
                  </a:cubicBezTo>
                  <a:cubicBezTo>
                    <a:pt x="63" y="444"/>
                    <a:pt x="60" y="445"/>
                    <a:pt x="60" y="445"/>
                  </a:cubicBezTo>
                  <a:cubicBezTo>
                    <a:pt x="58" y="416"/>
                    <a:pt x="58" y="416"/>
                    <a:pt x="58" y="416"/>
                  </a:cubicBezTo>
                  <a:cubicBezTo>
                    <a:pt x="58" y="416"/>
                    <a:pt x="55" y="417"/>
                    <a:pt x="55" y="418"/>
                  </a:cubicBezTo>
                  <a:cubicBezTo>
                    <a:pt x="54" y="416"/>
                    <a:pt x="54" y="416"/>
                    <a:pt x="53" y="415"/>
                  </a:cubicBezTo>
                  <a:cubicBezTo>
                    <a:pt x="52" y="416"/>
                    <a:pt x="49" y="418"/>
                    <a:pt x="49" y="418"/>
                  </a:cubicBezTo>
                  <a:cubicBezTo>
                    <a:pt x="47" y="419"/>
                    <a:pt x="46" y="417"/>
                    <a:pt x="45" y="417"/>
                  </a:cubicBezTo>
                  <a:cubicBezTo>
                    <a:pt x="44" y="417"/>
                    <a:pt x="44" y="418"/>
                    <a:pt x="42" y="418"/>
                  </a:cubicBezTo>
                  <a:cubicBezTo>
                    <a:pt x="43" y="425"/>
                    <a:pt x="38" y="427"/>
                    <a:pt x="49" y="427"/>
                  </a:cubicBezTo>
                  <a:cubicBezTo>
                    <a:pt x="47" y="429"/>
                    <a:pt x="46" y="430"/>
                    <a:pt x="43" y="430"/>
                  </a:cubicBezTo>
                  <a:cubicBezTo>
                    <a:pt x="44" y="432"/>
                    <a:pt x="43" y="435"/>
                    <a:pt x="45" y="436"/>
                  </a:cubicBezTo>
                  <a:cubicBezTo>
                    <a:pt x="45" y="436"/>
                    <a:pt x="47" y="435"/>
                    <a:pt x="48" y="436"/>
                  </a:cubicBezTo>
                  <a:cubicBezTo>
                    <a:pt x="49" y="436"/>
                    <a:pt x="51" y="439"/>
                    <a:pt x="53" y="440"/>
                  </a:cubicBezTo>
                  <a:cubicBezTo>
                    <a:pt x="52" y="439"/>
                    <a:pt x="51" y="440"/>
                    <a:pt x="50" y="440"/>
                  </a:cubicBezTo>
                  <a:cubicBezTo>
                    <a:pt x="50" y="440"/>
                    <a:pt x="49" y="438"/>
                    <a:pt x="49" y="438"/>
                  </a:cubicBezTo>
                  <a:cubicBezTo>
                    <a:pt x="44" y="439"/>
                    <a:pt x="45" y="438"/>
                    <a:pt x="44" y="441"/>
                  </a:cubicBezTo>
                  <a:cubicBezTo>
                    <a:pt x="42" y="440"/>
                    <a:pt x="42" y="440"/>
                    <a:pt x="42" y="440"/>
                  </a:cubicBezTo>
                  <a:cubicBezTo>
                    <a:pt x="42" y="439"/>
                    <a:pt x="43" y="440"/>
                    <a:pt x="43" y="438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1" y="434"/>
                    <a:pt x="42" y="434"/>
                    <a:pt x="41" y="432"/>
                  </a:cubicBezTo>
                  <a:cubicBezTo>
                    <a:pt x="41" y="432"/>
                    <a:pt x="39" y="431"/>
                    <a:pt x="39" y="431"/>
                  </a:cubicBezTo>
                  <a:cubicBezTo>
                    <a:pt x="39" y="432"/>
                    <a:pt x="38" y="435"/>
                    <a:pt x="37" y="436"/>
                  </a:cubicBezTo>
                  <a:cubicBezTo>
                    <a:pt x="37" y="434"/>
                    <a:pt x="37" y="434"/>
                    <a:pt x="37" y="434"/>
                  </a:cubicBezTo>
                  <a:cubicBezTo>
                    <a:pt x="36" y="435"/>
                    <a:pt x="34" y="435"/>
                    <a:pt x="34" y="435"/>
                  </a:cubicBezTo>
                  <a:cubicBezTo>
                    <a:pt x="34" y="435"/>
                    <a:pt x="34" y="432"/>
                    <a:pt x="34" y="432"/>
                  </a:cubicBezTo>
                  <a:cubicBezTo>
                    <a:pt x="33" y="432"/>
                    <a:pt x="32" y="433"/>
                    <a:pt x="31" y="432"/>
                  </a:cubicBezTo>
                  <a:cubicBezTo>
                    <a:pt x="31" y="436"/>
                    <a:pt x="30" y="439"/>
                    <a:pt x="36" y="438"/>
                  </a:cubicBezTo>
                  <a:cubicBezTo>
                    <a:pt x="38" y="436"/>
                    <a:pt x="38" y="436"/>
                    <a:pt x="38" y="436"/>
                  </a:cubicBezTo>
                  <a:cubicBezTo>
                    <a:pt x="39" y="436"/>
                    <a:pt x="39" y="439"/>
                    <a:pt x="39" y="440"/>
                  </a:cubicBezTo>
                  <a:cubicBezTo>
                    <a:pt x="35" y="440"/>
                    <a:pt x="33" y="440"/>
                    <a:pt x="30" y="441"/>
                  </a:cubicBezTo>
                  <a:cubicBezTo>
                    <a:pt x="31" y="442"/>
                    <a:pt x="29" y="442"/>
                    <a:pt x="29" y="442"/>
                  </a:cubicBezTo>
                  <a:cubicBezTo>
                    <a:pt x="30" y="442"/>
                    <a:pt x="29" y="444"/>
                    <a:pt x="29" y="444"/>
                  </a:cubicBezTo>
                  <a:cubicBezTo>
                    <a:pt x="30" y="444"/>
                    <a:pt x="31" y="444"/>
                    <a:pt x="31" y="444"/>
                  </a:cubicBezTo>
                  <a:cubicBezTo>
                    <a:pt x="32" y="444"/>
                    <a:pt x="29" y="442"/>
                    <a:pt x="34" y="442"/>
                  </a:cubicBezTo>
                  <a:cubicBezTo>
                    <a:pt x="34" y="444"/>
                    <a:pt x="34" y="444"/>
                    <a:pt x="34" y="444"/>
                  </a:cubicBezTo>
                  <a:cubicBezTo>
                    <a:pt x="36" y="444"/>
                    <a:pt x="38" y="443"/>
                    <a:pt x="39" y="444"/>
                  </a:cubicBezTo>
                  <a:cubicBezTo>
                    <a:pt x="39" y="444"/>
                    <a:pt x="39" y="446"/>
                    <a:pt x="39" y="446"/>
                  </a:cubicBezTo>
                  <a:cubicBezTo>
                    <a:pt x="41" y="446"/>
                    <a:pt x="44" y="445"/>
                    <a:pt x="45" y="445"/>
                  </a:cubicBezTo>
                  <a:cubicBezTo>
                    <a:pt x="47" y="445"/>
                    <a:pt x="48" y="447"/>
                    <a:pt x="45" y="447"/>
                  </a:cubicBezTo>
                  <a:cubicBezTo>
                    <a:pt x="45" y="447"/>
                    <a:pt x="46" y="448"/>
                    <a:pt x="46" y="448"/>
                  </a:cubicBezTo>
                  <a:cubicBezTo>
                    <a:pt x="49" y="448"/>
                    <a:pt x="50" y="449"/>
                    <a:pt x="53" y="448"/>
                  </a:cubicBezTo>
                  <a:cubicBezTo>
                    <a:pt x="53" y="447"/>
                    <a:pt x="53" y="447"/>
                    <a:pt x="53" y="447"/>
                  </a:cubicBezTo>
                  <a:cubicBezTo>
                    <a:pt x="56" y="446"/>
                    <a:pt x="59" y="446"/>
                    <a:pt x="62" y="445"/>
                  </a:cubicBezTo>
                  <a:cubicBezTo>
                    <a:pt x="63" y="447"/>
                    <a:pt x="62" y="448"/>
                    <a:pt x="63" y="449"/>
                  </a:cubicBezTo>
                  <a:cubicBezTo>
                    <a:pt x="63" y="449"/>
                    <a:pt x="66" y="450"/>
                    <a:pt x="66" y="450"/>
                  </a:cubicBezTo>
                  <a:cubicBezTo>
                    <a:pt x="66" y="451"/>
                    <a:pt x="66" y="453"/>
                    <a:pt x="66" y="453"/>
                  </a:cubicBezTo>
                  <a:cubicBezTo>
                    <a:pt x="70" y="450"/>
                    <a:pt x="70" y="450"/>
                    <a:pt x="72" y="446"/>
                  </a:cubicBezTo>
                  <a:cubicBezTo>
                    <a:pt x="71" y="445"/>
                    <a:pt x="71" y="445"/>
                    <a:pt x="71" y="445"/>
                  </a:cubicBezTo>
                  <a:lnTo>
                    <a:pt x="71" y="446"/>
                  </a:lnTo>
                  <a:close/>
                  <a:moveTo>
                    <a:pt x="7" y="340"/>
                  </a:moveTo>
                  <a:cubicBezTo>
                    <a:pt x="8" y="340"/>
                    <a:pt x="6" y="341"/>
                    <a:pt x="6" y="341"/>
                  </a:cubicBezTo>
                  <a:cubicBezTo>
                    <a:pt x="6" y="341"/>
                    <a:pt x="6" y="339"/>
                    <a:pt x="7" y="340"/>
                  </a:cubicBezTo>
                  <a:close/>
                  <a:moveTo>
                    <a:pt x="65" y="460"/>
                  </a:moveTo>
                  <a:cubicBezTo>
                    <a:pt x="65" y="460"/>
                    <a:pt x="65" y="461"/>
                    <a:pt x="65" y="461"/>
                  </a:cubicBezTo>
                  <a:cubicBezTo>
                    <a:pt x="67" y="461"/>
                    <a:pt x="67" y="460"/>
                    <a:pt x="65" y="460"/>
                  </a:cubicBezTo>
                  <a:close/>
                  <a:moveTo>
                    <a:pt x="67" y="456"/>
                  </a:moveTo>
                  <a:cubicBezTo>
                    <a:pt x="67" y="458"/>
                    <a:pt x="67" y="458"/>
                    <a:pt x="67" y="458"/>
                  </a:cubicBezTo>
                  <a:cubicBezTo>
                    <a:pt x="72" y="458"/>
                    <a:pt x="68" y="457"/>
                    <a:pt x="67" y="456"/>
                  </a:cubicBezTo>
                  <a:close/>
                  <a:moveTo>
                    <a:pt x="59" y="454"/>
                  </a:moveTo>
                  <a:cubicBezTo>
                    <a:pt x="60" y="455"/>
                    <a:pt x="59" y="456"/>
                    <a:pt x="60" y="458"/>
                  </a:cubicBezTo>
                  <a:cubicBezTo>
                    <a:pt x="61" y="457"/>
                    <a:pt x="62" y="458"/>
                    <a:pt x="63" y="458"/>
                  </a:cubicBezTo>
                  <a:cubicBezTo>
                    <a:pt x="63" y="458"/>
                    <a:pt x="62" y="454"/>
                    <a:pt x="62" y="454"/>
                  </a:cubicBezTo>
                  <a:cubicBezTo>
                    <a:pt x="60" y="454"/>
                    <a:pt x="60" y="454"/>
                    <a:pt x="59" y="454"/>
                  </a:cubicBezTo>
                  <a:close/>
                  <a:moveTo>
                    <a:pt x="58" y="447"/>
                  </a:moveTo>
                  <a:cubicBezTo>
                    <a:pt x="56" y="447"/>
                    <a:pt x="53" y="449"/>
                    <a:pt x="52" y="450"/>
                  </a:cubicBezTo>
                  <a:cubicBezTo>
                    <a:pt x="51" y="450"/>
                    <a:pt x="49" y="450"/>
                    <a:pt x="47" y="450"/>
                  </a:cubicBezTo>
                  <a:cubicBezTo>
                    <a:pt x="47" y="450"/>
                    <a:pt x="45" y="451"/>
                    <a:pt x="45" y="451"/>
                  </a:cubicBezTo>
                  <a:cubicBezTo>
                    <a:pt x="46" y="452"/>
                    <a:pt x="46" y="452"/>
                    <a:pt x="46" y="453"/>
                  </a:cubicBezTo>
                  <a:cubicBezTo>
                    <a:pt x="48" y="454"/>
                    <a:pt x="50" y="454"/>
                    <a:pt x="52" y="454"/>
                  </a:cubicBezTo>
                  <a:cubicBezTo>
                    <a:pt x="52" y="454"/>
                    <a:pt x="53" y="456"/>
                    <a:pt x="53" y="456"/>
                  </a:cubicBezTo>
                  <a:cubicBezTo>
                    <a:pt x="53" y="455"/>
                    <a:pt x="54" y="455"/>
                    <a:pt x="55" y="455"/>
                  </a:cubicBezTo>
                  <a:cubicBezTo>
                    <a:pt x="55" y="454"/>
                    <a:pt x="54" y="454"/>
                    <a:pt x="54" y="454"/>
                  </a:cubicBezTo>
                  <a:cubicBezTo>
                    <a:pt x="54" y="452"/>
                    <a:pt x="54" y="452"/>
                    <a:pt x="54" y="452"/>
                  </a:cubicBezTo>
                  <a:cubicBezTo>
                    <a:pt x="57" y="452"/>
                    <a:pt x="59" y="452"/>
                    <a:pt x="61" y="452"/>
                  </a:cubicBezTo>
                  <a:cubicBezTo>
                    <a:pt x="61" y="451"/>
                    <a:pt x="62" y="451"/>
                    <a:pt x="61" y="450"/>
                  </a:cubicBezTo>
                  <a:cubicBezTo>
                    <a:pt x="59" y="449"/>
                    <a:pt x="64" y="447"/>
                    <a:pt x="58" y="447"/>
                  </a:cubicBezTo>
                  <a:close/>
                  <a:moveTo>
                    <a:pt x="39" y="447"/>
                  </a:moveTo>
                  <a:cubicBezTo>
                    <a:pt x="38" y="448"/>
                    <a:pt x="37" y="448"/>
                    <a:pt x="37" y="448"/>
                  </a:cubicBezTo>
                  <a:cubicBezTo>
                    <a:pt x="37" y="448"/>
                    <a:pt x="38" y="449"/>
                    <a:pt x="37" y="450"/>
                  </a:cubicBezTo>
                  <a:cubicBezTo>
                    <a:pt x="39" y="450"/>
                    <a:pt x="41" y="450"/>
                    <a:pt x="41" y="450"/>
                  </a:cubicBezTo>
                  <a:cubicBezTo>
                    <a:pt x="42" y="450"/>
                    <a:pt x="41" y="449"/>
                    <a:pt x="41" y="448"/>
                  </a:cubicBezTo>
                  <a:cubicBezTo>
                    <a:pt x="43" y="449"/>
                    <a:pt x="43" y="447"/>
                    <a:pt x="43" y="447"/>
                  </a:cubicBezTo>
                  <a:cubicBezTo>
                    <a:pt x="42" y="447"/>
                    <a:pt x="40" y="447"/>
                    <a:pt x="39" y="447"/>
                  </a:cubicBezTo>
                  <a:close/>
                  <a:moveTo>
                    <a:pt x="35" y="445"/>
                  </a:moveTo>
                  <a:cubicBezTo>
                    <a:pt x="34" y="446"/>
                    <a:pt x="34" y="446"/>
                    <a:pt x="34" y="446"/>
                  </a:cubicBezTo>
                  <a:cubicBezTo>
                    <a:pt x="32" y="448"/>
                    <a:pt x="37" y="446"/>
                    <a:pt x="36" y="446"/>
                  </a:cubicBezTo>
                  <a:cubicBezTo>
                    <a:pt x="36" y="445"/>
                    <a:pt x="36" y="445"/>
                    <a:pt x="35" y="445"/>
                  </a:cubicBezTo>
                  <a:close/>
                  <a:moveTo>
                    <a:pt x="27" y="418"/>
                  </a:moveTo>
                  <a:cubicBezTo>
                    <a:pt x="29" y="418"/>
                    <a:pt x="29" y="422"/>
                    <a:pt x="27" y="422"/>
                  </a:cubicBezTo>
                  <a:cubicBezTo>
                    <a:pt x="23" y="424"/>
                    <a:pt x="26" y="419"/>
                    <a:pt x="27" y="418"/>
                  </a:cubicBezTo>
                  <a:close/>
                  <a:moveTo>
                    <a:pt x="35" y="418"/>
                  </a:moveTo>
                  <a:cubicBezTo>
                    <a:pt x="36" y="419"/>
                    <a:pt x="37" y="419"/>
                    <a:pt x="37" y="419"/>
                  </a:cubicBezTo>
                  <a:cubicBezTo>
                    <a:pt x="37" y="420"/>
                    <a:pt x="38" y="420"/>
                    <a:pt x="37" y="421"/>
                  </a:cubicBezTo>
                  <a:cubicBezTo>
                    <a:pt x="37" y="421"/>
                    <a:pt x="34" y="424"/>
                    <a:pt x="34" y="424"/>
                  </a:cubicBezTo>
                  <a:cubicBezTo>
                    <a:pt x="29" y="426"/>
                    <a:pt x="35" y="418"/>
                    <a:pt x="35" y="418"/>
                  </a:cubicBezTo>
                  <a:close/>
                  <a:moveTo>
                    <a:pt x="31" y="416"/>
                  </a:moveTo>
                  <a:cubicBezTo>
                    <a:pt x="33" y="416"/>
                    <a:pt x="36" y="418"/>
                    <a:pt x="32" y="417"/>
                  </a:cubicBezTo>
                  <a:cubicBezTo>
                    <a:pt x="32" y="417"/>
                    <a:pt x="29" y="415"/>
                    <a:pt x="31" y="416"/>
                  </a:cubicBezTo>
                  <a:close/>
                  <a:moveTo>
                    <a:pt x="6" y="392"/>
                  </a:moveTo>
                  <a:cubicBezTo>
                    <a:pt x="6" y="393"/>
                    <a:pt x="7" y="393"/>
                    <a:pt x="6" y="395"/>
                  </a:cubicBezTo>
                  <a:cubicBezTo>
                    <a:pt x="6" y="395"/>
                    <a:pt x="4" y="397"/>
                    <a:pt x="4" y="398"/>
                  </a:cubicBezTo>
                  <a:cubicBezTo>
                    <a:pt x="4" y="398"/>
                    <a:pt x="5" y="401"/>
                    <a:pt x="5" y="400"/>
                  </a:cubicBezTo>
                  <a:cubicBezTo>
                    <a:pt x="5" y="400"/>
                    <a:pt x="5" y="403"/>
                    <a:pt x="5" y="404"/>
                  </a:cubicBezTo>
                  <a:cubicBezTo>
                    <a:pt x="5" y="404"/>
                    <a:pt x="7" y="404"/>
                    <a:pt x="7" y="404"/>
                  </a:cubicBezTo>
                  <a:cubicBezTo>
                    <a:pt x="7" y="402"/>
                    <a:pt x="7" y="402"/>
                    <a:pt x="7" y="402"/>
                  </a:cubicBezTo>
                  <a:cubicBezTo>
                    <a:pt x="8" y="402"/>
                    <a:pt x="9" y="403"/>
                    <a:pt x="10" y="402"/>
                  </a:cubicBezTo>
                  <a:cubicBezTo>
                    <a:pt x="10" y="402"/>
                    <a:pt x="11" y="400"/>
                    <a:pt x="9" y="400"/>
                  </a:cubicBezTo>
                  <a:cubicBezTo>
                    <a:pt x="9" y="400"/>
                    <a:pt x="9" y="398"/>
                    <a:pt x="9" y="398"/>
                  </a:cubicBezTo>
                  <a:cubicBezTo>
                    <a:pt x="9" y="398"/>
                    <a:pt x="12" y="398"/>
                    <a:pt x="11" y="398"/>
                  </a:cubicBezTo>
                  <a:cubicBezTo>
                    <a:pt x="12" y="398"/>
                    <a:pt x="11" y="400"/>
                    <a:pt x="11" y="400"/>
                  </a:cubicBezTo>
                  <a:cubicBezTo>
                    <a:pt x="13" y="399"/>
                    <a:pt x="12" y="396"/>
                    <a:pt x="12" y="396"/>
                  </a:cubicBezTo>
                  <a:cubicBezTo>
                    <a:pt x="11" y="396"/>
                    <a:pt x="11" y="396"/>
                    <a:pt x="11" y="396"/>
                  </a:cubicBezTo>
                  <a:cubicBezTo>
                    <a:pt x="11" y="396"/>
                    <a:pt x="9" y="392"/>
                    <a:pt x="8" y="392"/>
                  </a:cubicBezTo>
                  <a:cubicBezTo>
                    <a:pt x="7" y="392"/>
                    <a:pt x="7" y="392"/>
                    <a:pt x="6" y="392"/>
                  </a:cubicBezTo>
                  <a:close/>
                  <a:moveTo>
                    <a:pt x="2" y="391"/>
                  </a:moveTo>
                  <a:cubicBezTo>
                    <a:pt x="2" y="391"/>
                    <a:pt x="1" y="393"/>
                    <a:pt x="1" y="393"/>
                  </a:cubicBezTo>
                  <a:cubicBezTo>
                    <a:pt x="1" y="393"/>
                    <a:pt x="2" y="393"/>
                    <a:pt x="4" y="393"/>
                  </a:cubicBezTo>
                  <a:cubicBezTo>
                    <a:pt x="3" y="393"/>
                    <a:pt x="3" y="391"/>
                    <a:pt x="2" y="391"/>
                  </a:cubicBezTo>
                  <a:close/>
                  <a:moveTo>
                    <a:pt x="9" y="389"/>
                  </a:moveTo>
                  <a:cubicBezTo>
                    <a:pt x="10" y="390"/>
                    <a:pt x="9" y="390"/>
                    <a:pt x="9" y="391"/>
                  </a:cubicBezTo>
                  <a:cubicBezTo>
                    <a:pt x="10" y="393"/>
                    <a:pt x="16" y="395"/>
                    <a:pt x="13" y="393"/>
                  </a:cubicBezTo>
                  <a:cubicBezTo>
                    <a:pt x="12" y="391"/>
                    <a:pt x="11" y="390"/>
                    <a:pt x="9" y="389"/>
                  </a:cubicBezTo>
                  <a:close/>
                  <a:moveTo>
                    <a:pt x="4" y="385"/>
                  </a:moveTo>
                  <a:cubicBezTo>
                    <a:pt x="4" y="385"/>
                    <a:pt x="2" y="386"/>
                    <a:pt x="2" y="387"/>
                  </a:cubicBezTo>
                  <a:cubicBezTo>
                    <a:pt x="1" y="388"/>
                    <a:pt x="2" y="388"/>
                    <a:pt x="2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4" y="389"/>
                    <a:pt x="5" y="390"/>
                  </a:cubicBezTo>
                  <a:cubicBezTo>
                    <a:pt x="6" y="389"/>
                    <a:pt x="6" y="388"/>
                    <a:pt x="7" y="387"/>
                  </a:cubicBezTo>
                  <a:cubicBezTo>
                    <a:pt x="7" y="386"/>
                    <a:pt x="5" y="385"/>
                    <a:pt x="4" y="385"/>
                  </a:cubicBezTo>
                  <a:close/>
                  <a:moveTo>
                    <a:pt x="4" y="358"/>
                  </a:moveTo>
                  <a:cubicBezTo>
                    <a:pt x="4" y="359"/>
                    <a:pt x="4" y="361"/>
                    <a:pt x="4" y="363"/>
                  </a:cubicBezTo>
                  <a:cubicBezTo>
                    <a:pt x="2" y="363"/>
                    <a:pt x="3" y="362"/>
                    <a:pt x="3" y="361"/>
                  </a:cubicBezTo>
                  <a:cubicBezTo>
                    <a:pt x="3" y="361"/>
                    <a:pt x="0" y="362"/>
                    <a:pt x="2" y="363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0" y="368"/>
                    <a:pt x="1" y="369"/>
                    <a:pt x="2" y="370"/>
                  </a:cubicBezTo>
                  <a:cubicBezTo>
                    <a:pt x="2" y="370"/>
                    <a:pt x="1" y="368"/>
                    <a:pt x="2" y="369"/>
                  </a:cubicBezTo>
                  <a:cubicBezTo>
                    <a:pt x="2" y="369"/>
                    <a:pt x="2" y="373"/>
                    <a:pt x="2" y="372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3" y="374"/>
                    <a:pt x="3" y="373"/>
                    <a:pt x="4" y="375"/>
                  </a:cubicBezTo>
                  <a:cubicBezTo>
                    <a:pt x="3" y="375"/>
                    <a:pt x="2" y="377"/>
                    <a:pt x="2" y="377"/>
                  </a:cubicBezTo>
                  <a:cubicBezTo>
                    <a:pt x="1" y="377"/>
                    <a:pt x="1" y="377"/>
                    <a:pt x="1" y="377"/>
                  </a:cubicBezTo>
                  <a:cubicBezTo>
                    <a:pt x="0" y="381"/>
                    <a:pt x="2" y="382"/>
                    <a:pt x="4" y="384"/>
                  </a:cubicBezTo>
                  <a:cubicBezTo>
                    <a:pt x="3" y="384"/>
                    <a:pt x="5" y="383"/>
                    <a:pt x="5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3"/>
                    <a:pt x="7" y="384"/>
                    <a:pt x="7" y="385"/>
                  </a:cubicBezTo>
                  <a:cubicBezTo>
                    <a:pt x="9" y="385"/>
                    <a:pt x="8" y="383"/>
                    <a:pt x="9" y="384"/>
                  </a:cubicBezTo>
                  <a:cubicBezTo>
                    <a:pt x="10" y="381"/>
                    <a:pt x="11" y="377"/>
                    <a:pt x="11" y="375"/>
                  </a:cubicBezTo>
                  <a:cubicBezTo>
                    <a:pt x="12" y="370"/>
                    <a:pt x="10" y="363"/>
                    <a:pt x="9" y="358"/>
                  </a:cubicBezTo>
                  <a:cubicBezTo>
                    <a:pt x="7" y="358"/>
                    <a:pt x="6" y="358"/>
                    <a:pt x="4" y="358"/>
                  </a:cubicBezTo>
                  <a:close/>
                  <a:moveTo>
                    <a:pt x="15" y="319"/>
                  </a:moveTo>
                  <a:cubicBezTo>
                    <a:pt x="15" y="319"/>
                    <a:pt x="14" y="321"/>
                    <a:pt x="14" y="321"/>
                  </a:cubicBezTo>
                  <a:cubicBezTo>
                    <a:pt x="13" y="321"/>
                    <a:pt x="13" y="320"/>
                    <a:pt x="12" y="320"/>
                  </a:cubicBezTo>
                  <a:cubicBezTo>
                    <a:pt x="12" y="321"/>
                    <a:pt x="11" y="321"/>
                    <a:pt x="10" y="322"/>
                  </a:cubicBezTo>
                  <a:cubicBezTo>
                    <a:pt x="11" y="323"/>
                    <a:pt x="10" y="324"/>
                    <a:pt x="11" y="325"/>
                  </a:cubicBezTo>
                  <a:cubicBezTo>
                    <a:pt x="11" y="326"/>
                    <a:pt x="13" y="326"/>
                    <a:pt x="13" y="327"/>
                  </a:cubicBezTo>
                  <a:cubicBezTo>
                    <a:pt x="12" y="328"/>
                    <a:pt x="11" y="328"/>
                    <a:pt x="9" y="329"/>
                  </a:cubicBezTo>
                  <a:cubicBezTo>
                    <a:pt x="9" y="329"/>
                    <a:pt x="10" y="331"/>
                    <a:pt x="9" y="331"/>
                  </a:cubicBezTo>
                  <a:cubicBezTo>
                    <a:pt x="10" y="331"/>
                    <a:pt x="10" y="331"/>
                    <a:pt x="11" y="331"/>
                  </a:cubicBezTo>
                  <a:cubicBezTo>
                    <a:pt x="11" y="331"/>
                    <a:pt x="12" y="329"/>
                    <a:pt x="12" y="329"/>
                  </a:cubicBezTo>
                  <a:cubicBezTo>
                    <a:pt x="15" y="328"/>
                    <a:pt x="16" y="329"/>
                    <a:pt x="18" y="328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7" y="326"/>
                    <a:pt x="16" y="326"/>
                    <a:pt x="14" y="326"/>
                  </a:cubicBezTo>
                  <a:cubicBezTo>
                    <a:pt x="14" y="326"/>
                    <a:pt x="14" y="324"/>
                    <a:pt x="14" y="324"/>
                  </a:cubicBezTo>
                  <a:cubicBezTo>
                    <a:pt x="16" y="324"/>
                    <a:pt x="16" y="324"/>
                    <a:pt x="17" y="323"/>
                  </a:cubicBezTo>
                  <a:cubicBezTo>
                    <a:pt x="17" y="321"/>
                    <a:pt x="17" y="321"/>
                    <a:pt x="17" y="319"/>
                  </a:cubicBezTo>
                  <a:lnTo>
                    <a:pt x="15" y="319"/>
                  </a:lnTo>
                  <a:close/>
                  <a:moveTo>
                    <a:pt x="15" y="315"/>
                  </a:moveTo>
                  <a:cubicBezTo>
                    <a:pt x="15" y="316"/>
                    <a:pt x="15" y="317"/>
                    <a:pt x="16" y="317"/>
                  </a:cubicBezTo>
                  <a:cubicBezTo>
                    <a:pt x="16" y="316"/>
                    <a:pt x="17" y="315"/>
                    <a:pt x="15" y="315"/>
                  </a:cubicBezTo>
                  <a:close/>
                  <a:moveTo>
                    <a:pt x="13" y="312"/>
                  </a:moveTo>
                  <a:cubicBezTo>
                    <a:pt x="13" y="314"/>
                    <a:pt x="13" y="314"/>
                    <a:pt x="13" y="314"/>
                  </a:cubicBezTo>
                  <a:cubicBezTo>
                    <a:pt x="13" y="314"/>
                    <a:pt x="14" y="314"/>
                    <a:pt x="15" y="315"/>
                  </a:cubicBezTo>
                  <a:cubicBezTo>
                    <a:pt x="14" y="314"/>
                    <a:pt x="15" y="312"/>
                    <a:pt x="13" y="312"/>
                  </a:cubicBezTo>
                  <a:close/>
                  <a:moveTo>
                    <a:pt x="13" y="308"/>
                  </a:moveTo>
                  <a:cubicBezTo>
                    <a:pt x="13" y="308"/>
                    <a:pt x="13" y="310"/>
                    <a:pt x="13" y="311"/>
                  </a:cubicBezTo>
                  <a:cubicBezTo>
                    <a:pt x="13" y="310"/>
                    <a:pt x="14" y="311"/>
                    <a:pt x="14" y="311"/>
                  </a:cubicBezTo>
                  <a:cubicBezTo>
                    <a:pt x="14" y="311"/>
                    <a:pt x="15" y="308"/>
                    <a:pt x="13" y="308"/>
                  </a:cubicBezTo>
                  <a:close/>
                  <a:moveTo>
                    <a:pt x="19" y="279"/>
                  </a:moveTo>
                  <a:cubicBezTo>
                    <a:pt x="18" y="281"/>
                    <a:pt x="18" y="281"/>
                    <a:pt x="18" y="281"/>
                  </a:cubicBezTo>
                  <a:cubicBezTo>
                    <a:pt x="17" y="281"/>
                    <a:pt x="17" y="280"/>
                    <a:pt x="15" y="280"/>
                  </a:cubicBezTo>
                  <a:cubicBezTo>
                    <a:pt x="15" y="287"/>
                    <a:pt x="15" y="292"/>
                    <a:pt x="14" y="299"/>
                  </a:cubicBezTo>
                  <a:cubicBezTo>
                    <a:pt x="15" y="299"/>
                    <a:pt x="15" y="298"/>
                    <a:pt x="15" y="299"/>
                  </a:cubicBezTo>
                  <a:cubicBezTo>
                    <a:pt x="16" y="299"/>
                    <a:pt x="18" y="299"/>
                    <a:pt x="18" y="299"/>
                  </a:cubicBezTo>
                  <a:cubicBezTo>
                    <a:pt x="19" y="299"/>
                    <a:pt x="20" y="298"/>
                    <a:pt x="20" y="297"/>
                  </a:cubicBezTo>
                  <a:cubicBezTo>
                    <a:pt x="20" y="297"/>
                    <a:pt x="20" y="295"/>
                    <a:pt x="20" y="295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22" y="291"/>
                    <a:pt x="19" y="292"/>
                    <a:pt x="22" y="289"/>
                  </a:cubicBezTo>
                  <a:cubicBezTo>
                    <a:pt x="22" y="289"/>
                    <a:pt x="20" y="289"/>
                    <a:pt x="19" y="289"/>
                  </a:cubicBezTo>
                  <a:cubicBezTo>
                    <a:pt x="20" y="287"/>
                    <a:pt x="19" y="287"/>
                    <a:pt x="20" y="285"/>
                  </a:cubicBezTo>
                  <a:cubicBezTo>
                    <a:pt x="21" y="285"/>
                    <a:pt x="21" y="285"/>
                    <a:pt x="21" y="285"/>
                  </a:cubicBezTo>
                  <a:cubicBezTo>
                    <a:pt x="22" y="283"/>
                    <a:pt x="21" y="282"/>
                    <a:pt x="21" y="280"/>
                  </a:cubicBezTo>
                  <a:lnTo>
                    <a:pt x="19" y="279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289">
              <a:extLst>
                <a:ext uri="{FF2B5EF4-FFF2-40B4-BE49-F238E27FC236}">
                  <a16:creationId xmlns:a16="http://schemas.microsoft.com/office/drawing/2014/main" id="{F20401DE-02D5-F34C-96F5-7DB17D92D2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7468" y="4902052"/>
              <a:ext cx="271258" cy="1625748"/>
            </a:xfrm>
            <a:custGeom>
              <a:avLst/>
              <a:gdLst>
                <a:gd name="T0" fmla="*/ 52 w 77"/>
                <a:gd name="T1" fmla="*/ 0 h 461"/>
                <a:gd name="T2" fmla="*/ 49 w 77"/>
                <a:gd name="T3" fmla="*/ 42 h 461"/>
                <a:gd name="T4" fmla="*/ 44 w 77"/>
                <a:gd name="T5" fmla="*/ 85 h 461"/>
                <a:gd name="T6" fmla="*/ 41 w 77"/>
                <a:gd name="T7" fmla="*/ 115 h 461"/>
                <a:gd name="T8" fmla="*/ 39 w 77"/>
                <a:gd name="T9" fmla="*/ 158 h 461"/>
                <a:gd name="T10" fmla="*/ 29 w 77"/>
                <a:gd name="T11" fmla="*/ 203 h 461"/>
                <a:gd name="T12" fmla="*/ 20 w 77"/>
                <a:gd name="T13" fmla="*/ 233 h 461"/>
                <a:gd name="T14" fmla="*/ 19 w 77"/>
                <a:gd name="T15" fmla="*/ 264 h 461"/>
                <a:gd name="T16" fmla="*/ 28 w 77"/>
                <a:gd name="T17" fmla="*/ 279 h 461"/>
                <a:gd name="T18" fmla="*/ 26 w 77"/>
                <a:gd name="T19" fmla="*/ 304 h 461"/>
                <a:gd name="T20" fmla="*/ 21 w 77"/>
                <a:gd name="T21" fmla="*/ 326 h 461"/>
                <a:gd name="T22" fmla="*/ 13 w 77"/>
                <a:gd name="T23" fmla="*/ 333 h 461"/>
                <a:gd name="T24" fmla="*/ 4 w 77"/>
                <a:gd name="T25" fmla="*/ 344 h 461"/>
                <a:gd name="T26" fmla="*/ 14 w 77"/>
                <a:gd name="T27" fmla="*/ 353 h 461"/>
                <a:gd name="T28" fmla="*/ 14 w 77"/>
                <a:gd name="T29" fmla="*/ 375 h 461"/>
                <a:gd name="T30" fmla="*/ 10 w 77"/>
                <a:gd name="T31" fmla="*/ 387 h 461"/>
                <a:gd name="T32" fmla="*/ 17 w 77"/>
                <a:gd name="T33" fmla="*/ 400 h 461"/>
                <a:gd name="T34" fmla="*/ 4 w 77"/>
                <a:gd name="T35" fmla="*/ 412 h 461"/>
                <a:gd name="T36" fmla="*/ 11 w 77"/>
                <a:gd name="T37" fmla="*/ 419 h 461"/>
                <a:gd name="T38" fmla="*/ 23 w 77"/>
                <a:gd name="T39" fmla="*/ 404 h 461"/>
                <a:gd name="T40" fmla="*/ 21 w 77"/>
                <a:gd name="T41" fmla="*/ 410 h 461"/>
                <a:gd name="T42" fmla="*/ 17 w 77"/>
                <a:gd name="T43" fmla="*/ 430 h 461"/>
                <a:gd name="T44" fmla="*/ 29 w 77"/>
                <a:gd name="T45" fmla="*/ 436 h 461"/>
                <a:gd name="T46" fmla="*/ 37 w 77"/>
                <a:gd name="T47" fmla="*/ 432 h 461"/>
                <a:gd name="T48" fmla="*/ 46 w 77"/>
                <a:gd name="T49" fmla="*/ 409 h 461"/>
                <a:gd name="T50" fmla="*/ 21 w 77"/>
                <a:gd name="T51" fmla="*/ 369 h 461"/>
                <a:gd name="T52" fmla="*/ 32 w 77"/>
                <a:gd name="T53" fmla="*/ 324 h 461"/>
                <a:gd name="T54" fmla="*/ 34 w 77"/>
                <a:gd name="T55" fmla="*/ 276 h 461"/>
                <a:gd name="T56" fmla="*/ 37 w 77"/>
                <a:gd name="T57" fmla="*/ 219 h 461"/>
                <a:gd name="T58" fmla="*/ 50 w 77"/>
                <a:gd name="T59" fmla="*/ 162 h 461"/>
                <a:gd name="T60" fmla="*/ 64 w 77"/>
                <a:gd name="T61" fmla="*/ 95 h 461"/>
                <a:gd name="T62" fmla="*/ 66 w 77"/>
                <a:gd name="T63" fmla="*/ 444 h 461"/>
                <a:gd name="T64" fmla="*/ 49 w 77"/>
                <a:gd name="T65" fmla="*/ 427 h 461"/>
                <a:gd name="T66" fmla="*/ 42 w 77"/>
                <a:gd name="T67" fmla="*/ 440 h 461"/>
                <a:gd name="T68" fmla="*/ 34 w 77"/>
                <a:gd name="T69" fmla="*/ 432 h 461"/>
                <a:gd name="T70" fmla="*/ 31 w 77"/>
                <a:gd name="T71" fmla="*/ 444 h 461"/>
                <a:gd name="T72" fmla="*/ 53 w 77"/>
                <a:gd name="T73" fmla="*/ 448 h 461"/>
                <a:gd name="T74" fmla="*/ 71 w 77"/>
                <a:gd name="T75" fmla="*/ 446 h 461"/>
                <a:gd name="T76" fmla="*/ 67 w 77"/>
                <a:gd name="T77" fmla="*/ 458 h 461"/>
                <a:gd name="T78" fmla="*/ 52 w 77"/>
                <a:gd name="T79" fmla="*/ 450 h 461"/>
                <a:gd name="T80" fmla="*/ 54 w 77"/>
                <a:gd name="T81" fmla="*/ 452 h 461"/>
                <a:gd name="T82" fmla="*/ 41 w 77"/>
                <a:gd name="T83" fmla="*/ 448 h 461"/>
                <a:gd name="T84" fmla="*/ 27 w 77"/>
                <a:gd name="T85" fmla="*/ 422 h 461"/>
                <a:gd name="T86" fmla="*/ 32 w 77"/>
                <a:gd name="T87" fmla="*/ 417 h 461"/>
                <a:gd name="T88" fmla="*/ 7 w 77"/>
                <a:gd name="T89" fmla="*/ 402 h 461"/>
                <a:gd name="T90" fmla="*/ 8 w 77"/>
                <a:gd name="T91" fmla="*/ 392 h 461"/>
                <a:gd name="T92" fmla="*/ 13 w 77"/>
                <a:gd name="T93" fmla="*/ 393 h 461"/>
                <a:gd name="T94" fmla="*/ 7 w 77"/>
                <a:gd name="T95" fmla="*/ 387 h 461"/>
                <a:gd name="T96" fmla="*/ 2 w 77"/>
                <a:gd name="T97" fmla="*/ 369 h 461"/>
                <a:gd name="T98" fmla="*/ 6 w 77"/>
                <a:gd name="T99" fmla="*/ 383 h 461"/>
                <a:gd name="T100" fmla="*/ 12 w 77"/>
                <a:gd name="T101" fmla="*/ 320 h 461"/>
                <a:gd name="T102" fmla="*/ 18 w 77"/>
                <a:gd name="T103" fmla="*/ 328 h 461"/>
                <a:gd name="T104" fmla="*/ 16 w 77"/>
                <a:gd name="T105" fmla="*/ 317 h 461"/>
                <a:gd name="T106" fmla="*/ 14 w 77"/>
                <a:gd name="T107" fmla="*/ 311 h 461"/>
                <a:gd name="T108" fmla="*/ 20 w 77"/>
                <a:gd name="T109" fmla="*/ 297 h 461"/>
                <a:gd name="T110" fmla="*/ 19 w 77"/>
                <a:gd name="T111" fmla="*/ 279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" h="461">
                  <a:moveTo>
                    <a:pt x="71" y="51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34"/>
                    <a:pt x="65" y="32"/>
                  </a:cubicBezTo>
                  <a:cubicBezTo>
                    <a:pt x="63" y="30"/>
                    <a:pt x="63" y="26"/>
                    <a:pt x="62" y="23"/>
                  </a:cubicBezTo>
                  <a:cubicBezTo>
                    <a:pt x="61" y="21"/>
                    <a:pt x="60" y="15"/>
                    <a:pt x="60" y="15"/>
                  </a:cubicBezTo>
                  <a:cubicBezTo>
                    <a:pt x="60" y="15"/>
                    <a:pt x="58" y="12"/>
                    <a:pt x="56" y="10"/>
                  </a:cubicBezTo>
                  <a:cubicBezTo>
                    <a:pt x="54" y="9"/>
                    <a:pt x="52" y="0"/>
                    <a:pt x="52" y="0"/>
                  </a:cubicBezTo>
                  <a:cubicBezTo>
                    <a:pt x="52" y="0"/>
                    <a:pt x="51" y="0"/>
                    <a:pt x="50" y="3"/>
                  </a:cubicBezTo>
                  <a:cubicBezTo>
                    <a:pt x="49" y="5"/>
                    <a:pt x="47" y="6"/>
                    <a:pt x="47" y="6"/>
                  </a:cubicBezTo>
                  <a:cubicBezTo>
                    <a:pt x="47" y="6"/>
                    <a:pt x="48" y="7"/>
                    <a:pt x="48" y="8"/>
                  </a:cubicBezTo>
                  <a:cubicBezTo>
                    <a:pt x="48" y="9"/>
                    <a:pt x="48" y="10"/>
                    <a:pt x="48" y="12"/>
                  </a:cubicBezTo>
                  <a:cubicBezTo>
                    <a:pt x="49" y="17"/>
                    <a:pt x="51" y="22"/>
                    <a:pt x="50" y="29"/>
                  </a:cubicBezTo>
                  <a:cubicBezTo>
                    <a:pt x="50" y="31"/>
                    <a:pt x="48" y="35"/>
                    <a:pt x="49" y="38"/>
                  </a:cubicBezTo>
                  <a:cubicBezTo>
                    <a:pt x="49" y="39"/>
                    <a:pt x="51" y="40"/>
                    <a:pt x="50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8" y="43"/>
                    <a:pt x="49" y="44"/>
                    <a:pt x="4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6" y="51"/>
                    <a:pt x="47" y="56"/>
                    <a:pt x="47" y="61"/>
                  </a:cubicBezTo>
                  <a:cubicBezTo>
                    <a:pt x="45" y="61"/>
                    <a:pt x="45" y="61"/>
                    <a:pt x="45" y="61"/>
                  </a:cubicBezTo>
                  <a:cubicBezTo>
                    <a:pt x="44" y="65"/>
                    <a:pt x="46" y="65"/>
                    <a:pt x="47" y="67"/>
                  </a:cubicBezTo>
                  <a:cubicBezTo>
                    <a:pt x="47" y="67"/>
                    <a:pt x="47" y="69"/>
                    <a:pt x="47" y="69"/>
                  </a:cubicBezTo>
                  <a:cubicBezTo>
                    <a:pt x="45" y="69"/>
                    <a:pt x="46" y="70"/>
                    <a:pt x="46" y="71"/>
                  </a:cubicBezTo>
                  <a:cubicBezTo>
                    <a:pt x="45" y="74"/>
                    <a:pt x="43" y="79"/>
                    <a:pt x="44" y="85"/>
                  </a:cubicBezTo>
                  <a:cubicBezTo>
                    <a:pt x="44" y="86"/>
                    <a:pt x="46" y="88"/>
                    <a:pt x="45" y="89"/>
                  </a:cubicBezTo>
                  <a:cubicBezTo>
                    <a:pt x="45" y="91"/>
                    <a:pt x="44" y="94"/>
                    <a:pt x="43" y="97"/>
                  </a:cubicBezTo>
                  <a:cubicBezTo>
                    <a:pt x="45" y="97"/>
                    <a:pt x="43" y="98"/>
                    <a:pt x="43" y="98"/>
                  </a:cubicBezTo>
                  <a:cubicBezTo>
                    <a:pt x="43" y="99"/>
                    <a:pt x="43" y="102"/>
                    <a:pt x="43" y="102"/>
                  </a:cubicBezTo>
                  <a:cubicBezTo>
                    <a:pt x="43" y="103"/>
                    <a:pt x="43" y="104"/>
                    <a:pt x="43" y="105"/>
                  </a:cubicBezTo>
                  <a:cubicBezTo>
                    <a:pt x="43" y="105"/>
                    <a:pt x="43" y="107"/>
                    <a:pt x="43" y="108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0" y="112"/>
                    <a:pt x="42" y="113"/>
                    <a:pt x="41" y="115"/>
                  </a:cubicBezTo>
                  <a:cubicBezTo>
                    <a:pt x="41" y="115"/>
                    <a:pt x="40" y="116"/>
                    <a:pt x="40" y="116"/>
                  </a:cubicBezTo>
                  <a:cubicBezTo>
                    <a:pt x="40" y="117"/>
                    <a:pt x="40" y="120"/>
                    <a:pt x="40" y="121"/>
                  </a:cubicBezTo>
                  <a:cubicBezTo>
                    <a:pt x="40" y="122"/>
                    <a:pt x="38" y="126"/>
                    <a:pt x="37" y="127"/>
                  </a:cubicBezTo>
                  <a:cubicBezTo>
                    <a:pt x="37" y="132"/>
                    <a:pt x="40" y="133"/>
                    <a:pt x="40" y="136"/>
                  </a:cubicBezTo>
                  <a:cubicBezTo>
                    <a:pt x="40" y="138"/>
                    <a:pt x="40" y="142"/>
                    <a:pt x="39" y="145"/>
                  </a:cubicBezTo>
                  <a:cubicBezTo>
                    <a:pt x="39" y="145"/>
                    <a:pt x="38" y="145"/>
                    <a:pt x="38" y="145"/>
                  </a:cubicBezTo>
                  <a:cubicBezTo>
                    <a:pt x="37" y="147"/>
                    <a:pt x="37" y="149"/>
                    <a:pt x="37" y="151"/>
                  </a:cubicBezTo>
                  <a:cubicBezTo>
                    <a:pt x="37" y="153"/>
                    <a:pt x="39" y="156"/>
                    <a:pt x="39" y="158"/>
                  </a:cubicBezTo>
                  <a:cubicBezTo>
                    <a:pt x="39" y="159"/>
                    <a:pt x="39" y="171"/>
                    <a:pt x="39" y="172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80"/>
                    <a:pt x="35" y="179"/>
                  </a:cubicBezTo>
                  <a:cubicBezTo>
                    <a:pt x="35" y="180"/>
                    <a:pt x="36" y="179"/>
                    <a:pt x="36" y="181"/>
                  </a:cubicBezTo>
                  <a:cubicBezTo>
                    <a:pt x="36" y="182"/>
                    <a:pt x="33" y="184"/>
                    <a:pt x="33" y="185"/>
                  </a:cubicBezTo>
                  <a:cubicBezTo>
                    <a:pt x="32" y="187"/>
                    <a:pt x="33" y="189"/>
                    <a:pt x="33" y="191"/>
                  </a:cubicBezTo>
                  <a:cubicBezTo>
                    <a:pt x="32" y="194"/>
                    <a:pt x="28" y="197"/>
                    <a:pt x="28" y="200"/>
                  </a:cubicBezTo>
                  <a:cubicBezTo>
                    <a:pt x="28" y="202"/>
                    <a:pt x="29" y="202"/>
                    <a:pt x="29" y="203"/>
                  </a:cubicBezTo>
                  <a:cubicBezTo>
                    <a:pt x="30" y="205"/>
                    <a:pt x="29" y="209"/>
                    <a:pt x="29" y="211"/>
                  </a:cubicBezTo>
                  <a:cubicBezTo>
                    <a:pt x="29" y="212"/>
                    <a:pt x="26" y="213"/>
                    <a:pt x="26" y="214"/>
                  </a:cubicBezTo>
                  <a:cubicBezTo>
                    <a:pt x="26" y="215"/>
                    <a:pt x="26" y="216"/>
                    <a:pt x="26" y="217"/>
                  </a:cubicBezTo>
                  <a:cubicBezTo>
                    <a:pt x="25" y="221"/>
                    <a:pt x="21" y="217"/>
                    <a:pt x="24" y="226"/>
                  </a:cubicBezTo>
                  <a:cubicBezTo>
                    <a:pt x="23" y="226"/>
                    <a:pt x="22" y="225"/>
                    <a:pt x="21" y="226"/>
                  </a:cubicBezTo>
                  <a:cubicBezTo>
                    <a:pt x="20" y="226"/>
                    <a:pt x="20" y="227"/>
                    <a:pt x="19" y="227"/>
                  </a:cubicBezTo>
                  <a:cubicBezTo>
                    <a:pt x="20" y="228"/>
                    <a:pt x="21" y="229"/>
                    <a:pt x="21" y="230"/>
                  </a:cubicBezTo>
                  <a:cubicBezTo>
                    <a:pt x="21" y="230"/>
                    <a:pt x="20" y="232"/>
                    <a:pt x="20" y="233"/>
                  </a:cubicBezTo>
                  <a:cubicBezTo>
                    <a:pt x="20" y="233"/>
                    <a:pt x="22" y="234"/>
                    <a:pt x="22" y="234"/>
                  </a:cubicBezTo>
                  <a:cubicBezTo>
                    <a:pt x="22" y="236"/>
                    <a:pt x="21" y="238"/>
                    <a:pt x="21" y="238"/>
                  </a:cubicBezTo>
                  <a:cubicBezTo>
                    <a:pt x="21" y="238"/>
                    <a:pt x="21" y="240"/>
                    <a:pt x="21" y="240"/>
                  </a:cubicBezTo>
                  <a:cubicBezTo>
                    <a:pt x="21" y="240"/>
                    <a:pt x="22" y="242"/>
                    <a:pt x="22" y="242"/>
                  </a:cubicBezTo>
                  <a:cubicBezTo>
                    <a:pt x="22" y="242"/>
                    <a:pt x="21" y="243"/>
                    <a:pt x="21" y="243"/>
                  </a:cubicBezTo>
                  <a:cubicBezTo>
                    <a:pt x="23" y="243"/>
                    <a:pt x="24" y="254"/>
                    <a:pt x="23" y="256"/>
                  </a:cubicBezTo>
                  <a:cubicBezTo>
                    <a:pt x="23" y="256"/>
                    <a:pt x="21" y="256"/>
                    <a:pt x="21" y="256"/>
                  </a:cubicBezTo>
                  <a:cubicBezTo>
                    <a:pt x="21" y="259"/>
                    <a:pt x="19" y="262"/>
                    <a:pt x="19" y="264"/>
                  </a:cubicBezTo>
                  <a:cubicBezTo>
                    <a:pt x="19" y="265"/>
                    <a:pt x="17" y="271"/>
                    <a:pt x="17" y="271"/>
                  </a:cubicBezTo>
                  <a:cubicBezTo>
                    <a:pt x="18" y="271"/>
                    <a:pt x="19" y="278"/>
                    <a:pt x="19" y="279"/>
                  </a:cubicBezTo>
                  <a:cubicBezTo>
                    <a:pt x="20" y="278"/>
                    <a:pt x="21" y="279"/>
                    <a:pt x="22" y="279"/>
                  </a:cubicBezTo>
                  <a:cubicBezTo>
                    <a:pt x="22" y="279"/>
                    <a:pt x="22" y="277"/>
                    <a:pt x="23" y="276"/>
                  </a:cubicBezTo>
                  <a:cubicBezTo>
                    <a:pt x="23" y="275"/>
                    <a:pt x="25" y="275"/>
                    <a:pt x="25" y="275"/>
                  </a:cubicBezTo>
                  <a:cubicBezTo>
                    <a:pt x="26" y="276"/>
                    <a:pt x="26" y="277"/>
                    <a:pt x="27" y="278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28" y="279"/>
                    <a:pt x="28" y="279"/>
                  </a:cubicBezTo>
                  <a:cubicBezTo>
                    <a:pt x="28" y="280"/>
                    <a:pt x="26" y="281"/>
                    <a:pt x="25" y="281"/>
                  </a:cubicBezTo>
                  <a:cubicBezTo>
                    <a:pt x="26" y="285"/>
                    <a:pt x="26" y="290"/>
                    <a:pt x="26" y="294"/>
                  </a:cubicBezTo>
                  <a:cubicBezTo>
                    <a:pt x="24" y="295"/>
                    <a:pt x="25" y="293"/>
                    <a:pt x="25" y="293"/>
                  </a:cubicBezTo>
                  <a:cubicBezTo>
                    <a:pt x="25" y="293"/>
                    <a:pt x="25" y="294"/>
                    <a:pt x="24" y="295"/>
                  </a:cubicBezTo>
                  <a:cubicBezTo>
                    <a:pt x="24" y="296"/>
                    <a:pt x="22" y="297"/>
                    <a:pt x="23" y="298"/>
                  </a:cubicBezTo>
                  <a:cubicBezTo>
                    <a:pt x="24" y="298"/>
                    <a:pt x="24" y="298"/>
                    <a:pt x="24" y="298"/>
                  </a:cubicBezTo>
                  <a:cubicBezTo>
                    <a:pt x="24" y="299"/>
                    <a:pt x="24" y="300"/>
                    <a:pt x="24" y="301"/>
                  </a:cubicBezTo>
                  <a:cubicBezTo>
                    <a:pt x="24" y="302"/>
                    <a:pt x="26" y="303"/>
                    <a:pt x="26" y="304"/>
                  </a:cubicBezTo>
                  <a:cubicBezTo>
                    <a:pt x="25" y="305"/>
                    <a:pt x="23" y="306"/>
                    <a:pt x="21" y="307"/>
                  </a:cubicBezTo>
                  <a:cubicBezTo>
                    <a:pt x="21" y="307"/>
                    <a:pt x="22" y="309"/>
                    <a:pt x="21" y="309"/>
                  </a:cubicBezTo>
                  <a:cubicBezTo>
                    <a:pt x="23" y="310"/>
                    <a:pt x="23" y="309"/>
                    <a:pt x="23" y="311"/>
                  </a:cubicBezTo>
                  <a:cubicBezTo>
                    <a:pt x="22" y="311"/>
                    <a:pt x="22" y="311"/>
                    <a:pt x="19" y="311"/>
                  </a:cubicBezTo>
                  <a:cubicBezTo>
                    <a:pt x="19" y="311"/>
                    <a:pt x="21" y="313"/>
                    <a:pt x="21" y="313"/>
                  </a:cubicBezTo>
                  <a:cubicBezTo>
                    <a:pt x="19" y="314"/>
                    <a:pt x="19" y="314"/>
                    <a:pt x="19" y="314"/>
                  </a:cubicBezTo>
                  <a:cubicBezTo>
                    <a:pt x="20" y="319"/>
                    <a:pt x="20" y="321"/>
                    <a:pt x="19" y="325"/>
                  </a:cubicBezTo>
                  <a:cubicBezTo>
                    <a:pt x="20" y="325"/>
                    <a:pt x="21" y="324"/>
                    <a:pt x="21" y="326"/>
                  </a:cubicBezTo>
                  <a:cubicBezTo>
                    <a:pt x="19" y="327"/>
                    <a:pt x="19" y="327"/>
                    <a:pt x="19" y="327"/>
                  </a:cubicBezTo>
                  <a:cubicBezTo>
                    <a:pt x="19" y="330"/>
                    <a:pt x="19" y="333"/>
                    <a:pt x="19" y="336"/>
                  </a:cubicBezTo>
                  <a:cubicBezTo>
                    <a:pt x="18" y="336"/>
                    <a:pt x="18" y="338"/>
                    <a:pt x="17" y="337"/>
                  </a:cubicBezTo>
                  <a:cubicBezTo>
                    <a:pt x="17" y="337"/>
                    <a:pt x="17" y="337"/>
                    <a:pt x="17" y="337"/>
                  </a:cubicBezTo>
                  <a:cubicBezTo>
                    <a:pt x="16" y="336"/>
                    <a:pt x="18" y="334"/>
                    <a:pt x="14" y="335"/>
                  </a:cubicBezTo>
                  <a:cubicBezTo>
                    <a:pt x="14" y="335"/>
                    <a:pt x="14" y="337"/>
                    <a:pt x="14" y="337"/>
                  </a:cubicBezTo>
                  <a:cubicBezTo>
                    <a:pt x="13" y="337"/>
                    <a:pt x="10" y="337"/>
                    <a:pt x="12" y="336"/>
                  </a:cubicBezTo>
                  <a:cubicBezTo>
                    <a:pt x="13" y="336"/>
                    <a:pt x="12" y="334"/>
                    <a:pt x="13" y="333"/>
                  </a:cubicBezTo>
                  <a:cubicBezTo>
                    <a:pt x="12" y="334"/>
                    <a:pt x="11" y="335"/>
                    <a:pt x="9" y="336"/>
                  </a:cubicBezTo>
                  <a:cubicBezTo>
                    <a:pt x="9" y="336"/>
                    <a:pt x="10" y="333"/>
                    <a:pt x="10" y="333"/>
                  </a:cubicBezTo>
                  <a:cubicBezTo>
                    <a:pt x="9" y="332"/>
                    <a:pt x="8" y="333"/>
                    <a:pt x="7" y="332"/>
                  </a:cubicBezTo>
                  <a:cubicBezTo>
                    <a:pt x="6" y="333"/>
                    <a:pt x="6" y="333"/>
                    <a:pt x="6" y="333"/>
                  </a:cubicBezTo>
                  <a:cubicBezTo>
                    <a:pt x="3" y="335"/>
                    <a:pt x="4" y="334"/>
                    <a:pt x="6" y="337"/>
                  </a:cubicBezTo>
                  <a:cubicBezTo>
                    <a:pt x="5" y="338"/>
                    <a:pt x="3" y="339"/>
                    <a:pt x="2" y="341"/>
                  </a:cubicBezTo>
                  <a:cubicBezTo>
                    <a:pt x="3" y="341"/>
                    <a:pt x="2" y="343"/>
                    <a:pt x="2" y="344"/>
                  </a:cubicBezTo>
                  <a:cubicBezTo>
                    <a:pt x="4" y="344"/>
                    <a:pt x="4" y="344"/>
                    <a:pt x="4" y="344"/>
                  </a:cubicBezTo>
                  <a:cubicBezTo>
                    <a:pt x="4" y="344"/>
                    <a:pt x="2" y="340"/>
                    <a:pt x="6" y="341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2"/>
                    <a:pt x="6" y="342"/>
                  </a:cubicBezTo>
                  <a:cubicBezTo>
                    <a:pt x="6" y="342"/>
                    <a:pt x="6" y="344"/>
                    <a:pt x="6" y="344"/>
                  </a:cubicBezTo>
                  <a:cubicBezTo>
                    <a:pt x="6" y="344"/>
                    <a:pt x="9" y="344"/>
                    <a:pt x="10" y="345"/>
                  </a:cubicBezTo>
                  <a:cubicBezTo>
                    <a:pt x="10" y="345"/>
                    <a:pt x="10" y="343"/>
                    <a:pt x="10" y="343"/>
                  </a:cubicBezTo>
                  <a:cubicBezTo>
                    <a:pt x="11" y="342"/>
                    <a:pt x="13" y="343"/>
                    <a:pt x="13" y="343"/>
                  </a:cubicBezTo>
                  <a:cubicBezTo>
                    <a:pt x="15" y="347"/>
                    <a:pt x="16" y="348"/>
                    <a:pt x="14" y="353"/>
                  </a:cubicBezTo>
                  <a:cubicBezTo>
                    <a:pt x="15" y="353"/>
                    <a:pt x="15" y="353"/>
                    <a:pt x="16" y="353"/>
                  </a:cubicBezTo>
                  <a:cubicBezTo>
                    <a:pt x="16" y="354"/>
                    <a:pt x="15" y="354"/>
                    <a:pt x="15" y="355"/>
                  </a:cubicBezTo>
                  <a:cubicBezTo>
                    <a:pt x="13" y="355"/>
                    <a:pt x="14" y="355"/>
                    <a:pt x="12" y="355"/>
                  </a:cubicBezTo>
                  <a:cubicBezTo>
                    <a:pt x="13" y="357"/>
                    <a:pt x="12" y="361"/>
                    <a:pt x="13" y="365"/>
                  </a:cubicBezTo>
                  <a:cubicBezTo>
                    <a:pt x="13" y="365"/>
                    <a:pt x="14" y="366"/>
                    <a:pt x="14" y="367"/>
                  </a:cubicBezTo>
                  <a:cubicBezTo>
                    <a:pt x="13" y="367"/>
                    <a:pt x="13" y="367"/>
                    <a:pt x="13" y="367"/>
                  </a:cubicBezTo>
                  <a:cubicBezTo>
                    <a:pt x="12" y="369"/>
                    <a:pt x="12" y="372"/>
                    <a:pt x="12" y="375"/>
                  </a:cubicBezTo>
                  <a:cubicBezTo>
                    <a:pt x="13" y="375"/>
                    <a:pt x="14" y="376"/>
                    <a:pt x="14" y="375"/>
                  </a:cubicBezTo>
                  <a:cubicBezTo>
                    <a:pt x="14" y="375"/>
                    <a:pt x="14" y="373"/>
                    <a:pt x="14" y="373"/>
                  </a:cubicBezTo>
                  <a:cubicBezTo>
                    <a:pt x="14" y="373"/>
                    <a:pt x="16" y="373"/>
                    <a:pt x="16" y="373"/>
                  </a:cubicBezTo>
                  <a:cubicBezTo>
                    <a:pt x="16" y="373"/>
                    <a:pt x="16" y="375"/>
                    <a:pt x="15" y="376"/>
                  </a:cubicBezTo>
                  <a:cubicBezTo>
                    <a:pt x="15" y="377"/>
                    <a:pt x="15" y="377"/>
                    <a:pt x="15" y="377"/>
                  </a:cubicBezTo>
                  <a:cubicBezTo>
                    <a:pt x="15" y="378"/>
                    <a:pt x="13" y="377"/>
                    <a:pt x="12" y="379"/>
                  </a:cubicBezTo>
                  <a:cubicBezTo>
                    <a:pt x="12" y="379"/>
                    <a:pt x="12" y="381"/>
                    <a:pt x="12" y="382"/>
                  </a:cubicBezTo>
                  <a:cubicBezTo>
                    <a:pt x="12" y="382"/>
                    <a:pt x="10" y="383"/>
                    <a:pt x="10" y="384"/>
                  </a:cubicBezTo>
                  <a:cubicBezTo>
                    <a:pt x="10" y="385"/>
                    <a:pt x="10" y="386"/>
                    <a:pt x="10" y="387"/>
                  </a:cubicBezTo>
                  <a:cubicBezTo>
                    <a:pt x="12" y="388"/>
                    <a:pt x="14" y="387"/>
                    <a:pt x="15" y="389"/>
                  </a:cubicBezTo>
                  <a:cubicBezTo>
                    <a:pt x="17" y="389"/>
                    <a:pt x="14" y="389"/>
                    <a:pt x="14" y="389"/>
                  </a:cubicBezTo>
                  <a:cubicBezTo>
                    <a:pt x="14" y="390"/>
                    <a:pt x="14" y="391"/>
                    <a:pt x="14" y="391"/>
                  </a:cubicBezTo>
                  <a:cubicBezTo>
                    <a:pt x="15" y="392"/>
                    <a:pt x="16" y="393"/>
                    <a:pt x="16" y="393"/>
                  </a:cubicBezTo>
                  <a:cubicBezTo>
                    <a:pt x="17" y="393"/>
                    <a:pt x="17" y="393"/>
                    <a:pt x="18" y="393"/>
                  </a:cubicBezTo>
                  <a:cubicBezTo>
                    <a:pt x="17" y="394"/>
                    <a:pt x="15" y="395"/>
                    <a:pt x="14" y="396"/>
                  </a:cubicBezTo>
                  <a:cubicBezTo>
                    <a:pt x="14" y="395"/>
                    <a:pt x="13" y="398"/>
                    <a:pt x="13" y="398"/>
                  </a:cubicBezTo>
                  <a:cubicBezTo>
                    <a:pt x="14" y="399"/>
                    <a:pt x="16" y="400"/>
                    <a:pt x="17" y="400"/>
                  </a:cubicBezTo>
                  <a:cubicBezTo>
                    <a:pt x="17" y="402"/>
                    <a:pt x="17" y="403"/>
                    <a:pt x="17" y="404"/>
                  </a:cubicBezTo>
                  <a:cubicBezTo>
                    <a:pt x="17" y="404"/>
                    <a:pt x="15" y="403"/>
                    <a:pt x="15" y="404"/>
                  </a:cubicBezTo>
                  <a:cubicBezTo>
                    <a:pt x="15" y="404"/>
                    <a:pt x="15" y="406"/>
                    <a:pt x="15" y="406"/>
                  </a:cubicBezTo>
                  <a:cubicBezTo>
                    <a:pt x="13" y="406"/>
                    <a:pt x="13" y="405"/>
                    <a:pt x="11" y="406"/>
                  </a:cubicBezTo>
                  <a:cubicBezTo>
                    <a:pt x="10" y="406"/>
                    <a:pt x="13" y="407"/>
                    <a:pt x="10" y="407"/>
                  </a:cubicBezTo>
                  <a:cubicBezTo>
                    <a:pt x="10" y="407"/>
                    <a:pt x="7" y="405"/>
                    <a:pt x="7" y="405"/>
                  </a:cubicBezTo>
                  <a:cubicBezTo>
                    <a:pt x="4" y="405"/>
                    <a:pt x="3" y="409"/>
                    <a:pt x="4" y="408"/>
                  </a:cubicBezTo>
                  <a:cubicBezTo>
                    <a:pt x="4" y="410"/>
                    <a:pt x="4" y="410"/>
                    <a:pt x="4" y="412"/>
                  </a:cubicBezTo>
                  <a:cubicBezTo>
                    <a:pt x="5" y="413"/>
                    <a:pt x="7" y="415"/>
                    <a:pt x="8" y="416"/>
                  </a:cubicBezTo>
                  <a:cubicBezTo>
                    <a:pt x="8" y="416"/>
                    <a:pt x="8" y="418"/>
                    <a:pt x="7" y="419"/>
                  </a:cubicBezTo>
                  <a:cubicBezTo>
                    <a:pt x="9" y="420"/>
                    <a:pt x="11" y="423"/>
                    <a:pt x="12" y="424"/>
                  </a:cubicBezTo>
                  <a:cubicBezTo>
                    <a:pt x="14" y="425"/>
                    <a:pt x="14" y="424"/>
                    <a:pt x="16" y="424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18" y="423"/>
                    <a:pt x="18" y="423"/>
                    <a:pt x="18" y="423"/>
                  </a:cubicBezTo>
                  <a:cubicBezTo>
                    <a:pt x="17" y="422"/>
                    <a:pt x="13" y="419"/>
                    <a:pt x="13" y="419"/>
                  </a:cubicBezTo>
                  <a:cubicBezTo>
                    <a:pt x="12" y="419"/>
                    <a:pt x="11" y="419"/>
                    <a:pt x="11" y="419"/>
                  </a:cubicBezTo>
                  <a:cubicBezTo>
                    <a:pt x="10" y="419"/>
                    <a:pt x="10" y="417"/>
                    <a:pt x="9" y="417"/>
                  </a:cubicBezTo>
                  <a:cubicBezTo>
                    <a:pt x="12" y="418"/>
                    <a:pt x="13" y="418"/>
                    <a:pt x="15" y="418"/>
                  </a:cubicBezTo>
                  <a:cubicBezTo>
                    <a:pt x="15" y="413"/>
                    <a:pt x="16" y="412"/>
                    <a:pt x="12" y="408"/>
                  </a:cubicBezTo>
                  <a:cubicBezTo>
                    <a:pt x="14" y="408"/>
                    <a:pt x="13" y="409"/>
                    <a:pt x="14" y="408"/>
                  </a:cubicBezTo>
                  <a:cubicBezTo>
                    <a:pt x="14" y="408"/>
                    <a:pt x="17" y="407"/>
                    <a:pt x="18" y="406"/>
                  </a:cubicBezTo>
                  <a:cubicBezTo>
                    <a:pt x="18" y="407"/>
                    <a:pt x="18" y="409"/>
                    <a:pt x="18" y="409"/>
                  </a:cubicBezTo>
                  <a:cubicBezTo>
                    <a:pt x="18" y="409"/>
                    <a:pt x="19" y="410"/>
                    <a:pt x="19" y="410"/>
                  </a:cubicBezTo>
                  <a:cubicBezTo>
                    <a:pt x="22" y="408"/>
                    <a:pt x="22" y="407"/>
                    <a:pt x="23" y="404"/>
                  </a:cubicBezTo>
                  <a:cubicBezTo>
                    <a:pt x="24" y="404"/>
                    <a:pt x="25" y="406"/>
                    <a:pt x="25" y="406"/>
                  </a:cubicBezTo>
                  <a:cubicBezTo>
                    <a:pt x="27" y="406"/>
                    <a:pt x="27" y="405"/>
                    <a:pt x="28" y="405"/>
                  </a:cubicBezTo>
                  <a:cubicBezTo>
                    <a:pt x="28" y="406"/>
                    <a:pt x="28" y="406"/>
                    <a:pt x="28" y="406"/>
                  </a:cubicBezTo>
                  <a:cubicBezTo>
                    <a:pt x="27" y="407"/>
                    <a:pt x="25" y="408"/>
                    <a:pt x="25" y="408"/>
                  </a:cubicBezTo>
                  <a:cubicBezTo>
                    <a:pt x="23" y="408"/>
                    <a:pt x="23" y="408"/>
                    <a:pt x="23" y="408"/>
                  </a:cubicBezTo>
                  <a:cubicBezTo>
                    <a:pt x="23" y="409"/>
                    <a:pt x="23" y="411"/>
                    <a:pt x="23" y="412"/>
                  </a:cubicBezTo>
                  <a:cubicBezTo>
                    <a:pt x="21" y="412"/>
                    <a:pt x="21" y="412"/>
                    <a:pt x="21" y="412"/>
                  </a:cubicBezTo>
                  <a:cubicBezTo>
                    <a:pt x="21" y="412"/>
                    <a:pt x="21" y="410"/>
                    <a:pt x="21" y="410"/>
                  </a:cubicBezTo>
                  <a:cubicBezTo>
                    <a:pt x="20" y="410"/>
                    <a:pt x="18" y="411"/>
                    <a:pt x="17" y="411"/>
                  </a:cubicBezTo>
                  <a:cubicBezTo>
                    <a:pt x="18" y="415"/>
                    <a:pt x="19" y="418"/>
                    <a:pt x="19" y="422"/>
                  </a:cubicBezTo>
                  <a:cubicBezTo>
                    <a:pt x="22" y="422"/>
                    <a:pt x="19" y="421"/>
                    <a:pt x="23" y="422"/>
                  </a:cubicBezTo>
                  <a:cubicBezTo>
                    <a:pt x="22" y="424"/>
                    <a:pt x="22" y="424"/>
                    <a:pt x="22" y="424"/>
                  </a:cubicBezTo>
                  <a:cubicBezTo>
                    <a:pt x="21" y="425"/>
                    <a:pt x="21" y="424"/>
                    <a:pt x="21" y="423"/>
                  </a:cubicBezTo>
                  <a:cubicBezTo>
                    <a:pt x="19" y="423"/>
                    <a:pt x="19" y="423"/>
                    <a:pt x="19" y="423"/>
                  </a:cubicBezTo>
                  <a:cubicBezTo>
                    <a:pt x="19" y="425"/>
                    <a:pt x="18" y="427"/>
                    <a:pt x="17" y="428"/>
                  </a:cubicBezTo>
                  <a:cubicBezTo>
                    <a:pt x="18" y="429"/>
                    <a:pt x="17" y="430"/>
                    <a:pt x="17" y="430"/>
                  </a:cubicBezTo>
                  <a:cubicBezTo>
                    <a:pt x="18" y="431"/>
                    <a:pt x="19" y="430"/>
                    <a:pt x="19" y="430"/>
                  </a:cubicBezTo>
                  <a:cubicBezTo>
                    <a:pt x="20" y="432"/>
                    <a:pt x="19" y="431"/>
                    <a:pt x="20" y="432"/>
                  </a:cubicBezTo>
                  <a:cubicBezTo>
                    <a:pt x="20" y="432"/>
                    <a:pt x="20" y="432"/>
                    <a:pt x="20" y="432"/>
                  </a:cubicBezTo>
                  <a:cubicBezTo>
                    <a:pt x="21" y="433"/>
                    <a:pt x="22" y="431"/>
                    <a:pt x="23" y="432"/>
                  </a:cubicBezTo>
                  <a:cubicBezTo>
                    <a:pt x="24" y="433"/>
                    <a:pt x="21" y="434"/>
                    <a:pt x="23" y="436"/>
                  </a:cubicBezTo>
                  <a:cubicBezTo>
                    <a:pt x="24" y="436"/>
                    <a:pt x="25" y="435"/>
                    <a:pt x="26" y="435"/>
                  </a:cubicBezTo>
                  <a:cubicBezTo>
                    <a:pt x="26" y="435"/>
                    <a:pt x="27" y="436"/>
                    <a:pt x="27" y="436"/>
                  </a:cubicBezTo>
                  <a:cubicBezTo>
                    <a:pt x="27" y="436"/>
                    <a:pt x="28" y="436"/>
                    <a:pt x="29" y="436"/>
                  </a:cubicBezTo>
                  <a:cubicBezTo>
                    <a:pt x="29" y="436"/>
                    <a:pt x="29" y="436"/>
                    <a:pt x="29" y="436"/>
                  </a:cubicBezTo>
                  <a:cubicBezTo>
                    <a:pt x="27" y="431"/>
                    <a:pt x="28" y="434"/>
                    <a:pt x="29" y="430"/>
                  </a:cubicBezTo>
                  <a:cubicBezTo>
                    <a:pt x="28" y="429"/>
                    <a:pt x="27" y="429"/>
                    <a:pt x="25" y="428"/>
                  </a:cubicBezTo>
                  <a:cubicBezTo>
                    <a:pt x="20" y="424"/>
                    <a:pt x="25" y="425"/>
                    <a:pt x="28" y="428"/>
                  </a:cubicBezTo>
                  <a:cubicBezTo>
                    <a:pt x="28" y="427"/>
                    <a:pt x="28" y="426"/>
                    <a:pt x="27" y="425"/>
                  </a:cubicBezTo>
                  <a:cubicBezTo>
                    <a:pt x="29" y="425"/>
                    <a:pt x="29" y="425"/>
                    <a:pt x="30" y="424"/>
                  </a:cubicBezTo>
                  <a:cubicBezTo>
                    <a:pt x="31" y="428"/>
                    <a:pt x="29" y="428"/>
                    <a:pt x="33" y="430"/>
                  </a:cubicBezTo>
                  <a:cubicBezTo>
                    <a:pt x="35" y="431"/>
                    <a:pt x="36" y="431"/>
                    <a:pt x="37" y="432"/>
                  </a:cubicBezTo>
                  <a:cubicBezTo>
                    <a:pt x="38" y="431"/>
                    <a:pt x="39" y="431"/>
                    <a:pt x="39" y="430"/>
                  </a:cubicBezTo>
                  <a:cubicBezTo>
                    <a:pt x="39" y="428"/>
                    <a:pt x="38" y="425"/>
                    <a:pt x="39" y="423"/>
                  </a:cubicBezTo>
                  <a:cubicBezTo>
                    <a:pt x="39" y="423"/>
                    <a:pt x="40" y="419"/>
                    <a:pt x="41" y="418"/>
                  </a:cubicBezTo>
                  <a:cubicBezTo>
                    <a:pt x="41" y="418"/>
                    <a:pt x="40" y="417"/>
                    <a:pt x="40" y="416"/>
                  </a:cubicBezTo>
                  <a:cubicBezTo>
                    <a:pt x="43" y="416"/>
                    <a:pt x="48" y="416"/>
                    <a:pt x="51" y="416"/>
                  </a:cubicBezTo>
                  <a:cubicBezTo>
                    <a:pt x="54" y="409"/>
                    <a:pt x="54" y="411"/>
                    <a:pt x="61" y="411"/>
                  </a:cubicBezTo>
                  <a:cubicBezTo>
                    <a:pt x="61" y="410"/>
                    <a:pt x="61" y="410"/>
                    <a:pt x="61" y="410"/>
                  </a:cubicBezTo>
                  <a:cubicBezTo>
                    <a:pt x="61" y="410"/>
                    <a:pt x="49" y="409"/>
                    <a:pt x="46" y="409"/>
                  </a:cubicBezTo>
                  <a:cubicBezTo>
                    <a:pt x="43" y="409"/>
                    <a:pt x="34" y="409"/>
                    <a:pt x="34" y="409"/>
                  </a:cubicBezTo>
                  <a:cubicBezTo>
                    <a:pt x="34" y="409"/>
                    <a:pt x="28" y="404"/>
                    <a:pt x="27" y="401"/>
                  </a:cubicBezTo>
                  <a:cubicBezTo>
                    <a:pt x="26" y="398"/>
                    <a:pt x="24" y="396"/>
                    <a:pt x="26" y="394"/>
                  </a:cubicBezTo>
                  <a:cubicBezTo>
                    <a:pt x="28" y="392"/>
                    <a:pt x="28" y="390"/>
                    <a:pt x="26" y="388"/>
                  </a:cubicBezTo>
                  <a:cubicBezTo>
                    <a:pt x="24" y="386"/>
                    <a:pt x="24" y="389"/>
                    <a:pt x="22" y="389"/>
                  </a:cubicBezTo>
                  <a:cubicBezTo>
                    <a:pt x="20" y="389"/>
                    <a:pt x="20" y="386"/>
                    <a:pt x="20" y="383"/>
                  </a:cubicBezTo>
                  <a:cubicBezTo>
                    <a:pt x="20" y="380"/>
                    <a:pt x="21" y="380"/>
                    <a:pt x="22" y="377"/>
                  </a:cubicBezTo>
                  <a:cubicBezTo>
                    <a:pt x="23" y="374"/>
                    <a:pt x="22" y="373"/>
                    <a:pt x="21" y="369"/>
                  </a:cubicBezTo>
                  <a:cubicBezTo>
                    <a:pt x="19" y="365"/>
                    <a:pt x="25" y="365"/>
                    <a:pt x="27" y="363"/>
                  </a:cubicBezTo>
                  <a:cubicBezTo>
                    <a:pt x="29" y="362"/>
                    <a:pt x="29" y="360"/>
                    <a:pt x="28" y="357"/>
                  </a:cubicBezTo>
                  <a:cubicBezTo>
                    <a:pt x="28" y="354"/>
                    <a:pt x="27" y="353"/>
                    <a:pt x="29" y="351"/>
                  </a:cubicBezTo>
                  <a:cubicBezTo>
                    <a:pt x="31" y="349"/>
                    <a:pt x="32" y="347"/>
                    <a:pt x="32" y="347"/>
                  </a:cubicBezTo>
                  <a:cubicBezTo>
                    <a:pt x="32" y="347"/>
                    <a:pt x="32" y="346"/>
                    <a:pt x="32" y="344"/>
                  </a:cubicBezTo>
                  <a:cubicBezTo>
                    <a:pt x="32" y="342"/>
                    <a:pt x="32" y="339"/>
                    <a:pt x="33" y="336"/>
                  </a:cubicBezTo>
                  <a:cubicBezTo>
                    <a:pt x="34" y="332"/>
                    <a:pt x="34" y="332"/>
                    <a:pt x="33" y="329"/>
                  </a:cubicBezTo>
                  <a:cubicBezTo>
                    <a:pt x="32" y="327"/>
                    <a:pt x="31" y="325"/>
                    <a:pt x="32" y="324"/>
                  </a:cubicBezTo>
                  <a:cubicBezTo>
                    <a:pt x="33" y="323"/>
                    <a:pt x="33" y="321"/>
                    <a:pt x="35" y="320"/>
                  </a:cubicBezTo>
                  <a:cubicBezTo>
                    <a:pt x="37" y="320"/>
                    <a:pt x="34" y="318"/>
                    <a:pt x="34" y="317"/>
                  </a:cubicBezTo>
                  <a:cubicBezTo>
                    <a:pt x="34" y="315"/>
                    <a:pt x="34" y="313"/>
                    <a:pt x="36" y="311"/>
                  </a:cubicBezTo>
                  <a:cubicBezTo>
                    <a:pt x="37" y="310"/>
                    <a:pt x="35" y="308"/>
                    <a:pt x="35" y="305"/>
                  </a:cubicBezTo>
                  <a:cubicBezTo>
                    <a:pt x="35" y="302"/>
                    <a:pt x="34" y="301"/>
                    <a:pt x="34" y="299"/>
                  </a:cubicBezTo>
                  <a:cubicBezTo>
                    <a:pt x="35" y="297"/>
                    <a:pt x="32" y="295"/>
                    <a:pt x="31" y="293"/>
                  </a:cubicBezTo>
                  <a:cubicBezTo>
                    <a:pt x="30" y="290"/>
                    <a:pt x="34" y="287"/>
                    <a:pt x="34" y="283"/>
                  </a:cubicBezTo>
                  <a:cubicBezTo>
                    <a:pt x="35" y="280"/>
                    <a:pt x="34" y="279"/>
                    <a:pt x="34" y="276"/>
                  </a:cubicBezTo>
                  <a:cubicBezTo>
                    <a:pt x="34" y="273"/>
                    <a:pt x="34" y="274"/>
                    <a:pt x="32" y="273"/>
                  </a:cubicBezTo>
                  <a:cubicBezTo>
                    <a:pt x="30" y="271"/>
                    <a:pt x="32" y="268"/>
                    <a:pt x="32" y="265"/>
                  </a:cubicBezTo>
                  <a:cubicBezTo>
                    <a:pt x="32" y="261"/>
                    <a:pt x="28" y="259"/>
                    <a:pt x="31" y="256"/>
                  </a:cubicBezTo>
                  <a:cubicBezTo>
                    <a:pt x="33" y="254"/>
                    <a:pt x="33" y="253"/>
                    <a:pt x="33" y="250"/>
                  </a:cubicBezTo>
                  <a:cubicBezTo>
                    <a:pt x="34" y="247"/>
                    <a:pt x="34" y="240"/>
                    <a:pt x="36" y="237"/>
                  </a:cubicBezTo>
                  <a:cubicBezTo>
                    <a:pt x="39" y="234"/>
                    <a:pt x="39" y="237"/>
                    <a:pt x="39" y="234"/>
                  </a:cubicBezTo>
                  <a:cubicBezTo>
                    <a:pt x="39" y="231"/>
                    <a:pt x="36" y="230"/>
                    <a:pt x="37" y="227"/>
                  </a:cubicBezTo>
                  <a:cubicBezTo>
                    <a:pt x="37" y="224"/>
                    <a:pt x="38" y="222"/>
                    <a:pt x="37" y="219"/>
                  </a:cubicBezTo>
                  <a:cubicBezTo>
                    <a:pt x="37" y="216"/>
                    <a:pt x="41" y="213"/>
                    <a:pt x="41" y="213"/>
                  </a:cubicBezTo>
                  <a:cubicBezTo>
                    <a:pt x="41" y="213"/>
                    <a:pt x="44" y="213"/>
                    <a:pt x="45" y="211"/>
                  </a:cubicBezTo>
                  <a:cubicBezTo>
                    <a:pt x="46" y="209"/>
                    <a:pt x="45" y="208"/>
                    <a:pt x="44" y="205"/>
                  </a:cubicBezTo>
                  <a:cubicBezTo>
                    <a:pt x="44" y="202"/>
                    <a:pt x="43" y="201"/>
                    <a:pt x="45" y="198"/>
                  </a:cubicBezTo>
                  <a:cubicBezTo>
                    <a:pt x="46" y="195"/>
                    <a:pt x="49" y="189"/>
                    <a:pt x="49" y="185"/>
                  </a:cubicBezTo>
                  <a:cubicBezTo>
                    <a:pt x="49" y="181"/>
                    <a:pt x="49" y="180"/>
                    <a:pt x="48" y="177"/>
                  </a:cubicBezTo>
                  <a:cubicBezTo>
                    <a:pt x="47" y="174"/>
                    <a:pt x="48" y="173"/>
                    <a:pt x="49" y="170"/>
                  </a:cubicBezTo>
                  <a:cubicBezTo>
                    <a:pt x="51" y="167"/>
                    <a:pt x="50" y="166"/>
                    <a:pt x="50" y="162"/>
                  </a:cubicBezTo>
                  <a:cubicBezTo>
                    <a:pt x="49" y="158"/>
                    <a:pt x="50" y="158"/>
                    <a:pt x="50" y="152"/>
                  </a:cubicBezTo>
                  <a:cubicBezTo>
                    <a:pt x="50" y="147"/>
                    <a:pt x="51" y="148"/>
                    <a:pt x="52" y="145"/>
                  </a:cubicBezTo>
                  <a:cubicBezTo>
                    <a:pt x="54" y="142"/>
                    <a:pt x="52" y="140"/>
                    <a:pt x="52" y="136"/>
                  </a:cubicBezTo>
                  <a:cubicBezTo>
                    <a:pt x="52" y="132"/>
                    <a:pt x="53" y="130"/>
                    <a:pt x="54" y="124"/>
                  </a:cubicBezTo>
                  <a:cubicBezTo>
                    <a:pt x="54" y="118"/>
                    <a:pt x="57" y="120"/>
                    <a:pt x="59" y="115"/>
                  </a:cubicBezTo>
                  <a:cubicBezTo>
                    <a:pt x="60" y="111"/>
                    <a:pt x="61" y="111"/>
                    <a:pt x="62" y="108"/>
                  </a:cubicBezTo>
                  <a:cubicBezTo>
                    <a:pt x="63" y="105"/>
                    <a:pt x="64" y="104"/>
                    <a:pt x="63" y="100"/>
                  </a:cubicBezTo>
                  <a:cubicBezTo>
                    <a:pt x="63" y="97"/>
                    <a:pt x="62" y="96"/>
                    <a:pt x="64" y="95"/>
                  </a:cubicBezTo>
                  <a:cubicBezTo>
                    <a:pt x="67" y="93"/>
                    <a:pt x="63" y="91"/>
                    <a:pt x="63" y="88"/>
                  </a:cubicBezTo>
                  <a:cubicBezTo>
                    <a:pt x="63" y="85"/>
                    <a:pt x="63" y="80"/>
                    <a:pt x="63" y="77"/>
                  </a:cubicBezTo>
                  <a:cubicBezTo>
                    <a:pt x="63" y="75"/>
                    <a:pt x="68" y="75"/>
                    <a:pt x="69" y="72"/>
                  </a:cubicBezTo>
                  <a:cubicBezTo>
                    <a:pt x="70" y="69"/>
                    <a:pt x="74" y="70"/>
                    <a:pt x="75" y="67"/>
                  </a:cubicBezTo>
                  <a:cubicBezTo>
                    <a:pt x="76" y="64"/>
                    <a:pt x="77" y="59"/>
                    <a:pt x="74" y="58"/>
                  </a:cubicBezTo>
                  <a:cubicBezTo>
                    <a:pt x="70" y="57"/>
                    <a:pt x="71" y="51"/>
                    <a:pt x="71" y="51"/>
                  </a:cubicBezTo>
                  <a:close/>
                  <a:moveTo>
                    <a:pt x="71" y="446"/>
                  </a:moveTo>
                  <a:cubicBezTo>
                    <a:pt x="67" y="446"/>
                    <a:pt x="61" y="445"/>
                    <a:pt x="66" y="444"/>
                  </a:cubicBezTo>
                  <a:cubicBezTo>
                    <a:pt x="63" y="444"/>
                    <a:pt x="60" y="445"/>
                    <a:pt x="60" y="445"/>
                  </a:cubicBezTo>
                  <a:cubicBezTo>
                    <a:pt x="58" y="416"/>
                    <a:pt x="58" y="416"/>
                    <a:pt x="58" y="416"/>
                  </a:cubicBezTo>
                  <a:cubicBezTo>
                    <a:pt x="58" y="416"/>
                    <a:pt x="55" y="417"/>
                    <a:pt x="55" y="418"/>
                  </a:cubicBezTo>
                  <a:cubicBezTo>
                    <a:pt x="54" y="416"/>
                    <a:pt x="54" y="416"/>
                    <a:pt x="53" y="415"/>
                  </a:cubicBezTo>
                  <a:cubicBezTo>
                    <a:pt x="52" y="416"/>
                    <a:pt x="49" y="418"/>
                    <a:pt x="49" y="418"/>
                  </a:cubicBezTo>
                  <a:cubicBezTo>
                    <a:pt x="47" y="419"/>
                    <a:pt x="46" y="417"/>
                    <a:pt x="45" y="417"/>
                  </a:cubicBezTo>
                  <a:cubicBezTo>
                    <a:pt x="44" y="417"/>
                    <a:pt x="44" y="418"/>
                    <a:pt x="42" y="418"/>
                  </a:cubicBezTo>
                  <a:cubicBezTo>
                    <a:pt x="43" y="425"/>
                    <a:pt x="38" y="427"/>
                    <a:pt x="49" y="427"/>
                  </a:cubicBezTo>
                  <a:cubicBezTo>
                    <a:pt x="47" y="429"/>
                    <a:pt x="46" y="430"/>
                    <a:pt x="43" y="430"/>
                  </a:cubicBezTo>
                  <a:cubicBezTo>
                    <a:pt x="44" y="432"/>
                    <a:pt x="43" y="435"/>
                    <a:pt x="45" y="436"/>
                  </a:cubicBezTo>
                  <a:cubicBezTo>
                    <a:pt x="45" y="436"/>
                    <a:pt x="47" y="435"/>
                    <a:pt x="48" y="436"/>
                  </a:cubicBezTo>
                  <a:cubicBezTo>
                    <a:pt x="49" y="436"/>
                    <a:pt x="51" y="439"/>
                    <a:pt x="53" y="440"/>
                  </a:cubicBezTo>
                  <a:cubicBezTo>
                    <a:pt x="52" y="439"/>
                    <a:pt x="51" y="440"/>
                    <a:pt x="50" y="440"/>
                  </a:cubicBezTo>
                  <a:cubicBezTo>
                    <a:pt x="50" y="440"/>
                    <a:pt x="49" y="438"/>
                    <a:pt x="49" y="438"/>
                  </a:cubicBezTo>
                  <a:cubicBezTo>
                    <a:pt x="44" y="439"/>
                    <a:pt x="45" y="438"/>
                    <a:pt x="44" y="441"/>
                  </a:cubicBezTo>
                  <a:cubicBezTo>
                    <a:pt x="42" y="440"/>
                    <a:pt x="42" y="440"/>
                    <a:pt x="42" y="440"/>
                  </a:cubicBezTo>
                  <a:cubicBezTo>
                    <a:pt x="42" y="439"/>
                    <a:pt x="43" y="440"/>
                    <a:pt x="43" y="438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1" y="434"/>
                    <a:pt x="42" y="434"/>
                    <a:pt x="41" y="432"/>
                  </a:cubicBezTo>
                  <a:cubicBezTo>
                    <a:pt x="41" y="432"/>
                    <a:pt x="39" y="431"/>
                    <a:pt x="39" y="431"/>
                  </a:cubicBezTo>
                  <a:cubicBezTo>
                    <a:pt x="39" y="432"/>
                    <a:pt x="38" y="435"/>
                    <a:pt x="37" y="436"/>
                  </a:cubicBezTo>
                  <a:cubicBezTo>
                    <a:pt x="37" y="434"/>
                    <a:pt x="37" y="434"/>
                    <a:pt x="37" y="434"/>
                  </a:cubicBezTo>
                  <a:cubicBezTo>
                    <a:pt x="36" y="435"/>
                    <a:pt x="34" y="435"/>
                    <a:pt x="34" y="435"/>
                  </a:cubicBezTo>
                  <a:cubicBezTo>
                    <a:pt x="34" y="435"/>
                    <a:pt x="34" y="432"/>
                    <a:pt x="34" y="432"/>
                  </a:cubicBezTo>
                  <a:cubicBezTo>
                    <a:pt x="33" y="432"/>
                    <a:pt x="32" y="433"/>
                    <a:pt x="31" y="432"/>
                  </a:cubicBezTo>
                  <a:cubicBezTo>
                    <a:pt x="31" y="436"/>
                    <a:pt x="30" y="439"/>
                    <a:pt x="36" y="438"/>
                  </a:cubicBezTo>
                  <a:cubicBezTo>
                    <a:pt x="38" y="436"/>
                    <a:pt x="38" y="436"/>
                    <a:pt x="38" y="436"/>
                  </a:cubicBezTo>
                  <a:cubicBezTo>
                    <a:pt x="39" y="436"/>
                    <a:pt x="39" y="439"/>
                    <a:pt x="39" y="440"/>
                  </a:cubicBezTo>
                  <a:cubicBezTo>
                    <a:pt x="35" y="440"/>
                    <a:pt x="33" y="440"/>
                    <a:pt x="30" y="441"/>
                  </a:cubicBezTo>
                  <a:cubicBezTo>
                    <a:pt x="31" y="442"/>
                    <a:pt x="29" y="442"/>
                    <a:pt x="29" y="442"/>
                  </a:cubicBezTo>
                  <a:cubicBezTo>
                    <a:pt x="30" y="442"/>
                    <a:pt x="29" y="444"/>
                    <a:pt x="29" y="444"/>
                  </a:cubicBezTo>
                  <a:cubicBezTo>
                    <a:pt x="30" y="444"/>
                    <a:pt x="31" y="444"/>
                    <a:pt x="31" y="444"/>
                  </a:cubicBezTo>
                  <a:cubicBezTo>
                    <a:pt x="32" y="444"/>
                    <a:pt x="29" y="442"/>
                    <a:pt x="34" y="442"/>
                  </a:cubicBezTo>
                  <a:cubicBezTo>
                    <a:pt x="34" y="444"/>
                    <a:pt x="34" y="444"/>
                    <a:pt x="34" y="444"/>
                  </a:cubicBezTo>
                  <a:cubicBezTo>
                    <a:pt x="36" y="444"/>
                    <a:pt x="38" y="443"/>
                    <a:pt x="39" y="444"/>
                  </a:cubicBezTo>
                  <a:cubicBezTo>
                    <a:pt x="39" y="444"/>
                    <a:pt x="39" y="446"/>
                    <a:pt x="39" y="446"/>
                  </a:cubicBezTo>
                  <a:cubicBezTo>
                    <a:pt x="41" y="446"/>
                    <a:pt x="44" y="445"/>
                    <a:pt x="45" y="445"/>
                  </a:cubicBezTo>
                  <a:cubicBezTo>
                    <a:pt x="47" y="445"/>
                    <a:pt x="48" y="447"/>
                    <a:pt x="45" y="447"/>
                  </a:cubicBezTo>
                  <a:cubicBezTo>
                    <a:pt x="45" y="447"/>
                    <a:pt x="46" y="448"/>
                    <a:pt x="46" y="448"/>
                  </a:cubicBezTo>
                  <a:cubicBezTo>
                    <a:pt x="49" y="448"/>
                    <a:pt x="50" y="449"/>
                    <a:pt x="53" y="448"/>
                  </a:cubicBezTo>
                  <a:cubicBezTo>
                    <a:pt x="53" y="447"/>
                    <a:pt x="53" y="447"/>
                    <a:pt x="53" y="447"/>
                  </a:cubicBezTo>
                  <a:cubicBezTo>
                    <a:pt x="56" y="446"/>
                    <a:pt x="59" y="446"/>
                    <a:pt x="62" y="445"/>
                  </a:cubicBezTo>
                  <a:cubicBezTo>
                    <a:pt x="63" y="447"/>
                    <a:pt x="62" y="448"/>
                    <a:pt x="63" y="449"/>
                  </a:cubicBezTo>
                  <a:cubicBezTo>
                    <a:pt x="63" y="449"/>
                    <a:pt x="66" y="450"/>
                    <a:pt x="66" y="450"/>
                  </a:cubicBezTo>
                  <a:cubicBezTo>
                    <a:pt x="66" y="451"/>
                    <a:pt x="66" y="453"/>
                    <a:pt x="66" y="453"/>
                  </a:cubicBezTo>
                  <a:cubicBezTo>
                    <a:pt x="70" y="450"/>
                    <a:pt x="70" y="450"/>
                    <a:pt x="72" y="446"/>
                  </a:cubicBezTo>
                  <a:cubicBezTo>
                    <a:pt x="71" y="445"/>
                    <a:pt x="71" y="445"/>
                    <a:pt x="71" y="445"/>
                  </a:cubicBezTo>
                  <a:lnTo>
                    <a:pt x="71" y="446"/>
                  </a:lnTo>
                  <a:close/>
                  <a:moveTo>
                    <a:pt x="7" y="340"/>
                  </a:moveTo>
                  <a:cubicBezTo>
                    <a:pt x="8" y="340"/>
                    <a:pt x="6" y="341"/>
                    <a:pt x="6" y="341"/>
                  </a:cubicBezTo>
                  <a:cubicBezTo>
                    <a:pt x="6" y="341"/>
                    <a:pt x="6" y="339"/>
                    <a:pt x="7" y="340"/>
                  </a:cubicBezTo>
                  <a:close/>
                  <a:moveTo>
                    <a:pt x="65" y="460"/>
                  </a:moveTo>
                  <a:cubicBezTo>
                    <a:pt x="65" y="460"/>
                    <a:pt x="65" y="461"/>
                    <a:pt x="65" y="461"/>
                  </a:cubicBezTo>
                  <a:cubicBezTo>
                    <a:pt x="67" y="461"/>
                    <a:pt x="67" y="460"/>
                    <a:pt x="65" y="460"/>
                  </a:cubicBezTo>
                  <a:close/>
                  <a:moveTo>
                    <a:pt x="67" y="456"/>
                  </a:moveTo>
                  <a:cubicBezTo>
                    <a:pt x="67" y="458"/>
                    <a:pt x="67" y="458"/>
                    <a:pt x="67" y="458"/>
                  </a:cubicBezTo>
                  <a:cubicBezTo>
                    <a:pt x="72" y="458"/>
                    <a:pt x="68" y="457"/>
                    <a:pt x="67" y="456"/>
                  </a:cubicBezTo>
                  <a:close/>
                  <a:moveTo>
                    <a:pt x="59" y="454"/>
                  </a:moveTo>
                  <a:cubicBezTo>
                    <a:pt x="60" y="455"/>
                    <a:pt x="59" y="456"/>
                    <a:pt x="60" y="458"/>
                  </a:cubicBezTo>
                  <a:cubicBezTo>
                    <a:pt x="61" y="457"/>
                    <a:pt x="62" y="458"/>
                    <a:pt x="63" y="458"/>
                  </a:cubicBezTo>
                  <a:cubicBezTo>
                    <a:pt x="63" y="458"/>
                    <a:pt x="62" y="454"/>
                    <a:pt x="62" y="454"/>
                  </a:cubicBezTo>
                  <a:cubicBezTo>
                    <a:pt x="60" y="454"/>
                    <a:pt x="60" y="454"/>
                    <a:pt x="59" y="454"/>
                  </a:cubicBezTo>
                  <a:close/>
                  <a:moveTo>
                    <a:pt x="58" y="447"/>
                  </a:moveTo>
                  <a:cubicBezTo>
                    <a:pt x="56" y="447"/>
                    <a:pt x="53" y="449"/>
                    <a:pt x="52" y="450"/>
                  </a:cubicBezTo>
                  <a:cubicBezTo>
                    <a:pt x="51" y="450"/>
                    <a:pt x="49" y="450"/>
                    <a:pt x="47" y="450"/>
                  </a:cubicBezTo>
                  <a:cubicBezTo>
                    <a:pt x="47" y="450"/>
                    <a:pt x="45" y="451"/>
                    <a:pt x="45" y="451"/>
                  </a:cubicBezTo>
                  <a:cubicBezTo>
                    <a:pt x="46" y="452"/>
                    <a:pt x="46" y="452"/>
                    <a:pt x="46" y="453"/>
                  </a:cubicBezTo>
                  <a:cubicBezTo>
                    <a:pt x="48" y="454"/>
                    <a:pt x="50" y="454"/>
                    <a:pt x="52" y="454"/>
                  </a:cubicBezTo>
                  <a:cubicBezTo>
                    <a:pt x="52" y="454"/>
                    <a:pt x="53" y="456"/>
                    <a:pt x="53" y="456"/>
                  </a:cubicBezTo>
                  <a:cubicBezTo>
                    <a:pt x="53" y="455"/>
                    <a:pt x="54" y="455"/>
                    <a:pt x="55" y="455"/>
                  </a:cubicBezTo>
                  <a:cubicBezTo>
                    <a:pt x="55" y="454"/>
                    <a:pt x="54" y="454"/>
                    <a:pt x="54" y="454"/>
                  </a:cubicBezTo>
                  <a:cubicBezTo>
                    <a:pt x="54" y="452"/>
                    <a:pt x="54" y="452"/>
                    <a:pt x="54" y="452"/>
                  </a:cubicBezTo>
                  <a:cubicBezTo>
                    <a:pt x="57" y="452"/>
                    <a:pt x="59" y="452"/>
                    <a:pt x="61" y="452"/>
                  </a:cubicBezTo>
                  <a:cubicBezTo>
                    <a:pt x="61" y="451"/>
                    <a:pt x="62" y="451"/>
                    <a:pt x="61" y="450"/>
                  </a:cubicBezTo>
                  <a:cubicBezTo>
                    <a:pt x="59" y="449"/>
                    <a:pt x="64" y="447"/>
                    <a:pt x="58" y="447"/>
                  </a:cubicBezTo>
                  <a:close/>
                  <a:moveTo>
                    <a:pt x="39" y="447"/>
                  </a:moveTo>
                  <a:cubicBezTo>
                    <a:pt x="38" y="448"/>
                    <a:pt x="37" y="448"/>
                    <a:pt x="37" y="448"/>
                  </a:cubicBezTo>
                  <a:cubicBezTo>
                    <a:pt x="37" y="448"/>
                    <a:pt x="38" y="449"/>
                    <a:pt x="37" y="450"/>
                  </a:cubicBezTo>
                  <a:cubicBezTo>
                    <a:pt x="39" y="450"/>
                    <a:pt x="41" y="450"/>
                    <a:pt x="41" y="450"/>
                  </a:cubicBezTo>
                  <a:cubicBezTo>
                    <a:pt x="42" y="450"/>
                    <a:pt x="41" y="449"/>
                    <a:pt x="41" y="448"/>
                  </a:cubicBezTo>
                  <a:cubicBezTo>
                    <a:pt x="43" y="449"/>
                    <a:pt x="43" y="447"/>
                    <a:pt x="43" y="447"/>
                  </a:cubicBezTo>
                  <a:cubicBezTo>
                    <a:pt x="42" y="447"/>
                    <a:pt x="40" y="447"/>
                    <a:pt x="39" y="447"/>
                  </a:cubicBezTo>
                  <a:close/>
                  <a:moveTo>
                    <a:pt x="35" y="445"/>
                  </a:moveTo>
                  <a:cubicBezTo>
                    <a:pt x="34" y="446"/>
                    <a:pt x="34" y="446"/>
                    <a:pt x="34" y="446"/>
                  </a:cubicBezTo>
                  <a:cubicBezTo>
                    <a:pt x="32" y="448"/>
                    <a:pt x="37" y="446"/>
                    <a:pt x="36" y="446"/>
                  </a:cubicBezTo>
                  <a:cubicBezTo>
                    <a:pt x="36" y="445"/>
                    <a:pt x="36" y="445"/>
                    <a:pt x="35" y="445"/>
                  </a:cubicBezTo>
                  <a:close/>
                  <a:moveTo>
                    <a:pt x="27" y="418"/>
                  </a:moveTo>
                  <a:cubicBezTo>
                    <a:pt x="29" y="418"/>
                    <a:pt x="29" y="422"/>
                    <a:pt x="27" y="422"/>
                  </a:cubicBezTo>
                  <a:cubicBezTo>
                    <a:pt x="23" y="424"/>
                    <a:pt x="26" y="419"/>
                    <a:pt x="27" y="418"/>
                  </a:cubicBezTo>
                  <a:close/>
                  <a:moveTo>
                    <a:pt x="35" y="418"/>
                  </a:moveTo>
                  <a:cubicBezTo>
                    <a:pt x="36" y="419"/>
                    <a:pt x="37" y="419"/>
                    <a:pt x="37" y="419"/>
                  </a:cubicBezTo>
                  <a:cubicBezTo>
                    <a:pt x="37" y="420"/>
                    <a:pt x="38" y="420"/>
                    <a:pt x="37" y="421"/>
                  </a:cubicBezTo>
                  <a:cubicBezTo>
                    <a:pt x="37" y="421"/>
                    <a:pt x="34" y="424"/>
                    <a:pt x="34" y="424"/>
                  </a:cubicBezTo>
                  <a:cubicBezTo>
                    <a:pt x="29" y="426"/>
                    <a:pt x="35" y="418"/>
                    <a:pt x="35" y="418"/>
                  </a:cubicBezTo>
                  <a:close/>
                  <a:moveTo>
                    <a:pt x="31" y="416"/>
                  </a:moveTo>
                  <a:cubicBezTo>
                    <a:pt x="33" y="416"/>
                    <a:pt x="36" y="418"/>
                    <a:pt x="32" y="417"/>
                  </a:cubicBezTo>
                  <a:cubicBezTo>
                    <a:pt x="32" y="417"/>
                    <a:pt x="29" y="415"/>
                    <a:pt x="31" y="416"/>
                  </a:cubicBezTo>
                  <a:close/>
                  <a:moveTo>
                    <a:pt x="6" y="392"/>
                  </a:moveTo>
                  <a:cubicBezTo>
                    <a:pt x="6" y="393"/>
                    <a:pt x="7" y="393"/>
                    <a:pt x="6" y="395"/>
                  </a:cubicBezTo>
                  <a:cubicBezTo>
                    <a:pt x="6" y="395"/>
                    <a:pt x="4" y="397"/>
                    <a:pt x="4" y="398"/>
                  </a:cubicBezTo>
                  <a:cubicBezTo>
                    <a:pt x="4" y="398"/>
                    <a:pt x="5" y="401"/>
                    <a:pt x="5" y="400"/>
                  </a:cubicBezTo>
                  <a:cubicBezTo>
                    <a:pt x="5" y="400"/>
                    <a:pt x="5" y="403"/>
                    <a:pt x="5" y="404"/>
                  </a:cubicBezTo>
                  <a:cubicBezTo>
                    <a:pt x="5" y="404"/>
                    <a:pt x="7" y="404"/>
                    <a:pt x="7" y="404"/>
                  </a:cubicBezTo>
                  <a:cubicBezTo>
                    <a:pt x="7" y="402"/>
                    <a:pt x="7" y="402"/>
                    <a:pt x="7" y="402"/>
                  </a:cubicBezTo>
                  <a:cubicBezTo>
                    <a:pt x="8" y="402"/>
                    <a:pt x="9" y="403"/>
                    <a:pt x="10" y="402"/>
                  </a:cubicBezTo>
                  <a:cubicBezTo>
                    <a:pt x="10" y="402"/>
                    <a:pt x="11" y="400"/>
                    <a:pt x="9" y="400"/>
                  </a:cubicBezTo>
                  <a:cubicBezTo>
                    <a:pt x="9" y="400"/>
                    <a:pt x="9" y="398"/>
                    <a:pt x="9" y="398"/>
                  </a:cubicBezTo>
                  <a:cubicBezTo>
                    <a:pt x="9" y="398"/>
                    <a:pt x="12" y="398"/>
                    <a:pt x="11" y="398"/>
                  </a:cubicBezTo>
                  <a:cubicBezTo>
                    <a:pt x="12" y="398"/>
                    <a:pt x="11" y="400"/>
                    <a:pt x="11" y="400"/>
                  </a:cubicBezTo>
                  <a:cubicBezTo>
                    <a:pt x="13" y="399"/>
                    <a:pt x="12" y="396"/>
                    <a:pt x="12" y="396"/>
                  </a:cubicBezTo>
                  <a:cubicBezTo>
                    <a:pt x="11" y="396"/>
                    <a:pt x="11" y="396"/>
                    <a:pt x="11" y="396"/>
                  </a:cubicBezTo>
                  <a:cubicBezTo>
                    <a:pt x="11" y="396"/>
                    <a:pt x="9" y="392"/>
                    <a:pt x="8" y="392"/>
                  </a:cubicBezTo>
                  <a:cubicBezTo>
                    <a:pt x="7" y="392"/>
                    <a:pt x="7" y="392"/>
                    <a:pt x="6" y="392"/>
                  </a:cubicBezTo>
                  <a:close/>
                  <a:moveTo>
                    <a:pt x="2" y="391"/>
                  </a:moveTo>
                  <a:cubicBezTo>
                    <a:pt x="2" y="391"/>
                    <a:pt x="1" y="393"/>
                    <a:pt x="1" y="393"/>
                  </a:cubicBezTo>
                  <a:cubicBezTo>
                    <a:pt x="1" y="393"/>
                    <a:pt x="2" y="393"/>
                    <a:pt x="4" y="393"/>
                  </a:cubicBezTo>
                  <a:cubicBezTo>
                    <a:pt x="3" y="393"/>
                    <a:pt x="3" y="391"/>
                    <a:pt x="2" y="391"/>
                  </a:cubicBezTo>
                  <a:close/>
                  <a:moveTo>
                    <a:pt x="9" y="389"/>
                  </a:moveTo>
                  <a:cubicBezTo>
                    <a:pt x="10" y="390"/>
                    <a:pt x="9" y="390"/>
                    <a:pt x="9" y="391"/>
                  </a:cubicBezTo>
                  <a:cubicBezTo>
                    <a:pt x="10" y="393"/>
                    <a:pt x="16" y="395"/>
                    <a:pt x="13" y="393"/>
                  </a:cubicBezTo>
                  <a:cubicBezTo>
                    <a:pt x="12" y="391"/>
                    <a:pt x="11" y="390"/>
                    <a:pt x="9" y="389"/>
                  </a:cubicBezTo>
                  <a:close/>
                  <a:moveTo>
                    <a:pt x="4" y="385"/>
                  </a:moveTo>
                  <a:cubicBezTo>
                    <a:pt x="4" y="385"/>
                    <a:pt x="2" y="386"/>
                    <a:pt x="2" y="387"/>
                  </a:cubicBezTo>
                  <a:cubicBezTo>
                    <a:pt x="1" y="388"/>
                    <a:pt x="2" y="388"/>
                    <a:pt x="2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3" y="389"/>
                    <a:pt x="3" y="389"/>
                  </a:cubicBezTo>
                  <a:cubicBezTo>
                    <a:pt x="3" y="389"/>
                    <a:pt x="4" y="389"/>
                    <a:pt x="5" y="390"/>
                  </a:cubicBezTo>
                  <a:cubicBezTo>
                    <a:pt x="6" y="389"/>
                    <a:pt x="6" y="388"/>
                    <a:pt x="7" y="387"/>
                  </a:cubicBezTo>
                  <a:cubicBezTo>
                    <a:pt x="7" y="386"/>
                    <a:pt x="5" y="385"/>
                    <a:pt x="4" y="385"/>
                  </a:cubicBezTo>
                  <a:close/>
                  <a:moveTo>
                    <a:pt x="4" y="358"/>
                  </a:moveTo>
                  <a:cubicBezTo>
                    <a:pt x="4" y="359"/>
                    <a:pt x="4" y="361"/>
                    <a:pt x="4" y="363"/>
                  </a:cubicBezTo>
                  <a:cubicBezTo>
                    <a:pt x="2" y="363"/>
                    <a:pt x="3" y="362"/>
                    <a:pt x="3" y="361"/>
                  </a:cubicBezTo>
                  <a:cubicBezTo>
                    <a:pt x="3" y="361"/>
                    <a:pt x="0" y="362"/>
                    <a:pt x="2" y="363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0" y="368"/>
                    <a:pt x="1" y="369"/>
                    <a:pt x="2" y="370"/>
                  </a:cubicBezTo>
                  <a:cubicBezTo>
                    <a:pt x="2" y="370"/>
                    <a:pt x="1" y="368"/>
                    <a:pt x="2" y="369"/>
                  </a:cubicBezTo>
                  <a:cubicBezTo>
                    <a:pt x="2" y="369"/>
                    <a:pt x="2" y="373"/>
                    <a:pt x="2" y="372"/>
                  </a:cubicBezTo>
                  <a:cubicBezTo>
                    <a:pt x="2" y="373"/>
                    <a:pt x="2" y="373"/>
                    <a:pt x="2" y="373"/>
                  </a:cubicBezTo>
                  <a:cubicBezTo>
                    <a:pt x="3" y="374"/>
                    <a:pt x="3" y="373"/>
                    <a:pt x="4" y="375"/>
                  </a:cubicBezTo>
                  <a:cubicBezTo>
                    <a:pt x="3" y="375"/>
                    <a:pt x="2" y="377"/>
                    <a:pt x="2" y="377"/>
                  </a:cubicBezTo>
                  <a:cubicBezTo>
                    <a:pt x="1" y="377"/>
                    <a:pt x="1" y="377"/>
                    <a:pt x="1" y="377"/>
                  </a:cubicBezTo>
                  <a:cubicBezTo>
                    <a:pt x="0" y="381"/>
                    <a:pt x="2" y="382"/>
                    <a:pt x="4" y="384"/>
                  </a:cubicBezTo>
                  <a:cubicBezTo>
                    <a:pt x="3" y="384"/>
                    <a:pt x="5" y="383"/>
                    <a:pt x="5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3"/>
                    <a:pt x="7" y="384"/>
                    <a:pt x="7" y="385"/>
                  </a:cubicBezTo>
                  <a:cubicBezTo>
                    <a:pt x="9" y="385"/>
                    <a:pt x="8" y="383"/>
                    <a:pt x="9" y="384"/>
                  </a:cubicBezTo>
                  <a:cubicBezTo>
                    <a:pt x="10" y="381"/>
                    <a:pt x="11" y="377"/>
                    <a:pt x="11" y="375"/>
                  </a:cubicBezTo>
                  <a:cubicBezTo>
                    <a:pt x="12" y="370"/>
                    <a:pt x="10" y="363"/>
                    <a:pt x="9" y="358"/>
                  </a:cubicBezTo>
                  <a:cubicBezTo>
                    <a:pt x="7" y="358"/>
                    <a:pt x="6" y="358"/>
                    <a:pt x="4" y="358"/>
                  </a:cubicBezTo>
                  <a:close/>
                  <a:moveTo>
                    <a:pt x="15" y="319"/>
                  </a:moveTo>
                  <a:cubicBezTo>
                    <a:pt x="15" y="319"/>
                    <a:pt x="14" y="321"/>
                    <a:pt x="14" y="321"/>
                  </a:cubicBezTo>
                  <a:cubicBezTo>
                    <a:pt x="13" y="321"/>
                    <a:pt x="13" y="320"/>
                    <a:pt x="12" y="320"/>
                  </a:cubicBezTo>
                  <a:cubicBezTo>
                    <a:pt x="12" y="321"/>
                    <a:pt x="11" y="321"/>
                    <a:pt x="10" y="322"/>
                  </a:cubicBezTo>
                  <a:cubicBezTo>
                    <a:pt x="11" y="323"/>
                    <a:pt x="10" y="324"/>
                    <a:pt x="11" y="325"/>
                  </a:cubicBezTo>
                  <a:cubicBezTo>
                    <a:pt x="11" y="326"/>
                    <a:pt x="13" y="326"/>
                    <a:pt x="13" y="327"/>
                  </a:cubicBezTo>
                  <a:cubicBezTo>
                    <a:pt x="12" y="328"/>
                    <a:pt x="11" y="328"/>
                    <a:pt x="9" y="329"/>
                  </a:cubicBezTo>
                  <a:cubicBezTo>
                    <a:pt x="9" y="329"/>
                    <a:pt x="10" y="331"/>
                    <a:pt x="9" y="331"/>
                  </a:cubicBezTo>
                  <a:cubicBezTo>
                    <a:pt x="10" y="331"/>
                    <a:pt x="10" y="331"/>
                    <a:pt x="11" y="331"/>
                  </a:cubicBezTo>
                  <a:cubicBezTo>
                    <a:pt x="11" y="331"/>
                    <a:pt x="12" y="329"/>
                    <a:pt x="12" y="329"/>
                  </a:cubicBezTo>
                  <a:cubicBezTo>
                    <a:pt x="15" y="328"/>
                    <a:pt x="16" y="329"/>
                    <a:pt x="18" y="328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7" y="326"/>
                    <a:pt x="16" y="326"/>
                    <a:pt x="14" y="326"/>
                  </a:cubicBezTo>
                  <a:cubicBezTo>
                    <a:pt x="14" y="326"/>
                    <a:pt x="14" y="324"/>
                    <a:pt x="14" y="324"/>
                  </a:cubicBezTo>
                  <a:cubicBezTo>
                    <a:pt x="16" y="324"/>
                    <a:pt x="16" y="324"/>
                    <a:pt x="17" y="323"/>
                  </a:cubicBezTo>
                  <a:cubicBezTo>
                    <a:pt x="17" y="321"/>
                    <a:pt x="17" y="321"/>
                    <a:pt x="17" y="319"/>
                  </a:cubicBezTo>
                  <a:lnTo>
                    <a:pt x="15" y="319"/>
                  </a:lnTo>
                  <a:close/>
                  <a:moveTo>
                    <a:pt x="15" y="315"/>
                  </a:moveTo>
                  <a:cubicBezTo>
                    <a:pt x="15" y="316"/>
                    <a:pt x="15" y="317"/>
                    <a:pt x="16" y="317"/>
                  </a:cubicBezTo>
                  <a:cubicBezTo>
                    <a:pt x="16" y="316"/>
                    <a:pt x="17" y="315"/>
                    <a:pt x="15" y="315"/>
                  </a:cubicBezTo>
                  <a:close/>
                  <a:moveTo>
                    <a:pt x="13" y="312"/>
                  </a:moveTo>
                  <a:cubicBezTo>
                    <a:pt x="13" y="314"/>
                    <a:pt x="13" y="314"/>
                    <a:pt x="13" y="314"/>
                  </a:cubicBezTo>
                  <a:cubicBezTo>
                    <a:pt x="13" y="314"/>
                    <a:pt x="14" y="314"/>
                    <a:pt x="15" y="315"/>
                  </a:cubicBezTo>
                  <a:cubicBezTo>
                    <a:pt x="14" y="314"/>
                    <a:pt x="15" y="312"/>
                    <a:pt x="13" y="312"/>
                  </a:cubicBezTo>
                  <a:close/>
                  <a:moveTo>
                    <a:pt x="13" y="308"/>
                  </a:moveTo>
                  <a:cubicBezTo>
                    <a:pt x="13" y="308"/>
                    <a:pt x="13" y="310"/>
                    <a:pt x="13" y="311"/>
                  </a:cubicBezTo>
                  <a:cubicBezTo>
                    <a:pt x="13" y="310"/>
                    <a:pt x="14" y="311"/>
                    <a:pt x="14" y="311"/>
                  </a:cubicBezTo>
                  <a:cubicBezTo>
                    <a:pt x="14" y="311"/>
                    <a:pt x="15" y="308"/>
                    <a:pt x="13" y="308"/>
                  </a:cubicBezTo>
                  <a:close/>
                  <a:moveTo>
                    <a:pt x="19" y="279"/>
                  </a:moveTo>
                  <a:cubicBezTo>
                    <a:pt x="18" y="281"/>
                    <a:pt x="18" y="281"/>
                    <a:pt x="18" y="281"/>
                  </a:cubicBezTo>
                  <a:cubicBezTo>
                    <a:pt x="17" y="281"/>
                    <a:pt x="17" y="280"/>
                    <a:pt x="15" y="280"/>
                  </a:cubicBezTo>
                  <a:cubicBezTo>
                    <a:pt x="15" y="287"/>
                    <a:pt x="15" y="292"/>
                    <a:pt x="14" y="299"/>
                  </a:cubicBezTo>
                  <a:cubicBezTo>
                    <a:pt x="15" y="299"/>
                    <a:pt x="15" y="298"/>
                    <a:pt x="15" y="299"/>
                  </a:cubicBezTo>
                  <a:cubicBezTo>
                    <a:pt x="16" y="299"/>
                    <a:pt x="18" y="299"/>
                    <a:pt x="18" y="299"/>
                  </a:cubicBezTo>
                  <a:cubicBezTo>
                    <a:pt x="19" y="299"/>
                    <a:pt x="20" y="298"/>
                    <a:pt x="20" y="297"/>
                  </a:cubicBezTo>
                  <a:cubicBezTo>
                    <a:pt x="20" y="297"/>
                    <a:pt x="20" y="295"/>
                    <a:pt x="20" y="295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22" y="291"/>
                    <a:pt x="19" y="292"/>
                    <a:pt x="22" y="289"/>
                  </a:cubicBezTo>
                  <a:cubicBezTo>
                    <a:pt x="22" y="289"/>
                    <a:pt x="20" y="289"/>
                    <a:pt x="19" y="289"/>
                  </a:cubicBezTo>
                  <a:cubicBezTo>
                    <a:pt x="20" y="287"/>
                    <a:pt x="19" y="287"/>
                    <a:pt x="20" y="285"/>
                  </a:cubicBezTo>
                  <a:cubicBezTo>
                    <a:pt x="21" y="285"/>
                    <a:pt x="21" y="285"/>
                    <a:pt x="21" y="285"/>
                  </a:cubicBezTo>
                  <a:cubicBezTo>
                    <a:pt x="22" y="283"/>
                    <a:pt x="21" y="282"/>
                    <a:pt x="21" y="280"/>
                  </a:cubicBezTo>
                  <a:lnTo>
                    <a:pt x="19" y="279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290">
              <a:extLst>
                <a:ext uri="{FF2B5EF4-FFF2-40B4-BE49-F238E27FC236}">
                  <a16:creationId xmlns:a16="http://schemas.microsoft.com/office/drawing/2014/main" id="{536F723C-4FD7-704E-9D56-08C26175EB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0819" y="3326604"/>
              <a:ext cx="319760" cy="625149"/>
            </a:xfrm>
            <a:custGeom>
              <a:avLst/>
              <a:gdLst>
                <a:gd name="T0" fmla="*/ 11 w 91"/>
                <a:gd name="T1" fmla="*/ 118 h 177"/>
                <a:gd name="T2" fmla="*/ 13 w 91"/>
                <a:gd name="T3" fmla="*/ 127 h 177"/>
                <a:gd name="T4" fmla="*/ 12 w 91"/>
                <a:gd name="T5" fmla="*/ 133 h 177"/>
                <a:gd name="T6" fmla="*/ 15 w 91"/>
                <a:gd name="T7" fmla="*/ 146 h 177"/>
                <a:gd name="T8" fmla="*/ 5 w 91"/>
                <a:gd name="T9" fmla="*/ 150 h 177"/>
                <a:gd name="T10" fmla="*/ 10 w 91"/>
                <a:gd name="T11" fmla="*/ 163 h 177"/>
                <a:gd name="T12" fmla="*/ 10 w 91"/>
                <a:gd name="T13" fmla="*/ 177 h 177"/>
                <a:gd name="T14" fmla="*/ 17 w 91"/>
                <a:gd name="T15" fmla="*/ 177 h 177"/>
                <a:gd name="T16" fmla="*/ 24 w 91"/>
                <a:gd name="T17" fmla="*/ 175 h 177"/>
                <a:gd name="T18" fmla="*/ 41 w 91"/>
                <a:gd name="T19" fmla="*/ 168 h 177"/>
                <a:gd name="T20" fmla="*/ 45 w 91"/>
                <a:gd name="T21" fmla="*/ 159 h 177"/>
                <a:gd name="T22" fmla="*/ 61 w 91"/>
                <a:gd name="T23" fmla="*/ 152 h 177"/>
                <a:gd name="T24" fmla="*/ 69 w 91"/>
                <a:gd name="T25" fmla="*/ 146 h 177"/>
                <a:gd name="T26" fmla="*/ 76 w 91"/>
                <a:gd name="T27" fmla="*/ 139 h 177"/>
                <a:gd name="T28" fmla="*/ 74 w 91"/>
                <a:gd name="T29" fmla="*/ 131 h 177"/>
                <a:gd name="T30" fmla="*/ 73 w 91"/>
                <a:gd name="T31" fmla="*/ 125 h 177"/>
                <a:gd name="T32" fmla="*/ 72 w 91"/>
                <a:gd name="T33" fmla="*/ 117 h 177"/>
                <a:gd name="T34" fmla="*/ 69 w 91"/>
                <a:gd name="T35" fmla="*/ 114 h 177"/>
                <a:gd name="T36" fmla="*/ 73 w 91"/>
                <a:gd name="T37" fmla="*/ 106 h 177"/>
                <a:gd name="T38" fmla="*/ 77 w 91"/>
                <a:gd name="T39" fmla="*/ 96 h 177"/>
                <a:gd name="T40" fmla="*/ 80 w 91"/>
                <a:gd name="T41" fmla="*/ 86 h 177"/>
                <a:gd name="T42" fmla="*/ 91 w 91"/>
                <a:gd name="T43" fmla="*/ 85 h 177"/>
                <a:gd name="T44" fmla="*/ 16 w 91"/>
                <a:gd name="T45" fmla="*/ 0 h 177"/>
                <a:gd name="T46" fmla="*/ 13 w 91"/>
                <a:gd name="T47" fmla="*/ 28 h 177"/>
                <a:gd name="T48" fmla="*/ 13 w 91"/>
                <a:gd name="T49" fmla="*/ 46 h 177"/>
                <a:gd name="T50" fmla="*/ 0 w 91"/>
                <a:gd name="T51" fmla="*/ 93 h 177"/>
                <a:gd name="T52" fmla="*/ 5 w 91"/>
                <a:gd name="T53" fmla="*/ 112 h 177"/>
                <a:gd name="T54" fmla="*/ 4 w 91"/>
                <a:gd name="T55" fmla="*/ 103 h 177"/>
                <a:gd name="T56" fmla="*/ 8 w 91"/>
                <a:gd name="T57" fmla="*/ 108 h 177"/>
                <a:gd name="T58" fmla="*/ 15 w 91"/>
                <a:gd name="T59" fmla="*/ 112 h 177"/>
                <a:gd name="T60" fmla="*/ 12 w 91"/>
                <a:gd name="T61" fmla="*/ 110 h 177"/>
                <a:gd name="T62" fmla="*/ 1 w 91"/>
                <a:gd name="T63" fmla="*/ 10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77">
                  <a:moveTo>
                    <a:pt x="5" y="112"/>
                  </a:moveTo>
                  <a:cubicBezTo>
                    <a:pt x="5" y="112"/>
                    <a:pt x="9" y="116"/>
                    <a:pt x="11" y="118"/>
                  </a:cubicBezTo>
                  <a:cubicBezTo>
                    <a:pt x="12" y="120"/>
                    <a:pt x="10" y="121"/>
                    <a:pt x="12" y="123"/>
                  </a:cubicBezTo>
                  <a:cubicBezTo>
                    <a:pt x="13" y="124"/>
                    <a:pt x="14" y="126"/>
                    <a:pt x="13" y="127"/>
                  </a:cubicBezTo>
                  <a:cubicBezTo>
                    <a:pt x="13" y="129"/>
                    <a:pt x="13" y="130"/>
                    <a:pt x="13" y="130"/>
                  </a:cubicBezTo>
                  <a:cubicBezTo>
                    <a:pt x="13" y="130"/>
                    <a:pt x="12" y="131"/>
                    <a:pt x="12" y="133"/>
                  </a:cubicBezTo>
                  <a:cubicBezTo>
                    <a:pt x="12" y="136"/>
                    <a:pt x="13" y="139"/>
                    <a:pt x="14" y="141"/>
                  </a:cubicBezTo>
                  <a:cubicBezTo>
                    <a:pt x="15" y="142"/>
                    <a:pt x="14" y="144"/>
                    <a:pt x="15" y="146"/>
                  </a:cubicBezTo>
                  <a:cubicBezTo>
                    <a:pt x="16" y="148"/>
                    <a:pt x="16" y="150"/>
                    <a:pt x="16" y="150"/>
                  </a:cubicBezTo>
                  <a:cubicBezTo>
                    <a:pt x="16" y="150"/>
                    <a:pt x="7" y="149"/>
                    <a:pt x="5" y="150"/>
                  </a:cubicBezTo>
                  <a:cubicBezTo>
                    <a:pt x="3" y="152"/>
                    <a:pt x="2" y="155"/>
                    <a:pt x="3" y="156"/>
                  </a:cubicBezTo>
                  <a:cubicBezTo>
                    <a:pt x="5" y="157"/>
                    <a:pt x="8" y="162"/>
                    <a:pt x="10" y="163"/>
                  </a:cubicBezTo>
                  <a:cubicBezTo>
                    <a:pt x="11" y="164"/>
                    <a:pt x="12" y="171"/>
                    <a:pt x="12" y="171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3" y="176"/>
                    <a:pt x="13" y="176"/>
                    <a:pt x="13" y="176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2" y="175"/>
                    <a:pt x="24" y="175"/>
                  </a:cubicBezTo>
                  <a:cubicBezTo>
                    <a:pt x="26" y="175"/>
                    <a:pt x="32" y="173"/>
                    <a:pt x="34" y="173"/>
                  </a:cubicBezTo>
                  <a:cubicBezTo>
                    <a:pt x="37" y="172"/>
                    <a:pt x="39" y="171"/>
                    <a:pt x="41" y="168"/>
                  </a:cubicBezTo>
                  <a:cubicBezTo>
                    <a:pt x="44" y="165"/>
                    <a:pt x="45" y="166"/>
                    <a:pt x="47" y="164"/>
                  </a:cubicBezTo>
                  <a:cubicBezTo>
                    <a:pt x="50" y="163"/>
                    <a:pt x="43" y="161"/>
                    <a:pt x="45" y="159"/>
                  </a:cubicBezTo>
                  <a:cubicBezTo>
                    <a:pt x="47" y="156"/>
                    <a:pt x="53" y="157"/>
                    <a:pt x="55" y="155"/>
                  </a:cubicBezTo>
                  <a:cubicBezTo>
                    <a:pt x="58" y="153"/>
                    <a:pt x="58" y="153"/>
                    <a:pt x="61" y="152"/>
                  </a:cubicBezTo>
                  <a:cubicBezTo>
                    <a:pt x="63" y="152"/>
                    <a:pt x="62" y="149"/>
                    <a:pt x="64" y="148"/>
                  </a:cubicBezTo>
                  <a:cubicBezTo>
                    <a:pt x="65" y="147"/>
                    <a:pt x="67" y="146"/>
                    <a:pt x="69" y="146"/>
                  </a:cubicBezTo>
                  <a:cubicBezTo>
                    <a:pt x="71" y="145"/>
                    <a:pt x="70" y="145"/>
                    <a:pt x="71" y="142"/>
                  </a:cubicBezTo>
                  <a:cubicBezTo>
                    <a:pt x="72" y="139"/>
                    <a:pt x="76" y="139"/>
                    <a:pt x="76" y="139"/>
                  </a:cubicBezTo>
                  <a:cubicBezTo>
                    <a:pt x="76" y="139"/>
                    <a:pt x="77" y="137"/>
                    <a:pt x="75" y="135"/>
                  </a:cubicBezTo>
                  <a:cubicBezTo>
                    <a:pt x="73" y="133"/>
                    <a:pt x="73" y="133"/>
                    <a:pt x="74" y="131"/>
                  </a:cubicBezTo>
                  <a:cubicBezTo>
                    <a:pt x="75" y="129"/>
                    <a:pt x="74" y="127"/>
                    <a:pt x="74" y="127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3"/>
                    <a:pt x="76" y="122"/>
                    <a:pt x="75" y="120"/>
                  </a:cubicBezTo>
                  <a:cubicBezTo>
                    <a:pt x="74" y="118"/>
                    <a:pt x="73" y="117"/>
                    <a:pt x="72" y="117"/>
                  </a:cubicBezTo>
                  <a:cubicBezTo>
                    <a:pt x="70" y="117"/>
                    <a:pt x="68" y="119"/>
                    <a:pt x="68" y="117"/>
                  </a:cubicBezTo>
                  <a:cubicBezTo>
                    <a:pt x="68" y="115"/>
                    <a:pt x="67" y="115"/>
                    <a:pt x="69" y="114"/>
                  </a:cubicBezTo>
                  <a:cubicBezTo>
                    <a:pt x="70" y="113"/>
                    <a:pt x="71" y="112"/>
                    <a:pt x="71" y="110"/>
                  </a:cubicBezTo>
                  <a:cubicBezTo>
                    <a:pt x="71" y="107"/>
                    <a:pt x="71" y="108"/>
                    <a:pt x="73" y="106"/>
                  </a:cubicBezTo>
                  <a:cubicBezTo>
                    <a:pt x="75" y="105"/>
                    <a:pt x="75" y="102"/>
                    <a:pt x="75" y="100"/>
                  </a:cubicBezTo>
                  <a:cubicBezTo>
                    <a:pt x="75" y="98"/>
                    <a:pt x="74" y="97"/>
                    <a:pt x="77" y="96"/>
                  </a:cubicBezTo>
                  <a:cubicBezTo>
                    <a:pt x="79" y="95"/>
                    <a:pt x="80" y="94"/>
                    <a:pt x="79" y="92"/>
                  </a:cubicBezTo>
                  <a:cubicBezTo>
                    <a:pt x="78" y="89"/>
                    <a:pt x="79" y="88"/>
                    <a:pt x="80" y="86"/>
                  </a:cubicBezTo>
                  <a:cubicBezTo>
                    <a:pt x="81" y="84"/>
                    <a:pt x="83" y="84"/>
                    <a:pt x="85" y="85"/>
                  </a:cubicBezTo>
                  <a:cubicBezTo>
                    <a:pt x="86" y="86"/>
                    <a:pt x="91" y="85"/>
                    <a:pt x="91" y="8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8" y="35"/>
                    <a:pt x="16" y="37"/>
                  </a:cubicBezTo>
                  <a:cubicBezTo>
                    <a:pt x="14" y="40"/>
                    <a:pt x="14" y="43"/>
                    <a:pt x="13" y="46"/>
                  </a:cubicBezTo>
                  <a:cubicBezTo>
                    <a:pt x="13" y="50"/>
                    <a:pt x="13" y="82"/>
                    <a:pt x="13" y="8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5" y="112"/>
                  </a:lnTo>
                  <a:close/>
                  <a:moveTo>
                    <a:pt x="1" y="103"/>
                  </a:moveTo>
                  <a:cubicBezTo>
                    <a:pt x="2" y="103"/>
                    <a:pt x="3" y="103"/>
                    <a:pt x="4" y="103"/>
                  </a:cubicBezTo>
                  <a:cubicBezTo>
                    <a:pt x="4" y="103"/>
                    <a:pt x="4" y="105"/>
                    <a:pt x="4" y="106"/>
                  </a:cubicBezTo>
                  <a:cubicBezTo>
                    <a:pt x="5" y="106"/>
                    <a:pt x="7" y="107"/>
                    <a:pt x="8" y="108"/>
                  </a:cubicBezTo>
                  <a:cubicBezTo>
                    <a:pt x="10" y="108"/>
                    <a:pt x="13" y="108"/>
                    <a:pt x="15" y="108"/>
                  </a:cubicBezTo>
                  <a:cubicBezTo>
                    <a:pt x="15" y="109"/>
                    <a:pt x="15" y="111"/>
                    <a:pt x="15" y="112"/>
                  </a:cubicBezTo>
                  <a:cubicBezTo>
                    <a:pt x="14" y="111"/>
                    <a:pt x="15" y="112"/>
                    <a:pt x="14" y="112"/>
                  </a:cubicBezTo>
                  <a:cubicBezTo>
                    <a:pt x="14" y="112"/>
                    <a:pt x="12" y="110"/>
                    <a:pt x="12" y="110"/>
                  </a:cubicBezTo>
                  <a:cubicBezTo>
                    <a:pt x="10" y="110"/>
                    <a:pt x="7" y="111"/>
                    <a:pt x="6" y="112"/>
                  </a:cubicBezTo>
                  <a:cubicBezTo>
                    <a:pt x="5" y="110"/>
                    <a:pt x="0" y="103"/>
                    <a:pt x="1" y="10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291">
              <a:extLst>
                <a:ext uri="{FF2B5EF4-FFF2-40B4-BE49-F238E27FC236}">
                  <a16:creationId xmlns:a16="http://schemas.microsoft.com/office/drawing/2014/main" id="{82244298-A84B-C341-8C9C-DF73A66767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0819" y="3326604"/>
              <a:ext cx="319760" cy="625149"/>
            </a:xfrm>
            <a:custGeom>
              <a:avLst/>
              <a:gdLst>
                <a:gd name="T0" fmla="*/ 11 w 91"/>
                <a:gd name="T1" fmla="*/ 118 h 177"/>
                <a:gd name="T2" fmla="*/ 13 w 91"/>
                <a:gd name="T3" fmla="*/ 127 h 177"/>
                <a:gd name="T4" fmla="*/ 12 w 91"/>
                <a:gd name="T5" fmla="*/ 133 h 177"/>
                <a:gd name="T6" fmla="*/ 15 w 91"/>
                <a:gd name="T7" fmla="*/ 146 h 177"/>
                <a:gd name="T8" fmla="*/ 5 w 91"/>
                <a:gd name="T9" fmla="*/ 150 h 177"/>
                <a:gd name="T10" fmla="*/ 10 w 91"/>
                <a:gd name="T11" fmla="*/ 163 h 177"/>
                <a:gd name="T12" fmla="*/ 10 w 91"/>
                <a:gd name="T13" fmla="*/ 177 h 177"/>
                <a:gd name="T14" fmla="*/ 17 w 91"/>
                <a:gd name="T15" fmla="*/ 177 h 177"/>
                <a:gd name="T16" fmla="*/ 24 w 91"/>
                <a:gd name="T17" fmla="*/ 175 h 177"/>
                <a:gd name="T18" fmla="*/ 41 w 91"/>
                <a:gd name="T19" fmla="*/ 168 h 177"/>
                <a:gd name="T20" fmla="*/ 45 w 91"/>
                <a:gd name="T21" fmla="*/ 159 h 177"/>
                <a:gd name="T22" fmla="*/ 61 w 91"/>
                <a:gd name="T23" fmla="*/ 152 h 177"/>
                <a:gd name="T24" fmla="*/ 69 w 91"/>
                <a:gd name="T25" fmla="*/ 146 h 177"/>
                <a:gd name="T26" fmla="*/ 76 w 91"/>
                <a:gd name="T27" fmla="*/ 139 h 177"/>
                <a:gd name="T28" fmla="*/ 74 w 91"/>
                <a:gd name="T29" fmla="*/ 131 h 177"/>
                <a:gd name="T30" fmla="*/ 73 w 91"/>
                <a:gd name="T31" fmla="*/ 125 h 177"/>
                <a:gd name="T32" fmla="*/ 72 w 91"/>
                <a:gd name="T33" fmla="*/ 117 h 177"/>
                <a:gd name="T34" fmla="*/ 69 w 91"/>
                <a:gd name="T35" fmla="*/ 114 h 177"/>
                <a:gd name="T36" fmla="*/ 73 w 91"/>
                <a:gd name="T37" fmla="*/ 106 h 177"/>
                <a:gd name="T38" fmla="*/ 77 w 91"/>
                <a:gd name="T39" fmla="*/ 96 h 177"/>
                <a:gd name="T40" fmla="*/ 80 w 91"/>
                <a:gd name="T41" fmla="*/ 86 h 177"/>
                <a:gd name="T42" fmla="*/ 91 w 91"/>
                <a:gd name="T43" fmla="*/ 85 h 177"/>
                <a:gd name="T44" fmla="*/ 16 w 91"/>
                <a:gd name="T45" fmla="*/ 0 h 177"/>
                <a:gd name="T46" fmla="*/ 13 w 91"/>
                <a:gd name="T47" fmla="*/ 28 h 177"/>
                <a:gd name="T48" fmla="*/ 13 w 91"/>
                <a:gd name="T49" fmla="*/ 46 h 177"/>
                <a:gd name="T50" fmla="*/ 0 w 91"/>
                <a:gd name="T51" fmla="*/ 93 h 177"/>
                <a:gd name="T52" fmla="*/ 5 w 91"/>
                <a:gd name="T53" fmla="*/ 112 h 177"/>
                <a:gd name="T54" fmla="*/ 4 w 91"/>
                <a:gd name="T55" fmla="*/ 103 h 177"/>
                <a:gd name="T56" fmla="*/ 8 w 91"/>
                <a:gd name="T57" fmla="*/ 108 h 177"/>
                <a:gd name="T58" fmla="*/ 15 w 91"/>
                <a:gd name="T59" fmla="*/ 112 h 177"/>
                <a:gd name="T60" fmla="*/ 12 w 91"/>
                <a:gd name="T61" fmla="*/ 110 h 177"/>
                <a:gd name="T62" fmla="*/ 1 w 91"/>
                <a:gd name="T63" fmla="*/ 10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77">
                  <a:moveTo>
                    <a:pt x="5" y="112"/>
                  </a:moveTo>
                  <a:cubicBezTo>
                    <a:pt x="5" y="112"/>
                    <a:pt x="9" y="116"/>
                    <a:pt x="11" y="118"/>
                  </a:cubicBezTo>
                  <a:cubicBezTo>
                    <a:pt x="12" y="120"/>
                    <a:pt x="10" y="121"/>
                    <a:pt x="12" y="123"/>
                  </a:cubicBezTo>
                  <a:cubicBezTo>
                    <a:pt x="13" y="124"/>
                    <a:pt x="14" y="126"/>
                    <a:pt x="13" y="127"/>
                  </a:cubicBezTo>
                  <a:cubicBezTo>
                    <a:pt x="13" y="129"/>
                    <a:pt x="13" y="130"/>
                    <a:pt x="13" y="130"/>
                  </a:cubicBezTo>
                  <a:cubicBezTo>
                    <a:pt x="13" y="130"/>
                    <a:pt x="12" y="131"/>
                    <a:pt x="12" y="133"/>
                  </a:cubicBezTo>
                  <a:cubicBezTo>
                    <a:pt x="12" y="136"/>
                    <a:pt x="13" y="139"/>
                    <a:pt x="14" y="141"/>
                  </a:cubicBezTo>
                  <a:cubicBezTo>
                    <a:pt x="15" y="142"/>
                    <a:pt x="14" y="144"/>
                    <a:pt x="15" y="146"/>
                  </a:cubicBezTo>
                  <a:cubicBezTo>
                    <a:pt x="16" y="148"/>
                    <a:pt x="16" y="150"/>
                    <a:pt x="16" y="150"/>
                  </a:cubicBezTo>
                  <a:cubicBezTo>
                    <a:pt x="16" y="150"/>
                    <a:pt x="7" y="149"/>
                    <a:pt x="5" y="150"/>
                  </a:cubicBezTo>
                  <a:cubicBezTo>
                    <a:pt x="3" y="152"/>
                    <a:pt x="2" y="155"/>
                    <a:pt x="3" y="156"/>
                  </a:cubicBezTo>
                  <a:cubicBezTo>
                    <a:pt x="5" y="157"/>
                    <a:pt x="8" y="162"/>
                    <a:pt x="10" y="163"/>
                  </a:cubicBezTo>
                  <a:cubicBezTo>
                    <a:pt x="11" y="164"/>
                    <a:pt x="12" y="171"/>
                    <a:pt x="12" y="171"/>
                  </a:cubicBezTo>
                  <a:cubicBezTo>
                    <a:pt x="10" y="177"/>
                    <a:pt x="10" y="177"/>
                    <a:pt x="10" y="177"/>
                  </a:cubicBezTo>
                  <a:cubicBezTo>
                    <a:pt x="13" y="176"/>
                    <a:pt x="13" y="176"/>
                    <a:pt x="13" y="176"/>
                  </a:cubicBezTo>
                  <a:cubicBezTo>
                    <a:pt x="17" y="177"/>
                    <a:pt x="17" y="177"/>
                    <a:pt x="17" y="177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20" y="173"/>
                    <a:pt x="22" y="175"/>
                    <a:pt x="24" y="175"/>
                  </a:cubicBezTo>
                  <a:cubicBezTo>
                    <a:pt x="26" y="175"/>
                    <a:pt x="32" y="173"/>
                    <a:pt x="34" y="173"/>
                  </a:cubicBezTo>
                  <a:cubicBezTo>
                    <a:pt x="37" y="172"/>
                    <a:pt x="39" y="171"/>
                    <a:pt x="41" y="168"/>
                  </a:cubicBezTo>
                  <a:cubicBezTo>
                    <a:pt x="44" y="165"/>
                    <a:pt x="45" y="166"/>
                    <a:pt x="47" y="164"/>
                  </a:cubicBezTo>
                  <a:cubicBezTo>
                    <a:pt x="50" y="163"/>
                    <a:pt x="43" y="161"/>
                    <a:pt x="45" y="159"/>
                  </a:cubicBezTo>
                  <a:cubicBezTo>
                    <a:pt x="47" y="156"/>
                    <a:pt x="53" y="157"/>
                    <a:pt x="55" y="155"/>
                  </a:cubicBezTo>
                  <a:cubicBezTo>
                    <a:pt x="58" y="153"/>
                    <a:pt x="58" y="153"/>
                    <a:pt x="61" y="152"/>
                  </a:cubicBezTo>
                  <a:cubicBezTo>
                    <a:pt x="63" y="152"/>
                    <a:pt x="62" y="149"/>
                    <a:pt x="64" y="148"/>
                  </a:cubicBezTo>
                  <a:cubicBezTo>
                    <a:pt x="65" y="147"/>
                    <a:pt x="67" y="146"/>
                    <a:pt x="69" y="146"/>
                  </a:cubicBezTo>
                  <a:cubicBezTo>
                    <a:pt x="71" y="145"/>
                    <a:pt x="70" y="145"/>
                    <a:pt x="71" y="142"/>
                  </a:cubicBezTo>
                  <a:cubicBezTo>
                    <a:pt x="72" y="139"/>
                    <a:pt x="76" y="139"/>
                    <a:pt x="76" y="139"/>
                  </a:cubicBezTo>
                  <a:cubicBezTo>
                    <a:pt x="76" y="139"/>
                    <a:pt x="77" y="137"/>
                    <a:pt x="75" y="135"/>
                  </a:cubicBezTo>
                  <a:cubicBezTo>
                    <a:pt x="73" y="133"/>
                    <a:pt x="73" y="133"/>
                    <a:pt x="74" y="131"/>
                  </a:cubicBezTo>
                  <a:cubicBezTo>
                    <a:pt x="75" y="129"/>
                    <a:pt x="74" y="127"/>
                    <a:pt x="74" y="127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3"/>
                    <a:pt x="76" y="122"/>
                    <a:pt x="75" y="120"/>
                  </a:cubicBezTo>
                  <a:cubicBezTo>
                    <a:pt x="74" y="118"/>
                    <a:pt x="73" y="117"/>
                    <a:pt x="72" y="117"/>
                  </a:cubicBezTo>
                  <a:cubicBezTo>
                    <a:pt x="70" y="117"/>
                    <a:pt x="68" y="119"/>
                    <a:pt x="68" y="117"/>
                  </a:cubicBezTo>
                  <a:cubicBezTo>
                    <a:pt x="68" y="115"/>
                    <a:pt x="67" y="115"/>
                    <a:pt x="69" y="114"/>
                  </a:cubicBezTo>
                  <a:cubicBezTo>
                    <a:pt x="70" y="113"/>
                    <a:pt x="71" y="112"/>
                    <a:pt x="71" y="110"/>
                  </a:cubicBezTo>
                  <a:cubicBezTo>
                    <a:pt x="71" y="107"/>
                    <a:pt x="71" y="108"/>
                    <a:pt x="73" y="106"/>
                  </a:cubicBezTo>
                  <a:cubicBezTo>
                    <a:pt x="75" y="105"/>
                    <a:pt x="75" y="102"/>
                    <a:pt x="75" y="100"/>
                  </a:cubicBezTo>
                  <a:cubicBezTo>
                    <a:pt x="75" y="98"/>
                    <a:pt x="74" y="97"/>
                    <a:pt x="77" y="96"/>
                  </a:cubicBezTo>
                  <a:cubicBezTo>
                    <a:pt x="79" y="95"/>
                    <a:pt x="80" y="94"/>
                    <a:pt x="79" y="92"/>
                  </a:cubicBezTo>
                  <a:cubicBezTo>
                    <a:pt x="78" y="89"/>
                    <a:pt x="79" y="88"/>
                    <a:pt x="80" y="86"/>
                  </a:cubicBezTo>
                  <a:cubicBezTo>
                    <a:pt x="81" y="84"/>
                    <a:pt x="83" y="84"/>
                    <a:pt x="85" y="85"/>
                  </a:cubicBezTo>
                  <a:cubicBezTo>
                    <a:pt x="86" y="86"/>
                    <a:pt x="91" y="85"/>
                    <a:pt x="91" y="8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8" y="35"/>
                    <a:pt x="16" y="37"/>
                  </a:cubicBezTo>
                  <a:cubicBezTo>
                    <a:pt x="14" y="40"/>
                    <a:pt x="14" y="43"/>
                    <a:pt x="13" y="46"/>
                  </a:cubicBezTo>
                  <a:cubicBezTo>
                    <a:pt x="13" y="50"/>
                    <a:pt x="13" y="82"/>
                    <a:pt x="13" y="8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103"/>
                    <a:pt x="0" y="103"/>
                    <a:pt x="0" y="103"/>
                  </a:cubicBezTo>
                  <a:lnTo>
                    <a:pt x="5" y="112"/>
                  </a:lnTo>
                  <a:close/>
                  <a:moveTo>
                    <a:pt x="1" y="103"/>
                  </a:moveTo>
                  <a:cubicBezTo>
                    <a:pt x="2" y="103"/>
                    <a:pt x="3" y="103"/>
                    <a:pt x="4" y="103"/>
                  </a:cubicBezTo>
                  <a:cubicBezTo>
                    <a:pt x="4" y="103"/>
                    <a:pt x="4" y="105"/>
                    <a:pt x="4" y="106"/>
                  </a:cubicBezTo>
                  <a:cubicBezTo>
                    <a:pt x="5" y="106"/>
                    <a:pt x="7" y="107"/>
                    <a:pt x="8" y="108"/>
                  </a:cubicBezTo>
                  <a:cubicBezTo>
                    <a:pt x="10" y="108"/>
                    <a:pt x="13" y="108"/>
                    <a:pt x="15" y="108"/>
                  </a:cubicBezTo>
                  <a:cubicBezTo>
                    <a:pt x="15" y="109"/>
                    <a:pt x="15" y="111"/>
                    <a:pt x="15" y="112"/>
                  </a:cubicBezTo>
                  <a:cubicBezTo>
                    <a:pt x="14" y="111"/>
                    <a:pt x="15" y="112"/>
                    <a:pt x="14" y="112"/>
                  </a:cubicBezTo>
                  <a:cubicBezTo>
                    <a:pt x="14" y="112"/>
                    <a:pt x="12" y="110"/>
                    <a:pt x="12" y="110"/>
                  </a:cubicBezTo>
                  <a:cubicBezTo>
                    <a:pt x="10" y="110"/>
                    <a:pt x="7" y="111"/>
                    <a:pt x="6" y="112"/>
                  </a:cubicBezTo>
                  <a:cubicBezTo>
                    <a:pt x="5" y="110"/>
                    <a:pt x="0" y="103"/>
                    <a:pt x="1" y="103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292">
              <a:extLst>
                <a:ext uri="{FF2B5EF4-FFF2-40B4-BE49-F238E27FC236}">
                  <a16:creationId xmlns:a16="http://schemas.microsoft.com/office/drawing/2014/main" id="{A304B9FD-1FB6-1743-A667-0E12FD404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0819" y="3817024"/>
              <a:ext cx="407785" cy="296407"/>
            </a:xfrm>
            <a:custGeom>
              <a:avLst/>
              <a:gdLst>
                <a:gd name="T0" fmla="*/ 41 w 116"/>
                <a:gd name="T1" fmla="*/ 77 h 84"/>
                <a:gd name="T2" fmla="*/ 42 w 116"/>
                <a:gd name="T3" fmla="*/ 68 h 84"/>
                <a:gd name="T4" fmla="*/ 46 w 116"/>
                <a:gd name="T5" fmla="*/ 64 h 84"/>
                <a:gd name="T6" fmla="*/ 50 w 116"/>
                <a:gd name="T7" fmla="*/ 59 h 84"/>
                <a:gd name="T8" fmla="*/ 56 w 116"/>
                <a:gd name="T9" fmla="*/ 59 h 84"/>
                <a:gd name="T10" fmla="*/ 62 w 116"/>
                <a:gd name="T11" fmla="*/ 64 h 84"/>
                <a:gd name="T12" fmla="*/ 69 w 116"/>
                <a:gd name="T13" fmla="*/ 65 h 84"/>
                <a:gd name="T14" fmla="*/ 75 w 116"/>
                <a:gd name="T15" fmla="*/ 66 h 84"/>
                <a:gd name="T16" fmla="*/ 80 w 116"/>
                <a:gd name="T17" fmla="*/ 67 h 84"/>
                <a:gd name="T18" fmla="*/ 82 w 116"/>
                <a:gd name="T19" fmla="*/ 62 h 84"/>
                <a:gd name="T20" fmla="*/ 87 w 116"/>
                <a:gd name="T21" fmla="*/ 64 h 84"/>
                <a:gd name="T22" fmla="*/ 92 w 116"/>
                <a:gd name="T23" fmla="*/ 63 h 84"/>
                <a:gd name="T24" fmla="*/ 94 w 116"/>
                <a:gd name="T25" fmla="*/ 60 h 84"/>
                <a:gd name="T26" fmla="*/ 97 w 116"/>
                <a:gd name="T27" fmla="*/ 61 h 84"/>
                <a:gd name="T28" fmla="*/ 101 w 116"/>
                <a:gd name="T29" fmla="*/ 57 h 84"/>
                <a:gd name="T30" fmla="*/ 108 w 116"/>
                <a:gd name="T31" fmla="*/ 57 h 84"/>
                <a:gd name="T32" fmla="*/ 111 w 116"/>
                <a:gd name="T33" fmla="*/ 59 h 84"/>
                <a:gd name="T34" fmla="*/ 116 w 116"/>
                <a:gd name="T35" fmla="*/ 58 h 84"/>
                <a:gd name="T36" fmla="*/ 114 w 116"/>
                <a:gd name="T37" fmla="*/ 55 h 84"/>
                <a:gd name="T38" fmla="*/ 113 w 116"/>
                <a:gd name="T39" fmla="*/ 49 h 84"/>
                <a:gd name="T40" fmla="*/ 107 w 116"/>
                <a:gd name="T41" fmla="*/ 44 h 84"/>
                <a:gd name="T42" fmla="*/ 104 w 116"/>
                <a:gd name="T43" fmla="*/ 38 h 84"/>
                <a:gd name="T44" fmla="*/ 100 w 116"/>
                <a:gd name="T45" fmla="*/ 37 h 84"/>
                <a:gd name="T46" fmla="*/ 96 w 116"/>
                <a:gd name="T47" fmla="*/ 34 h 84"/>
                <a:gd name="T48" fmla="*/ 92 w 116"/>
                <a:gd name="T49" fmla="*/ 32 h 84"/>
                <a:gd name="T50" fmla="*/ 88 w 116"/>
                <a:gd name="T51" fmla="*/ 28 h 84"/>
                <a:gd name="T52" fmla="*/ 84 w 116"/>
                <a:gd name="T53" fmla="*/ 20 h 84"/>
                <a:gd name="T54" fmla="*/ 82 w 116"/>
                <a:gd name="T55" fmla="*/ 15 h 84"/>
                <a:gd name="T56" fmla="*/ 81 w 116"/>
                <a:gd name="T57" fmla="*/ 11 h 84"/>
                <a:gd name="T58" fmla="*/ 81 w 116"/>
                <a:gd name="T59" fmla="*/ 5 h 84"/>
                <a:gd name="T60" fmla="*/ 76 w 116"/>
                <a:gd name="T61" fmla="*/ 0 h 84"/>
                <a:gd name="T62" fmla="*/ 71 w 116"/>
                <a:gd name="T63" fmla="*/ 3 h 84"/>
                <a:gd name="T64" fmla="*/ 69 w 116"/>
                <a:gd name="T65" fmla="*/ 7 h 84"/>
                <a:gd name="T66" fmla="*/ 64 w 116"/>
                <a:gd name="T67" fmla="*/ 9 h 84"/>
                <a:gd name="T68" fmla="*/ 61 w 116"/>
                <a:gd name="T69" fmla="*/ 13 h 84"/>
                <a:gd name="T70" fmla="*/ 55 w 116"/>
                <a:gd name="T71" fmla="*/ 16 h 84"/>
                <a:gd name="T72" fmla="*/ 45 w 116"/>
                <a:gd name="T73" fmla="*/ 20 h 84"/>
                <a:gd name="T74" fmla="*/ 47 w 116"/>
                <a:gd name="T75" fmla="*/ 25 h 84"/>
                <a:gd name="T76" fmla="*/ 41 w 116"/>
                <a:gd name="T77" fmla="*/ 29 h 84"/>
                <a:gd name="T78" fmla="*/ 34 w 116"/>
                <a:gd name="T79" fmla="*/ 34 h 84"/>
                <a:gd name="T80" fmla="*/ 24 w 116"/>
                <a:gd name="T81" fmla="*/ 36 h 84"/>
                <a:gd name="T82" fmla="*/ 20 w 116"/>
                <a:gd name="T83" fmla="*/ 34 h 84"/>
                <a:gd name="T84" fmla="*/ 17 w 116"/>
                <a:gd name="T85" fmla="*/ 38 h 84"/>
                <a:gd name="T86" fmla="*/ 13 w 116"/>
                <a:gd name="T87" fmla="*/ 37 h 84"/>
                <a:gd name="T88" fmla="*/ 10 w 116"/>
                <a:gd name="T89" fmla="*/ 38 h 84"/>
                <a:gd name="T90" fmla="*/ 4 w 116"/>
                <a:gd name="T91" fmla="*/ 49 h 84"/>
                <a:gd name="T92" fmla="*/ 2 w 116"/>
                <a:gd name="T93" fmla="*/ 53 h 84"/>
                <a:gd name="T94" fmla="*/ 5 w 116"/>
                <a:gd name="T95" fmla="*/ 57 h 84"/>
                <a:gd name="T96" fmla="*/ 9 w 116"/>
                <a:gd name="T97" fmla="*/ 65 h 84"/>
                <a:gd name="T98" fmla="*/ 13 w 116"/>
                <a:gd name="T99" fmla="*/ 72 h 84"/>
                <a:gd name="T100" fmla="*/ 18 w 116"/>
                <a:gd name="T101" fmla="*/ 77 h 84"/>
                <a:gd name="T102" fmla="*/ 24 w 116"/>
                <a:gd name="T103" fmla="*/ 84 h 84"/>
                <a:gd name="T104" fmla="*/ 28 w 116"/>
                <a:gd name="T105" fmla="*/ 82 h 84"/>
                <a:gd name="T106" fmla="*/ 31 w 116"/>
                <a:gd name="T107" fmla="*/ 78 h 84"/>
                <a:gd name="T108" fmla="*/ 35 w 116"/>
                <a:gd name="T109" fmla="*/ 79 h 84"/>
                <a:gd name="T110" fmla="*/ 41 w 116"/>
                <a:gd name="T111" fmla="*/ 7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6" h="84">
                  <a:moveTo>
                    <a:pt x="41" y="77"/>
                  </a:moveTo>
                  <a:cubicBezTo>
                    <a:pt x="42" y="68"/>
                    <a:pt x="42" y="68"/>
                    <a:pt x="42" y="68"/>
                  </a:cubicBezTo>
                  <a:cubicBezTo>
                    <a:pt x="42" y="68"/>
                    <a:pt x="46" y="66"/>
                    <a:pt x="46" y="64"/>
                  </a:cubicBezTo>
                  <a:cubicBezTo>
                    <a:pt x="46" y="61"/>
                    <a:pt x="48" y="59"/>
                    <a:pt x="50" y="59"/>
                  </a:cubicBezTo>
                  <a:cubicBezTo>
                    <a:pt x="51" y="59"/>
                    <a:pt x="53" y="58"/>
                    <a:pt x="56" y="59"/>
                  </a:cubicBezTo>
                  <a:cubicBezTo>
                    <a:pt x="59" y="61"/>
                    <a:pt x="60" y="63"/>
                    <a:pt x="62" y="64"/>
                  </a:cubicBezTo>
                  <a:cubicBezTo>
                    <a:pt x="63" y="65"/>
                    <a:pt x="67" y="65"/>
                    <a:pt x="69" y="65"/>
                  </a:cubicBezTo>
                  <a:cubicBezTo>
                    <a:pt x="71" y="65"/>
                    <a:pt x="72" y="65"/>
                    <a:pt x="75" y="66"/>
                  </a:cubicBezTo>
                  <a:cubicBezTo>
                    <a:pt x="78" y="67"/>
                    <a:pt x="80" y="67"/>
                    <a:pt x="80" y="67"/>
                  </a:cubicBezTo>
                  <a:cubicBezTo>
                    <a:pt x="80" y="67"/>
                    <a:pt x="79" y="62"/>
                    <a:pt x="82" y="62"/>
                  </a:cubicBezTo>
                  <a:cubicBezTo>
                    <a:pt x="84" y="62"/>
                    <a:pt x="84" y="65"/>
                    <a:pt x="87" y="64"/>
                  </a:cubicBezTo>
                  <a:cubicBezTo>
                    <a:pt x="90" y="63"/>
                    <a:pt x="92" y="63"/>
                    <a:pt x="92" y="63"/>
                  </a:cubicBezTo>
                  <a:cubicBezTo>
                    <a:pt x="92" y="63"/>
                    <a:pt x="91" y="60"/>
                    <a:pt x="94" y="60"/>
                  </a:cubicBezTo>
                  <a:cubicBezTo>
                    <a:pt x="96" y="59"/>
                    <a:pt x="95" y="63"/>
                    <a:pt x="97" y="61"/>
                  </a:cubicBezTo>
                  <a:cubicBezTo>
                    <a:pt x="100" y="58"/>
                    <a:pt x="99" y="57"/>
                    <a:pt x="101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11" y="57"/>
                    <a:pt x="110" y="59"/>
                    <a:pt x="111" y="59"/>
                  </a:cubicBezTo>
                  <a:cubicBezTo>
                    <a:pt x="113" y="59"/>
                    <a:pt x="116" y="58"/>
                    <a:pt x="116" y="58"/>
                  </a:cubicBezTo>
                  <a:cubicBezTo>
                    <a:pt x="116" y="58"/>
                    <a:pt x="116" y="55"/>
                    <a:pt x="114" y="55"/>
                  </a:cubicBezTo>
                  <a:cubicBezTo>
                    <a:pt x="113" y="54"/>
                    <a:pt x="114" y="52"/>
                    <a:pt x="113" y="49"/>
                  </a:cubicBezTo>
                  <a:cubicBezTo>
                    <a:pt x="112" y="46"/>
                    <a:pt x="111" y="45"/>
                    <a:pt x="107" y="44"/>
                  </a:cubicBezTo>
                  <a:cubicBezTo>
                    <a:pt x="104" y="43"/>
                    <a:pt x="105" y="40"/>
                    <a:pt x="104" y="38"/>
                  </a:cubicBezTo>
                  <a:cubicBezTo>
                    <a:pt x="103" y="36"/>
                    <a:pt x="102" y="37"/>
                    <a:pt x="100" y="37"/>
                  </a:cubicBezTo>
                  <a:cubicBezTo>
                    <a:pt x="98" y="37"/>
                    <a:pt x="97" y="35"/>
                    <a:pt x="96" y="34"/>
                  </a:cubicBezTo>
                  <a:cubicBezTo>
                    <a:pt x="95" y="32"/>
                    <a:pt x="94" y="32"/>
                    <a:pt x="92" y="32"/>
                  </a:cubicBezTo>
                  <a:cubicBezTo>
                    <a:pt x="90" y="32"/>
                    <a:pt x="90" y="29"/>
                    <a:pt x="88" y="28"/>
                  </a:cubicBezTo>
                  <a:cubicBezTo>
                    <a:pt x="87" y="28"/>
                    <a:pt x="83" y="23"/>
                    <a:pt x="84" y="20"/>
                  </a:cubicBezTo>
                  <a:cubicBezTo>
                    <a:pt x="85" y="17"/>
                    <a:pt x="85" y="17"/>
                    <a:pt x="82" y="15"/>
                  </a:cubicBezTo>
                  <a:cubicBezTo>
                    <a:pt x="79" y="13"/>
                    <a:pt x="80" y="13"/>
                    <a:pt x="81" y="11"/>
                  </a:cubicBezTo>
                  <a:cubicBezTo>
                    <a:pt x="82" y="9"/>
                    <a:pt x="81" y="5"/>
                    <a:pt x="81" y="5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2" y="0"/>
                    <a:pt x="71" y="3"/>
                  </a:cubicBezTo>
                  <a:cubicBezTo>
                    <a:pt x="70" y="6"/>
                    <a:pt x="71" y="6"/>
                    <a:pt x="69" y="7"/>
                  </a:cubicBezTo>
                  <a:cubicBezTo>
                    <a:pt x="67" y="7"/>
                    <a:pt x="65" y="8"/>
                    <a:pt x="64" y="9"/>
                  </a:cubicBezTo>
                  <a:cubicBezTo>
                    <a:pt x="62" y="10"/>
                    <a:pt x="63" y="13"/>
                    <a:pt x="61" y="13"/>
                  </a:cubicBezTo>
                  <a:cubicBezTo>
                    <a:pt x="58" y="14"/>
                    <a:pt x="58" y="14"/>
                    <a:pt x="55" y="16"/>
                  </a:cubicBezTo>
                  <a:cubicBezTo>
                    <a:pt x="53" y="18"/>
                    <a:pt x="47" y="17"/>
                    <a:pt x="45" y="20"/>
                  </a:cubicBezTo>
                  <a:cubicBezTo>
                    <a:pt x="43" y="22"/>
                    <a:pt x="50" y="24"/>
                    <a:pt x="47" y="25"/>
                  </a:cubicBezTo>
                  <a:cubicBezTo>
                    <a:pt x="45" y="27"/>
                    <a:pt x="44" y="26"/>
                    <a:pt x="41" y="29"/>
                  </a:cubicBezTo>
                  <a:cubicBezTo>
                    <a:pt x="39" y="32"/>
                    <a:pt x="37" y="33"/>
                    <a:pt x="34" y="34"/>
                  </a:cubicBezTo>
                  <a:cubicBezTo>
                    <a:pt x="32" y="34"/>
                    <a:pt x="26" y="36"/>
                    <a:pt x="24" y="36"/>
                  </a:cubicBezTo>
                  <a:cubicBezTo>
                    <a:pt x="22" y="36"/>
                    <a:pt x="20" y="34"/>
                    <a:pt x="20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6" y="48"/>
                    <a:pt x="4" y="49"/>
                  </a:cubicBezTo>
                  <a:cubicBezTo>
                    <a:pt x="1" y="50"/>
                    <a:pt x="0" y="52"/>
                    <a:pt x="2" y="53"/>
                  </a:cubicBezTo>
                  <a:cubicBezTo>
                    <a:pt x="3" y="54"/>
                    <a:pt x="5" y="54"/>
                    <a:pt x="5" y="57"/>
                  </a:cubicBezTo>
                  <a:cubicBezTo>
                    <a:pt x="6" y="59"/>
                    <a:pt x="7" y="62"/>
                    <a:pt x="9" y="65"/>
                  </a:cubicBezTo>
                  <a:cubicBezTo>
                    <a:pt x="11" y="68"/>
                    <a:pt x="10" y="69"/>
                    <a:pt x="13" y="72"/>
                  </a:cubicBezTo>
                  <a:cubicBezTo>
                    <a:pt x="16" y="75"/>
                    <a:pt x="16" y="74"/>
                    <a:pt x="18" y="77"/>
                  </a:cubicBezTo>
                  <a:cubicBezTo>
                    <a:pt x="20" y="81"/>
                    <a:pt x="24" y="84"/>
                    <a:pt x="24" y="84"/>
                  </a:cubicBezTo>
                  <a:cubicBezTo>
                    <a:pt x="24" y="84"/>
                    <a:pt x="27" y="84"/>
                    <a:pt x="28" y="82"/>
                  </a:cubicBezTo>
                  <a:cubicBezTo>
                    <a:pt x="29" y="79"/>
                    <a:pt x="28" y="79"/>
                    <a:pt x="31" y="78"/>
                  </a:cubicBezTo>
                  <a:cubicBezTo>
                    <a:pt x="33" y="77"/>
                    <a:pt x="33" y="79"/>
                    <a:pt x="35" y="79"/>
                  </a:cubicBezTo>
                  <a:cubicBezTo>
                    <a:pt x="37" y="78"/>
                    <a:pt x="41" y="77"/>
                    <a:pt x="41" y="7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293">
              <a:extLst>
                <a:ext uri="{FF2B5EF4-FFF2-40B4-BE49-F238E27FC236}">
                  <a16:creationId xmlns:a16="http://schemas.microsoft.com/office/drawing/2014/main" id="{B0561105-F085-BE47-9CA8-C35AB6085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0819" y="3817024"/>
              <a:ext cx="407785" cy="296407"/>
            </a:xfrm>
            <a:custGeom>
              <a:avLst/>
              <a:gdLst>
                <a:gd name="T0" fmla="*/ 41 w 116"/>
                <a:gd name="T1" fmla="*/ 77 h 84"/>
                <a:gd name="T2" fmla="*/ 42 w 116"/>
                <a:gd name="T3" fmla="*/ 68 h 84"/>
                <a:gd name="T4" fmla="*/ 46 w 116"/>
                <a:gd name="T5" fmla="*/ 64 h 84"/>
                <a:gd name="T6" fmla="*/ 50 w 116"/>
                <a:gd name="T7" fmla="*/ 59 h 84"/>
                <a:gd name="T8" fmla="*/ 56 w 116"/>
                <a:gd name="T9" fmla="*/ 59 h 84"/>
                <a:gd name="T10" fmla="*/ 62 w 116"/>
                <a:gd name="T11" fmla="*/ 64 h 84"/>
                <a:gd name="T12" fmla="*/ 69 w 116"/>
                <a:gd name="T13" fmla="*/ 65 h 84"/>
                <a:gd name="T14" fmla="*/ 75 w 116"/>
                <a:gd name="T15" fmla="*/ 66 h 84"/>
                <a:gd name="T16" fmla="*/ 80 w 116"/>
                <a:gd name="T17" fmla="*/ 67 h 84"/>
                <a:gd name="T18" fmla="*/ 82 w 116"/>
                <a:gd name="T19" fmla="*/ 62 h 84"/>
                <a:gd name="T20" fmla="*/ 87 w 116"/>
                <a:gd name="T21" fmla="*/ 64 h 84"/>
                <a:gd name="T22" fmla="*/ 92 w 116"/>
                <a:gd name="T23" fmla="*/ 63 h 84"/>
                <a:gd name="T24" fmla="*/ 94 w 116"/>
                <a:gd name="T25" fmla="*/ 60 h 84"/>
                <a:gd name="T26" fmla="*/ 97 w 116"/>
                <a:gd name="T27" fmla="*/ 61 h 84"/>
                <a:gd name="T28" fmla="*/ 101 w 116"/>
                <a:gd name="T29" fmla="*/ 57 h 84"/>
                <a:gd name="T30" fmla="*/ 108 w 116"/>
                <a:gd name="T31" fmla="*/ 57 h 84"/>
                <a:gd name="T32" fmla="*/ 111 w 116"/>
                <a:gd name="T33" fmla="*/ 59 h 84"/>
                <a:gd name="T34" fmla="*/ 116 w 116"/>
                <a:gd name="T35" fmla="*/ 58 h 84"/>
                <a:gd name="T36" fmla="*/ 114 w 116"/>
                <a:gd name="T37" fmla="*/ 55 h 84"/>
                <a:gd name="T38" fmla="*/ 113 w 116"/>
                <a:gd name="T39" fmla="*/ 49 h 84"/>
                <a:gd name="T40" fmla="*/ 107 w 116"/>
                <a:gd name="T41" fmla="*/ 44 h 84"/>
                <a:gd name="T42" fmla="*/ 104 w 116"/>
                <a:gd name="T43" fmla="*/ 38 h 84"/>
                <a:gd name="T44" fmla="*/ 100 w 116"/>
                <a:gd name="T45" fmla="*/ 37 h 84"/>
                <a:gd name="T46" fmla="*/ 96 w 116"/>
                <a:gd name="T47" fmla="*/ 34 h 84"/>
                <a:gd name="T48" fmla="*/ 92 w 116"/>
                <a:gd name="T49" fmla="*/ 32 h 84"/>
                <a:gd name="T50" fmla="*/ 88 w 116"/>
                <a:gd name="T51" fmla="*/ 28 h 84"/>
                <a:gd name="T52" fmla="*/ 84 w 116"/>
                <a:gd name="T53" fmla="*/ 20 h 84"/>
                <a:gd name="T54" fmla="*/ 82 w 116"/>
                <a:gd name="T55" fmla="*/ 15 h 84"/>
                <a:gd name="T56" fmla="*/ 81 w 116"/>
                <a:gd name="T57" fmla="*/ 11 h 84"/>
                <a:gd name="T58" fmla="*/ 81 w 116"/>
                <a:gd name="T59" fmla="*/ 5 h 84"/>
                <a:gd name="T60" fmla="*/ 76 w 116"/>
                <a:gd name="T61" fmla="*/ 0 h 84"/>
                <a:gd name="T62" fmla="*/ 71 w 116"/>
                <a:gd name="T63" fmla="*/ 3 h 84"/>
                <a:gd name="T64" fmla="*/ 69 w 116"/>
                <a:gd name="T65" fmla="*/ 7 h 84"/>
                <a:gd name="T66" fmla="*/ 64 w 116"/>
                <a:gd name="T67" fmla="*/ 9 h 84"/>
                <a:gd name="T68" fmla="*/ 61 w 116"/>
                <a:gd name="T69" fmla="*/ 13 h 84"/>
                <a:gd name="T70" fmla="*/ 55 w 116"/>
                <a:gd name="T71" fmla="*/ 16 h 84"/>
                <a:gd name="T72" fmla="*/ 45 w 116"/>
                <a:gd name="T73" fmla="*/ 20 h 84"/>
                <a:gd name="T74" fmla="*/ 47 w 116"/>
                <a:gd name="T75" fmla="*/ 25 h 84"/>
                <a:gd name="T76" fmla="*/ 41 w 116"/>
                <a:gd name="T77" fmla="*/ 29 h 84"/>
                <a:gd name="T78" fmla="*/ 34 w 116"/>
                <a:gd name="T79" fmla="*/ 34 h 84"/>
                <a:gd name="T80" fmla="*/ 24 w 116"/>
                <a:gd name="T81" fmla="*/ 36 h 84"/>
                <a:gd name="T82" fmla="*/ 20 w 116"/>
                <a:gd name="T83" fmla="*/ 34 h 84"/>
                <a:gd name="T84" fmla="*/ 17 w 116"/>
                <a:gd name="T85" fmla="*/ 38 h 84"/>
                <a:gd name="T86" fmla="*/ 13 w 116"/>
                <a:gd name="T87" fmla="*/ 37 h 84"/>
                <a:gd name="T88" fmla="*/ 10 w 116"/>
                <a:gd name="T89" fmla="*/ 38 h 84"/>
                <a:gd name="T90" fmla="*/ 4 w 116"/>
                <a:gd name="T91" fmla="*/ 49 h 84"/>
                <a:gd name="T92" fmla="*/ 2 w 116"/>
                <a:gd name="T93" fmla="*/ 53 h 84"/>
                <a:gd name="T94" fmla="*/ 5 w 116"/>
                <a:gd name="T95" fmla="*/ 57 h 84"/>
                <a:gd name="T96" fmla="*/ 9 w 116"/>
                <a:gd name="T97" fmla="*/ 65 h 84"/>
                <a:gd name="T98" fmla="*/ 13 w 116"/>
                <a:gd name="T99" fmla="*/ 72 h 84"/>
                <a:gd name="T100" fmla="*/ 18 w 116"/>
                <a:gd name="T101" fmla="*/ 77 h 84"/>
                <a:gd name="T102" fmla="*/ 24 w 116"/>
                <a:gd name="T103" fmla="*/ 84 h 84"/>
                <a:gd name="T104" fmla="*/ 28 w 116"/>
                <a:gd name="T105" fmla="*/ 82 h 84"/>
                <a:gd name="T106" fmla="*/ 31 w 116"/>
                <a:gd name="T107" fmla="*/ 78 h 84"/>
                <a:gd name="T108" fmla="*/ 35 w 116"/>
                <a:gd name="T109" fmla="*/ 79 h 84"/>
                <a:gd name="T110" fmla="*/ 41 w 116"/>
                <a:gd name="T111" fmla="*/ 77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6" h="84">
                  <a:moveTo>
                    <a:pt x="41" y="77"/>
                  </a:moveTo>
                  <a:cubicBezTo>
                    <a:pt x="42" y="68"/>
                    <a:pt x="42" y="68"/>
                    <a:pt x="42" y="68"/>
                  </a:cubicBezTo>
                  <a:cubicBezTo>
                    <a:pt x="42" y="68"/>
                    <a:pt x="46" y="66"/>
                    <a:pt x="46" y="64"/>
                  </a:cubicBezTo>
                  <a:cubicBezTo>
                    <a:pt x="46" y="61"/>
                    <a:pt x="48" y="59"/>
                    <a:pt x="50" y="59"/>
                  </a:cubicBezTo>
                  <a:cubicBezTo>
                    <a:pt x="51" y="59"/>
                    <a:pt x="53" y="58"/>
                    <a:pt x="56" y="59"/>
                  </a:cubicBezTo>
                  <a:cubicBezTo>
                    <a:pt x="59" y="61"/>
                    <a:pt x="60" y="63"/>
                    <a:pt x="62" y="64"/>
                  </a:cubicBezTo>
                  <a:cubicBezTo>
                    <a:pt x="63" y="65"/>
                    <a:pt x="67" y="65"/>
                    <a:pt x="69" y="65"/>
                  </a:cubicBezTo>
                  <a:cubicBezTo>
                    <a:pt x="71" y="65"/>
                    <a:pt x="72" y="65"/>
                    <a:pt x="75" y="66"/>
                  </a:cubicBezTo>
                  <a:cubicBezTo>
                    <a:pt x="78" y="67"/>
                    <a:pt x="80" y="67"/>
                    <a:pt x="80" y="67"/>
                  </a:cubicBezTo>
                  <a:cubicBezTo>
                    <a:pt x="80" y="67"/>
                    <a:pt x="79" y="62"/>
                    <a:pt x="82" y="62"/>
                  </a:cubicBezTo>
                  <a:cubicBezTo>
                    <a:pt x="84" y="62"/>
                    <a:pt x="84" y="65"/>
                    <a:pt x="87" y="64"/>
                  </a:cubicBezTo>
                  <a:cubicBezTo>
                    <a:pt x="90" y="63"/>
                    <a:pt x="92" y="63"/>
                    <a:pt x="92" y="63"/>
                  </a:cubicBezTo>
                  <a:cubicBezTo>
                    <a:pt x="92" y="63"/>
                    <a:pt x="91" y="60"/>
                    <a:pt x="94" y="60"/>
                  </a:cubicBezTo>
                  <a:cubicBezTo>
                    <a:pt x="96" y="59"/>
                    <a:pt x="95" y="63"/>
                    <a:pt x="97" y="61"/>
                  </a:cubicBezTo>
                  <a:cubicBezTo>
                    <a:pt x="100" y="58"/>
                    <a:pt x="99" y="57"/>
                    <a:pt x="101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11" y="57"/>
                    <a:pt x="110" y="59"/>
                    <a:pt x="111" y="59"/>
                  </a:cubicBezTo>
                  <a:cubicBezTo>
                    <a:pt x="113" y="59"/>
                    <a:pt x="116" y="58"/>
                    <a:pt x="116" y="58"/>
                  </a:cubicBezTo>
                  <a:cubicBezTo>
                    <a:pt x="116" y="58"/>
                    <a:pt x="116" y="55"/>
                    <a:pt x="114" y="55"/>
                  </a:cubicBezTo>
                  <a:cubicBezTo>
                    <a:pt x="113" y="54"/>
                    <a:pt x="114" y="52"/>
                    <a:pt x="113" y="49"/>
                  </a:cubicBezTo>
                  <a:cubicBezTo>
                    <a:pt x="112" y="46"/>
                    <a:pt x="111" y="45"/>
                    <a:pt x="107" y="44"/>
                  </a:cubicBezTo>
                  <a:cubicBezTo>
                    <a:pt x="104" y="43"/>
                    <a:pt x="105" y="40"/>
                    <a:pt x="104" y="38"/>
                  </a:cubicBezTo>
                  <a:cubicBezTo>
                    <a:pt x="103" y="36"/>
                    <a:pt x="102" y="37"/>
                    <a:pt x="100" y="37"/>
                  </a:cubicBezTo>
                  <a:cubicBezTo>
                    <a:pt x="98" y="37"/>
                    <a:pt x="97" y="35"/>
                    <a:pt x="96" y="34"/>
                  </a:cubicBezTo>
                  <a:cubicBezTo>
                    <a:pt x="95" y="32"/>
                    <a:pt x="94" y="32"/>
                    <a:pt x="92" y="32"/>
                  </a:cubicBezTo>
                  <a:cubicBezTo>
                    <a:pt x="90" y="32"/>
                    <a:pt x="90" y="29"/>
                    <a:pt x="88" y="28"/>
                  </a:cubicBezTo>
                  <a:cubicBezTo>
                    <a:pt x="87" y="28"/>
                    <a:pt x="83" y="23"/>
                    <a:pt x="84" y="20"/>
                  </a:cubicBezTo>
                  <a:cubicBezTo>
                    <a:pt x="85" y="17"/>
                    <a:pt x="85" y="17"/>
                    <a:pt x="82" y="15"/>
                  </a:cubicBezTo>
                  <a:cubicBezTo>
                    <a:pt x="79" y="13"/>
                    <a:pt x="80" y="13"/>
                    <a:pt x="81" y="11"/>
                  </a:cubicBezTo>
                  <a:cubicBezTo>
                    <a:pt x="82" y="9"/>
                    <a:pt x="81" y="5"/>
                    <a:pt x="81" y="5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2" y="0"/>
                    <a:pt x="71" y="3"/>
                  </a:cubicBezTo>
                  <a:cubicBezTo>
                    <a:pt x="70" y="6"/>
                    <a:pt x="71" y="6"/>
                    <a:pt x="69" y="7"/>
                  </a:cubicBezTo>
                  <a:cubicBezTo>
                    <a:pt x="67" y="7"/>
                    <a:pt x="65" y="8"/>
                    <a:pt x="64" y="9"/>
                  </a:cubicBezTo>
                  <a:cubicBezTo>
                    <a:pt x="62" y="10"/>
                    <a:pt x="63" y="13"/>
                    <a:pt x="61" y="13"/>
                  </a:cubicBezTo>
                  <a:cubicBezTo>
                    <a:pt x="58" y="14"/>
                    <a:pt x="58" y="14"/>
                    <a:pt x="55" y="16"/>
                  </a:cubicBezTo>
                  <a:cubicBezTo>
                    <a:pt x="53" y="18"/>
                    <a:pt x="47" y="17"/>
                    <a:pt x="45" y="20"/>
                  </a:cubicBezTo>
                  <a:cubicBezTo>
                    <a:pt x="43" y="22"/>
                    <a:pt x="50" y="24"/>
                    <a:pt x="47" y="25"/>
                  </a:cubicBezTo>
                  <a:cubicBezTo>
                    <a:pt x="45" y="27"/>
                    <a:pt x="44" y="26"/>
                    <a:pt x="41" y="29"/>
                  </a:cubicBezTo>
                  <a:cubicBezTo>
                    <a:pt x="39" y="32"/>
                    <a:pt x="37" y="33"/>
                    <a:pt x="34" y="34"/>
                  </a:cubicBezTo>
                  <a:cubicBezTo>
                    <a:pt x="32" y="34"/>
                    <a:pt x="26" y="36"/>
                    <a:pt x="24" y="36"/>
                  </a:cubicBezTo>
                  <a:cubicBezTo>
                    <a:pt x="22" y="36"/>
                    <a:pt x="20" y="34"/>
                    <a:pt x="20" y="34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6" y="48"/>
                    <a:pt x="4" y="49"/>
                  </a:cubicBezTo>
                  <a:cubicBezTo>
                    <a:pt x="1" y="50"/>
                    <a:pt x="0" y="52"/>
                    <a:pt x="2" y="53"/>
                  </a:cubicBezTo>
                  <a:cubicBezTo>
                    <a:pt x="3" y="54"/>
                    <a:pt x="5" y="54"/>
                    <a:pt x="5" y="57"/>
                  </a:cubicBezTo>
                  <a:cubicBezTo>
                    <a:pt x="6" y="59"/>
                    <a:pt x="7" y="62"/>
                    <a:pt x="9" y="65"/>
                  </a:cubicBezTo>
                  <a:cubicBezTo>
                    <a:pt x="11" y="68"/>
                    <a:pt x="10" y="69"/>
                    <a:pt x="13" y="72"/>
                  </a:cubicBezTo>
                  <a:cubicBezTo>
                    <a:pt x="16" y="75"/>
                    <a:pt x="16" y="74"/>
                    <a:pt x="18" y="77"/>
                  </a:cubicBezTo>
                  <a:cubicBezTo>
                    <a:pt x="20" y="81"/>
                    <a:pt x="24" y="84"/>
                    <a:pt x="24" y="84"/>
                  </a:cubicBezTo>
                  <a:cubicBezTo>
                    <a:pt x="24" y="84"/>
                    <a:pt x="27" y="84"/>
                    <a:pt x="28" y="82"/>
                  </a:cubicBezTo>
                  <a:cubicBezTo>
                    <a:pt x="29" y="79"/>
                    <a:pt x="28" y="79"/>
                    <a:pt x="31" y="78"/>
                  </a:cubicBezTo>
                  <a:cubicBezTo>
                    <a:pt x="33" y="77"/>
                    <a:pt x="33" y="79"/>
                    <a:pt x="35" y="79"/>
                  </a:cubicBezTo>
                  <a:cubicBezTo>
                    <a:pt x="37" y="78"/>
                    <a:pt x="41" y="77"/>
                    <a:pt x="41" y="77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294">
              <a:extLst>
                <a:ext uri="{FF2B5EF4-FFF2-40B4-BE49-F238E27FC236}">
                  <a16:creationId xmlns:a16="http://schemas.microsoft.com/office/drawing/2014/main" id="{CBD41978-DA9E-6C4C-971D-4268474E05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6273" y="376907"/>
              <a:ext cx="2748500" cy="2191615"/>
            </a:xfrm>
            <a:custGeom>
              <a:avLst/>
              <a:gdLst>
                <a:gd name="T0" fmla="*/ 256 w 780"/>
                <a:gd name="T1" fmla="*/ 253 h 622"/>
                <a:gd name="T2" fmla="*/ 316 w 780"/>
                <a:gd name="T3" fmla="*/ 199 h 622"/>
                <a:gd name="T4" fmla="*/ 534 w 780"/>
                <a:gd name="T5" fmla="*/ 193 h 622"/>
                <a:gd name="T6" fmla="*/ 457 w 780"/>
                <a:gd name="T7" fmla="*/ 181 h 622"/>
                <a:gd name="T8" fmla="*/ 548 w 780"/>
                <a:gd name="T9" fmla="*/ 219 h 622"/>
                <a:gd name="T10" fmla="*/ 582 w 780"/>
                <a:gd name="T11" fmla="*/ 313 h 622"/>
                <a:gd name="T12" fmla="*/ 622 w 780"/>
                <a:gd name="T13" fmla="*/ 348 h 622"/>
                <a:gd name="T14" fmla="*/ 639 w 780"/>
                <a:gd name="T15" fmla="*/ 286 h 622"/>
                <a:gd name="T16" fmla="*/ 690 w 780"/>
                <a:gd name="T17" fmla="*/ 273 h 622"/>
                <a:gd name="T18" fmla="*/ 644 w 780"/>
                <a:gd name="T19" fmla="*/ 243 h 622"/>
                <a:gd name="T20" fmla="*/ 586 w 780"/>
                <a:gd name="T21" fmla="*/ 191 h 622"/>
                <a:gd name="T22" fmla="*/ 565 w 780"/>
                <a:gd name="T23" fmla="*/ 41 h 622"/>
                <a:gd name="T24" fmla="*/ 400 w 780"/>
                <a:gd name="T25" fmla="*/ 45 h 622"/>
                <a:gd name="T26" fmla="*/ 478 w 780"/>
                <a:gd name="T27" fmla="*/ 82 h 622"/>
                <a:gd name="T28" fmla="*/ 455 w 780"/>
                <a:gd name="T29" fmla="*/ 123 h 622"/>
                <a:gd name="T30" fmla="*/ 576 w 780"/>
                <a:gd name="T31" fmla="*/ 82 h 622"/>
                <a:gd name="T32" fmla="*/ 655 w 780"/>
                <a:gd name="T33" fmla="*/ 33 h 622"/>
                <a:gd name="T34" fmla="*/ 566 w 780"/>
                <a:gd name="T35" fmla="*/ 20 h 622"/>
                <a:gd name="T36" fmla="*/ 96 w 780"/>
                <a:gd name="T37" fmla="*/ 464 h 622"/>
                <a:gd name="T38" fmla="*/ 128 w 780"/>
                <a:gd name="T39" fmla="*/ 514 h 622"/>
                <a:gd name="T40" fmla="*/ 525 w 780"/>
                <a:gd name="T41" fmla="*/ 574 h 622"/>
                <a:gd name="T42" fmla="*/ 643 w 780"/>
                <a:gd name="T43" fmla="*/ 584 h 622"/>
                <a:gd name="T44" fmla="*/ 683 w 780"/>
                <a:gd name="T45" fmla="*/ 580 h 622"/>
                <a:gd name="T46" fmla="*/ 615 w 780"/>
                <a:gd name="T47" fmla="*/ 558 h 622"/>
                <a:gd name="T48" fmla="*/ 731 w 780"/>
                <a:gd name="T49" fmla="*/ 471 h 622"/>
                <a:gd name="T50" fmla="*/ 678 w 780"/>
                <a:gd name="T51" fmla="*/ 399 h 622"/>
                <a:gd name="T52" fmla="*/ 564 w 780"/>
                <a:gd name="T53" fmla="*/ 349 h 622"/>
                <a:gd name="T54" fmla="*/ 524 w 780"/>
                <a:gd name="T55" fmla="*/ 498 h 622"/>
                <a:gd name="T56" fmla="*/ 443 w 780"/>
                <a:gd name="T57" fmla="*/ 341 h 622"/>
                <a:gd name="T58" fmla="*/ 516 w 780"/>
                <a:gd name="T59" fmla="*/ 264 h 622"/>
                <a:gd name="T60" fmla="*/ 425 w 780"/>
                <a:gd name="T61" fmla="*/ 235 h 622"/>
                <a:gd name="T62" fmla="*/ 399 w 780"/>
                <a:gd name="T63" fmla="*/ 201 h 622"/>
                <a:gd name="T64" fmla="*/ 387 w 780"/>
                <a:gd name="T65" fmla="*/ 265 h 622"/>
                <a:gd name="T66" fmla="*/ 286 w 780"/>
                <a:gd name="T67" fmla="*/ 275 h 622"/>
                <a:gd name="T68" fmla="*/ 120 w 780"/>
                <a:gd name="T69" fmla="*/ 217 h 622"/>
                <a:gd name="T70" fmla="*/ 7 w 780"/>
                <a:gd name="T71" fmla="*/ 232 h 622"/>
                <a:gd name="T72" fmla="*/ 611 w 780"/>
                <a:gd name="T73" fmla="*/ 562 h 622"/>
                <a:gd name="T74" fmla="*/ 682 w 780"/>
                <a:gd name="T75" fmla="*/ 572 h 622"/>
                <a:gd name="T76" fmla="*/ 598 w 780"/>
                <a:gd name="T77" fmla="*/ 502 h 622"/>
                <a:gd name="T78" fmla="*/ 778 w 780"/>
                <a:gd name="T79" fmla="*/ 550 h 622"/>
                <a:gd name="T80" fmla="*/ 373 w 780"/>
                <a:gd name="T81" fmla="*/ 505 h 622"/>
                <a:gd name="T82" fmla="*/ 387 w 780"/>
                <a:gd name="T83" fmla="*/ 513 h 622"/>
                <a:gd name="T84" fmla="*/ 341 w 780"/>
                <a:gd name="T85" fmla="*/ 409 h 622"/>
                <a:gd name="T86" fmla="*/ 447 w 780"/>
                <a:gd name="T87" fmla="*/ 88 h 622"/>
                <a:gd name="T88" fmla="*/ 668 w 780"/>
                <a:gd name="T89" fmla="*/ 337 h 622"/>
                <a:gd name="T90" fmla="*/ 623 w 780"/>
                <a:gd name="T91" fmla="*/ 282 h 622"/>
                <a:gd name="T92" fmla="*/ 567 w 780"/>
                <a:gd name="T93" fmla="*/ 239 h 622"/>
                <a:gd name="T94" fmla="*/ 381 w 780"/>
                <a:gd name="T95" fmla="*/ 156 h 622"/>
                <a:gd name="T96" fmla="*/ 429 w 780"/>
                <a:gd name="T97" fmla="*/ 130 h 622"/>
                <a:gd name="T98" fmla="*/ 453 w 780"/>
                <a:gd name="T99" fmla="*/ 134 h 622"/>
                <a:gd name="T100" fmla="*/ 391 w 780"/>
                <a:gd name="T101" fmla="*/ 103 h 622"/>
                <a:gd name="T102" fmla="*/ 391 w 780"/>
                <a:gd name="T103" fmla="*/ 201 h 622"/>
                <a:gd name="T104" fmla="*/ 362 w 780"/>
                <a:gd name="T105" fmla="*/ 120 h 622"/>
                <a:gd name="T106" fmla="*/ 315 w 780"/>
                <a:gd name="T107" fmla="*/ 98 h 622"/>
                <a:gd name="T108" fmla="*/ 315 w 780"/>
                <a:gd name="T109" fmla="*/ 75 h 622"/>
                <a:gd name="T110" fmla="*/ 270 w 780"/>
                <a:gd name="T111" fmla="*/ 341 h 622"/>
                <a:gd name="T112" fmla="*/ 192 w 780"/>
                <a:gd name="T113" fmla="*/ 301 h 622"/>
                <a:gd name="T114" fmla="*/ 377 w 780"/>
                <a:gd name="T115" fmla="*/ 233 h 622"/>
                <a:gd name="T116" fmla="*/ 149 w 780"/>
                <a:gd name="T117" fmla="*/ 200 h 622"/>
                <a:gd name="T118" fmla="*/ 276 w 780"/>
                <a:gd name="T119" fmla="*/ 112 h 622"/>
                <a:gd name="T120" fmla="*/ 242 w 780"/>
                <a:gd name="T121" fmla="*/ 151 h 622"/>
                <a:gd name="T122" fmla="*/ 181 w 780"/>
                <a:gd name="T123" fmla="*/ 133 h 622"/>
                <a:gd name="T124" fmla="*/ 256 w 780"/>
                <a:gd name="T125" fmla="*/ 85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0" h="622">
                  <a:moveTo>
                    <a:pt x="204" y="193"/>
                  </a:moveTo>
                  <a:cubicBezTo>
                    <a:pt x="204" y="194"/>
                    <a:pt x="201" y="194"/>
                    <a:pt x="200" y="194"/>
                  </a:cubicBezTo>
                  <a:cubicBezTo>
                    <a:pt x="199" y="195"/>
                    <a:pt x="200" y="196"/>
                    <a:pt x="199" y="197"/>
                  </a:cubicBezTo>
                  <a:cubicBezTo>
                    <a:pt x="198" y="199"/>
                    <a:pt x="196" y="199"/>
                    <a:pt x="195" y="201"/>
                  </a:cubicBezTo>
                  <a:cubicBezTo>
                    <a:pt x="195" y="202"/>
                    <a:pt x="194" y="202"/>
                    <a:pt x="193" y="202"/>
                  </a:cubicBezTo>
                  <a:cubicBezTo>
                    <a:pt x="195" y="203"/>
                    <a:pt x="192" y="206"/>
                    <a:pt x="199" y="206"/>
                  </a:cubicBezTo>
                  <a:cubicBezTo>
                    <a:pt x="204" y="206"/>
                    <a:pt x="201" y="204"/>
                    <a:pt x="203" y="203"/>
                  </a:cubicBezTo>
                  <a:cubicBezTo>
                    <a:pt x="206" y="202"/>
                    <a:pt x="207" y="205"/>
                    <a:pt x="205" y="205"/>
                  </a:cubicBezTo>
                  <a:cubicBezTo>
                    <a:pt x="205" y="205"/>
                    <a:pt x="205" y="206"/>
                    <a:pt x="205" y="206"/>
                  </a:cubicBezTo>
                  <a:cubicBezTo>
                    <a:pt x="208" y="206"/>
                    <a:pt x="207" y="207"/>
                    <a:pt x="207" y="207"/>
                  </a:cubicBezTo>
                  <a:cubicBezTo>
                    <a:pt x="206" y="207"/>
                    <a:pt x="204" y="207"/>
                    <a:pt x="203" y="207"/>
                  </a:cubicBezTo>
                  <a:cubicBezTo>
                    <a:pt x="203" y="210"/>
                    <a:pt x="203" y="210"/>
                    <a:pt x="203" y="210"/>
                  </a:cubicBezTo>
                  <a:cubicBezTo>
                    <a:pt x="210" y="210"/>
                    <a:pt x="210" y="210"/>
                    <a:pt x="210" y="210"/>
                  </a:cubicBezTo>
                  <a:cubicBezTo>
                    <a:pt x="210" y="209"/>
                    <a:pt x="211" y="207"/>
                    <a:pt x="211" y="206"/>
                  </a:cubicBezTo>
                  <a:cubicBezTo>
                    <a:pt x="212" y="206"/>
                    <a:pt x="217" y="208"/>
                    <a:pt x="219" y="208"/>
                  </a:cubicBezTo>
                  <a:cubicBezTo>
                    <a:pt x="220" y="208"/>
                    <a:pt x="221" y="206"/>
                    <a:pt x="222" y="205"/>
                  </a:cubicBezTo>
                  <a:cubicBezTo>
                    <a:pt x="225" y="204"/>
                    <a:pt x="230" y="205"/>
                    <a:pt x="233" y="205"/>
                  </a:cubicBezTo>
                  <a:cubicBezTo>
                    <a:pt x="233" y="205"/>
                    <a:pt x="233" y="207"/>
                    <a:pt x="233" y="207"/>
                  </a:cubicBezTo>
                  <a:cubicBezTo>
                    <a:pt x="227" y="207"/>
                    <a:pt x="226" y="207"/>
                    <a:pt x="222" y="209"/>
                  </a:cubicBezTo>
                  <a:cubicBezTo>
                    <a:pt x="222" y="209"/>
                    <a:pt x="222" y="211"/>
                    <a:pt x="222" y="211"/>
                  </a:cubicBezTo>
                  <a:cubicBezTo>
                    <a:pt x="221" y="211"/>
                    <a:pt x="219" y="210"/>
                    <a:pt x="219" y="210"/>
                  </a:cubicBezTo>
                  <a:cubicBezTo>
                    <a:pt x="217" y="210"/>
                    <a:pt x="217" y="211"/>
                    <a:pt x="215" y="211"/>
                  </a:cubicBezTo>
                  <a:cubicBezTo>
                    <a:pt x="211" y="212"/>
                    <a:pt x="201" y="213"/>
                    <a:pt x="207" y="217"/>
                  </a:cubicBezTo>
                  <a:cubicBezTo>
                    <a:pt x="208" y="219"/>
                    <a:pt x="210" y="219"/>
                    <a:pt x="213" y="219"/>
                  </a:cubicBezTo>
                  <a:cubicBezTo>
                    <a:pt x="213" y="219"/>
                    <a:pt x="213" y="217"/>
                    <a:pt x="214" y="217"/>
                  </a:cubicBezTo>
                  <a:cubicBezTo>
                    <a:pt x="214" y="217"/>
                    <a:pt x="217" y="220"/>
                    <a:pt x="218" y="220"/>
                  </a:cubicBezTo>
                  <a:cubicBezTo>
                    <a:pt x="219" y="220"/>
                    <a:pt x="221" y="218"/>
                    <a:pt x="223" y="218"/>
                  </a:cubicBezTo>
                  <a:cubicBezTo>
                    <a:pt x="223" y="218"/>
                    <a:pt x="230" y="218"/>
                    <a:pt x="231" y="218"/>
                  </a:cubicBezTo>
                  <a:cubicBezTo>
                    <a:pt x="231" y="218"/>
                    <a:pt x="232" y="219"/>
                    <a:pt x="234" y="219"/>
                  </a:cubicBezTo>
                  <a:cubicBezTo>
                    <a:pt x="235" y="219"/>
                    <a:pt x="239" y="217"/>
                    <a:pt x="241" y="217"/>
                  </a:cubicBezTo>
                  <a:cubicBezTo>
                    <a:pt x="242" y="218"/>
                    <a:pt x="242" y="220"/>
                    <a:pt x="244" y="219"/>
                  </a:cubicBezTo>
                  <a:cubicBezTo>
                    <a:pt x="244" y="219"/>
                    <a:pt x="248" y="218"/>
                    <a:pt x="248" y="218"/>
                  </a:cubicBezTo>
                  <a:cubicBezTo>
                    <a:pt x="248" y="216"/>
                    <a:pt x="248" y="216"/>
                    <a:pt x="248" y="216"/>
                  </a:cubicBezTo>
                  <a:cubicBezTo>
                    <a:pt x="250" y="216"/>
                    <a:pt x="252" y="217"/>
                    <a:pt x="253" y="218"/>
                  </a:cubicBezTo>
                  <a:cubicBezTo>
                    <a:pt x="253" y="218"/>
                    <a:pt x="253" y="220"/>
                    <a:pt x="253" y="220"/>
                  </a:cubicBezTo>
                  <a:cubicBezTo>
                    <a:pt x="254" y="220"/>
                    <a:pt x="255" y="220"/>
                    <a:pt x="256" y="220"/>
                  </a:cubicBezTo>
                  <a:cubicBezTo>
                    <a:pt x="257" y="220"/>
                    <a:pt x="258" y="217"/>
                    <a:pt x="260" y="217"/>
                  </a:cubicBezTo>
                  <a:cubicBezTo>
                    <a:pt x="261" y="217"/>
                    <a:pt x="261" y="218"/>
                    <a:pt x="262" y="218"/>
                  </a:cubicBezTo>
                  <a:cubicBezTo>
                    <a:pt x="262" y="218"/>
                    <a:pt x="262" y="220"/>
                    <a:pt x="262" y="220"/>
                  </a:cubicBezTo>
                  <a:cubicBezTo>
                    <a:pt x="261" y="220"/>
                    <a:pt x="260" y="220"/>
                    <a:pt x="259" y="220"/>
                  </a:cubicBezTo>
                  <a:cubicBezTo>
                    <a:pt x="258" y="225"/>
                    <a:pt x="260" y="222"/>
                    <a:pt x="256" y="224"/>
                  </a:cubicBezTo>
                  <a:cubicBezTo>
                    <a:pt x="256" y="224"/>
                    <a:pt x="255" y="226"/>
                    <a:pt x="255" y="226"/>
                  </a:cubicBezTo>
                  <a:cubicBezTo>
                    <a:pt x="253" y="227"/>
                    <a:pt x="246" y="227"/>
                    <a:pt x="244" y="226"/>
                  </a:cubicBezTo>
                  <a:cubicBezTo>
                    <a:pt x="243" y="226"/>
                    <a:pt x="242" y="224"/>
                    <a:pt x="241" y="224"/>
                  </a:cubicBezTo>
                  <a:cubicBezTo>
                    <a:pt x="240" y="224"/>
                    <a:pt x="232" y="225"/>
                    <a:pt x="231" y="226"/>
                  </a:cubicBezTo>
                  <a:cubicBezTo>
                    <a:pt x="230" y="226"/>
                    <a:pt x="230" y="228"/>
                    <a:pt x="230" y="228"/>
                  </a:cubicBezTo>
                  <a:cubicBezTo>
                    <a:pt x="226" y="229"/>
                    <a:pt x="218" y="228"/>
                    <a:pt x="214" y="228"/>
                  </a:cubicBezTo>
                  <a:cubicBezTo>
                    <a:pt x="216" y="229"/>
                    <a:pt x="213" y="233"/>
                    <a:pt x="213" y="233"/>
                  </a:cubicBezTo>
                  <a:cubicBezTo>
                    <a:pt x="213" y="237"/>
                    <a:pt x="214" y="234"/>
                    <a:pt x="215" y="235"/>
                  </a:cubicBezTo>
                  <a:cubicBezTo>
                    <a:pt x="215" y="236"/>
                    <a:pt x="215" y="237"/>
                    <a:pt x="215" y="237"/>
                  </a:cubicBezTo>
                  <a:cubicBezTo>
                    <a:pt x="216" y="238"/>
                    <a:pt x="218" y="238"/>
                    <a:pt x="219" y="239"/>
                  </a:cubicBezTo>
                  <a:cubicBezTo>
                    <a:pt x="219" y="239"/>
                    <a:pt x="219" y="241"/>
                    <a:pt x="219" y="241"/>
                  </a:cubicBezTo>
                  <a:cubicBezTo>
                    <a:pt x="221" y="242"/>
                    <a:pt x="225" y="244"/>
                    <a:pt x="228" y="245"/>
                  </a:cubicBezTo>
                  <a:cubicBezTo>
                    <a:pt x="229" y="245"/>
                    <a:pt x="231" y="244"/>
                    <a:pt x="231" y="244"/>
                  </a:cubicBezTo>
                  <a:cubicBezTo>
                    <a:pt x="233" y="244"/>
                    <a:pt x="237" y="245"/>
                    <a:pt x="239" y="246"/>
                  </a:cubicBezTo>
                  <a:cubicBezTo>
                    <a:pt x="240" y="247"/>
                    <a:pt x="240" y="252"/>
                    <a:pt x="241" y="254"/>
                  </a:cubicBezTo>
                  <a:cubicBezTo>
                    <a:pt x="242" y="254"/>
                    <a:pt x="243" y="253"/>
                    <a:pt x="245" y="253"/>
                  </a:cubicBezTo>
                  <a:cubicBezTo>
                    <a:pt x="246" y="255"/>
                    <a:pt x="246" y="255"/>
                    <a:pt x="246" y="255"/>
                  </a:cubicBezTo>
                  <a:cubicBezTo>
                    <a:pt x="246" y="255"/>
                    <a:pt x="247" y="255"/>
                    <a:pt x="248" y="255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50" y="256"/>
                    <a:pt x="254" y="256"/>
                    <a:pt x="256" y="255"/>
                  </a:cubicBezTo>
                  <a:cubicBezTo>
                    <a:pt x="256" y="255"/>
                    <a:pt x="256" y="253"/>
                    <a:pt x="256" y="253"/>
                  </a:cubicBezTo>
                  <a:cubicBezTo>
                    <a:pt x="257" y="253"/>
                    <a:pt x="258" y="253"/>
                    <a:pt x="258" y="253"/>
                  </a:cubicBezTo>
                  <a:cubicBezTo>
                    <a:pt x="260" y="252"/>
                    <a:pt x="260" y="253"/>
                    <a:pt x="262" y="253"/>
                  </a:cubicBezTo>
                  <a:cubicBezTo>
                    <a:pt x="263" y="253"/>
                    <a:pt x="268" y="254"/>
                    <a:pt x="270" y="253"/>
                  </a:cubicBezTo>
                  <a:cubicBezTo>
                    <a:pt x="270" y="253"/>
                    <a:pt x="270" y="253"/>
                    <a:pt x="270" y="253"/>
                  </a:cubicBezTo>
                  <a:cubicBezTo>
                    <a:pt x="272" y="252"/>
                    <a:pt x="275" y="251"/>
                    <a:pt x="276" y="251"/>
                  </a:cubicBezTo>
                  <a:cubicBezTo>
                    <a:pt x="277" y="250"/>
                    <a:pt x="279" y="251"/>
                    <a:pt x="280" y="251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1" y="248"/>
                    <a:pt x="282" y="249"/>
                    <a:pt x="283" y="249"/>
                  </a:cubicBezTo>
                  <a:cubicBezTo>
                    <a:pt x="285" y="248"/>
                    <a:pt x="289" y="245"/>
                    <a:pt x="291" y="245"/>
                  </a:cubicBezTo>
                  <a:cubicBezTo>
                    <a:pt x="294" y="244"/>
                    <a:pt x="295" y="245"/>
                    <a:pt x="298" y="243"/>
                  </a:cubicBezTo>
                  <a:cubicBezTo>
                    <a:pt x="298" y="243"/>
                    <a:pt x="300" y="240"/>
                    <a:pt x="300" y="239"/>
                  </a:cubicBezTo>
                  <a:cubicBezTo>
                    <a:pt x="301" y="239"/>
                    <a:pt x="303" y="239"/>
                    <a:pt x="304" y="239"/>
                  </a:cubicBezTo>
                  <a:cubicBezTo>
                    <a:pt x="305" y="238"/>
                    <a:pt x="307" y="236"/>
                    <a:pt x="308" y="235"/>
                  </a:cubicBezTo>
                  <a:cubicBezTo>
                    <a:pt x="308" y="235"/>
                    <a:pt x="308" y="235"/>
                    <a:pt x="308" y="235"/>
                  </a:cubicBezTo>
                  <a:cubicBezTo>
                    <a:pt x="310" y="234"/>
                    <a:pt x="311" y="235"/>
                    <a:pt x="312" y="235"/>
                  </a:cubicBezTo>
                  <a:cubicBezTo>
                    <a:pt x="311" y="237"/>
                    <a:pt x="310" y="239"/>
                    <a:pt x="309" y="241"/>
                  </a:cubicBezTo>
                  <a:cubicBezTo>
                    <a:pt x="310" y="241"/>
                    <a:pt x="310" y="243"/>
                    <a:pt x="310" y="243"/>
                  </a:cubicBezTo>
                  <a:cubicBezTo>
                    <a:pt x="313" y="244"/>
                    <a:pt x="315" y="243"/>
                    <a:pt x="318" y="244"/>
                  </a:cubicBezTo>
                  <a:cubicBezTo>
                    <a:pt x="318" y="244"/>
                    <a:pt x="317" y="247"/>
                    <a:pt x="318" y="247"/>
                  </a:cubicBezTo>
                  <a:cubicBezTo>
                    <a:pt x="318" y="247"/>
                    <a:pt x="320" y="248"/>
                    <a:pt x="320" y="247"/>
                  </a:cubicBezTo>
                  <a:cubicBezTo>
                    <a:pt x="321" y="247"/>
                    <a:pt x="321" y="246"/>
                    <a:pt x="322" y="245"/>
                  </a:cubicBezTo>
                  <a:cubicBezTo>
                    <a:pt x="323" y="246"/>
                    <a:pt x="325" y="249"/>
                    <a:pt x="327" y="249"/>
                  </a:cubicBezTo>
                  <a:cubicBezTo>
                    <a:pt x="328" y="249"/>
                    <a:pt x="329" y="247"/>
                    <a:pt x="330" y="247"/>
                  </a:cubicBezTo>
                  <a:cubicBezTo>
                    <a:pt x="331" y="248"/>
                    <a:pt x="331" y="250"/>
                    <a:pt x="334" y="250"/>
                  </a:cubicBezTo>
                  <a:cubicBezTo>
                    <a:pt x="335" y="250"/>
                    <a:pt x="335" y="248"/>
                    <a:pt x="335" y="247"/>
                  </a:cubicBezTo>
                  <a:cubicBezTo>
                    <a:pt x="337" y="248"/>
                    <a:pt x="339" y="248"/>
                    <a:pt x="341" y="248"/>
                  </a:cubicBezTo>
                  <a:cubicBezTo>
                    <a:pt x="342" y="246"/>
                    <a:pt x="342" y="246"/>
                    <a:pt x="342" y="246"/>
                  </a:cubicBezTo>
                  <a:cubicBezTo>
                    <a:pt x="344" y="245"/>
                    <a:pt x="344" y="246"/>
                    <a:pt x="346" y="245"/>
                  </a:cubicBezTo>
                  <a:cubicBezTo>
                    <a:pt x="347" y="244"/>
                    <a:pt x="346" y="243"/>
                    <a:pt x="347" y="242"/>
                  </a:cubicBezTo>
                  <a:cubicBezTo>
                    <a:pt x="346" y="242"/>
                    <a:pt x="345" y="242"/>
                    <a:pt x="345" y="242"/>
                  </a:cubicBezTo>
                  <a:cubicBezTo>
                    <a:pt x="345" y="241"/>
                    <a:pt x="345" y="240"/>
                    <a:pt x="345" y="239"/>
                  </a:cubicBezTo>
                  <a:cubicBezTo>
                    <a:pt x="343" y="240"/>
                    <a:pt x="342" y="239"/>
                    <a:pt x="340" y="239"/>
                  </a:cubicBezTo>
                  <a:cubicBezTo>
                    <a:pt x="338" y="240"/>
                    <a:pt x="341" y="243"/>
                    <a:pt x="336" y="241"/>
                  </a:cubicBezTo>
                  <a:cubicBezTo>
                    <a:pt x="334" y="241"/>
                    <a:pt x="335" y="239"/>
                    <a:pt x="334" y="238"/>
                  </a:cubicBezTo>
                  <a:cubicBezTo>
                    <a:pt x="333" y="238"/>
                    <a:pt x="331" y="237"/>
                    <a:pt x="331" y="237"/>
                  </a:cubicBezTo>
                  <a:cubicBezTo>
                    <a:pt x="332" y="234"/>
                    <a:pt x="332" y="234"/>
                    <a:pt x="332" y="234"/>
                  </a:cubicBezTo>
                  <a:cubicBezTo>
                    <a:pt x="333" y="235"/>
                    <a:pt x="334" y="234"/>
                    <a:pt x="336" y="235"/>
                  </a:cubicBezTo>
                  <a:cubicBezTo>
                    <a:pt x="336" y="235"/>
                    <a:pt x="337" y="237"/>
                    <a:pt x="338" y="237"/>
                  </a:cubicBezTo>
                  <a:cubicBezTo>
                    <a:pt x="340" y="238"/>
                    <a:pt x="343" y="238"/>
                    <a:pt x="346" y="238"/>
                  </a:cubicBezTo>
                  <a:cubicBezTo>
                    <a:pt x="346" y="238"/>
                    <a:pt x="346" y="236"/>
                    <a:pt x="346" y="236"/>
                  </a:cubicBezTo>
                  <a:cubicBezTo>
                    <a:pt x="344" y="236"/>
                    <a:pt x="344" y="236"/>
                    <a:pt x="343" y="235"/>
                  </a:cubicBezTo>
                  <a:cubicBezTo>
                    <a:pt x="340" y="234"/>
                    <a:pt x="344" y="234"/>
                    <a:pt x="345" y="233"/>
                  </a:cubicBezTo>
                  <a:cubicBezTo>
                    <a:pt x="344" y="233"/>
                    <a:pt x="346" y="232"/>
                    <a:pt x="346" y="232"/>
                  </a:cubicBezTo>
                  <a:cubicBezTo>
                    <a:pt x="348" y="233"/>
                    <a:pt x="349" y="234"/>
                    <a:pt x="352" y="235"/>
                  </a:cubicBezTo>
                  <a:cubicBezTo>
                    <a:pt x="352" y="236"/>
                    <a:pt x="351" y="238"/>
                    <a:pt x="352" y="238"/>
                  </a:cubicBezTo>
                  <a:cubicBezTo>
                    <a:pt x="352" y="239"/>
                    <a:pt x="354" y="238"/>
                    <a:pt x="355" y="239"/>
                  </a:cubicBezTo>
                  <a:cubicBezTo>
                    <a:pt x="356" y="238"/>
                    <a:pt x="355" y="237"/>
                    <a:pt x="356" y="237"/>
                  </a:cubicBezTo>
                  <a:cubicBezTo>
                    <a:pt x="356" y="237"/>
                    <a:pt x="356" y="236"/>
                    <a:pt x="356" y="235"/>
                  </a:cubicBezTo>
                  <a:cubicBezTo>
                    <a:pt x="356" y="235"/>
                    <a:pt x="354" y="234"/>
                    <a:pt x="354" y="234"/>
                  </a:cubicBezTo>
                  <a:cubicBezTo>
                    <a:pt x="355" y="231"/>
                    <a:pt x="355" y="231"/>
                    <a:pt x="355" y="227"/>
                  </a:cubicBezTo>
                  <a:cubicBezTo>
                    <a:pt x="354" y="227"/>
                    <a:pt x="353" y="226"/>
                    <a:pt x="353" y="226"/>
                  </a:cubicBezTo>
                  <a:cubicBezTo>
                    <a:pt x="351" y="226"/>
                    <a:pt x="350" y="227"/>
                    <a:pt x="349" y="227"/>
                  </a:cubicBezTo>
                  <a:cubicBezTo>
                    <a:pt x="341" y="228"/>
                    <a:pt x="337" y="223"/>
                    <a:pt x="335" y="217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33" y="219"/>
                    <a:pt x="334" y="221"/>
                    <a:pt x="334" y="223"/>
                  </a:cubicBezTo>
                  <a:cubicBezTo>
                    <a:pt x="333" y="223"/>
                    <a:pt x="332" y="221"/>
                    <a:pt x="332" y="221"/>
                  </a:cubicBezTo>
                  <a:cubicBezTo>
                    <a:pt x="330" y="221"/>
                    <a:pt x="328" y="221"/>
                    <a:pt x="327" y="221"/>
                  </a:cubicBezTo>
                  <a:cubicBezTo>
                    <a:pt x="327" y="220"/>
                    <a:pt x="326" y="218"/>
                    <a:pt x="326" y="218"/>
                  </a:cubicBezTo>
                  <a:cubicBezTo>
                    <a:pt x="325" y="216"/>
                    <a:pt x="323" y="215"/>
                    <a:pt x="322" y="213"/>
                  </a:cubicBezTo>
                  <a:cubicBezTo>
                    <a:pt x="321" y="211"/>
                    <a:pt x="321" y="208"/>
                    <a:pt x="320" y="206"/>
                  </a:cubicBezTo>
                  <a:cubicBezTo>
                    <a:pt x="320" y="205"/>
                    <a:pt x="317" y="205"/>
                    <a:pt x="316" y="204"/>
                  </a:cubicBezTo>
                  <a:cubicBezTo>
                    <a:pt x="315" y="202"/>
                    <a:pt x="317" y="200"/>
                    <a:pt x="316" y="199"/>
                  </a:cubicBezTo>
                  <a:cubicBezTo>
                    <a:pt x="316" y="198"/>
                    <a:pt x="314" y="196"/>
                    <a:pt x="314" y="195"/>
                  </a:cubicBezTo>
                  <a:cubicBezTo>
                    <a:pt x="313" y="195"/>
                    <a:pt x="314" y="194"/>
                    <a:pt x="313" y="193"/>
                  </a:cubicBezTo>
                  <a:cubicBezTo>
                    <a:pt x="312" y="193"/>
                    <a:pt x="309" y="194"/>
                    <a:pt x="308" y="193"/>
                  </a:cubicBezTo>
                  <a:cubicBezTo>
                    <a:pt x="307" y="193"/>
                    <a:pt x="304" y="192"/>
                    <a:pt x="302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0" y="193"/>
                    <a:pt x="300" y="195"/>
                    <a:pt x="298" y="194"/>
                  </a:cubicBezTo>
                  <a:cubicBezTo>
                    <a:pt x="297" y="191"/>
                    <a:pt x="297" y="191"/>
                    <a:pt x="297" y="191"/>
                  </a:cubicBezTo>
                  <a:cubicBezTo>
                    <a:pt x="296" y="191"/>
                    <a:pt x="296" y="191"/>
                    <a:pt x="296" y="191"/>
                  </a:cubicBezTo>
                  <a:cubicBezTo>
                    <a:pt x="295" y="192"/>
                    <a:pt x="292" y="197"/>
                    <a:pt x="292" y="197"/>
                  </a:cubicBezTo>
                  <a:cubicBezTo>
                    <a:pt x="292" y="198"/>
                    <a:pt x="293" y="199"/>
                    <a:pt x="292" y="200"/>
                  </a:cubicBezTo>
                  <a:cubicBezTo>
                    <a:pt x="292" y="201"/>
                    <a:pt x="288" y="202"/>
                    <a:pt x="287" y="203"/>
                  </a:cubicBezTo>
                  <a:cubicBezTo>
                    <a:pt x="285" y="197"/>
                    <a:pt x="288" y="194"/>
                    <a:pt x="290" y="188"/>
                  </a:cubicBezTo>
                  <a:cubicBezTo>
                    <a:pt x="290" y="188"/>
                    <a:pt x="289" y="188"/>
                    <a:pt x="288" y="188"/>
                  </a:cubicBezTo>
                  <a:cubicBezTo>
                    <a:pt x="284" y="183"/>
                    <a:pt x="284" y="183"/>
                    <a:pt x="284" y="183"/>
                  </a:cubicBezTo>
                  <a:cubicBezTo>
                    <a:pt x="284" y="182"/>
                    <a:pt x="285" y="181"/>
                    <a:pt x="284" y="181"/>
                  </a:cubicBezTo>
                  <a:cubicBezTo>
                    <a:pt x="284" y="180"/>
                    <a:pt x="282" y="180"/>
                    <a:pt x="282" y="181"/>
                  </a:cubicBezTo>
                  <a:cubicBezTo>
                    <a:pt x="281" y="180"/>
                    <a:pt x="280" y="179"/>
                    <a:pt x="279" y="178"/>
                  </a:cubicBezTo>
                  <a:cubicBezTo>
                    <a:pt x="279" y="178"/>
                    <a:pt x="277" y="178"/>
                    <a:pt x="276" y="178"/>
                  </a:cubicBezTo>
                  <a:cubicBezTo>
                    <a:pt x="276" y="179"/>
                    <a:pt x="277" y="181"/>
                    <a:pt x="276" y="181"/>
                  </a:cubicBezTo>
                  <a:cubicBezTo>
                    <a:pt x="276" y="182"/>
                    <a:pt x="273" y="183"/>
                    <a:pt x="272" y="184"/>
                  </a:cubicBezTo>
                  <a:cubicBezTo>
                    <a:pt x="272" y="185"/>
                    <a:pt x="273" y="187"/>
                    <a:pt x="272" y="187"/>
                  </a:cubicBezTo>
                  <a:cubicBezTo>
                    <a:pt x="272" y="187"/>
                    <a:pt x="270" y="187"/>
                    <a:pt x="270" y="187"/>
                  </a:cubicBezTo>
                  <a:cubicBezTo>
                    <a:pt x="269" y="186"/>
                    <a:pt x="269" y="187"/>
                    <a:pt x="268" y="187"/>
                  </a:cubicBezTo>
                  <a:cubicBezTo>
                    <a:pt x="267" y="186"/>
                    <a:pt x="268" y="184"/>
                    <a:pt x="268" y="183"/>
                  </a:cubicBezTo>
                  <a:cubicBezTo>
                    <a:pt x="267" y="182"/>
                    <a:pt x="263" y="180"/>
                    <a:pt x="261" y="179"/>
                  </a:cubicBezTo>
                  <a:cubicBezTo>
                    <a:pt x="259" y="178"/>
                    <a:pt x="258" y="178"/>
                    <a:pt x="255" y="177"/>
                  </a:cubicBezTo>
                  <a:cubicBezTo>
                    <a:pt x="255" y="179"/>
                    <a:pt x="254" y="183"/>
                    <a:pt x="254" y="185"/>
                  </a:cubicBezTo>
                  <a:cubicBezTo>
                    <a:pt x="254" y="187"/>
                    <a:pt x="255" y="187"/>
                    <a:pt x="255" y="188"/>
                  </a:cubicBezTo>
                  <a:cubicBezTo>
                    <a:pt x="255" y="190"/>
                    <a:pt x="255" y="191"/>
                    <a:pt x="255" y="193"/>
                  </a:cubicBezTo>
                  <a:cubicBezTo>
                    <a:pt x="255" y="194"/>
                    <a:pt x="252" y="195"/>
                    <a:pt x="252" y="195"/>
                  </a:cubicBezTo>
                  <a:cubicBezTo>
                    <a:pt x="252" y="194"/>
                    <a:pt x="252" y="193"/>
                    <a:pt x="251" y="193"/>
                  </a:cubicBezTo>
                  <a:cubicBezTo>
                    <a:pt x="250" y="192"/>
                    <a:pt x="249" y="193"/>
                    <a:pt x="248" y="192"/>
                  </a:cubicBezTo>
                  <a:cubicBezTo>
                    <a:pt x="247" y="192"/>
                    <a:pt x="241" y="187"/>
                    <a:pt x="241" y="187"/>
                  </a:cubicBezTo>
                  <a:cubicBezTo>
                    <a:pt x="240" y="184"/>
                    <a:pt x="242" y="183"/>
                    <a:pt x="242" y="181"/>
                  </a:cubicBezTo>
                  <a:cubicBezTo>
                    <a:pt x="242" y="177"/>
                    <a:pt x="241" y="174"/>
                    <a:pt x="241" y="171"/>
                  </a:cubicBezTo>
                  <a:cubicBezTo>
                    <a:pt x="238" y="171"/>
                    <a:pt x="237" y="171"/>
                    <a:pt x="235" y="171"/>
                  </a:cubicBezTo>
                  <a:cubicBezTo>
                    <a:pt x="232" y="175"/>
                    <a:pt x="229" y="176"/>
                    <a:pt x="225" y="178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21" y="180"/>
                    <a:pt x="218" y="179"/>
                    <a:pt x="216" y="179"/>
                  </a:cubicBezTo>
                  <a:cubicBezTo>
                    <a:pt x="214" y="180"/>
                    <a:pt x="212" y="182"/>
                    <a:pt x="211" y="183"/>
                  </a:cubicBezTo>
                  <a:cubicBezTo>
                    <a:pt x="209" y="183"/>
                    <a:pt x="208" y="183"/>
                    <a:pt x="207" y="183"/>
                  </a:cubicBezTo>
                  <a:cubicBezTo>
                    <a:pt x="203" y="186"/>
                    <a:pt x="204" y="190"/>
                    <a:pt x="204" y="193"/>
                  </a:cubicBezTo>
                  <a:close/>
                  <a:moveTo>
                    <a:pt x="566" y="186"/>
                  </a:moveTo>
                  <a:cubicBezTo>
                    <a:pt x="563" y="185"/>
                    <a:pt x="561" y="186"/>
                    <a:pt x="559" y="185"/>
                  </a:cubicBezTo>
                  <a:cubicBezTo>
                    <a:pt x="558" y="185"/>
                    <a:pt x="558" y="183"/>
                    <a:pt x="558" y="183"/>
                  </a:cubicBezTo>
                  <a:cubicBezTo>
                    <a:pt x="556" y="182"/>
                    <a:pt x="552" y="182"/>
                    <a:pt x="549" y="182"/>
                  </a:cubicBezTo>
                  <a:cubicBezTo>
                    <a:pt x="543" y="183"/>
                    <a:pt x="544" y="187"/>
                    <a:pt x="548" y="189"/>
                  </a:cubicBezTo>
                  <a:cubicBezTo>
                    <a:pt x="548" y="189"/>
                    <a:pt x="559" y="193"/>
                    <a:pt x="555" y="193"/>
                  </a:cubicBezTo>
                  <a:cubicBezTo>
                    <a:pt x="554" y="194"/>
                    <a:pt x="555" y="193"/>
                    <a:pt x="554" y="193"/>
                  </a:cubicBezTo>
                  <a:cubicBezTo>
                    <a:pt x="554" y="193"/>
                    <a:pt x="551" y="193"/>
                    <a:pt x="551" y="193"/>
                  </a:cubicBezTo>
                  <a:cubicBezTo>
                    <a:pt x="548" y="192"/>
                    <a:pt x="548" y="191"/>
                    <a:pt x="546" y="190"/>
                  </a:cubicBezTo>
                  <a:cubicBezTo>
                    <a:pt x="545" y="190"/>
                    <a:pt x="544" y="190"/>
                    <a:pt x="544" y="190"/>
                  </a:cubicBezTo>
                  <a:cubicBezTo>
                    <a:pt x="543" y="193"/>
                    <a:pt x="543" y="193"/>
                    <a:pt x="543" y="193"/>
                  </a:cubicBezTo>
                  <a:cubicBezTo>
                    <a:pt x="545" y="193"/>
                    <a:pt x="544" y="194"/>
                    <a:pt x="544" y="195"/>
                  </a:cubicBezTo>
                  <a:cubicBezTo>
                    <a:pt x="544" y="195"/>
                    <a:pt x="543" y="195"/>
                    <a:pt x="542" y="195"/>
                  </a:cubicBezTo>
                  <a:cubicBezTo>
                    <a:pt x="542" y="195"/>
                    <a:pt x="541" y="197"/>
                    <a:pt x="541" y="197"/>
                  </a:cubicBezTo>
                  <a:cubicBezTo>
                    <a:pt x="540" y="196"/>
                    <a:pt x="540" y="199"/>
                    <a:pt x="540" y="199"/>
                  </a:cubicBezTo>
                  <a:cubicBezTo>
                    <a:pt x="542" y="200"/>
                    <a:pt x="542" y="199"/>
                    <a:pt x="542" y="201"/>
                  </a:cubicBezTo>
                  <a:cubicBezTo>
                    <a:pt x="542" y="201"/>
                    <a:pt x="540" y="201"/>
                    <a:pt x="540" y="201"/>
                  </a:cubicBezTo>
                  <a:cubicBezTo>
                    <a:pt x="540" y="201"/>
                    <a:pt x="538" y="200"/>
                    <a:pt x="540" y="200"/>
                  </a:cubicBezTo>
                  <a:cubicBezTo>
                    <a:pt x="538" y="200"/>
                    <a:pt x="540" y="197"/>
                    <a:pt x="540" y="197"/>
                  </a:cubicBezTo>
                  <a:cubicBezTo>
                    <a:pt x="541" y="188"/>
                    <a:pt x="539" y="191"/>
                    <a:pt x="534" y="193"/>
                  </a:cubicBezTo>
                  <a:cubicBezTo>
                    <a:pt x="533" y="191"/>
                    <a:pt x="533" y="191"/>
                    <a:pt x="533" y="191"/>
                  </a:cubicBezTo>
                  <a:cubicBezTo>
                    <a:pt x="535" y="193"/>
                    <a:pt x="534" y="189"/>
                    <a:pt x="531" y="189"/>
                  </a:cubicBezTo>
                  <a:cubicBezTo>
                    <a:pt x="530" y="191"/>
                    <a:pt x="530" y="191"/>
                    <a:pt x="530" y="191"/>
                  </a:cubicBezTo>
                  <a:cubicBezTo>
                    <a:pt x="527" y="192"/>
                    <a:pt x="527" y="193"/>
                    <a:pt x="524" y="195"/>
                  </a:cubicBezTo>
                  <a:cubicBezTo>
                    <a:pt x="525" y="196"/>
                    <a:pt x="526" y="197"/>
                    <a:pt x="527" y="197"/>
                  </a:cubicBezTo>
                  <a:cubicBezTo>
                    <a:pt x="527" y="198"/>
                    <a:pt x="526" y="199"/>
                    <a:pt x="526" y="200"/>
                  </a:cubicBezTo>
                  <a:cubicBezTo>
                    <a:pt x="522" y="200"/>
                    <a:pt x="522" y="200"/>
                    <a:pt x="519" y="199"/>
                  </a:cubicBezTo>
                  <a:cubicBezTo>
                    <a:pt x="519" y="198"/>
                    <a:pt x="519" y="198"/>
                    <a:pt x="519" y="198"/>
                  </a:cubicBezTo>
                  <a:cubicBezTo>
                    <a:pt x="520" y="198"/>
                    <a:pt x="521" y="198"/>
                    <a:pt x="522" y="198"/>
                  </a:cubicBezTo>
                  <a:cubicBezTo>
                    <a:pt x="523" y="196"/>
                    <a:pt x="521" y="195"/>
                    <a:pt x="523" y="193"/>
                  </a:cubicBezTo>
                  <a:cubicBezTo>
                    <a:pt x="525" y="192"/>
                    <a:pt x="523" y="192"/>
                    <a:pt x="522" y="191"/>
                  </a:cubicBezTo>
                  <a:cubicBezTo>
                    <a:pt x="522" y="190"/>
                    <a:pt x="522" y="190"/>
                    <a:pt x="522" y="190"/>
                  </a:cubicBezTo>
                  <a:cubicBezTo>
                    <a:pt x="522" y="190"/>
                    <a:pt x="523" y="188"/>
                    <a:pt x="522" y="187"/>
                  </a:cubicBezTo>
                  <a:cubicBezTo>
                    <a:pt x="522" y="187"/>
                    <a:pt x="522" y="187"/>
                    <a:pt x="522" y="187"/>
                  </a:cubicBezTo>
                  <a:cubicBezTo>
                    <a:pt x="521" y="186"/>
                    <a:pt x="521" y="184"/>
                    <a:pt x="520" y="183"/>
                  </a:cubicBezTo>
                  <a:cubicBezTo>
                    <a:pt x="518" y="183"/>
                    <a:pt x="518" y="183"/>
                    <a:pt x="518" y="183"/>
                  </a:cubicBezTo>
                  <a:cubicBezTo>
                    <a:pt x="517" y="178"/>
                    <a:pt x="521" y="178"/>
                    <a:pt x="521" y="177"/>
                  </a:cubicBezTo>
                  <a:cubicBezTo>
                    <a:pt x="521" y="177"/>
                    <a:pt x="521" y="176"/>
                    <a:pt x="521" y="175"/>
                  </a:cubicBezTo>
                  <a:cubicBezTo>
                    <a:pt x="521" y="176"/>
                    <a:pt x="520" y="175"/>
                    <a:pt x="520" y="175"/>
                  </a:cubicBezTo>
                  <a:cubicBezTo>
                    <a:pt x="521" y="170"/>
                    <a:pt x="525" y="169"/>
                    <a:pt x="518" y="167"/>
                  </a:cubicBezTo>
                  <a:cubicBezTo>
                    <a:pt x="517" y="166"/>
                    <a:pt x="513" y="165"/>
                    <a:pt x="510" y="166"/>
                  </a:cubicBezTo>
                  <a:cubicBezTo>
                    <a:pt x="510" y="166"/>
                    <a:pt x="510" y="166"/>
                    <a:pt x="510" y="166"/>
                  </a:cubicBezTo>
                  <a:cubicBezTo>
                    <a:pt x="510" y="166"/>
                    <a:pt x="508" y="168"/>
                    <a:pt x="508" y="168"/>
                  </a:cubicBezTo>
                  <a:cubicBezTo>
                    <a:pt x="507" y="168"/>
                    <a:pt x="505" y="168"/>
                    <a:pt x="504" y="168"/>
                  </a:cubicBezTo>
                  <a:cubicBezTo>
                    <a:pt x="504" y="169"/>
                    <a:pt x="504" y="170"/>
                    <a:pt x="504" y="171"/>
                  </a:cubicBezTo>
                  <a:cubicBezTo>
                    <a:pt x="498" y="171"/>
                    <a:pt x="498" y="171"/>
                    <a:pt x="498" y="171"/>
                  </a:cubicBezTo>
                  <a:cubicBezTo>
                    <a:pt x="498" y="172"/>
                    <a:pt x="498" y="173"/>
                    <a:pt x="498" y="173"/>
                  </a:cubicBezTo>
                  <a:cubicBezTo>
                    <a:pt x="497" y="174"/>
                    <a:pt x="495" y="173"/>
                    <a:pt x="493" y="174"/>
                  </a:cubicBezTo>
                  <a:cubicBezTo>
                    <a:pt x="492" y="175"/>
                    <a:pt x="494" y="175"/>
                    <a:pt x="494" y="175"/>
                  </a:cubicBezTo>
                  <a:cubicBezTo>
                    <a:pt x="493" y="175"/>
                    <a:pt x="494" y="176"/>
                    <a:pt x="494" y="176"/>
                  </a:cubicBezTo>
                  <a:cubicBezTo>
                    <a:pt x="494" y="177"/>
                    <a:pt x="493" y="177"/>
                    <a:pt x="492" y="179"/>
                  </a:cubicBezTo>
                  <a:cubicBezTo>
                    <a:pt x="492" y="179"/>
                    <a:pt x="495" y="179"/>
                    <a:pt x="494" y="179"/>
                  </a:cubicBezTo>
                  <a:cubicBezTo>
                    <a:pt x="492" y="180"/>
                    <a:pt x="492" y="179"/>
                    <a:pt x="490" y="179"/>
                  </a:cubicBezTo>
                  <a:cubicBezTo>
                    <a:pt x="488" y="179"/>
                    <a:pt x="487" y="181"/>
                    <a:pt x="487" y="181"/>
                  </a:cubicBezTo>
                  <a:cubicBezTo>
                    <a:pt x="487" y="181"/>
                    <a:pt x="487" y="186"/>
                    <a:pt x="487" y="188"/>
                  </a:cubicBezTo>
                  <a:cubicBezTo>
                    <a:pt x="488" y="188"/>
                    <a:pt x="489" y="189"/>
                    <a:pt x="489" y="189"/>
                  </a:cubicBezTo>
                  <a:cubicBezTo>
                    <a:pt x="490" y="190"/>
                    <a:pt x="494" y="188"/>
                    <a:pt x="496" y="189"/>
                  </a:cubicBezTo>
                  <a:cubicBezTo>
                    <a:pt x="496" y="189"/>
                    <a:pt x="495" y="194"/>
                    <a:pt x="496" y="195"/>
                  </a:cubicBezTo>
                  <a:cubicBezTo>
                    <a:pt x="493" y="193"/>
                    <a:pt x="492" y="192"/>
                    <a:pt x="486" y="192"/>
                  </a:cubicBezTo>
                  <a:cubicBezTo>
                    <a:pt x="486" y="194"/>
                    <a:pt x="486" y="195"/>
                    <a:pt x="486" y="196"/>
                  </a:cubicBezTo>
                  <a:cubicBezTo>
                    <a:pt x="491" y="200"/>
                    <a:pt x="495" y="197"/>
                    <a:pt x="490" y="203"/>
                  </a:cubicBezTo>
                  <a:cubicBezTo>
                    <a:pt x="490" y="201"/>
                    <a:pt x="491" y="208"/>
                    <a:pt x="492" y="210"/>
                  </a:cubicBezTo>
                  <a:cubicBezTo>
                    <a:pt x="486" y="207"/>
                    <a:pt x="485" y="208"/>
                    <a:pt x="478" y="209"/>
                  </a:cubicBezTo>
                  <a:cubicBezTo>
                    <a:pt x="480" y="208"/>
                    <a:pt x="482" y="206"/>
                    <a:pt x="484" y="205"/>
                  </a:cubicBezTo>
                  <a:cubicBezTo>
                    <a:pt x="484" y="205"/>
                    <a:pt x="485" y="206"/>
                    <a:pt x="486" y="205"/>
                  </a:cubicBezTo>
                  <a:cubicBezTo>
                    <a:pt x="485" y="204"/>
                    <a:pt x="486" y="203"/>
                    <a:pt x="485" y="202"/>
                  </a:cubicBezTo>
                  <a:cubicBezTo>
                    <a:pt x="484" y="201"/>
                    <a:pt x="481" y="201"/>
                    <a:pt x="480" y="199"/>
                  </a:cubicBezTo>
                  <a:cubicBezTo>
                    <a:pt x="478" y="196"/>
                    <a:pt x="479" y="183"/>
                    <a:pt x="480" y="179"/>
                  </a:cubicBezTo>
                  <a:cubicBezTo>
                    <a:pt x="482" y="172"/>
                    <a:pt x="491" y="170"/>
                    <a:pt x="500" y="169"/>
                  </a:cubicBezTo>
                  <a:cubicBezTo>
                    <a:pt x="499" y="169"/>
                    <a:pt x="501" y="169"/>
                    <a:pt x="501" y="169"/>
                  </a:cubicBezTo>
                  <a:cubicBezTo>
                    <a:pt x="501" y="169"/>
                    <a:pt x="501" y="167"/>
                    <a:pt x="501" y="167"/>
                  </a:cubicBezTo>
                  <a:cubicBezTo>
                    <a:pt x="500" y="167"/>
                    <a:pt x="497" y="166"/>
                    <a:pt x="496" y="166"/>
                  </a:cubicBezTo>
                  <a:cubicBezTo>
                    <a:pt x="493" y="165"/>
                    <a:pt x="486" y="165"/>
                    <a:pt x="482" y="166"/>
                  </a:cubicBezTo>
                  <a:cubicBezTo>
                    <a:pt x="480" y="168"/>
                    <a:pt x="480" y="168"/>
                    <a:pt x="480" y="168"/>
                  </a:cubicBezTo>
                  <a:cubicBezTo>
                    <a:pt x="478" y="168"/>
                    <a:pt x="477" y="166"/>
                    <a:pt x="474" y="166"/>
                  </a:cubicBezTo>
                  <a:cubicBezTo>
                    <a:pt x="473" y="166"/>
                    <a:pt x="471" y="168"/>
                    <a:pt x="470" y="168"/>
                  </a:cubicBezTo>
                  <a:cubicBezTo>
                    <a:pt x="467" y="168"/>
                    <a:pt x="467" y="167"/>
                    <a:pt x="464" y="168"/>
                  </a:cubicBezTo>
                  <a:cubicBezTo>
                    <a:pt x="464" y="168"/>
                    <a:pt x="464" y="168"/>
                    <a:pt x="464" y="168"/>
                  </a:cubicBezTo>
                  <a:cubicBezTo>
                    <a:pt x="463" y="169"/>
                    <a:pt x="461" y="171"/>
                    <a:pt x="460" y="172"/>
                  </a:cubicBezTo>
                  <a:cubicBezTo>
                    <a:pt x="460" y="173"/>
                    <a:pt x="461" y="175"/>
                    <a:pt x="461" y="175"/>
                  </a:cubicBezTo>
                  <a:cubicBezTo>
                    <a:pt x="461" y="175"/>
                    <a:pt x="456" y="178"/>
                    <a:pt x="456" y="178"/>
                  </a:cubicBezTo>
                  <a:cubicBezTo>
                    <a:pt x="457" y="181"/>
                    <a:pt x="457" y="181"/>
                    <a:pt x="457" y="181"/>
                  </a:cubicBezTo>
                  <a:cubicBezTo>
                    <a:pt x="456" y="183"/>
                    <a:pt x="449" y="189"/>
                    <a:pt x="449" y="190"/>
                  </a:cubicBezTo>
                  <a:cubicBezTo>
                    <a:pt x="448" y="191"/>
                    <a:pt x="450" y="192"/>
                    <a:pt x="450" y="194"/>
                  </a:cubicBezTo>
                  <a:cubicBezTo>
                    <a:pt x="450" y="195"/>
                    <a:pt x="447" y="197"/>
                    <a:pt x="447" y="197"/>
                  </a:cubicBezTo>
                  <a:cubicBezTo>
                    <a:pt x="446" y="199"/>
                    <a:pt x="446" y="199"/>
                    <a:pt x="446" y="201"/>
                  </a:cubicBezTo>
                  <a:cubicBezTo>
                    <a:pt x="448" y="202"/>
                    <a:pt x="450" y="203"/>
                    <a:pt x="453" y="204"/>
                  </a:cubicBezTo>
                  <a:cubicBezTo>
                    <a:pt x="453" y="205"/>
                    <a:pt x="453" y="205"/>
                    <a:pt x="453" y="205"/>
                  </a:cubicBezTo>
                  <a:cubicBezTo>
                    <a:pt x="452" y="205"/>
                    <a:pt x="452" y="205"/>
                    <a:pt x="452" y="205"/>
                  </a:cubicBezTo>
                  <a:cubicBezTo>
                    <a:pt x="450" y="205"/>
                    <a:pt x="454" y="209"/>
                    <a:pt x="455" y="209"/>
                  </a:cubicBezTo>
                  <a:cubicBezTo>
                    <a:pt x="455" y="210"/>
                    <a:pt x="455" y="210"/>
                    <a:pt x="455" y="210"/>
                  </a:cubicBezTo>
                  <a:cubicBezTo>
                    <a:pt x="458" y="211"/>
                    <a:pt x="463" y="210"/>
                    <a:pt x="466" y="210"/>
                  </a:cubicBezTo>
                  <a:cubicBezTo>
                    <a:pt x="467" y="213"/>
                    <a:pt x="467" y="213"/>
                    <a:pt x="467" y="213"/>
                  </a:cubicBezTo>
                  <a:cubicBezTo>
                    <a:pt x="465" y="212"/>
                    <a:pt x="463" y="213"/>
                    <a:pt x="461" y="213"/>
                  </a:cubicBezTo>
                  <a:cubicBezTo>
                    <a:pt x="461" y="213"/>
                    <a:pt x="461" y="215"/>
                    <a:pt x="461" y="215"/>
                  </a:cubicBezTo>
                  <a:cubicBezTo>
                    <a:pt x="461" y="215"/>
                    <a:pt x="464" y="218"/>
                    <a:pt x="464" y="218"/>
                  </a:cubicBezTo>
                  <a:cubicBezTo>
                    <a:pt x="464" y="219"/>
                    <a:pt x="464" y="219"/>
                    <a:pt x="464" y="219"/>
                  </a:cubicBezTo>
                  <a:cubicBezTo>
                    <a:pt x="464" y="219"/>
                    <a:pt x="464" y="218"/>
                    <a:pt x="466" y="218"/>
                  </a:cubicBezTo>
                  <a:cubicBezTo>
                    <a:pt x="466" y="218"/>
                    <a:pt x="469" y="220"/>
                    <a:pt x="470" y="221"/>
                  </a:cubicBezTo>
                  <a:cubicBezTo>
                    <a:pt x="469" y="221"/>
                    <a:pt x="468" y="221"/>
                    <a:pt x="468" y="221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9" y="223"/>
                    <a:pt x="471" y="223"/>
                    <a:pt x="472" y="223"/>
                  </a:cubicBezTo>
                  <a:cubicBezTo>
                    <a:pt x="474" y="221"/>
                    <a:pt x="475" y="219"/>
                    <a:pt x="478" y="221"/>
                  </a:cubicBezTo>
                  <a:cubicBezTo>
                    <a:pt x="479" y="221"/>
                    <a:pt x="478" y="222"/>
                    <a:pt x="478" y="223"/>
                  </a:cubicBezTo>
                  <a:cubicBezTo>
                    <a:pt x="479" y="223"/>
                    <a:pt x="483" y="226"/>
                    <a:pt x="484" y="227"/>
                  </a:cubicBezTo>
                  <a:cubicBezTo>
                    <a:pt x="484" y="227"/>
                    <a:pt x="483" y="227"/>
                    <a:pt x="483" y="229"/>
                  </a:cubicBezTo>
                  <a:cubicBezTo>
                    <a:pt x="483" y="229"/>
                    <a:pt x="484" y="229"/>
                    <a:pt x="484" y="229"/>
                  </a:cubicBezTo>
                  <a:cubicBezTo>
                    <a:pt x="487" y="229"/>
                    <a:pt x="488" y="229"/>
                    <a:pt x="490" y="229"/>
                  </a:cubicBezTo>
                  <a:cubicBezTo>
                    <a:pt x="490" y="229"/>
                    <a:pt x="488" y="226"/>
                    <a:pt x="489" y="226"/>
                  </a:cubicBezTo>
                  <a:cubicBezTo>
                    <a:pt x="490" y="226"/>
                    <a:pt x="490" y="226"/>
                    <a:pt x="490" y="226"/>
                  </a:cubicBezTo>
                  <a:cubicBezTo>
                    <a:pt x="491" y="226"/>
                    <a:pt x="493" y="229"/>
                    <a:pt x="493" y="229"/>
                  </a:cubicBezTo>
                  <a:cubicBezTo>
                    <a:pt x="495" y="230"/>
                    <a:pt x="497" y="229"/>
                    <a:pt x="499" y="229"/>
                  </a:cubicBezTo>
                  <a:cubicBezTo>
                    <a:pt x="500" y="231"/>
                    <a:pt x="500" y="231"/>
                    <a:pt x="500" y="231"/>
                  </a:cubicBezTo>
                  <a:cubicBezTo>
                    <a:pt x="501" y="231"/>
                    <a:pt x="502" y="231"/>
                    <a:pt x="504" y="231"/>
                  </a:cubicBezTo>
                  <a:cubicBezTo>
                    <a:pt x="505" y="231"/>
                    <a:pt x="509" y="229"/>
                    <a:pt x="510" y="229"/>
                  </a:cubicBezTo>
                  <a:cubicBezTo>
                    <a:pt x="511" y="229"/>
                    <a:pt x="511" y="231"/>
                    <a:pt x="512" y="231"/>
                  </a:cubicBezTo>
                  <a:cubicBezTo>
                    <a:pt x="513" y="232"/>
                    <a:pt x="517" y="233"/>
                    <a:pt x="518" y="233"/>
                  </a:cubicBezTo>
                  <a:cubicBezTo>
                    <a:pt x="524" y="233"/>
                    <a:pt x="520" y="231"/>
                    <a:pt x="518" y="229"/>
                  </a:cubicBezTo>
                  <a:cubicBezTo>
                    <a:pt x="518" y="229"/>
                    <a:pt x="518" y="228"/>
                    <a:pt x="518" y="227"/>
                  </a:cubicBezTo>
                  <a:cubicBezTo>
                    <a:pt x="516" y="226"/>
                    <a:pt x="515" y="225"/>
                    <a:pt x="514" y="224"/>
                  </a:cubicBezTo>
                  <a:cubicBezTo>
                    <a:pt x="512" y="223"/>
                    <a:pt x="513" y="222"/>
                    <a:pt x="516" y="223"/>
                  </a:cubicBezTo>
                  <a:cubicBezTo>
                    <a:pt x="517" y="223"/>
                    <a:pt x="520" y="228"/>
                    <a:pt x="521" y="229"/>
                  </a:cubicBezTo>
                  <a:cubicBezTo>
                    <a:pt x="521" y="230"/>
                    <a:pt x="522" y="229"/>
                    <a:pt x="523" y="229"/>
                  </a:cubicBezTo>
                  <a:cubicBezTo>
                    <a:pt x="525" y="230"/>
                    <a:pt x="526" y="233"/>
                    <a:pt x="528" y="235"/>
                  </a:cubicBezTo>
                  <a:cubicBezTo>
                    <a:pt x="528" y="235"/>
                    <a:pt x="529" y="235"/>
                    <a:pt x="530" y="235"/>
                  </a:cubicBezTo>
                  <a:cubicBezTo>
                    <a:pt x="529" y="234"/>
                    <a:pt x="531" y="233"/>
                    <a:pt x="530" y="231"/>
                  </a:cubicBezTo>
                  <a:cubicBezTo>
                    <a:pt x="530" y="231"/>
                    <a:pt x="527" y="230"/>
                    <a:pt x="527" y="229"/>
                  </a:cubicBezTo>
                  <a:cubicBezTo>
                    <a:pt x="527" y="229"/>
                    <a:pt x="527" y="228"/>
                    <a:pt x="527" y="227"/>
                  </a:cubicBezTo>
                  <a:cubicBezTo>
                    <a:pt x="527" y="227"/>
                    <a:pt x="525" y="226"/>
                    <a:pt x="525" y="226"/>
                  </a:cubicBezTo>
                  <a:cubicBezTo>
                    <a:pt x="525" y="224"/>
                    <a:pt x="526" y="225"/>
                    <a:pt x="526" y="224"/>
                  </a:cubicBezTo>
                  <a:cubicBezTo>
                    <a:pt x="527" y="224"/>
                    <a:pt x="529" y="224"/>
                    <a:pt x="531" y="224"/>
                  </a:cubicBezTo>
                  <a:cubicBezTo>
                    <a:pt x="531" y="223"/>
                    <a:pt x="531" y="223"/>
                    <a:pt x="531" y="223"/>
                  </a:cubicBezTo>
                  <a:cubicBezTo>
                    <a:pt x="531" y="223"/>
                    <a:pt x="534" y="223"/>
                    <a:pt x="534" y="223"/>
                  </a:cubicBezTo>
                  <a:cubicBezTo>
                    <a:pt x="534" y="224"/>
                    <a:pt x="535" y="223"/>
                    <a:pt x="536" y="223"/>
                  </a:cubicBezTo>
                  <a:cubicBezTo>
                    <a:pt x="537" y="224"/>
                    <a:pt x="537" y="226"/>
                    <a:pt x="538" y="227"/>
                  </a:cubicBezTo>
                  <a:cubicBezTo>
                    <a:pt x="542" y="230"/>
                    <a:pt x="542" y="228"/>
                    <a:pt x="545" y="227"/>
                  </a:cubicBezTo>
                  <a:cubicBezTo>
                    <a:pt x="546" y="227"/>
                    <a:pt x="546" y="228"/>
                    <a:pt x="548" y="228"/>
                  </a:cubicBezTo>
                  <a:cubicBezTo>
                    <a:pt x="548" y="228"/>
                    <a:pt x="548" y="227"/>
                    <a:pt x="549" y="227"/>
                  </a:cubicBezTo>
                  <a:cubicBezTo>
                    <a:pt x="548" y="224"/>
                    <a:pt x="548" y="223"/>
                    <a:pt x="548" y="221"/>
                  </a:cubicBezTo>
                  <a:cubicBezTo>
                    <a:pt x="546" y="221"/>
                    <a:pt x="546" y="221"/>
                    <a:pt x="546" y="221"/>
                  </a:cubicBezTo>
                  <a:cubicBezTo>
                    <a:pt x="546" y="222"/>
                    <a:pt x="545" y="223"/>
                    <a:pt x="545" y="223"/>
                  </a:cubicBezTo>
                  <a:cubicBezTo>
                    <a:pt x="544" y="224"/>
                    <a:pt x="544" y="223"/>
                    <a:pt x="543" y="223"/>
                  </a:cubicBezTo>
                  <a:cubicBezTo>
                    <a:pt x="543" y="223"/>
                    <a:pt x="543" y="221"/>
                    <a:pt x="543" y="221"/>
                  </a:cubicBezTo>
                  <a:cubicBezTo>
                    <a:pt x="545" y="220"/>
                    <a:pt x="546" y="220"/>
                    <a:pt x="548" y="219"/>
                  </a:cubicBezTo>
                  <a:cubicBezTo>
                    <a:pt x="549" y="220"/>
                    <a:pt x="550" y="222"/>
                    <a:pt x="550" y="224"/>
                  </a:cubicBezTo>
                  <a:cubicBezTo>
                    <a:pt x="551" y="224"/>
                    <a:pt x="552" y="224"/>
                    <a:pt x="553" y="225"/>
                  </a:cubicBezTo>
                  <a:cubicBezTo>
                    <a:pt x="553" y="223"/>
                    <a:pt x="553" y="223"/>
                    <a:pt x="553" y="223"/>
                  </a:cubicBezTo>
                  <a:cubicBezTo>
                    <a:pt x="553" y="223"/>
                    <a:pt x="555" y="223"/>
                    <a:pt x="556" y="223"/>
                  </a:cubicBezTo>
                  <a:cubicBezTo>
                    <a:pt x="557" y="226"/>
                    <a:pt x="557" y="230"/>
                    <a:pt x="558" y="233"/>
                  </a:cubicBezTo>
                  <a:cubicBezTo>
                    <a:pt x="560" y="233"/>
                    <a:pt x="560" y="233"/>
                    <a:pt x="560" y="233"/>
                  </a:cubicBezTo>
                  <a:cubicBezTo>
                    <a:pt x="560" y="232"/>
                    <a:pt x="560" y="230"/>
                    <a:pt x="560" y="229"/>
                  </a:cubicBezTo>
                  <a:cubicBezTo>
                    <a:pt x="561" y="229"/>
                    <a:pt x="560" y="229"/>
                    <a:pt x="562" y="229"/>
                  </a:cubicBezTo>
                  <a:cubicBezTo>
                    <a:pt x="562" y="229"/>
                    <a:pt x="563" y="228"/>
                    <a:pt x="563" y="228"/>
                  </a:cubicBezTo>
                  <a:cubicBezTo>
                    <a:pt x="564" y="228"/>
                    <a:pt x="564" y="229"/>
                    <a:pt x="566" y="229"/>
                  </a:cubicBezTo>
                  <a:cubicBezTo>
                    <a:pt x="566" y="230"/>
                    <a:pt x="565" y="231"/>
                    <a:pt x="566" y="231"/>
                  </a:cubicBezTo>
                  <a:cubicBezTo>
                    <a:pt x="567" y="232"/>
                    <a:pt x="568" y="231"/>
                    <a:pt x="568" y="231"/>
                  </a:cubicBezTo>
                  <a:cubicBezTo>
                    <a:pt x="568" y="233"/>
                    <a:pt x="567" y="233"/>
                    <a:pt x="567" y="235"/>
                  </a:cubicBezTo>
                  <a:cubicBezTo>
                    <a:pt x="568" y="235"/>
                    <a:pt x="569" y="235"/>
                    <a:pt x="570" y="235"/>
                  </a:cubicBezTo>
                  <a:cubicBezTo>
                    <a:pt x="572" y="231"/>
                    <a:pt x="571" y="232"/>
                    <a:pt x="575" y="232"/>
                  </a:cubicBezTo>
                  <a:cubicBezTo>
                    <a:pt x="576" y="235"/>
                    <a:pt x="576" y="235"/>
                    <a:pt x="576" y="235"/>
                  </a:cubicBezTo>
                  <a:cubicBezTo>
                    <a:pt x="575" y="235"/>
                    <a:pt x="574" y="234"/>
                    <a:pt x="573" y="234"/>
                  </a:cubicBezTo>
                  <a:cubicBezTo>
                    <a:pt x="573" y="235"/>
                    <a:pt x="573" y="235"/>
                    <a:pt x="572" y="235"/>
                  </a:cubicBezTo>
                  <a:cubicBezTo>
                    <a:pt x="572" y="236"/>
                    <a:pt x="572" y="238"/>
                    <a:pt x="572" y="239"/>
                  </a:cubicBezTo>
                  <a:cubicBezTo>
                    <a:pt x="573" y="239"/>
                    <a:pt x="573" y="240"/>
                    <a:pt x="574" y="241"/>
                  </a:cubicBezTo>
                  <a:cubicBezTo>
                    <a:pt x="575" y="241"/>
                    <a:pt x="577" y="241"/>
                    <a:pt x="578" y="241"/>
                  </a:cubicBezTo>
                  <a:cubicBezTo>
                    <a:pt x="579" y="242"/>
                    <a:pt x="579" y="245"/>
                    <a:pt x="578" y="244"/>
                  </a:cubicBezTo>
                  <a:cubicBezTo>
                    <a:pt x="578" y="244"/>
                    <a:pt x="578" y="243"/>
                    <a:pt x="577" y="243"/>
                  </a:cubicBezTo>
                  <a:cubicBezTo>
                    <a:pt x="577" y="243"/>
                    <a:pt x="576" y="243"/>
                    <a:pt x="575" y="243"/>
                  </a:cubicBezTo>
                  <a:cubicBezTo>
                    <a:pt x="575" y="243"/>
                    <a:pt x="575" y="244"/>
                    <a:pt x="575" y="245"/>
                  </a:cubicBezTo>
                  <a:cubicBezTo>
                    <a:pt x="574" y="246"/>
                    <a:pt x="575" y="246"/>
                    <a:pt x="574" y="247"/>
                  </a:cubicBezTo>
                  <a:cubicBezTo>
                    <a:pt x="572" y="246"/>
                    <a:pt x="574" y="251"/>
                    <a:pt x="574" y="251"/>
                  </a:cubicBezTo>
                  <a:cubicBezTo>
                    <a:pt x="574" y="251"/>
                    <a:pt x="576" y="250"/>
                    <a:pt x="576" y="251"/>
                  </a:cubicBezTo>
                  <a:cubicBezTo>
                    <a:pt x="577" y="251"/>
                    <a:pt x="575" y="254"/>
                    <a:pt x="576" y="255"/>
                  </a:cubicBezTo>
                  <a:cubicBezTo>
                    <a:pt x="577" y="254"/>
                    <a:pt x="577" y="255"/>
                    <a:pt x="578" y="255"/>
                  </a:cubicBezTo>
                  <a:cubicBezTo>
                    <a:pt x="580" y="254"/>
                    <a:pt x="584" y="249"/>
                    <a:pt x="585" y="247"/>
                  </a:cubicBezTo>
                  <a:cubicBezTo>
                    <a:pt x="586" y="248"/>
                    <a:pt x="587" y="248"/>
                    <a:pt x="588" y="248"/>
                  </a:cubicBezTo>
                  <a:cubicBezTo>
                    <a:pt x="589" y="248"/>
                    <a:pt x="589" y="245"/>
                    <a:pt x="590" y="245"/>
                  </a:cubicBezTo>
                  <a:cubicBezTo>
                    <a:pt x="591" y="245"/>
                    <a:pt x="591" y="249"/>
                    <a:pt x="591" y="250"/>
                  </a:cubicBezTo>
                  <a:cubicBezTo>
                    <a:pt x="591" y="250"/>
                    <a:pt x="589" y="251"/>
                    <a:pt x="588" y="251"/>
                  </a:cubicBezTo>
                  <a:cubicBezTo>
                    <a:pt x="588" y="252"/>
                    <a:pt x="588" y="253"/>
                    <a:pt x="589" y="253"/>
                  </a:cubicBezTo>
                  <a:cubicBezTo>
                    <a:pt x="589" y="254"/>
                    <a:pt x="589" y="254"/>
                    <a:pt x="589" y="255"/>
                  </a:cubicBezTo>
                  <a:cubicBezTo>
                    <a:pt x="589" y="256"/>
                    <a:pt x="589" y="256"/>
                    <a:pt x="589" y="256"/>
                  </a:cubicBezTo>
                  <a:cubicBezTo>
                    <a:pt x="591" y="256"/>
                    <a:pt x="592" y="256"/>
                    <a:pt x="593" y="256"/>
                  </a:cubicBezTo>
                  <a:cubicBezTo>
                    <a:pt x="593" y="256"/>
                    <a:pt x="595" y="258"/>
                    <a:pt x="593" y="257"/>
                  </a:cubicBezTo>
                  <a:cubicBezTo>
                    <a:pt x="594" y="257"/>
                    <a:pt x="594" y="259"/>
                    <a:pt x="594" y="259"/>
                  </a:cubicBezTo>
                  <a:cubicBezTo>
                    <a:pt x="595" y="260"/>
                    <a:pt x="596" y="259"/>
                    <a:pt x="597" y="260"/>
                  </a:cubicBezTo>
                  <a:cubicBezTo>
                    <a:pt x="597" y="263"/>
                    <a:pt x="596" y="263"/>
                    <a:pt x="597" y="267"/>
                  </a:cubicBezTo>
                  <a:cubicBezTo>
                    <a:pt x="599" y="267"/>
                    <a:pt x="599" y="267"/>
                    <a:pt x="599" y="267"/>
                  </a:cubicBezTo>
                  <a:cubicBezTo>
                    <a:pt x="599" y="268"/>
                    <a:pt x="598" y="269"/>
                    <a:pt x="598" y="271"/>
                  </a:cubicBezTo>
                  <a:cubicBezTo>
                    <a:pt x="598" y="271"/>
                    <a:pt x="600" y="271"/>
                    <a:pt x="601" y="271"/>
                  </a:cubicBezTo>
                  <a:cubicBezTo>
                    <a:pt x="601" y="271"/>
                    <a:pt x="600" y="273"/>
                    <a:pt x="601" y="273"/>
                  </a:cubicBezTo>
                  <a:cubicBezTo>
                    <a:pt x="600" y="273"/>
                    <a:pt x="600" y="273"/>
                    <a:pt x="600" y="275"/>
                  </a:cubicBezTo>
                  <a:cubicBezTo>
                    <a:pt x="598" y="275"/>
                    <a:pt x="599" y="274"/>
                    <a:pt x="597" y="274"/>
                  </a:cubicBezTo>
                  <a:cubicBezTo>
                    <a:pt x="597" y="275"/>
                    <a:pt x="596" y="274"/>
                    <a:pt x="595" y="275"/>
                  </a:cubicBezTo>
                  <a:cubicBezTo>
                    <a:pt x="593" y="280"/>
                    <a:pt x="596" y="282"/>
                    <a:pt x="599" y="283"/>
                  </a:cubicBezTo>
                  <a:cubicBezTo>
                    <a:pt x="595" y="283"/>
                    <a:pt x="593" y="285"/>
                    <a:pt x="591" y="288"/>
                  </a:cubicBezTo>
                  <a:cubicBezTo>
                    <a:pt x="590" y="289"/>
                    <a:pt x="590" y="291"/>
                    <a:pt x="589" y="292"/>
                  </a:cubicBezTo>
                  <a:cubicBezTo>
                    <a:pt x="587" y="293"/>
                    <a:pt x="586" y="293"/>
                    <a:pt x="584" y="294"/>
                  </a:cubicBezTo>
                  <a:cubicBezTo>
                    <a:pt x="584" y="294"/>
                    <a:pt x="584" y="296"/>
                    <a:pt x="584" y="296"/>
                  </a:cubicBezTo>
                  <a:cubicBezTo>
                    <a:pt x="585" y="297"/>
                    <a:pt x="587" y="300"/>
                    <a:pt x="587" y="300"/>
                  </a:cubicBezTo>
                  <a:cubicBezTo>
                    <a:pt x="588" y="300"/>
                    <a:pt x="589" y="299"/>
                    <a:pt x="589" y="300"/>
                  </a:cubicBezTo>
                  <a:cubicBezTo>
                    <a:pt x="590" y="301"/>
                    <a:pt x="590" y="302"/>
                    <a:pt x="590" y="303"/>
                  </a:cubicBezTo>
                  <a:cubicBezTo>
                    <a:pt x="591" y="304"/>
                    <a:pt x="593" y="305"/>
                    <a:pt x="594" y="306"/>
                  </a:cubicBezTo>
                  <a:cubicBezTo>
                    <a:pt x="595" y="308"/>
                    <a:pt x="595" y="309"/>
                    <a:pt x="595" y="310"/>
                  </a:cubicBezTo>
                  <a:cubicBezTo>
                    <a:pt x="593" y="310"/>
                    <a:pt x="589" y="310"/>
                    <a:pt x="585" y="311"/>
                  </a:cubicBezTo>
                  <a:cubicBezTo>
                    <a:pt x="584" y="311"/>
                    <a:pt x="582" y="313"/>
                    <a:pt x="582" y="313"/>
                  </a:cubicBezTo>
                  <a:cubicBezTo>
                    <a:pt x="580" y="313"/>
                    <a:pt x="580" y="312"/>
                    <a:pt x="577" y="312"/>
                  </a:cubicBezTo>
                  <a:cubicBezTo>
                    <a:pt x="577" y="312"/>
                    <a:pt x="576" y="312"/>
                    <a:pt x="575" y="312"/>
                  </a:cubicBezTo>
                  <a:cubicBezTo>
                    <a:pt x="575" y="314"/>
                    <a:pt x="575" y="314"/>
                    <a:pt x="575" y="314"/>
                  </a:cubicBezTo>
                  <a:cubicBezTo>
                    <a:pt x="574" y="314"/>
                    <a:pt x="573" y="312"/>
                    <a:pt x="572" y="312"/>
                  </a:cubicBezTo>
                  <a:cubicBezTo>
                    <a:pt x="572" y="313"/>
                    <a:pt x="572" y="313"/>
                    <a:pt x="572" y="313"/>
                  </a:cubicBezTo>
                  <a:cubicBezTo>
                    <a:pt x="571" y="313"/>
                    <a:pt x="571" y="314"/>
                    <a:pt x="571" y="314"/>
                  </a:cubicBezTo>
                  <a:cubicBezTo>
                    <a:pt x="570" y="315"/>
                    <a:pt x="569" y="314"/>
                    <a:pt x="568" y="314"/>
                  </a:cubicBezTo>
                  <a:cubicBezTo>
                    <a:pt x="567" y="316"/>
                    <a:pt x="567" y="316"/>
                    <a:pt x="567" y="316"/>
                  </a:cubicBezTo>
                  <a:cubicBezTo>
                    <a:pt x="565" y="316"/>
                    <a:pt x="564" y="315"/>
                    <a:pt x="563" y="314"/>
                  </a:cubicBezTo>
                  <a:cubicBezTo>
                    <a:pt x="561" y="314"/>
                    <a:pt x="557" y="314"/>
                    <a:pt x="555" y="314"/>
                  </a:cubicBezTo>
                  <a:cubicBezTo>
                    <a:pt x="554" y="316"/>
                    <a:pt x="552" y="320"/>
                    <a:pt x="552" y="321"/>
                  </a:cubicBezTo>
                  <a:cubicBezTo>
                    <a:pt x="552" y="323"/>
                    <a:pt x="553" y="322"/>
                    <a:pt x="554" y="323"/>
                  </a:cubicBezTo>
                  <a:cubicBezTo>
                    <a:pt x="552" y="325"/>
                    <a:pt x="552" y="327"/>
                    <a:pt x="550" y="328"/>
                  </a:cubicBezTo>
                  <a:cubicBezTo>
                    <a:pt x="550" y="328"/>
                    <a:pt x="551" y="331"/>
                    <a:pt x="552" y="332"/>
                  </a:cubicBezTo>
                  <a:cubicBezTo>
                    <a:pt x="553" y="333"/>
                    <a:pt x="554" y="332"/>
                    <a:pt x="556" y="333"/>
                  </a:cubicBezTo>
                  <a:cubicBezTo>
                    <a:pt x="556" y="334"/>
                    <a:pt x="556" y="334"/>
                    <a:pt x="556" y="334"/>
                  </a:cubicBezTo>
                  <a:cubicBezTo>
                    <a:pt x="558" y="335"/>
                    <a:pt x="557" y="333"/>
                    <a:pt x="559" y="334"/>
                  </a:cubicBezTo>
                  <a:cubicBezTo>
                    <a:pt x="560" y="335"/>
                    <a:pt x="560" y="335"/>
                    <a:pt x="560" y="335"/>
                  </a:cubicBezTo>
                  <a:cubicBezTo>
                    <a:pt x="562" y="335"/>
                    <a:pt x="563" y="335"/>
                    <a:pt x="566" y="334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7" y="332"/>
                    <a:pt x="568" y="333"/>
                    <a:pt x="570" y="332"/>
                  </a:cubicBezTo>
                  <a:cubicBezTo>
                    <a:pt x="570" y="331"/>
                    <a:pt x="569" y="330"/>
                    <a:pt x="570" y="330"/>
                  </a:cubicBezTo>
                  <a:cubicBezTo>
                    <a:pt x="570" y="330"/>
                    <a:pt x="571" y="329"/>
                    <a:pt x="572" y="329"/>
                  </a:cubicBezTo>
                  <a:cubicBezTo>
                    <a:pt x="572" y="328"/>
                    <a:pt x="572" y="327"/>
                    <a:pt x="573" y="326"/>
                  </a:cubicBezTo>
                  <a:cubicBezTo>
                    <a:pt x="574" y="329"/>
                    <a:pt x="574" y="329"/>
                    <a:pt x="574" y="329"/>
                  </a:cubicBezTo>
                  <a:cubicBezTo>
                    <a:pt x="575" y="329"/>
                    <a:pt x="578" y="331"/>
                    <a:pt x="579" y="330"/>
                  </a:cubicBezTo>
                  <a:cubicBezTo>
                    <a:pt x="579" y="330"/>
                    <a:pt x="579" y="329"/>
                    <a:pt x="580" y="329"/>
                  </a:cubicBezTo>
                  <a:cubicBezTo>
                    <a:pt x="580" y="329"/>
                    <a:pt x="580" y="327"/>
                    <a:pt x="580" y="327"/>
                  </a:cubicBezTo>
                  <a:cubicBezTo>
                    <a:pt x="579" y="326"/>
                    <a:pt x="577" y="325"/>
                    <a:pt x="576" y="324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578" y="322"/>
                    <a:pt x="577" y="322"/>
                    <a:pt x="578" y="321"/>
                  </a:cubicBezTo>
                  <a:cubicBezTo>
                    <a:pt x="579" y="321"/>
                    <a:pt x="579" y="321"/>
                    <a:pt x="579" y="321"/>
                  </a:cubicBezTo>
                  <a:cubicBezTo>
                    <a:pt x="580" y="322"/>
                    <a:pt x="579" y="323"/>
                    <a:pt x="579" y="324"/>
                  </a:cubicBezTo>
                  <a:cubicBezTo>
                    <a:pt x="580" y="324"/>
                    <a:pt x="581" y="326"/>
                    <a:pt x="581" y="326"/>
                  </a:cubicBezTo>
                  <a:cubicBezTo>
                    <a:pt x="583" y="326"/>
                    <a:pt x="583" y="326"/>
                    <a:pt x="584" y="326"/>
                  </a:cubicBezTo>
                  <a:cubicBezTo>
                    <a:pt x="585" y="326"/>
                    <a:pt x="585" y="323"/>
                    <a:pt x="584" y="323"/>
                  </a:cubicBezTo>
                  <a:cubicBezTo>
                    <a:pt x="585" y="323"/>
                    <a:pt x="586" y="324"/>
                    <a:pt x="586" y="324"/>
                  </a:cubicBezTo>
                  <a:cubicBezTo>
                    <a:pt x="586" y="324"/>
                    <a:pt x="586" y="326"/>
                    <a:pt x="586" y="326"/>
                  </a:cubicBezTo>
                  <a:cubicBezTo>
                    <a:pt x="587" y="326"/>
                    <a:pt x="588" y="326"/>
                    <a:pt x="589" y="327"/>
                  </a:cubicBezTo>
                  <a:cubicBezTo>
                    <a:pt x="589" y="327"/>
                    <a:pt x="589" y="329"/>
                    <a:pt x="589" y="330"/>
                  </a:cubicBezTo>
                  <a:cubicBezTo>
                    <a:pt x="589" y="329"/>
                    <a:pt x="590" y="327"/>
                    <a:pt x="591" y="327"/>
                  </a:cubicBezTo>
                  <a:cubicBezTo>
                    <a:pt x="591" y="327"/>
                    <a:pt x="593" y="327"/>
                    <a:pt x="593" y="327"/>
                  </a:cubicBezTo>
                  <a:cubicBezTo>
                    <a:pt x="594" y="328"/>
                    <a:pt x="595" y="334"/>
                    <a:pt x="596" y="335"/>
                  </a:cubicBezTo>
                  <a:cubicBezTo>
                    <a:pt x="596" y="335"/>
                    <a:pt x="598" y="335"/>
                    <a:pt x="599" y="335"/>
                  </a:cubicBezTo>
                  <a:cubicBezTo>
                    <a:pt x="599" y="337"/>
                    <a:pt x="600" y="340"/>
                    <a:pt x="600" y="342"/>
                  </a:cubicBezTo>
                  <a:cubicBezTo>
                    <a:pt x="602" y="342"/>
                    <a:pt x="602" y="342"/>
                    <a:pt x="603" y="341"/>
                  </a:cubicBezTo>
                  <a:cubicBezTo>
                    <a:pt x="603" y="343"/>
                    <a:pt x="603" y="343"/>
                    <a:pt x="603" y="343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05" y="343"/>
                    <a:pt x="605" y="344"/>
                    <a:pt x="606" y="344"/>
                  </a:cubicBezTo>
                  <a:cubicBezTo>
                    <a:pt x="606" y="343"/>
                    <a:pt x="606" y="341"/>
                    <a:pt x="606" y="341"/>
                  </a:cubicBezTo>
                  <a:cubicBezTo>
                    <a:pt x="607" y="341"/>
                    <a:pt x="608" y="342"/>
                    <a:pt x="608" y="342"/>
                  </a:cubicBezTo>
                  <a:cubicBezTo>
                    <a:pt x="608" y="342"/>
                    <a:pt x="610" y="342"/>
                    <a:pt x="610" y="342"/>
                  </a:cubicBezTo>
                  <a:cubicBezTo>
                    <a:pt x="610" y="343"/>
                    <a:pt x="611" y="343"/>
                    <a:pt x="611" y="344"/>
                  </a:cubicBezTo>
                  <a:cubicBezTo>
                    <a:pt x="610" y="344"/>
                    <a:pt x="610" y="344"/>
                    <a:pt x="610" y="346"/>
                  </a:cubicBezTo>
                  <a:cubicBezTo>
                    <a:pt x="608" y="346"/>
                    <a:pt x="606" y="347"/>
                    <a:pt x="604" y="347"/>
                  </a:cubicBezTo>
                  <a:cubicBezTo>
                    <a:pt x="604" y="348"/>
                    <a:pt x="604" y="348"/>
                    <a:pt x="604" y="348"/>
                  </a:cubicBezTo>
                  <a:cubicBezTo>
                    <a:pt x="605" y="349"/>
                    <a:pt x="606" y="348"/>
                    <a:pt x="607" y="348"/>
                  </a:cubicBezTo>
                  <a:cubicBezTo>
                    <a:pt x="608" y="349"/>
                    <a:pt x="610" y="351"/>
                    <a:pt x="610" y="351"/>
                  </a:cubicBezTo>
                  <a:cubicBezTo>
                    <a:pt x="612" y="351"/>
                    <a:pt x="612" y="349"/>
                    <a:pt x="613" y="349"/>
                  </a:cubicBezTo>
                  <a:cubicBezTo>
                    <a:pt x="614" y="349"/>
                    <a:pt x="614" y="350"/>
                    <a:pt x="615" y="351"/>
                  </a:cubicBezTo>
                  <a:cubicBezTo>
                    <a:pt x="617" y="351"/>
                    <a:pt x="619" y="351"/>
                    <a:pt x="621" y="351"/>
                  </a:cubicBezTo>
                  <a:cubicBezTo>
                    <a:pt x="621" y="350"/>
                    <a:pt x="622" y="348"/>
                    <a:pt x="622" y="348"/>
                  </a:cubicBezTo>
                  <a:cubicBezTo>
                    <a:pt x="623" y="348"/>
                    <a:pt x="623" y="349"/>
                    <a:pt x="624" y="350"/>
                  </a:cubicBezTo>
                  <a:cubicBezTo>
                    <a:pt x="625" y="350"/>
                    <a:pt x="625" y="349"/>
                    <a:pt x="626" y="349"/>
                  </a:cubicBezTo>
                  <a:cubicBezTo>
                    <a:pt x="628" y="349"/>
                    <a:pt x="631" y="350"/>
                    <a:pt x="633" y="351"/>
                  </a:cubicBezTo>
                  <a:cubicBezTo>
                    <a:pt x="634" y="350"/>
                    <a:pt x="634" y="349"/>
                    <a:pt x="635" y="349"/>
                  </a:cubicBezTo>
                  <a:cubicBezTo>
                    <a:pt x="635" y="349"/>
                    <a:pt x="637" y="351"/>
                    <a:pt x="637" y="351"/>
                  </a:cubicBezTo>
                  <a:cubicBezTo>
                    <a:pt x="640" y="352"/>
                    <a:pt x="642" y="350"/>
                    <a:pt x="644" y="350"/>
                  </a:cubicBezTo>
                  <a:cubicBezTo>
                    <a:pt x="645" y="350"/>
                    <a:pt x="647" y="353"/>
                    <a:pt x="649" y="353"/>
                  </a:cubicBezTo>
                  <a:cubicBezTo>
                    <a:pt x="650" y="353"/>
                    <a:pt x="649" y="352"/>
                    <a:pt x="651" y="352"/>
                  </a:cubicBezTo>
                  <a:cubicBezTo>
                    <a:pt x="651" y="352"/>
                    <a:pt x="654" y="354"/>
                    <a:pt x="655" y="354"/>
                  </a:cubicBezTo>
                  <a:cubicBezTo>
                    <a:pt x="657" y="353"/>
                    <a:pt x="656" y="352"/>
                    <a:pt x="657" y="350"/>
                  </a:cubicBezTo>
                  <a:cubicBezTo>
                    <a:pt x="657" y="348"/>
                    <a:pt x="657" y="348"/>
                    <a:pt x="657" y="348"/>
                  </a:cubicBezTo>
                  <a:cubicBezTo>
                    <a:pt x="658" y="349"/>
                    <a:pt x="657" y="347"/>
                    <a:pt x="657" y="347"/>
                  </a:cubicBezTo>
                  <a:cubicBezTo>
                    <a:pt x="654" y="346"/>
                    <a:pt x="652" y="347"/>
                    <a:pt x="649" y="346"/>
                  </a:cubicBezTo>
                  <a:cubicBezTo>
                    <a:pt x="648" y="345"/>
                    <a:pt x="649" y="344"/>
                    <a:pt x="649" y="343"/>
                  </a:cubicBezTo>
                  <a:cubicBezTo>
                    <a:pt x="647" y="343"/>
                    <a:pt x="647" y="343"/>
                    <a:pt x="647" y="343"/>
                  </a:cubicBezTo>
                  <a:cubicBezTo>
                    <a:pt x="647" y="343"/>
                    <a:pt x="645" y="341"/>
                    <a:pt x="645" y="340"/>
                  </a:cubicBezTo>
                  <a:cubicBezTo>
                    <a:pt x="643" y="340"/>
                    <a:pt x="640" y="341"/>
                    <a:pt x="639" y="340"/>
                  </a:cubicBezTo>
                  <a:cubicBezTo>
                    <a:pt x="639" y="340"/>
                    <a:pt x="639" y="338"/>
                    <a:pt x="639" y="338"/>
                  </a:cubicBezTo>
                  <a:cubicBezTo>
                    <a:pt x="638" y="338"/>
                    <a:pt x="638" y="338"/>
                    <a:pt x="638" y="338"/>
                  </a:cubicBezTo>
                  <a:cubicBezTo>
                    <a:pt x="634" y="336"/>
                    <a:pt x="631" y="333"/>
                    <a:pt x="627" y="330"/>
                  </a:cubicBezTo>
                  <a:cubicBezTo>
                    <a:pt x="627" y="330"/>
                    <a:pt x="627" y="328"/>
                    <a:pt x="627" y="329"/>
                  </a:cubicBezTo>
                  <a:cubicBezTo>
                    <a:pt x="627" y="329"/>
                    <a:pt x="629" y="327"/>
                    <a:pt x="629" y="327"/>
                  </a:cubicBezTo>
                  <a:cubicBezTo>
                    <a:pt x="632" y="326"/>
                    <a:pt x="637" y="331"/>
                    <a:pt x="639" y="331"/>
                  </a:cubicBezTo>
                  <a:cubicBezTo>
                    <a:pt x="639" y="331"/>
                    <a:pt x="639" y="329"/>
                    <a:pt x="639" y="328"/>
                  </a:cubicBezTo>
                  <a:cubicBezTo>
                    <a:pt x="641" y="328"/>
                    <a:pt x="641" y="328"/>
                    <a:pt x="641" y="328"/>
                  </a:cubicBezTo>
                  <a:cubicBezTo>
                    <a:pt x="643" y="329"/>
                    <a:pt x="644" y="332"/>
                    <a:pt x="646" y="332"/>
                  </a:cubicBezTo>
                  <a:cubicBezTo>
                    <a:pt x="647" y="332"/>
                    <a:pt x="647" y="330"/>
                    <a:pt x="647" y="330"/>
                  </a:cubicBezTo>
                  <a:cubicBezTo>
                    <a:pt x="650" y="330"/>
                    <a:pt x="652" y="330"/>
                    <a:pt x="654" y="330"/>
                  </a:cubicBezTo>
                  <a:cubicBezTo>
                    <a:pt x="655" y="331"/>
                    <a:pt x="655" y="332"/>
                    <a:pt x="655" y="333"/>
                  </a:cubicBezTo>
                  <a:cubicBezTo>
                    <a:pt x="656" y="333"/>
                    <a:pt x="656" y="332"/>
                    <a:pt x="657" y="332"/>
                  </a:cubicBezTo>
                  <a:cubicBezTo>
                    <a:pt x="659" y="333"/>
                    <a:pt x="660" y="334"/>
                    <a:pt x="661" y="337"/>
                  </a:cubicBezTo>
                  <a:cubicBezTo>
                    <a:pt x="662" y="337"/>
                    <a:pt x="664" y="336"/>
                    <a:pt x="665" y="336"/>
                  </a:cubicBezTo>
                  <a:cubicBezTo>
                    <a:pt x="664" y="335"/>
                    <a:pt x="664" y="335"/>
                    <a:pt x="664" y="335"/>
                  </a:cubicBezTo>
                  <a:cubicBezTo>
                    <a:pt x="664" y="335"/>
                    <a:pt x="663" y="335"/>
                    <a:pt x="662" y="336"/>
                  </a:cubicBezTo>
                  <a:cubicBezTo>
                    <a:pt x="661" y="334"/>
                    <a:pt x="660" y="332"/>
                    <a:pt x="660" y="330"/>
                  </a:cubicBezTo>
                  <a:cubicBezTo>
                    <a:pt x="659" y="330"/>
                    <a:pt x="658" y="331"/>
                    <a:pt x="657" y="330"/>
                  </a:cubicBezTo>
                  <a:cubicBezTo>
                    <a:pt x="657" y="330"/>
                    <a:pt x="657" y="328"/>
                    <a:pt x="657" y="328"/>
                  </a:cubicBezTo>
                  <a:cubicBezTo>
                    <a:pt x="663" y="328"/>
                    <a:pt x="662" y="330"/>
                    <a:pt x="661" y="324"/>
                  </a:cubicBezTo>
                  <a:cubicBezTo>
                    <a:pt x="660" y="324"/>
                    <a:pt x="659" y="323"/>
                    <a:pt x="661" y="323"/>
                  </a:cubicBezTo>
                  <a:cubicBezTo>
                    <a:pt x="661" y="323"/>
                    <a:pt x="662" y="324"/>
                    <a:pt x="663" y="324"/>
                  </a:cubicBezTo>
                  <a:cubicBezTo>
                    <a:pt x="664" y="324"/>
                    <a:pt x="664" y="323"/>
                    <a:pt x="665" y="322"/>
                  </a:cubicBezTo>
                  <a:cubicBezTo>
                    <a:pt x="663" y="320"/>
                    <a:pt x="663" y="318"/>
                    <a:pt x="661" y="315"/>
                  </a:cubicBezTo>
                  <a:cubicBezTo>
                    <a:pt x="659" y="316"/>
                    <a:pt x="660" y="314"/>
                    <a:pt x="659" y="314"/>
                  </a:cubicBezTo>
                  <a:cubicBezTo>
                    <a:pt x="659" y="314"/>
                    <a:pt x="657" y="316"/>
                    <a:pt x="659" y="316"/>
                  </a:cubicBezTo>
                  <a:cubicBezTo>
                    <a:pt x="659" y="317"/>
                    <a:pt x="659" y="318"/>
                    <a:pt x="660" y="318"/>
                  </a:cubicBezTo>
                  <a:cubicBezTo>
                    <a:pt x="660" y="318"/>
                    <a:pt x="660" y="319"/>
                    <a:pt x="659" y="318"/>
                  </a:cubicBezTo>
                  <a:cubicBezTo>
                    <a:pt x="657" y="318"/>
                    <a:pt x="658" y="317"/>
                    <a:pt x="657" y="315"/>
                  </a:cubicBezTo>
                  <a:cubicBezTo>
                    <a:pt x="656" y="315"/>
                    <a:pt x="656" y="316"/>
                    <a:pt x="655" y="316"/>
                  </a:cubicBezTo>
                  <a:cubicBezTo>
                    <a:pt x="654" y="316"/>
                    <a:pt x="655" y="314"/>
                    <a:pt x="655" y="314"/>
                  </a:cubicBezTo>
                  <a:cubicBezTo>
                    <a:pt x="654" y="313"/>
                    <a:pt x="652" y="312"/>
                    <a:pt x="652" y="312"/>
                  </a:cubicBezTo>
                  <a:cubicBezTo>
                    <a:pt x="651" y="311"/>
                    <a:pt x="649" y="312"/>
                    <a:pt x="649" y="312"/>
                  </a:cubicBezTo>
                  <a:cubicBezTo>
                    <a:pt x="648" y="311"/>
                    <a:pt x="648" y="310"/>
                    <a:pt x="648" y="309"/>
                  </a:cubicBezTo>
                  <a:cubicBezTo>
                    <a:pt x="648" y="308"/>
                    <a:pt x="646" y="308"/>
                    <a:pt x="645" y="308"/>
                  </a:cubicBezTo>
                  <a:cubicBezTo>
                    <a:pt x="644" y="306"/>
                    <a:pt x="644" y="304"/>
                    <a:pt x="643" y="301"/>
                  </a:cubicBezTo>
                  <a:cubicBezTo>
                    <a:pt x="638" y="302"/>
                    <a:pt x="638" y="300"/>
                    <a:pt x="636" y="294"/>
                  </a:cubicBezTo>
                  <a:cubicBezTo>
                    <a:pt x="637" y="295"/>
                    <a:pt x="637" y="294"/>
                    <a:pt x="639" y="294"/>
                  </a:cubicBezTo>
                  <a:cubicBezTo>
                    <a:pt x="639" y="296"/>
                    <a:pt x="639" y="296"/>
                    <a:pt x="639" y="296"/>
                  </a:cubicBezTo>
                  <a:cubicBezTo>
                    <a:pt x="640" y="296"/>
                    <a:pt x="642" y="296"/>
                    <a:pt x="643" y="296"/>
                  </a:cubicBezTo>
                  <a:cubicBezTo>
                    <a:pt x="643" y="296"/>
                    <a:pt x="643" y="294"/>
                    <a:pt x="643" y="294"/>
                  </a:cubicBezTo>
                  <a:cubicBezTo>
                    <a:pt x="643" y="294"/>
                    <a:pt x="641" y="294"/>
                    <a:pt x="642" y="293"/>
                  </a:cubicBezTo>
                  <a:cubicBezTo>
                    <a:pt x="641" y="293"/>
                    <a:pt x="641" y="293"/>
                    <a:pt x="641" y="293"/>
                  </a:cubicBezTo>
                  <a:cubicBezTo>
                    <a:pt x="640" y="291"/>
                    <a:pt x="639" y="290"/>
                    <a:pt x="639" y="286"/>
                  </a:cubicBezTo>
                  <a:cubicBezTo>
                    <a:pt x="639" y="287"/>
                    <a:pt x="640" y="287"/>
                    <a:pt x="641" y="287"/>
                  </a:cubicBezTo>
                  <a:cubicBezTo>
                    <a:pt x="641" y="289"/>
                    <a:pt x="641" y="290"/>
                    <a:pt x="642" y="291"/>
                  </a:cubicBezTo>
                  <a:cubicBezTo>
                    <a:pt x="644" y="290"/>
                    <a:pt x="644" y="290"/>
                    <a:pt x="644" y="290"/>
                  </a:cubicBezTo>
                  <a:cubicBezTo>
                    <a:pt x="644" y="289"/>
                    <a:pt x="644" y="289"/>
                    <a:pt x="644" y="289"/>
                  </a:cubicBezTo>
                  <a:cubicBezTo>
                    <a:pt x="644" y="289"/>
                    <a:pt x="644" y="288"/>
                    <a:pt x="644" y="286"/>
                  </a:cubicBezTo>
                  <a:cubicBezTo>
                    <a:pt x="643" y="285"/>
                    <a:pt x="641" y="284"/>
                    <a:pt x="643" y="284"/>
                  </a:cubicBezTo>
                  <a:cubicBezTo>
                    <a:pt x="645" y="286"/>
                    <a:pt x="645" y="286"/>
                    <a:pt x="645" y="286"/>
                  </a:cubicBezTo>
                  <a:cubicBezTo>
                    <a:pt x="645" y="286"/>
                    <a:pt x="646" y="284"/>
                    <a:pt x="647" y="285"/>
                  </a:cubicBezTo>
                  <a:cubicBezTo>
                    <a:pt x="648" y="286"/>
                    <a:pt x="646" y="287"/>
                    <a:pt x="647" y="288"/>
                  </a:cubicBezTo>
                  <a:cubicBezTo>
                    <a:pt x="647" y="289"/>
                    <a:pt x="648" y="289"/>
                    <a:pt x="649" y="289"/>
                  </a:cubicBezTo>
                  <a:cubicBezTo>
                    <a:pt x="650" y="290"/>
                    <a:pt x="649" y="293"/>
                    <a:pt x="650" y="294"/>
                  </a:cubicBezTo>
                  <a:cubicBezTo>
                    <a:pt x="651" y="295"/>
                    <a:pt x="651" y="294"/>
                    <a:pt x="653" y="294"/>
                  </a:cubicBezTo>
                  <a:cubicBezTo>
                    <a:pt x="653" y="295"/>
                    <a:pt x="655" y="296"/>
                    <a:pt x="655" y="296"/>
                  </a:cubicBezTo>
                  <a:cubicBezTo>
                    <a:pt x="658" y="297"/>
                    <a:pt x="661" y="295"/>
                    <a:pt x="663" y="294"/>
                  </a:cubicBezTo>
                  <a:cubicBezTo>
                    <a:pt x="662" y="295"/>
                    <a:pt x="662" y="297"/>
                    <a:pt x="661" y="297"/>
                  </a:cubicBezTo>
                  <a:cubicBezTo>
                    <a:pt x="660" y="298"/>
                    <a:pt x="660" y="297"/>
                    <a:pt x="659" y="298"/>
                  </a:cubicBezTo>
                  <a:cubicBezTo>
                    <a:pt x="659" y="299"/>
                    <a:pt x="659" y="299"/>
                    <a:pt x="659" y="299"/>
                  </a:cubicBezTo>
                  <a:cubicBezTo>
                    <a:pt x="660" y="299"/>
                    <a:pt x="663" y="298"/>
                    <a:pt x="663" y="298"/>
                  </a:cubicBezTo>
                  <a:cubicBezTo>
                    <a:pt x="663" y="301"/>
                    <a:pt x="663" y="301"/>
                    <a:pt x="663" y="301"/>
                  </a:cubicBezTo>
                  <a:cubicBezTo>
                    <a:pt x="663" y="301"/>
                    <a:pt x="664" y="301"/>
                    <a:pt x="665" y="301"/>
                  </a:cubicBezTo>
                  <a:cubicBezTo>
                    <a:pt x="664" y="301"/>
                    <a:pt x="667" y="300"/>
                    <a:pt x="667" y="300"/>
                  </a:cubicBezTo>
                  <a:cubicBezTo>
                    <a:pt x="666" y="301"/>
                    <a:pt x="666" y="303"/>
                    <a:pt x="665" y="303"/>
                  </a:cubicBezTo>
                  <a:cubicBezTo>
                    <a:pt x="664" y="303"/>
                    <a:pt x="665" y="304"/>
                    <a:pt x="665" y="304"/>
                  </a:cubicBezTo>
                  <a:cubicBezTo>
                    <a:pt x="666" y="304"/>
                    <a:pt x="675" y="302"/>
                    <a:pt x="669" y="306"/>
                  </a:cubicBezTo>
                  <a:cubicBezTo>
                    <a:pt x="667" y="307"/>
                    <a:pt x="668" y="307"/>
                    <a:pt x="670" y="308"/>
                  </a:cubicBezTo>
                  <a:cubicBezTo>
                    <a:pt x="671" y="308"/>
                    <a:pt x="671" y="307"/>
                    <a:pt x="672" y="306"/>
                  </a:cubicBezTo>
                  <a:cubicBezTo>
                    <a:pt x="672" y="307"/>
                    <a:pt x="672" y="308"/>
                    <a:pt x="672" y="308"/>
                  </a:cubicBezTo>
                  <a:cubicBezTo>
                    <a:pt x="673" y="309"/>
                    <a:pt x="673" y="310"/>
                    <a:pt x="674" y="310"/>
                  </a:cubicBezTo>
                  <a:cubicBezTo>
                    <a:pt x="675" y="311"/>
                    <a:pt x="675" y="309"/>
                    <a:pt x="677" y="310"/>
                  </a:cubicBezTo>
                  <a:cubicBezTo>
                    <a:pt x="677" y="311"/>
                    <a:pt x="677" y="311"/>
                    <a:pt x="677" y="311"/>
                  </a:cubicBezTo>
                  <a:cubicBezTo>
                    <a:pt x="681" y="311"/>
                    <a:pt x="678" y="311"/>
                    <a:pt x="679" y="310"/>
                  </a:cubicBezTo>
                  <a:cubicBezTo>
                    <a:pt x="683" y="307"/>
                    <a:pt x="680" y="308"/>
                    <a:pt x="679" y="305"/>
                  </a:cubicBezTo>
                  <a:cubicBezTo>
                    <a:pt x="679" y="304"/>
                    <a:pt x="679" y="303"/>
                    <a:pt x="679" y="302"/>
                  </a:cubicBezTo>
                  <a:cubicBezTo>
                    <a:pt x="679" y="302"/>
                    <a:pt x="677" y="302"/>
                    <a:pt x="677" y="302"/>
                  </a:cubicBezTo>
                  <a:cubicBezTo>
                    <a:pt x="677" y="301"/>
                    <a:pt x="679" y="298"/>
                    <a:pt x="679" y="299"/>
                  </a:cubicBezTo>
                  <a:cubicBezTo>
                    <a:pt x="679" y="299"/>
                    <a:pt x="679" y="300"/>
                    <a:pt x="680" y="301"/>
                  </a:cubicBezTo>
                  <a:cubicBezTo>
                    <a:pt x="680" y="301"/>
                    <a:pt x="684" y="300"/>
                    <a:pt x="683" y="300"/>
                  </a:cubicBezTo>
                  <a:cubicBezTo>
                    <a:pt x="684" y="300"/>
                    <a:pt x="684" y="300"/>
                    <a:pt x="686" y="300"/>
                  </a:cubicBezTo>
                  <a:cubicBezTo>
                    <a:pt x="685" y="300"/>
                    <a:pt x="686" y="299"/>
                    <a:pt x="686" y="298"/>
                  </a:cubicBezTo>
                  <a:cubicBezTo>
                    <a:pt x="686" y="298"/>
                    <a:pt x="685" y="298"/>
                    <a:pt x="684" y="298"/>
                  </a:cubicBezTo>
                  <a:cubicBezTo>
                    <a:pt x="684" y="296"/>
                    <a:pt x="684" y="296"/>
                    <a:pt x="684" y="296"/>
                  </a:cubicBezTo>
                  <a:cubicBezTo>
                    <a:pt x="682" y="295"/>
                    <a:pt x="684" y="296"/>
                    <a:pt x="686" y="296"/>
                  </a:cubicBezTo>
                  <a:cubicBezTo>
                    <a:pt x="686" y="294"/>
                    <a:pt x="686" y="294"/>
                    <a:pt x="686" y="294"/>
                  </a:cubicBezTo>
                  <a:cubicBezTo>
                    <a:pt x="685" y="294"/>
                    <a:pt x="685" y="294"/>
                    <a:pt x="685" y="294"/>
                  </a:cubicBezTo>
                  <a:cubicBezTo>
                    <a:pt x="685" y="294"/>
                    <a:pt x="685" y="291"/>
                    <a:pt x="685" y="291"/>
                  </a:cubicBezTo>
                  <a:cubicBezTo>
                    <a:pt x="686" y="291"/>
                    <a:pt x="687" y="291"/>
                    <a:pt x="688" y="290"/>
                  </a:cubicBezTo>
                  <a:cubicBezTo>
                    <a:pt x="688" y="290"/>
                    <a:pt x="690" y="286"/>
                    <a:pt x="688" y="288"/>
                  </a:cubicBezTo>
                  <a:cubicBezTo>
                    <a:pt x="688" y="287"/>
                    <a:pt x="689" y="286"/>
                    <a:pt x="688" y="286"/>
                  </a:cubicBezTo>
                  <a:cubicBezTo>
                    <a:pt x="689" y="286"/>
                    <a:pt x="691" y="286"/>
                    <a:pt x="691" y="286"/>
                  </a:cubicBezTo>
                  <a:cubicBezTo>
                    <a:pt x="692" y="288"/>
                    <a:pt x="692" y="288"/>
                    <a:pt x="692" y="288"/>
                  </a:cubicBezTo>
                  <a:cubicBezTo>
                    <a:pt x="693" y="289"/>
                    <a:pt x="695" y="289"/>
                    <a:pt x="695" y="288"/>
                  </a:cubicBezTo>
                  <a:cubicBezTo>
                    <a:pt x="695" y="290"/>
                    <a:pt x="696" y="288"/>
                    <a:pt x="696" y="288"/>
                  </a:cubicBezTo>
                  <a:cubicBezTo>
                    <a:pt x="693" y="287"/>
                    <a:pt x="696" y="286"/>
                    <a:pt x="695" y="284"/>
                  </a:cubicBezTo>
                  <a:cubicBezTo>
                    <a:pt x="695" y="283"/>
                    <a:pt x="694" y="283"/>
                    <a:pt x="694" y="283"/>
                  </a:cubicBezTo>
                  <a:cubicBezTo>
                    <a:pt x="695" y="283"/>
                    <a:pt x="695" y="283"/>
                    <a:pt x="696" y="283"/>
                  </a:cubicBezTo>
                  <a:cubicBezTo>
                    <a:pt x="695" y="284"/>
                    <a:pt x="698" y="284"/>
                    <a:pt x="698" y="284"/>
                  </a:cubicBezTo>
                  <a:cubicBezTo>
                    <a:pt x="698" y="283"/>
                    <a:pt x="697" y="282"/>
                    <a:pt x="698" y="282"/>
                  </a:cubicBezTo>
                  <a:cubicBezTo>
                    <a:pt x="698" y="281"/>
                    <a:pt x="698" y="281"/>
                    <a:pt x="698" y="281"/>
                  </a:cubicBezTo>
                  <a:cubicBezTo>
                    <a:pt x="696" y="280"/>
                    <a:pt x="696" y="280"/>
                    <a:pt x="696" y="280"/>
                  </a:cubicBezTo>
                  <a:cubicBezTo>
                    <a:pt x="696" y="279"/>
                    <a:pt x="696" y="276"/>
                    <a:pt x="695" y="276"/>
                  </a:cubicBezTo>
                  <a:cubicBezTo>
                    <a:pt x="694" y="275"/>
                    <a:pt x="692" y="275"/>
                    <a:pt x="691" y="275"/>
                  </a:cubicBezTo>
                  <a:cubicBezTo>
                    <a:pt x="691" y="274"/>
                    <a:pt x="691" y="273"/>
                    <a:pt x="690" y="273"/>
                  </a:cubicBezTo>
                  <a:cubicBezTo>
                    <a:pt x="689" y="272"/>
                    <a:pt x="690" y="277"/>
                    <a:pt x="690" y="278"/>
                  </a:cubicBezTo>
                  <a:cubicBezTo>
                    <a:pt x="689" y="278"/>
                    <a:pt x="690" y="277"/>
                    <a:pt x="689" y="277"/>
                  </a:cubicBezTo>
                  <a:cubicBezTo>
                    <a:pt x="688" y="277"/>
                    <a:pt x="687" y="278"/>
                    <a:pt x="686" y="279"/>
                  </a:cubicBezTo>
                  <a:cubicBezTo>
                    <a:pt x="686" y="277"/>
                    <a:pt x="686" y="277"/>
                    <a:pt x="686" y="277"/>
                  </a:cubicBezTo>
                  <a:cubicBezTo>
                    <a:pt x="685" y="277"/>
                    <a:pt x="685" y="277"/>
                    <a:pt x="685" y="277"/>
                  </a:cubicBezTo>
                  <a:cubicBezTo>
                    <a:pt x="687" y="276"/>
                    <a:pt x="682" y="278"/>
                    <a:pt x="684" y="278"/>
                  </a:cubicBezTo>
                  <a:cubicBezTo>
                    <a:pt x="684" y="278"/>
                    <a:pt x="683" y="281"/>
                    <a:pt x="683" y="281"/>
                  </a:cubicBezTo>
                  <a:cubicBezTo>
                    <a:pt x="683" y="281"/>
                    <a:pt x="681" y="281"/>
                    <a:pt x="681" y="281"/>
                  </a:cubicBezTo>
                  <a:cubicBezTo>
                    <a:pt x="681" y="280"/>
                    <a:pt x="681" y="278"/>
                    <a:pt x="681" y="277"/>
                  </a:cubicBezTo>
                  <a:cubicBezTo>
                    <a:pt x="681" y="277"/>
                    <a:pt x="683" y="275"/>
                    <a:pt x="683" y="275"/>
                  </a:cubicBezTo>
                  <a:cubicBezTo>
                    <a:pt x="683" y="274"/>
                    <a:pt x="684" y="273"/>
                    <a:pt x="683" y="274"/>
                  </a:cubicBezTo>
                  <a:cubicBezTo>
                    <a:pt x="683" y="275"/>
                    <a:pt x="683" y="275"/>
                    <a:pt x="683" y="275"/>
                  </a:cubicBezTo>
                  <a:cubicBezTo>
                    <a:pt x="682" y="275"/>
                    <a:pt x="680" y="274"/>
                    <a:pt x="680" y="273"/>
                  </a:cubicBezTo>
                  <a:cubicBezTo>
                    <a:pt x="680" y="275"/>
                    <a:pt x="680" y="275"/>
                    <a:pt x="680" y="275"/>
                  </a:cubicBezTo>
                  <a:cubicBezTo>
                    <a:pt x="679" y="275"/>
                    <a:pt x="679" y="275"/>
                    <a:pt x="679" y="275"/>
                  </a:cubicBezTo>
                  <a:cubicBezTo>
                    <a:pt x="679" y="276"/>
                    <a:pt x="679" y="277"/>
                    <a:pt x="679" y="279"/>
                  </a:cubicBezTo>
                  <a:cubicBezTo>
                    <a:pt x="674" y="275"/>
                    <a:pt x="678" y="277"/>
                    <a:pt x="672" y="277"/>
                  </a:cubicBezTo>
                  <a:cubicBezTo>
                    <a:pt x="672" y="275"/>
                    <a:pt x="672" y="275"/>
                    <a:pt x="672" y="275"/>
                  </a:cubicBezTo>
                  <a:cubicBezTo>
                    <a:pt x="671" y="275"/>
                    <a:pt x="670" y="275"/>
                    <a:pt x="669" y="276"/>
                  </a:cubicBezTo>
                  <a:cubicBezTo>
                    <a:pt x="669" y="275"/>
                    <a:pt x="669" y="275"/>
                    <a:pt x="669" y="275"/>
                  </a:cubicBezTo>
                  <a:cubicBezTo>
                    <a:pt x="669" y="274"/>
                    <a:pt x="671" y="274"/>
                    <a:pt x="672" y="273"/>
                  </a:cubicBezTo>
                  <a:cubicBezTo>
                    <a:pt x="672" y="273"/>
                    <a:pt x="671" y="272"/>
                    <a:pt x="671" y="272"/>
                  </a:cubicBezTo>
                  <a:cubicBezTo>
                    <a:pt x="671" y="272"/>
                    <a:pt x="671" y="270"/>
                    <a:pt x="671" y="269"/>
                  </a:cubicBezTo>
                  <a:cubicBezTo>
                    <a:pt x="669" y="269"/>
                    <a:pt x="668" y="268"/>
                    <a:pt x="666" y="267"/>
                  </a:cubicBezTo>
                  <a:cubicBezTo>
                    <a:pt x="666" y="267"/>
                    <a:pt x="666" y="269"/>
                    <a:pt x="666" y="270"/>
                  </a:cubicBezTo>
                  <a:cubicBezTo>
                    <a:pt x="666" y="270"/>
                    <a:pt x="663" y="270"/>
                    <a:pt x="663" y="271"/>
                  </a:cubicBezTo>
                  <a:cubicBezTo>
                    <a:pt x="663" y="271"/>
                    <a:pt x="664" y="265"/>
                    <a:pt x="665" y="263"/>
                  </a:cubicBezTo>
                  <a:cubicBezTo>
                    <a:pt x="663" y="264"/>
                    <a:pt x="664" y="262"/>
                    <a:pt x="663" y="263"/>
                  </a:cubicBezTo>
                  <a:cubicBezTo>
                    <a:pt x="662" y="263"/>
                    <a:pt x="660" y="266"/>
                    <a:pt x="661" y="265"/>
                  </a:cubicBezTo>
                  <a:cubicBezTo>
                    <a:pt x="660" y="266"/>
                    <a:pt x="660" y="267"/>
                    <a:pt x="660" y="268"/>
                  </a:cubicBezTo>
                  <a:cubicBezTo>
                    <a:pt x="660" y="268"/>
                    <a:pt x="659" y="268"/>
                    <a:pt x="659" y="269"/>
                  </a:cubicBezTo>
                  <a:cubicBezTo>
                    <a:pt x="658" y="268"/>
                    <a:pt x="659" y="266"/>
                    <a:pt x="659" y="265"/>
                  </a:cubicBezTo>
                  <a:cubicBezTo>
                    <a:pt x="658" y="265"/>
                    <a:pt x="658" y="265"/>
                    <a:pt x="657" y="265"/>
                  </a:cubicBezTo>
                  <a:cubicBezTo>
                    <a:pt x="657" y="265"/>
                    <a:pt x="657" y="266"/>
                    <a:pt x="656" y="267"/>
                  </a:cubicBezTo>
                  <a:cubicBezTo>
                    <a:pt x="657" y="267"/>
                    <a:pt x="655" y="269"/>
                    <a:pt x="655" y="269"/>
                  </a:cubicBezTo>
                  <a:cubicBezTo>
                    <a:pt x="655" y="269"/>
                    <a:pt x="655" y="267"/>
                    <a:pt x="655" y="267"/>
                  </a:cubicBezTo>
                  <a:cubicBezTo>
                    <a:pt x="653" y="267"/>
                    <a:pt x="653" y="267"/>
                    <a:pt x="653" y="267"/>
                  </a:cubicBezTo>
                  <a:cubicBezTo>
                    <a:pt x="652" y="268"/>
                    <a:pt x="653" y="268"/>
                    <a:pt x="652" y="270"/>
                  </a:cubicBezTo>
                  <a:cubicBezTo>
                    <a:pt x="651" y="270"/>
                    <a:pt x="650" y="270"/>
                    <a:pt x="650" y="270"/>
                  </a:cubicBezTo>
                  <a:cubicBezTo>
                    <a:pt x="651" y="268"/>
                    <a:pt x="651" y="266"/>
                    <a:pt x="651" y="265"/>
                  </a:cubicBezTo>
                  <a:cubicBezTo>
                    <a:pt x="653" y="264"/>
                    <a:pt x="650" y="263"/>
                    <a:pt x="650" y="263"/>
                  </a:cubicBezTo>
                  <a:cubicBezTo>
                    <a:pt x="650" y="264"/>
                    <a:pt x="651" y="265"/>
                    <a:pt x="649" y="265"/>
                  </a:cubicBezTo>
                  <a:cubicBezTo>
                    <a:pt x="649" y="265"/>
                    <a:pt x="649" y="263"/>
                    <a:pt x="649" y="263"/>
                  </a:cubicBezTo>
                  <a:cubicBezTo>
                    <a:pt x="649" y="263"/>
                    <a:pt x="648" y="264"/>
                    <a:pt x="647" y="263"/>
                  </a:cubicBezTo>
                  <a:cubicBezTo>
                    <a:pt x="647" y="263"/>
                    <a:pt x="647" y="261"/>
                    <a:pt x="647" y="261"/>
                  </a:cubicBezTo>
                  <a:cubicBezTo>
                    <a:pt x="646" y="262"/>
                    <a:pt x="644" y="262"/>
                    <a:pt x="643" y="262"/>
                  </a:cubicBezTo>
                  <a:cubicBezTo>
                    <a:pt x="647" y="258"/>
                    <a:pt x="646" y="260"/>
                    <a:pt x="643" y="257"/>
                  </a:cubicBezTo>
                  <a:cubicBezTo>
                    <a:pt x="642" y="258"/>
                    <a:pt x="642" y="259"/>
                    <a:pt x="641" y="259"/>
                  </a:cubicBezTo>
                  <a:cubicBezTo>
                    <a:pt x="641" y="258"/>
                    <a:pt x="641" y="257"/>
                    <a:pt x="641" y="256"/>
                  </a:cubicBezTo>
                  <a:cubicBezTo>
                    <a:pt x="640" y="256"/>
                    <a:pt x="636" y="256"/>
                    <a:pt x="634" y="255"/>
                  </a:cubicBezTo>
                  <a:cubicBezTo>
                    <a:pt x="633" y="255"/>
                    <a:pt x="634" y="253"/>
                    <a:pt x="634" y="253"/>
                  </a:cubicBezTo>
                  <a:cubicBezTo>
                    <a:pt x="633" y="252"/>
                    <a:pt x="632" y="253"/>
                    <a:pt x="631" y="253"/>
                  </a:cubicBezTo>
                  <a:cubicBezTo>
                    <a:pt x="631" y="251"/>
                    <a:pt x="631" y="251"/>
                    <a:pt x="631" y="251"/>
                  </a:cubicBezTo>
                  <a:cubicBezTo>
                    <a:pt x="633" y="251"/>
                    <a:pt x="636" y="251"/>
                    <a:pt x="637" y="251"/>
                  </a:cubicBezTo>
                  <a:cubicBezTo>
                    <a:pt x="637" y="250"/>
                    <a:pt x="637" y="249"/>
                    <a:pt x="637" y="249"/>
                  </a:cubicBezTo>
                  <a:cubicBezTo>
                    <a:pt x="638" y="248"/>
                    <a:pt x="639" y="248"/>
                    <a:pt x="639" y="248"/>
                  </a:cubicBezTo>
                  <a:cubicBezTo>
                    <a:pt x="639" y="247"/>
                    <a:pt x="639" y="247"/>
                    <a:pt x="639" y="247"/>
                  </a:cubicBezTo>
                  <a:cubicBezTo>
                    <a:pt x="639" y="246"/>
                    <a:pt x="636" y="244"/>
                    <a:pt x="635" y="244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34" y="242"/>
                    <a:pt x="635" y="241"/>
                    <a:pt x="636" y="241"/>
                  </a:cubicBezTo>
                  <a:cubicBezTo>
                    <a:pt x="637" y="243"/>
                    <a:pt x="637" y="243"/>
                    <a:pt x="637" y="243"/>
                  </a:cubicBezTo>
                  <a:cubicBezTo>
                    <a:pt x="639" y="243"/>
                    <a:pt x="642" y="243"/>
                    <a:pt x="644" y="243"/>
                  </a:cubicBezTo>
                  <a:cubicBezTo>
                    <a:pt x="648" y="242"/>
                    <a:pt x="640" y="238"/>
                    <a:pt x="638" y="237"/>
                  </a:cubicBezTo>
                  <a:cubicBezTo>
                    <a:pt x="637" y="237"/>
                    <a:pt x="634" y="238"/>
                    <a:pt x="634" y="238"/>
                  </a:cubicBezTo>
                  <a:cubicBezTo>
                    <a:pt x="634" y="237"/>
                    <a:pt x="634" y="237"/>
                    <a:pt x="634" y="237"/>
                  </a:cubicBezTo>
                  <a:cubicBezTo>
                    <a:pt x="634" y="236"/>
                    <a:pt x="631" y="234"/>
                    <a:pt x="631" y="234"/>
                  </a:cubicBezTo>
                  <a:cubicBezTo>
                    <a:pt x="632" y="234"/>
                    <a:pt x="634" y="234"/>
                    <a:pt x="636" y="234"/>
                  </a:cubicBezTo>
                  <a:cubicBezTo>
                    <a:pt x="636" y="234"/>
                    <a:pt x="637" y="232"/>
                    <a:pt x="637" y="232"/>
                  </a:cubicBezTo>
                  <a:cubicBezTo>
                    <a:pt x="638" y="232"/>
                    <a:pt x="640" y="232"/>
                    <a:pt x="641" y="232"/>
                  </a:cubicBezTo>
                  <a:cubicBezTo>
                    <a:pt x="641" y="230"/>
                    <a:pt x="642" y="229"/>
                    <a:pt x="641" y="227"/>
                  </a:cubicBezTo>
                  <a:cubicBezTo>
                    <a:pt x="641" y="226"/>
                    <a:pt x="639" y="225"/>
                    <a:pt x="639" y="225"/>
                  </a:cubicBezTo>
                  <a:cubicBezTo>
                    <a:pt x="638" y="224"/>
                    <a:pt x="638" y="223"/>
                    <a:pt x="637" y="223"/>
                  </a:cubicBezTo>
                  <a:cubicBezTo>
                    <a:pt x="637" y="223"/>
                    <a:pt x="635" y="223"/>
                    <a:pt x="636" y="223"/>
                  </a:cubicBezTo>
                  <a:cubicBezTo>
                    <a:pt x="636" y="224"/>
                    <a:pt x="633" y="228"/>
                    <a:pt x="632" y="228"/>
                  </a:cubicBezTo>
                  <a:cubicBezTo>
                    <a:pt x="629" y="229"/>
                    <a:pt x="632" y="227"/>
                    <a:pt x="630" y="225"/>
                  </a:cubicBezTo>
                  <a:cubicBezTo>
                    <a:pt x="629" y="225"/>
                    <a:pt x="627" y="225"/>
                    <a:pt x="626" y="225"/>
                  </a:cubicBezTo>
                  <a:cubicBezTo>
                    <a:pt x="626" y="225"/>
                    <a:pt x="627" y="224"/>
                    <a:pt x="627" y="224"/>
                  </a:cubicBezTo>
                  <a:cubicBezTo>
                    <a:pt x="628" y="224"/>
                    <a:pt x="628" y="224"/>
                    <a:pt x="629" y="223"/>
                  </a:cubicBezTo>
                  <a:cubicBezTo>
                    <a:pt x="630" y="223"/>
                    <a:pt x="630" y="222"/>
                    <a:pt x="630" y="221"/>
                  </a:cubicBezTo>
                  <a:cubicBezTo>
                    <a:pt x="631" y="221"/>
                    <a:pt x="632" y="222"/>
                    <a:pt x="633" y="222"/>
                  </a:cubicBezTo>
                  <a:cubicBezTo>
                    <a:pt x="633" y="222"/>
                    <a:pt x="633" y="220"/>
                    <a:pt x="633" y="220"/>
                  </a:cubicBezTo>
                  <a:cubicBezTo>
                    <a:pt x="631" y="219"/>
                    <a:pt x="630" y="220"/>
                    <a:pt x="629" y="219"/>
                  </a:cubicBezTo>
                  <a:cubicBezTo>
                    <a:pt x="628" y="219"/>
                    <a:pt x="627" y="216"/>
                    <a:pt x="627" y="216"/>
                  </a:cubicBezTo>
                  <a:cubicBezTo>
                    <a:pt x="626" y="216"/>
                    <a:pt x="624" y="216"/>
                    <a:pt x="623" y="216"/>
                  </a:cubicBezTo>
                  <a:cubicBezTo>
                    <a:pt x="622" y="217"/>
                    <a:pt x="621" y="218"/>
                    <a:pt x="621" y="219"/>
                  </a:cubicBezTo>
                  <a:cubicBezTo>
                    <a:pt x="620" y="219"/>
                    <a:pt x="619" y="218"/>
                    <a:pt x="620" y="218"/>
                  </a:cubicBezTo>
                  <a:cubicBezTo>
                    <a:pt x="620" y="218"/>
                    <a:pt x="621" y="216"/>
                    <a:pt x="621" y="216"/>
                  </a:cubicBezTo>
                  <a:cubicBezTo>
                    <a:pt x="619" y="216"/>
                    <a:pt x="616" y="215"/>
                    <a:pt x="615" y="218"/>
                  </a:cubicBezTo>
                  <a:cubicBezTo>
                    <a:pt x="615" y="219"/>
                    <a:pt x="615" y="219"/>
                    <a:pt x="615" y="219"/>
                  </a:cubicBezTo>
                  <a:cubicBezTo>
                    <a:pt x="613" y="219"/>
                    <a:pt x="613" y="219"/>
                    <a:pt x="613" y="219"/>
                  </a:cubicBezTo>
                  <a:cubicBezTo>
                    <a:pt x="614" y="219"/>
                    <a:pt x="613" y="216"/>
                    <a:pt x="613" y="216"/>
                  </a:cubicBezTo>
                  <a:cubicBezTo>
                    <a:pt x="614" y="216"/>
                    <a:pt x="615" y="216"/>
                    <a:pt x="615" y="216"/>
                  </a:cubicBezTo>
                  <a:cubicBezTo>
                    <a:pt x="616" y="216"/>
                    <a:pt x="617" y="214"/>
                    <a:pt x="617" y="214"/>
                  </a:cubicBezTo>
                  <a:cubicBezTo>
                    <a:pt x="617" y="211"/>
                    <a:pt x="617" y="211"/>
                    <a:pt x="617" y="211"/>
                  </a:cubicBezTo>
                  <a:cubicBezTo>
                    <a:pt x="617" y="211"/>
                    <a:pt x="614" y="213"/>
                    <a:pt x="615" y="213"/>
                  </a:cubicBezTo>
                  <a:cubicBezTo>
                    <a:pt x="614" y="212"/>
                    <a:pt x="613" y="213"/>
                    <a:pt x="613" y="213"/>
                  </a:cubicBezTo>
                  <a:cubicBezTo>
                    <a:pt x="613" y="213"/>
                    <a:pt x="613" y="211"/>
                    <a:pt x="613" y="211"/>
                  </a:cubicBezTo>
                  <a:cubicBezTo>
                    <a:pt x="613" y="211"/>
                    <a:pt x="611" y="211"/>
                    <a:pt x="612" y="211"/>
                  </a:cubicBezTo>
                  <a:cubicBezTo>
                    <a:pt x="611" y="211"/>
                    <a:pt x="611" y="211"/>
                    <a:pt x="611" y="211"/>
                  </a:cubicBezTo>
                  <a:cubicBezTo>
                    <a:pt x="612" y="212"/>
                    <a:pt x="612" y="213"/>
                    <a:pt x="612" y="213"/>
                  </a:cubicBezTo>
                  <a:cubicBezTo>
                    <a:pt x="612" y="214"/>
                    <a:pt x="610" y="214"/>
                    <a:pt x="610" y="215"/>
                  </a:cubicBezTo>
                  <a:cubicBezTo>
                    <a:pt x="606" y="214"/>
                    <a:pt x="605" y="215"/>
                    <a:pt x="608" y="212"/>
                  </a:cubicBezTo>
                  <a:cubicBezTo>
                    <a:pt x="609" y="211"/>
                    <a:pt x="610" y="211"/>
                    <a:pt x="611" y="211"/>
                  </a:cubicBezTo>
                  <a:cubicBezTo>
                    <a:pt x="611" y="210"/>
                    <a:pt x="611" y="209"/>
                    <a:pt x="610" y="209"/>
                  </a:cubicBezTo>
                  <a:cubicBezTo>
                    <a:pt x="610" y="209"/>
                    <a:pt x="606" y="209"/>
                    <a:pt x="606" y="209"/>
                  </a:cubicBezTo>
                  <a:cubicBezTo>
                    <a:pt x="605" y="208"/>
                    <a:pt x="605" y="206"/>
                    <a:pt x="604" y="205"/>
                  </a:cubicBezTo>
                  <a:cubicBezTo>
                    <a:pt x="603" y="205"/>
                    <a:pt x="603" y="204"/>
                    <a:pt x="602" y="204"/>
                  </a:cubicBezTo>
                  <a:cubicBezTo>
                    <a:pt x="598" y="204"/>
                    <a:pt x="599" y="208"/>
                    <a:pt x="599" y="211"/>
                  </a:cubicBezTo>
                  <a:cubicBezTo>
                    <a:pt x="599" y="211"/>
                    <a:pt x="599" y="211"/>
                    <a:pt x="598" y="211"/>
                  </a:cubicBezTo>
                  <a:cubicBezTo>
                    <a:pt x="598" y="211"/>
                    <a:pt x="598" y="209"/>
                    <a:pt x="598" y="209"/>
                  </a:cubicBezTo>
                  <a:cubicBezTo>
                    <a:pt x="596" y="210"/>
                    <a:pt x="597" y="209"/>
                    <a:pt x="596" y="209"/>
                  </a:cubicBezTo>
                  <a:cubicBezTo>
                    <a:pt x="596" y="209"/>
                    <a:pt x="595" y="211"/>
                    <a:pt x="594" y="211"/>
                  </a:cubicBezTo>
                  <a:cubicBezTo>
                    <a:pt x="593" y="208"/>
                    <a:pt x="593" y="199"/>
                    <a:pt x="590" y="206"/>
                  </a:cubicBezTo>
                  <a:cubicBezTo>
                    <a:pt x="590" y="207"/>
                    <a:pt x="590" y="208"/>
                    <a:pt x="589" y="209"/>
                  </a:cubicBezTo>
                  <a:cubicBezTo>
                    <a:pt x="589" y="210"/>
                    <a:pt x="588" y="210"/>
                    <a:pt x="587" y="210"/>
                  </a:cubicBezTo>
                  <a:cubicBezTo>
                    <a:pt x="588" y="210"/>
                    <a:pt x="586" y="209"/>
                    <a:pt x="586" y="209"/>
                  </a:cubicBezTo>
                  <a:cubicBezTo>
                    <a:pt x="587" y="209"/>
                    <a:pt x="587" y="207"/>
                    <a:pt x="587" y="207"/>
                  </a:cubicBezTo>
                  <a:cubicBezTo>
                    <a:pt x="588" y="207"/>
                    <a:pt x="587" y="205"/>
                    <a:pt x="587" y="205"/>
                  </a:cubicBezTo>
                  <a:cubicBezTo>
                    <a:pt x="586" y="205"/>
                    <a:pt x="586" y="206"/>
                    <a:pt x="585" y="205"/>
                  </a:cubicBezTo>
                  <a:cubicBezTo>
                    <a:pt x="585" y="205"/>
                    <a:pt x="584" y="203"/>
                    <a:pt x="584" y="203"/>
                  </a:cubicBezTo>
                  <a:cubicBezTo>
                    <a:pt x="586" y="203"/>
                    <a:pt x="588" y="203"/>
                    <a:pt x="589" y="202"/>
                  </a:cubicBezTo>
                  <a:cubicBezTo>
                    <a:pt x="589" y="196"/>
                    <a:pt x="589" y="194"/>
                    <a:pt x="583" y="194"/>
                  </a:cubicBezTo>
                  <a:cubicBezTo>
                    <a:pt x="584" y="194"/>
                    <a:pt x="585" y="194"/>
                    <a:pt x="586" y="193"/>
                  </a:cubicBezTo>
                  <a:cubicBezTo>
                    <a:pt x="586" y="193"/>
                    <a:pt x="586" y="191"/>
                    <a:pt x="586" y="191"/>
                  </a:cubicBezTo>
                  <a:cubicBezTo>
                    <a:pt x="585" y="191"/>
                    <a:pt x="585" y="191"/>
                    <a:pt x="585" y="191"/>
                  </a:cubicBezTo>
                  <a:cubicBezTo>
                    <a:pt x="585" y="191"/>
                    <a:pt x="583" y="187"/>
                    <a:pt x="583" y="186"/>
                  </a:cubicBezTo>
                  <a:cubicBezTo>
                    <a:pt x="582" y="187"/>
                    <a:pt x="579" y="187"/>
                    <a:pt x="578" y="187"/>
                  </a:cubicBezTo>
                  <a:cubicBezTo>
                    <a:pt x="576" y="187"/>
                    <a:pt x="576" y="186"/>
                    <a:pt x="575" y="187"/>
                  </a:cubicBezTo>
                  <a:cubicBezTo>
                    <a:pt x="574" y="187"/>
                    <a:pt x="573" y="189"/>
                    <a:pt x="570" y="189"/>
                  </a:cubicBezTo>
                  <a:cubicBezTo>
                    <a:pt x="569" y="189"/>
                    <a:pt x="567" y="187"/>
                    <a:pt x="566" y="186"/>
                  </a:cubicBezTo>
                  <a:close/>
                  <a:moveTo>
                    <a:pt x="474" y="30"/>
                  </a:moveTo>
                  <a:cubicBezTo>
                    <a:pt x="471" y="29"/>
                    <a:pt x="467" y="22"/>
                    <a:pt x="464" y="22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2" y="23"/>
                    <a:pt x="460" y="23"/>
                    <a:pt x="459" y="24"/>
                  </a:cubicBezTo>
                  <a:cubicBezTo>
                    <a:pt x="456" y="25"/>
                    <a:pt x="453" y="29"/>
                    <a:pt x="451" y="31"/>
                  </a:cubicBezTo>
                  <a:cubicBezTo>
                    <a:pt x="449" y="30"/>
                    <a:pt x="443" y="27"/>
                    <a:pt x="439" y="28"/>
                  </a:cubicBezTo>
                  <a:cubicBezTo>
                    <a:pt x="439" y="28"/>
                    <a:pt x="437" y="30"/>
                    <a:pt x="437" y="30"/>
                  </a:cubicBezTo>
                  <a:cubicBezTo>
                    <a:pt x="436" y="30"/>
                    <a:pt x="434" y="29"/>
                    <a:pt x="433" y="30"/>
                  </a:cubicBezTo>
                  <a:cubicBezTo>
                    <a:pt x="433" y="30"/>
                    <a:pt x="433" y="32"/>
                    <a:pt x="433" y="33"/>
                  </a:cubicBezTo>
                  <a:cubicBezTo>
                    <a:pt x="436" y="32"/>
                    <a:pt x="439" y="31"/>
                    <a:pt x="444" y="31"/>
                  </a:cubicBezTo>
                  <a:cubicBezTo>
                    <a:pt x="443" y="32"/>
                    <a:pt x="440" y="33"/>
                    <a:pt x="438" y="33"/>
                  </a:cubicBezTo>
                  <a:cubicBezTo>
                    <a:pt x="438" y="33"/>
                    <a:pt x="437" y="36"/>
                    <a:pt x="439" y="36"/>
                  </a:cubicBezTo>
                  <a:cubicBezTo>
                    <a:pt x="441" y="36"/>
                    <a:pt x="446" y="34"/>
                    <a:pt x="449" y="34"/>
                  </a:cubicBezTo>
                  <a:cubicBezTo>
                    <a:pt x="452" y="34"/>
                    <a:pt x="455" y="35"/>
                    <a:pt x="457" y="35"/>
                  </a:cubicBezTo>
                  <a:cubicBezTo>
                    <a:pt x="451" y="36"/>
                    <a:pt x="446" y="37"/>
                    <a:pt x="439" y="39"/>
                  </a:cubicBezTo>
                  <a:cubicBezTo>
                    <a:pt x="439" y="39"/>
                    <a:pt x="439" y="41"/>
                    <a:pt x="439" y="43"/>
                  </a:cubicBezTo>
                  <a:cubicBezTo>
                    <a:pt x="440" y="42"/>
                    <a:pt x="441" y="43"/>
                    <a:pt x="441" y="42"/>
                  </a:cubicBezTo>
                  <a:cubicBezTo>
                    <a:pt x="442" y="41"/>
                    <a:pt x="442" y="41"/>
                    <a:pt x="444" y="41"/>
                  </a:cubicBezTo>
                  <a:cubicBezTo>
                    <a:pt x="450" y="38"/>
                    <a:pt x="457" y="38"/>
                    <a:pt x="463" y="36"/>
                  </a:cubicBezTo>
                  <a:cubicBezTo>
                    <a:pt x="463" y="37"/>
                    <a:pt x="463" y="37"/>
                    <a:pt x="463" y="37"/>
                  </a:cubicBezTo>
                  <a:cubicBezTo>
                    <a:pt x="462" y="38"/>
                    <a:pt x="461" y="38"/>
                    <a:pt x="461" y="39"/>
                  </a:cubicBezTo>
                  <a:cubicBezTo>
                    <a:pt x="458" y="40"/>
                    <a:pt x="457" y="38"/>
                    <a:pt x="454" y="39"/>
                  </a:cubicBezTo>
                  <a:cubicBezTo>
                    <a:pt x="452" y="39"/>
                    <a:pt x="451" y="41"/>
                    <a:pt x="450" y="41"/>
                  </a:cubicBezTo>
                  <a:cubicBezTo>
                    <a:pt x="449" y="42"/>
                    <a:pt x="447" y="41"/>
                    <a:pt x="446" y="41"/>
                  </a:cubicBezTo>
                  <a:cubicBezTo>
                    <a:pt x="445" y="41"/>
                    <a:pt x="443" y="44"/>
                    <a:pt x="442" y="45"/>
                  </a:cubicBezTo>
                  <a:cubicBezTo>
                    <a:pt x="443" y="45"/>
                    <a:pt x="444" y="47"/>
                    <a:pt x="445" y="47"/>
                  </a:cubicBezTo>
                  <a:cubicBezTo>
                    <a:pt x="447" y="47"/>
                    <a:pt x="448" y="45"/>
                    <a:pt x="449" y="45"/>
                  </a:cubicBezTo>
                  <a:cubicBezTo>
                    <a:pt x="452" y="45"/>
                    <a:pt x="458" y="47"/>
                    <a:pt x="461" y="47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64" y="45"/>
                    <a:pt x="465" y="46"/>
                    <a:pt x="466" y="46"/>
                  </a:cubicBezTo>
                  <a:cubicBezTo>
                    <a:pt x="467" y="46"/>
                    <a:pt x="466" y="44"/>
                    <a:pt x="468" y="45"/>
                  </a:cubicBezTo>
                  <a:cubicBezTo>
                    <a:pt x="469" y="45"/>
                    <a:pt x="469" y="46"/>
                    <a:pt x="469" y="47"/>
                  </a:cubicBezTo>
                  <a:cubicBezTo>
                    <a:pt x="471" y="47"/>
                    <a:pt x="472" y="47"/>
                    <a:pt x="474" y="47"/>
                  </a:cubicBezTo>
                  <a:cubicBezTo>
                    <a:pt x="475" y="47"/>
                    <a:pt x="478" y="44"/>
                    <a:pt x="480" y="43"/>
                  </a:cubicBezTo>
                  <a:cubicBezTo>
                    <a:pt x="480" y="43"/>
                    <a:pt x="479" y="47"/>
                    <a:pt x="479" y="48"/>
                  </a:cubicBezTo>
                  <a:cubicBezTo>
                    <a:pt x="481" y="48"/>
                    <a:pt x="483" y="49"/>
                    <a:pt x="485" y="49"/>
                  </a:cubicBezTo>
                  <a:cubicBezTo>
                    <a:pt x="486" y="49"/>
                    <a:pt x="489" y="48"/>
                    <a:pt x="490" y="49"/>
                  </a:cubicBezTo>
                  <a:cubicBezTo>
                    <a:pt x="491" y="49"/>
                    <a:pt x="492" y="50"/>
                    <a:pt x="492" y="50"/>
                  </a:cubicBezTo>
                  <a:cubicBezTo>
                    <a:pt x="494" y="47"/>
                    <a:pt x="494" y="47"/>
                    <a:pt x="497" y="45"/>
                  </a:cubicBezTo>
                  <a:cubicBezTo>
                    <a:pt x="497" y="44"/>
                    <a:pt x="496" y="42"/>
                    <a:pt x="496" y="42"/>
                  </a:cubicBezTo>
                  <a:cubicBezTo>
                    <a:pt x="497" y="42"/>
                    <a:pt x="498" y="42"/>
                    <a:pt x="498" y="41"/>
                  </a:cubicBezTo>
                  <a:cubicBezTo>
                    <a:pt x="498" y="41"/>
                    <a:pt x="499" y="41"/>
                    <a:pt x="500" y="41"/>
                  </a:cubicBezTo>
                  <a:cubicBezTo>
                    <a:pt x="500" y="43"/>
                    <a:pt x="500" y="43"/>
                    <a:pt x="500" y="43"/>
                  </a:cubicBezTo>
                  <a:cubicBezTo>
                    <a:pt x="500" y="42"/>
                    <a:pt x="499" y="45"/>
                    <a:pt x="499" y="46"/>
                  </a:cubicBezTo>
                  <a:cubicBezTo>
                    <a:pt x="500" y="46"/>
                    <a:pt x="500" y="45"/>
                    <a:pt x="500" y="47"/>
                  </a:cubicBezTo>
                  <a:cubicBezTo>
                    <a:pt x="507" y="45"/>
                    <a:pt x="515" y="43"/>
                    <a:pt x="522" y="43"/>
                  </a:cubicBezTo>
                  <a:cubicBezTo>
                    <a:pt x="529" y="42"/>
                    <a:pt x="532" y="43"/>
                    <a:pt x="538" y="43"/>
                  </a:cubicBezTo>
                  <a:cubicBezTo>
                    <a:pt x="544" y="42"/>
                    <a:pt x="550" y="40"/>
                    <a:pt x="555" y="38"/>
                  </a:cubicBezTo>
                  <a:cubicBezTo>
                    <a:pt x="556" y="37"/>
                    <a:pt x="556" y="37"/>
                    <a:pt x="556" y="37"/>
                  </a:cubicBezTo>
                  <a:cubicBezTo>
                    <a:pt x="556" y="36"/>
                    <a:pt x="559" y="37"/>
                    <a:pt x="560" y="37"/>
                  </a:cubicBezTo>
                  <a:cubicBezTo>
                    <a:pt x="563" y="37"/>
                    <a:pt x="566" y="36"/>
                    <a:pt x="569" y="35"/>
                  </a:cubicBezTo>
                  <a:cubicBezTo>
                    <a:pt x="568" y="35"/>
                    <a:pt x="566" y="37"/>
                    <a:pt x="565" y="37"/>
                  </a:cubicBezTo>
                  <a:cubicBezTo>
                    <a:pt x="562" y="38"/>
                    <a:pt x="561" y="37"/>
                    <a:pt x="558" y="38"/>
                  </a:cubicBezTo>
                  <a:cubicBezTo>
                    <a:pt x="558" y="38"/>
                    <a:pt x="556" y="40"/>
                    <a:pt x="556" y="40"/>
                  </a:cubicBezTo>
                  <a:cubicBezTo>
                    <a:pt x="556" y="40"/>
                    <a:pt x="556" y="40"/>
                    <a:pt x="557" y="41"/>
                  </a:cubicBezTo>
                  <a:cubicBezTo>
                    <a:pt x="559" y="41"/>
                    <a:pt x="562" y="41"/>
                    <a:pt x="565" y="41"/>
                  </a:cubicBezTo>
                  <a:cubicBezTo>
                    <a:pt x="565" y="43"/>
                    <a:pt x="565" y="43"/>
                    <a:pt x="565" y="43"/>
                  </a:cubicBezTo>
                  <a:cubicBezTo>
                    <a:pt x="561" y="43"/>
                    <a:pt x="557" y="42"/>
                    <a:pt x="556" y="43"/>
                  </a:cubicBezTo>
                  <a:cubicBezTo>
                    <a:pt x="555" y="43"/>
                    <a:pt x="553" y="44"/>
                    <a:pt x="553" y="45"/>
                  </a:cubicBezTo>
                  <a:cubicBezTo>
                    <a:pt x="550" y="45"/>
                    <a:pt x="548" y="44"/>
                    <a:pt x="546" y="45"/>
                  </a:cubicBezTo>
                  <a:cubicBezTo>
                    <a:pt x="536" y="48"/>
                    <a:pt x="557" y="48"/>
                    <a:pt x="559" y="48"/>
                  </a:cubicBezTo>
                  <a:cubicBezTo>
                    <a:pt x="555" y="49"/>
                    <a:pt x="549" y="51"/>
                    <a:pt x="544" y="51"/>
                  </a:cubicBezTo>
                  <a:cubicBezTo>
                    <a:pt x="543" y="51"/>
                    <a:pt x="541" y="50"/>
                    <a:pt x="540" y="50"/>
                  </a:cubicBezTo>
                  <a:cubicBezTo>
                    <a:pt x="539" y="50"/>
                    <a:pt x="539" y="51"/>
                    <a:pt x="539" y="52"/>
                  </a:cubicBezTo>
                  <a:cubicBezTo>
                    <a:pt x="531" y="51"/>
                    <a:pt x="525" y="52"/>
                    <a:pt x="516" y="53"/>
                  </a:cubicBezTo>
                  <a:cubicBezTo>
                    <a:pt x="517" y="54"/>
                    <a:pt x="516" y="55"/>
                    <a:pt x="516" y="55"/>
                  </a:cubicBezTo>
                  <a:cubicBezTo>
                    <a:pt x="517" y="56"/>
                    <a:pt x="519" y="56"/>
                    <a:pt x="518" y="59"/>
                  </a:cubicBezTo>
                  <a:cubicBezTo>
                    <a:pt x="518" y="59"/>
                    <a:pt x="517" y="60"/>
                    <a:pt x="518" y="61"/>
                  </a:cubicBezTo>
                  <a:cubicBezTo>
                    <a:pt x="518" y="62"/>
                    <a:pt x="519" y="62"/>
                    <a:pt x="519" y="62"/>
                  </a:cubicBezTo>
                  <a:cubicBezTo>
                    <a:pt x="522" y="63"/>
                    <a:pt x="532" y="63"/>
                    <a:pt x="528" y="63"/>
                  </a:cubicBezTo>
                  <a:cubicBezTo>
                    <a:pt x="530" y="64"/>
                    <a:pt x="531" y="63"/>
                    <a:pt x="532" y="64"/>
                  </a:cubicBezTo>
                  <a:cubicBezTo>
                    <a:pt x="532" y="65"/>
                    <a:pt x="532" y="65"/>
                    <a:pt x="532" y="65"/>
                  </a:cubicBezTo>
                  <a:cubicBezTo>
                    <a:pt x="531" y="65"/>
                    <a:pt x="530" y="64"/>
                    <a:pt x="530" y="64"/>
                  </a:cubicBezTo>
                  <a:cubicBezTo>
                    <a:pt x="529" y="66"/>
                    <a:pt x="530" y="65"/>
                    <a:pt x="528" y="65"/>
                  </a:cubicBezTo>
                  <a:cubicBezTo>
                    <a:pt x="528" y="67"/>
                    <a:pt x="528" y="67"/>
                    <a:pt x="528" y="67"/>
                  </a:cubicBezTo>
                  <a:cubicBezTo>
                    <a:pt x="527" y="67"/>
                    <a:pt x="526" y="66"/>
                    <a:pt x="525" y="66"/>
                  </a:cubicBezTo>
                  <a:cubicBezTo>
                    <a:pt x="523" y="66"/>
                    <a:pt x="522" y="67"/>
                    <a:pt x="521" y="66"/>
                  </a:cubicBezTo>
                  <a:cubicBezTo>
                    <a:pt x="520" y="65"/>
                    <a:pt x="520" y="65"/>
                    <a:pt x="520" y="65"/>
                  </a:cubicBezTo>
                  <a:cubicBezTo>
                    <a:pt x="520" y="65"/>
                    <a:pt x="518" y="65"/>
                    <a:pt x="518" y="65"/>
                  </a:cubicBezTo>
                  <a:cubicBezTo>
                    <a:pt x="514" y="64"/>
                    <a:pt x="516" y="60"/>
                    <a:pt x="515" y="57"/>
                  </a:cubicBezTo>
                  <a:cubicBezTo>
                    <a:pt x="510" y="53"/>
                    <a:pt x="510" y="53"/>
                    <a:pt x="510" y="53"/>
                  </a:cubicBezTo>
                  <a:cubicBezTo>
                    <a:pt x="510" y="52"/>
                    <a:pt x="510" y="52"/>
                    <a:pt x="510" y="52"/>
                  </a:cubicBezTo>
                  <a:cubicBezTo>
                    <a:pt x="506" y="50"/>
                    <a:pt x="489" y="52"/>
                    <a:pt x="483" y="52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3" y="55"/>
                    <a:pt x="483" y="57"/>
                    <a:pt x="483" y="57"/>
                  </a:cubicBezTo>
                  <a:cubicBezTo>
                    <a:pt x="483" y="56"/>
                    <a:pt x="482" y="60"/>
                    <a:pt x="482" y="60"/>
                  </a:cubicBezTo>
                  <a:cubicBezTo>
                    <a:pt x="481" y="61"/>
                    <a:pt x="480" y="60"/>
                    <a:pt x="478" y="61"/>
                  </a:cubicBezTo>
                  <a:cubicBezTo>
                    <a:pt x="478" y="61"/>
                    <a:pt x="477" y="64"/>
                    <a:pt x="476" y="64"/>
                  </a:cubicBezTo>
                  <a:cubicBezTo>
                    <a:pt x="476" y="64"/>
                    <a:pt x="475" y="63"/>
                    <a:pt x="475" y="62"/>
                  </a:cubicBezTo>
                  <a:cubicBezTo>
                    <a:pt x="476" y="61"/>
                    <a:pt x="477" y="60"/>
                    <a:pt x="477" y="58"/>
                  </a:cubicBezTo>
                  <a:cubicBezTo>
                    <a:pt x="477" y="58"/>
                    <a:pt x="475" y="56"/>
                    <a:pt x="475" y="55"/>
                  </a:cubicBezTo>
                  <a:cubicBezTo>
                    <a:pt x="475" y="55"/>
                    <a:pt x="473" y="55"/>
                    <a:pt x="473" y="55"/>
                  </a:cubicBezTo>
                  <a:cubicBezTo>
                    <a:pt x="473" y="54"/>
                    <a:pt x="473" y="53"/>
                    <a:pt x="473" y="5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471" y="51"/>
                    <a:pt x="471" y="53"/>
                    <a:pt x="471" y="54"/>
                  </a:cubicBezTo>
                  <a:cubicBezTo>
                    <a:pt x="470" y="53"/>
                    <a:pt x="468" y="54"/>
                    <a:pt x="467" y="54"/>
                  </a:cubicBezTo>
                  <a:cubicBezTo>
                    <a:pt x="467" y="52"/>
                    <a:pt x="467" y="51"/>
                    <a:pt x="466" y="51"/>
                  </a:cubicBezTo>
                  <a:cubicBezTo>
                    <a:pt x="466" y="51"/>
                    <a:pt x="465" y="52"/>
                    <a:pt x="464" y="52"/>
                  </a:cubicBezTo>
                  <a:cubicBezTo>
                    <a:pt x="464" y="53"/>
                    <a:pt x="464" y="53"/>
                    <a:pt x="464" y="53"/>
                  </a:cubicBezTo>
                  <a:cubicBezTo>
                    <a:pt x="464" y="53"/>
                    <a:pt x="444" y="53"/>
                    <a:pt x="443" y="53"/>
                  </a:cubicBezTo>
                  <a:cubicBezTo>
                    <a:pt x="442" y="53"/>
                    <a:pt x="438" y="51"/>
                    <a:pt x="436" y="50"/>
                  </a:cubicBezTo>
                  <a:cubicBezTo>
                    <a:pt x="436" y="48"/>
                    <a:pt x="437" y="47"/>
                    <a:pt x="437" y="45"/>
                  </a:cubicBezTo>
                  <a:cubicBezTo>
                    <a:pt x="431" y="38"/>
                    <a:pt x="431" y="38"/>
                    <a:pt x="431" y="38"/>
                  </a:cubicBezTo>
                  <a:cubicBezTo>
                    <a:pt x="428" y="35"/>
                    <a:pt x="422" y="37"/>
                    <a:pt x="417" y="36"/>
                  </a:cubicBezTo>
                  <a:cubicBezTo>
                    <a:pt x="416" y="36"/>
                    <a:pt x="414" y="34"/>
                    <a:pt x="414" y="34"/>
                  </a:cubicBezTo>
                  <a:cubicBezTo>
                    <a:pt x="409" y="32"/>
                    <a:pt x="401" y="33"/>
                    <a:pt x="397" y="33"/>
                  </a:cubicBezTo>
                  <a:cubicBezTo>
                    <a:pt x="397" y="33"/>
                    <a:pt x="397" y="36"/>
                    <a:pt x="397" y="36"/>
                  </a:cubicBezTo>
                  <a:cubicBezTo>
                    <a:pt x="401" y="35"/>
                    <a:pt x="402" y="35"/>
                    <a:pt x="406" y="36"/>
                  </a:cubicBezTo>
                  <a:cubicBezTo>
                    <a:pt x="406" y="36"/>
                    <a:pt x="408" y="35"/>
                    <a:pt x="409" y="36"/>
                  </a:cubicBezTo>
                  <a:cubicBezTo>
                    <a:pt x="409" y="36"/>
                    <a:pt x="410" y="37"/>
                    <a:pt x="410" y="37"/>
                  </a:cubicBezTo>
                  <a:cubicBezTo>
                    <a:pt x="411" y="36"/>
                    <a:pt x="411" y="39"/>
                    <a:pt x="411" y="39"/>
                  </a:cubicBezTo>
                  <a:cubicBezTo>
                    <a:pt x="410" y="39"/>
                    <a:pt x="410" y="39"/>
                    <a:pt x="410" y="39"/>
                  </a:cubicBezTo>
                  <a:cubicBezTo>
                    <a:pt x="411" y="41"/>
                    <a:pt x="411" y="41"/>
                    <a:pt x="411" y="43"/>
                  </a:cubicBezTo>
                  <a:cubicBezTo>
                    <a:pt x="407" y="42"/>
                    <a:pt x="405" y="42"/>
                    <a:pt x="401" y="41"/>
                  </a:cubicBezTo>
                  <a:cubicBezTo>
                    <a:pt x="399" y="40"/>
                    <a:pt x="399" y="40"/>
                    <a:pt x="399" y="40"/>
                  </a:cubicBezTo>
                  <a:cubicBezTo>
                    <a:pt x="397" y="40"/>
                    <a:pt x="397" y="41"/>
                    <a:pt x="396" y="41"/>
                  </a:cubicBezTo>
                  <a:cubicBezTo>
                    <a:pt x="396" y="42"/>
                    <a:pt x="397" y="44"/>
                    <a:pt x="397" y="45"/>
                  </a:cubicBezTo>
                  <a:cubicBezTo>
                    <a:pt x="398" y="45"/>
                    <a:pt x="399" y="45"/>
                    <a:pt x="400" y="45"/>
                  </a:cubicBezTo>
                  <a:cubicBezTo>
                    <a:pt x="400" y="45"/>
                    <a:pt x="400" y="46"/>
                    <a:pt x="400" y="47"/>
                  </a:cubicBezTo>
                  <a:cubicBezTo>
                    <a:pt x="404" y="47"/>
                    <a:pt x="404" y="45"/>
                    <a:pt x="405" y="44"/>
                  </a:cubicBezTo>
                  <a:cubicBezTo>
                    <a:pt x="409" y="46"/>
                    <a:pt x="409" y="47"/>
                    <a:pt x="415" y="47"/>
                  </a:cubicBezTo>
                  <a:cubicBezTo>
                    <a:pt x="415" y="45"/>
                    <a:pt x="415" y="45"/>
                    <a:pt x="416" y="44"/>
                  </a:cubicBezTo>
                  <a:cubicBezTo>
                    <a:pt x="416" y="45"/>
                    <a:pt x="416" y="46"/>
                    <a:pt x="417" y="47"/>
                  </a:cubicBezTo>
                  <a:cubicBezTo>
                    <a:pt x="417" y="48"/>
                    <a:pt x="418" y="48"/>
                    <a:pt x="419" y="49"/>
                  </a:cubicBezTo>
                  <a:cubicBezTo>
                    <a:pt x="419" y="49"/>
                    <a:pt x="418" y="50"/>
                    <a:pt x="419" y="51"/>
                  </a:cubicBezTo>
                  <a:cubicBezTo>
                    <a:pt x="413" y="51"/>
                    <a:pt x="408" y="51"/>
                    <a:pt x="404" y="52"/>
                  </a:cubicBezTo>
                  <a:cubicBezTo>
                    <a:pt x="404" y="53"/>
                    <a:pt x="406" y="55"/>
                    <a:pt x="406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4" y="57"/>
                    <a:pt x="405" y="56"/>
                    <a:pt x="403" y="56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398" y="58"/>
                    <a:pt x="410" y="60"/>
                    <a:pt x="412" y="60"/>
                  </a:cubicBezTo>
                  <a:cubicBezTo>
                    <a:pt x="412" y="60"/>
                    <a:pt x="413" y="58"/>
                    <a:pt x="414" y="57"/>
                  </a:cubicBezTo>
                  <a:cubicBezTo>
                    <a:pt x="414" y="58"/>
                    <a:pt x="414" y="60"/>
                    <a:pt x="414" y="60"/>
                  </a:cubicBezTo>
                  <a:cubicBezTo>
                    <a:pt x="416" y="60"/>
                    <a:pt x="415" y="61"/>
                    <a:pt x="417" y="61"/>
                  </a:cubicBezTo>
                  <a:cubicBezTo>
                    <a:pt x="419" y="60"/>
                    <a:pt x="419" y="60"/>
                    <a:pt x="419" y="60"/>
                  </a:cubicBezTo>
                  <a:cubicBezTo>
                    <a:pt x="419" y="60"/>
                    <a:pt x="421" y="61"/>
                    <a:pt x="420" y="61"/>
                  </a:cubicBezTo>
                  <a:cubicBezTo>
                    <a:pt x="421" y="61"/>
                    <a:pt x="421" y="63"/>
                    <a:pt x="421" y="63"/>
                  </a:cubicBezTo>
                  <a:cubicBezTo>
                    <a:pt x="418" y="63"/>
                    <a:pt x="415" y="63"/>
                    <a:pt x="412" y="62"/>
                  </a:cubicBezTo>
                  <a:cubicBezTo>
                    <a:pt x="411" y="62"/>
                    <a:pt x="409" y="61"/>
                    <a:pt x="409" y="60"/>
                  </a:cubicBezTo>
                  <a:cubicBezTo>
                    <a:pt x="402" y="60"/>
                    <a:pt x="404" y="65"/>
                    <a:pt x="405" y="64"/>
                  </a:cubicBezTo>
                  <a:cubicBezTo>
                    <a:pt x="405" y="64"/>
                    <a:pt x="405" y="68"/>
                    <a:pt x="405" y="67"/>
                  </a:cubicBezTo>
                  <a:cubicBezTo>
                    <a:pt x="406" y="67"/>
                    <a:pt x="406" y="68"/>
                    <a:pt x="407" y="68"/>
                  </a:cubicBezTo>
                  <a:cubicBezTo>
                    <a:pt x="411" y="72"/>
                    <a:pt x="416" y="74"/>
                    <a:pt x="423" y="72"/>
                  </a:cubicBezTo>
                  <a:cubicBezTo>
                    <a:pt x="423" y="74"/>
                    <a:pt x="423" y="74"/>
                    <a:pt x="423" y="74"/>
                  </a:cubicBezTo>
                  <a:cubicBezTo>
                    <a:pt x="422" y="74"/>
                    <a:pt x="421" y="74"/>
                    <a:pt x="421" y="74"/>
                  </a:cubicBezTo>
                  <a:cubicBezTo>
                    <a:pt x="419" y="75"/>
                    <a:pt x="415" y="73"/>
                    <a:pt x="413" y="74"/>
                  </a:cubicBezTo>
                  <a:cubicBezTo>
                    <a:pt x="412" y="75"/>
                    <a:pt x="412" y="78"/>
                    <a:pt x="413" y="77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4" y="79"/>
                    <a:pt x="424" y="78"/>
                    <a:pt x="425" y="78"/>
                  </a:cubicBezTo>
                  <a:cubicBezTo>
                    <a:pt x="426" y="77"/>
                    <a:pt x="427" y="75"/>
                    <a:pt x="427" y="75"/>
                  </a:cubicBezTo>
                  <a:cubicBezTo>
                    <a:pt x="430" y="74"/>
                    <a:pt x="433" y="75"/>
                    <a:pt x="436" y="76"/>
                  </a:cubicBezTo>
                  <a:cubicBezTo>
                    <a:pt x="436" y="76"/>
                    <a:pt x="436" y="78"/>
                    <a:pt x="436" y="78"/>
                  </a:cubicBezTo>
                  <a:cubicBezTo>
                    <a:pt x="430" y="78"/>
                    <a:pt x="428" y="79"/>
                    <a:pt x="423" y="80"/>
                  </a:cubicBezTo>
                  <a:cubicBezTo>
                    <a:pt x="423" y="81"/>
                    <a:pt x="423" y="82"/>
                    <a:pt x="423" y="82"/>
                  </a:cubicBezTo>
                  <a:cubicBezTo>
                    <a:pt x="423" y="83"/>
                    <a:pt x="424" y="84"/>
                    <a:pt x="425" y="86"/>
                  </a:cubicBezTo>
                  <a:cubicBezTo>
                    <a:pt x="425" y="86"/>
                    <a:pt x="427" y="86"/>
                    <a:pt x="427" y="86"/>
                  </a:cubicBezTo>
                  <a:cubicBezTo>
                    <a:pt x="427" y="86"/>
                    <a:pt x="427" y="90"/>
                    <a:pt x="427" y="90"/>
                  </a:cubicBezTo>
                  <a:cubicBezTo>
                    <a:pt x="428" y="90"/>
                    <a:pt x="429" y="90"/>
                    <a:pt x="430" y="90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2"/>
                    <a:pt x="428" y="92"/>
                    <a:pt x="427" y="92"/>
                  </a:cubicBezTo>
                  <a:cubicBezTo>
                    <a:pt x="427" y="93"/>
                    <a:pt x="428" y="95"/>
                    <a:pt x="427" y="95"/>
                  </a:cubicBezTo>
                  <a:cubicBezTo>
                    <a:pt x="434" y="95"/>
                    <a:pt x="436" y="96"/>
                    <a:pt x="441" y="94"/>
                  </a:cubicBezTo>
                  <a:cubicBezTo>
                    <a:pt x="441" y="93"/>
                    <a:pt x="440" y="92"/>
                    <a:pt x="441" y="91"/>
                  </a:cubicBezTo>
                  <a:cubicBezTo>
                    <a:pt x="441" y="91"/>
                    <a:pt x="442" y="91"/>
                    <a:pt x="443" y="91"/>
                  </a:cubicBezTo>
                  <a:cubicBezTo>
                    <a:pt x="443" y="91"/>
                    <a:pt x="443" y="93"/>
                    <a:pt x="444" y="94"/>
                  </a:cubicBezTo>
                  <a:cubicBezTo>
                    <a:pt x="445" y="94"/>
                    <a:pt x="446" y="94"/>
                    <a:pt x="447" y="94"/>
                  </a:cubicBezTo>
                  <a:cubicBezTo>
                    <a:pt x="446" y="95"/>
                    <a:pt x="449" y="95"/>
                    <a:pt x="449" y="95"/>
                  </a:cubicBezTo>
                  <a:cubicBezTo>
                    <a:pt x="449" y="95"/>
                    <a:pt x="449" y="93"/>
                    <a:pt x="449" y="93"/>
                  </a:cubicBezTo>
                  <a:cubicBezTo>
                    <a:pt x="450" y="93"/>
                    <a:pt x="451" y="95"/>
                    <a:pt x="452" y="94"/>
                  </a:cubicBezTo>
                  <a:cubicBezTo>
                    <a:pt x="454" y="88"/>
                    <a:pt x="454" y="88"/>
                    <a:pt x="454" y="88"/>
                  </a:cubicBezTo>
                  <a:cubicBezTo>
                    <a:pt x="454" y="88"/>
                    <a:pt x="457" y="89"/>
                    <a:pt x="458" y="88"/>
                  </a:cubicBezTo>
                  <a:cubicBezTo>
                    <a:pt x="459" y="88"/>
                    <a:pt x="461" y="87"/>
                    <a:pt x="463" y="86"/>
                  </a:cubicBezTo>
                  <a:cubicBezTo>
                    <a:pt x="461" y="85"/>
                    <a:pt x="462" y="80"/>
                    <a:pt x="464" y="79"/>
                  </a:cubicBezTo>
                  <a:cubicBezTo>
                    <a:pt x="464" y="79"/>
                    <a:pt x="464" y="82"/>
                    <a:pt x="464" y="84"/>
                  </a:cubicBezTo>
                  <a:cubicBezTo>
                    <a:pt x="465" y="83"/>
                    <a:pt x="466" y="84"/>
                    <a:pt x="467" y="84"/>
                  </a:cubicBezTo>
                  <a:cubicBezTo>
                    <a:pt x="467" y="83"/>
                    <a:pt x="467" y="83"/>
                    <a:pt x="467" y="83"/>
                  </a:cubicBezTo>
                  <a:cubicBezTo>
                    <a:pt x="468" y="83"/>
                    <a:pt x="472" y="78"/>
                    <a:pt x="472" y="78"/>
                  </a:cubicBezTo>
                  <a:cubicBezTo>
                    <a:pt x="474" y="78"/>
                    <a:pt x="474" y="80"/>
                    <a:pt x="474" y="80"/>
                  </a:cubicBezTo>
                  <a:cubicBezTo>
                    <a:pt x="475" y="80"/>
                    <a:pt x="478" y="79"/>
                    <a:pt x="479" y="79"/>
                  </a:cubicBezTo>
                  <a:cubicBezTo>
                    <a:pt x="479" y="79"/>
                    <a:pt x="477" y="82"/>
                    <a:pt x="478" y="82"/>
                  </a:cubicBezTo>
                  <a:cubicBezTo>
                    <a:pt x="481" y="82"/>
                    <a:pt x="482" y="79"/>
                    <a:pt x="479" y="78"/>
                  </a:cubicBezTo>
                  <a:cubicBezTo>
                    <a:pt x="480" y="79"/>
                    <a:pt x="483" y="80"/>
                    <a:pt x="483" y="80"/>
                  </a:cubicBezTo>
                  <a:cubicBezTo>
                    <a:pt x="483" y="78"/>
                    <a:pt x="483" y="78"/>
                    <a:pt x="483" y="78"/>
                  </a:cubicBezTo>
                  <a:cubicBezTo>
                    <a:pt x="486" y="78"/>
                    <a:pt x="491" y="77"/>
                    <a:pt x="492" y="75"/>
                  </a:cubicBezTo>
                  <a:cubicBezTo>
                    <a:pt x="493" y="75"/>
                    <a:pt x="493" y="72"/>
                    <a:pt x="493" y="72"/>
                  </a:cubicBezTo>
                  <a:cubicBezTo>
                    <a:pt x="493" y="72"/>
                    <a:pt x="489" y="66"/>
                    <a:pt x="489" y="65"/>
                  </a:cubicBezTo>
                  <a:cubicBezTo>
                    <a:pt x="489" y="65"/>
                    <a:pt x="491" y="65"/>
                    <a:pt x="491" y="65"/>
                  </a:cubicBezTo>
                  <a:cubicBezTo>
                    <a:pt x="492" y="68"/>
                    <a:pt x="494" y="70"/>
                    <a:pt x="495" y="73"/>
                  </a:cubicBezTo>
                  <a:cubicBezTo>
                    <a:pt x="497" y="72"/>
                    <a:pt x="496" y="74"/>
                    <a:pt x="497" y="74"/>
                  </a:cubicBezTo>
                  <a:cubicBezTo>
                    <a:pt x="497" y="74"/>
                    <a:pt x="499" y="72"/>
                    <a:pt x="500" y="72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1" y="74"/>
                    <a:pt x="502" y="75"/>
                    <a:pt x="502" y="76"/>
                  </a:cubicBezTo>
                  <a:cubicBezTo>
                    <a:pt x="501" y="76"/>
                    <a:pt x="491" y="77"/>
                    <a:pt x="495" y="78"/>
                  </a:cubicBezTo>
                  <a:cubicBezTo>
                    <a:pt x="501" y="79"/>
                    <a:pt x="508" y="79"/>
                    <a:pt x="513" y="80"/>
                  </a:cubicBezTo>
                  <a:cubicBezTo>
                    <a:pt x="512" y="81"/>
                    <a:pt x="514" y="83"/>
                    <a:pt x="512" y="83"/>
                  </a:cubicBezTo>
                  <a:cubicBezTo>
                    <a:pt x="510" y="82"/>
                    <a:pt x="510" y="82"/>
                    <a:pt x="510" y="82"/>
                  </a:cubicBezTo>
                  <a:cubicBezTo>
                    <a:pt x="505" y="81"/>
                    <a:pt x="500" y="81"/>
                    <a:pt x="495" y="81"/>
                  </a:cubicBezTo>
                  <a:cubicBezTo>
                    <a:pt x="494" y="81"/>
                    <a:pt x="491" y="82"/>
                    <a:pt x="488" y="82"/>
                  </a:cubicBezTo>
                  <a:cubicBezTo>
                    <a:pt x="488" y="82"/>
                    <a:pt x="487" y="80"/>
                    <a:pt x="486" y="80"/>
                  </a:cubicBezTo>
                  <a:cubicBezTo>
                    <a:pt x="485" y="80"/>
                    <a:pt x="475" y="84"/>
                    <a:pt x="474" y="84"/>
                  </a:cubicBezTo>
                  <a:cubicBezTo>
                    <a:pt x="474" y="84"/>
                    <a:pt x="473" y="86"/>
                    <a:pt x="473" y="86"/>
                  </a:cubicBezTo>
                  <a:cubicBezTo>
                    <a:pt x="472" y="86"/>
                    <a:pt x="471" y="85"/>
                    <a:pt x="470" y="86"/>
                  </a:cubicBezTo>
                  <a:cubicBezTo>
                    <a:pt x="472" y="85"/>
                    <a:pt x="468" y="85"/>
                    <a:pt x="468" y="85"/>
                  </a:cubicBezTo>
                  <a:cubicBezTo>
                    <a:pt x="467" y="89"/>
                    <a:pt x="466" y="91"/>
                    <a:pt x="466" y="95"/>
                  </a:cubicBezTo>
                  <a:cubicBezTo>
                    <a:pt x="468" y="95"/>
                    <a:pt x="467" y="95"/>
                    <a:pt x="468" y="96"/>
                  </a:cubicBezTo>
                  <a:cubicBezTo>
                    <a:pt x="469" y="95"/>
                    <a:pt x="470" y="96"/>
                    <a:pt x="470" y="96"/>
                  </a:cubicBezTo>
                  <a:cubicBezTo>
                    <a:pt x="473" y="95"/>
                    <a:pt x="476" y="92"/>
                    <a:pt x="478" y="92"/>
                  </a:cubicBezTo>
                  <a:cubicBezTo>
                    <a:pt x="481" y="92"/>
                    <a:pt x="478" y="93"/>
                    <a:pt x="480" y="94"/>
                  </a:cubicBezTo>
                  <a:cubicBezTo>
                    <a:pt x="484" y="95"/>
                    <a:pt x="487" y="93"/>
                    <a:pt x="489" y="92"/>
                  </a:cubicBezTo>
                  <a:cubicBezTo>
                    <a:pt x="491" y="90"/>
                    <a:pt x="493" y="89"/>
                    <a:pt x="494" y="87"/>
                  </a:cubicBezTo>
                  <a:cubicBezTo>
                    <a:pt x="494" y="92"/>
                    <a:pt x="494" y="92"/>
                    <a:pt x="491" y="96"/>
                  </a:cubicBezTo>
                  <a:cubicBezTo>
                    <a:pt x="492" y="96"/>
                    <a:pt x="492" y="96"/>
                    <a:pt x="494" y="96"/>
                  </a:cubicBezTo>
                  <a:cubicBezTo>
                    <a:pt x="494" y="98"/>
                    <a:pt x="495" y="99"/>
                    <a:pt x="495" y="100"/>
                  </a:cubicBezTo>
                  <a:cubicBezTo>
                    <a:pt x="494" y="101"/>
                    <a:pt x="496" y="102"/>
                    <a:pt x="496" y="102"/>
                  </a:cubicBezTo>
                  <a:cubicBezTo>
                    <a:pt x="497" y="101"/>
                    <a:pt x="497" y="100"/>
                    <a:pt x="498" y="99"/>
                  </a:cubicBezTo>
                  <a:cubicBezTo>
                    <a:pt x="499" y="99"/>
                    <a:pt x="499" y="99"/>
                    <a:pt x="499" y="99"/>
                  </a:cubicBezTo>
                  <a:cubicBezTo>
                    <a:pt x="500" y="102"/>
                    <a:pt x="500" y="102"/>
                    <a:pt x="500" y="102"/>
                  </a:cubicBezTo>
                  <a:cubicBezTo>
                    <a:pt x="503" y="103"/>
                    <a:pt x="509" y="100"/>
                    <a:pt x="508" y="101"/>
                  </a:cubicBezTo>
                  <a:cubicBezTo>
                    <a:pt x="507" y="101"/>
                    <a:pt x="506" y="103"/>
                    <a:pt x="506" y="103"/>
                  </a:cubicBezTo>
                  <a:cubicBezTo>
                    <a:pt x="506" y="104"/>
                    <a:pt x="507" y="105"/>
                    <a:pt x="506" y="106"/>
                  </a:cubicBezTo>
                  <a:cubicBezTo>
                    <a:pt x="506" y="106"/>
                    <a:pt x="504" y="106"/>
                    <a:pt x="504" y="106"/>
                  </a:cubicBezTo>
                  <a:cubicBezTo>
                    <a:pt x="503" y="108"/>
                    <a:pt x="503" y="108"/>
                    <a:pt x="503" y="108"/>
                  </a:cubicBezTo>
                  <a:cubicBezTo>
                    <a:pt x="501" y="109"/>
                    <a:pt x="501" y="107"/>
                    <a:pt x="500" y="106"/>
                  </a:cubicBezTo>
                  <a:cubicBezTo>
                    <a:pt x="497" y="106"/>
                    <a:pt x="492" y="108"/>
                    <a:pt x="491" y="107"/>
                  </a:cubicBezTo>
                  <a:cubicBezTo>
                    <a:pt x="491" y="107"/>
                    <a:pt x="489" y="102"/>
                    <a:pt x="488" y="102"/>
                  </a:cubicBezTo>
                  <a:cubicBezTo>
                    <a:pt x="488" y="101"/>
                    <a:pt x="485" y="102"/>
                    <a:pt x="484" y="102"/>
                  </a:cubicBezTo>
                  <a:cubicBezTo>
                    <a:pt x="483" y="101"/>
                    <a:pt x="482" y="98"/>
                    <a:pt x="480" y="98"/>
                  </a:cubicBezTo>
                  <a:cubicBezTo>
                    <a:pt x="476" y="97"/>
                    <a:pt x="468" y="98"/>
                    <a:pt x="464" y="99"/>
                  </a:cubicBezTo>
                  <a:cubicBezTo>
                    <a:pt x="464" y="99"/>
                    <a:pt x="465" y="103"/>
                    <a:pt x="464" y="103"/>
                  </a:cubicBezTo>
                  <a:cubicBezTo>
                    <a:pt x="465" y="103"/>
                    <a:pt x="466" y="105"/>
                    <a:pt x="466" y="105"/>
                  </a:cubicBezTo>
                  <a:cubicBezTo>
                    <a:pt x="467" y="105"/>
                    <a:pt x="469" y="105"/>
                    <a:pt x="470" y="105"/>
                  </a:cubicBezTo>
                  <a:cubicBezTo>
                    <a:pt x="470" y="105"/>
                    <a:pt x="470" y="106"/>
                    <a:pt x="470" y="106"/>
                  </a:cubicBezTo>
                  <a:cubicBezTo>
                    <a:pt x="471" y="107"/>
                    <a:pt x="471" y="109"/>
                    <a:pt x="471" y="110"/>
                  </a:cubicBezTo>
                  <a:cubicBezTo>
                    <a:pt x="461" y="112"/>
                    <a:pt x="457" y="111"/>
                    <a:pt x="451" y="117"/>
                  </a:cubicBezTo>
                  <a:cubicBezTo>
                    <a:pt x="450" y="117"/>
                    <a:pt x="449" y="118"/>
                    <a:pt x="449" y="118"/>
                  </a:cubicBezTo>
                  <a:cubicBezTo>
                    <a:pt x="450" y="121"/>
                    <a:pt x="451" y="123"/>
                    <a:pt x="452" y="126"/>
                  </a:cubicBezTo>
                  <a:cubicBezTo>
                    <a:pt x="452" y="125"/>
                    <a:pt x="454" y="126"/>
                    <a:pt x="454" y="126"/>
                  </a:cubicBezTo>
                  <a:cubicBezTo>
                    <a:pt x="454" y="126"/>
                    <a:pt x="454" y="124"/>
                    <a:pt x="454" y="124"/>
                  </a:cubicBezTo>
                  <a:cubicBezTo>
                    <a:pt x="455" y="124"/>
                    <a:pt x="455" y="124"/>
                    <a:pt x="455" y="124"/>
                  </a:cubicBezTo>
                  <a:cubicBezTo>
                    <a:pt x="455" y="122"/>
                    <a:pt x="455" y="122"/>
                    <a:pt x="455" y="122"/>
                  </a:cubicBezTo>
                  <a:cubicBezTo>
                    <a:pt x="455" y="122"/>
                    <a:pt x="457" y="122"/>
                    <a:pt x="455" y="123"/>
                  </a:cubicBezTo>
                  <a:cubicBezTo>
                    <a:pt x="456" y="123"/>
                    <a:pt x="457" y="123"/>
                    <a:pt x="457" y="123"/>
                  </a:cubicBezTo>
                  <a:cubicBezTo>
                    <a:pt x="458" y="126"/>
                    <a:pt x="458" y="126"/>
                    <a:pt x="458" y="126"/>
                  </a:cubicBezTo>
                  <a:cubicBezTo>
                    <a:pt x="461" y="127"/>
                    <a:pt x="464" y="125"/>
                    <a:pt x="466" y="125"/>
                  </a:cubicBezTo>
                  <a:cubicBezTo>
                    <a:pt x="466" y="125"/>
                    <a:pt x="467" y="122"/>
                    <a:pt x="465" y="124"/>
                  </a:cubicBezTo>
                  <a:cubicBezTo>
                    <a:pt x="465" y="122"/>
                    <a:pt x="465" y="122"/>
                    <a:pt x="465" y="122"/>
                  </a:cubicBezTo>
                  <a:cubicBezTo>
                    <a:pt x="466" y="122"/>
                    <a:pt x="467" y="121"/>
                    <a:pt x="467" y="120"/>
                  </a:cubicBezTo>
                  <a:cubicBezTo>
                    <a:pt x="468" y="121"/>
                    <a:pt x="469" y="122"/>
                    <a:pt x="470" y="122"/>
                  </a:cubicBezTo>
                  <a:cubicBezTo>
                    <a:pt x="470" y="123"/>
                    <a:pt x="470" y="124"/>
                    <a:pt x="470" y="124"/>
                  </a:cubicBezTo>
                  <a:cubicBezTo>
                    <a:pt x="472" y="124"/>
                    <a:pt x="472" y="126"/>
                    <a:pt x="472" y="126"/>
                  </a:cubicBezTo>
                  <a:cubicBezTo>
                    <a:pt x="472" y="126"/>
                    <a:pt x="472" y="125"/>
                    <a:pt x="473" y="122"/>
                  </a:cubicBezTo>
                  <a:cubicBezTo>
                    <a:pt x="474" y="121"/>
                    <a:pt x="474" y="121"/>
                    <a:pt x="474" y="121"/>
                  </a:cubicBezTo>
                  <a:cubicBezTo>
                    <a:pt x="475" y="121"/>
                    <a:pt x="474" y="123"/>
                    <a:pt x="474" y="124"/>
                  </a:cubicBezTo>
                  <a:cubicBezTo>
                    <a:pt x="476" y="124"/>
                    <a:pt x="478" y="125"/>
                    <a:pt x="480" y="126"/>
                  </a:cubicBezTo>
                  <a:cubicBezTo>
                    <a:pt x="483" y="126"/>
                    <a:pt x="484" y="125"/>
                    <a:pt x="487" y="126"/>
                  </a:cubicBezTo>
                  <a:cubicBezTo>
                    <a:pt x="488" y="127"/>
                    <a:pt x="488" y="128"/>
                    <a:pt x="488" y="128"/>
                  </a:cubicBezTo>
                  <a:cubicBezTo>
                    <a:pt x="489" y="128"/>
                    <a:pt x="488" y="126"/>
                    <a:pt x="488" y="126"/>
                  </a:cubicBezTo>
                  <a:cubicBezTo>
                    <a:pt x="494" y="123"/>
                    <a:pt x="494" y="124"/>
                    <a:pt x="490" y="119"/>
                  </a:cubicBezTo>
                  <a:cubicBezTo>
                    <a:pt x="496" y="121"/>
                    <a:pt x="494" y="121"/>
                    <a:pt x="497" y="118"/>
                  </a:cubicBezTo>
                  <a:cubicBezTo>
                    <a:pt x="497" y="117"/>
                    <a:pt x="498" y="117"/>
                    <a:pt x="498" y="117"/>
                  </a:cubicBezTo>
                  <a:cubicBezTo>
                    <a:pt x="498" y="116"/>
                    <a:pt x="498" y="116"/>
                    <a:pt x="498" y="116"/>
                  </a:cubicBezTo>
                  <a:cubicBezTo>
                    <a:pt x="500" y="115"/>
                    <a:pt x="499" y="121"/>
                    <a:pt x="499" y="120"/>
                  </a:cubicBezTo>
                  <a:cubicBezTo>
                    <a:pt x="499" y="121"/>
                    <a:pt x="499" y="122"/>
                    <a:pt x="499" y="122"/>
                  </a:cubicBezTo>
                  <a:cubicBezTo>
                    <a:pt x="502" y="122"/>
                    <a:pt x="506" y="121"/>
                    <a:pt x="507" y="121"/>
                  </a:cubicBezTo>
                  <a:cubicBezTo>
                    <a:pt x="507" y="121"/>
                    <a:pt x="510" y="122"/>
                    <a:pt x="510" y="122"/>
                  </a:cubicBezTo>
                  <a:cubicBezTo>
                    <a:pt x="512" y="122"/>
                    <a:pt x="513" y="121"/>
                    <a:pt x="514" y="121"/>
                  </a:cubicBezTo>
                  <a:cubicBezTo>
                    <a:pt x="514" y="121"/>
                    <a:pt x="515" y="121"/>
                    <a:pt x="515" y="122"/>
                  </a:cubicBezTo>
                  <a:cubicBezTo>
                    <a:pt x="515" y="121"/>
                    <a:pt x="516" y="121"/>
                    <a:pt x="516" y="120"/>
                  </a:cubicBezTo>
                  <a:cubicBezTo>
                    <a:pt x="516" y="117"/>
                    <a:pt x="516" y="116"/>
                    <a:pt x="515" y="114"/>
                  </a:cubicBezTo>
                  <a:cubicBezTo>
                    <a:pt x="516" y="115"/>
                    <a:pt x="517" y="115"/>
                    <a:pt x="518" y="116"/>
                  </a:cubicBezTo>
                  <a:cubicBezTo>
                    <a:pt x="518" y="117"/>
                    <a:pt x="517" y="118"/>
                    <a:pt x="518" y="119"/>
                  </a:cubicBezTo>
                  <a:cubicBezTo>
                    <a:pt x="520" y="122"/>
                    <a:pt x="521" y="120"/>
                    <a:pt x="523" y="120"/>
                  </a:cubicBezTo>
                  <a:cubicBezTo>
                    <a:pt x="522" y="119"/>
                    <a:pt x="524" y="119"/>
                    <a:pt x="524" y="119"/>
                  </a:cubicBezTo>
                  <a:cubicBezTo>
                    <a:pt x="525" y="119"/>
                    <a:pt x="525" y="121"/>
                    <a:pt x="526" y="121"/>
                  </a:cubicBezTo>
                  <a:cubicBezTo>
                    <a:pt x="526" y="124"/>
                    <a:pt x="526" y="125"/>
                    <a:pt x="526" y="129"/>
                  </a:cubicBezTo>
                  <a:cubicBezTo>
                    <a:pt x="526" y="129"/>
                    <a:pt x="529" y="129"/>
                    <a:pt x="528" y="128"/>
                  </a:cubicBezTo>
                  <a:cubicBezTo>
                    <a:pt x="529" y="128"/>
                    <a:pt x="531" y="129"/>
                    <a:pt x="531" y="129"/>
                  </a:cubicBezTo>
                  <a:cubicBezTo>
                    <a:pt x="532" y="129"/>
                    <a:pt x="532" y="126"/>
                    <a:pt x="533" y="126"/>
                  </a:cubicBezTo>
                  <a:cubicBezTo>
                    <a:pt x="534" y="124"/>
                    <a:pt x="537" y="124"/>
                    <a:pt x="538" y="122"/>
                  </a:cubicBezTo>
                  <a:cubicBezTo>
                    <a:pt x="539" y="122"/>
                    <a:pt x="539" y="122"/>
                    <a:pt x="539" y="122"/>
                  </a:cubicBezTo>
                  <a:cubicBezTo>
                    <a:pt x="539" y="120"/>
                    <a:pt x="539" y="120"/>
                    <a:pt x="539" y="120"/>
                  </a:cubicBezTo>
                  <a:cubicBezTo>
                    <a:pt x="540" y="121"/>
                    <a:pt x="540" y="122"/>
                    <a:pt x="541" y="123"/>
                  </a:cubicBezTo>
                  <a:cubicBezTo>
                    <a:pt x="542" y="123"/>
                    <a:pt x="543" y="123"/>
                    <a:pt x="544" y="123"/>
                  </a:cubicBezTo>
                  <a:cubicBezTo>
                    <a:pt x="544" y="123"/>
                    <a:pt x="545" y="121"/>
                    <a:pt x="545" y="121"/>
                  </a:cubicBezTo>
                  <a:cubicBezTo>
                    <a:pt x="547" y="119"/>
                    <a:pt x="550" y="118"/>
                    <a:pt x="552" y="116"/>
                  </a:cubicBezTo>
                  <a:cubicBezTo>
                    <a:pt x="551" y="116"/>
                    <a:pt x="551" y="114"/>
                    <a:pt x="550" y="114"/>
                  </a:cubicBezTo>
                  <a:cubicBezTo>
                    <a:pt x="549" y="114"/>
                    <a:pt x="547" y="115"/>
                    <a:pt x="546" y="114"/>
                  </a:cubicBezTo>
                  <a:cubicBezTo>
                    <a:pt x="545" y="114"/>
                    <a:pt x="543" y="110"/>
                    <a:pt x="542" y="109"/>
                  </a:cubicBezTo>
                  <a:cubicBezTo>
                    <a:pt x="539" y="108"/>
                    <a:pt x="536" y="108"/>
                    <a:pt x="532" y="108"/>
                  </a:cubicBezTo>
                  <a:cubicBezTo>
                    <a:pt x="539" y="106"/>
                    <a:pt x="545" y="106"/>
                    <a:pt x="552" y="104"/>
                  </a:cubicBezTo>
                  <a:cubicBezTo>
                    <a:pt x="551" y="101"/>
                    <a:pt x="551" y="99"/>
                    <a:pt x="551" y="97"/>
                  </a:cubicBezTo>
                  <a:cubicBezTo>
                    <a:pt x="554" y="97"/>
                    <a:pt x="559" y="100"/>
                    <a:pt x="564" y="98"/>
                  </a:cubicBezTo>
                  <a:cubicBezTo>
                    <a:pt x="565" y="97"/>
                    <a:pt x="565" y="97"/>
                    <a:pt x="565" y="97"/>
                  </a:cubicBezTo>
                  <a:cubicBezTo>
                    <a:pt x="566" y="97"/>
                    <a:pt x="568" y="98"/>
                    <a:pt x="569" y="97"/>
                  </a:cubicBezTo>
                  <a:cubicBezTo>
                    <a:pt x="569" y="97"/>
                    <a:pt x="569" y="96"/>
                    <a:pt x="570" y="96"/>
                  </a:cubicBezTo>
                  <a:cubicBezTo>
                    <a:pt x="571" y="96"/>
                    <a:pt x="570" y="94"/>
                    <a:pt x="571" y="94"/>
                  </a:cubicBezTo>
                  <a:cubicBezTo>
                    <a:pt x="568" y="93"/>
                    <a:pt x="563" y="92"/>
                    <a:pt x="569" y="92"/>
                  </a:cubicBezTo>
                  <a:cubicBezTo>
                    <a:pt x="572" y="91"/>
                    <a:pt x="580" y="93"/>
                    <a:pt x="574" y="89"/>
                  </a:cubicBezTo>
                  <a:cubicBezTo>
                    <a:pt x="574" y="88"/>
                    <a:pt x="574" y="88"/>
                    <a:pt x="574" y="88"/>
                  </a:cubicBezTo>
                  <a:cubicBezTo>
                    <a:pt x="580" y="88"/>
                    <a:pt x="580" y="87"/>
                    <a:pt x="584" y="85"/>
                  </a:cubicBezTo>
                  <a:cubicBezTo>
                    <a:pt x="584" y="84"/>
                    <a:pt x="584" y="84"/>
                    <a:pt x="584" y="84"/>
                  </a:cubicBezTo>
                  <a:cubicBezTo>
                    <a:pt x="583" y="83"/>
                    <a:pt x="584" y="83"/>
                    <a:pt x="583" y="81"/>
                  </a:cubicBezTo>
                  <a:cubicBezTo>
                    <a:pt x="580" y="81"/>
                    <a:pt x="579" y="82"/>
                    <a:pt x="576" y="82"/>
                  </a:cubicBezTo>
                  <a:cubicBezTo>
                    <a:pt x="576" y="82"/>
                    <a:pt x="576" y="80"/>
                    <a:pt x="576" y="80"/>
                  </a:cubicBezTo>
                  <a:cubicBezTo>
                    <a:pt x="574" y="80"/>
                    <a:pt x="570" y="78"/>
                    <a:pt x="570" y="78"/>
                  </a:cubicBezTo>
                  <a:cubicBezTo>
                    <a:pt x="569" y="78"/>
                    <a:pt x="568" y="80"/>
                    <a:pt x="568" y="80"/>
                  </a:cubicBezTo>
                  <a:cubicBezTo>
                    <a:pt x="566" y="80"/>
                    <a:pt x="565" y="79"/>
                    <a:pt x="564" y="80"/>
                  </a:cubicBezTo>
                  <a:cubicBezTo>
                    <a:pt x="562" y="81"/>
                    <a:pt x="562" y="81"/>
                    <a:pt x="562" y="81"/>
                  </a:cubicBezTo>
                  <a:cubicBezTo>
                    <a:pt x="558" y="82"/>
                    <a:pt x="556" y="83"/>
                    <a:pt x="552" y="84"/>
                  </a:cubicBezTo>
                  <a:cubicBezTo>
                    <a:pt x="553" y="83"/>
                    <a:pt x="552" y="82"/>
                    <a:pt x="553" y="81"/>
                  </a:cubicBezTo>
                  <a:cubicBezTo>
                    <a:pt x="554" y="80"/>
                    <a:pt x="556" y="79"/>
                    <a:pt x="557" y="79"/>
                  </a:cubicBezTo>
                  <a:cubicBezTo>
                    <a:pt x="558" y="80"/>
                    <a:pt x="556" y="77"/>
                    <a:pt x="556" y="77"/>
                  </a:cubicBezTo>
                  <a:cubicBezTo>
                    <a:pt x="553" y="76"/>
                    <a:pt x="551" y="76"/>
                    <a:pt x="548" y="76"/>
                  </a:cubicBezTo>
                  <a:cubicBezTo>
                    <a:pt x="548" y="76"/>
                    <a:pt x="549" y="74"/>
                    <a:pt x="550" y="74"/>
                  </a:cubicBezTo>
                  <a:cubicBezTo>
                    <a:pt x="550" y="74"/>
                    <a:pt x="558" y="76"/>
                    <a:pt x="559" y="76"/>
                  </a:cubicBezTo>
                  <a:cubicBezTo>
                    <a:pt x="559" y="76"/>
                    <a:pt x="561" y="78"/>
                    <a:pt x="561" y="78"/>
                  </a:cubicBezTo>
                  <a:cubicBezTo>
                    <a:pt x="562" y="78"/>
                    <a:pt x="564" y="77"/>
                    <a:pt x="566" y="77"/>
                  </a:cubicBezTo>
                  <a:cubicBezTo>
                    <a:pt x="567" y="77"/>
                    <a:pt x="574" y="76"/>
                    <a:pt x="569" y="74"/>
                  </a:cubicBezTo>
                  <a:cubicBezTo>
                    <a:pt x="566" y="73"/>
                    <a:pt x="565" y="73"/>
                    <a:pt x="562" y="72"/>
                  </a:cubicBezTo>
                  <a:cubicBezTo>
                    <a:pt x="563" y="72"/>
                    <a:pt x="560" y="71"/>
                    <a:pt x="560" y="71"/>
                  </a:cubicBezTo>
                  <a:cubicBezTo>
                    <a:pt x="564" y="72"/>
                    <a:pt x="567" y="71"/>
                    <a:pt x="571" y="72"/>
                  </a:cubicBezTo>
                  <a:cubicBezTo>
                    <a:pt x="571" y="73"/>
                    <a:pt x="573" y="74"/>
                    <a:pt x="574" y="74"/>
                  </a:cubicBezTo>
                  <a:cubicBezTo>
                    <a:pt x="574" y="74"/>
                    <a:pt x="576" y="73"/>
                    <a:pt x="576" y="72"/>
                  </a:cubicBezTo>
                  <a:cubicBezTo>
                    <a:pt x="575" y="70"/>
                    <a:pt x="575" y="70"/>
                    <a:pt x="575" y="70"/>
                  </a:cubicBezTo>
                  <a:cubicBezTo>
                    <a:pt x="570" y="69"/>
                    <a:pt x="565" y="69"/>
                    <a:pt x="560" y="69"/>
                  </a:cubicBezTo>
                  <a:cubicBezTo>
                    <a:pt x="560" y="69"/>
                    <a:pt x="560" y="67"/>
                    <a:pt x="560" y="66"/>
                  </a:cubicBezTo>
                  <a:cubicBezTo>
                    <a:pt x="562" y="67"/>
                    <a:pt x="564" y="67"/>
                    <a:pt x="566" y="68"/>
                  </a:cubicBezTo>
                  <a:cubicBezTo>
                    <a:pt x="566" y="67"/>
                    <a:pt x="567" y="65"/>
                    <a:pt x="568" y="65"/>
                  </a:cubicBezTo>
                  <a:cubicBezTo>
                    <a:pt x="568" y="65"/>
                    <a:pt x="569" y="66"/>
                    <a:pt x="570" y="65"/>
                  </a:cubicBezTo>
                  <a:cubicBezTo>
                    <a:pt x="570" y="65"/>
                    <a:pt x="570" y="67"/>
                    <a:pt x="570" y="67"/>
                  </a:cubicBezTo>
                  <a:cubicBezTo>
                    <a:pt x="572" y="69"/>
                    <a:pt x="576" y="70"/>
                    <a:pt x="577" y="69"/>
                  </a:cubicBezTo>
                  <a:cubicBezTo>
                    <a:pt x="577" y="69"/>
                    <a:pt x="575" y="66"/>
                    <a:pt x="579" y="67"/>
                  </a:cubicBezTo>
                  <a:cubicBezTo>
                    <a:pt x="579" y="67"/>
                    <a:pt x="582" y="69"/>
                    <a:pt x="583" y="70"/>
                  </a:cubicBezTo>
                  <a:cubicBezTo>
                    <a:pt x="584" y="69"/>
                    <a:pt x="586" y="67"/>
                    <a:pt x="586" y="66"/>
                  </a:cubicBezTo>
                  <a:cubicBezTo>
                    <a:pt x="587" y="67"/>
                    <a:pt x="588" y="68"/>
                    <a:pt x="588" y="68"/>
                  </a:cubicBezTo>
                  <a:cubicBezTo>
                    <a:pt x="593" y="70"/>
                    <a:pt x="596" y="68"/>
                    <a:pt x="600" y="68"/>
                  </a:cubicBezTo>
                  <a:cubicBezTo>
                    <a:pt x="600" y="68"/>
                    <a:pt x="601" y="66"/>
                    <a:pt x="601" y="65"/>
                  </a:cubicBezTo>
                  <a:cubicBezTo>
                    <a:pt x="600" y="65"/>
                    <a:pt x="600" y="65"/>
                    <a:pt x="599" y="64"/>
                  </a:cubicBezTo>
                  <a:cubicBezTo>
                    <a:pt x="596" y="63"/>
                    <a:pt x="603" y="64"/>
                    <a:pt x="603" y="64"/>
                  </a:cubicBezTo>
                  <a:cubicBezTo>
                    <a:pt x="604" y="64"/>
                    <a:pt x="605" y="61"/>
                    <a:pt x="605" y="61"/>
                  </a:cubicBezTo>
                  <a:cubicBezTo>
                    <a:pt x="605" y="61"/>
                    <a:pt x="615" y="60"/>
                    <a:pt x="611" y="59"/>
                  </a:cubicBezTo>
                  <a:cubicBezTo>
                    <a:pt x="610" y="59"/>
                    <a:pt x="608" y="58"/>
                    <a:pt x="607" y="58"/>
                  </a:cubicBezTo>
                  <a:cubicBezTo>
                    <a:pt x="607" y="58"/>
                    <a:pt x="608" y="57"/>
                    <a:pt x="607" y="56"/>
                  </a:cubicBezTo>
                  <a:cubicBezTo>
                    <a:pt x="609" y="55"/>
                    <a:pt x="609" y="55"/>
                    <a:pt x="609" y="55"/>
                  </a:cubicBezTo>
                  <a:cubicBezTo>
                    <a:pt x="610" y="55"/>
                    <a:pt x="611" y="57"/>
                    <a:pt x="612" y="57"/>
                  </a:cubicBezTo>
                  <a:cubicBezTo>
                    <a:pt x="616" y="59"/>
                    <a:pt x="616" y="57"/>
                    <a:pt x="619" y="56"/>
                  </a:cubicBezTo>
                  <a:cubicBezTo>
                    <a:pt x="619" y="54"/>
                    <a:pt x="619" y="54"/>
                    <a:pt x="619" y="54"/>
                  </a:cubicBezTo>
                  <a:cubicBezTo>
                    <a:pt x="620" y="54"/>
                    <a:pt x="621" y="55"/>
                    <a:pt x="622" y="54"/>
                  </a:cubicBezTo>
                  <a:cubicBezTo>
                    <a:pt x="623" y="53"/>
                    <a:pt x="621" y="52"/>
                    <a:pt x="621" y="51"/>
                  </a:cubicBezTo>
                  <a:cubicBezTo>
                    <a:pt x="622" y="50"/>
                    <a:pt x="623" y="50"/>
                    <a:pt x="623" y="49"/>
                  </a:cubicBezTo>
                  <a:cubicBezTo>
                    <a:pt x="627" y="55"/>
                    <a:pt x="628" y="51"/>
                    <a:pt x="627" y="51"/>
                  </a:cubicBezTo>
                  <a:cubicBezTo>
                    <a:pt x="628" y="51"/>
                    <a:pt x="628" y="52"/>
                    <a:pt x="629" y="52"/>
                  </a:cubicBezTo>
                  <a:cubicBezTo>
                    <a:pt x="630" y="52"/>
                    <a:pt x="630" y="49"/>
                    <a:pt x="631" y="49"/>
                  </a:cubicBezTo>
                  <a:cubicBezTo>
                    <a:pt x="633" y="48"/>
                    <a:pt x="635" y="48"/>
                    <a:pt x="637" y="47"/>
                  </a:cubicBezTo>
                  <a:cubicBezTo>
                    <a:pt x="638" y="47"/>
                    <a:pt x="639" y="45"/>
                    <a:pt x="639" y="45"/>
                  </a:cubicBezTo>
                  <a:cubicBezTo>
                    <a:pt x="640" y="44"/>
                    <a:pt x="642" y="44"/>
                    <a:pt x="643" y="43"/>
                  </a:cubicBezTo>
                  <a:cubicBezTo>
                    <a:pt x="644" y="43"/>
                    <a:pt x="643" y="41"/>
                    <a:pt x="644" y="41"/>
                  </a:cubicBezTo>
                  <a:cubicBezTo>
                    <a:pt x="646" y="41"/>
                    <a:pt x="647" y="42"/>
                    <a:pt x="650" y="42"/>
                  </a:cubicBezTo>
                  <a:cubicBezTo>
                    <a:pt x="651" y="42"/>
                    <a:pt x="655" y="40"/>
                    <a:pt x="656" y="40"/>
                  </a:cubicBezTo>
                  <a:cubicBezTo>
                    <a:pt x="663" y="38"/>
                    <a:pt x="667" y="38"/>
                    <a:pt x="673" y="35"/>
                  </a:cubicBezTo>
                  <a:cubicBezTo>
                    <a:pt x="674" y="34"/>
                    <a:pt x="674" y="32"/>
                    <a:pt x="675" y="31"/>
                  </a:cubicBezTo>
                  <a:cubicBezTo>
                    <a:pt x="673" y="31"/>
                    <a:pt x="672" y="31"/>
                    <a:pt x="670" y="31"/>
                  </a:cubicBezTo>
                  <a:cubicBezTo>
                    <a:pt x="668" y="32"/>
                    <a:pt x="664" y="34"/>
                    <a:pt x="662" y="35"/>
                  </a:cubicBezTo>
                  <a:cubicBezTo>
                    <a:pt x="659" y="35"/>
                    <a:pt x="652" y="35"/>
                    <a:pt x="653" y="35"/>
                  </a:cubicBezTo>
                  <a:cubicBezTo>
                    <a:pt x="655" y="33"/>
                    <a:pt x="655" y="33"/>
                    <a:pt x="655" y="33"/>
                  </a:cubicBezTo>
                  <a:cubicBezTo>
                    <a:pt x="658" y="32"/>
                    <a:pt x="661" y="33"/>
                    <a:pt x="665" y="32"/>
                  </a:cubicBezTo>
                  <a:cubicBezTo>
                    <a:pt x="664" y="31"/>
                    <a:pt x="665" y="31"/>
                    <a:pt x="665" y="31"/>
                  </a:cubicBezTo>
                  <a:cubicBezTo>
                    <a:pt x="665" y="31"/>
                    <a:pt x="663" y="29"/>
                    <a:pt x="664" y="29"/>
                  </a:cubicBezTo>
                  <a:cubicBezTo>
                    <a:pt x="665" y="29"/>
                    <a:pt x="667" y="30"/>
                    <a:pt x="667" y="31"/>
                  </a:cubicBezTo>
                  <a:cubicBezTo>
                    <a:pt x="668" y="31"/>
                    <a:pt x="674" y="30"/>
                    <a:pt x="675" y="29"/>
                  </a:cubicBezTo>
                  <a:cubicBezTo>
                    <a:pt x="676" y="29"/>
                    <a:pt x="677" y="26"/>
                    <a:pt x="678" y="25"/>
                  </a:cubicBezTo>
                  <a:cubicBezTo>
                    <a:pt x="679" y="25"/>
                    <a:pt x="682" y="26"/>
                    <a:pt x="683" y="25"/>
                  </a:cubicBezTo>
                  <a:cubicBezTo>
                    <a:pt x="683" y="24"/>
                    <a:pt x="683" y="24"/>
                    <a:pt x="683" y="24"/>
                  </a:cubicBezTo>
                  <a:cubicBezTo>
                    <a:pt x="684" y="24"/>
                    <a:pt x="686" y="24"/>
                    <a:pt x="687" y="23"/>
                  </a:cubicBezTo>
                  <a:cubicBezTo>
                    <a:pt x="688" y="23"/>
                    <a:pt x="689" y="21"/>
                    <a:pt x="689" y="21"/>
                  </a:cubicBezTo>
                  <a:cubicBezTo>
                    <a:pt x="690" y="20"/>
                    <a:pt x="692" y="21"/>
                    <a:pt x="693" y="21"/>
                  </a:cubicBezTo>
                  <a:cubicBezTo>
                    <a:pt x="694" y="19"/>
                    <a:pt x="694" y="19"/>
                    <a:pt x="694" y="19"/>
                  </a:cubicBezTo>
                  <a:cubicBezTo>
                    <a:pt x="695" y="19"/>
                    <a:pt x="696" y="20"/>
                    <a:pt x="696" y="19"/>
                  </a:cubicBezTo>
                  <a:cubicBezTo>
                    <a:pt x="696" y="19"/>
                    <a:pt x="696" y="19"/>
                    <a:pt x="696" y="19"/>
                  </a:cubicBezTo>
                  <a:cubicBezTo>
                    <a:pt x="696" y="18"/>
                    <a:pt x="698" y="17"/>
                    <a:pt x="698" y="17"/>
                  </a:cubicBezTo>
                  <a:cubicBezTo>
                    <a:pt x="698" y="14"/>
                    <a:pt x="698" y="14"/>
                    <a:pt x="698" y="14"/>
                  </a:cubicBezTo>
                  <a:cubicBezTo>
                    <a:pt x="695" y="14"/>
                    <a:pt x="693" y="14"/>
                    <a:pt x="690" y="13"/>
                  </a:cubicBezTo>
                  <a:cubicBezTo>
                    <a:pt x="690" y="12"/>
                    <a:pt x="690" y="12"/>
                    <a:pt x="690" y="12"/>
                  </a:cubicBezTo>
                  <a:cubicBezTo>
                    <a:pt x="690" y="12"/>
                    <a:pt x="686" y="11"/>
                    <a:pt x="686" y="11"/>
                  </a:cubicBezTo>
                  <a:cubicBezTo>
                    <a:pt x="685" y="11"/>
                    <a:pt x="684" y="13"/>
                    <a:pt x="683" y="12"/>
                  </a:cubicBezTo>
                  <a:cubicBezTo>
                    <a:pt x="683" y="11"/>
                    <a:pt x="683" y="11"/>
                    <a:pt x="683" y="11"/>
                  </a:cubicBezTo>
                  <a:cubicBezTo>
                    <a:pt x="681" y="11"/>
                    <a:pt x="682" y="10"/>
                    <a:pt x="681" y="9"/>
                  </a:cubicBezTo>
                  <a:cubicBezTo>
                    <a:pt x="680" y="9"/>
                    <a:pt x="679" y="9"/>
                    <a:pt x="678" y="9"/>
                  </a:cubicBezTo>
                  <a:cubicBezTo>
                    <a:pt x="678" y="7"/>
                    <a:pt x="678" y="7"/>
                    <a:pt x="678" y="7"/>
                  </a:cubicBezTo>
                  <a:cubicBezTo>
                    <a:pt x="675" y="6"/>
                    <a:pt x="673" y="7"/>
                    <a:pt x="669" y="6"/>
                  </a:cubicBezTo>
                  <a:cubicBezTo>
                    <a:pt x="669" y="6"/>
                    <a:pt x="667" y="4"/>
                    <a:pt x="666" y="4"/>
                  </a:cubicBezTo>
                  <a:cubicBezTo>
                    <a:pt x="662" y="3"/>
                    <a:pt x="654" y="3"/>
                    <a:pt x="653" y="3"/>
                  </a:cubicBezTo>
                  <a:cubicBezTo>
                    <a:pt x="651" y="4"/>
                    <a:pt x="650" y="8"/>
                    <a:pt x="648" y="9"/>
                  </a:cubicBezTo>
                  <a:cubicBezTo>
                    <a:pt x="646" y="10"/>
                    <a:pt x="644" y="10"/>
                    <a:pt x="643" y="11"/>
                  </a:cubicBezTo>
                  <a:cubicBezTo>
                    <a:pt x="642" y="11"/>
                    <a:pt x="641" y="13"/>
                    <a:pt x="640" y="13"/>
                  </a:cubicBezTo>
                  <a:cubicBezTo>
                    <a:pt x="638" y="14"/>
                    <a:pt x="638" y="12"/>
                    <a:pt x="637" y="13"/>
                  </a:cubicBezTo>
                  <a:cubicBezTo>
                    <a:pt x="637" y="13"/>
                    <a:pt x="635" y="14"/>
                    <a:pt x="635" y="15"/>
                  </a:cubicBezTo>
                  <a:cubicBezTo>
                    <a:pt x="631" y="16"/>
                    <a:pt x="630" y="15"/>
                    <a:pt x="627" y="17"/>
                  </a:cubicBezTo>
                  <a:cubicBezTo>
                    <a:pt x="628" y="16"/>
                    <a:pt x="627" y="15"/>
                    <a:pt x="627" y="15"/>
                  </a:cubicBezTo>
                  <a:cubicBezTo>
                    <a:pt x="628" y="14"/>
                    <a:pt x="631" y="12"/>
                    <a:pt x="633" y="11"/>
                  </a:cubicBezTo>
                  <a:cubicBezTo>
                    <a:pt x="634" y="11"/>
                    <a:pt x="636" y="12"/>
                    <a:pt x="638" y="11"/>
                  </a:cubicBezTo>
                  <a:cubicBezTo>
                    <a:pt x="639" y="11"/>
                    <a:pt x="647" y="7"/>
                    <a:pt x="647" y="6"/>
                  </a:cubicBezTo>
                  <a:cubicBezTo>
                    <a:pt x="648" y="5"/>
                    <a:pt x="647" y="4"/>
                    <a:pt x="648" y="3"/>
                  </a:cubicBezTo>
                  <a:cubicBezTo>
                    <a:pt x="647" y="3"/>
                    <a:pt x="645" y="2"/>
                    <a:pt x="644" y="2"/>
                  </a:cubicBezTo>
                  <a:cubicBezTo>
                    <a:pt x="639" y="0"/>
                    <a:pt x="637" y="2"/>
                    <a:pt x="632" y="3"/>
                  </a:cubicBezTo>
                  <a:cubicBezTo>
                    <a:pt x="631" y="3"/>
                    <a:pt x="628" y="2"/>
                    <a:pt x="629" y="2"/>
                  </a:cubicBezTo>
                  <a:cubicBezTo>
                    <a:pt x="628" y="3"/>
                    <a:pt x="628" y="3"/>
                    <a:pt x="628" y="3"/>
                  </a:cubicBezTo>
                  <a:cubicBezTo>
                    <a:pt x="627" y="3"/>
                    <a:pt x="623" y="3"/>
                    <a:pt x="622" y="2"/>
                  </a:cubicBezTo>
                  <a:cubicBezTo>
                    <a:pt x="621" y="1"/>
                    <a:pt x="621" y="1"/>
                    <a:pt x="621" y="1"/>
                  </a:cubicBezTo>
                  <a:cubicBezTo>
                    <a:pt x="621" y="0"/>
                    <a:pt x="620" y="1"/>
                    <a:pt x="618" y="1"/>
                  </a:cubicBezTo>
                  <a:cubicBezTo>
                    <a:pt x="616" y="1"/>
                    <a:pt x="613" y="0"/>
                    <a:pt x="611" y="0"/>
                  </a:cubicBezTo>
                  <a:cubicBezTo>
                    <a:pt x="610" y="0"/>
                    <a:pt x="606" y="3"/>
                    <a:pt x="606" y="3"/>
                  </a:cubicBezTo>
                  <a:cubicBezTo>
                    <a:pt x="606" y="4"/>
                    <a:pt x="606" y="6"/>
                    <a:pt x="606" y="7"/>
                  </a:cubicBezTo>
                  <a:cubicBezTo>
                    <a:pt x="605" y="6"/>
                    <a:pt x="605" y="5"/>
                    <a:pt x="605" y="5"/>
                  </a:cubicBezTo>
                  <a:cubicBezTo>
                    <a:pt x="602" y="4"/>
                    <a:pt x="589" y="7"/>
                    <a:pt x="594" y="12"/>
                  </a:cubicBezTo>
                  <a:cubicBezTo>
                    <a:pt x="592" y="11"/>
                    <a:pt x="590" y="11"/>
                    <a:pt x="588" y="9"/>
                  </a:cubicBezTo>
                  <a:cubicBezTo>
                    <a:pt x="587" y="9"/>
                    <a:pt x="587" y="7"/>
                    <a:pt x="585" y="7"/>
                  </a:cubicBezTo>
                  <a:cubicBezTo>
                    <a:pt x="584" y="6"/>
                    <a:pt x="582" y="7"/>
                    <a:pt x="582" y="7"/>
                  </a:cubicBezTo>
                  <a:cubicBezTo>
                    <a:pt x="575" y="8"/>
                    <a:pt x="566" y="6"/>
                    <a:pt x="561" y="7"/>
                  </a:cubicBezTo>
                  <a:cubicBezTo>
                    <a:pt x="559" y="7"/>
                    <a:pt x="557" y="9"/>
                    <a:pt x="556" y="9"/>
                  </a:cubicBezTo>
                  <a:cubicBezTo>
                    <a:pt x="556" y="11"/>
                    <a:pt x="556" y="11"/>
                    <a:pt x="556" y="11"/>
                  </a:cubicBezTo>
                  <a:cubicBezTo>
                    <a:pt x="556" y="11"/>
                    <a:pt x="557" y="11"/>
                    <a:pt x="558" y="11"/>
                  </a:cubicBezTo>
                  <a:cubicBezTo>
                    <a:pt x="558" y="12"/>
                    <a:pt x="557" y="13"/>
                    <a:pt x="558" y="13"/>
                  </a:cubicBezTo>
                  <a:cubicBezTo>
                    <a:pt x="559" y="14"/>
                    <a:pt x="561" y="13"/>
                    <a:pt x="562" y="13"/>
                  </a:cubicBezTo>
                  <a:cubicBezTo>
                    <a:pt x="562" y="13"/>
                    <a:pt x="563" y="15"/>
                    <a:pt x="563" y="15"/>
                  </a:cubicBezTo>
                  <a:cubicBezTo>
                    <a:pt x="564" y="15"/>
                    <a:pt x="566" y="16"/>
                    <a:pt x="567" y="17"/>
                  </a:cubicBezTo>
                  <a:cubicBezTo>
                    <a:pt x="567" y="18"/>
                    <a:pt x="566" y="20"/>
                    <a:pt x="566" y="20"/>
                  </a:cubicBezTo>
                  <a:cubicBezTo>
                    <a:pt x="564" y="17"/>
                    <a:pt x="563" y="15"/>
                    <a:pt x="560" y="15"/>
                  </a:cubicBezTo>
                  <a:cubicBezTo>
                    <a:pt x="559" y="14"/>
                    <a:pt x="557" y="15"/>
                    <a:pt x="557" y="15"/>
                  </a:cubicBezTo>
                  <a:cubicBezTo>
                    <a:pt x="556" y="14"/>
                    <a:pt x="555" y="12"/>
                    <a:pt x="554" y="11"/>
                  </a:cubicBezTo>
                  <a:cubicBezTo>
                    <a:pt x="554" y="12"/>
                    <a:pt x="553" y="11"/>
                    <a:pt x="552" y="11"/>
                  </a:cubicBezTo>
                  <a:cubicBezTo>
                    <a:pt x="552" y="11"/>
                    <a:pt x="551" y="13"/>
                    <a:pt x="551" y="13"/>
                  </a:cubicBezTo>
                  <a:cubicBezTo>
                    <a:pt x="549" y="14"/>
                    <a:pt x="547" y="13"/>
                    <a:pt x="545" y="13"/>
                  </a:cubicBezTo>
                  <a:cubicBezTo>
                    <a:pt x="544" y="12"/>
                    <a:pt x="544" y="11"/>
                    <a:pt x="543" y="11"/>
                  </a:cubicBezTo>
                  <a:cubicBezTo>
                    <a:pt x="543" y="11"/>
                    <a:pt x="543" y="13"/>
                    <a:pt x="543" y="13"/>
                  </a:cubicBezTo>
                  <a:cubicBezTo>
                    <a:pt x="543" y="14"/>
                    <a:pt x="540" y="17"/>
                    <a:pt x="539" y="17"/>
                  </a:cubicBezTo>
                  <a:cubicBezTo>
                    <a:pt x="538" y="17"/>
                    <a:pt x="537" y="18"/>
                    <a:pt x="536" y="17"/>
                  </a:cubicBezTo>
                  <a:cubicBezTo>
                    <a:pt x="535" y="17"/>
                    <a:pt x="535" y="15"/>
                    <a:pt x="535" y="15"/>
                  </a:cubicBezTo>
                  <a:cubicBezTo>
                    <a:pt x="534" y="15"/>
                    <a:pt x="533" y="15"/>
                    <a:pt x="532" y="15"/>
                  </a:cubicBezTo>
                  <a:cubicBezTo>
                    <a:pt x="532" y="15"/>
                    <a:pt x="531" y="16"/>
                    <a:pt x="531" y="17"/>
                  </a:cubicBezTo>
                  <a:cubicBezTo>
                    <a:pt x="532" y="18"/>
                    <a:pt x="533" y="19"/>
                    <a:pt x="533" y="19"/>
                  </a:cubicBezTo>
                  <a:cubicBezTo>
                    <a:pt x="534" y="20"/>
                    <a:pt x="535" y="19"/>
                    <a:pt x="536" y="19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2" y="19"/>
                    <a:pt x="529" y="17"/>
                    <a:pt x="526" y="17"/>
                  </a:cubicBezTo>
                  <a:cubicBezTo>
                    <a:pt x="526" y="16"/>
                    <a:pt x="524" y="17"/>
                    <a:pt x="524" y="17"/>
                  </a:cubicBezTo>
                  <a:cubicBezTo>
                    <a:pt x="523" y="16"/>
                    <a:pt x="522" y="14"/>
                    <a:pt x="521" y="14"/>
                  </a:cubicBezTo>
                  <a:cubicBezTo>
                    <a:pt x="520" y="14"/>
                    <a:pt x="518" y="14"/>
                    <a:pt x="517" y="14"/>
                  </a:cubicBezTo>
                  <a:cubicBezTo>
                    <a:pt x="517" y="16"/>
                    <a:pt x="517" y="21"/>
                    <a:pt x="518" y="23"/>
                  </a:cubicBezTo>
                  <a:cubicBezTo>
                    <a:pt x="519" y="24"/>
                    <a:pt x="521" y="24"/>
                    <a:pt x="521" y="25"/>
                  </a:cubicBezTo>
                  <a:cubicBezTo>
                    <a:pt x="521" y="25"/>
                    <a:pt x="521" y="26"/>
                    <a:pt x="521" y="27"/>
                  </a:cubicBezTo>
                  <a:cubicBezTo>
                    <a:pt x="520" y="26"/>
                    <a:pt x="519" y="24"/>
                    <a:pt x="518" y="23"/>
                  </a:cubicBezTo>
                  <a:cubicBezTo>
                    <a:pt x="517" y="23"/>
                    <a:pt x="517" y="22"/>
                    <a:pt x="516" y="22"/>
                  </a:cubicBezTo>
                  <a:cubicBezTo>
                    <a:pt x="516" y="23"/>
                    <a:pt x="515" y="21"/>
                    <a:pt x="514" y="21"/>
                  </a:cubicBezTo>
                  <a:cubicBezTo>
                    <a:pt x="514" y="22"/>
                    <a:pt x="515" y="25"/>
                    <a:pt x="514" y="25"/>
                  </a:cubicBezTo>
                  <a:cubicBezTo>
                    <a:pt x="513" y="25"/>
                    <a:pt x="513" y="25"/>
                    <a:pt x="513" y="25"/>
                  </a:cubicBezTo>
                  <a:cubicBezTo>
                    <a:pt x="510" y="21"/>
                    <a:pt x="510" y="19"/>
                    <a:pt x="504" y="18"/>
                  </a:cubicBezTo>
                  <a:cubicBezTo>
                    <a:pt x="503" y="17"/>
                    <a:pt x="503" y="17"/>
                    <a:pt x="503" y="17"/>
                  </a:cubicBezTo>
                  <a:cubicBezTo>
                    <a:pt x="500" y="16"/>
                    <a:pt x="498" y="17"/>
                    <a:pt x="495" y="16"/>
                  </a:cubicBezTo>
                  <a:cubicBezTo>
                    <a:pt x="491" y="15"/>
                    <a:pt x="491" y="15"/>
                    <a:pt x="491" y="15"/>
                  </a:cubicBezTo>
                  <a:cubicBezTo>
                    <a:pt x="491" y="14"/>
                    <a:pt x="490" y="13"/>
                    <a:pt x="490" y="13"/>
                  </a:cubicBezTo>
                  <a:cubicBezTo>
                    <a:pt x="490" y="12"/>
                    <a:pt x="490" y="12"/>
                    <a:pt x="490" y="12"/>
                  </a:cubicBezTo>
                  <a:cubicBezTo>
                    <a:pt x="488" y="11"/>
                    <a:pt x="484" y="12"/>
                    <a:pt x="482" y="12"/>
                  </a:cubicBezTo>
                  <a:cubicBezTo>
                    <a:pt x="483" y="13"/>
                    <a:pt x="482" y="13"/>
                    <a:pt x="482" y="14"/>
                  </a:cubicBezTo>
                  <a:cubicBezTo>
                    <a:pt x="482" y="14"/>
                    <a:pt x="485" y="18"/>
                    <a:pt x="486" y="19"/>
                  </a:cubicBezTo>
                  <a:cubicBezTo>
                    <a:pt x="480" y="17"/>
                    <a:pt x="476" y="19"/>
                    <a:pt x="470" y="18"/>
                  </a:cubicBezTo>
                  <a:cubicBezTo>
                    <a:pt x="471" y="20"/>
                    <a:pt x="471" y="21"/>
                    <a:pt x="472" y="23"/>
                  </a:cubicBezTo>
                  <a:cubicBezTo>
                    <a:pt x="474" y="23"/>
                    <a:pt x="474" y="22"/>
                    <a:pt x="476" y="23"/>
                  </a:cubicBezTo>
                  <a:cubicBezTo>
                    <a:pt x="477" y="23"/>
                    <a:pt x="478" y="25"/>
                    <a:pt x="478" y="25"/>
                  </a:cubicBezTo>
                  <a:cubicBezTo>
                    <a:pt x="481" y="25"/>
                    <a:pt x="482" y="23"/>
                    <a:pt x="484" y="23"/>
                  </a:cubicBezTo>
                  <a:cubicBezTo>
                    <a:pt x="485" y="23"/>
                    <a:pt x="487" y="24"/>
                    <a:pt x="489" y="24"/>
                  </a:cubicBezTo>
                  <a:cubicBezTo>
                    <a:pt x="490" y="24"/>
                    <a:pt x="491" y="22"/>
                    <a:pt x="493" y="23"/>
                  </a:cubicBezTo>
                  <a:cubicBezTo>
                    <a:pt x="493" y="23"/>
                    <a:pt x="494" y="24"/>
                    <a:pt x="494" y="24"/>
                  </a:cubicBezTo>
                  <a:cubicBezTo>
                    <a:pt x="494" y="25"/>
                    <a:pt x="494" y="25"/>
                    <a:pt x="494" y="25"/>
                  </a:cubicBezTo>
                  <a:cubicBezTo>
                    <a:pt x="494" y="26"/>
                    <a:pt x="492" y="25"/>
                    <a:pt x="492" y="25"/>
                  </a:cubicBezTo>
                  <a:cubicBezTo>
                    <a:pt x="492" y="25"/>
                    <a:pt x="492" y="31"/>
                    <a:pt x="492" y="31"/>
                  </a:cubicBezTo>
                  <a:cubicBezTo>
                    <a:pt x="491" y="31"/>
                    <a:pt x="491" y="31"/>
                    <a:pt x="490" y="31"/>
                  </a:cubicBezTo>
                  <a:cubicBezTo>
                    <a:pt x="490" y="29"/>
                    <a:pt x="490" y="28"/>
                    <a:pt x="489" y="26"/>
                  </a:cubicBezTo>
                  <a:cubicBezTo>
                    <a:pt x="487" y="26"/>
                    <a:pt x="486" y="26"/>
                    <a:pt x="484" y="27"/>
                  </a:cubicBezTo>
                  <a:cubicBezTo>
                    <a:pt x="483" y="29"/>
                    <a:pt x="483" y="29"/>
                    <a:pt x="483" y="29"/>
                  </a:cubicBezTo>
                  <a:cubicBezTo>
                    <a:pt x="483" y="29"/>
                    <a:pt x="476" y="26"/>
                    <a:pt x="474" y="25"/>
                  </a:cubicBezTo>
                  <a:cubicBezTo>
                    <a:pt x="475" y="25"/>
                    <a:pt x="473" y="27"/>
                    <a:pt x="473" y="27"/>
                  </a:cubicBezTo>
                  <a:cubicBezTo>
                    <a:pt x="474" y="27"/>
                    <a:pt x="475" y="30"/>
                    <a:pt x="474" y="30"/>
                  </a:cubicBezTo>
                  <a:close/>
                  <a:moveTo>
                    <a:pt x="101" y="453"/>
                  </a:moveTo>
                  <a:cubicBezTo>
                    <a:pt x="102" y="453"/>
                    <a:pt x="102" y="453"/>
                    <a:pt x="102" y="453"/>
                  </a:cubicBezTo>
                  <a:cubicBezTo>
                    <a:pt x="102" y="452"/>
                    <a:pt x="102" y="452"/>
                    <a:pt x="102" y="452"/>
                  </a:cubicBezTo>
                  <a:cubicBezTo>
                    <a:pt x="102" y="452"/>
                    <a:pt x="103" y="453"/>
                    <a:pt x="104" y="453"/>
                  </a:cubicBezTo>
                  <a:cubicBezTo>
                    <a:pt x="103" y="453"/>
                    <a:pt x="104" y="455"/>
                    <a:pt x="104" y="455"/>
                  </a:cubicBezTo>
                  <a:cubicBezTo>
                    <a:pt x="103" y="456"/>
                    <a:pt x="102" y="455"/>
                    <a:pt x="102" y="455"/>
                  </a:cubicBezTo>
                  <a:cubicBezTo>
                    <a:pt x="100" y="456"/>
                    <a:pt x="97" y="462"/>
                    <a:pt x="96" y="464"/>
                  </a:cubicBezTo>
                  <a:cubicBezTo>
                    <a:pt x="97" y="465"/>
                    <a:pt x="99" y="465"/>
                    <a:pt x="100" y="466"/>
                  </a:cubicBezTo>
                  <a:cubicBezTo>
                    <a:pt x="100" y="467"/>
                    <a:pt x="99" y="467"/>
                    <a:pt x="99" y="467"/>
                  </a:cubicBezTo>
                  <a:cubicBezTo>
                    <a:pt x="99" y="467"/>
                    <a:pt x="99" y="469"/>
                    <a:pt x="99" y="469"/>
                  </a:cubicBezTo>
                  <a:cubicBezTo>
                    <a:pt x="99" y="469"/>
                    <a:pt x="101" y="470"/>
                    <a:pt x="101" y="470"/>
                  </a:cubicBezTo>
                  <a:cubicBezTo>
                    <a:pt x="101" y="471"/>
                    <a:pt x="101" y="471"/>
                    <a:pt x="101" y="471"/>
                  </a:cubicBezTo>
                  <a:cubicBezTo>
                    <a:pt x="98" y="470"/>
                    <a:pt x="100" y="476"/>
                    <a:pt x="101" y="477"/>
                  </a:cubicBezTo>
                  <a:cubicBezTo>
                    <a:pt x="104" y="480"/>
                    <a:pt x="104" y="480"/>
                    <a:pt x="104" y="480"/>
                  </a:cubicBezTo>
                  <a:cubicBezTo>
                    <a:pt x="104" y="479"/>
                    <a:pt x="106" y="480"/>
                    <a:pt x="106" y="479"/>
                  </a:cubicBezTo>
                  <a:cubicBezTo>
                    <a:pt x="107" y="479"/>
                    <a:pt x="106" y="478"/>
                    <a:pt x="106" y="478"/>
                  </a:cubicBezTo>
                  <a:cubicBezTo>
                    <a:pt x="108" y="475"/>
                    <a:pt x="108" y="475"/>
                    <a:pt x="108" y="475"/>
                  </a:cubicBezTo>
                  <a:cubicBezTo>
                    <a:pt x="109" y="474"/>
                    <a:pt x="110" y="476"/>
                    <a:pt x="111" y="475"/>
                  </a:cubicBezTo>
                  <a:cubicBezTo>
                    <a:pt x="110" y="477"/>
                    <a:pt x="110" y="476"/>
                    <a:pt x="109" y="477"/>
                  </a:cubicBezTo>
                  <a:cubicBezTo>
                    <a:pt x="109" y="478"/>
                    <a:pt x="110" y="481"/>
                    <a:pt x="110" y="481"/>
                  </a:cubicBezTo>
                  <a:cubicBezTo>
                    <a:pt x="110" y="481"/>
                    <a:pt x="108" y="481"/>
                    <a:pt x="108" y="481"/>
                  </a:cubicBezTo>
                  <a:cubicBezTo>
                    <a:pt x="108" y="481"/>
                    <a:pt x="107" y="483"/>
                    <a:pt x="107" y="484"/>
                  </a:cubicBezTo>
                  <a:cubicBezTo>
                    <a:pt x="108" y="484"/>
                    <a:pt x="109" y="485"/>
                    <a:pt x="110" y="486"/>
                  </a:cubicBezTo>
                  <a:cubicBezTo>
                    <a:pt x="110" y="489"/>
                    <a:pt x="110" y="489"/>
                    <a:pt x="110" y="489"/>
                  </a:cubicBezTo>
                  <a:cubicBezTo>
                    <a:pt x="110" y="489"/>
                    <a:pt x="112" y="487"/>
                    <a:pt x="110" y="487"/>
                  </a:cubicBezTo>
                  <a:cubicBezTo>
                    <a:pt x="111" y="487"/>
                    <a:pt x="112" y="487"/>
                    <a:pt x="113" y="487"/>
                  </a:cubicBezTo>
                  <a:cubicBezTo>
                    <a:pt x="114" y="487"/>
                    <a:pt x="112" y="486"/>
                    <a:pt x="114" y="485"/>
                  </a:cubicBezTo>
                  <a:cubicBezTo>
                    <a:pt x="114" y="487"/>
                    <a:pt x="114" y="490"/>
                    <a:pt x="116" y="491"/>
                  </a:cubicBezTo>
                  <a:cubicBezTo>
                    <a:pt x="116" y="492"/>
                    <a:pt x="118" y="491"/>
                    <a:pt x="120" y="493"/>
                  </a:cubicBezTo>
                  <a:cubicBezTo>
                    <a:pt x="119" y="495"/>
                    <a:pt x="119" y="495"/>
                    <a:pt x="119" y="495"/>
                  </a:cubicBezTo>
                  <a:cubicBezTo>
                    <a:pt x="118" y="494"/>
                    <a:pt x="119" y="495"/>
                    <a:pt x="121" y="495"/>
                  </a:cubicBezTo>
                  <a:cubicBezTo>
                    <a:pt x="120" y="497"/>
                    <a:pt x="121" y="496"/>
                    <a:pt x="120" y="497"/>
                  </a:cubicBezTo>
                  <a:cubicBezTo>
                    <a:pt x="120" y="498"/>
                    <a:pt x="120" y="499"/>
                    <a:pt x="120" y="500"/>
                  </a:cubicBezTo>
                  <a:cubicBezTo>
                    <a:pt x="120" y="500"/>
                    <a:pt x="122" y="501"/>
                    <a:pt x="122" y="501"/>
                  </a:cubicBezTo>
                  <a:cubicBezTo>
                    <a:pt x="122" y="501"/>
                    <a:pt x="121" y="502"/>
                    <a:pt x="120" y="502"/>
                  </a:cubicBezTo>
                  <a:cubicBezTo>
                    <a:pt x="118" y="502"/>
                    <a:pt x="122" y="502"/>
                    <a:pt x="121" y="503"/>
                  </a:cubicBezTo>
                  <a:cubicBezTo>
                    <a:pt x="120" y="504"/>
                    <a:pt x="119" y="503"/>
                    <a:pt x="118" y="504"/>
                  </a:cubicBezTo>
                  <a:cubicBezTo>
                    <a:pt x="117" y="505"/>
                    <a:pt x="119" y="509"/>
                    <a:pt x="119" y="510"/>
                  </a:cubicBezTo>
                  <a:cubicBezTo>
                    <a:pt x="117" y="510"/>
                    <a:pt x="116" y="510"/>
                    <a:pt x="114" y="509"/>
                  </a:cubicBezTo>
                  <a:cubicBezTo>
                    <a:pt x="114" y="509"/>
                    <a:pt x="114" y="512"/>
                    <a:pt x="114" y="513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5"/>
                    <a:pt x="116" y="517"/>
                    <a:pt x="116" y="520"/>
                  </a:cubicBezTo>
                  <a:cubicBezTo>
                    <a:pt x="117" y="520"/>
                    <a:pt x="117" y="521"/>
                    <a:pt x="118" y="520"/>
                  </a:cubicBezTo>
                  <a:cubicBezTo>
                    <a:pt x="119" y="520"/>
                    <a:pt x="120" y="518"/>
                    <a:pt x="121" y="518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24" y="520"/>
                    <a:pt x="127" y="520"/>
                    <a:pt x="130" y="520"/>
                  </a:cubicBezTo>
                  <a:cubicBezTo>
                    <a:pt x="129" y="523"/>
                    <a:pt x="129" y="525"/>
                    <a:pt x="129" y="526"/>
                  </a:cubicBezTo>
                  <a:cubicBezTo>
                    <a:pt x="131" y="525"/>
                    <a:pt x="132" y="525"/>
                    <a:pt x="135" y="525"/>
                  </a:cubicBezTo>
                  <a:cubicBezTo>
                    <a:pt x="135" y="525"/>
                    <a:pt x="135" y="526"/>
                    <a:pt x="135" y="526"/>
                  </a:cubicBezTo>
                  <a:cubicBezTo>
                    <a:pt x="136" y="527"/>
                    <a:pt x="137" y="526"/>
                    <a:pt x="137" y="526"/>
                  </a:cubicBezTo>
                  <a:cubicBezTo>
                    <a:pt x="137" y="526"/>
                    <a:pt x="137" y="529"/>
                    <a:pt x="137" y="529"/>
                  </a:cubicBezTo>
                  <a:cubicBezTo>
                    <a:pt x="139" y="530"/>
                    <a:pt x="141" y="530"/>
                    <a:pt x="143" y="530"/>
                  </a:cubicBezTo>
                  <a:cubicBezTo>
                    <a:pt x="143" y="534"/>
                    <a:pt x="142" y="535"/>
                    <a:pt x="146" y="537"/>
                  </a:cubicBezTo>
                  <a:cubicBezTo>
                    <a:pt x="147" y="537"/>
                    <a:pt x="148" y="537"/>
                    <a:pt x="149" y="537"/>
                  </a:cubicBezTo>
                  <a:cubicBezTo>
                    <a:pt x="149" y="537"/>
                    <a:pt x="149" y="538"/>
                    <a:pt x="149" y="538"/>
                  </a:cubicBezTo>
                  <a:cubicBezTo>
                    <a:pt x="156" y="538"/>
                    <a:pt x="158" y="539"/>
                    <a:pt x="162" y="540"/>
                  </a:cubicBezTo>
                  <a:cubicBezTo>
                    <a:pt x="162" y="539"/>
                    <a:pt x="162" y="537"/>
                    <a:pt x="162" y="536"/>
                  </a:cubicBezTo>
                  <a:cubicBezTo>
                    <a:pt x="162" y="536"/>
                    <a:pt x="160" y="536"/>
                    <a:pt x="159" y="535"/>
                  </a:cubicBezTo>
                  <a:cubicBezTo>
                    <a:pt x="159" y="535"/>
                    <a:pt x="157" y="532"/>
                    <a:pt x="157" y="532"/>
                  </a:cubicBezTo>
                  <a:cubicBezTo>
                    <a:pt x="157" y="531"/>
                    <a:pt x="158" y="531"/>
                    <a:pt x="157" y="530"/>
                  </a:cubicBezTo>
                  <a:cubicBezTo>
                    <a:pt x="156" y="529"/>
                    <a:pt x="151" y="526"/>
                    <a:pt x="149" y="525"/>
                  </a:cubicBezTo>
                  <a:cubicBezTo>
                    <a:pt x="147" y="524"/>
                    <a:pt x="144" y="525"/>
                    <a:pt x="143" y="523"/>
                  </a:cubicBezTo>
                  <a:cubicBezTo>
                    <a:pt x="142" y="523"/>
                    <a:pt x="143" y="520"/>
                    <a:pt x="143" y="520"/>
                  </a:cubicBezTo>
                  <a:cubicBezTo>
                    <a:pt x="143" y="519"/>
                    <a:pt x="141" y="519"/>
                    <a:pt x="140" y="519"/>
                  </a:cubicBezTo>
                  <a:cubicBezTo>
                    <a:pt x="139" y="519"/>
                    <a:pt x="139" y="515"/>
                    <a:pt x="139" y="517"/>
                  </a:cubicBezTo>
                  <a:cubicBezTo>
                    <a:pt x="140" y="515"/>
                    <a:pt x="140" y="515"/>
                    <a:pt x="140" y="515"/>
                  </a:cubicBezTo>
                  <a:cubicBezTo>
                    <a:pt x="139" y="515"/>
                    <a:pt x="139" y="516"/>
                    <a:pt x="138" y="516"/>
                  </a:cubicBezTo>
                  <a:cubicBezTo>
                    <a:pt x="138" y="516"/>
                    <a:pt x="136" y="514"/>
                    <a:pt x="135" y="514"/>
                  </a:cubicBezTo>
                  <a:cubicBezTo>
                    <a:pt x="133" y="513"/>
                    <a:pt x="130" y="514"/>
                    <a:pt x="128" y="514"/>
                  </a:cubicBezTo>
                  <a:cubicBezTo>
                    <a:pt x="125" y="513"/>
                    <a:pt x="121" y="511"/>
                    <a:pt x="119" y="511"/>
                  </a:cubicBezTo>
                  <a:cubicBezTo>
                    <a:pt x="121" y="510"/>
                    <a:pt x="123" y="508"/>
                    <a:pt x="127" y="508"/>
                  </a:cubicBezTo>
                  <a:cubicBezTo>
                    <a:pt x="131" y="508"/>
                    <a:pt x="130" y="510"/>
                    <a:pt x="128" y="512"/>
                  </a:cubicBezTo>
                  <a:cubicBezTo>
                    <a:pt x="129" y="512"/>
                    <a:pt x="129" y="513"/>
                    <a:pt x="130" y="513"/>
                  </a:cubicBezTo>
                  <a:cubicBezTo>
                    <a:pt x="132" y="514"/>
                    <a:pt x="137" y="512"/>
                    <a:pt x="139" y="511"/>
                  </a:cubicBezTo>
                  <a:cubicBezTo>
                    <a:pt x="140" y="511"/>
                    <a:pt x="141" y="510"/>
                    <a:pt x="142" y="510"/>
                  </a:cubicBezTo>
                  <a:cubicBezTo>
                    <a:pt x="143" y="510"/>
                    <a:pt x="142" y="512"/>
                    <a:pt x="142" y="513"/>
                  </a:cubicBezTo>
                  <a:cubicBezTo>
                    <a:pt x="142" y="513"/>
                    <a:pt x="144" y="513"/>
                    <a:pt x="145" y="514"/>
                  </a:cubicBezTo>
                  <a:cubicBezTo>
                    <a:pt x="145" y="515"/>
                    <a:pt x="144" y="515"/>
                    <a:pt x="144" y="516"/>
                  </a:cubicBezTo>
                  <a:cubicBezTo>
                    <a:pt x="147" y="517"/>
                    <a:pt x="148" y="517"/>
                    <a:pt x="151" y="517"/>
                  </a:cubicBezTo>
                  <a:cubicBezTo>
                    <a:pt x="151" y="518"/>
                    <a:pt x="151" y="518"/>
                    <a:pt x="151" y="518"/>
                  </a:cubicBezTo>
                  <a:cubicBezTo>
                    <a:pt x="155" y="520"/>
                    <a:pt x="149" y="524"/>
                    <a:pt x="153" y="523"/>
                  </a:cubicBezTo>
                  <a:cubicBezTo>
                    <a:pt x="154" y="523"/>
                    <a:pt x="155" y="521"/>
                    <a:pt x="155" y="520"/>
                  </a:cubicBezTo>
                  <a:cubicBezTo>
                    <a:pt x="156" y="520"/>
                    <a:pt x="157" y="521"/>
                    <a:pt x="157" y="520"/>
                  </a:cubicBezTo>
                  <a:cubicBezTo>
                    <a:pt x="157" y="521"/>
                    <a:pt x="158" y="522"/>
                    <a:pt x="158" y="522"/>
                  </a:cubicBezTo>
                  <a:cubicBezTo>
                    <a:pt x="157" y="522"/>
                    <a:pt x="157" y="524"/>
                    <a:pt x="157" y="524"/>
                  </a:cubicBezTo>
                  <a:cubicBezTo>
                    <a:pt x="158" y="525"/>
                    <a:pt x="159" y="525"/>
                    <a:pt x="160" y="526"/>
                  </a:cubicBezTo>
                  <a:cubicBezTo>
                    <a:pt x="160" y="527"/>
                    <a:pt x="160" y="527"/>
                    <a:pt x="160" y="527"/>
                  </a:cubicBezTo>
                  <a:cubicBezTo>
                    <a:pt x="161" y="527"/>
                    <a:pt x="161" y="527"/>
                    <a:pt x="162" y="527"/>
                  </a:cubicBezTo>
                  <a:cubicBezTo>
                    <a:pt x="162" y="528"/>
                    <a:pt x="162" y="529"/>
                    <a:pt x="162" y="530"/>
                  </a:cubicBezTo>
                  <a:cubicBezTo>
                    <a:pt x="163" y="531"/>
                    <a:pt x="165" y="531"/>
                    <a:pt x="165" y="532"/>
                  </a:cubicBezTo>
                  <a:cubicBezTo>
                    <a:pt x="403" y="536"/>
                    <a:pt x="403" y="536"/>
                    <a:pt x="403" y="536"/>
                  </a:cubicBezTo>
                  <a:cubicBezTo>
                    <a:pt x="403" y="536"/>
                    <a:pt x="403" y="531"/>
                    <a:pt x="405" y="531"/>
                  </a:cubicBezTo>
                  <a:cubicBezTo>
                    <a:pt x="407" y="531"/>
                    <a:pt x="409" y="539"/>
                    <a:pt x="409" y="539"/>
                  </a:cubicBezTo>
                  <a:cubicBezTo>
                    <a:pt x="409" y="539"/>
                    <a:pt x="410" y="540"/>
                    <a:pt x="413" y="540"/>
                  </a:cubicBezTo>
                  <a:cubicBezTo>
                    <a:pt x="416" y="540"/>
                    <a:pt x="418" y="544"/>
                    <a:pt x="419" y="542"/>
                  </a:cubicBezTo>
                  <a:cubicBezTo>
                    <a:pt x="419" y="540"/>
                    <a:pt x="422" y="539"/>
                    <a:pt x="423" y="540"/>
                  </a:cubicBezTo>
                  <a:cubicBezTo>
                    <a:pt x="425" y="541"/>
                    <a:pt x="427" y="543"/>
                    <a:pt x="430" y="543"/>
                  </a:cubicBezTo>
                  <a:cubicBezTo>
                    <a:pt x="432" y="543"/>
                    <a:pt x="433" y="544"/>
                    <a:pt x="435" y="544"/>
                  </a:cubicBezTo>
                  <a:cubicBezTo>
                    <a:pt x="437" y="543"/>
                    <a:pt x="438" y="544"/>
                    <a:pt x="440" y="544"/>
                  </a:cubicBezTo>
                  <a:cubicBezTo>
                    <a:pt x="442" y="545"/>
                    <a:pt x="443" y="543"/>
                    <a:pt x="445" y="545"/>
                  </a:cubicBezTo>
                  <a:cubicBezTo>
                    <a:pt x="446" y="546"/>
                    <a:pt x="448" y="546"/>
                    <a:pt x="449" y="547"/>
                  </a:cubicBezTo>
                  <a:cubicBezTo>
                    <a:pt x="451" y="546"/>
                    <a:pt x="451" y="545"/>
                    <a:pt x="453" y="540"/>
                  </a:cubicBezTo>
                  <a:cubicBezTo>
                    <a:pt x="454" y="540"/>
                    <a:pt x="454" y="541"/>
                    <a:pt x="456" y="541"/>
                  </a:cubicBezTo>
                  <a:cubicBezTo>
                    <a:pt x="456" y="541"/>
                    <a:pt x="457" y="539"/>
                    <a:pt x="457" y="539"/>
                  </a:cubicBezTo>
                  <a:cubicBezTo>
                    <a:pt x="459" y="539"/>
                    <a:pt x="459" y="539"/>
                    <a:pt x="459" y="539"/>
                  </a:cubicBezTo>
                  <a:cubicBezTo>
                    <a:pt x="459" y="538"/>
                    <a:pt x="458" y="537"/>
                    <a:pt x="459" y="536"/>
                  </a:cubicBezTo>
                  <a:cubicBezTo>
                    <a:pt x="461" y="536"/>
                    <a:pt x="461" y="536"/>
                    <a:pt x="461" y="536"/>
                  </a:cubicBezTo>
                  <a:cubicBezTo>
                    <a:pt x="459" y="537"/>
                    <a:pt x="460" y="539"/>
                    <a:pt x="461" y="539"/>
                  </a:cubicBezTo>
                  <a:cubicBezTo>
                    <a:pt x="461" y="539"/>
                    <a:pt x="462" y="539"/>
                    <a:pt x="462" y="538"/>
                  </a:cubicBezTo>
                  <a:cubicBezTo>
                    <a:pt x="462" y="537"/>
                    <a:pt x="462" y="537"/>
                    <a:pt x="462" y="537"/>
                  </a:cubicBezTo>
                  <a:cubicBezTo>
                    <a:pt x="462" y="538"/>
                    <a:pt x="461" y="536"/>
                    <a:pt x="461" y="535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4" y="534"/>
                    <a:pt x="465" y="535"/>
                    <a:pt x="466" y="535"/>
                  </a:cubicBezTo>
                  <a:cubicBezTo>
                    <a:pt x="467" y="535"/>
                    <a:pt x="469" y="534"/>
                    <a:pt x="470" y="534"/>
                  </a:cubicBezTo>
                  <a:cubicBezTo>
                    <a:pt x="471" y="534"/>
                    <a:pt x="470" y="536"/>
                    <a:pt x="472" y="536"/>
                  </a:cubicBezTo>
                  <a:cubicBezTo>
                    <a:pt x="473" y="536"/>
                    <a:pt x="473" y="535"/>
                    <a:pt x="474" y="534"/>
                  </a:cubicBezTo>
                  <a:cubicBezTo>
                    <a:pt x="476" y="538"/>
                    <a:pt x="479" y="547"/>
                    <a:pt x="483" y="548"/>
                  </a:cubicBezTo>
                  <a:cubicBezTo>
                    <a:pt x="485" y="548"/>
                    <a:pt x="486" y="546"/>
                    <a:pt x="488" y="547"/>
                  </a:cubicBezTo>
                  <a:cubicBezTo>
                    <a:pt x="488" y="547"/>
                    <a:pt x="488" y="548"/>
                    <a:pt x="489" y="548"/>
                  </a:cubicBezTo>
                  <a:cubicBezTo>
                    <a:pt x="490" y="554"/>
                    <a:pt x="488" y="552"/>
                    <a:pt x="492" y="555"/>
                  </a:cubicBezTo>
                  <a:cubicBezTo>
                    <a:pt x="492" y="556"/>
                    <a:pt x="492" y="556"/>
                    <a:pt x="491" y="556"/>
                  </a:cubicBezTo>
                  <a:cubicBezTo>
                    <a:pt x="492" y="560"/>
                    <a:pt x="492" y="562"/>
                    <a:pt x="493" y="566"/>
                  </a:cubicBezTo>
                  <a:cubicBezTo>
                    <a:pt x="494" y="566"/>
                    <a:pt x="496" y="566"/>
                    <a:pt x="497" y="566"/>
                  </a:cubicBezTo>
                  <a:cubicBezTo>
                    <a:pt x="498" y="567"/>
                    <a:pt x="500" y="570"/>
                    <a:pt x="502" y="570"/>
                  </a:cubicBezTo>
                  <a:cubicBezTo>
                    <a:pt x="503" y="571"/>
                    <a:pt x="502" y="570"/>
                    <a:pt x="503" y="570"/>
                  </a:cubicBezTo>
                  <a:cubicBezTo>
                    <a:pt x="503" y="570"/>
                    <a:pt x="508" y="570"/>
                    <a:pt x="509" y="570"/>
                  </a:cubicBezTo>
                  <a:cubicBezTo>
                    <a:pt x="510" y="572"/>
                    <a:pt x="510" y="572"/>
                    <a:pt x="510" y="572"/>
                  </a:cubicBezTo>
                  <a:cubicBezTo>
                    <a:pt x="512" y="572"/>
                    <a:pt x="514" y="571"/>
                    <a:pt x="516" y="572"/>
                  </a:cubicBezTo>
                  <a:cubicBezTo>
                    <a:pt x="516" y="572"/>
                    <a:pt x="517" y="574"/>
                    <a:pt x="517" y="574"/>
                  </a:cubicBezTo>
                  <a:cubicBezTo>
                    <a:pt x="521" y="574"/>
                    <a:pt x="522" y="572"/>
                    <a:pt x="525" y="572"/>
                  </a:cubicBezTo>
                  <a:cubicBezTo>
                    <a:pt x="525" y="574"/>
                    <a:pt x="525" y="574"/>
                    <a:pt x="525" y="574"/>
                  </a:cubicBezTo>
                  <a:cubicBezTo>
                    <a:pt x="525" y="575"/>
                    <a:pt x="529" y="575"/>
                    <a:pt x="529" y="576"/>
                  </a:cubicBezTo>
                  <a:cubicBezTo>
                    <a:pt x="529" y="578"/>
                    <a:pt x="529" y="578"/>
                    <a:pt x="529" y="578"/>
                  </a:cubicBezTo>
                  <a:cubicBezTo>
                    <a:pt x="530" y="578"/>
                    <a:pt x="531" y="577"/>
                    <a:pt x="532" y="578"/>
                  </a:cubicBezTo>
                  <a:cubicBezTo>
                    <a:pt x="532" y="584"/>
                    <a:pt x="532" y="583"/>
                    <a:pt x="536" y="586"/>
                  </a:cubicBezTo>
                  <a:cubicBezTo>
                    <a:pt x="536" y="587"/>
                    <a:pt x="536" y="588"/>
                    <a:pt x="536" y="588"/>
                  </a:cubicBezTo>
                  <a:cubicBezTo>
                    <a:pt x="536" y="588"/>
                    <a:pt x="535" y="590"/>
                    <a:pt x="535" y="590"/>
                  </a:cubicBezTo>
                  <a:cubicBezTo>
                    <a:pt x="535" y="590"/>
                    <a:pt x="532" y="590"/>
                    <a:pt x="532" y="590"/>
                  </a:cubicBezTo>
                  <a:cubicBezTo>
                    <a:pt x="533" y="590"/>
                    <a:pt x="532" y="590"/>
                    <a:pt x="532" y="590"/>
                  </a:cubicBezTo>
                  <a:cubicBezTo>
                    <a:pt x="532" y="591"/>
                    <a:pt x="532" y="592"/>
                    <a:pt x="533" y="592"/>
                  </a:cubicBezTo>
                  <a:cubicBezTo>
                    <a:pt x="533" y="592"/>
                    <a:pt x="532" y="592"/>
                    <a:pt x="532" y="594"/>
                  </a:cubicBezTo>
                  <a:cubicBezTo>
                    <a:pt x="532" y="593"/>
                    <a:pt x="530" y="594"/>
                    <a:pt x="530" y="594"/>
                  </a:cubicBezTo>
                  <a:cubicBezTo>
                    <a:pt x="529" y="593"/>
                    <a:pt x="529" y="592"/>
                    <a:pt x="529" y="592"/>
                  </a:cubicBezTo>
                  <a:cubicBezTo>
                    <a:pt x="528" y="591"/>
                    <a:pt x="524" y="591"/>
                    <a:pt x="524" y="591"/>
                  </a:cubicBezTo>
                  <a:cubicBezTo>
                    <a:pt x="524" y="591"/>
                    <a:pt x="524" y="589"/>
                    <a:pt x="524" y="589"/>
                  </a:cubicBezTo>
                  <a:cubicBezTo>
                    <a:pt x="523" y="589"/>
                    <a:pt x="522" y="588"/>
                    <a:pt x="522" y="588"/>
                  </a:cubicBezTo>
                  <a:cubicBezTo>
                    <a:pt x="520" y="590"/>
                    <a:pt x="517" y="593"/>
                    <a:pt x="516" y="594"/>
                  </a:cubicBezTo>
                  <a:cubicBezTo>
                    <a:pt x="514" y="598"/>
                    <a:pt x="517" y="601"/>
                    <a:pt x="516" y="605"/>
                  </a:cubicBezTo>
                  <a:cubicBezTo>
                    <a:pt x="516" y="605"/>
                    <a:pt x="515" y="607"/>
                    <a:pt x="515" y="608"/>
                  </a:cubicBezTo>
                  <a:cubicBezTo>
                    <a:pt x="513" y="608"/>
                    <a:pt x="512" y="608"/>
                    <a:pt x="511" y="609"/>
                  </a:cubicBezTo>
                  <a:cubicBezTo>
                    <a:pt x="511" y="609"/>
                    <a:pt x="510" y="612"/>
                    <a:pt x="510" y="615"/>
                  </a:cubicBezTo>
                  <a:cubicBezTo>
                    <a:pt x="510" y="617"/>
                    <a:pt x="508" y="618"/>
                    <a:pt x="506" y="619"/>
                  </a:cubicBezTo>
                  <a:cubicBezTo>
                    <a:pt x="506" y="619"/>
                    <a:pt x="506" y="620"/>
                    <a:pt x="506" y="622"/>
                  </a:cubicBezTo>
                  <a:cubicBezTo>
                    <a:pt x="511" y="621"/>
                    <a:pt x="511" y="621"/>
                    <a:pt x="514" y="620"/>
                  </a:cubicBezTo>
                  <a:cubicBezTo>
                    <a:pt x="515" y="619"/>
                    <a:pt x="515" y="617"/>
                    <a:pt x="516" y="617"/>
                  </a:cubicBezTo>
                  <a:cubicBezTo>
                    <a:pt x="517" y="616"/>
                    <a:pt x="518" y="617"/>
                    <a:pt x="519" y="616"/>
                  </a:cubicBezTo>
                  <a:cubicBezTo>
                    <a:pt x="519" y="616"/>
                    <a:pt x="520" y="614"/>
                    <a:pt x="521" y="614"/>
                  </a:cubicBezTo>
                  <a:cubicBezTo>
                    <a:pt x="523" y="613"/>
                    <a:pt x="525" y="614"/>
                    <a:pt x="528" y="613"/>
                  </a:cubicBezTo>
                  <a:cubicBezTo>
                    <a:pt x="528" y="613"/>
                    <a:pt x="528" y="611"/>
                    <a:pt x="528" y="611"/>
                  </a:cubicBezTo>
                  <a:cubicBezTo>
                    <a:pt x="531" y="609"/>
                    <a:pt x="534" y="610"/>
                    <a:pt x="537" y="610"/>
                  </a:cubicBezTo>
                  <a:cubicBezTo>
                    <a:pt x="537" y="610"/>
                    <a:pt x="539" y="607"/>
                    <a:pt x="537" y="606"/>
                  </a:cubicBezTo>
                  <a:cubicBezTo>
                    <a:pt x="536" y="606"/>
                    <a:pt x="535" y="607"/>
                    <a:pt x="534" y="606"/>
                  </a:cubicBezTo>
                  <a:cubicBezTo>
                    <a:pt x="534" y="605"/>
                    <a:pt x="534" y="605"/>
                    <a:pt x="534" y="605"/>
                  </a:cubicBezTo>
                  <a:cubicBezTo>
                    <a:pt x="537" y="603"/>
                    <a:pt x="545" y="598"/>
                    <a:pt x="552" y="600"/>
                  </a:cubicBezTo>
                  <a:cubicBezTo>
                    <a:pt x="553" y="600"/>
                    <a:pt x="553" y="602"/>
                    <a:pt x="554" y="602"/>
                  </a:cubicBezTo>
                  <a:cubicBezTo>
                    <a:pt x="554" y="603"/>
                    <a:pt x="556" y="602"/>
                    <a:pt x="556" y="602"/>
                  </a:cubicBezTo>
                  <a:cubicBezTo>
                    <a:pt x="557" y="601"/>
                    <a:pt x="557" y="600"/>
                    <a:pt x="559" y="600"/>
                  </a:cubicBezTo>
                  <a:cubicBezTo>
                    <a:pt x="560" y="599"/>
                    <a:pt x="557" y="599"/>
                    <a:pt x="557" y="599"/>
                  </a:cubicBezTo>
                  <a:cubicBezTo>
                    <a:pt x="556" y="600"/>
                    <a:pt x="556" y="599"/>
                    <a:pt x="555" y="600"/>
                  </a:cubicBezTo>
                  <a:cubicBezTo>
                    <a:pt x="554" y="600"/>
                    <a:pt x="555" y="598"/>
                    <a:pt x="554" y="598"/>
                  </a:cubicBezTo>
                  <a:cubicBezTo>
                    <a:pt x="553" y="597"/>
                    <a:pt x="552" y="598"/>
                    <a:pt x="551" y="597"/>
                  </a:cubicBezTo>
                  <a:cubicBezTo>
                    <a:pt x="551" y="597"/>
                    <a:pt x="550" y="596"/>
                    <a:pt x="550" y="596"/>
                  </a:cubicBezTo>
                  <a:cubicBezTo>
                    <a:pt x="553" y="595"/>
                    <a:pt x="554" y="595"/>
                    <a:pt x="556" y="595"/>
                  </a:cubicBezTo>
                  <a:cubicBezTo>
                    <a:pt x="557" y="595"/>
                    <a:pt x="560" y="597"/>
                    <a:pt x="563" y="596"/>
                  </a:cubicBezTo>
                  <a:cubicBezTo>
                    <a:pt x="564" y="596"/>
                    <a:pt x="565" y="595"/>
                    <a:pt x="566" y="594"/>
                  </a:cubicBezTo>
                  <a:cubicBezTo>
                    <a:pt x="566" y="594"/>
                    <a:pt x="566" y="593"/>
                    <a:pt x="566" y="593"/>
                  </a:cubicBezTo>
                  <a:cubicBezTo>
                    <a:pt x="566" y="593"/>
                    <a:pt x="567" y="591"/>
                    <a:pt x="574" y="587"/>
                  </a:cubicBezTo>
                  <a:cubicBezTo>
                    <a:pt x="578" y="585"/>
                    <a:pt x="579" y="584"/>
                    <a:pt x="581" y="584"/>
                  </a:cubicBezTo>
                  <a:cubicBezTo>
                    <a:pt x="581" y="583"/>
                    <a:pt x="582" y="582"/>
                    <a:pt x="583" y="582"/>
                  </a:cubicBezTo>
                  <a:cubicBezTo>
                    <a:pt x="584" y="582"/>
                    <a:pt x="582" y="583"/>
                    <a:pt x="582" y="584"/>
                  </a:cubicBezTo>
                  <a:cubicBezTo>
                    <a:pt x="582" y="584"/>
                    <a:pt x="583" y="584"/>
                    <a:pt x="583" y="585"/>
                  </a:cubicBezTo>
                  <a:cubicBezTo>
                    <a:pt x="586" y="585"/>
                    <a:pt x="608" y="582"/>
                    <a:pt x="608" y="582"/>
                  </a:cubicBezTo>
                  <a:cubicBezTo>
                    <a:pt x="608" y="582"/>
                    <a:pt x="609" y="579"/>
                    <a:pt x="611" y="578"/>
                  </a:cubicBezTo>
                  <a:cubicBezTo>
                    <a:pt x="613" y="578"/>
                    <a:pt x="619" y="572"/>
                    <a:pt x="619" y="571"/>
                  </a:cubicBezTo>
                  <a:cubicBezTo>
                    <a:pt x="618" y="569"/>
                    <a:pt x="621" y="564"/>
                    <a:pt x="621" y="564"/>
                  </a:cubicBezTo>
                  <a:cubicBezTo>
                    <a:pt x="624" y="559"/>
                    <a:pt x="624" y="559"/>
                    <a:pt x="624" y="559"/>
                  </a:cubicBezTo>
                  <a:cubicBezTo>
                    <a:pt x="624" y="559"/>
                    <a:pt x="626" y="556"/>
                    <a:pt x="627" y="560"/>
                  </a:cubicBezTo>
                  <a:cubicBezTo>
                    <a:pt x="627" y="564"/>
                    <a:pt x="628" y="557"/>
                    <a:pt x="631" y="558"/>
                  </a:cubicBezTo>
                  <a:cubicBezTo>
                    <a:pt x="635" y="559"/>
                    <a:pt x="638" y="560"/>
                    <a:pt x="637" y="565"/>
                  </a:cubicBezTo>
                  <a:cubicBezTo>
                    <a:pt x="637" y="570"/>
                    <a:pt x="637" y="577"/>
                    <a:pt x="637" y="577"/>
                  </a:cubicBezTo>
                  <a:cubicBezTo>
                    <a:pt x="637" y="577"/>
                    <a:pt x="641" y="576"/>
                    <a:pt x="641" y="578"/>
                  </a:cubicBezTo>
                  <a:cubicBezTo>
                    <a:pt x="641" y="581"/>
                    <a:pt x="640" y="583"/>
                    <a:pt x="641" y="583"/>
                  </a:cubicBezTo>
                  <a:cubicBezTo>
                    <a:pt x="642" y="583"/>
                    <a:pt x="643" y="584"/>
                    <a:pt x="643" y="584"/>
                  </a:cubicBezTo>
                  <a:cubicBezTo>
                    <a:pt x="643" y="584"/>
                    <a:pt x="644" y="584"/>
                    <a:pt x="645" y="584"/>
                  </a:cubicBezTo>
                  <a:cubicBezTo>
                    <a:pt x="646" y="584"/>
                    <a:pt x="647" y="586"/>
                    <a:pt x="649" y="586"/>
                  </a:cubicBezTo>
                  <a:cubicBezTo>
                    <a:pt x="649" y="586"/>
                    <a:pt x="651" y="586"/>
                    <a:pt x="650" y="586"/>
                  </a:cubicBezTo>
                  <a:cubicBezTo>
                    <a:pt x="651" y="585"/>
                    <a:pt x="655" y="585"/>
                    <a:pt x="653" y="584"/>
                  </a:cubicBezTo>
                  <a:cubicBezTo>
                    <a:pt x="652" y="583"/>
                    <a:pt x="652" y="583"/>
                    <a:pt x="651" y="583"/>
                  </a:cubicBezTo>
                  <a:cubicBezTo>
                    <a:pt x="651" y="582"/>
                    <a:pt x="651" y="582"/>
                    <a:pt x="651" y="582"/>
                  </a:cubicBezTo>
                  <a:cubicBezTo>
                    <a:pt x="651" y="581"/>
                    <a:pt x="652" y="581"/>
                    <a:pt x="653" y="581"/>
                  </a:cubicBezTo>
                  <a:cubicBezTo>
                    <a:pt x="653" y="580"/>
                    <a:pt x="653" y="579"/>
                    <a:pt x="653" y="578"/>
                  </a:cubicBezTo>
                  <a:cubicBezTo>
                    <a:pt x="653" y="578"/>
                    <a:pt x="654" y="579"/>
                    <a:pt x="655" y="579"/>
                  </a:cubicBezTo>
                  <a:cubicBezTo>
                    <a:pt x="655" y="580"/>
                    <a:pt x="655" y="580"/>
                    <a:pt x="655" y="580"/>
                  </a:cubicBezTo>
                  <a:cubicBezTo>
                    <a:pt x="655" y="580"/>
                    <a:pt x="653" y="581"/>
                    <a:pt x="654" y="581"/>
                  </a:cubicBezTo>
                  <a:cubicBezTo>
                    <a:pt x="653" y="580"/>
                    <a:pt x="654" y="583"/>
                    <a:pt x="655" y="584"/>
                  </a:cubicBezTo>
                  <a:cubicBezTo>
                    <a:pt x="656" y="584"/>
                    <a:pt x="656" y="584"/>
                    <a:pt x="656" y="584"/>
                  </a:cubicBezTo>
                  <a:cubicBezTo>
                    <a:pt x="657" y="583"/>
                    <a:pt x="657" y="580"/>
                    <a:pt x="661" y="579"/>
                  </a:cubicBezTo>
                  <a:cubicBezTo>
                    <a:pt x="661" y="578"/>
                    <a:pt x="661" y="578"/>
                    <a:pt x="661" y="578"/>
                  </a:cubicBezTo>
                  <a:cubicBezTo>
                    <a:pt x="661" y="578"/>
                    <a:pt x="661" y="576"/>
                    <a:pt x="661" y="576"/>
                  </a:cubicBezTo>
                  <a:cubicBezTo>
                    <a:pt x="662" y="576"/>
                    <a:pt x="662" y="576"/>
                    <a:pt x="662" y="576"/>
                  </a:cubicBezTo>
                  <a:cubicBezTo>
                    <a:pt x="662" y="574"/>
                    <a:pt x="662" y="574"/>
                    <a:pt x="662" y="572"/>
                  </a:cubicBezTo>
                  <a:cubicBezTo>
                    <a:pt x="663" y="572"/>
                    <a:pt x="663" y="574"/>
                    <a:pt x="663" y="574"/>
                  </a:cubicBezTo>
                  <a:cubicBezTo>
                    <a:pt x="664" y="574"/>
                    <a:pt x="665" y="573"/>
                    <a:pt x="666" y="573"/>
                  </a:cubicBezTo>
                  <a:cubicBezTo>
                    <a:pt x="666" y="573"/>
                    <a:pt x="666" y="575"/>
                    <a:pt x="666" y="575"/>
                  </a:cubicBezTo>
                  <a:cubicBezTo>
                    <a:pt x="666" y="575"/>
                    <a:pt x="664" y="576"/>
                    <a:pt x="664" y="576"/>
                  </a:cubicBezTo>
                  <a:cubicBezTo>
                    <a:pt x="664" y="577"/>
                    <a:pt x="665" y="577"/>
                    <a:pt x="665" y="578"/>
                  </a:cubicBezTo>
                  <a:cubicBezTo>
                    <a:pt x="664" y="578"/>
                    <a:pt x="663" y="579"/>
                    <a:pt x="663" y="580"/>
                  </a:cubicBezTo>
                  <a:cubicBezTo>
                    <a:pt x="662" y="581"/>
                    <a:pt x="663" y="582"/>
                    <a:pt x="663" y="582"/>
                  </a:cubicBezTo>
                  <a:cubicBezTo>
                    <a:pt x="663" y="582"/>
                    <a:pt x="663" y="581"/>
                    <a:pt x="663" y="581"/>
                  </a:cubicBezTo>
                  <a:cubicBezTo>
                    <a:pt x="667" y="580"/>
                    <a:pt x="673" y="581"/>
                    <a:pt x="676" y="581"/>
                  </a:cubicBezTo>
                  <a:cubicBezTo>
                    <a:pt x="675" y="581"/>
                    <a:pt x="674" y="581"/>
                    <a:pt x="673" y="582"/>
                  </a:cubicBezTo>
                  <a:cubicBezTo>
                    <a:pt x="672" y="583"/>
                    <a:pt x="671" y="585"/>
                    <a:pt x="670" y="586"/>
                  </a:cubicBezTo>
                  <a:cubicBezTo>
                    <a:pt x="669" y="586"/>
                    <a:pt x="668" y="586"/>
                    <a:pt x="667" y="586"/>
                  </a:cubicBezTo>
                  <a:cubicBezTo>
                    <a:pt x="667" y="586"/>
                    <a:pt x="667" y="584"/>
                    <a:pt x="667" y="584"/>
                  </a:cubicBezTo>
                  <a:cubicBezTo>
                    <a:pt x="665" y="583"/>
                    <a:pt x="659" y="586"/>
                    <a:pt x="659" y="587"/>
                  </a:cubicBezTo>
                  <a:cubicBezTo>
                    <a:pt x="658" y="588"/>
                    <a:pt x="659" y="589"/>
                    <a:pt x="658" y="590"/>
                  </a:cubicBezTo>
                  <a:cubicBezTo>
                    <a:pt x="657" y="591"/>
                    <a:pt x="655" y="590"/>
                    <a:pt x="654" y="591"/>
                  </a:cubicBezTo>
                  <a:cubicBezTo>
                    <a:pt x="654" y="591"/>
                    <a:pt x="653" y="593"/>
                    <a:pt x="653" y="594"/>
                  </a:cubicBezTo>
                  <a:cubicBezTo>
                    <a:pt x="649" y="597"/>
                    <a:pt x="650" y="597"/>
                    <a:pt x="651" y="602"/>
                  </a:cubicBezTo>
                  <a:cubicBezTo>
                    <a:pt x="652" y="602"/>
                    <a:pt x="654" y="601"/>
                    <a:pt x="655" y="602"/>
                  </a:cubicBezTo>
                  <a:cubicBezTo>
                    <a:pt x="655" y="602"/>
                    <a:pt x="655" y="603"/>
                    <a:pt x="656" y="604"/>
                  </a:cubicBezTo>
                  <a:cubicBezTo>
                    <a:pt x="657" y="604"/>
                    <a:pt x="657" y="604"/>
                    <a:pt x="657" y="605"/>
                  </a:cubicBezTo>
                  <a:cubicBezTo>
                    <a:pt x="658" y="605"/>
                    <a:pt x="658" y="605"/>
                    <a:pt x="659" y="606"/>
                  </a:cubicBezTo>
                  <a:cubicBezTo>
                    <a:pt x="659" y="605"/>
                    <a:pt x="659" y="603"/>
                    <a:pt x="660" y="603"/>
                  </a:cubicBezTo>
                  <a:cubicBezTo>
                    <a:pt x="661" y="603"/>
                    <a:pt x="661" y="603"/>
                    <a:pt x="661" y="603"/>
                  </a:cubicBezTo>
                  <a:cubicBezTo>
                    <a:pt x="661" y="605"/>
                    <a:pt x="661" y="605"/>
                    <a:pt x="661" y="605"/>
                  </a:cubicBezTo>
                  <a:cubicBezTo>
                    <a:pt x="661" y="605"/>
                    <a:pt x="662" y="605"/>
                    <a:pt x="662" y="606"/>
                  </a:cubicBezTo>
                  <a:cubicBezTo>
                    <a:pt x="663" y="605"/>
                    <a:pt x="663" y="604"/>
                    <a:pt x="665" y="603"/>
                  </a:cubicBezTo>
                  <a:cubicBezTo>
                    <a:pt x="665" y="603"/>
                    <a:pt x="665" y="601"/>
                    <a:pt x="666" y="601"/>
                  </a:cubicBezTo>
                  <a:cubicBezTo>
                    <a:pt x="666" y="601"/>
                    <a:pt x="668" y="601"/>
                    <a:pt x="667" y="602"/>
                  </a:cubicBezTo>
                  <a:cubicBezTo>
                    <a:pt x="669" y="602"/>
                    <a:pt x="669" y="602"/>
                    <a:pt x="669" y="602"/>
                  </a:cubicBezTo>
                  <a:cubicBezTo>
                    <a:pt x="669" y="601"/>
                    <a:pt x="668" y="600"/>
                    <a:pt x="668" y="600"/>
                  </a:cubicBezTo>
                  <a:cubicBezTo>
                    <a:pt x="667" y="598"/>
                    <a:pt x="668" y="596"/>
                    <a:pt x="669" y="594"/>
                  </a:cubicBezTo>
                  <a:cubicBezTo>
                    <a:pt x="669" y="594"/>
                    <a:pt x="670" y="596"/>
                    <a:pt x="671" y="595"/>
                  </a:cubicBezTo>
                  <a:cubicBezTo>
                    <a:pt x="671" y="595"/>
                    <a:pt x="671" y="593"/>
                    <a:pt x="671" y="592"/>
                  </a:cubicBezTo>
                  <a:cubicBezTo>
                    <a:pt x="672" y="593"/>
                    <a:pt x="674" y="595"/>
                    <a:pt x="675" y="596"/>
                  </a:cubicBezTo>
                  <a:cubicBezTo>
                    <a:pt x="675" y="596"/>
                    <a:pt x="676" y="594"/>
                    <a:pt x="675" y="593"/>
                  </a:cubicBezTo>
                  <a:cubicBezTo>
                    <a:pt x="675" y="593"/>
                    <a:pt x="676" y="592"/>
                    <a:pt x="676" y="592"/>
                  </a:cubicBezTo>
                  <a:cubicBezTo>
                    <a:pt x="685" y="591"/>
                    <a:pt x="688" y="588"/>
                    <a:pt x="691" y="582"/>
                  </a:cubicBezTo>
                  <a:cubicBezTo>
                    <a:pt x="692" y="582"/>
                    <a:pt x="693" y="582"/>
                    <a:pt x="693" y="582"/>
                  </a:cubicBezTo>
                  <a:cubicBezTo>
                    <a:pt x="693" y="581"/>
                    <a:pt x="693" y="580"/>
                    <a:pt x="692" y="580"/>
                  </a:cubicBezTo>
                  <a:cubicBezTo>
                    <a:pt x="692" y="579"/>
                    <a:pt x="690" y="580"/>
                    <a:pt x="690" y="580"/>
                  </a:cubicBezTo>
                  <a:cubicBezTo>
                    <a:pt x="690" y="577"/>
                    <a:pt x="690" y="577"/>
                    <a:pt x="690" y="574"/>
                  </a:cubicBezTo>
                  <a:cubicBezTo>
                    <a:pt x="690" y="575"/>
                    <a:pt x="689" y="574"/>
                    <a:pt x="688" y="574"/>
                  </a:cubicBezTo>
                  <a:cubicBezTo>
                    <a:pt x="687" y="575"/>
                    <a:pt x="685" y="579"/>
                    <a:pt x="683" y="580"/>
                  </a:cubicBezTo>
                  <a:cubicBezTo>
                    <a:pt x="683" y="580"/>
                    <a:pt x="681" y="580"/>
                    <a:pt x="681" y="580"/>
                  </a:cubicBezTo>
                  <a:cubicBezTo>
                    <a:pt x="681" y="579"/>
                    <a:pt x="681" y="578"/>
                    <a:pt x="681" y="578"/>
                  </a:cubicBezTo>
                  <a:cubicBezTo>
                    <a:pt x="681" y="577"/>
                    <a:pt x="679" y="578"/>
                    <a:pt x="679" y="578"/>
                  </a:cubicBezTo>
                  <a:cubicBezTo>
                    <a:pt x="678" y="577"/>
                    <a:pt x="676" y="575"/>
                    <a:pt x="675" y="575"/>
                  </a:cubicBezTo>
                  <a:cubicBezTo>
                    <a:pt x="674" y="575"/>
                    <a:pt x="674" y="575"/>
                    <a:pt x="674" y="575"/>
                  </a:cubicBezTo>
                  <a:cubicBezTo>
                    <a:pt x="673" y="575"/>
                    <a:pt x="673" y="576"/>
                    <a:pt x="672" y="576"/>
                  </a:cubicBezTo>
                  <a:cubicBezTo>
                    <a:pt x="671" y="574"/>
                    <a:pt x="671" y="574"/>
                    <a:pt x="671" y="574"/>
                  </a:cubicBezTo>
                  <a:cubicBezTo>
                    <a:pt x="672" y="574"/>
                    <a:pt x="673" y="574"/>
                    <a:pt x="674" y="574"/>
                  </a:cubicBezTo>
                  <a:cubicBezTo>
                    <a:pt x="674" y="573"/>
                    <a:pt x="674" y="572"/>
                    <a:pt x="675" y="572"/>
                  </a:cubicBezTo>
                  <a:cubicBezTo>
                    <a:pt x="672" y="572"/>
                    <a:pt x="670" y="571"/>
                    <a:pt x="667" y="570"/>
                  </a:cubicBezTo>
                  <a:cubicBezTo>
                    <a:pt x="667" y="570"/>
                    <a:pt x="667" y="568"/>
                    <a:pt x="667" y="568"/>
                  </a:cubicBezTo>
                  <a:cubicBezTo>
                    <a:pt x="666" y="568"/>
                    <a:pt x="666" y="569"/>
                    <a:pt x="665" y="568"/>
                  </a:cubicBezTo>
                  <a:cubicBezTo>
                    <a:pt x="666" y="568"/>
                    <a:pt x="666" y="563"/>
                    <a:pt x="665" y="562"/>
                  </a:cubicBezTo>
                  <a:cubicBezTo>
                    <a:pt x="667" y="562"/>
                    <a:pt x="667" y="562"/>
                    <a:pt x="667" y="562"/>
                  </a:cubicBezTo>
                  <a:cubicBezTo>
                    <a:pt x="668" y="561"/>
                    <a:pt x="667" y="560"/>
                    <a:pt x="667" y="559"/>
                  </a:cubicBezTo>
                  <a:cubicBezTo>
                    <a:pt x="666" y="559"/>
                    <a:pt x="663" y="560"/>
                    <a:pt x="663" y="560"/>
                  </a:cubicBezTo>
                  <a:cubicBezTo>
                    <a:pt x="663" y="560"/>
                    <a:pt x="660" y="559"/>
                    <a:pt x="662" y="559"/>
                  </a:cubicBezTo>
                  <a:cubicBezTo>
                    <a:pt x="663" y="557"/>
                    <a:pt x="663" y="557"/>
                    <a:pt x="663" y="557"/>
                  </a:cubicBezTo>
                  <a:cubicBezTo>
                    <a:pt x="663" y="557"/>
                    <a:pt x="664" y="557"/>
                    <a:pt x="665" y="557"/>
                  </a:cubicBezTo>
                  <a:cubicBezTo>
                    <a:pt x="665" y="556"/>
                    <a:pt x="665" y="556"/>
                    <a:pt x="665" y="556"/>
                  </a:cubicBezTo>
                  <a:cubicBezTo>
                    <a:pt x="664" y="556"/>
                    <a:pt x="664" y="553"/>
                    <a:pt x="664" y="552"/>
                  </a:cubicBezTo>
                  <a:cubicBezTo>
                    <a:pt x="666" y="552"/>
                    <a:pt x="666" y="552"/>
                    <a:pt x="666" y="552"/>
                  </a:cubicBezTo>
                  <a:cubicBezTo>
                    <a:pt x="666" y="550"/>
                    <a:pt x="665" y="551"/>
                    <a:pt x="665" y="549"/>
                  </a:cubicBezTo>
                  <a:cubicBezTo>
                    <a:pt x="664" y="549"/>
                    <a:pt x="662" y="548"/>
                    <a:pt x="660" y="549"/>
                  </a:cubicBezTo>
                  <a:cubicBezTo>
                    <a:pt x="659" y="549"/>
                    <a:pt x="659" y="551"/>
                    <a:pt x="658" y="551"/>
                  </a:cubicBezTo>
                  <a:cubicBezTo>
                    <a:pt x="652" y="553"/>
                    <a:pt x="653" y="549"/>
                    <a:pt x="655" y="549"/>
                  </a:cubicBezTo>
                  <a:cubicBezTo>
                    <a:pt x="655" y="548"/>
                    <a:pt x="655" y="548"/>
                    <a:pt x="655" y="548"/>
                  </a:cubicBezTo>
                  <a:cubicBezTo>
                    <a:pt x="654" y="547"/>
                    <a:pt x="654" y="547"/>
                    <a:pt x="653" y="546"/>
                  </a:cubicBezTo>
                  <a:cubicBezTo>
                    <a:pt x="653" y="545"/>
                    <a:pt x="653" y="545"/>
                    <a:pt x="653" y="545"/>
                  </a:cubicBezTo>
                  <a:cubicBezTo>
                    <a:pt x="654" y="545"/>
                    <a:pt x="654" y="543"/>
                    <a:pt x="655" y="543"/>
                  </a:cubicBezTo>
                  <a:cubicBezTo>
                    <a:pt x="655" y="543"/>
                    <a:pt x="656" y="544"/>
                    <a:pt x="656" y="544"/>
                  </a:cubicBezTo>
                  <a:cubicBezTo>
                    <a:pt x="656" y="545"/>
                    <a:pt x="656" y="546"/>
                    <a:pt x="657" y="547"/>
                  </a:cubicBezTo>
                  <a:cubicBezTo>
                    <a:pt x="657" y="547"/>
                    <a:pt x="659" y="548"/>
                    <a:pt x="659" y="548"/>
                  </a:cubicBezTo>
                  <a:cubicBezTo>
                    <a:pt x="659" y="546"/>
                    <a:pt x="659" y="546"/>
                    <a:pt x="659" y="546"/>
                  </a:cubicBezTo>
                  <a:cubicBezTo>
                    <a:pt x="660" y="546"/>
                    <a:pt x="662" y="546"/>
                    <a:pt x="663" y="546"/>
                  </a:cubicBezTo>
                  <a:cubicBezTo>
                    <a:pt x="663" y="544"/>
                    <a:pt x="663" y="543"/>
                    <a:pt x="663" y="540"/>
                  </a:cubicBezTo>
                  <a:cubicBezTo>
                    <a:pt x="664" y="540"/>
                    <a:pt x="666" y="541"/>
                    <a:pt x="667" y="541"/>
                  </a:cubicBezTo>
                  <a:cubicBezTo>
                    <a:pt x="668" y="538"/>
                    <a:pt x="668" y="537"/>
                    <a:pt x="667" y="533"/>
                  </a:cubicBezTo>
                  <a:cubicBezTo>
                    <a:pt x="668" y="533"/>
                    <a:pt x="669" y="534"/>
                    <a:pt x="670" y="534"/>
                  </a:cubicBezTo>
                  <a:cubicBezTo>
                    <a:pt x="670" y="534"/>
                    <a:pt x="670" y="532"/>
                    <a:pt x="670" y="532"/>
                  </a:cubicBezTo>
                  <a:cubicBezTo>
                    <a:pt x="669" y="531"/>
                    <a:pt x="669" y="531"/>
                    <a:pt x="669" y="530"/>
                  </a:cubicBezTo>
                  <a:cubicBezTo>
                    <a:pt x="667" y="530"/>
                    <a:pt x="667" y="530"/>
                    <a:pt x="667" y="530"/>
                  </a:cubicBezTo>
                  <a:cubicBezTo>
                    <a:pt x="667" y="528"/>
                    <a:pt x="667" y="528"/>
                    <a:pt x="667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3" y="527"/>
                    <a:pt x="660" y="529"/>
                    <a:pt x="658" y="528"/>
                  </a:cubicBezTo>
                  <a:cubicBezTo>
                    <a:pt x="657" y="528"/>
                    <a:pt x="658" y="526"/>
                    <a:pt x="656" y="526"/>
                  </a:cubicBezTo>
                  <a:cubicBezTo>
                    <a:pt x="655" y="528"/>
                    <a:pt x="655" y="528"/>
                    <a:pt x="655" y="528"/>
                  </a:cubicBezTo>
                  <a:cubicBezTo>
                    <a:pt x="651" y="529"/>
                    <a:pt x="648" y="529"/>
                    <a:pt x="645" y="531"/>
                  </a:cubicBezTo>
                  <a:cubicBezTo>
                    <a:pt x="644" y="531"/>
                    <a:pt x="644" y="533"/>
                    <a:pt x="643" y="533"/>
                  </a:cubicBezTo>
                  <a:cubicBezTo>
                    <a:pt x="642" y="534"/>
                    <a:pt x="641" y="533"/>
                    <a:pt x="640" y="534"/>
                  </a:cubicBezTo>
                  <a:cubicBezTo>
                    <a:pt x="640" y="534"/>
                    <a:pt x="639" y="536"/>
                    <a:pt x="639" y="536"/>
                  </a:cubicBezTo>
                  <a:cubicBezTo>
                    <a:pt x="638" y="536"/>
                    <a:pt x="637" y="535"/>
                    <a:pt x="637" y="536"/>
                  </a:cubicBezTo>
                  <a:cubicBezTo>
                    <a:pt x="635" y="537"/>
                    <a:pt x="635" y="539"/>
                    <a:pt x="634" y="540"/>
                  </a:cubicBezTo>
                  <a:cubicBezTo>
                    <a:pt x="633" y="541"/>
                    <a:pt x="629" y="541"/>
                    <a:pt x="628" y="542"/>
                  </a:cubicBezTo>
                  <a:cubicBezTo>
                    <a:pt x="627" y="543"/>
                    <a:pt x="628" y="546"/>
                    <a:pt x="628" y="546"/>
                  </a:cubicBezTo>
                  <a:cubicBezTo>
                    <a:pt x="627" y="547"/>
                    <a:pt x="623" y="547"/>
                    <a:pt x="623" y="547"/>
                  </a:cubicBezTo>
                  <a:cubicBezTo>
                    <a:pt x="622" y="548"/>
                    <a:pt x="622" y="551"/>
                    <a:pt x="622" y="552"/>
                  </a:cubicBezTo>
                  <a:cubicBezTo>
                    <a:pt x="622" y="552"/>
                    <a:pt x="618" y="557"/>
                    <a:pt x="617" y="557"/>
                  </a:cubicBezTo>
                  <a:cubicBezTo>
                    <a:pt x="617" y="557"/>
                    <a:pt x="617" y="557"/>
                    <a:pt x="617" y="557"/>
                  </a:cubicBezTo>
                  <a:cubicBezTo>
                    <a:pt x="617" y="558"/>
                    <a:pt x="617" y="558"/>
                    <a:pt x="617" y="558"/>
                  </a:cubicBezTo>
                  <a:cubicBezTo>
                    <a:pt x="616" y="558"/>
                    <a:pt x="616" y="557"/>
                    <a:pt x="615" y="558"/>
                  </a:cubicBezTo>
                  <a:cubicBezTo>
                    <a:pt x="618" y="553"/>
                    <a:pt x="620" y="551"/>
                    <a:pt x="622" y="544"/>
                  </a:cubicBezTo>
                  <a:cubicBezTo>
                    <a:pt x="621" y="544"/>
                    <a:pt x="620" y="543"/>
                    <a:pt x="619" y="542"/>
                  </a:cubicBezTo>
                  <a:cubicBezTo>
                    <a:pt x="621" y="542"/>
                    <a:pt x="622" y="543"/>
                    <a:pt x="623" y="542"/>
                  </a:cubicBezTo>
                  <a:cubicBezTo>
                    <a:pt x="625" y="542"/>
                    <a:pt x="625" y="538"/>
                    <a:pt x="627" y="537"/>
                  </a:cubicBezTo>
                  <a:cubicBezTo>
                    <a:pt x="627" y="537"/>
                    <a:pt x="628" y="537"/>
                    <a:pt x="629" y="536"/>
                  </a:cubicBezTo>
                  <a:cubicBezTo>
                    <a:pt x="629" y="536"/>
                    <a:pt x="629" y="535"/>
                    <a:pt x="629" y="534"/>
                  </a:cubicBezTo>
                  <a:cubicBezTo>
                    <a:pt x="631" y="534"/>
                    <a:pt x="632" y="535"/>
                    <a:pt x="633" y="534"/>
                  </a:cubicBezTo>
                  <a:cubicBezTo>
                    <a:pt x="633" y="534"/>
                    <a:pt x="633" y="532"/>
                    <a:pt x="634" y="531"/>
                  </a:cubicBezTo>
                  <a:cubicBezTo>
                    <a:pt x="634" y="530"/>
                    <a:pt x="634" y="530"/>
                    <a:pt x="634" y="530"/>
                  </a:cubicBezTo>
                  <a:cubicBezTo>
                    <a:pt x="635" y="530"/>
                    <a:pt x="637" y="531"/>
                    <a:pt x="637" y="530"/>
                  </a:cubicBezTo>
                  <a:cubicBezTo>
                    <a:pt x="638" y="529"/>
                    <a:pt x="637" y="528"/>
                    <a:pt x="638" y="527"/>
                  </a:cubicBezTo>
                  <a:cubicBezTo>
                    <a:pt x="639" y="526"/>
                    <a:pt x="641" y="527"/>
                    <a:pt x="642" y="526"/>
                  </a:cubicBezTo>
                  <a:cubicBezTo>
                    <a:pt x="643" y="525"/>
                    <a:pt x="643" y="520"/>
                    <a:pt x="643" y="520"/>
                  </a:cubicBezTo>
                  <a:cubicBezTo>
                    <a:pt x="645" y="520"/>
                    <a:pt x="645" y="520"/>
                    <a:pt x="645" y="520"/>
                  </a:cubicBezTo>
                  <a:cubicBezTo>
                    <a:pt x="645" y="518"/>
                    <a:pt x="645" y="518"/>
                    <a:pt x="645" y="518"/>
                  </a:cubicBezTo>
                  <a:cubicBezTo>
                    <a:pt x="645" y="518"/>
                    <a:pt x="646" y="519"/>
                    <a:pt x="646" y="519"/>
                  </a:cubicBezTo>
                  <a:cubicBezTo>
                    <a:pt x="647" y="518"/>
                    <a:pt x="647" y="518"/>
                    <a:pt x="649" y="517"/>
                  </a:cubicBezTo>
                  <a:cubicBezTo>
                    <a:pt x="649" y="516"/>
                    <a:pt x="649" y="516"/>
                    <a:pt x="649" y="516"/>
                  </a:cubicBezTo>
                  <a:cubicBezTo>
                    <a:pt x="650" y="515"/>
                    <a:pt x="655" y="517"/>
                    <a:pt x="658" y="517"/>
                  </a:cubicBezTo>
                  <a:cubicBezTo>
                    <a:pt x="658" y="517"/>
                    <a:pt x="658" y="517"/>
                    <a:pt x="658" y="517"/>
                  </a:cubicBezTo>
                  <a:cubicBezTo>
                    <a:pt x="661" y="517"/>
                    <a:pt x="662" y="517"/>
                    <a:pt x="665" y="517"/>
                  </a:cubicBezTo>
                  <a:cubicBezTo>
                    <a:pt x="665" y="516"/>
                    <a:pt x="665" y="515"/>
                    <a:pt x="665" y="515"/>
                  </a:cubicBezTo>
                  <a:cubicBezTo>
                    <a:pt x="667" y="515"/>
                    <a:pt x="668" y="517"/>
                    <a:pt x="669" y="517"/>
                  </a:cubicBezTo>
                  <a:cubicBezTo>
                    <a:pt x="670" y="517"/>
                    <a:pt x="671" y="516"/>
                    <a:pt x="673" y="516"/>
                  </a:cubicBezTo>
                  <a:cubicBezTo>
                    <a:pt x="675" y="516"/>
                    <a:pt x="676" y="517"/>
                    <a:pt x="677" y="517"/>
                  </a:cubicBezTo>
                  <a:cubicBezTo>
                    <a:pt x="677" y="517"/>
                    <a:pt x="678" y="515"/>
                    <a:pt x="679" y="515"/>
                  </a:cubicBezTo>
                  <a:cubicBezTo>
                    <a:pt x="685" y="514"/>
                    <a:pt x="683" y="518"/>
                    <a:pt x="690" y="515"/>
                  </a:cubicBezTo>
                  <a:cubicBezTo>
                    <a:pt x="691" y="515"/>
                    <a:pt x="691" y="517"/>
                    <a:pt x="691" y="518"/>
                  </a:cubicBezTo>
                  <a:cubicBezTo>
                    <a:pt x="693" y="518"/>
                    <a:pt x="694" y="517"/>
                    <a:pt x="694" y="517"/>
                  </a:cubicBezTo>
                  <a:cubicBezTo>
                    <a:pt x="694" y="519"/>
                    <a:pt x="696" y="517"/>
                    <a:pt x="696" y="517"/>
                  </a:cubicBezTo>
                  <a:cubicBezTo>
                    <a:pt x="696" y="517"/>
                    <a:pt x="696" y="515"/>
                    <a:pt x="696" y="515"/>
                  </a:cubicBezTo>
                  <a:cubicBezTo>
                    <a:pt x="696" y="515"/>
                    <a:pt x="697" y="516"/>
                    <a:pt x="698" y="515"/>
                  </a:cubicBezTo>
                  <a:cubicBezTo>
                    <a:pt x="699" y="516"/>
                    <a:pt x="699" y="518"/>
                    <a:pt x="702" y="517"/>
                  </a:cubicBezTo>
                  <a:cubicBezTo>
                    <a:pt x="702" y="517"/>
                    <a:pt x="703" y="515"/>
                    <a:pt x="703" y="515"/>
                  </a:cubicBezTo>
                  <a:cubicBezTo>
                    <a:pt x="706" y="514"/>
                    <a:pt x="706" y="514"/>
                    <a:pt x="708" y="515"/>
                  </a:cubicBezTo>
                  <a:cubicBezTo>
                    <a:pt x="708" y="514"/>
                    <a:pt x="709" y="513"/>
                    <a:pt x="709" y="513"/>
                  </a:cubicBezTo>
                  <a:cubicBezTo>
                    <a:pt x="709" y="513"/>
                    <a:pt x="709" y="510"/>
                    <a:pt x="709" y="510"/>
                  </a:cubicBezTo>
                  <a:cubicBezTo>
                    <a:pt x="709" y="510"/>
                    <a:pt x="714" y="510"/>
                    <a:pt x="715" y="508"/>
                  </a:cubicBezTo>
                  <a:cubicBezTo>
                    <a:pt x="716" y="506"/>
                    <a:pt x="714" y="506"/>
                    <a:pt x="714" y="505"/>
                  </a:cubicBezTo>
                  <a:cubicBezTo>
                    <a:pt x="715" y="504"/>
                    <a:pt x="717" y="503"/>
                    <a:pt x="717" y="503"/>
                  </a:cubicBezTo>
                  <a:cubicBezTo>
                    <a:pt x="717" y="502"/>
                    <a:pt x="717" y="500"/>
                    <a:pt x="717" y="500"/>
                  </a:cubicBezTo>
                  <a:cubicBezTo>
                    <a:pt x="718" y="499"/>
                    <a:pt x="719" y="500"/>
                    <a:pt x="720" y="499"/>
                  </a:cubicBezTo>
                  <a:cubicBezTo>
                    <a:pt x="721" y="499"/>
                    <a:pt x="720" y="497"/>
                    <a:pt x="720" y="497"/>
                  </a:cubicBezTo>
                  <a:cubicBezTo>
                    <a:pt x="722" y="497"/>
                    <a:pt x="720" y="498"/>
                    <a:pt x="721" y="498"/>
                  </a:cubicBezTo>
                  <a:cubicBezTo>
                    <a:pt x="725" y="499"/>
                    <a:pt x="725" y="495"/>
                    <a:pt x="729" y="496"/>
                  </a:cubicBezTo>
                  <a:cubicBezTo>
                    <a:pt x="729" y="496"/>
                    <a:pt x="730" y="497"/>
                    <a:pt x="732" y="497"/>
                  </a:cubicBezTo>
                  <a:cubicBezTo>
                    <a:pt x="734" y="494"/>
                    <a:pt x="734" y="494"/>
                    <a:pt x="734" y="494"/>
                  </a:cubicBezTo>
                  <a:cubicBezTo>
                    <a:pt x="735" y="493"/>
                    <a:pt x="736" y="494"/>
                    <a:pt x="737" y="493"/>
                  </a:cubicBezTo>
                  <a:cubicBezTo>
                    <a:pt x="738" y="493"/>
                    <a:pt x="737" y="491"/>
                    <a:pt x="738" y="491"/>
                  </a:cubicBezTo>
                  <a:cubicBezTo>
                    <a:pt x="738" y="491"/>
                    <a:pt x="739" y="492"/>
                    <a:pt x="740" y="491"/>
                  </a:cubicBezTo>
                  <a:cubicBezTo>
                    <a:pt x="740" y="490"/>
                    <a:pt x="740" y="490"/>
                    <a:pt x="740" y="490"/>
                  </a:cubicBezTo>
                  <a:cubicBezTo>
                    <a:pt x="741" y="489"/>
                    <a:pt x="741" y="489"/>
                    <a:pt x="741" y="489"/>
                  </a:cubicBezTo>
                  <a:cubicBezTo>
                    <a:pt x="743" y="486"/>
                    <a:pt x="742" y="486"/>
                    <a:pt x="740" y="483"/>
                  </a:cubicBezTo>
                  <a:cubicBezTo>
                    <a:pt x="741" y="483"/>
                    <a:pt x="741" y="483"/>
                    <a:pt x="740" y="483"/>
                  </a:cubicBezTo>
                  <a:cubicBezTo>
                    <a:pt x="740" y="481"/>
                    <a:pt x="740" y="481"/>
                    <a:pt x="740" y="481"/>
                  </a:cubicBezTo>
                  <a:cubicBezTo>
                    <a:pt x="742" y="481"/>
                    <a:pt x="742" y="478"/>
                    <a:pt x="742" y="476"/>
                  </a:cubicBezTo>
                  <a:cubicBezTo>
                    <a:pt x="741" y="476"/>
                    <a:pt x="741" y="475"/>
                    <a:pt x="740" y="475"/>
                  </a:cubicBezTo>
                  <a:cubicBezTo>
                    <a:pt x="740" y="475"/>
                    <a:pt x="738" y="475"/>
                    <a:pt x="738" y="475"/>
                  </a:cubicBezTo>
                  <a:cubicBezTo>
                    <a:pt x="738" y="475"/>
                    <a:pt x="738" y="477"/>
                    <a:pt x="738" y="477"/>
                  </a:cubicBezTo>
                  <a:cubicBezTo>
                    <a:pt x="736" y="477"/>
                    <a:pt x="736" y="477"/>
                    <a:pt x="736" y="477"/>
                  </a:cubicBezTo>
                  <a:cubicBezTo>
                    <a:pt x="736" y="476"/>
                    <a:pt x="736" y="475"/>
                    <a:pt x="736" y="474"/>
                  </a:cubicBezTo>
                  <a:cubicBezTo>
                    <a:pt x="735" y="473"/>
                    <a:pt x="732" y="472"/>
                    <a:pt x="731" y="471"/>
                  </a:cubicBezTo>
                  <a:cubicBezTo>
                    <a:pt x="731" y="471"/>
                    <a:pt x="730" y="469"/>
                    <a:pt x="730" y="469"/>
                  </a:cubicBezTo>
                  <a:cubicBezTo>
                    <a:pt x="727" y="468"/>
                    <a:pt x="725" y="469"/>
                    <a:pt x="723" y="469"/>
                  </a:cubicBezTo>
                  <a:cubicBezTo>
                    <a:pt x="724" y="471"/>
                    <a:pt x="724" y="471"/>
                    <a:pt x="724" y="471"/>
                  </a:cubicBezTo>
                  <a:cubicBezTo>
                    <a:pt x="722" y="472"/>
                    <a:pt x="720" y="471"/>
                    <a:pt x="718" y="471"/>
                  </a:cubicBezTo>
                  <a:cubicBezTo>
                    <a:pt x="716" y="472"/>
                    <a:pt x="713" y="476"/>
                    <a:pt x="710" y="477"/>
                  </a:cubicBezTo>
                  <a:cubicBezTo>
                    <a:pt x="709" y="478"/>
                    <a:pt x="708" y="477"/>
                    <a:pt x="706" y="478"/>
                  </a:cubicBezTo>
                  <a:cubicBezTo>
                    <a:pt x="706" y="478"/>
                    <a:pt x="706" y="481"/>
                    <a:pt x="705" y="481"/>
                  </a:cubicBezTo>
                  <a:cubicBezTo>
                    <a:pt x="704" y="482"/>
                    <a:pt x="703" y="481"/>
                    <a:pt x="702" y="481"/>
                  </a:cubicBezTo>
                  <a:cubicBezTo>
                    <a:pt x="702" y="480"/>
                    <a:pt x="702" y="478"/>
                    <a:pt x="701" y="476"/>
                  </a:cubicBezTo>
                  <a:cubicBezTo>
                    <a:pt x="702" y="476"/>
                    <a:pt x="706" y="476"/>
                    <a:pt x="708" y="476"/>
                  </a:cubicBezTo>
                  <a:cubicBezTo>
                    <a:pt x="709" y="476"/>
                    <a:pt x="713" y="472"/>
                    <a:pt x="714" y="471"/>
                  </a:cubicBezTo>
                  <a:cubicBezTo>
                    <a:pt x="714" y="471"/>
                    <a:pt x="715" y="472"/>
                    <a:pt x="716" y="471"/>
                  </a:cubicBezTo>
                  <a:cubicBezTo>
                    <a:pt x="716" y="471"/>
                    <a:pt x="717" y="470"/>
                    <a:pt x="717" y="469"/>
                  </a:cubicBezTo>
                  <a:cubicBezTo>
                    <a:pt x="719" y="468"/>
                    <a:pt x="719" y="470"/>
                    <a:pt x="721" y="469"/>
                  </a:cubicBezTo>
                  <a:cubicBezTo>
                    <a:pt x="722" y="468"/>
                    <a:pt x="722" y="468"/>
                    <a:pt x="722" y="468"/>
                  </a:cubicBezTo>
                  <a:cubicBezTo>
                    <a:pt x="723" y="467"/>
                    <a:pt x="724" y="468"/>
                    <a:pt x="725" y="467"/>
                  </a:cubicBezTo>
                  <a:cubicBezTo>
                    <a:pt x="726" y="467"/>
                    <a:pt x="727" y="464"/>
                    <a:pt x="728" y="463"/>
                  </a:cubicBezTo>
                  <a:cubicBezTo>
                    <a:pt x="728" y="463"/>
                    <a:pt x="727" y="463"/>
                    <a:pt x="726" y="463"/>
                  </a:cubicBezTo>
                  <a:cubicBezTo>
                    <a:pt x="726" y="463"/>
                    <a:pt x="725" y="462"/>
                    <a:pt x="724" y="462"/>
                  </a:cubicBezTo>
                  <a:cubicBezTo>
                    <a:pt x="724" y="461"/>
                    <a:pt x="724" y="459"/>
                    <a:pt x="724" y="458"/>
                  </a:cubicBezTo>
                  <a:cubicBezTo>
                    <a:pt x="723" y="458"/>
                    <a:pt x="722" y="459"/>
                    <a:pt x="722" y="459"/>
                  </a:cubicBezTo>
                  <a:cubicBezTo>
                    <a:pt x="721" y="460"/>
                    <a:pt x="722" y="461"/>
                    <a:pt x="721" y="462"/>
                  </a:cubicBezTo>
                  <a:cubicBezTo>
                    <a:pt x="718" y="461"/>
                    <a:pt x="718" y="462"/>
                    <a:pt x="716" y="459"/>
                  </a:cubicBezTo>
                  <a:cubicBezTo>
                    <a:pt x="715" y="458"/>
                    <a:pt x="715" y="458"/>
                    <a:pt x="715" y="458"/>
                  </a:cubicBezTo>
                  <a:cubicBezTo>
                    <a:pt x="715" y="457"/>
                    <a:pt x="715" y="456"/>
                    <a:pt x="715" y="455"/>
                  </a:cubicBezTo>
                  <a:cubicBezTo>
                    <a:pt x="714" y="455"/>
                    <a:pt x="713" y="456"/>
                    <a:pt x="713" y="456"/>
                  </a:cubicBezTo>
                  <a:cubicBezTo>
                    <a:pt x="712" y="456"/>
                    <a:pt x="713" y="456"/>
                    <a:pt x="712" y="455"/>
                  </a:cubicBezTo>
                  <a:cubicBezTo>
                    <a:pt x="711" y="456"/>
                    <a:pt x="710" y="456"/>
                    <a:pt x="709" y="457"/>
                  </a:cubicBezTo>
                  <a:cubicBezTo>
                    <a:pt x="709" y="457"/>
                    <a:pt x="709" y="455"/>
                    <a:pt x="709" y="455"/>
                  </a:cubicBezTo>
                  <a:cubicBezTo>
                    <a:pt x="706" y="455"/>
                    <a:pt x="706" y="455"/>
                    <a:pt x="702" y="455"/>
                  </a:cubicBezTo>
                  <a:cubicBezTo>
                    <a:pt x="703" y="454"/>
                    <a:pt x="702" y="451"/>
                    <a:pt x="702" y="451"/>
                  </a:cubicBezTo>
                  <a:cubicBezTo>
                    <a:pt x="701" y="450"/>
                    <a:pt x="702" y="448"/>
                    <a:pt x="702" y="447"/>
                  </a:cubicBezTo>
                  <a:cubicBezTo>
                    <a:pt x="701" y="447"/>
                    <a:pt x="700" y="448"/>
                    <a:pt x="700" y="447"/>
                  </a:cubicBezTo>
                  <a:cubicBezTo>
                    <a:pt x="699" y="447"/>
                    <a:pt x="699" y="445"/>
                    <a:pt x="698" y="445"/>
                  </a:cubicBezTo>
                  <a:cubicBezTo>
                    <a:pt x="696" y="444"/>
                    <a:pt x="694" y="444"/>
                    <a:pt x="692" y="444"/>
                  </a:cubicBezTo>
                  <a:cubicBezTo>
                    <a:pt x="692" y="443"/>
                    <a:pt x="692" y="441"/>
                    <a:pt x="692" y="439"/>
                  </a:cubicBezTo>
                  <a:cubicBezTo>
                    <a:pt x="692" y="439"/>
                    <a:pt x="689" y="440"/>
                    <a:pt x="689" y="439"/>
                  </a:cubicBezTo>
                  <a:cubicBezTo>
                    <a:pt x="688" y="438"/>
                    <a:pt x="690" y="439"/>
                    <a:pt x="690" y="439"/>
                  </a:cubicBezTo>
                  <a:cubicBezTo>
                    <a:pt x="691" y="435"/>
                    <a:pt x="687" y="438"/>
                    <a:pt x="686" y="438"/>
                  </a:cubicBezTo>
                  <a:cubicBezTo>
                    <a:pt x="688" y="434"/>
                    <a:pt x="689" y="434"/>
                    <a:pt x="685" y="433"/>
                  </a:cubicBezTo>
                  <a:cubicBezTo>
                    <a:pt x="685" y="431"/>
                    <a:pt x="685" y="431"/>
                    <a:pt x="685" y="431"/>
                  </a:cubicBezTo>
                  <a:cubicBezTo>
                    <a:pt x="687" y="432"/>
                    <a:pt x="689" y="433"/>
                    <a:pt x="691" y="432"/>
                  </a:cubicBezTo>
                  <a:cubicBezTo>
                    <a:pt x="692" y="432"/>
                    <a:pt x="692" y="431"/>
                    <a:pt x="692" y="431"/>
                  </a:cubicBezTo>
                  <a:cubicBezTo>
                    <a:pt x="693" y="431"/>
                    <a:pt x="693" y="432"/>
                    <a:pt x="694" y="432"/>
                  </a:cubicBezTo>
                  <a:cubicBezTo>
                    <a:pt x="694" y="431"/>
                    <a:pt x="693" y="430"/>
                    <a:pt x="694" y="430"/>
                  </a:cubicBezTo>
                  <a:cubicBezTo>
                    <a:pt x="694" y="429"/>
                    <a:pt x="694" y="427"/>
                    <a:pt x="693" y="427"/>
                  </a:cubicBezTo>
                  <a:cubicBezTo>
                    <a:pt x="693" y="426"/>
                    <a:pt x="691" y="427"/>
                    <a:pt x="690" y="427"/>
                  </a:cubicBezTo>
                  <a:cubicBezTo>
                    <a:pt x="689" y="426"/>
                    <a:pt x="689" y="424"/>
                    <a:pt x="688" y="424"/>
                  </a:cubicBezTo>
                  <a:cubicBezTo>
                    <a:pt x="687" y="424"/>
                    <a:pt x="686" y="425"/>
                    <a:pt x="685" y="424"/>
                  </a:cubicBezTo>
                  <a:cubicBezTo>
                    <a:pt x="687" y="421"/>
                    <a:pt x="687" y="422"/>
                    <a:pt x="688" y="417"/>
                  </a:cubicBezTo>
                  <a:cubicBezTo>
                    <a:pt x="687" y="417"/>
                    <a:pt x="687" y="417"/>
                    <a:pt x="686" y="417"/>
                  </a:cubicBezTo>
                  <a:cubicBezTo>
                    <a:pt x="686" y="417"/>
                    <a:pt x="686" y="415"/>
                    <a:pt x="685" y="415"/>
                  </a:cubicBezTo>
                  <a:cubicBezTo>
                    <a:pt x="684" y="415"/>
                    <a:pt x="683" y="415"/>
                    <a:pt x="683" y="415"/>
                  </a:cubicBezTo>
                  <a:cubicBezTo>
                    <a:pt x="683" y="415"/>
                    <a:pt x="683" y="412"/>
                    <a:pt x="683" y="412"/>
                  </a:cubicBezTo>
                  <a:cubicBezTo>
                    <a:pt x="682" y="412"/>
                    <a:pt x="681" y="412"/>
                    <a:pt x="681" y="412"/>
                  </a:cubicBezTo>
                  <a:cubicBezTo>
                    <a:pt x="681" y="411"/>
                    <a:pt x="682" y="410"/>
                    <a:pt x="683" y="409"/>
                  </a:cubicBezTo>
                  <a:cubicBezTo>
                    <a:pt x="683" y="408"/>
                    <a:pt x="682" y="408"/>
                    <a:pt x="683" y="407"/>
                  </a:cubicBezTo>
                  <a:cubicBezTo>
                    <a:pt x="679" y="408"/>
                    <a:pt x="677" y="407"/>
                    <a:pt x="675" y="407"/>
                  </a:cubicBezTo>
                  <a:cubicBezTo>
                    <a:pt x="675" y="407"/>
                    <a:pt x="675" y="406"/>
                    <a:pt x="675" y="405"/>
                  </a:cubicBezTo>
                  <a:cubicBezTo>
                    <a:pt x="676" y="405"/>
                    <a:pt x="678" y="405"/>
                    <a:pt x="679" y="404"/>
                  </a:cubicBezTo>
                  <a:cubicBezTo>
                    <a:pt x="682" y="401"/>
                    <a:pt x="677" y="402"/>
                    <a:pt x="677" y="400"/>
                  </a:cubicBezTo>
                  <a:cubicBezTo>
                    <a:pt x="676" y="399"/>
                    <a:pt x="678" y="399"/>
                    <a:pt x="678" y="399"/>
                  </a:cubicBezTo>
                  <a:cubicBezTo>
                    <a:pt x="678" y="398"/>
                    <a:pt x="678" y="398"/>
                    <a:pt x="678" y="398"/>
                  </a:cubicBezTo>
                  <a:cubicBezTo>
                    <a:pt x="677" y="397"/>
                    <a:pt x="677" y="398"/>
                    <a:pt x="676" y="398"/>
                  </a:cubicBezTo>
                  <a:cubicBezTo>
                    <a:pt x="676" y="397"/>
                    <a:pt x="676" y="396"/>
                    <a:pt x="676" y="396"/>
                  </a:cubicBezTo>
                  <a:cubicBezTo>
                    <a:pt x="674" y="396"/>
                    <a:pt x="675" y="395"/>
                    <a:pt x="674" y="395"/>
                  </a:cubicBezTo>
                  <a:cubicBezTo>
                    <a:pt x="674" y="395"/>
                    <a:pt x="672" y="396"/>
                    <a:pt x="671" y="396"/>
                  </a:cubicBezTo>
                  <a:cubicBezTo>
                    <a:pt x="671" y="395"/>
                    <a:pt x="671" y="394"/>
                    <a:pt x="671" y="394"/>
                  </a:cubicBezTo>
                  <a:cubicBezTo>
                    <a:pt x="670" y="394"/>
                    <a:pt x="670" y="394"/>
                    <a:pt x="670" y="394"/>
                  </a:cubicBezTo>
                  <a:cubicBezTo>
                    <a:pt x="669" y="391"/>
                    <a:pt x="668" y="389"/>
                    <a:pt x="669" y="386"/>
                  </a:cubicBezTo>
                  <a:cubicBezTo>
                    <a:pt x="669" y="386"/>
                    <a:pt x="670" y="385"/>
                    <a:pt x="670" y="383"/>
                  </a:cubicBezTo>
                  <a:cubicBezTo>
                    <a:pt x="670" y="382"/>
                    <a:pt x="669" y="382"/>
                    <a:pt x="668" y="382"/>
                  </a:cubicBezTo>
                  <a:cubicBezTo>
                    <a:pt x="668" y="379"/>
                    <a:pt x="668" y="379"/>
                    <a:pt x="668" y="376"/>
                  </a:cubicBezTo>
                  <a:cubicBezTo>
                    <a:pt x="666" y="376"/>
                    <a:pt x="666" y="376"/>
                    <a:pt x="664" y="376"/>
                  </a:cubicBezTo>
                  <a:cubicBezTo>
                    <a:pt x="663" y="378"/>
                    <a:pt x="664" y="379"/>
                    <a:pt x="663" y="381"/>
                  </a:cubicBezTo>
                  <a:cubicBezTo>
                    <a:pt x="662" y="381"/>
                    <a:pt x="662" y="381"/>
                    <a:pt x="661" y="382"/>
                  </a:cubicBezTo>
                  <a:cubicBezTo>
                    <a:pt x="661" y="383"/>
                    <a:pt x="662" y="384"/>
                    <a:pt x="661" y="385"/>
                  </a:cubicBezTo>
                  <a:cubicBezTo>
                    <a:pt x="661" y="385"/>
                    <a:pt x="659" y="386"/>
                    <a:pt x="659" y="386"/>
                  </a:cubicBezTo>
                  <a:cubicBezTo>
                    <a:pt x="658" y="389"/>
                    <a:pt x="660" y="389"/>
                    <a:pt x="660" y="390"/>
                  </a:cubicBezTo>
                  <a:cubicBezTo>
                    <a:pt x="659" y="391"/>
                    <a:pt x="659" y="391"/>
                    <a:pt x="659" y="391"/>
                  </a:cubicBezTo>
                  <a:cubicBezTo>
                    <a:pt x="657" y="394"/>
                    <a:pt x="656" y="394"/>
                    <a:pt x="654" y="396"/>
                  </a:cubicBezTo>
                  <a:cubicBezTo>
                    <a:pt x="654" y="397"/>
                    <a:pt x="655" y="400"/>
                    <a:pt x="655" y="400"/>
                  </a:cubicBezTo>
                  <a:cubicBezTo>
                    <a:pt x="654" y="401"/>
                    <a:pt x="652" y="399"/>
                    <a:pt x="651" y="399"/>
                  </a:cubicBezTo>
                  <a:cubicBezTo>
                    <a:pt x="651" y="401"/>
                    <a:pt x="649" y="405"/>
                    <a:pt x="647" y="405"/>
                  </a:cubicBezTo>
                  <a:cubicBezTo>
                    <a:pt x="647" y="406"/>
                    <a:pt x="646" y="405"/>
                    <a:pt x="645" y="405"/>
                  </a:cubicBezTo>
                  <a:cubicBezTo>
                    <a:pt x="645" y="406"/>
                    <a:pt x="644" y="407"/>
                    <a:pt x="644" y="407"/>
                  </a:cubicBezTo>
                  <a:cubicBezTo>
                    <a:pt x="643" y="406"/>
                    <a:pt x="642" y="404"/>
                    <a:pt x="641" y="403"/>
                  </a:cubicBezTo>
                  <a:cubicBezTo>
                    <a:pt x="640" y="403"/>
                    <a:pt x="640" y="403"/>
                    <a:pt x="640" y="403"/>
                  </a:cubicBezTo>
                  <a:cubicBezTo>
                    <a:pt x="640" y="402"/>
                    <a:pt x="640" y="401"/>
                    <a:pt x="640" y="401"/>
                  </a:cubicBezTo>
                  <a:cubicBezTo>
                    <a:pt x="640" y="401"/>
                    <a:pt x="638" y="400"/>
                    <a:pt x="638" y="400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637" y="402"/>
                    <a:pt x="636" y="403"/>
                    <a:pt x="636" y="403"/>
                  </a:cubicBezTo>
                  <a:cubicBezTo>
                    <a:pt x="635" y="402"/>
                    <a:pt x="634" y="399"/>
                    <a:pt x="634" y="397"/>
                  </a:cubicBezTo>
                  <a:cubicBezTo>
                    <a:pt x="633" y="397"/>
                    <a:pt x="630" y="396"/>
                    <a:pt x="629" y="396"/>
                  </a:cubicBezTo>
                  <a:cubicBezTo>
                    <a:pt x="629" y="395"/>
                    <a:pt x="629" y="395"/>
                    <a:pt x="629" y="395"/>
                  </a:cubicBezTo>
                  <a:cubicBezTo>
                    <a:pt x="627" y="394"/>
                    <a:pt x="627" y="396"/>
                    <a:pt x="626" y="396"/>
                  </a:cubicBezTo>
                  <a:cubicBezTo>
                    <a:pt x="625" y="395"/>
                    <a:pt x="623" y="393"/>
                    <a:pt x="622" y="393"/>
                  </a:cubicBezTo>
                  <a:cubicBezTo>
                    <a:pt x="622" y="391"/>
                    <a:pt x="621" y="392"/>
                    <a:pt x="621" y="390"/>
                  </a:cubicBezTo>
                  <a:cubicBezTo>
                    <a:pt x="621" y="390"/>
                    <a:pt x="623" y="390"/>
                    <a:pt x="623" y="390"/>
                  </a:cubicBezTo>
                  <a:cubicBezTo>
                    <a:pt x="623" y="388"/>
                    <a:pt x="623" y="385"/>
                    <a:pt x="623" y="384"/>
                  </a:cubicBezTo>
                  <a:cubicBezTo>
                    <a:pt x="623" y="383"/>
                    <a:pt x="621" y="383"/>
                    <a:pt x="621" y="382"/>
                  </a:cubicBezTo>
                  <a:cubicBezTo>
                    <a:pt x="621" y="382"/>
                    <a:pt x="620" y="379"/>
                    <a:pt x="621" y="378"/>
                  </a:cubicBezTo>
                  <a:cubicBezTo>
                    <a:pt x="621" y="378"/>
                    <a:pt x="624" y="378"/>
                    <a:pt x="624" y="378"/>
                  </a:cubicBezTo>
                  <a:cubicBezTo>
                    <a:pt x="624" y="377"/>
                    <a:pt x="624" y="376"/>
                    <a:pt x="624" y="376"/>
                  </a:cubicBezTo>
                  <a:cubicBezTo>
                    <a:pt x="619" y="378"/>
                    <a:pt x="626" y="368"/>
                    <a:pt x="627" y="368"/>
                  </a:cubicBezTo>
                  <a:cubicBezTo>
                    <a:pt x="626" y="368"/>
                    <a:pt x="625" y="367"/>
                    <a:pt x="625" y="368"/>
                  </a:cubicBezTo>
                  <a:cubicBezTo>
                    <a:pt x="624" y="368"/>
                    <a:pt x="623" y="370"/>
                    <a:pt x="623" y="370"/>
                  </a:cubicBezTo>
                  <a:cubicBezTo>
                    <a:pt x="623" y="370"/>
                    <a:pt x="622" y="368"/>
                    <a:pt x="621" y="368"/>
                  </a:cubicBezTo>
                  <a:cubicBezTo>
                    <a:pt x="617" y="367"/>
                    <a:pt x="613" y="369"/>
                    <a:pt x="619" y="365"/>
                  </a:cubicBezTo>
                  <a:cubicBezTo>
                    <a:pt x="619" y="364"/>
                    <a:pt x="619" y="364"/>
                    <a:pt x="619" y="364"/>
                  </a:cubicBezTo>
                  <a:cubicBezTo>
                    <a:pt x="615" y="363"/>
                    <a:pt x="611" y="364"/>
                    <a:pt x="606" y="363"/>
                  </a:cubicBezTo>
                  <a:cubicBezTo>
                    <a:pt x="606" y="363"/>
                    <a:pt x="606" y="360"/>
                    <a:pt x="605" y="359"/>
                  </a:cubicBezTo>
                  <a:cubicBezTo>
                    <a:pt x="605" y="359"/>
                    <a:pt x="604" y="359"/>
                    <a:pt x="603" y="360"/>
                  </a:cubicBezTo>
                  <a:cubicBezTo>
                    <a:pt x="603" y="359"/>
                    <a:pt x="603" y="357"/>
                    <a:pt x="603" y="356"/>
                  </a:cubicBezTo>
                  <a:cubicBezTo>
                    <a:pt x="602" y="355"/>
                    <a:pt x="599" y="355"/>
                    <a:pt x="599" y="354"/>
                  </a:cubicBezTo>
                  <a:cubicBezTo>
                    <a:pt x="598" y="354"/>
                    <a:pt x="599" y="352"/>
                    <a:pt x="599" y="352"/>
                  </a:cubicBezTo>
                  <a:cubicBezTo>
                    <a:pt x="598" y="351"/>
                    <a:pt x="597" y="351"/>
                    <a:pt x="597" y="351"/>
                  </a:cubicBezTo>
                  <a:cubicBezTo>
                    <a:pt x="596" y="351"/>
                    <a:pt x="595" y="349"/>
                    <a:pt x="595" y="348"/>
                  </a:cubicBezTo>
                  <a:cubicBezTo>
                    <a:pt x="593" y="347"/>
                    <a:pt x="591" y="348"/>
                    <a:pt x="589" y="347"/>
                  </a:cubicBezTo>
                  <a:cubicBezTo>
                    <a:pt x="589" y="346"/>
                    <a:pt x="589" y="346"/>
                    <a:pt x="589" y="346"/>
                  </a:cubicBezTo>
                  <a:cubicBezTo>
                    <a:pt x="587" y="346"/>
                    <a:pt x="581" y="352"/>
                    <a:pt x="581" y="352"/>
                  </a:cubicBezTo>
                  <a:cubicBezTo>
                    <a:pt x="578" y="352"/>
                    <a:pt x="576" y="350"/>
                    <a:pt x="574" y="350"/>
                  </a:cubicBezTo>
                  <a:cubicBezTo>
                    <a:pt x="571" y="350"/>
                    <a:pt x="569" y="351"/>
                    <a:pt x="566" y="351"/>
                  </a:cubicBezTo>
                  <a:cubicBezTo>
                    <a:pt x="566" y="351"/>
                    <a:pt x="564" y="349"/>
                    <a:pt x="564" y="349"/>
                  </a:cubicBezTo>
                  <a:cubicBezTo>
                    <a:pt x="563" y="349"/>
                    <a:pt x="562" y="350"/>
                    <a:pt x="561" y="350"/>
                  </a:cubicBezTo>
                  <a:cubicBezTo>
                    <a:pt x="558" y="348"/>
                    <a:pt x="558" y="348"/>
                    <a:pt x="558" y="348"/>
                  </a:cubicBezTo>
                  <a:cubicBezTo>
                    <a:pt x="555" y="348"/>
                    <a:pt x="555" y="350"/>
                    <a:pt x="554" y="350"/>
                  </a:cubicBezTo>
                  <a:cubicBezTo>
                    <a:pt x="553" y="351"/>
                    <a:pt x="552" y="350"/>
                    <a:pt x="551" y="350"/>
                  </a:cubicBezTo>
                  <a:cubicBezTo>
                    <a:pt x="551" y="351"/>
                    <a:pt x="550" y="352"/>
                    <a:pt x="550" y="353"/>
                  </a:cubicBezTo>
                  <a:cubicBezTo>
                    <a:pt x="550" y="354"/>
                    <a:pt x="552" y="355"/>
                    <a:pt x="552" y="356"/>
                  </a:cubicBezTo>
                  <a:cubicBezTo>
                    <a:pt x="553" y="355"/>
                    <a:pt x="555" y="355"/>
                    <a:pt x="555" y="355"/>
                  </a:cubicBezTo>
                  <a:cubicBezTo>
                    <a:pt x="555" y="355"/>
                    <a:pt x="555" y="358"/>
                    <a:pt x="555" y="358"/>
                  </a:cubicBezTo>
                  <a:cubicBezTo>
                    <a:pt x="553" y="358"/>
                    <a:pt x="553" y="358"/>
                    <a:pt x="553" y="358"/>
                  </a:cubicBezTo>
                  <a:cubicBezTo>
                    <a:pt x="553" y="358"/>
                    <a:pt x="554" y="360"/>
                    <a:pt x="554" y="361"/>
                  </a:cubicBezTo>
                  <a:cubicBezTo>
                    <a:pt x="553" y="362"/>
                    <a:pt x="550" y="366"/>
                    <a:pt x="549" y="368"/>
                  </a:cubicBezTo>
                  <a:cubicBezTo>
                    <a:pt x="549" y="368"/>
                    <a:pt x="550" y="369"/>
                    <a:pt x="550" y="370"/>
                  </a:cubicBezTo>
                  <a:cubicBezTo>
                    <a:pt x="551" y="370"/>
                    <a:pt x="553" y="369"/>
                    <a:pt x="554" y="370"/>
                  </a:cubicBezTo>
                  <a:cubicBezTo>
                    <a:pt x="553" y="370"/>
                    <a:pt x="552" y="371"/>
                    <a:pt x="551" y="372"/>
                  </a:cubicBezTo>
                  <a:cubicBezTo>
                    <a:pt x="551" y="373"/>
                    <a:pt x="552" y="378"/>
                    <a:pt x="553" y="378"/>
                  </a:cubicBezTo>
                  <a:cubicBezTo>
                    <a:pt x="553" y="378"/>
                    <a:pt x="552" y="379"/>
                    <a:pt x="552" y="380"/>
                  </a:cubicBezTo>
                  <a:cubicBezTo>
                    <a:pt x="552" y="380"/>
                    <a:pt x="555" y="381"/>
                    <a:pt x="555" y="381"/>
                  </a:cubicBezTo>
                  <a:cubicBezTo>
                    <a:pt x="555" y="381"/>
                    <a:pt x="554" y="383"/>
                    <a:pt x="555" y="384"/>
                  </a:cubicBezTo>
                  <a:cubicBezTo>
                    <a:pt x="554" y="384"/>
                    <a:pt x="554" y="384"/>
                    <a:pt x="554" y="384"/>
                  </a:cubicBezTo>
                  <a:cubicBezTo>
                    <a:pt x="553" y="385"/>
                    <a:pt x="554" y="386"/>
                    <a:pt x="553" y="386"/>
                  </a:cubicBezTo>
                  <a:cubicBezTo>
                    <a:pt x="550" y="386"/>
                    <a:pt x="550" y="386"/>
                    <a:pt x="550" y="386"/>
                  </a:cubicBezTo>
                  <a:cubicBezTo>
                    <a:pt x="550" y="386"/>
                    <a:pt x="550" y="388"/>
                    <a:pt x="551" y="388"/>
                  </a:cubicBezTo>
                  <a:cubicBezTo>
                    <a:pt x="551" y="389"/>
                    <a:pt x="551" y="390"/>
                    <a:pt x="551" y="391"/>
                  </a:cubicBezTo>
                  <a:cubicBezTo>
                    <a:pt x="544" y="392"/>
                    <a:pt x="544" y="393"/>
                    <a:pt x="542" y="399"/>
                  </a:cubicBezTo>
                  <a:cubicBezTo>
                    <a:pt x="543" y="399"/>
                    <a:pt x="542" y="400"/>
                    <a:pt x="543" y="400"/>
                  </a:cubicBezTo>
                  <a:cubicBezTo>
                    <a:pt x="545" y="401"/>
                    <a:pt x="546" y="400"/>
                    <a:pt x="547" y="401"/>
                  </a:cubicBezTo>
                  <a:cubicBezTo>
                    <a:pt x="548" y="402"/>
                    <a:pt x="548" y="404"/>
                    <a:pt x="549" y="405"/>
                  </a:cubicBezTo>
                  <a:cubicBezTo>
                    <a:pt x="550" y="405"/>
                    <a:pt x="551" y="405"/>
                    <a:pt x="552" y="405"/>
                  </a:cubicBezTo>
                  <a:cubicBezTo>
                    <a:pt x="553" y="406"/>
                    <a:pt x="553" y="408"/>
                    <a:pt x="553" y="409"/>
                  </a:cubicBezTo>
                  <a:cubicBezTo>
                    <a:pt x="553" y="409"/>
                    <a:pt x="554" y="409"/>
                    <a:pt x="554" y="409"/>
                  </a:cubicBezTo>
                  <a:cubicBezTo>
                    <a:pt x="555" y="411"/>
                    <a:pt x="554" y="412"/>
                    <a:pt x="555" y="413"/>
                  </a:cubicBezTo>
                  <a:cubicBezTo>
                    <a:pt x="555" y="414"/>
                    <a:pt x="557" y="414"/>
                    <a:pt x="557" y="415"/>
                  </a:cubicBezTo>
                  <a:cubicBezTo>
                    <a:pt x="558" y="417"/>
                    <a:pt x="557" y="420"/>
                    <a:pt x="559" y="422"/>
                  </a:cubicBezTo>
                  <a:cubicBezTo>
                    <a:pt x="560" y="423"/>
                    <a:pt x="562" y="424"/>
                    <a:pt x="563" y="425"/>
                  </a:cubicBezTo>
                  <a:cubicBezTo>
                    <a:pt x="561" y="429"/>
                    <a:pt x="560" y="431"/>
                    <a:pt x="560" y="437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62" y="430"/>
                    <a:pt x="563" y="434"/>
                    <a:pt x="564" y="438"/>
                  </a:cubicBezTo>
                  <a:cubicBezTo>
                    <a:pt x="563" y="438"/>
                    <a:pt x="562" y="438"/>
                    <a:pt x="560" y="439"/>
                  </a:cubicBezTo>
                  <a:cubicBezTo>
                    <a:pt x="559" y="440"/>
                    <a:pt x="559" y="441"/>
                    <a:pt x="559" y="442"/>
                  </a:cubicBezTo>
                  <a:cubicBezTo>
                    <a:pt x="558" y="443"/>
                    <a:pt x="556" y="444"/>
                    <a:pt x="555" y="445"/>
                  </a:cubicBezTo>
                  <a:cubicBezTo>
                    <a:pt x="554" y="447"/>
                    <a:pt x="554" y="448"/>
                    <a:pt x="554" y="449"/>
                  </a:cubicBezTo>
                  <a:cubicBezTo>
                    <a:pt x="553" y="450"/>
                    <a:pt x="550" y="451"/>
                    <a:pt x="549" y="452"/>
                  </a:cubicBezTo>
                  <a:cubicBezTo>
                    <a:pt x="549" y="452"/>
                    <a:pt x="548" y="454"/>
                    <a:pt x="548" y="454"/>
                  </a:cubicBezTo>
                  <a:cubicBezTo>
                    <a:pt x="547" y="455"/>
                    <a:pt x="546" y="454"/>
                    <a:pt x="545" y="455"/>
                  </a:cubicBezTo>
                  <a:cubicBezTo>
                    <a:pt x="544" y="455"/>
                    <a:pt x="544" y="456"/>
                    <a:pt x="544" y="457"/>
                  </a:cubicBezTo>
                  <a:cubicBezTo>
                    <a:pt x="542" y="458"/>
                    <a:pt x="540" y="457"/>
                    <a:pt x="538" y="459"/>
                  </a:cubicBezTo>
                  <a:cubicBezTo>
                    <a:pt x="538" y="459"/>
                    <a:pt x="538" y="459"/>
                    <a:pt x="538" y="459"/>
                  </a:cubicBezTo>
                  <a:cubicBezTo>
                    <a:pt x="537" y="461"/>
                    <a:pt x="537" y="467"/>
                    <a:pt x="538" y="468"/>
                  </a:cubicBezTo>
                  <a:cubicBezTo>
                    <a:pt x="542" y="471"/>
                    <a:pt x="542" y="471"/>
                    <a:pt x="542" y="471"/>
                  </a:cubicBezTo>
                  <a:cubicBezTo>
                    <a:pt x="543" y="475"/>
                    <a:pt x="541" y="480"/>
                    <a:pt x="542" y="484"/>
                  </a:cubicBezTo>
                  <a:cubicBezTo>
                    <a:pt x="542" y="484"/>
                    <a:pt x="543" y="485"/>
                    <a:pt x="543" y="485"/>
                  </a:cubicBezTo>
                  <a:cubicBezTo>
                    <a:pt x="544" y="487"/>
                    <a:pt x="541" y="487"/>
                    <a:pt x="544" y="489"/>
                  </a:cubicBezTo>
                  <a:cubicBezTo>
                    <a:pt x="544" y="489"/>
                    <a:pt x="546" y="490"/>
                    <a:pt x="544" y="490"/>
                  </a:cubicBezTo>
                  <a:cubicBezTo>
                    <a:pt x="541" y="496"/>
                    <a:pt x="541" y="496"/>
                    <a:pt x="541" y="496"/>
                  </a:cubicBezTo>
                  <a:cubicBezTo>
                    <a:pt x="541" y="497"/>
                    <a:pt x="541" y="499"/>
                    <a:pt x="542" y="499"/>
                  </a:cubicBezTo>
                  <a:cubicBezTo>
                    <a:pt x="542" y="500"/>
                    <a:pt x="542" y="500"/>
                    <a:pt x="542" y="500"/>
                  </a:cubicBezTo>
                  <a:cubicBezTo>
                    <a:pt x="540" y="501"/>
                    <a:pt x="539" y="499"/>
                    <a:pt x="538" y="500"/>
                  </a:cubicBezTo>
                  <a:cubicBezTo>
                    <a:pt x="537" y="500"/>
                    <a:pt x="537" y="502"/>
                    <a:pt x="536" y="502"/>
                  </a:cubicBezTo>
                  <a:cubicBezTo>
                    <a:pt x="535" y="503"/>
                    <a:pt x="536" y="502"/>
                    <a:pt x="536" y="504"/>
                  </a:cubicBezTo>
                  <a:cubicBezTo>
                    <a:pt x="532" y="503"/>
                    <a:pt x="530" y="504"/>
                    <a:pt x="527" y="503"/>
                  </a:cubicBezTo>
                  <a:cubicBezTo>
                    <a:pt x="527" y="502"/>
                    <a:pt x="527" y="502"/>
                    <a:pt x="528" y="502"/>
                  </a:cubicBezTo>
                  <a:cubicBezTo>
                    <a:pt x="528" y="501"/>
                    <a:pt x="525" y="498"/>
                    <a:pt x="524" y="498"/>
                  </a:cubicBezTo>
                  <a:cubicBezTo>
                    <a:pt x="524" y="498"/>
                    <a:pt x="518" y="493"/>
                    <a:pt x="518" y="493"/>
                  </a:cubicBezTo>
                  <a:cubicBezTo>
                    <a:pt x="518" y="492"/>
                    <a:pt x="520" y="492"/>
                    <a:pt x="520" y="491"/>
                  </a:cubicBezTo>
                  <a:cubicBezTo>
                    <a:pt x="520" y="490"/>
                    <a:pt x="517" y="484"/>
                    <a:pt x="516" y="484"/>
                  </a:cubicBezTo>
                  <a:cubicBezTo>
                    <a:pt x="515" y="484"/>
                    <a:pt x="514" y="484"/>
                    <a:pt x="514" y="484"/>
                  </a:cubicBezTo>
                  <a:cubicBezTo>
                    <a:pt x="514" y="482"/>
                    <a:pt x="515" y="471"/>
                    <a:pt x="514" y="469"/>
                  </a:cubicBezTo>
                  <a:cubicBezTo>
                    <a:pt x="514" y="468"/>
                    <a:pt x="512" y="467"/>
                    <a:pt x="512" y="467"/>
                  </a:cubicBezTo>
                  <a:cubicBezTo>
                    <a:pt x="512" y="465"/>
                    <a:pt x="514" y="462"/>
                    <a:pt x="514" y="461"/>
                  </a:cubicBezTo>
                  <a:cubicBezTo>
                    <a:pt x="515" y="459"/>
                    <a:pt x="514" y="457"/>
                    <a:pt x="514" y="455"/>
                  </a:cubicBezTo>
                  <a:cubicBezTo>
                    <a:pt x="513" y="454"/>
                    <a:pt x="508" y="452"/>
                    <a:pt x="508" y="452"/>
                  </a:cubicBezTo>
                  <a:cubicBezTo>
                    <a:pt x="506" y="452"/>
                    <a:pt x="506" y="453"/>
                    <a:pt x="504" y="453"/>
                  </a:cubicBezTo>
                  <a:cubicBezTo>
                    <a:pt x="504" y="453"/>
                    <a:pt x="502" y="451"/>
                    <a:pt x="502" y="451"/>
                  </a:cubicBezTo>
                  <a:cubicBezTo>
                    <a:pt x="498" y="450"/>
                    <a:pt x="495" y="452"/>
                    <a:pt x="491" y="451"/>
                  </a:cubicBezTo>
                  <a:cubicBezTo>
                    <a:pt x="491" y="451"/>
                    <a:pt x="489" y="450"/>
                    <a:pt x="488" y="449"/>
                  </a:cubicBezTo>
                  <a:cubicBezTo>
                    <a:pt x="488" y="448"/>
                    <a:pt x="488" y="448"/>
                    <a:pt x="488" y="448"/>
                  </a:cubicBezTo>
                  <a:cubicBezTo>
                    <a:pt x="486" y="447"/>
                    <a:pt x="485" y="448"/>
                    <a:pt x="483" y="447"/>
                  </a:cubicBezTo>
                  <a:cubicBezTo>
                    <a:pt x="483" y="447"/>
                    <a:pt x="482" y="445"/>
                    <a:pt x="482" y="445"/>
                  </a:cubicBezTo>
                  <a:cubicBezTo>
                    <a:pt x="480" y="444"/>
                    <a:pt x="479" y="446"/>
                    <a:pt x="476" y="445"/>
                  </a:cubicBezTo>
                  <a:cubicBezTo>
                    <a:pt x="474" y="444"/>
                    <a:pt x="473" y="441"/>
                    <a:pt x="472" y="441"/>
                  </a:cubicBezTo>
                  <a:cubicBezTo>
                    <a:pt x="470" y="440"/>
                    <a:pt x="469" y="441"/>
                    <a:pt x="466" y="441"/>
                  </a:cubicBezTo>
                  <a:cubicBezTo>
                    <a:pt x="466" y="439"/>
                    <a:pt x="467" y="438"/>
                    <a:pt x="466" y="437"/>
                  </a:cubicBezTo>
                  <a:cubicBezTo>
                    <a:pt x="466" y="436"/>
                    <a:pt x="464" y="435"/>
                    <a:pt x="464" y="433"/>
                  </a:cubicBezTo>
                  <a:cubicBezTo>
                    <a:pt x="464" y="433"/>
                    <a:pt x="464" y="432"/>
                    <a:pt x="464" y="431"/>
                  </a:cubicBezTo>
                  <a:cubicBezTo>
                    <a:pt x="463" y="430"/>
                    <a:pt x="460" y="431"/>
                    <a:pt x="459" y="431"/>
                  </a:cubicBezTo>
                  <a:cubicBezTo>
                    <a:pt x="458" y="430"/>
                    <a:pt x="457" y="428"/>
                    <a:pt x="456" y="427"/>
                  </a:cubicBezTo>
                  <a:cubicBezTo>
                    <a:pt x="455" y="427"/>
                    <a:pt x="454" y="428"/>
                    <a:pt x="453" y="427"/>
                  </a:cubicBezTo>
                  <a:cubicBezTo>
                    <a:pt x="451" y="427"/>
                    <a:pt x="449" y="425"/>
                    <a:pt x="448" y="424"/>
                  </a:cubicBezTo>
                  <a:cubicBezTo>
                    <a:pt x="447" y="424"/>
                    <a:pt x="445" y="424"/>
                    <a:pt x="445" y="424"/>
                  </a:cubicBezTo>
                  <a:cubicBezTo>
                    <a:pt x="443" y="424"/>
                    <a:pt x="441" y="420"/>
                    <a:pt x="440" y="420"/>
                  </a:cubicBezTo>
                  <a:cubicBezTo>
                    <a:pt x="436" y="419"/>
                    <a:pt x="430" y="423"/>
                    <a:pt x="427" y="423"/>
                  </a:cubicBezTo>
                  <a:cubicBezTo>
                    <a:pt x="427" y="421"/>
                    <a:pt x="427" y="418"/>
                    <a:pt x="426" y="415"/>
                  </a:cubicBezTo>
                  <a:cubicBezTo>
                    <a:pt x="426" y="415"/>
                    <a:pt x="424" y="413"/>
                    <a:pt x="423" y="412"/>
                  </a:cubicBezTo>
                  <a:cubicBezTo>
                    <a:pt x="423" y="411"/>
                    <a:pt x="424" y="409"/>
                    <a:pt x="423" y="408"/>
                  </a:cubicBezTo>
                  <a:cubicBezTo>
                    <a:pt x="423" y="408"/>
                    <a:pt x="421" y="407"/>
                    <a:pt x="421" y="407"/>
                  </a:cubicBezTo>
                  <a:cubicBezTo>
                    <a:pt x="421" y="406"/>
                    <a:pt x="421" y="405"/>
                    <a:pt x="421" y="405"/>
                  </a:cubicBezTo>
                  <a:cubicBezTo>
                    <a:pt x="421" y="403"/>
                    <a:pt x="419" y="401"/>
                    <a:pt x="418" y="399"/>
                  </a:cubicBezTo>
                  <a:cubicBezTo>
                    <a:pt x="413" y="400"/>
                    <a:pt x="406" y="401"/>
                    <a:pt x="405" y="398"/>
                  </a:cubicBezTo>
                  <a:cubicBezTo>
                    <a:pt x="404" y="396"/>
                    <a:pt x="405" y="393"/>
                    <a:pt x="404" y="391"/>
                  </a:cubicBezTo>
                  <a:cubicBezTo>
                    <a:pt x="404" y="391"/>
                    <a:pt x="401" y="388"/>
                    <a:pt x="401" y="388"/>
                  </a:cubicBezTo>
                  <a:cubicBezTo>
                    <a:pt x="402" y="388"/>
                    <a:pt x="403" y="387"/>
                    <a:pt x="403" y="387"/>
                  </a:cubicBezTo>
                  <a:cubicBezTo>
                    <a:pt x="404" y="385"/>
                    <a:pt x="403" y="383"/>
                    <a:pt x="403" y="381"/>
                  </a:cubicBezTo>
                  <a:cubicBezTo>
                    <a:pt x="404" y="380"/>
                    <a:pt x="407" y="377"/>
                    <a:pt x="407" y="377"/>
                  </a:cubicBezTo>
                  <a:cubicBezTo>
                    <a:pt x="408" y="376"/>
                    <a:pt x="407" y="375"/>
                    <a:pt x="407" y="374"/>
                  </a:cubicBezTo>
                  <a:cubicBezTo>
                    <a:pt x="406" y="374"/>
                    <a:pt x="406" y="374"/>
                    <a:pt x="405" y="374"/>
                  </a:cubicBezTo>
                  <a:cubicBezTo>
                    <a:pt x="406" y="373"/>
                    <a:pt x="406" y="372"/>
                    <a:pt x="406" y="372"/>
                  </a:cubicBezTo>
                  <a:cubicBezTo>
                    <a:pt x="408" y="372"/>
                    <a:pt x="410" y="372"/>
                    <a:pt x="412" y="372"/>
                  </a:cubicBezTo>
                  <a:cubicBezTo>
                    <a:pt x="412" y="370"/>
                    <a:pt x="410" y="369"/>
                    <a:pt x="411" y="367"/>
                  </a:cubicBezTo>
                  <a:cubicBezTo>
                    <a:pt x="411" y="366"/>
                    <a:pt x="417" y="362"/>
                    <a:pt x="417" y="362"/>
                  </a:cubicBezTo>
                  <a:cubicBezTo>
                    <a:pt x="417" y="362"/>
                    <a:pt x="416" y="360"/>
                    <a:pt x="417" y="360"/>
                  </a:cubicBezTo>
                  <a:cubicBezTo>
                    <a:pt x="417" y="359"/>
                    <a:pt x="421" y="359"/>
                    <a:pt x="421" y="359"/>
                  </a:cubicBezTo>
                  <a:cubicBezTo>
                    <a:pt x="421" y="357"/>
                    <a:pt x="422" y="356"/>
                    <a:pt x="422" y="353"/>
                  </a:cubicBezTo>
                  <a:cubicBezTo>
                    <a:pt x="422" y="353"/>
                    <a:pt x="424" y="353"/>
                    <a:pt x="425" y="353"/>
                  </a:cubicBezTo>
                  <a:cubicBezTo>
                    <a:pt x="425" y="353"/>
                    <a:pt x="425" y="351"/>
                    <a:pt x="425" y="350"/>
                  </a:cubicBezTo>
                  <a:cubicBezTo>
                    <a:pt x="425" y="350"/>
                    <a:pt x="427" y="350"/>
                    <a:pt x="426" y="351"/>
                  </a:cubicBezTo>
                  <a:cubicBezTo>
                    <a:pt x="427" y="351"/>
                    <a:pt x="429" y="351"/>
                    <a:pt x="430" y="351"/>
                  </a:cubicBezTo>
                  <a:cubicBezTo>
                    <a:pt x="429" y="351"/>
                    <a:pt x="430" y="349"/>
                    <a:pt x="428" y="350"/>
                  </a:cubicBezTo>
                  <a:cubicBezTo>
                    <a:pt x="428" y="349"/>
                    <a:pt x="427" y="348"/>
                    <a:pt x="427" y="348"/>
                  </a:cubicBezTo>
                  <a:cubicBezTo>
                    <a:pt x="428" y="348"/>
                    <a:pt x="430" y="348"/>
                    <a:pt x="431" y="348"/>
                  </a:cubicBezTo>
                  <a:cubicBezTo>
                    <a:pt x="431" y="348"/>
                    <a:pt x="433" y="345"/>
                    <a:pt x="430" y="346"/>
                  </a:cubicBezTo>
                  <a:cubicBezTo>
                    <a:pt x="430" y="344"/>
                    <a:pt x="430" y="344"/>
                    <a:pt x="430" y="344"/>
                  </a:cubicBezTo>
                  <a:cubicBezTo>
                    <a:pt x="435" y="346"/>
                    <a:pt x="436" y="346"/>
                    <a:pt x="441" y="344"/>
                  </a:cubicBezTo>
                  <a:cubicBezTo>
                    <a:pt x="441" y="343"/>
                    <a:pt x="442" y="344"/>
                    <a:pt x="443" y="343"/>
                  </a:cubicBezTo>
                  <a:cubicBezTo>
                    <a:pt x="443" y="343"/>
                    <a:pt x="443" y="341"/>
                    <a:pt x="443" y="341"/>
                  </a:cubicBezTo>
                  <a:cubicBezTo>
                    <a:pt x="443" y="341"/>
                    <a:pt x="443" y="339"/>
                    <a:pt x="443" y="338"/>
                  </a:cubicBezTo>
                  <a:cubicBezTo>
                    <a:pt x="442" y="338"/>
                    <a:pt x="440" y="338"/>
                    <a:pt x="440" y="338"/>
                  </a:cubicBezTo>
                  <a:cubicBezTo>
                    <a:pt x="439" y="337"/>
                    <a:pt x="440" y="335"/>
                    <a:pt x="440" y="334"/>
                  </a:cubicBezTo>
                  <a:cubicBezTo>
                    <a:pt x="438" y="333"/>
                    <a:pt x="443" y="334"/>
                    <a:pt x="444" y="334"/>
                  </a:cubicBezTo>
                  <a:cubicBezTo>
                    <a:pt x="445" y="332"/>
                    <a:pt x="445" y="332"/>
                    <a:pt x="445" y="332"/>
                  </a:cubicBezTo>
                  <a:cubicBezTo>
                    <a:pt x="446" y="332"/>
                    <a:pt x="446" y="332"/>
                    <a:pt x="446" y="332"/>
                  </a:cubicBezTo>
                  <a:cubicBezTo>
                    <a:pt x="446" y="331"/>
                    <a:pt x="446" y="330"/>
                    <a:pt x="447" y="329"/>
                  </a:cubicBezTo>
                  <a:cubicBezTo>
                    <a:pt x="444" y="328"/>
                    <a:pt x="445" y="327"/>
                    <a:pt x="446" y="324"/>
                  </a:cubicBezTo>
                  <a:cubicBezTo>
                    <a:pt x="447" y="324"/>
                    <a:pt x="448" y="324"/>
                    <a:pt x="451" y="324"/>
                  </a:cubicBezTo>
                  <a:cubicBezTo>
                    <a:pt x="451" y="323"/>
                    <a:pt x="450" y="321"/>
                    <a:pt x="451" y="321"/>
                  </a:cubicBezTo>
                  <a:cubicBezTo>
                    <a:pt x="452" y="321"/>
                    <a:pt x="459" y="323"/>
                    <a:pt x="459" y="323"/>
                  </a:cubicBezTo>
                  <a:cubicBezTo>
                    <a:pt x="460" y="323"/>
                    <a:pt x="459" y="325"/>
                    <a:pt x="461" y="325"/>
                  </a:cubicBezTo>
                  <a:cubicBezTo>
                    <a:pt x="461" y="323"/>
                    <a:pt x="461" y="323"/>
                    <a:pt x="461" y="323"/>
                  </a:cubicBezTo>
                  <a:cubicBezTo>
                    <a:pt x="462" y="322"/>
                    <a:pt x="464" y="323"/>
                    <a:pt x="465" y="322"/>
                  </a:cubicBezTo>
                  <a:cubicBezTo>
                    <a:pt x="466" y="322"/>
                    <a:pt x="468" y="320"/>
                    <a:pt x="469" y="320"/>
                  </a:cubicBezTo>
                  <a:cubicBezTo>
                    <a:pt x="468" y="314"/>
                    <a:pt x="469" y="312"/>
                    <a:pt x="472" y="310"/>
                  </a:cubicBezTo>
                  <a:cubicBezTo>
                    <a:pt x="468" y="309"/>
                    <a:pt x="465" y="307"/>
                    <a:pt x="461" y="307"/>
                  </a:cubicBezTo>
                  <a:cubicBezTo>
                    <a:pt x="455" y="307"/>
                    <a:pt x="447" y="308"/>
                    <a:pt x="443" y="308"/>
                  </a:cubicBezTo>
                  <a:cubicBezTo>
                    <a:pt x="443" y="308"/>
                    <a:pt x="443" y="306"/>
                    <a:pt x="443" y="306"/>
                  </a:cubicBezTo>
                  <a:cubicBezTo>
                    <a:pt x="445" y="306"/>
                    <a:pt x="446" y="307"/>
                    <a:pt x="447" y="306"/>
                  </a:cubicBezTo>
                  <a:cubicBezTo>
                    <a:pt x="448" y="306"/>
                    <a:pt x="451" y="305"/>
                    <a:pt x="452" y="305"/>
                  </a:cubicBezTo>
                  <a:cubicBezTo>
                    <a:pt x="452" y="304"/>
                    <a:pt x="452" y="304"/>
                    <a:pt x="452" y="304"/>
                  </a:cubicBezTo>
                  <a:cubicBezTo>
                    <a:pt x="451" y="304"/>
                    <a:pt x="449" y="303"/>
                    <a:pt x="451" y="303"/>
                  </a:cubicBezTo>
                  <a:cubicBezTo>
                    <a:pt x="451" y="302"/>
                    <a:pt x="451" y="301"/>
                    <a:pt x="451" y="300"/>
                  </a:cubicBezTo>
                  <a:cubicBezTo>
                    <a:pt x="453" y="301"/>
                    <a:pt x="455" y="303"/>
                    <a:pt x="458" y="302"/>
                  </a:cubicBezTo>
                  <a:cubicBezTo>
                    <a:pt x="459" y="302"/>
                    <a:pt x="458" y="301"/>
                    <a:pt x="461" y="301"/>
                  </a:cubicBezTo>
                  <a:cubicBezTo>
                    <a:pt x="461" y="301"/>
                    <a:pt x="463" y="303"/>
                    <a:pt x="464" y="303"/>
                  </a:cubicBezTo>
                  <a:cubicBezTo>
                    <a:pt x="465" y="303"/>
                    <a:pt x="466" y="302"/>
                    <a:pt x="467" y="302"/>
                  </a:cubicBezTo>
                  <a:cubicBezTo>
                    <a:pt x="468" y="303"/>
                    <a:pt x="472" y="307"/>
                    <a:pt x="474" y="308"/>
                  </a:cubicBezTo>
                  <a:cubicBezTo>
                    <a:pt x="474" y="308"/>
                    <a:pt x="475" y="307"/>
                    <a:pt x="476" y="307"/>
                  </a:cubicBezTo>
                  <a:cubicBezTo>
                    <a:pt x="476" y="306"/>
                    <a:pt x="475" y="306"/>
                    <a:pt x="476" y="304"/>
                  </a:cubicBezTo>
                  <a:cubicBezTo>
                    <a:pt x="477" y="302"/>
                    <a:pt x="480" y="302"/>
                    <a:pt x="479" y="297"/>
                  </a:cubicBezTo>
                  <a:cubicBezTo>
                    <a:pt x="479" y="296"/>
                    <a:pt x="476" y="294"/>
                    <a:pt x="476" y="294"/>
                  </a:cubicBezTo>
                  <a:cubicBezTo>
                    <a:pt x="477" y="294"/>
                    <a:pt x="484" y="292"/>
                    <a:pt x="484" y="292"/>
                  </a:cubicBezTo>
                  <a:cubicBezTo>
                    <a:pt x="484" y="292"/>
                    <a:pt x="490" y="297"/>
                    <a:pt x="490" y="298"/>
                  </a:cubicBezTo>
                  <a:cubicBezTo>
                    <a:pt x="490" y="298"/>
                    <a:pt x="493" y="298"/>
                    <a:pt x="494" y="298"/>
                  </a:cubicBezTo>
                  <a:cubicBezTo>
                    <a:pt x="494" y="297"/>
                    <a:pt x="494" y="297"/>
                    <a:pt x="494" y="297"/>
                  </a:cubicBezTo>
                  <a:cubicBezTo>
                    <a:pt x="496" y="297"/>
                    <a:pt x="497" y="296"/>
                    <a:pt x="499" y="296"/>
                  </a:cubicBezTo>
                  <a:cubicBezTo>
                    <a:pt x="499" y="296"/>
                    <a:pt x="498" y="295"/>
                    <a:pt x="498" y="294"/>
                  </a:cubicBezTo>
                  <a:cubicBezTo>
                    <a:pt x="498" y="294"/>
                    <a:pt x="497" y="295"/>
                    <a:pt x="496" y="294"/>
                  </a:cubicBezTo>
                  <a:cubicBezTo>
                    <a:pt x="496" y="293"/>
                    <a:pt x="496" y="293"/>
                    <a:pt x="496" y="293"/>
                  </a:cubicBezTo>
                  <a:cubicBezTo>
                    <a:pt x="496" y="292"/>
                    <a:pt x="495" y="293"/>
                    <a:pt x="494" y="292"/>
                  </a:cubicBezTo>
                  <a:cubicBezTo>
                    <a:pt x="494" y="292"/>
                    <a:pt x="493" y="291"/>
                    <a:pt x="493" y="290"/>
                  </a:cubicBezTo>
                  <a:cubicBezTo>
                    <a:pt x="492" y="289"/>
                    <a:pt x="492" y="290"/>
                    <a:pt x="492" y="288"/>
                  </a:cubicBezTo>
                  <a:cubicBezTo>
                    <a:pt x="491" y="288"/>
                    <a:pt x="490" y="289"/>
                    <a:pt x="489" y="288"/>
                  </a:cubicBezTo>
                  <a:cubicBezTo>
                    <a:pt x="490" y="288"/>
                    <a:pt x="488" y="289"/>
                    <a:pt x="491" y="286"/>
                  </a:cubicBezTo>
                  <a:cubicBezTo>
                    <a:pt x="490" y="286"/>
                    <a:pt x="492" y="286"/>
                    <a:pt x="492" y="286"/>
                  </a:cubicBezTo>
                  <a:cubicBezTo>
                    <a:pt x="493" y="286"/>
                    <a:pt x="493" y="288"/>
                    <a:pt x="494" y="288"/>
                  </a:cubicBezTo>
                  <a:cubicBezTo>
                    <a:pt x="495" y="288"/>
                    <a:pt x="495" y="287"/>
                    <a:pt x="496" y="287"/>
                  </a:cubicBezTo>
                  <a:cubicBezTo>
                    <a:pt x="497" y="288"/>
                    <a:pt x="496" y="290"/>
                    <a:pt x="497" y="291"/>
                  </a:cubicBezTo>
                  <a:cubicBezTo>
                    <a:pt x="498" y="292"/>
                    <a:pt x="499" y="291"/>
                    <a:pt x="500" y="292"/>
                  </a:cubicBezTo>
                  <a:cubicBezTo>
                    <a:pt x="501" y="292"/>
                    <a:pt x="501" y="294"/>
                    <a:pt x="502" y="294"/>
                  </a:cubicBezTo>
                  <a:cubicBezTo>
                    <a:pt x="503" y="294"/>
                    <a:pt x="503" y="294"/>
                    <a:pt x="503" y="294"/>
                  </a:cubicBezTo>
                  <a:cubicBezTo>
                    <a:pt x="503" y="294"/>
                    <a:pt x="507" y="289"/>
                    <a:pt x="508" y="288"/>
                  </a:cubicBezTo>
                  <a:cubicBezTo>
                    <a:pt x="508" y="288"/>
                    <a:pt x="508" y="288"/>
                    <a:pt x="508" y="288"/>
                  </a:cubicBezTo>
                  <a:cubicBezTo>
                    <a:pt x="509" y="287"/>
                    <a:pt x="511" y="288"/>
                    <a:pt x="512" y="287"/>
                  </a:cubicBezTo>
                  <a:cubicBezTo>
                    <a:pt x="513" y="287"/>
                    <a:pt x="516" y="284"/>
                    <a:pt x="518" y="283"/>
                  </a:cubicBezTo>
                  <a:cubicBezTo>
                    <a:pt x="520" y="282"/>
                    <a:pt x="520" y="284"/>
                    <a:pt x="522" y="283"/>
                  </a:cubicBezTo>
                  <a:cubicBezTo>
                    <a:pt x="524" y="282"/>
                    <a:pt x="527" y="278"/>
                    <a:pt x="526" y="275"/>
                  </a:cubicBezTo>
                  <a:cubicBezTo>
                    <a:pt x="525" y="273"/>
                    <a:pt x="525" y="273"/>
                    <a:pt x="525" y="273"/>
                  </a:cubicBezTo>
                  <a:cubicBezTo>
                    <a:pt x="523" y="269"/>
                    <a:pt x="523" y="272"/>
                    <a:pt x="520" y="271"/>
                  </a:cubicBezTo>
                  <a:cubicBezTo>
                    <a:pt x="519" y="270"/>
                    <a:pt x="516" y="265"/>
                    <a:pt x="516" y="264"/>
                  </a:cubicBezTo>
                  <a:cubicBezTo>
                    <a:pt x="517" y="263"/>
                    <a:pt x="514" y="260"/>
                    <a:pt x="516" y="258"/>
                  </a:cubicBezTo>
                  <a:cubicBezTo>
                    <a:pt x="517" y="257"/>
                    <a:pt x="519" y="257"/>
                    <a:pt x="520" y="257"/>
                  </a:cubicBezTo>
                  <a:cubicBezTo>
                    <a:pt x="521" y="254"/>
                    <a:pt x="521" y="254"/>
                    <a:pt x="521" y="254"/>
                  </a:cubicBezTo>
                  <a:cubicBezTo>
                    <a:pt x="520" y="254"/>
                    <a:pt x="518" y="254"/>
                    <a:pt x="518" y="254"/>
                  </a:cubicBezTo>
                  <a:cubicBezTo>
                    <a:pt x="518" y="253"/>
                    <a:pt x="517" y="254"/>
                    <a:pt x="517" y="252"/>
                  </a:cubicBezTo>
                  <a:cubicBezTo>
                    <a:pt x="517" y="252"/>
                    <a:pt x="526" y="244"/>
                    <a:pt x="521" y="243"/>
                  </a:cubicBezTo>
                  <a:cubicBezTo>
                    <a:pt x="520" y="242"/>
                    <a:pt x="516" y="244"/>
                    <a:pt x="514" y="244"/>
                  </a:cubicBezTo>
                  <a:cubicBezTo>
                    <a:pt x="513" y="242"/>
                    <a:pt x="511" y="239"/>
                    <a:pt x="514" y="239"/>
                  </a:cubicBezTo>
                  <a:cubicBezTo>
                    <a:pt x="512" y="238"/>
                    <a:pt x="511" y="238"/>
                    <a:pt x="510" y="237"/>
                  </a:cubicBezTo>
                  <a:cubicBezTo>
                    <a:pt x="510" y="236"/>
                    <a:pt x="511" y="236"/>
                    <a:pt x="510" y="235"/>
                  </a:cubicBezTo>
                  <a:cubicBezTo>
                    <a:pt x="508" y="234"/>
                    <a:pt x="506" y="234"/>
                    <a:pt x="504" y="234"/>
                  </a:cubicBezTo>
                  <a:cubicBezTo>
                    <a:pt x="503" y="235"/>
                    <a:pt x="503" y="236"/>
                    <a:pt x="502" y="236"/>
                  </a:cubicBezTo>
                  <a:cubicBezTo>
                    <a:pt x="502" y="236"/>
                    <a:pt x="500" y="234"/>
                    <a:pt x="500" y="234"/>
                  </a:cubicBezTo>
                  <a:cubicBezTo>
                    <a:pt x="496" y="232"/>
                    <a:pt x="493" y="233"/>
                    <a:pt x="488" y="233"/>
                  </a:cubicBezTo>
                  <a:cubicBezTo>
                    <a:pt x="488" y="234"/>
                    <a:pt x="490" y="234"/>
                    <a:pt x="490" y="235"/>
                  </a:cubicBezTo>
                  <a:cubicBezTo>
                    <a:pt x="490" y="235"/>
                    <a:pt x="489" y="241"/>
                    <a:pt x="490" y="244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6"/>
                    <a:pt x="494" y="247"/>
                    <a:pt x="494" y="247"/>
                  </a:cubicBezTo>
                  <a:cubicBezTo>
                    <a:pt x="493" y="247"/>
                    <a:pt x="493" y="249"/>
                    <a:pt x="493" y="249"/>
                  </a:cubicBezTo>
                  <a:cubicBezTo>
                    <a:pt x="493" y="250"/>
                    <a:pt x="494" y="250"/>
                    <a:pt x="494" y="251"/>
                  </a:cubicBezTo>
                  <a:cubicBezTo>
                    <a:pt x="494" y="251"/>
                    <a:pt x="493" y="250"/>
                    <a:pt x="492" y="251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4" y="252"/>
                    <a:pt x="492" y="253"/>
                    <a:pt x="492" y="253"/>
                  </a:cubicBezTo>
                  <a:cubicBezTo>
                    <a:pt x="492" y="253"/>
                    <a:pt x="489" y="253"/>
                    <a:pt x="488" y="253"/>
                  </a:cubicBezTo>
                  <a:cubicBezTo>
                    <a:pt x="487" y="255"/>
                    <a:pt x="487" y="258"/>
                    <a:pt x="486" y="260"/>
                  </a:cubicBezTo>
                  <a:cubicBezTo>
                    <a:pt x="486" y="260"/>
                    <a:pt x="485" y="261"/>
                    <a:pt x="485" y="261"/>
                  </a:cubicBezTo>
                  <a:cubicBezTo>
                    <a:pt x="485" y="262"/>
                    <a:pt x="486" y="262"/>
                    <a:pt x="486" y="263"/>
                  </a:cubicBezTo>
                  <a:cubicBezTo>
                    <a:pt x="486" y="263"/>
                    <a:pt x="484" y="264"/>
                    <a:pt x="484" y="264"/>
                  </a:cubicBezTo>
                  <a:cubicBezTo>
                    <a:pt x="483" y="264"/>
                    <a:pt x="483" y="266"/>
                    <a:pt x="483" y="267"/>
                  </a:cubicBezTo>
                  <a:cubicBezTo>
                    <a:pt x="482" y="268"/>
                    <a:pt x="478" y="270"/>
                    <a:pt x="479" y="274"/>
                  </a:cubicBezTo>
                  <a:cubicBezTo>
                    <a:pt x="479" y="274"/>
                    <a:pt x="480" y="275"/>
                    <a:pt x="480" y="276"/>
                  </a:cubicBezTo>
                  <a:cubicBezTo>
                    <a:pt x="478" y="277"/>
                    <a:pt x="477" y="277"/>
                    <a:pt x="474" y="278"/>
                  </a:cubicBezTo>
                  <a:cubicBezTo>
                    <a:pt x="475" y="278"/>
                    <a:pt x="475" y="280"/>
                    <a:pt x="475" y="281"/>
                  </a:cubicBezTo>
                  <a:cubicBezTo>
                    <a:pt x="473" y="281"/>
                    <a:pt x="473" y="279"/>
                    <a:pt x="472" y="279"/>
                  </a:cubicBezTo>
                  <a:cubicBezTo>
                    <a:pt x="471" y="279"/>
                    <a:pt x="471" y="279"/>
                    <a:pt x="469" y="280"/>
                  </a:cubicBezTo>
                  <a:cubicBezTo>
                    <a:pt x="468" y="278"/>
                    <a:pt x="467" y="274"/>
                    <a:pt x="466" y="273"/>
                  </a:cubicBezTo>
                  <a:cubicBezTo>
                    <a:pt x="465" y="272"/>
                    <a:pt x="463" y="272"/>
                    <a:pt x="463" y="272"/>
                  </a:cubicBezTo>
                  <a:cubicBezTo>
                    <a:pt x="462" y="271"/>
                    <a:pt x="459" y="265"/>
                    <a:pt x="459" y="264"/>
                  </a:cubicBezTo>
                  <a:cubicBezTo>
                    <a:pt x="460" y="263"/>
                    <a:pt x="460" y="261"/>
                    <a:pt x="462" y="261"/>
                  </a:cubicBezTo>
                  <a:cubicBezTo>
                    <a:pt x="463" y="261"/>
                    <a:pt x="463" y="261"/>
                    <a:pt x="463" y="261"/>
                  </a:cubicBezTo>
                  <a:cubicBezTo>
                    <a:pt x="463" y="259"/>
                    <a:pt x="462" y="257"/>
                    <a:pt x="463" y="255"/>
                  </a:cubicBezTo>
                  <a:cubicBezTo>
                    <a:pt x="463" y="255"/>
                    <a:pt x="464" y="254"/>
                    <a:pt x="464" y="253"/>
                  </a:cubicBezTo>
                  <a:cubicBezTo>
                    <a:pt x="466" y="251"/>
                    <a:pt x="466" y="251"/>
                    <a:pt x="466" y="251"/>
                  </a:cubicBezTo>
                  <a:cubicBezTo>
                    <a:pt x="466" y="250"/>
                    <a:pt x="465" y="248"/>
                    <a:pt x="465" y="248"/>
                  </a:cubicBezTo>
                  <a:cubicBezTo>
                    <a:pt x="464" y="246"/>
                    <a:pt x="463" y="243"/>
                    <a:pt x="462" y="241"/>
                  </a:cubicBezTo>
                  <a:cubicBezTo>
                    <a:pt x="460" y="242"/>
                    <a:pt x="455" y="243"/>
                    <a:pt x="454" y="245"/>
                  </a:cubicBezTo>
                  <a:cubicBezTo>
                    <a:pt x="453" y="246"/>
                    <a:pt x="453" y="250"/>
                    <a:pt x="453" y="251"/>
                  </a:cubicBezTo>
                  <a:cubicBezTo>
                    <a:pt x="454" y="251"/>
                    <a:pt x="453" y="255"/>
                    <a:pt x="453" y="257"/>
                  </a:cubicBezTo>
                  <a:cubicBezTo>
                    <a:pt x="452" y="257"/>
                    <a:pt x="452" y="256"/>
                    <a:pt x="451" y="257"/>
                  </a:cubicBezTo>
                  <a:cubicBezTo>
                    <a:pt x="449" y="258"/>
                    <a:pt x="449" y="258"/>
                    <a:pt x="449" y="258"/>
                  </a:cubicBezTo>
                  <a:cubicBezTo>
                    <a:pt x="448" y="264"/>
                    <a:pt x="451" y="262"/>
                    <a:pt x="445" y="262"/>
                  </a:cubicBezTo>
                  <a:cubicBezTo>
                    <a:pt x="445" y="261"/>
                    <a:pt x="445" y="261"/>
                    <a:pt x="445" y="261"/>
                  </a:cubicBezTo>
                  <a:cubicBezTo>
                    <a:pt x="445" y="261"/>
                    <a:pt x="446" y="259"/>
                    <a:pt x="446" y="258"/>
                  </a:cubicBezTo>
                  <a:cubicBezTo>
                    <a:pt x="446" y="257"/>
                    <a:pt x="444" y="254"/>
                    <a:pt x="444" y="253"/>
                  </a:cubicBezTo>
                  <a:cubicBezTo>
                    <a:pt x="443" y="252"/>
                    <a:pt x="443" y="252"/>
                    <a:pt x="442" y="251"/>
                  </a:cubicBezTo>
                  <a:cubicBezTo>
                    <a:pt x="445" y="251"/>
                    <a:pt x="441" y="246"/>
                    <a:pt x="441" y="246"/>
                  </a:cubicBezTo>
                  <a:cubicBezTo>
                    <a:pt x="440" y="246"/>
                    <a:pt x="440" y="244"/>
                    <a:pt x="440" y="242"/>
                  </a:cubicBezTo>
                  <a:cubicBezTo>
                    <a:pt x="437" y="242"/>
                    <a:pt x="434" y="242"/>
                    <a:pt x="431" y="241"/>
                  </a:cubicBezTo>
                  <a:cubicBezTo>
                    <a:pt x="431" y="240"/>
                    <a:pt x="430" y="238"/>
                    <a:pt x="429" y="238"/>
                  </a:cubicBezTo>
                  <a:cubicBezTo>
                    <a:pt x="429" y="238"/>
                    <a:pt x="427" y="238"/>
                    <a:pt x="427" y="237"/>
                  </a:cubicBezTo>
                  <a:cubicBezTo>
                    <a:pt x="426" y="237"/>
                    <a:pt x="426" y="236"/>
                    <a:pt x="426" y="235"/>
                  </a:cubicBezTo>
                  <a:cubicBezTo>
                    <a:pt x="425" y="235"/>
                    <a:pt x="425" y="235"/>
                    <a:pt x="425" y="235"/>
                  </a:cubicBezTo>
                  <a:cubicBezTo>
                    <a:pt x="426" y="235"/>
                    <a:pt x="427" y="233"/>
                    <a:pt x="427" y="233"/>
                  </a:cubicBezTo>
                  <a:cubicBezTo>
                    <a:pt x="428" y="232"/>
                    <a:pt x="429" y="233"/>
                    <a:pt x="429" y="233"/>
                  </a:cubicBezTo>
                  <a:cubicBezTo>
                    <a:pt x="429" y="233"/>
                    <a:pt x="432" y="230"/>
                    <a:pt x="433" y="230"/>
                  </a:cubicBezTo>
                  <a:cubicBezTo>
                    <a:pt x="433" y="230"/>
                    <a:pt x="433" y="227"/>
                    <a:pt x="433" y="227"/>
                  </a:cubicBezTo>
                  <a:cubicBezTo>
                    <a:pt x="433" y="227"/>
                    <a:pt x="430" y="227"/>
                    <a:pt x="431" y="227"/>
                  </a:cubicBezTo>
                  <a:cubicBezTo>
                    <a:pt x="430" y="228"/>
                    <a:pt x="429" y="228"/>
                    <a:pt x="428" y="229"/>
                  </a:cubicBezTo>
                  <a:cubicBezTo>
                    <a:pt x="429" y="227"/>
                    <a:pt x="429" y="225"/>
                    <a:pt x="430" y="223"/>
                  </a:cubicBezTo>
                  <a:cubicBezTo>
                    <a:pt x="430" y="223"/>
                    <a:pt x="431" y="223"/>
                    <a:pt x="431" y="223"/>
                  </a:cubicBezTo>
                  <a:cubicBezTo>
                    <a:pt x="433" y="225"/>
                    <a:pt x="433" y="225"/>
                    <a:pt x="433" y="225"/>
                  </a:cubicBezTo>
                  <a:cubicBezTo>
                    <a:pt x="434" y="225"/>
                    <a:pt x="436" y="225"/>
                    <a:pt x="437" y="225"/>
                  </a:cubicBezTo>
                  <a:cubicBezTo>
                    <a:pt x="437" y="220"/>
                    <a:pt x="437" y="220"/>
                    <a:pt x="437" y="220"/>
                  </a:cubicBezTo>
                  <a:cubicBezTo>
                    <a:pt x="436" y="220"/>
                    <a:pt x="435" y="220"/>
                    <a:pt x="435" y="221"/>
                  </a:cubicBezTo>
                  <a:cubicBezTo>
                    <a:pt x="433" y="217"/>
                    <a:pt x="433" y="217"/>
                    <a:pt x="433" y="217"/>
                  </a:cubicBezTo>
                  <a:cubicBezTo>
                    <a:pt x="431" y="216"/>
                    <a:pt x="430" y="217"/>
                    <a:pt x="429" y="217"/>
                  </a:cubicBezTo>
                  <a:cubicBezTo>
                    <a:pt x="428" y="216"/>
                    <a:pt x="426" y="213"/>
                    <a:pt x="425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19" y="211"/>
                    <a:pt x="418" y="209"/>
                    <a:pt x="417" y="209"/>
                  </a:cubicBezTo>
                  <a:cubicBezTo>
                    <a:pt x="417" y="209"/>
                    <a:pt x="416" y="209"/>
                    <a:pt x="415" y="209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11" y="203"/>
                    <a:pt x="411" y="203"/>
                    <a:pt x="411" y="203"/>
                  </a:cubicBezTo>
                  <a:cubicBezTo>
                    <a:pt x="410" y="204"/>
                    <a:pt x="410" y="204"/>
                    <a:pt x="409" y="204"/>
                  </a:cubicBezTo>
                  <a:cubicBezTo>
                    <a:pt x="409" y="204"/>
                    <a:pt x="409" y="202"/>
                    <a:pt x="409" y="201"/>
                  </a:cubicBezTo>
                  <a:cubicBezTo>
                    <a:pt x="407" y="201"/>
                    <a:pt x="408" y="203"/>
                    <a:pt x="406" y="202"/>
                  </a:cubicBezTo>
                  <a:cubicBezTo>
                    <a:pt x="406" y="202"/>
                    <a:pt x="406" y="200"/>
                    <a:pt x="406" y="199"/>
                  </a:cubicBezTo>
                  <a:cubicBezTo>
                    <a:pt x="407" y="199"/>
                    <a:pt x="408" y="199"/>
                    <a:pt x="409" y="199"/>
                  </a:cubicBezTo>
                  <a:cubicBezTo>
                    <a:pt x="408" y="199"/>
                    <a:pt x="409" y="198"/>
                    <a:pt x="409" y="198"/>
                  </a:cubicBezTo>
                  <a:cubicBezTo>
                    <a:pt x="410" y="198"/>
                    <a:pt x="408" y="197"/>
                    <a:pt x="408" y="197"/>
                  </a:cubicBezTo>
                  <a:cubicBezTo>
                    <a:pt x="408" y="197"/>
                    <a:pt x="409" y="195"/>
                    <a:pt x="409" y="195"/>
                  </a:cubicBezTo>
                  <a:cubicBezTo>
                    <a:pt x="410" y="194"/>
                    <a:pt x="411" y="194"/>
                    <a:pt x="413" y="193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414" y="192"/>
                    <a:pt x="410" y="190"/>
                    <a:pt x="409" y="189"/>
                  </a:cubicBezTo>
                  <a:cubicBezTo>
                    <a:pt x="410" y="189"/>
                    <a:pt x="409" y="187"/>
                    <a:pt x="409" y="187"/>
                  </a:cubicBezTo>
                  <a:cubicBezTo>
                    <a:pt x="409" y="187"/>
                    <a:pt x="411" y="187"/>
                    <a:pt x="410" y="186"/>
                  </a:cubicBezTo>
                  <a:cubicBezTo>
                    <a:pt x="411" y="186"/>
                    <a:pt x="411" y="185"/>
                    <a:pt x="411" y="185"/>
                  </a:cubicBezTo>
                  <a:cubicBezTo>
                    <a:pt x="414" y="184"/>
                    <a:pt x="417" y="185"/>
                    <a:pt x="420" y="185"/>
                  </a:cubicBezTo>
                  <a:cubicBezTo>
                    <a:pt x="423" y="185"/>
                    <a:pt x="431" y="183"/>
                    <a:pt x="434" y="182"/>
                  </a:cubicBezTo>
                  <a:cubicBezTo>
                    <a:pt x="436" y="181"/>
                    <a:pt x="436" y="178"/>
                    <a:pt x="438" y="177"/>
                  </a:cubicBezTo>
                  <a:cubicBezTo>
                    <a:pt x="439" y="176"/>
                    <a:pt x="440" y="176"/>
                    <a:pt x="441" y="175"/>
                  </a:cubicBezTo>
                  <a:cubicBezTo>
                    <a:pt x="441" y="174"/>
                    <a:pt x="440" y="173"/>
                    <a:pt x="441" y="172"/>
                  </a:cubicBezTo>
                  <a:cubicBezTo>
                    <a:pt x="441" y="172"/>
                    <a:pt x="442" y="172"/>
                    <a:pt x="442" y="171"/>
                  </a:cubicBezTo>
                  <a:cubicBezTo>
                    <a:pt x="443" y="170"/>
                    <a:pt x="443" y="168"/>
                    <a:pt x="444" y="166"/>
                  </a:cubicBezTo>
                  <a:cubicBezTo>
                    <a:pt x="438" y="165"/>
                    <a:pt x="436" y="164"/>
                    <a:pt x="430" y="164"/>
                  </a:cubicBezTo>
                  <a:cubicBezTo>
                    <a:pt x="429" y="165"/>
                    <a:pt x="430" y="165"/>
                    <a:pt x="429" y="166"/>
                  </a:cubicBezTo>
                  <a:cubicBezTo>
                    <a:pt x="428" y="165"/>
                    <a:pt x="428" y="163"/>
                    <a:pt x="427" y="163"/>
                  </a:cubicBezTo>
                  <a:cubicBezTo>
                    <a:pt x="425" y="161"/>
                    <a:pt x="416" y="160"/>
                    <a:pt x="412" y="160"/>
                  </a:cubicBezTo>
                  <a:cubicBezTo>
                    <a:pt x="411" y="161"/>
                    <a:pt x="410" y="163"/>
                    <a:pt x="409" y="165"/>
                  </a:cubicBezTo>
                  <a:cubicBezTo>
                    <a:pt x="408" y="164"/>
                    <a:pt x="408" y="164"/>
                    <a:pt x="407" y="163"/>
                  </a:cubicBezTo>
                  <a:cubicBezTo>
                    <a:pt x="404" y="163"/>
                    <a:pt x="402" y="163"/>
                    <a:pt x="399" y="164"/>
                  </a:cubicBezTo>
                  <a:cubicBezTo>
                    <a:pt x="401" y="170"/>
                    <a:pt x="401" y="168"/>
                    <a:pt x="397" y="168"/>
                  </a:cubicBezTo>
                  <a:cubicBezTo>
                    <a:pt x="397" y="168"/>
                    <a:pt x="397" y="171"/>
                    <a:pt x="397" y="171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7" y="173"/>
                    <a:pt x="397" y="174"/>
                  </a:cubicBezTo>
                  <a:cubicBezTo>
                    <a:pt x="397" y="175"/>
                    <a:pt x="399" y="177"/>
                    <a:pt x="399" y="177"/>
                  </a:cubicBezTo>
                  <a:cubicBezTo>
                    <a:pt x="400" y="179"/>
                    <a:pt x="399" y="180"/>
                    <a:pt x="400" y="183"/>
                  </a:cubicBezTo>
                  <a:cubicBezTo>
                    <a:pt x="401" y="183"/>
                    <a:pt x="401" y="183"/>
                    <a:pt x="401" y="183"/>
                  </a:cubicBezTo>
                  <a:cubicBezTo>
                    <a:pt x="402" y="184"/>
                    <a:pt x="401" y="185"/>
                    <a:pt x="401" y="186"/>
                  </a:cubicBezTo>
                  <a:cubicBezTo>
                    <a:pt x="400" y="187"/>
                    <a:pt x="400" y="187"/>
                    <a:pt x="399" y="188"/>
                  </a:cubicBezTo>
                  <a:cubicBezTo>
                    <a:pt x="400" y="189"/>
                    <a:pt x="402" y="190"/>
                    <a:pt x="403" y="191"/>
                  </a:cubicBezTo>
                  <a:cubicBezTo>
                    <a:pt x="403" y="192"/>
                    <a:pt x="401" y="199"/>
                    <a:pt x="403" y="199"/>
                  </a:cubicBezTo>
                  <a:cubicBezTo>
                    <a:pt x="403" y="199"/>
                    <a:pt x="401" y="200"/>
                    <a:pt x="402" y="201"/>
                  </a:cubicBezTo>
                  <a:cubicBezTo>
                    <a:pt x="401" y="201"/>
                    <a:pt x="400" y="201"/>
                    <a:pt x="399" y="201"/>
                  </a:cubicBezTo>
                  <a:cubicBezTo>
                    <a:pt x="398" y="202"/>
                    <a:pt x="397" y="204"/>
                    <a:pt x="397" y="205"/>
                  </a:cubicBezTo>
                  <a:cubicBezTo>
                    <a:pt x="399" y="206"/>
                    <a:pt x="400" y="207"/>
                    <a:pt x="401" y="209"/>
                  </a:cubicBezTo>
                  <a:cubicBezTo>
                    <a:pt x="401" y="209"/>
                    <a:pt x="400" y="210"/>
                    <a:pt x="399" y="209"/>
                  </a:cubicBezTo>
                  <a:cubicBezTo>
                    <a:pt x="399" y="209"/>
                    <a:pt x="397" y="208"/>
                    <a:pt x="397" y="207"/>
                  </a:cubicBezTo>
                  <a:cubicBezTo>
                    <a:pt x="397" y="207"/>
                    <a:pt x="395" y="207"/>
                    <a:pt x="395" y="207"/>
                  </a:cubicBezTo>
                  <a:cubicBezTo>
                    <a:pt x="394" y="208"/>
                    <a:pt x="395" y="209"/>
                    <a:pt x="395" y="210"/>
                  </a:cubicBezTo>
                  <a:cubicBezTo>
                    <a:pt x="395" y="210"/>
                    <a:pt x="393" y="211"/>
                    <a:pt x="393" y="211"/>
                  </a:cubicBezTo>
                  <a:cubicBezTo>
                    <a:pt x="392" y="211"/>
                    <a:pt x="393" y="213"/>
                    <a:pt x="392" y="213"/>
                  </a:cubicBezTo>
                  <a:cubicBezTo>
                    <a:pt x="392" y="212"/>
                    <a:pt x="393" y="215"/>
                    <a:pt x="393" y="215"/>
                  </a:cubicBezTo>
                  <a:cubicBezTo>
                    <a:pt x="392" y="215"/>
                    <a:pt x="392" y="215"/>
                    <a:pt x="392" y="215"/>
                  </a:cubicBezTo>
                  <a:cubicBezTo>
                    <a:pt x="393" y="220"/>
                    <a:pt x="392" y="219"/>
                    <a:pt x="395" y="222"/>
                  </a:cubicBezTo>
                  <a:cubicBezTo>
                    <a:pt x="393" y="222"/>
                    <a:pt x="392" y="222"/>
                    <a:pt x="389" y="223"/>
                  </a:cubicBezTo>
                  <a:cubicBezTo>
                    <a:pt x="390" y="224"/>
                    <a:pt x="389" y="226"/>
                    <a:pt x="391" y="225"/>
                  </a:cubicBezTo>
                  <a:cubicBezTo>
                    <a:pt x="390" y="227"/>
                    <a:pt x="390" y="227"/>
                    <a:pt x="390" y="227"/>
                  </a:cubicBezTo>
                  <a:cubicBezTo>
                    <a:pt x="393" y="230"/>
                    <a:pt x="393" y="230"/>
                    <a:pt x="393" y="230"/>
                  </a:cubicBezTo>
                  <a:cubicBezTo>
                    <a:pt x="394" y="230"/>
                    <a:pt x="395" y="230"/>
                    <a:pt x="396" y="230"/>
                  </a:cubicBezTo>
                  <a:cubicBezTo>
                    <a:pt x="397" y="230"/>
                    <a:pt x="396" y="232"/>
                    <a:pt x="396" y="232"/>
                  </a:cubicBezTo>
                  <a:cubicBezTo>
                    <a:pt x="396" y="232"/>
                    <a:pt x="394" y="233"/>
                    <a:pt x="394" y="233"/>
                  </a:cubicBezTo>
                  <a:cubicBezTo>
                    <a:pt x="394" y="235"/>
                    <a:pt x="393" y="238"/>
                    <a:pt x="395" y="237"/>
                  </a:cubicBezTo>
                  <a:cubicBezTo>
                    <a:pt x="395" y="237"/>
                    <a:pt x="397" y="235"/>
                    <a:pt x="396" y="235"/>
                  </a:cubicBezTo>
                  <a:cubicBezTo>
                    <a:pt x="398" y="236"/>
                    <a:pt x="396" y="236"/>
                    <a:pt x="397" y="237"/>
                  </a:cubicBezTo>
                  <a:cubicBezTo>
                    <a:pt x="397" y="237"/>
                    <a:pt x="400" y="236"/>
                    <a:pt x="399" y="235"/>
                  </a:cubicBezTo>
                  <a:cubicBezTo>
                    <a:pt x="399" y="234"/>
                    <a:pt x="398" y="233"/>
                    <a:pt x="399" y="232"/>
                  </a:cubicBezTo>
                  <a:cubicBezTo>
                    <a:pt x="400" y="231"/>
                    <a:pt x="400" y="231"/>
                    <a:pt x="400" y="231"/>
                  </a:cubicBezTo>
                  <a:cubicBezTo>
                    <a:pt x="405" y="233"/>
                    <a:pt x="407" y="236"/>
                    <a:pt x="409" y="240"/>
                  </a:cubicBezTo>
                  <a:cubicBezTo>
                    <a:pt x="411" y="239"/>
                    <a:pt x="412" y="240"/>
                    <a:pt x="414" y="239"/>
                  </a:cubicBezTo>
                  <a:cubicBezTo>
                    <a:pt x="416" y="238"/>
                    <a:pt x="418" y="235"/>
                    <a:pt x="421" y="235"/>
                  </a:cubicBezTo>
                  <a:cubicBezTo>
                    <a:pt x="422" y="234"/>
                    <a:pt x="422" y="235"/>
                    <a:pt x="423" y="235"/>
                  </a:cubicBezTo>
                  <a:cubicBezTo>
                    <a:pt x="423" y="235"/>
                    <a:pt x="423" y="237"/>
                    <a:pt x="423" y="237"/>
                  </a:cubicBezTo>
                  <a:cubicBezTo>
                    <a:pt x="422" y="237"/>
                    <a:pt x="420" y="237"/>
                    <a:pt x="419" y="237"/>
                  </a:cubicBezTo>
                  <a:cubicBezTo>
                    <a:pt x="418" y="237"/>
                    <a:pt x="417" y="238"/>
                    <a:pt x="417" y="239"/>
                  </a:cubicBezTo>
                  <a:cubicBezTo>
                    <a:pt x="416" y="241"/>
                    <a:pt x="417" y="243"/>
                    <a:pt x="417" y="245"/>
                  </a:cubicBezTo>
                  <a:cubicBezTo>
                    <a:pt x="415" y="245"/>
                    <a:pt x="411" y="243"/>
                    <a:pt x="410" y="243"/>
                  </a:cubicBezTo>
                  <a:cubicBezTo>
                    <a:pt x="409" y="243"/>
                    <a:pt x="408" y="245"/>
                    <a:pt x="407" y="245"/>
                  </a:cubicBezTo>
                  <a:cubicBezTo>
                    <a:pt x="407" y="246"/>
                    <a:pt x="408" y="247"/>
                    <a:pt x="407" y="247"/>
                  </a:cubicBezTo>
                  <a:cubicBezTo>
                    <a:pt x="407" y="247"/>
                    <a:pt x="409" y="250"/>
                    <a:pt x="409" y="250"/>
                  </a:cubicBezTo>
                  <a:cubicBezTo>
                    <a:pt x="407" y="251"/>
                    <a:pt x="406" y="256"/>
                    <a:pt x="411" y="255"/>
                  </a:cubicBezTo>
                  <a:cubicBezTo>
                    <a:pt x="412" y="255"/>
                    <a:pt x="414" y="252"/>
                    <a:pt x="415" y="252"/>
                  </a:cubicBezTo>
                  <a:cubicBezTo>
                    <a:pt x="414" y="254"/>
                    <a:pt x="414" y="254"/>
                    <a:pt x="415" y="255"/>
                  </a:cubicBezTo>
                  <a:cubicBezTo>
                    <a:pt x="415" y="256"/>
                    <a:pt x="415" y="255"/>
                    <a:pt x="415" y="257"/>
                  </a:cubicBezTo>
                  <a:cubicBezTo>
                    <a:pt x="414" y="257"/>
                    <a:pt x="411" y="259"/>
                    <a:pt x="409" y="259"/>
                  </a:cubicBezTo>
                  <a:cubicBezTo>
                    <a:pt x="409" y="259"/>
                    <a:pt x="407" y="259"/>
                    <a:pt x="407" y="259"/>
                  </a:cubicBezTo>
                  <a:cubicBezTo>
                    <a:pt x="404" y="260"/>
                    <a:pt x="404" y="265"/>
                    <a:pt x="401" y="267"/>
                  </a:cubicBezTo>
                  <a:cubicBezTo>
                    <a:pt x="401" y="267"/>
                    <a:pt x="398" y="266"/>
                    <a:pt x="397" y="266"/>
                  </a:cubicBezTo>
                  <a:cubicBezTo>
                    <a:pt x="397" y="267"/>
                    <a:pt x="397" y="267"/>
                    <a:pt x="397" y="267"/>
                  </a:cubicBezTo>
                  <a:cubicBezTo>
                    <a:pt x="398" y="267"/>
                    <a:pt x="398" y="267"/>
                    <a:pt x="398" y="268"/>
                  </a:cubicBezTo>
                  <a:cubicBezTo>
                    <a:pt x="398" y="268"/>
                    <a:pt x="396" y="269"/>
                    <a:pt x="396" y="269"/>
                  </a:cubicBezTo>
                  <a:cubicBezTo>
                    <a:pt x="396" y="270"/>
                    <a:pt x="396" y="271"/>
                    <a:pt x="396" y="272"/>
                  </a:cubicBezTo>
                  <a:cubicBezTo>
                    <a:pt x="396" y="272"/>
                    <a:pt x="393" y="273"/>
                    <a:pt x="393" y="273"/>
                  </a:cubicBezTo>
                  <a:cubicBezTo>
                    <a:pt x="393" y="275"/>
                    <a:pt x="393" y="275"/>
                    <a:pt x="393" y="275"/>
                  </a:cubicBezTo>
                  <a:cubicBezTo>
                    <a:pt x="394" y="275"/>
                    <a:pt x="396" y="275"/>
                    <a:pt x="397" y="276"/>
                  </a:cubicBezTo>
                  <a:cubicBezTo>
                    <a:pt x="397" y="277"/>
                    <a:pt x="396" y="278"/>
                    <a:pt x="396" y="279"/>
                  </a:cubicBezTo>
                  <a:cubicBezTo>
                    <a:pt x="397" y="280"/>
                    <a:pt x="398" y="280"/>
                    <a:pt x="400" y="281"/>
                  </a:cubicBezTo>
                  <a:cubicBezTo>
                    <a:pt x="400" y="282"/>
                    <a:pt x="400" y="282"/>
                    <a:pt x="400" y="282"/>
                  </a:cubicBezTo>
                  <a:cubicBezTo>
                    <a:pt x="399" y="282"/>
                    <a:pt x="399" y="282"/>
                    <a:pt x="399" y="282"/>
                  </a:cubicBezTo>
                  <a:cubicBezTo>
                    <a:pt x="398" y="283"/>
                    <a:pt x="398" y="283"/>
                    <a:pt x="398" y="283"/>
                  </a:cubicBezTo>
                  <a:cubicBezTo>
                    <a:pt x="397" y="283"/>
                    <a:pt x="393" y="280"/>
                    <a:pt x="391" y="280"/>
                  </a:cubicBezTo>
                  <a:cubicBezTo>
                    <a:pt x="392" y="280"/>
                    <a:pt x="392" y="278"/>
                    <a:pt x="391" y="278"/>
                  </a:cubicBezTo>
                  <a:cubicBezTo>
                    <a:pt x="391" y="278"/>
                    <a:pt x="390" y="278"/>
                    <a:pt x="389" y="278"/>
                  </a:cubicBezTo>
                  <a:cubicBezTo>
                    <a:pt x="388" y="277"/>
                    <a:pt x="386" y="275"/>
                    <a:pt x="385" y="274"/>
                  </a:cubicBezTo>
                  <a:cubicBezTo>
                    <a:pt x="387" y="271"/>
                    <a:pt x="387" y="268"/>
                    <a:pt x="388" y="263"/>
                  </a:cubicBezTo>
                  <a:cubicBezTo>
                    <a:pt x="388" y="263"/>
                    <a:pt x="386" y="264"/>
                    <a:pt x="387" y="265"/>
                  </a:cubicBezTo>
                  <a:cubicBezTo>
                    <a:pt x="386" y="265"/>
                    <a:pt x="386" y="263"/>
                    <a:pt x="387" y="263"/>
                  </a:cubicBezTo>
                  <a:cubicBezTo>
                    <a:pt x="386" y="260"/>
                    <a:pt x="386" y="260"/>
                    <a:pt x="386" y="260"/>
                  </a:cubicBezTo>
                  <a:cubicBezTo>
                    <a:pt x="386" y="261"/>
                    <a:pt x="384" y="261"/>
                    <a:pt x="384" y="262"/>
                  </a:cubicBezTo>
                  <a:cubicBezTo>
                    <a:pt x="384" y="263"/>
                    <a:pt x="384" y="263"/>
                    <a:pt x="384" y="263"/>
                  </a:cubicBezTo>
                  <a:cubicBezTo>
                    <a:pt x="384" y="263"/>
                    <a:pt x="379" y="262"/>
                    <a:pt x="381" y="262"/>
                  </a:cubicBezTo>
                  <a:cubicBezTo>
                    <a:pt x="381" y="262"/>
                    <a:pt x="380" y="261"/>
                    <a:pt x="379" y="261"/>
                  </a:cubicBezTo>
                  <a:cubicBezTo>
                    <a:pt x="379" y="259"/>
                    <a:pt x="379" y="259"/>
                    <a:pt x="379" y="259"/>
                  </a:cubicBezTo>
                  <a:cubicBezTo>
                    <a:pt x="379" y="259"/>
                    <a:pt x="378" y="259"/>
                    <a:pt x="377" y="259"/>
                  </a:cubicBezTo>
                  <a:cubicBezTo>
                    <a:pt x="376" y="259"/>
                    <a:pt x="374" y="257"/>
                    <a:pt x="373" y="256"/>
                  </a:cubicBezTo>
                  <a:cubicBezTo>
                    <a:pt x="372" y="256"/>
                    <a:pt x="372" y="259"/>
                    <a:pt x="373" y="259"/>
                  </a:cubicBezTo>
                  <a:cubicBezTo>
                    <a:pt x="373" y="259"/>
                    <a:pt x="371" y="259"/>
                    <a:pt x="371" y="259"/>
                  </a:cubicBezTo>
                  <a:cubicBezTo>
                    <a:pt x="371" y="261"/>
                    <a:pt x="371" y="266"/>
                    <a:pt x="373" y="267"/>
                  </a:cubicBezTo>
                  <a:cubicBezTo>
                    <a:pt x="373" y="268"/>
                    <a:pt x="372" y="268"/>
                    <a:pt x="372" y="269"/>
                  </a:cubicBezTo>
                  <a:cubicBezTo>
                    <a:pt x="371" y="269"/>
                    <a:pt x="371" y="268"/>
                    <a:pt x="369" y="268"/>
                  </a:cubicBezTo>
                  <a:cubicBezTo>
                    <a:pt x="368" y="268"/>
                    <a:pt x="368" y="270"/>
                    <a:pt x="367" y="271"/>
                  </a:cubicBezTo>
                  <a:cubicBezTo>
                    <a:pt x="366" y="271"/>
                    <a:pt x="364" y="269"/>
                    <a:pt x="363" y="269"/>
                  </a:cubicBezTo>
                  <a:cubicBezTo>
                    <a:pt x="353" y="268"/>
                    <a:pt x="351" y="266"/>
                    <a:pt x="344" y="272"/>
                  </a:cubicBezTo>
                  <a:cubicBezTo>
                    <a:pt x="344" y="271"/>
                    <a:pt x="344" y="271"/>
                    <a:pt x="344" y="271"/>
                  </a:cubicBezTo>
                  <a:cubicBezTo>
                    <a:pt x="343" y="271"/>
                    <a:pt x="342" y="269"/>
                    <a:pt x="342" y="269"/>
                  </a:cubicBezTo>
                  <a:cubicBezTo>
                    <a:pt x="341" y="268"/>
                    <a:pt x="341" y="269"/>
                    <a:pt x="340" y="270"/>
                  </a:cubicBezTo>
                  <a:cubicBezTo>
                    <a:pt x="340" y="270"/>
                    <a:pt x="339" y="270"/>
                    <a:pt x="338" y="270"/>
                  </a:cubicBezTo>
                  <a:cubicBezTo>
                    <a:pt x="338" y="268"/>
                    <a:pt x="338" y="268"/>
                    <a:pt x="338" y="268"/>
                  </a:cubicBezTo>
                  <a:cubicBezTo>
                    <a:pt x="336" y="267"/>
                    <a:pt x="334" y="268"/>
                    <a:pt x="333" y="268"/>
                  </a:cubicBezTo>
                  <a:cubicBezTo>
                    <a:pt x="332" y="268"/>
                    <a:pt x="333" y="266"/>
                    <a:pt x="332" y="266"/>
                  </a:cubicBezTo>
                  <a:cubicBezTo>
                    <a:pt x="332" y="265"/>
                    <a:pt x="331" y="266"/>
                    <a:pt x="330" y="266"/>
                  </a:cubicBezTo>
                  <a:cubicBezTo>
                    <a:pt x="329" y="266"/>
                    <a:pt x="330" y="264"/>
                    <a:pt x="330" y="263"/>
                  </a:cubicBezTo>
                  <a:cubicBezTo>
                    <a:pt x="328" y="263"/>
                    <a:pt x="329" y="264"/>
                    <a:pt x="328" y="264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25" y="263"/>
                    <a:pt x="326" y="264"/>
                    <a:pt x="326" y="265"/>
                  </a:cubicBezTo>
                  <a:cubicBezTo>
                    <a:pt x="324" y="265"/>
                    <a:pt x="321" y="265"/>
                    <a:pt x="319" y="265"/>
                  </a:cubicBezTo>
                  <a:cubicBezTo>
                    <a:pt x="321" y="261"/>
                    <a:pt x="321" y="263"/>
                    <a:pt x="319" y="259"/>
                  </a:cubicBezTo>
                  <a:cubicBezTo>
                    <a:pt x="317" y="261"/>
                    <a:pt x="314" y="264"/>
                    <a:pt x="312" y="261"/>
                  </a:cubicBezTo>
                  <a:cubicBezTo>
                    <a:pt x="310" y="260"/>
                    <a:pt x="312" y="252"/>
                    <a:pt x="308" y="251"/>
                  </a:cubicBezTo>
                  <a:cubicBezTo>
                    <a:pt x="304" y="248"/>
                    <a:pt x="302" y="251"/>
                    <a:pt x="298" y="251"/>
                  </a:cubicBezTo>
                  <a:cubicBezTo>
                    <a:pt x="298" y="251"/>
                    <a:pt x="296" y="250"/>
                    <a:pt x="295" y="250"/>
                  </a:cubicBezTo>
                  <a:cubicBezTo>
                    <a:pt x="294" y="250"/>
                    <a:pt x="293" y="252"/>
                    <a:pt x="292" y="252"/>
                  </a:cubicBezTo>
                  <a:cubicBezTo>
                    <a:pt x="291" y="252"/>
                    <a:pt x="287" y="251"/>
                    <a:pt x="285" y="251"/>
                  </a:cubicBezTo>
                  <a:cubicBezTo>
                    <a:pt x="285" y="252"/>
                    <a:pt x="284" y="258"/>
                    <a:pt x="283" y="259"/>
                  </a:cubicBezTo>
                  <a:cubicBezTo>
                    <a:pt x="283" y="260"/>
                    <a:pt x="281" y="260"/>
                    <a:pt x="281" y="260"/>
                  </a:cubicBezTo>
                  <a:cubicBezTo>
                    <a:pt x="280" y="261"/>
                    <a:pt x="281" y="262"/>
                    <a:pt x="280" y="263"/>
                  </a:cubicBezTo>
                  <a:cubicBezTo>
                    <a:pt x="282" y="262"/>
                    <a:pt x="281" y="263"/>
                    <a:pt x="282" y="263"/>
                  </a:cubicBezTo>
                  <a:cubicBezTo>
                    <a:pt x="283" y="263"/>
                    <a:pt x="283" y="262"/>
                    <a:pt x="284" y="262"/>
                  </a:cubicBezTo>
                  <a:cubicBezTo>
                    <a:pt x="285" y="262"/>
                    <a:pt x="286" y="263"/>
                    <a:pt x="286" y="263"/>
                  </a:cubicBezTo>
                  <a:cubicBezTo>
                    <a:pt x="286" y="263"/>
                    <a:pt x="287" y="262"/>
                    <a:pt x="287" y="261"/>
                  </a:cubicBezTo>
                  <a:cubicBezTo>
                    <a:pt x="286" y="262"/>
                    <a:pt x="286" y="260"/>
                    <a:pt x="286" y="260"/>
                  </a:cubicBezTo>
                  <a:cubicBezTo>
                    <a:pt x="286" y="260"/>
                    <a:pt x="288" y="259"/>
                    <a:pt x="288" y="259"/>
                  </a:cubicBezTo>
                  <a:cubicBezTo>
                    <a:pt x="289" y="260"/>
                    <a:pt x="290" y="260"/>
                    <a:pt x="291" y="261"/>
                  </a:cubicBezTo>
                  <a:cubicBezTo>
                    <a:pt x="295" y="256"/>
                    <a:pt x="294" y="258"/>
                    <a:pt x="301" y="257"/>
                  </a:cubicBezTo>
                  <a:cubicBezTo>
                    <a:pt x="301" y="257"/>
                    <a:pt x="301" y="255"/>
                    <a:pt x="302" y="255"/>
                  </a:cubicBezTo>
                  <a:cubicBezTo>
                    <a:pt x="300" y="255"/>
                    <a:pt x="300" y="252"/>
                    <a:pt x="303" y="253"/>
                  </a:cubicBezTo>
                  <a:cubicBezTo>
                    <a:pt x="303" y="253"/>
                    <a:pt x="305" y="255"/>
                    <a:pt x="305" y="255"/>
                  </a:cubicBezTo>
                  <a:cubicBezTo>
                    <a:pt x="308" y="258"/>
                    <a:pt x="304" y="257"/>
                    <a:pt x="302" y="257"/>
                  </a:cubicBezTo>
                  <a:cubicBezTo>
                    <a:pt x="301" y="258"/>
                    <a:pt x="301" y="259"/>
                    <a:pt x="301" y="259"/>
                  </a:cubicBezTo>
                  <a:cubicBezTo>
                    <a:pt x="300" y="260"/>
                    <a:pt x="299" y="259"/>
                    <a:pt x="298" y="259"/>
                  </a:cubicBezTo>
                  <a:cubicBezTo>
                    <a:pt x="297" y="259"/>
                    <a:pt x="296" y="261"/>
                    <a:pt x="295" y="262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94" y="264"/>
                    <a:pt x="292" y="263"/>
                    <a:pt x="291" y="264"/>
                  </a:cubicBezTo>
                  <a:cubicBezTo>
                    <a:pt x="290" y="264"/>
                    <a:pt x="290" y="266"/>
                    <a:pt x="289" y="267"/>
                  </a:cubicBezTo>
                  <a:cubicBezTo>
                    <a:pt x="288" y="267"/>
                    <a:pt x="287" y="266"/>
                    <a:pt x="286" y="267"/>
                  </a:cubicBezTo>
                  <a:cubicBezTo>
                    <a:pt x="286" y="267"/>
                    <a:pt x="286" y="268"/>
                    <a:pt x="286" y="269"/>
                  </a:cubicBezTo>
                  <a:cubicBezTo>
                    <a:pt x="286" y="269"/>
                    <a:pt x="284" y="269"/>
                    <a:pt x="284" y="270"/>
                  </a:cubicBezTo>
                  <a:cubicBezTo>
                    <a:pt x="284" y="272"/>
                    <a:pt x="285" y="274"/>
                    <a:pt x="286" y="275"/>
                  </a:cubicBezTo>
                  <a:cubicBezTo>
                    <a:pt x="286" y="275"/>
                    <a:pt x="286" y="275"/>
                    <a:pt x="286" y="275"/>
                  </a:cubicBezTo>
                  <a:cubicBezTo>
                    <a:pt x="287" y="277"/>
                    <a:pt x="285" y="278"/>
                    <a:pt x="285" y="279"/>
                  </a:cubicBezTo>
                  <a:cubicBezTo>
                    <a:pt x="286" y="280"/>
                    <a:pt x="288" y="280"/>
                    <a:pt x="288" y="281"/>
                  </a:cubicBezTo>
                  <a:cubicBezTo>
                    <a:pt x="289" y="282"/>
                    <a:pt x="288" y="283"/>
                    <a:pt x="288" y="283"/>
                  </a:cubicBezTo>
                  <a:cubicBezTo>
                    <a:pt x="288" y="283"/>
                    <a:pt x="286" y="283"/>
                    <a:pt x="286" y="283"/>
                  </a:cubicBezTo>
                  <a:cubicBezTo>
                    <a:pt x="286" y="284"/>
                    <a:pt x="285" y="286"/>
                    <a:pt x="285" y="287"/>
                  </a:cubicBezTo>
                  <a:cubicBezTo>
                    <a:pt x="280" y="283"/>
                    <a:pt x="280" y="279"/>
                    <a:pt x="279" y="271"/>
                  </a:cubicBezTo>
                  <a:cubicBezTo>
                    <a:pt x="279" y="273"/>
                    <a:pt x="278" y="275"/>
                    <a:pt x="278" y="278"/>
                  </a:cubicBezTo>
                  <a:cubicBezTo>
                    <a:pt x="276" y="279"/>
                    <a:pt x="276" y="279"/>
                    <a:pt x="276" y="279"/>
                  </a:cubicBezTo>
                  <a:cubicBezTo>
                    <a:pt x="276" y="279"/>
                    <a:pt x="275" y="275"/>
                    <a:pt x="275" y="275"/>
                  </a:cubicBezTo>
                  <a:cubicBezTo>
                    <a:pt x="276" y="275"/>
                    <a:pt x="276" y="273"/>
                    <a:pt x="276" y="273"/>
                  </a:cubicBezTo>
                  <a:cubicBezTo>
                    <a:pt x="276" y="273"/>
                    <a:pt x="275" y="271"/>
                    <a:pt x="274" y="269"/>
                  </a:cubicBezTo>
                  <a:cubicBezTo>
                    <a:pt x="274" y="269"/>
                    <a:pt x="272" y="269"/>
                    <a:pt x="272" y="269"/>
                  </a:cubicBezTo>
                  <a:cubicBezTo>
                    <a:pt x="269" y="268"/>
                    <a:pt x="268" y="267"/>
                    <a:pt x="266" y="264"/>
                  </a:cubicBezTo>
                  <a:cubicBezTo>
                    <a:pt x="265" y="265"/>
                    <a:pt x="264" y="264"/>
                    <a:pt x="262" y="265"/>
                  </a:cubicBezTo>
                  <a:cubicBezTo>
                    <a:pt x="262" y="266"/>
                    <a:pt x="261" y="268"/>
                    <a:pt x="260" y="268"/>
                  </a:cubicBezTo>
                  <a:cubicBezTo>
                    <a:pt x="259" y="268"/>
                    <a:pt x="257" y="268"/>
                    <a:pt x="256" y="268"/>
                  </a:cubicBezTo>
                  <a:cubicBezTo>
                    <a:pt x="255" y="268"/>
                    <a:pt x="252" y="270"/>
                    <a:pt x="251" y="270"/>
                  </a:cubicBezTo>
                  <a:cubicBezTo>
                    <a:pt x="250" y="270"/>
                    <a:pt x="250" y="269"/>
                    <a:pt x="249" y="269"/>
                  </a:cubicBezTo>
                  <a:cubicBezTo>
                    <a:pt x="247" y="271"/>
                    <a:pt x="247" y="271"/>
                    <a:pt x="247" y="271"/>
                  </a:cubicBezTo>
                  <a:cubicBezTo>
                    <a:pt x="241" y="272"/>
                    <a:pt x="234" y="272"/>
                    <a:pt x="229" y="270"/>
                  </a:cubicBezTo>
                  <a:cubicBezTo>
                    <a:pt x="229" y="265"/>
                    <a:pt x="228" y="265"/>
                    <a:pt x="231" y="263"/>
                  </a:cubicBezTo>
                  <a:cubicBezTo>
                    <a:pt x="231" y="263"/>
                    <a:pt x="231" y="261"/>
                    <a:pt x="231" y="261"/>
                  </a:cubicBezTo>
                  <a:cubicBezTo>
                    <a:pt x="233" y="261"/>
                    <a:pt x="235" y="261"/>
                    <a:pt x="237" y="261"/>
                  </a:cubicBezTo>
                  <a:cubicBezTo>
                    <a:pt x="238" y="259"/>
                    <a:pt x="238" y="259"/>
                    <a:pt x="238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5" y="258"/>
                    <a:pt x="236" y="257"/>
                    <a:pt x="235" y="255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30" y="252"/>
                    <a:pt x="230" y="253"/>
                    <a:pt x="229" y="253"/>
                  </a:cubicBezTo>
                  <a:cubicBezTo>
                    <a:pt x="228" y="252"/>
                    <a:pt x="227" y="250"/>
                    <a:pt x="227" y="250"/>
                  </a:cubicBezTo>
                  <a:cubicBezTo>
                    <a:pt x="225" y="250"/>
                    <a:pt x="224" y="250"/>
                    <a:pt x="224" y="251"/>
                  </a:cubicBezTo>
                  <a:cubicBezTo>
                    <a:pt x="222" y="251"/>
                    <a:pt x="222" y="251"/>
                    <a:pt x="220" y="251"/>
                  </a:cubicBezTo>
                  <a:cubicBezTo>
                    <a:pt x="220" y="251"/>
                    <a:pt x="221" y="253"/>
                    <a:pt x="222" y="253"/>
                  </a:cubicBezTo>
                  <a:cubicBezTo>
                    <a:pt x="222" y="253"/>
                    <a:pt x="224" y="254"/>
                    <a:pt x="221" y="255"/>
                  </a:cubicBezTo>
                  <a:cubicBezTo>
                    <a:pt x="221" y="255"/>
                    <a:pt x="218" y="254"/>
                    <a:pt x="217" y="254"/>
                  </a:cubicBezTo>
                  <a:cubicBezTo>
                    <a:pt x="217" y="253"/>
                    <a:pt x="217" y="253"/>
                    <a:pt x="217" y="253"/>
                  </a:cubicBezTo>
                  <a:cubicBezTo>
                    <a:pt x="215" y="252"/>
                    <a:pt x="213" y="253"/>
                    <a:pt x="211" y="252"/>
                  </a:cubicBezTo>
                  <a:cubicBezTo>
                    <a:pt x="210" y="252"/>
                    <a:pt x="208" y="249"/>
                    <a:pt x="207" y="249"/>
                  </a:cubicBezTo>
                  <a:cubicBezTo>
                    <a:pt x="207" y="248"/>
                    <a:pt x="202" y="249"/>
                    <a:pt x="200" y="248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194" y="245"/>
                    <a:pt x="188" y="243"/>
                    <a:pt x="185" y="241"/>
                  </a:cubicBezTo>
                  <a:cubicBezTo>
                    <a:pt x="184" y="240"/>
                    <a:pt x="184" y="238"/>
                    <a:pt x="183" y="238"/>
                  </a:cubicBezTo>
                  <a:cubicBezTo>
                    <a:pt x="182" y="238"/>
                    <a:pt x="181" y="238"/>
                    <a:pt x="180" y="238"/>
                  </a:cubicBezTo>
                  <a:cubicBezTo>
                    <a:pt x="178" y="238"/>
                    <a:pt x="175" y="235"/>
                    <a:pt x="173" y="235"/>
                  </a:cubicBezTo>
                  <a:cubicBezTo>
                    <a:pt x="169" y="234"/>
                    <a:pt x="167" y="235"/>
                    <a:pt x="163" y="235"/>
                  </a:cubicBezTo>
                  <a:cubicBezTo>
                    <a:pt x="163" y="235"/>
                    <a:pt x="163" y="237"/>
                    <a:pt x="163" y="237"/>
                  </a:cubicBezTo>
                  <a:cubicBezTo>
                    <a:pt x="161" y="239"/>
                    <a:pt x="159" y="240"/>
                    <a:pt x="157" y="241"/>
                  </a:cubicBezTo>
                  <a:cubicBezTo>
                    <a:pt x="155" y="237"/>
                    <a:pt x="154" y="236"/>
                    <a:pt x="153" y="231"/>
                  </a:cubicBezTo>
                  <a:cubicBezTo>
                    <a:pt x="155" y="230"/>
                    <a:pt x="154" y="231"/>
                    <a:pt x="155" y="229"/>
                  </a:cubicBezTo>
                  <a:cubicBezTo>
                    <a:pt x="155" y="229"/>
                    <a:pt x="153" y="229"/>
                    <a:pt x="153" y="229"/>
                  </a:cubicBezTo>
                  <a:cubicBezTo>
                    <a:pt x="152" y="231"/>
                    <a:pt x="150" y="232"/>
                    <a:pt x="152" y="234"/>
                  </a:cubicBezTo>
                  <a:cubicBezTo>
                    <a:pt x="149" y="234"/>
                    <a:pt x="151" y="236"/>
                    <a:pt x="151" y="239"/>
                  </a:cubicBezTo>
                  <a:cubicBezTo>
                    <a:pt x="151" y="239"/>
                    <a:pt x="149" y="240"/>
                    <a:pt x="149" y="240"/>
                  </a:cubicBezTo>
                  <a:cubicBezTo>
                    <a:pt x="149" y="241"/>
                    <a:pt x="151" y="241"/>
                    <a:pt x="150" y="243"/>
                  </a:cubicBezTo>
                  <a:cubicBezTo>
                    <a:pt x="150" y="243"/>
                    <a:pt x="148" y="243"/>
                    <a:pt x="147" y="243"/>
                  </a:cubicBezTo>
                  <a:cubicBezTo>
                    <a:pt x="144" y="239"/>
                    <a:pt x="141" y="237"/>
                    <a:pt x="137" y="233"/>
                  </a:cubicBezTo>
                  <a:cubicBezTo>
                    <a:pt x="136" y="233"/>
                    <a:pt x="136" y="231"/>
                    <a:pt x="135" y="231"/>
                  </a:cubicBezTo>
                  <a:cubicBezTo>
                    <a:pt x="135" y="231"/>
                    <a:pt x="134" y="232"/>
                    <a:pt x="134" y="231"/>
                  </a:cubicBezTo>
                  <a:cubicBezTo>
                    <a:pt x="133" y="230"/>
                    <a:pt x="133" y="228"/>
                    <a:pt x="132" y="227"/>
                  </a:cubicBezTo>
                  <a:cubicBezTo>
                    <a:pt x="131" y="227"/>
                    <a:pt x="130" y="227"/>
                    <a:pt x="129" y="227"/>
                  </a:cubicBezTo>
                  <a:cubicBezTo>
                    <a:pt x="122" y="221"/>
                    <a:pt x="122" y="221"/>
                    <a:pt x="122" y="221"/>
                  </a:cubicBezTo>
                  <a:cubicBezTo>
                    <a:pt x="121" y="220"/>
                    <a:pt x="121" y="218"/>
                    <a:pt x="120" y="217"/>
                  </a:cubicBezTo>
                  <a:cubicBezTo>
                    <a:pt x="119" y="215"/>
                    <a:pt x="116" y="214"/>
                    <a:pt x="114" y="213"/>
                  </a:cubicBezTo>
                  <a:cubicBezTo>
                    <a:pt x="112" y="215"/>
                    <a:pt x="111" y="215"/>
                    <a:pt x="112" y="219"/>
                  </a:cubicBezTo>
                  <a:cubicBezTo>
                    <a:pt x="112" y="220"/>
                    <a:pt x="114" y="219"/>
                    <a:pt x="114" y="221"/>
                  </a:cubicBezTo>
                  <a:cubicBezTo>
                    <a:pt x="113" y="223"/>
                    <a:pt x="109" y="229"/>
                    <a:pt x="108" y="231"/>
                  </a:cubicBezTo>
                  <a:cubicBezTo>
                    <a:pt x="106" y="231"/>
                    <a:pt x="98" y="232"/>
                    <a:pt x="96" y="234"/>
                  </a:cubicBezTo>
                  <a:cubicBezTo>
                    <a:pt x="95" y="236"/>
                    <a:pt x="96" y="238"/>
                    <a:pt x="95" y="239"/>
                  </a:cubicBezTo>
                  <a:cubicBezTo>
                    <a:pt x="95" y="240"/>
                    <a:pt x="89" y="242"/>
                    <a:pt x="88" y="242"/>
                  </a:cubicBezTo>
                  <a:cubicBezTo>
                    <a:pt x="88" y="241"/>
                    <a:pt x="88" y="239"/>
                    <a:pt x="88" y="239"/>
                  </a:cubicBezTo>
                  <a:cubicBezTo>
                    <a:pt x="87" y="239"/>
                    <a:pt x="86" y="240"/>
                    <a:pt x="86" y="239"/>
                  </a:cubicBezTo>
                  <a:cubicBezTo>
                    <a:pt x="85" y="241"/>
                    <a:pt x="85" y="239"/>
                    <a:pt x="84" y="240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5" y="241"/>
                    <a:pt x="85" y="242"/>
                    <a:pt x="85" y="243"/>
                  </a:cubicBezTo>
                  <a:cubicBezTo>
                    <a:pt x="84" y="243"/>
                    <a:pt x="83" y="243"/>
                    <a:pt x="82" y="243"/>
                  </a:cubicBezTo>
                  <a:cubicBezTo>
                    <a:pt x="82" y="243"/>
                    <a:pt x="82" y="244"/>
                    <a:pt x="82" y="245"/>
                  </a:cubicBezTo>
                  <a:cubicBezTo>
                    <a:pt x="82" y="245"/>
                    <a:pt x="80" y="245"/>
                    <a:pt x="81" y="244"/>
                  </a:cubicBezTo>
                  <a:cubicBezTo>
                    <a:pt x="80" y="244"/>
                    <a:pt x="80" y="244"/>
                    <a:pt x="80" y="244"/>
                  </a:cubicBezTo>
                  <a:cubicBezTo>
                    <a:pt x="79" y="244"/>
                    <a:pt x="79" y="247"/>
                    <a:pt x="79" y="247"/>
                  </a:cubicBezTo>
                  <a:cubicBezTo>
                    <a:pt x="79" y="248"/>
                    <a:pt x="77" y="248"/>
                    <a:pt x="77" y="249"/>
                  </a:cubicBezTo>
                  <a:cubicBezTo>
                    <a:pt x="76" y="250"/>
                    <a:pt x="77" y="251"/>
                    <a:pt x="78" y="252"/>
                  </a:cubicBezTo>
                  <a:cubicBezTo>
                    <a:pt x="75" y="253"/>
                    <a:pt x="74" y="253"/>
                    <a:pt x="72" y="253"/>
                  </a:cubicBezTo>
                  <a:cubicBezTo>
                    <a:pt x="73" y="248"/>
                    <a:pt x="71" y="250"/>
                    <a:pt x="76" y="247"/>
                  </a:cubicBezTo>
                  <a:cubicBezTo>
                    <a:pt x="75" y="246"/>
                    <a:pt x="75" y="244"/>
                    <a:pt x="75" y="243"/>
                  </a:cubicBezTo>
                  <a:cubicBezTo>
                    <a:pt x="76" y="242"/>
                    <a:pt x="78" y="242"/>
                    <a:pt x="79" y="241"/>
                  </a:cubicBezTo>
                  <a:cubicBezTo>
                    <a:pt x="79" y="240"/>
                    <a:pt x="80" y="237"/>
                    <a:pt x="80" y="237"/>
                  </a:cubicBezTo>
                  <a:cubicBezTo>
                    <a:pt x="84" y="236"/>
                    <a:pt x="88" y="234"/>
                    <a:pt x="91" y="234"/>
                  </a:cubicBezTo>
                  <a:cubicBezTo>
                    <a:pt x="93" y="234"/>
                    <a:pt x="93" y="235"/>
                    <a:pt x="95" y="234"/>
                  </a:cubicBezTo>
                  <a:cubicBezTo>
                    <a:pt x="95" y="234"/>
                    <a:pt x="98" y="230"/>
                    <a:pt x="98" y="229"/>
                  </a:cubicBezTo>
                  <a:cubicBezTo>
                    <a:pt x="102" y="227"/>
                    <a:pt x="102" y="227"/>
                    <a:pt x="102" y="227"/>
                  </a:cubicBezTo>
                  <a:cubicBezTo>
                    <a:pt x="102" y="226"/>
                    <a:pt x="101" y="225"/>
                    <a:pt x="102" y="224"/>
                  </a:cubicBezTo>
                  <a:cubicBezTo>
                    <a:pt x="97" y="224"/>
                    <a:pt x="95" y="224"/>
                    <a:pt x="91" y="223"/>
                  </a:cubicBezTo>
                  <a:cubicBezTo>
                    <a:pt x="90" y="226"/>
                    <a:pt x="89" y="228"/>
                    <a:pt x="88" y="231"/>
                  </a:cubicBezTo>
                  <a:cubicBezTo>
                    <a:pt x="85" y="230"/>
                    <a:pt x="84" y="230"/>
                    <a:pt x="82" y="230"/>
                  </a:cubicBezTo>
                  <a:cubicBezTo>
                    <a:pt x="82" y="230"/>
                    <a:pt x="81" y="231"/>
                    <a:pt x="81" y="231"/>
                  </a:cubicBezTo>
                  <a:cubicBezTo>
                    <a:pt x="80" y="232"/>
                    <a:pt x="78" y="231"/>
                    <a:pt x="77" y="231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5" y="233"/>
                    <a:pt x="74" y="232"/>
                    <a:pt x="73" y="233"/>
                  </a:cubicBezTo>
                  <a:cubicBezTo>
                    <a:pt x="72" y="234"/>
                    <a:pt x="72" y="237"/>
                    <a:pt x="72" y="238"/>
                  </a:cubicBezTo>
                  <a:cubicBezTo>
                    <a:pt x="70" y="239"/>
                    <a:pt x="68" y="239"/>
                    <a:pt x="66" y="239"/>
                  </a:cubicBezTo>
                  <a:cubicBezTo>
                    <a:pt x="65" y="239"/>
                    <a:pt x="66" y="237"/>
                    <a:pt x="66" y="237"/>
                  </a:cubicBezTo>
                  <a:cubicBezTo>
                    <a:pt x="65" y="236"/>
                    <a:pt x="61" y="235"/>
                    <a:pt x="61" y="235"/>
                  </a:cubicBezTo>
                  <a:cubicBezTo>
                    <a:pt x="60" y="233"/>
                    <a:pt x="61" y="233"/>
                    <a:pt x="60" y="233"/>
                  </a:cubicBezTo>
                  <a:cubicBezTo>
                    <a:pt x="60" y="234"/>
                    <a:pt x="61" y="237"/>
                    <a:pt x="60" y="237"/>
                  </a:cubicBezTo>
                  <a:cubicBezTo>
                    <a:pt x="60" y="238"/>
                    <a:pt x="59" y="238"/>
                    <a:pt x="58" y="239"/>
                  </a:cubicBezTo>
                  <a:cubicBezTo>
                    <a:pt x="58" y="239"/>
                    <a:pt x="59" y="240"/>
                    <a:pt x="58" y="241"/>
                  </a:cubicBezTo>
                  <a:cubicBezTo>
                    <a:pt x="57" y="240"/>
                    <a:pt x="57" y="240"/>
                    <a:pt x="55" y="240"/>
                  </a:cubicBezTo>
                  <a:cubicBezTo>
                    <a:pt x="55" y="241"/>
                    <a:pt x="55" y="244"/>
                    <a:pt x="55" y="244"/>
                  </a:cubicBezTo>
                  <a:cubicBezTo>
                    <a:pt x="54" y="244"/>
                    <a:pt x="54" y="244"/>
                    <a:pt x="53" y="244"/>
                  </a:cubicBezTo>
                  <a:cubicBezTo>
                    <a:pt x="52" y="244"/>
                    <a:pt x="53" y="243"/>
                    <a:pt x="52" y="242"/>
                  </a:cubicBezTo>
                  <a:cubicBezTo>
                    <a:pt x="47" y="242"/>
                    <a:pt x="47" y="242"/>
                    <a:pt x="47" y="242"/>
                  </a:cubicBezTo>
                  <a:cubicBezTo>
                    <a:pt x="47" y="243"/>
                    <a:pt x="47" y="244"/>
                    <a:pt x="47" y="245"/>
                  </a:cubicBezTo>
                  <a:cubicBezTo>
                    <a:pt x="52" y="247"/>
                    <a:pt x="53" y="248"/>
                    <a:pt x="53" y="253"/>
                  </a:cubicBezTo>
                  <a:cubicBezTo>
                    <a:pt x="52" y="253"/>
                    <a:pt x="52" y="253"/>
                    <a:pt x="52" y="253"/>
                  </a:cubicBezTo>
                  <a:cubicBezTo>
                    <a:pt x="50" y="251"/>
                    <a:pt x="50" y="249"/>
                    <a:pt x="48" y="247"/>
                  </a:cubicBezTo>
                  <a:cubicBezTo>
                    <a:pt x="47" y="247"/>
                    <a:pt x="38" y="243"/>
                    <a:pt x="38" y="243"/>
                  </a:cubicBezTo>
                  <a:cubicBezTo>
                    <a:pt x="37" y="242"/>
                    <a:pt x="36" y="243"/>
                    <a:pt x="35" y="243"/>
                  </a:cubicBezTo>
                  <a:cubicBezTo>
                    <a:pt x="34" y="242"/>
                    <a:pt x="33" y="240"/>
                    <a:pt x="32" y="239"/>
                  </a:cubicBezTo>
                  <a:cubicBezTo>
                    <a:pt x="31" y="239"/>
                    <a:pt x="30" y="240"/>
                    <a:pt x="28" y="239"/>
                  </a:cubicBezTo>
                  <a:cubicBezTo>
                    <a:pt x="28" y="239"/>
                    <a:pt x="26" y="236"/>
                    <a:pt x="25" y="236"/>
                  </a:cubicBezTo>
                  <a:cubicBezTo>
                    <a:pt x="24" y="236"/>
                    <a:pt x="23" y="236"/>
                    <a:pt x="22" y="236"/>
                  </a:cubicBezTo>
                  <a:cubicBezTo>
                    <a:pt x="21" y="235"/>
                    <a:pt x="20" y="232"/>
                    <a:pt x="18" y="232"/>
                  </a:cubicBezTo>
                  <a:cubicBezTo>
                    <a:pt x="14" y="231"/>
                    <a:pt x="10" y="234"/>
                    <a:pt x="7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4" y="231"/>
                    <a:pt x="2" y="232"/>
                    <a:pt x="0" y="231"/>
                  </a:cubicBezTo>
                  <a:cubicBezTo>
                    <a:pt x="3" y="370"/>
                    <a:pt x="3" y="370"/>
                    <a:pt x="3" y="370"/>
                  </a:cubicBezTo>
                  <a:cubicBezTo>
                    <a:pt x="3" y="370"/>
                    <a:pt x="9" y="367"/>
                    <a:pt x="11" y="368"/>
                  </a:cubicBezTo>
                  <a:cubicBezTo>
                    <a:pt x="12" y="369"/>
                    <a:pt x="15" y="371"/>
                    <a:pt x="16" y="370"/>
                  </a:cubicBezTo>
                  <a:cubicBezTo>
                    <a:pt x="22" y="364"/>
                    <a:pt x="19" y="370"/>
                    <a:pt x="20" y="373"/>
                  </a:cubicBezTo>
                  <a:cubicBezTo>
                    <a:pt x="21" y="376"/>
                    <a:pt x="21" y="376"/>
                    <a:pt x="23" y="379"/>
                  </a:cubicBezTo>
                  <a:cubicBezTo>
                    <a:pt x="25" y="382"/>
                    <a:pt x="31" y="385"/>
                    <a:pt x="33" y="388"/>
                  </a:cubicBezTo>
                  <a:cubicBezTo>
                    <a:pt x="35" y="391"/>
                    <a:pt x="32" y="395"/>
                    <a:pt x="37" y="390"/>
                  </a:cubicBezTo>
                  <a:cubicBezTo>
                    <a:pt x="40" y="388"/>
                    <a:pt x="43" y="389"/>
                    <a:pt x="44" y="386"/>
                  </a:cubicBezTo>
                  <a:cubicBezTo>
                    <a:pt x="45" y="383"/>
                    <a:pt x="42" y="381"/>
                    <a:pt x="44" y="381"/>
                  </a:cubicBezTo>
                  <a:cubicBezTo>
                    <a:pt x="47" y="381"/>
                    <a:pt x="50" y="378"/>
                    <a:pt x="52" y="381"/>
                  </a:cubicBezTo>
                  <a:cubicBezTo>
                    <a:pt x="53" y="384"/>
                    <a:pt x="58" y="383"/>
                    <a:pt x="58" y="386"/>
                  </a:cubicBezTo>
                  <a:cubicBezTo>
                    <a:pt x="58" y="388"/>
                    <a:pt x="58" y="390"/>
                    <a:pt x="61" y="390"/>
                  </a:cubicBezTo>
                  <a:cubicBezTo>
                    <a:pt x="65" y="391"/>
                    <a:pt x="67" y="395"/>
                    <a:pt x="69" y="397"/>
                  </a:cubicBezTo>
                  <a:cubicBezTo>
                    <a:pt x="70" y="400"/>
                    <a:pt x="77" y="406"/>
                    <a:pt x="79" y="409"/>
                  </a:cubicBezTo>
                  <a:cubicBezTo>
                    <a:pt x="81" y="412"/>
                    <a:pt x="81" y="416"/>
                    <a:pt x="85" y="418"/>
                  </a:cubicBezTo>
                  <a:cubicBezTo>
                    <a:pt x="88" y="420"/>
                    <a:pt x="87" y="423"/>
                    <a:pt x="91" y="425"/>
                  </a:cubicBezTo>
                  <a:cubicBezTo>
                    <a:pt x="94" y="427"/>
                    <a:pt x="97" y="422"/>
                    <a:pt x="97" y="425"/>
                  </a:cubicBezTo>
                  <a:cubicBezTo>
                    <a:pt x="97" y="428"/>
                    <a:pt x="98" y="430"/>
                    <a:pt x="99" y="433"/>
                  </a:cubicBezTo>
                  <a:cubicBezTo>
                    <a:pt x="100" y="436"/>
                    <a:pt x="100" y="434"/>
                    <a:pt x="102" y="435"/>
                  </a:cubicBezTo>
                  <a:cubicBezTo>
                    <a:pt x="104" y="437"/>
                    <a:pt x="103" y="441"/>
                    <a:pt x="105" y="441"/>
                  </a:cubicBezTo>
                  <a:cubicBezTo>
                    <a:pt x="107" y="441"/>
                    <a:pt x="103" y="443"/>
                    <a:pt x="104" y="445"/>
                  </a:cubicBezTo>
                  <a:cubicBezTo>
                    <a:pt x="104" y="447"/>
                    <a:pt x="104" y="448"/>
                    <a:pt x="104" y="449"/>
                  </a:cubicBezTo>
                  <a:cubicBezTo>
                    <a:pt x="103" y="450"/>
                    <a:pt x="101" y="453"/>
                    <a:pt x="101" y="453"/>
                  </a:cubicBezTo>
                  <a:close/>
                  <a:moveTo>
                    <a:pt x="506" y="620"/>
                  </a:moveTo>
                  <a:cubicBezTo>
                    <a:pt x="506" y="620"/>
                    <a:pt x="506" y="620"/>
                    <a:pt x="506" y="619"/>
                  </a:cubicBezTo>
                  <a:cubicBezTo>
                    <a:pt x="505" y="620"/>
                    <a:pt x="505" y="621"/>
                    <a:pt x="505" y="621"/>
                  </a:cubicBezTo>
                  <a:lnTo>
                    <a:pt x="506" y="620"/>
                  </a:lnTo>
                  <a:close/>
                  <a:moveTo>
                    <a:pt x="656" y="29"/>
                  </a:moveTo>
                  <a:cubicBezTo>
                    <a:pt x="657" y="29"/>
                    <a:pt x="657" y="30"/>
                    <a:pt x="657" y="31"/>
                  </a:cubicBezTo>
                  <a:cubicBezTo>
                    <a:pt x="653" y="30"/>
                    <a:pt x="653" y="29"/>
                    <a:pt x="656" y="29"/>
                  </a:cubicBezTo>
                  <a:close/>
                  <a:moveTo>
                    <a:pt x="386" y="265"/>
                  </a:moveTo>
                  <a:cubicBezTo>
                    <a:pt x="386" y="266"/>
                    <a:pt x="386" y="266"/>
                    <a:pt x="386" y="266"/>
                  </a:cubicBezTo>
                  <a:cubicBezTo>
                    <a:pt x="384" y="266"/>
                    <a:pt x="385" y="265"/>
                    <a:pt x="386" y="265"/>
                  </a:cubicBezTo>
                  <a:close/>
                  <a:moveTo>
                    <a:pt x="94" y="241"/>
                  </a:moveTo>
                  <a:cubicBezTo>
                    <a:pt x="95" y="241"/>
                    <a:pt x="94" y="242"/>
                    <a:pt x="94" y="242"/>
                  </a:cubicBezTo>
                  <a:cubicBezTo>
                    <a:pt x="94" y="241"/>
                    <a:pt x="93" y="240"/>
                    <a:pt x="94" y="241"/>
                  </a:cubicBezTo>
                  <a:close/>
                  <a:moveTo>
                    <a:pt x="147" y="518"/>
                  </a:moveTo>
                  <a:cubicBezTo>
                    <a:pt x="147" y="520"/>
                    <a:pt x="147" y="521"/>
                    <a:pt x="147" y="522"/>
                  </a:cubicBezTo>
                  <a:cubicBezTo>
                    <a:pt x="148" y="522"/>
                    <a:pt x="148" y="523"/>
                    <a:pt x="149" y="523"/>
                  </a:cubicBezTo>
                  <a:cubicBezTo>
                    <a:pt x="155" y="525"/>
                    <a:pt x="147" y="518"/>
                    <a:pt x="147" y="518"/>
                  </a:cubicBezTo>
                  <a:close/>
                  <a:moveTo>
                    <a:pt x="113" y="492"/>
                  </a:moveTo>
                  <a:cubicBezTo>
                    <a:pt x="112" y="492"/>
                    <a:pt x="114" y="494"/>
                    <a:pt x="114" y="494"/>
                  </a:cubicBezTo>
                  <a:cubicBezTo>
                    <a:pt x="114" y="494"/>
                    <a:pt x="115" y="491"/>
                    <a:pt x="113" y="492"/>
                  </a:cubicBezTo>
                  <a:close/>
                  <a:moveTo>
                    <a:pt x="111" y="472"/>
                  </a:moveTo>
                  <a:cubicBezTo>
                    <a:pt x="112" y="472"/>
                    <a:pt x="110" y="473"/>
                    <a:pt x="110" y="473"/>
                  </a:cubicBezTo>
                  <a:cubicBezTo>
                    <a:pt x="110" y="473"/>
                    <a:pt x="110" y="471"/>
                    <a:pt x="111" y="472"/>
                  </a:cubicBezTo>
                  <a:close/>
                  <a:moveTo>
                    <a:pt x="453" y="542"/>
                  </a:moveTo>
                  <a:cubicBezTo>
                    <a:pt x="452" y="543"/>
                    <a:pt x="454" y="544"/>
                    <a:pt x="454" y="544"/>
                  </a:cubicBezTo>
                  <a:cubicBezTo>
                    <a:pt x="454" y="544"/>
                    <a:pt x="456" y="542"/>
                    <a:pt x="453" y="542"/>
                  </a:cubicBezTo>
                  <a:close/>
                  <a:moveTo>
                    <a:pt x="464" y="536"/>
                  </a:moveTo>
                  <a:cubicBezTo>
                    <a:pt x="464" y="536"/>
                    <a:pt x="463" y="537"/>
                    <a:pt x="463" y="537"/>
                  </a:cubicBezTo>
                  <a:cubicBezTo>
                    <a:pt x="465" y="537"/>
                    <a:pt x="466" y="536"/>
                    <a:pt x="464" y="536"/>
                  </a:cubicBezTo>
                  <a:close/>
                  <a:moveTo>
                    <a:pt x="638" y="573"/>
                  </a:moveTo>
                  <a:cubicBezTo>
                    <a:pt x="639" y="573"/>
                    <a:pt x="637" y="574"/>
                    <a:pt x="637" y="574"/>
                  </a:cubicBezTo>
                  <a:cubicBezTo>
                    <a:pt x="637" y="574"/>
                    <a:pt x="637" y="572"/>
                    <a:pt x="638" y="573"/>
                  </a:cubicBezTo>
                  <a:close/>
                  <a:moveTo>
                    <a:pt x="693" y="583"/>
                  </a:moveTo>
                  <a:cubicBezTo>
                    <a:pt x="693" y="584"/>
                    <a:pt x="693" y="584"/>
                    <a:pt x="693" y="584"/>
                  </a:cubicBezTo>
                  <a:cubicBezTo>
                    <a:pt x="694" y="584"/>
                    <a:pt x="694" y="584"/>
                    <a:pt x="694" y="584"/>
                  </a:cubicBezTo>
                  <a:cubicBezTo>
                    <a:pt x="694" y="584"/>
                    <a:pt x="695" y="583"/>
                    <a:pt x="693" y="583"/>
                  </a:cubicBezTo>
                  <a:close/>
                  <a:moveTo>
                    <a:pt x="613" y="559"/>
                  </a:moveTo>
                  <a:cubicBezTo>
                    <a:pt x="617" y="558"/>
                    <a:pt x="612" y="562"/>
                    <a:pt x="611" y="562"/>
                  </a:cubicBezTo>
                  <a:cubicBezTo>
                    <a:pt x="607" y="564"/>
                    <a:pt x="612" y="559"/>
                    <a:pt x="613" y="559"/>
                  </a:cubicBezTo>
                  <a:close/>
                  <a:moveTo>
                    <a:pt x="667" y="520"/>
                  </a:moveTo>
                  <a:cubicBezTo>
                    <a:pt x="667" y="521"/>
                    <a:pt x="667" y="523"/>
                    <a:pt x="667" y="524"/>
                  </a:cubicBezTo>
                  <a:cubicBezTo>
                    <a:pt x="668" y="524"/>
                    <a:pt x="669" y="524"/>
                    <a:pt x="671" y="524"/>
                  </a:cubicBezTo>
                  <a:cubicBezTo>
                    <a:pt x="674" y="527"/>
                    <a:pt x="674" y="527"/>
                    <a:pt x="674" y="527"/>
                  </a:cubicBezTo>
                  <a:cubicBezTo>
                    <a:pt x="674" y="528"/>
                    <a:pt x="674" y="529"/>
                    <a:pt x="674" y="529"/>
                  </a:cubicBezTo>
                  <a:cubicBezTo>
                    <a:pt x="675" y="530"/>
                    <a:pt x="677" y="530"/>
                    <a:pt x="679" y="530"/>
                  </a:cubicBezTo>
                  <a:cubicBezTo>
                    <a:pt x="681" y="531"/>
                    <a:pt x="683" y="533"/>
                    <a:pt x="685" y="534"/>
                  </a:cubicBezTo>
                  <a:cubicBezTo>
                    <a:pt x="686" y="534"/>
                    <a:pt x="687" y="534"/>
                    <a:pt x="689" y="534"/>
                  </a:cubicBezTo>
                  <a:cubicBezTo>
                    <a:pt x="689" y="533"/>
                    <a:pt x="690" y="533"/>
                    <a:pt x="690" y="532"/>
                  </a:cubicBezTo>
                  <a:cubicBezTo>
                    <a:pt x="686" y="529"/>
                    <a:pt x="686" y="529"/>
                    <a:pt x="686" y="529"/>
                  </a:cubicBezTo>
                  <a:cubicBezTo>
                    <a:pt x="686" y="529"/>
                    <a:pt x="685" y="529"/>
                    <a:pt x="685" y="529"/>
                  </a:cubicBezTo>
                  <a:cubicBezTo>
                    <a:pt x="683" y="528"/>
                    <a:pt x="682" y="525"/>
                    <a:pt x="681" y="524"/>
                  </a:cubicBezTo>
                  <a:cubicBezTo>
                    <a:pt x="681" y="524"/>
                    <a:pt x="679" y="525"/>
                    <a:pt x="679" y="524"/>
                  </a:cubicBezTo>
                  <a:cubicBezTo>
                    <a:pt x="676" y="524"/>
                    <a:pt x="674" y="522"/>
                    <a:pt x="672" y="521"/>
                  </a:cubicBezTo>
                  <a:cubicBezTo>
                    <a:pt x="670" y="521"/>
                    <a:pt x="669" y="521"/>
                    <a:pt x="667" y="520"/>
                  </a:cubicBezTo>
                  <a:close/>
                  <a:moveTo>
                    <a:pt x="538" y="591"/>
                  </a:moveTo>
                  <a:cubicBezTo>
                    <a:pt x="538" y="592"/>
                    <a:pt x="539" y="593"/>
                    <a:pt x="539" y="593"/>
                  </a:cubicBezTo>
                  <a:cubicBezTo>
                    <a:pt x="538" y="596"/>
                    <a:pt x="538" y="596"/>
                    <a:pt x="538" y="596"/>
                  </a:cubicBezTo>
                  <a:cubicBezTo>
                    <a:pt x="534" y="594"/>
                    <a:pt x="537" y="593"/>
                    <a:pt x="538" y="591"/>
                  </a:cubicBezTo>
                  <a:close/>
                  <a:moveTo>
                    <a:pt x="518" y="583"/>
                  </a:moveTo>
                  <a:cubicBezTo>
                    <a:pt x="518" y="583"/>
                    <a:pt x="519" y="586"/>
                    <a:pt x="519" y="586"/>
                  </a:cubicBezTo>
                  <a:cubicBezTo>
                    <a:pt x="522" y="587"/>
                    <a:pt x="520" y="584"/>
                    <a:pt x="518" y="583"/>
                  </a:cubicBezTo>
                  <a:close/>
                  <a:moveTo>
                    <a:pt x="583" y="578"/>
                  </a:moveTo>
                  <a:cubicBezTo>
                    <a:pt x="584" y="579"/>
                    <a:pt x="586" y="580"/>
                    <a:pt x="587" y="580"/>
                  </a:cubicBezTo>
                  <a:cubicBezTo>
                    <a:pt x="586" y="581"/>
                    <a:pt x="585" y="583"/>
                    <a:pt x="583" y="582"/>
                  </a:cubicBezTo>
                  <a:cubicBezTo>
                    <a:pt x="583" y="582"/>
                    <a:pt x="584" y="581"/>
                    <a:pt x="584" y="580"/>
                  </a:cubicBezTo>
                  <a:cubicBezTo>
                    <a:pt x="583" y="580"/>
                    <a:pt x="580" y="580"/>
                    <a:pt x="582" y="579"/>
                  </a:cubicBezTo>
                  <a:cubicBezTo>
                    <a:pt x="584" y="578"/>
                    <a:pt x="581" y="578"/>
                    <a:pt x="583" y="578"/>
                  </a:cubicBezTo>
                  <a:close/>
                  <a:moveTo>
                    <a:pt x="506" y="575"/>
                  </a:moveTo>
                  <a:cubicBezTo>
                    <a:pt x="507" y="575"/>
                    <a:pt x="506" y="576"/>
                    <a:pt x="506" y="576"/>
                  </a:cubicBezTo>
                  <a:cubicBezTo>
                    <a:pt x="507" y="577"/>
                    <a:pt x="509" y="578"/>
                    <a:pt x="510" y="578"/>
                  </a:cubicBezTo>
                  <a:cubicBezTo>
                    <a:pt x="512" y="579"/>
                    <a:pt x="516" y="579"/>
                    <a:pt x="516" y="579"/>
                  </a:cubicBezTo>
                  <a:cubicBezTo>
                    <a:pt x="518" y="580"/>
                    <a:pt x="515" y="578"/>
                    <a:pt x="515" y="578"/>
                  </a:cubicBezTo>
                  <a:cubicBezTo>
                    <a:pt x="512" y="576"/>
                    <a:pt x="510" y="576"/>
                    <a:pt x="506" y="575"/>
                  </a:cubicBezTo>
                  <a:close/>
                  <a:moveTo>
                    <a:pt x="708" y="568"/>
                  </a:moveTo>
                  <a:cubicBezTo>
                    <a:pt x="707" y="569"/>
                    <a:pt x="707" y="570"/>
                    <a:pt x="707" y="570"/>
                  </a:cubicBezTo>
                  <a:cubicBezTo>
                    <a:pt x="706" y="571"/>
                    <a:pt x="705" y="570"/>
                    <a:pt x="704" y="570"/>
                  </a:cubicBezTo>
                  <a:cubicBezTo>
                    <a:pt x="703" y="571"/>
                    <a:pt x="702" y="572"/>
                    <a:pt x="702" y="573"/>
                  </a:cubicBezTo>
                  <a:cubicBezTo>
                    <a:pt x="703" y="574"/>
                    <a:pt x="703" y="574"/>
                    <a:pt x="702" y="574"/>
                  </a:cubicBezTo>
                  <a:cubicBezTo>
                    <a:pt x="702" y="576"/>
                    <a:pt x="701" y="578"/>
                    <a:pt x="701" y="579"/>
                  </a:cubicBezTo>
                  <a:cubicBezTo>
                    <a:pt x="703" y="578"/>
                    <a:pt x="705" y="579"/>
                    <a:pt x="706" y="578"/>
                  </a:cubicBezTo>
                  <a:cubicBezTo>
                    <a:pt x="707" y="577"/>
                    <a:pt x="706" y="576"/>
                    <a:pt x="706" y="576"/>
                  </a:cubicBezTo>
                  <a:cubicBezTo>
                    <a:pt x="706" y="576"/>
                    <a:pt x="713" y="571"/>
                    <a:pt x="708" y="574"/>
                  </a:cubicBezTo>
                  <a:cubicBezTo>
                    <a:pt x="708" y="573"/>
                    <a:pt x="708" y="572"/>
                    <a:pt x="708" y="572"/>
                  </a:cubicBezTo>
                  <a:cubicBezTo>
                    <a:pt x="711" y="571"/>
                    <a:pt x="709" y="570"/>
                    <a:pt x="708" y="568"/>
                  </a:cubicBezTo>
                  <a:close/>
                  <a:moveTo>
                    <a:pt x="532" y="566"/>
                  </a:moveTo>
                  <a:cubicBezTo>
                    <a:pt x="535" y="567"/>
                    <a:pt x="536" y="570"/>
                    <a:pt x="532" y="570"/>
                  </a:cubicBezTo>
                  <a:cubicBezTo>
                    <a:pt x="532" y="569"/>
                    <a:pt x="532" y="569"/>
                    <a:pt x="532" y="569"/>
                  </a:cubicBezTo>
                  <a:cubicBezTo>
                    <a:pt x="530" y="569"/>
                    <a:pt x="528" y="569"/>
                    <a:pt x="527" y="568"/>
                  </a:cubicBezTo>
                  <a:cubicBezTo>
                    <a:pt x="527" y="567"/>
                    <a:pt x="527" y="567"/>
                    <a:pt x="527" y="567"/>
                  </a:cubicBezTo>
                  <a:cubicBezTo>
                    <a:pt x="528" y="567"/>
                    <a:pt x="531" y="566"/>
                    <a:pt x="532" y="566"/>
                  </a:cubicBezTo>
                  <a:close/>
                  <a:moveTo>
                    <a:pt x="671" y="560"/>
                  </a:moveTo>
                  <a:cubicBezTo>
                    <a:pt x="670" y="560"/>
                    <a:pt x="670" y="561"/>
                    <a:pt x="670" y="562"/>
                  </a:cubicBezTo>
                  <a:cubicBezTo>
                    <a:pt x="670" y="563"/>
                    <a:pt x="668" y="564"/>
                    <a:pt x="668" y="564"/>
                  </a:cubicBezTo>
                  <a:cubicBezTo>
                    <a:pt x="669" y="566"/>
                    <a:pt x="669" y="566"/>
                    <a:pt x="669" y="566"/>
                  </a:cubicBezTo>
                  <a:cubicBezTo>
                    <a:pt x="669" y="566"/>
                    <a:pt x="671" y="566"/>
                    <a:pt x="671" y="566"/>
                  </a:cubicBezTo>
                  <a:cubicBezTo>
                    <a:pt x="672" y="567"/>
                    <a:pt x="671" y="569"/>
                    <a:pt x="672" y="569"/>
                  </a:cubicBezTo>
                  <a:cubicBezTo>
                    <a:pt x="672" y="569"/>
                    <a:pt x="674" y="569"/>
                    <a:pt x="674" y="569"/>
                  </a:cubicBezTo>
                  <a:cubicBezTo>
                    <a:pt x="679" y="570"/>
                    <a:pt x="678" y="570"/>
                    <a:pt x="683" y="568"/>
                  </a:cubicBezTo>
                  <a:cubicBezTo>
                    <a:pt x="683" y="569"/>
                    <a:pt x="683" y="570"/>
                    <a:pt x="682" y="570"/>
                  </a:cubicBezTo>
                  <a:cubicBezTo>
                    <a:pt x="682" y="572"/>
                    <a:pt x="682" y="572"/>
                    <a:pt x="682" y="572"/>
                  </a:cubicBezTo>
                  <a:cubicBezTo>
                    <a:pt x="683" y="572"/>
                    <a:pt x="683" y="573"/>
                    <a:pt x="683" y="573"/>
                  </a:cubicBezTo>
                  <a:cubicBezTo>
                    <a:pt x="684" y="573"/>
                    <a:pt x="685" y="573"/>
                    <a:pt x="686" y="573"/>
                  </a:cubicBezTo>
                  <a:cubicBezTo>
                    <a:pt x="685" y="572"/>
                    <a:pt x="686" y="572"/>
                    <a:pt x="686" y="572"/>
                  </a:cubicBezTo>
                  <a:cubicBezTo>
                    <a:pt x="686" y="572"/>
                    <a:pt x="687" y="571"/>
                    <a:pt x="687" y="571"/>
                  </a:cubicBezTo>
                  <a:cubicBezTo>
                    <a:pt x="686" y="571"/>
                    <a:pt x="685" y="570"/>
                    <a:pt x="685" y="570"/>
                  </a:cubicBezTo>
                  <a:cubicBezTo>
                    <a:pt x="685" y="569"/>
                    <a:pt x="685" y="568"/>
                    <a:pt x="685" y="568"/>
                  </a:cubicBezTo>
                  <a:cubicBezTo>
                    <a:pt x="685" y="568"/>
                    <a:pt x="687" y="567"/>
                    <a:pt x="686" y="567"/>
                  </a:cubicBezTo>
                  <a:cubicBezTo>
                    <a:pt x="684" y="567"/>
                    <a:pt x="680" y="568"/>
                    <a:pt x="677" y="568"/>
                  </a:cubicBezTo>
                  <a:cubicBezTo>
                    <a:pt x="677" y="566"/>
                    <a:pt x="677" y="566"/>
                    <a:pt x="677" y="566"/>
                  </a:cubicBezTo>
                  <a:cubicBezTo>
                    <a:pt x="676" y="566"/>
                    <a:pt x="676" y="567"/>
                    <a:pt x="676" y="567"/>
                  </a:cubicBezTo>
                  <a:cubicBezTo>
                    <a:pt x="674" y="568"/>
                    <a:pt x="672" y="566"/>
                    <a:pt x="671" y="565"/>
                  </a:cubicBezTo>
                  <a:cubicBezTo>
                    <a:pt x="671" y="565"/>
                    <a:pt x="672" y="562"/>
                    <a:pt x="671" y="562"/>
                  </a:cubicBezTo>
                  <a:cubicBezTo>
                    <a:pt x="672" y="562"/>
                    <a:pt x="673" y="559"/>
                    <a:pt x="671" y="560"/>
                  </a:cubicBezTo>
                  <a:close/>
                  <a:moveTo>
                    <a:pt x="707" y="558"/>
                  </a:moveTo>
                  <a:cubicBezTo>
                    <a:pt x="706" y="560"/>
                    <a:pt x="706" y="560"/>
                    <a:pt x="706" y="560"/>
                  </a:cubicBezTo>
                  <a:cubicBezTo>
                    <a:pt x="703" y="561"/>
                    <a:pt x="702" y="559"/>
                    <a:pt x="700" y="559"/>
                  </a:cubicBezTo>
                  <a:cubicBezTo>
                    <a:pt x="699" y="560"/>
                    <a:pt x="698" y="561"/>
                    <a:pt x="697" y="562"/>
                  </a:cubicBezTo>
                  <a:cubicBezTo>
                    <a:pt x="698" y="562"/>
                    <a:pt x="698" y="565"/>
                    <a:pt x="697" y="566"/>
                  </a:cubicBezTo>
                  <a:cubicBezTo>
                    <a:pt x="695" y="566"/>
                    <a:pt x="695" y="566"/>
                    <a:pt x="695" y="566"/>
                  </a:cubicBezTo>
                  <a:cubicBezTo>
                    <a:pt x="695" y="567"/>
                    <a:pt x="694" y="568"/>
                    <a:pt x="694" y="568"/>
                  </a:cubicBezTo>
                  <a:cubicBezTo>
                    <a:pt x="693" y="570"/>
                    <a:pt x="695" y="570"/>
                    <a:pt x="694" y="571"/>
                  </a:cubicBezTo>
                  <a:cubicBezTo>
                    <a:pt x="692" y="572"/>
                    <a:pt x="692" y="572"/>
                    <a:pt x="692" y="572"/>
                  </a:cubicBezTo>
                  <a:cubicBezTo>
                    <a:pt x="693" y="575"/>
                    <a:pt x="692" y="578"/>
                    <a:pt x="694" y="579"/>
                  </a:cubicBezTo>
                  <a:cubicBezTo>
                    <a:pt x="696" y="580"/>
                    <a:pt x="696" y="579"/>
                    <a:pt x="698" y="580"/>
                  </a:cubicBezTo>
                  <a:cubicBezTo>
                    <a:pt x="698" y="579"/>
                    <a:pt x="699" y="579"/>
                    <a:pt x="698" y="578"/>
                  </a:cubicBezTo>
                  <a:cubicBezTo>
                    <a:pt x="694" y="576"/>
                    <a:pt x="700" y="571"/>
                    <a:pt x="701" y="570"/>
                  </a:cubicBezTo>
                  <a:cubicBezTo>
                    <a:pt x="701" y="569"/>
                    <a:pt x="701" y="569"/>
                    <a:pt x="701" y="569"/>
                  </a:cubicBezTo>
                  <a:cubicBezTo>
                    <a:pt x="701" y="569"/>
                    <a:pt x="700" y="569"/>
                    <a:pt x="699" y="569"/>
                  </a:cubicBezTo>
                  <a:cubicBezTo>
                    <a:pt x="700" y="568"/>
                    <a:pt x="702" y="562"/>
                    <a:pt x="703" y="562"/>
                  </a:cubicBezTo>
                  <a:cubicBezTo>
                    <a:pt x="704" y="561"/>
                    <a:pt x="706" y="562"/>
                    <a:pt x="707" y="562"/>
                  </a:cubicBezTo>
                  <a:cubicBezTo>
                    <a:pt x="708" y="559"/>
                    <a:pt x="707" y="561"/>
                    <a:pt x="709" y="559"/>
                  </a:cubicBezTo>
                  <a:cubicBezTo>
                    <a:pt x="709" y="559"/>
                    <a:pt x="708" y="558"/>
                    <a:pt x="707" y="558"/>
                  </a:cubicBezTo>
                  <a:close/>
                  <a:moveTo>
                    <a:pt x="747" y="554"/>
                  </a:moveTo>
                  <a:cubicBezTo>
                    <a:pt x="747" y="555"/>
                    <a:pt x="746" y="560"/>
                    <a:pt x="748" y="558"/>
                  </a:cubicBezTo>
                  <a:cubicBezTo>
                    <a:pt x="750" y="558"/>
                    <a:pt x="749" y="556"/>
                    <a:pt x="749" y="554"/>
                  </a:cubicBezTo>
                  <a:cubicBezTo>
                    <a:pt x="748" y="554"/>
                    <a:pt x="747" y="554"/>
                    <a:pt x="747" y="554"/>
                  </a:cubicBezTo>
                  <a:close/>
                  <a:moveTo>
                    <a:pt x="692" y="549"/>
                  </a:moveTo>
                  <a:cubicBezTo>
                    <a:pt x="692" y="549"/>
                    <a:pt x="686" y="555"/>
                    <a:pt x="690" y="552"/>
                  </a:cubicBezTo>
                  <a:cubicBezTo>
                    <a:pt x="691" y="552"/>
                    <a:pt x="696" y="547"/>
                    <a:pt x="692" y="549"/>
                  </a:cubicBezTo>
                  <a:close/>
                  <a:moveTo>
                    <a:pt x="461" y="517"/>
                  </a:moveTo>
                  <a:cubicBezTo>
                    <a:pt x="464" y="520"/>
                    <a:pt x="464" y="521"/>
                    <a:pt x="465" y="526"/>
                  </a:cubicBezTo>
                  <a:cubicBezTo>
                    <a:pt x="464" y="526"/>
                    <a:pt x="462" y="526"/>
                    <a:pt x="463" y="526"/>
                  </a:cubicBezTo>
                  <a:cubicBezTo>
                    <a:pt x="463" y="526"/>
                    <a:pt x="460" y="526"/>
                    <a:pt x="462" y="526"/>
                  </a:cubicBezTo>
                  <a:cubicBezTo>
                    <a:pt x="461" y="526"/>
                    <a:pt x="459" y="526"/>
                    <a:pt x="459" y="526"/>
                  </a:cubicBezTo>
                  <a:cubicBezTo>
                    <a:pt x="459" y="523"/>
                    <a:pt x="459" y="523"/>
                    <a:pt x="459" y="523"/>
                  </a:cubicBezTo>
                  <a:cubicBezTo>
                    <a:pt x="457" y="522"/>
                    <a:pt x="459" y="525"/>
                    <a:pt x="458" y="525"/>
                  </a:cubicBezTo>
                  <a:cubicBezTo>
                    <a:pt x="457" y="525"/>
                    <a:pt x="457" y="525"/>
                    <a:pt x="457" y="525"/>
                  </a:cubicBezTo>
                  <a:cubicBezTo>
                    <a:pt x="457" y="525"/>
                    <a:pt x="457" y="519"/>
                    <a:pt x="457" y="518"/>
                  </a:cubicBezTo>
                  <a:cubicBezTo>
                    <a:pt x="458" y="517"/>
                    <a:pt x="460" y="517"/>
                    <a:pt x="461" y="517"/>
                  </a:cubicBezTo>
                  <a:close/>
                  <a:moveTo>
                    <a:pt x="603" y="505"/>
                  </a:moveTo>
                  <a:cubicBezTo>
                    <a:pt x="607" y="504"/>
                    <a:pt x="601" y="509"/>
                    <a:pt x="601" y="509"/>
                  </a:cubicBezTo>
                  <a:cubicBezTo>
                    <a:pt x="599" y="509"/>
                    <a:pt x="601" y="506"/>
                    <a:pt x="601" y="506"/>
                  </a:cubicBezTo>
                  <a:cubicBezTo>
                    <a:pt x="602" y="505"/>
                    <a:pt x="602" y="506"/>
                    <a:pt x="603" y="505"/>
                  </a:cubicBezTo>
                  <a:close/>
                  <a:moveTo>
                    <a:pt x="598" y="502"/>
                  </a:moveTo>
                  <a:cubicBezTo>
                    <a:pt x="598" y="502"/>
                    <a:pt x="597" y="502"/>
                    <a:pt x="599" y="503"/>
                  </a:cubicBezTo>
                  <a:cubicBezTo>
                    <a:pt x="600" y="503"/>
                    <a:pt x="599" y="504"/>
                    <a:pt x="599" y="505"/>
                  </a:cubicBezTo>
                  <a:cubicBezTo>
                    <a:pt x="599" y="506"/>
                    <a:pt x="592" y="512"/>
                    <a:pt x="591" y="512"/>
                  </a:cubicBezTo>
                  <a:cubicBezTo>
                    <a:pt x="590" y="512"/>
                    <a:pt x="590" y="511"/>
                    <a:pt x="589" y="511"/>
                  </a:cubicBezTo>
                  <a:cubicBezTo>
                    <a:pt x="589" y="511"/>
                    <a:pt x="588" y="511"/>
                    <a:pt x="587" y="511"/>
                  </a:cubicBezTo>
                  <a:cubicBezTo>
                    <a:pt x="589" y="509"/>
                    <a:pt x="591" y="506"/>
                    <a:pt x="593" y="505"/>
                  </a:cubicBezTo>
                  <a:cubicBezTo>
                    <a:pt x="594" y="504"/>
                    <a:pt x="596" y="505"/>
                    <a:pt x="596" y="504"/>
                  </a:cubicBezTo>
                  <a:cubicBezTo>
                    <a:pt x="597" y="503"/>
                    <a:pt x="597" y="502"/>
                    <a:pt x="598" y="502"/>
                  </a:cubicBezTo>
                  <a:close/>
                  <a:moveTo>
                    <a:pt x="738" y="499"/>
                  </a:moveTo>
                  <a:cubicBezTo>
                    <a:pt x="736" y="499"/>
                    <a:pt x="732" y="502"/>
                    <a:pt x="732" y="503"/>
                  </a:cubicBezTo>
                  <a:cubicBezTo>
                    <a:pt x="731" y="504"/>
                    <a:pt x="732" y="506"/>
                    <a:pt x="732" y="506"/>
                  </a:cubicBezTo>
                  <a:cubicBezTo>
                    <a:pt x="732" y="507"/>
                    <a:pt x="730" y="507"/>
                    <a:pt x="728" y="507"/>
                  </a:cubicBezTo>
                  <a:cubicBezTo>
                    <a:pt x="728" y="509"/>
                    <a:pt x="729" y="511"/>
                    <a:pt x="728" y="513"/>
                  </a:cubicBezTo>
                  <a:cubicBezTo>
                    <a:pt x="727" y="515"/>
                    <a:pt x="727" y="515"/>
                    <a:pt x="727" y="515"/>
                  </a:cubicBezTo>
                  <a:cubicBezTo>
                    <a:pt x="727" y="517"/>
                    <a:pt x="729" y="520"/>
                    <a:pt x="727" y="523"/>
                  </a:cubicBezTo>
                  <a:cubicBezTo>
                    <a:pt x="724" y="525"/>
                    <a:pt x="724" y="525"/>
                    <a:pt x="724" y="525"/>
                  </a:cubicBezTo>
                  <a:cubicBezTo>
                    <a:pt x="726" y="526"/>
                    <a:pt x="725" y="525"/>
                    <a:pt x="725" y="526"/>
                  </a:cubicBezTo>
                  <a:cubicBezTo>
                    <a:pt x="727" y="527"/>
                    <a:pt x="728" y="527"/>
                    <a:pt x="729" y="527"/>
                  </a:cubicBezTo>
                  <a:cubicBezTo>
                    <a:pt x="728" y="528"/>
                    <a:pt x="728" y="528"/>
                    <a:pt x="727" y="529"/>
                  </a:cubicBezTo>
                  <a:cubicBezTo>
                    <a:pt x="728" y="529"/>
                    <a:pt x="726" y="531"/>
                    <a:pt x="726" y="531"/>
                  </a:cubicBezTo>
                  <a:cubicBezTo>
                    <a:pt x="725" y="531"/>
                    <a:pt x="725" y="529"/>
                    <a:pt x="722" y="529"/>
                  </a:cubicBezTo>
                  <a:cubicBezTo>
                    <a:pt x="722" y="530"/>
                    <a:pt x="722" y="530"/>
                    <a:pt x="722" y="530"/>
                  </a:cubicBezTo>
                  <a:cubicBezTo>
                    <a:pt x="722" y="530"/>
                    <a:pt x="721" y="532"/>
                    <a:pt x="721" y="532"/>
                  </a:cubicBezTo>
                  <a:cubicBezTo>
                    <a:pt x="722" y="532"/>
                    <a:pt x="724" y="534"/>
                    <a:pt x="720" y="533"/>
                  </a:cubicBezTo>
                  <a:cubicBezTo>
                    <a:pt x="721" y="533"/>
                    <a:pt x="719" y="533"/>
                    <a:pt x="718" y="533"/>
                  </a:cubicBezTo>
                  <a:cubicBezTo>
                    <a:pt x="718" y="533"/>
                    <a:pt x="717" y="535"/>
                    <a:pt x="717" y="536"/>
                  </a:cubicBezTo>
                  <a:cubicBezTo>
                    <a:pt x="717" y="536"/>
                    <a:pt x="720" y="536"/>
                    <a:pt x="718" y="535"/>
                  </a:cubicBezTo>
                  <a:cubicBezTo>
                    <a:pt x="720" y="536"/>
                    <a:pt x="722" y="536"/>
                    <a:pt x="723" y="536"/>
                  </a:cubicBezTo>
                  <a:cubicBezTo>
                    <a:pt x="723" y="536"/>
                    <a:pt x="723" y="538"/>
                    <a:pt x="722" y="538"/>
                  </a:cubicBezTo>
                  <a:cubicBezTo>
                    <a:pt x="722" y="536"/>
                    <a:pt x="722" y="536"/>
                    <a:pt x="722" y="536"/>
                  </a:cubicBezTo>
                  <a:cubicBezTo>
                    <a:pt x="722" y="537"/>
                    <a:pt x="720" y="537"/>
                    <a:pt x="720" y="537"/>
                  </a:cubicBezTo>
                  <a:cubicBezTo>
                    <a:pt x="719" y="538"/>
                    <a:pt x="720" y="539"/>
                    <a:pt x="720" y="540"/>
                  </a:cubicBezTo>
                  <a:cubicBezTo>
                    <a:pt x="716" y="542"/>
                    <a:pt x="716" y="542"/>
                    <a:pt x="716" y="542"/>
                  </a:cubicBezTo>
                  <a:cubicBezTo>
                    <a:pt x="716" y="543"/>
                    <a:pt x="715" y="543"/>
                    <a:pt x="714" y="544"/>
                  </a:cubicBezTo>
                  <a:cubicBezTo>
                    <a:pt x="717" y="548"/>
                    <a:pt x="715" y="548"/>
                    <a:pt x="720" y="547"/>
                  </a:cubicBezTo>
                  <a:cubicBezTo>
                    <a:pt x="722" y="547"/>
                    <a:pt x="721" y="547"/>
                    <a:pt x="721" y="546"/>
                  </a:cubicBezTo>
                  <a:cubicBezTo>
                    <a:pt x="723" y="546"/>
                    <a:pt x="726" y="546"/>
                    <a:pt x="730" y="546"/>
                  </a:cubicBezTo>
                  <a:cubicBezTo>
                    <a:pt x="732" y="546"/>
                    <a:pt x="733" y="546"/>
                    <a:pt x="736" y="546"/>
                  </a:cubicBezTo>
                  <a:cubicBezTo>
                    <a:pt x="736" y="547"/>
                    <a:pt x="735" y="548"/>
                    <a:pt x="736" y="548"/>
                  </a:cubicBezTo>
                  <a:cubicBezTo>
                    <a:pt x="738" y="548"/>
                    <a:pt x="739" y="545"/>
                    <a:pt x="740" y="545"/>
                  </a:cubicBezTo>
                  <a:cubicBezTo>
                    <a:pt x="741" y="545"/>
                    <a:pt x="741" y="547"/>
                    <a:pt x="741" y="547"/>
                  </a:cubicBezTo>
                  <a:cubicBezTo>
                    <a:pt x="745" y="547"/>
                    <a:pt x="748" y="546"/>
                    <a:pt x="754" y="545"/>
                  </a:cubicBezTo>
                  <a:cubicBezTo>
                    <a:pt x="752" y="550"/>
                    <a:pt x="751" y="548"/>
                    <a:pt x="756" y="549"/>
                  </a:cubicBezTo>
                  <a:cubicBezTo>
                    <a:pt x="756" y="548"/>
                    <a:pt x="757" y="546"/>
                    <a:pt x="758" y="545"/>
                  </a:cubicBezTo>
                  <a:cubicBezTo>
                    <a:pt x="758" y="545"/>
                    <a:pt x="759" y="545"/>
                    <a:pt x="760" y="545"/>
                  </a:cubicBezTo>
                  <a:cubicBezTo>
                    <a:pt x="759" y="546"/>
                    <a:pt x="760" y="547"/>
                    <a:pt x="759" y="548"/>
                  </a:cubicBezTo>
                  <a:cubicBezTo>
                    <a:pt x="758" y="549"/>
                    <a:pt x="756" y="549"/>
                    <a:pt x="756" y="550"/>
                  </a:cubicBezTo>
                  <a:cubicBezTo>
                    <a:pt x="755" y="551"/>
                    <a:pt x="756" y="552"/>
                    <a:pt x="755" y="553"/>
                  </a:cubicBezTo>
                  <a:cubicBezTo>
                    <a:pt x="755" y="553"/>
                    <a:pt x="753" y="554"/>
                    <a:pt x="752" y="554"/>
                  </a:cubicBezTo>
                  <a:cubicBezTo>
                    <a:pt x="752" y="554"/>
                    <a:pt x="752" y="556"/>
                    <a:pt x="752" y="556"/>
                  </a:cubicBezTo>
                  <a:cubicBezTo>
                    <a:pt x="753" y="556"/>
                    <a:pt x="754" y="557"/>
                    <a:pt x="754" y="556"/>
                  </a:cubicBezTo>
                  <a:cubicBezTo>
                    <a:pt x="756" y="556"/>
                    <a:pt x="758" y="553"/>
                    <a:pt x="759" y="551"/>
                  </a:cubicBezTo>
                  <a:cubicBezTo>
                    <a:pt x="758" y="552"/>
                    <a:pt x="759" y="549"/>
                    <a:pt x="760" y="549"/>
                  </a:cubicBezTo>
                  <a:cubicBezTo>
                    <a:pt x="761" y="548"/>
                    <a:pt x="762" y="549"/>
                    <a:pt x="763" y="548"/>
                  </a:cubicBezTo>
                  <a:cubicBezTo>
                    <a:pt x="763" y="548"/>
                    <a:pt x="764" y="545"/>
                    <a:pt x="764" y="545"/>
                  </a:cubicBezTo>
                  <a:cubicBezTo>
                    <a:pt x="766" y="545"/>
                    <a:pt x="766" y="545"/>
                    <a:pt x="766" y="545"/>
                  </a:cubicBezTo>
                  <a:cubicBezTo>
                    <a:pt x="766" y="545"/>
                    <a:pt x="766" y="547"/>
                    <a:pt x="766" y="547"/>
                  </a:cubicBezTo>
                  <a:cubicBezTo>
                    <a:pt x="768" y="548"/>
                    <a:pt x="768" y="548"/>
                    <a:pt x="768" y="548"/>
                  </a:cubicBezTo>
                  <a:cubicBezTo>
                    <a:pt x="769" y="549"/>
                    <a:pt x="768" y="550"/>
                    <a:pt x="768" y="551"/>
                  </a:cubicBezTo>
                  <a:cubicBezTo>
                    <a:pt x="768" y="552"/>
                    <a:pt x="767" y="551"/>
                    <a:pt x="766" y="552"/>
                  </a:cubicBezTo>
                  <a:cubicBezTo>
                    <a:pt x="766" y="554"/>
                    <a:pt x="766" y="556"/>
                    <a:pt x="766" y="557"/>
                  </a:cubicBezTo>
                  <a:cubicBezTo>
                    <a:pt x="767" y="557"/>
                    <a:pt x="768" y="556"/>
                    <a:pt x="768" y="556"/>
                  </a:cubicBezTo>
                  <a:cubicBezTo>
                    <a:pt x="769" y="555"/>
                    <a:pt x="769" y="553"/>
                    <a:pt x="769" y="552"/>
                  </a:cubicBezTo>
                  <a:cubicBezTo>
                    <a:pt x="772" y="555"/>
                    <a:pt x="772" y="553"/>
                    <a:pt x="771" y="558"/>
                  </a:cubicBezTo>
                  <a:cubicBezTo>
                    <a:pt x="773" y="558"/>
                    <a:pt x="773" y="558"/>
                    <a:pt x="776" y="558"/>
                  </a:cubicBezTo>
                  <a:cubicBezTo>
                    <a:pt x="776" y="556"/>
                    <a:pt x="776" y="556"/>
                    <a:pt x="777" y="554"/>
                  </a:cubicBezTo>
                  <a:cubicBezTo>
                    <a:pt x="777" y="553"/>
                    <a:pt x="779" y="550"/>
                    <a:pt x="779" y="549"/>
                  </a:cubicBezTo>
                  <a:cubicBezTo>
                    <a:pt x="780" y="546"/>
                    <a:pt x="780" y="546"/>
                    <a:pt x="780" y="546"/>
                  </a:cubicBezTo>
                  <a:cubicBezTo>
                    <a:pt x="779" y="547"/>
                    <a:pt x="778" y="547"/>
                    <a:pt x="778" y="547"/>
                  </a:cubicBezTo>
                  <a:cubicBezTo>
                    <a:pt x="777" y="548"/>
                    <a:pt x="778" y="549"/>
                    <a:pt x="778" y="550"/>
                  </a:cubicBezTo>
                  <a:cubicBezTo>
                    <a:pt x="777" y="550"/>
                    <a:pt x="773" y="551"/>
                    <a:pt x="774" y="546"/>
                  </a:cubicBezTo>
                  <a:cubicBezTo>
                    <a:pt x="774" y="545"/>
                    <a:pt x="777" y="543"/>
                    <a:pt x="778" y="542"/>
                  </a:cubicBezTo>
                  <a:cubicBezTo>
                    <a:pt x="778" y="542"/>
                    <a:pt x="777" y="541"/>
                    <a:pt x="778" y="540"/>
                  </a:cubicBezTo>
                  <a:cubicBezTo>
                    <a:pt x="777" y="541"/>
                    <a:pt x="776" y="541"/>
                    <a:pt x="776" y="541"/>
                  </a:cubicBezTo>
                  <a:cubicBezTo>
                    <a:pt x="776" y="542"/>
                    <a:pt x="776" y="542"/>
                    <a:pt x="776" y="542"/>
                  </a:cubicBezTo>
                  <a:cubicBezTo>
                    <a:pt x="775" y="543"/>
                    <a:pt x="774" y="543"/>
                    <a:pt x="774" y="544"/>
                  </a:cubicBezTo>
                  <a:cubicBezTo>
                    <a:pt x="773" y="545"/>
                    <a:pt x="773" y="547"/>
                    <a:pt x="773" y="549"/>
                  </a:cubicBezTo>
                  <a:cubicBezTo>
                    <a:pt x="772" y="549"/>
                    <a:pt x="771" y="548"/>
                    <a:pt x="769" y="548"/>
                  </a:cubicBezTo>
                  <a:cubicBezTo>
                    <a:pt x="768" y="546"/>
                    <a:pt x="768" y="546"/>
                    <a:pt x="768" y="546"/>
                  </a:cubicBezTo>
                  <a:cubicBezTo>
                    <a:pt x="769" y="546"/>
                    <a:pt x="770" y="546"/>
                    <a:pt x="771" y="546"/>
                  </a:cubicBezTo>
                  <a:cubicBezTo>
                    <a:pt x="771" y="546"/>
                    <a:pt x="771" y="544"/>
                    <a:pt x="772" y="544"/>
                  </a:cubicBezTo>
                  <a:cubicBezTo>
                    <a:pt x="770" y="543"/>
                    <a:pt x="770" y="543"/>
                    <a:pt x="769" y="542"/>
                  </a:cubicBezTo>
                  <a:cubicBezTo>
                    <a:pt x="769" y="542"/>
                    <a:pt x="769" y="541"/>
                    <a:pt x="769" y="540"/>
                  </a:cubicBezTo>
                  <a:cubicBezTo>
                    <a:pt x="769" y="540"/>
                    <a:pt x="771" y="540"/>
                    <a:pt x="771" y="540"/>
                  </a:cubicBezTo>
                  <a:cubicBezTo>
                    <a:pt x="772" y="538"/>
                    <a:pt x="772" y="537"/>
                    <a:pt x="773" y="535"/>
                  </a:cubicBezTo>
                  <a:cubicBezTo>
                    <a:pt x="771" y="536"/>
                    <a:pt x="771" y="536"/>
                    <a:pt x="770" y="536"/>
                  </a:cubicBezTo>
                  <a:cubicBezTo>
                    <a:pt x="770" y="538"/>
                    <a:pt x="770" y="538"/>
                    <a:pt x="770" y="538"/>
                  </a:cubicBezTo>
                  <a:cubicBezTo>
                    <a:pt x="769" y="538"/>
                    <a:pt x="769" y="537"/>
                    <a:pt x="768" y="537"/>
                  </a:cubicBezTo>
                  <a:cubicBezTo>
                    <a:pt x="767" y="537"/>
                    <a:pt x="765" y="539"/>
                    <a:pt x="765" y="539"/>
                  </a:cubicBezTo>
                  <a:cubicBezTo>
                    <a:pt x="764" y="539"/>
                    <a:pt x="764" y="538"/>
                    <a:pt x="763" y="538"/>
                  </a:cubicBezTo>
                  <a:cubicBezTo>
                    <a:pt x="764" y="537"/>
                    <a:pt x="764" y="535"/>
                    <a:pt x="765" y="534"/>
                  </a:cubicBezTo>
                  <a:cubicBezTo>
                    <a:pt x="764" y="534"/>
                    <a:pt x="764" y="535"/>
                    <a:pt x="764" y="535"/>
                  </a:cubicBezTo>
                  <a:cubicBezTo>
                    <a:pt x="763" y="535"/>
                    <a:pt x="762" y="535"/>
                    <a:pt x="762" y="535"/>
                  </a:cubicBezTo>
                  <a:cubicBezTo>
                    <a:pt x="762" y="535"/>
                    <a:pt x="762" y="534"/>
                    <a:pt x="762" y="533"/>
                  </a:cubicBezTo>
                  <a:cubicBezTo>
                    <a:pt x="761" y="532"/>
                    <a:pt x="761" y="532"/>
                    <a:pt x="760" y="532"/>
                  </a:cubicBezTo>
                  <a:cubicBezTo>
                    <a:pt x="762" y="531"/>
                    <a:pt x="762" y="531"/>
                    <a:pt x="762" y="531"/>
                  </a:cubicBezTo>
                  <a:cubicBezTo>
                    <a:pt x="762" y="531"/>
                    <a:pt x="763" y="527"/>
                    <a:pt x="764" y="526"/>
                  </a:cubicBezTo>
                  <a:cubicBezTo>
                    <a:pt x="762" y="525"/>
                    <a:pt x="762" y="525"/>
                    <a:pt x="761" y="524"/>
                  </a:cubicBezTo>
                  <a:cubicBezTo>
                    <a:pt x="760" y="524"/>
                    <a:pt x="760" y="524"/>
                    <a:pt x="760" y="524"/>
                  </a:cubicBezTo>
                  <a:cubicBezTo>
                    <a:pt x="759" y="526"/>
                    <a:pt x="759" y="526"/>
                    <a:pt x="759" y="526"/>
                  </a:cubicBezTo>
                  <a:cubicBezTo>
                    <a:pt x="754" y="528"/>
                    <a:pt x="756" y="524"/>
                    <a:pt x="755" y="523"/>
                  </a:cubicBezTo>
                  <a:cubicBezTo>
                    <a:pt x="751" y="526"/>
                    <a:pt x="756" y="525"/>
                    <a:pt x="750" y="525"/>
                  </a:cubicBezTo>
                  <a:cubicBezTo>
                    <a:pt x="750" y="525"/>
                    <a:pt x="750" y="528"/>
                    <a:pt x="750" y="528"/>
                  </a:cubicBezTo>
                  <a:cubicBezTo>
                    <a:pt x="749" y="528"/>
                    <a:pt x="749" y="527"/>
                    <a:pt x="748" y="526"/>
                  </a:cubicBezTo>
                  <a:cubicBezTo>
                    <a:pt x="747" y="526"/>
                    <a:pt x="745" y="527"/>
                    <a:pt x="744" y="527"/>
                  </a:cubicBezTo>
                  <a:cubicBezTo>
                    <a:pt x="743" y="527"/>
                    <a:pt x="745" y="526"/>
                    <a:pt x="745" y="526"/>
                  </a:cubicBezTo>
                  <a:cubicBezTo>
                    <a:pt x="745" y="524"/>
                    <a:pt x="745" y="524"/>
                    <a:pt x="745" y="524"/>
                  </a:cubicBezTo>
                  <a:cubicBezTo>
                    <a:pt x="743" y="525"/>
                    <a:pt x="743" y="525"/>
                    <a:pt x="741" y="525"/>
                  </a:cubicBezTo>
                  <a:cubicBezTo>
                    <a:pt x="746" y="521"/>
                    <a:pt x="745" y="521"/>
                    <a:pt x="740" y="518"/>
                  </a:cubicBezTo>
                  <a:cubicBezTo>
                    <a:pt x="739" y="518"/>
                    <a:pt x="740" y="520"/>
                    <a:pt x="740" y="520"/>
                  </a:cubicBezTo>
                  <a:cubicBezTo>
                    <a:pt x="739" y="520"/>
                    <a:pt x="739" y="519"/>
                    <a:pt x="738" y="519"/>
                  </a:cubicBezTo>
                  <a:cubicBezTo>
                    <a:pt x="737" y="522"/>
                    <a:pt x="736" y="523"/>
                    <a:pt x="734" y="525"/>
                  </a:cubicBezTo>
                  <a:cubicBezTo>
                    <a:pt x="734" y="525"/>
                    <a:pt x="735" y="522"/>
                    <a:pt x="735" y="522"/>
                  </a:cubicBezTo>
                  <a:cubicBezTo>
                    <a:pt x="734" y="523"/>
                    <a:pt x="734" y="520"/>
                    <a:pt x="734" y="520"/>
                  </a:cubicBezTo>
                  <a:cubicBezTo>
                    <a:pt x="734" y="520"/>
                    <a:pt x="733" y="519"/>
                    <a:pt x="734" y="518"/>
                  </a:cubicBezTo>
                  <a:cubicBezTo>
                    <a:pt x="734" y="516"/>
                    <a:pt x="737" y="515"/>
                    <a:pt x="737" y="514"/>
                  </a:cubicBezTo>
                  <a:cubicBezTo>
                    <a:pt x="738" y="512"/>
                    <a:pt x="737" y="510"/>
                    <a:pt x="737" y="508"/>
                  </a:cubicBezTo>
                  <a:cubicBezTo>
                    <a:pt x="738" y="508"/>
                    <a:pt x="738" y="508"/>
                    <a:pt x="738" y="508"/>
                  </a:cubicBezTo>
                  <a:cubicBezTo>
                    <a:pt x="738" y="508"/>
                    <a:pt x="740" y="508"/>
                    <a:pt x="740" y="507"/>
                  </a:cubicBezTo>
                  <a:cubicBezTo>
                    <a:pt x="742" y="506"/>
                    <a:pt x="743" y="504"/>
                    <a:pt x="740" y="504"/>
                  </a:cubicBezTo>
                  <a:cubicBezTo>
                    <a:pt x="740" y="503"/>
                    <a:pt x="740" y="503"/>
                    <a:pt x="740" y="503"/>
                  </a:cubicBezTo>
                  <a:cubicBezTo>
                    <a:pt x="740" y="502"/>
                    <a:pt x="741" y="503"/>
                    <a:pt x="742" y="503"/>
                  </a:cubicBezTo>
                  <a:cubicBezTo>
                    <a:pt x="742" y="501"/>
                    <a:pt x="742" y="501"/>
                    <a:pt x="742" y="501"/>
                  </a:cubicBezTo>
                  <a:cubicBezTo>
                    <a:pt x="744" y="501"/>
                    <a:pt x="744" y="501"/>
                    <a:pt x="744" y="501"/>
                  </a:cubicBezTo>
                  <a:cubicBezTo>
                    <a:pt x="744" y="500"/>
                    <a:pt x="743" y="499"/>
                    <a:pt x="744" y="499"/>
                  </a:cubicBezTo>
                  <a:cubicBezTo>
                    <a:pt x="743" y="499"/>
                    <a:pt x="740" y="500"/>
                    <a:pt x="741" y="500"/>
                  </a:cubicBezTo>
                  <a:cubicBezTo>
                    <a:pt x="740" y="500"/>
                    <a:pt x="738" y="499"/>
                    <a:pt x="738" y="499"/>
                  </a:cubicBezTo>
                  <a:close/>
                  <a:moveTo>
                    <a:pt x="363" y="494"/>
                  </a:moveTo>
                  <a:cubicBezTo>
                    <a:pt x="366" y="494"/>
                    <a:pt x="366" y="496"/>
                    <a:pt x="367" y="498"/>
                  </a:cubicBezTo>
                  <a:cubicBezTo>
                    <a:pt x="368" y="498"/>
                    <a:pt x="369" y="497"/>
                    <a:pt x="369" y="497"/>
                  </a:cubicBezTo>
                  <a:cubicBezTo>
                    <a:pt x="370" y="498"/>
                    <a:pt x="369" y="501"/>
                    <a:pt x="369" y="502"/>
                  </a:cubicBezTo>
                  <a:cubicBezTo>
                    <a:pt x="370" y="503"/>
                    <a:pt x="372" y="504"/>
                    <a:pt x="373" y="505"/>
                  </a:cubicBezTo>
                  <a:cubicBezTo>
                    <a:pt x="374" y="506"/>
                    <a:pt x="373" y="507"/>
                    <a:pt x="373" y="509"/>
                  </a:cubicBezTo>
                  <a:cubicBezTo>
                    <a:pt x="374" y="510"/>
                    <a:pt x="375" y="511"/>
                    <a:pt x="376" y="513"/>
                  </a:cubicBezTo>
                  <a:cubicBezTo>
                    <a:pt x="375" y="514"/>
                    <a:pt x="376" y="514"/>
                    <a:pt x="375" y="515"/>
                  </a:cubicBezTo>
                  <a:cubicBezTo>
                    <a:pt x="374" y="515"/>
                    <a:pt x="372" y="515"/>
                    <a:pt x="371" y="515"/>
                  </a:cubicBezTo>
                  <a:cubicBezTo>
                    <a:pt x="371" y="512"/>
                    <a:pt x="371" y="508"/>
                    <a:pt x="369" y="505"/>
                  </a:cubicBezTo>
                  <a:cubicBezTo>
                    <a:pt x="369" y="505"/>
                    <a:pt x="368" y="505"/>
                    <a:pt x="367" y="505"/>
                  </a:cubicBezTo>
                  <a:cubicBezTo>
                    <a:pt x="367" y="504"/>
                    <a:pt x="368" y="503"/>
                    <a:pt x="367" y="503"/>
                  </a:cubicBezTo>
                  <a:cubicBezTo>
                    <a:pt x="367" y="500"/>
                    <a:pt x="362" y="499"/>
                    <a:pt x="362" y="497"/>
                  </a:cubicBezTo>
                  <a:cubicBezTo>
                    <a:pt x="362" y="495"/>
                    <a:pt x="362" y="494"/>
                    <a:pt x="363" y="494"/>
                  </a:cubicBezTo>
                  <a:close/>
                  <a:moveTo>
                    <a:pt x="625" y="481"/>
                  </a:moveTo>
                  <a:cubicBezTo>
                    <a:pt x="626" y="481"/>
                    <a:pt x="626" y="481"/>
                    <a:pt x="627" y="482"/>
                  </a:cubicBezTo>
                  <a:cubicBezTo>
                    <a:pt x="626" y="484"/>
                    <a:pt x="626" y="485"/>
                    <a:pt x="626" y="487"/>
                  </a:cubicBezTo>
                  <a:cubicBezTo>
                    <a:pt x="625" y="488"/>
                    <a:pt x="625" y="487"/>
                    <a:pt x="623" y="487"/>
                  </a:cubicBezTo>
                  <a:cubicBezTo>
                    <a:pt x="623" y="487"/>
                    <a:pt x="622" y="489"/>
                    <a:pt x="621" y="489"/>
                  </a:cubicBezTo>
                  <a:cubicBezTo>
                    <a:pt x="621" y="488"/>
                    <a:pt x="620" y="488"/>
                    <a:pt x="621" y="486"/>
                  </a:cubicBezTo>
                  <a:cubicBezTo>
                    <a:pt x="621" y="484"/>
                    <a:pt x="624" y="482"/>
                    <a:pt x="625" y="481"/>
                  </a:cubicBezTo>
                  <a:close/>
                  <a:moveTo>
                    <a:pt x="519" y="480"/>
                  </a:moveTo>
                  <a:cubicBezTo>
                    <a:pt x="519" y="480"/>
                    <a:pt x="517" y="483"/>
                    <a:pt x="517" y="483"/>
                  </a:cubicBezTo>
                  <a:cubicBezTo>
                    <a:pt x="520" y="484"/>
                    <a:pt x="522" y="485"/>
                    <a:pt x="526" y="486"/>
                  </a:cubicBezTo>
                  <a:cubicBezTo>
                    <a:pt x="526" y="486"/>
                    <a:pt x="526" y="483"/>
                    <a:pt x="526" y="483"/>
                  </a:cubicBezTo>
                  <a:cubicBezTo>
                    <a:pt x="525" y="483"/>
                    <a:pt x="524" y="483"/>
                    <a:pt x="524" y="483"/>
                  </a:cubicBezTo>
                  <a:cubicBezTo>
                    <a:pt x="522" y="481"/>
                    <a:pt x="522" y="481"/>
                    <a:pt x="519" y="480"/>
                  </a:cubicBezTo>
                  <a:close/>
                  <a:moveTo>
                    <a:pt x="357" y="474"/>
                  </a:moveTo>
                  <a:cubicBezTo>
                    <a:pt x="360" y="474"/>
                    <a:pt x="359" y="477"/>
                    <a:pt x="357" y="478"/>
                  </a:cubicBezTo>
                  <a:cubicBezTo>
                    <a:pt x="359" y="479"/>
                    <a:pt x="360" y="479"/>
                    <a:pt x="361" y="480"/>
                  </a:cubicBezTo>
                  <a:cubicBezTo>
                    <a:pt x="361" y="485"/>
                    <a:pt x="361" y="489"/>
                    <a:pt x="361" y="494"/>
                  </a:cubicBezTo>
                  <a:cubicBezTo>
                    <a:pt x="360" y="494"/>
                    <a:pt x="359" y="494"/>
                    <a:pt x="357" y="494"/>
                  </a:cubicBezTo>
                  <a:cubicBezTo>
                    <a:pt x="357" y="493"/>
                    <a:pt x="356" y="492"/>
                    <a:pt x="356" y="492"/>
                  </a:cubicBezTo>
                  <a:cubicBezTo>
                    <a:pt x="356" y="490"/>
                    <a:pt x="357" y="490"/>
                    <a:pt x="357" y="489"/>
                  </a:cubicBezTo>
                  <a:cubicBezTo>
                    <a:pt x="359" y="483"/>
                    <a:pt x="354" y="480"/>
                    <a:pt x="351" y="478"/>
                  </a:cubicBezTo>
                  <a:cubicBezTo>
                    <a:pt x="352" y="478"/>
                    <a:pt x="355" y="477"/>
                    <a:pt x="357" y="477"/>
                  </a:cubicBezTo>
                  <a:cubicBezTo>
                    <a:pt x="356" y="477"/>
                    <a:pt x="355" y="474"/>
                    <a:pt x="357" y="474"/>
                  </a:cubicBezTo>
                  <a:close/>
                  <a:moveTo>
                    <a:pt x="667" y="473"/>
                  </a:moveTo>
                  <a:cubicBezTo>
                    <a:pt x="667" y="473"/>
                    <a:pt x="672" y="476"/>
                    <a:pt x="672" y="476"/>
                  </a:cubicBezTo>
                  <a:cubicBezTo>
                    <a:pt x="672" y="476"/>
                    <a:pt x="672" y="478"/>
                    <a:pt x="672" y="478"/>
                  </a:cubicBezTo>
                  <a:cubicBezTo>
                    <a:pt x="671" y="478"/>
                    <a:pt x="669" y="479"/>
                    <a:pt x="669" y="479"/>
                  </a:cubicBezTo>
                  <a:cubicBezTo>
                    <a:pt x="668" y="479"/>
                    <a:pt x="666" y="473"/>
                    <a:pt x="667" y="473"/>
                  </a:cubicBezTo>
                  <a:close/>
                  <a:moveTo>
                    <a:pt x="634" y="463"/>
                  </a:moveTo>
                  <a:cubicBezTo>
                    <a:pt x="634" y="465"/>
                    <a:pt x="634" y="467"/>
                    <a:pt x="634" y="469"/>
                  </a:cubicBezTo>
                  <a:cubicBezTo>
                    <a:pt x="633" y="469"/>
                    <a:pt x="633" y="469"/>
                    <a:pt x="633" y="469"/>
                  </a:cubicBezTo>
                  <a:cubicBezTo>
                    <a:pt x="633" y="470"/>
                    <a:pt x="634" y="470"/>
                    <a:pt x="633" y="472"/>
                  </a:cubicBezTo>
                  <a:cubicBezTo>
                    <a:pt x="631" y="471"/>
                    <a:pt x="628" y="474"/>
                    <a:pt x="630" y="468"/>
                  </a:cubicBezTo>
                  <a:cubicBezTo>
                    <a:pt x="630" y="467"/>
                    <a:pt x="632" y="467"/>
                    <a:pt x="633" y="467"/>
                  </a:cubicBezTo>
                  <a:cubicBezTo>
                    <a:pt x="633" y="466"/>
                    <a:pt x="633" y="465"/>
                    <a:pt x="633" y="464"/>
                  </a:cubicBezTo>
                  <a:cubicBezTo>
                    <a:pt x="633" y="464"/>
                    <a:pt x="634" y="463"/>
                    <a:pt x="634" y="463"/>
                  </a:cubicBezTo>
                  <a:close/>
                  <a:moveTo>
                    <a:pt x="374" y="461"/>
                  </a:moveTo>
                  <a:cubicBezTo>
                    <a:pt x="374" y="461"/>
                    <a:pt x="374" y="463"/>
                    <a:pt x="374" y="463"/>
                  </a:cubicBezTo>
                  <a:cubicBezTo>
                    <a:pt x="375" y="464"/>
                    <a:pt x="376" y="463"/>
                    <a:pt x="376" y="463"/>
                  </a:cubicBezTo>
                  <a:cubicBezTo>
                    <a:pt x="376" y="467"/>
                    <a:pt x="375" y="470"/>
                    <a:pt x="377" y="474"/>
                  </a:cubicBezTo>
                  <a:cubicBezTo>
                    <a:pt x="377" y="474"/>
                    <a:pt x="379" y="476"/>
                    <a:pt x="379" y="476"/>
                  </a:cubicBezTo>
                  <a:cubicBezTo>
                    <a:pt x="379" y="477"/>
                    <a:pt x="378" y="478"/>
                    <a:pt x="379" y="479"/>
                  </a:cubicBezTo>
                  <a:cubicBezTo>
                    <a:pt x="379" y="479"/>
                    <a:pt x="379" y="479"/>
                    <a:pt x="379" y="479"/>
                  </a:cubicBezTo>
                  <a:cubicBezTo>
                    <a:pt x="380" y="481"/>
                    <a:pt x="381" y="483"/>
                    <a:pt x="383" y="485"/>
                  </a:cubicBezTo>
                  <a:cubicBezTo>
                    <a:pt x="384" y="486"/>
                    <a:pt x="384" y="486"/>
                    <a:pt x="384" y="486"/>
                  </a:cubicBezTo>
                  <a:cubicBezTo>
                    <a:pt x="385" y="488"/>
                    <a:pt x="383" y="488"/>
                    <a:pt x="383" y="489"/>
                  </a:cubicBezTo>
                  <a:cubicBezTo>
                    <a:pt x="384" y="490"/>
                    <a:pt x="387" y="497"/>
                    <a:pt x="389" y="497"/>
                  </a:cubicBezTo>
                  <a:cubicBezTo>
                    <a:pt x="389" y="498"/>
                    <a:pt x="389" y="498"/>
                    <a:pt x="389" y="498"/>
                  </a:cubicBezTo>
                  <a:cubicBezTo>
                    <a:pt x="390" y="499"/>
                    <a:pt x="392" y="498"/>
                    <a:pt x="393" y="499"/>
                  </a:cubicBezTo>
                  <a:cubicBezTo>
                    <a:pt x="391" y="503"/>
                    <a:pt x="392" y="505"/>
                    <a:pt x="393" y="510"/>
                  </a:cubicBezTo>
                  <a:cubicBezTo>
                    <a:pt x="392" y="510"/>
                    <a:pt x="390" y="510"/>
                    <a:pt x="389" y="511"/>
                  </a:cubicBezTo>
                  <a:cubicBezTo>
                    <a:pt x="389" y="511"/>
                    <a:pt x="389" y="512"/>
                    <a:pt x="389" y="513"/>
                  </a:cubicBezTo>
                  <a:cubicBezTo>
                    <a:pt x="389" y="513"/>
                    <a:pt x="387" y="512"/>
                    <a:pt x="387" y="513"/>
                  </a:cubicBezTo>
                  <a:cubicBezTo>
                    <a:pt x="386" y="508"/>
                    <a:pt x="387" y="503"/>
                    <a:pt x="385" y="499"/>
                  </a:cubicBezTo>
                  <a:cubicBezTo>
                    <a:pt x="385" y="498"/>
                    <a:pt x="383" y="499"/>
                    <a:pt x="383" y="499"/>
                  </a:cubicBezTo>
                  <a:cubicBezTo>
                    <a:pt x="383" y="498"/>
                    <a:pt x="383" y="497"/>
                    <a:pt x="383" y="496"/>
                  </a:cubicBezTo>
                  <a:cubicBezTo>
                    <a:pt x="383" y="495"/>
                    <a:pt x="383" y="495"/>
                    <a:pt x="383" y="495"/>
                  </a:cubicBezTo>
                  <a:cubicBezTo>
                    <a:pt x="382" y="495"/>
                    <a:pt x="380" y="495"/>
                    <a:pt x="379" y="495"/>
                  </a:cubicBezTo>
                  <a:cubicBezTo>
                    <a:pt x="379" y="491"/>
                    <a:pt x="378" y="492"/>
                    <a:pt x="380" y="489"/>
                  </a:cubicBezTo>
                  <a:cubicBezTo>
                    <a:pt x="378" y="488"/>
                    <a:pt x="378" y="486"/>
                    <a:pt x="376" y="487"/>
                  </a:cubicBezTo>
                  <a:cubicBezTo>
                    <a:pt x="376" y="488"/>
                    <a:pt x="377" y="488"/>
                    <a:pt x="375" y="488"/>
                  </a:cubicBezTo>
                  <a:cubicBezTo>
                    <a:pt x="374" y="488"/>
                    <a:pt x="374" y="485"/>
                    <a:pt x="373" y="485"/>
                  </a:cubicBezTo>
                  <a:cubicBezTo>
                    <a:pt x="372" y="484"/>
                    <a:pt x="369" y="483"/>
                    <a:pt x="368" y="482"/>
                  </a:cubicBezTo>
                  <a:cubicBezTo>
                    <a:pt x="367" y="481"/>
                    <a:pt x="368" y="480"/>
                    <a:pt x="367" y="478"/>
                  </a:cubicBezTo>
                  <a:cubicBezTo>
                    <a:pt x="368" y="478"/>
                    <a:pt x="369" y="478"/>
                    <a:pt x="369" y="477"/>
                  </a:cubicBezTo>
                  <a:cubicBezTo>
                    <a:pt x="364" y="475"/>
                    <a:pt x="366" y="477"/>
                    <a:pt x="363" y="473"/>
                  </a:cubicBezTo>
                  <a:cubicBezTo>
                    <a:pt x="365" y="471"/>
                    <a:pt x="367" y="468"/>
                    <a:pt x="368" y="465"/>
                  </a:cubicBezTo>
                  <a:cubicBezTo>
                    <a:pt x="369" y="465"/>
                    <a:pt x="371" y="465"/>
                    <a:pt x="373" y="465"/>
                  </a:cubicBezTo>
                  <a:cubicBezTo>
                    <a:pt x="373" y="465"/>
                    <a:pt x="373" y="463"/>
                    <a:pt x="373" y="463"/>
                  </a:cubicBezTo>
                  <a:cubicBezTo>
                    <a:pt x="373" y="463"/>
                    <a:pt x="372" y="463"/>
                    <a:pt x="372" y="462"/>
                  </a:cubicBezTo>
                  <a:lnTo>
                    <a:pt x="374" y="461"/>
                  </a:lnTo>
                  <a:close/>
                  <a:moveTo>
                    <a:pt x="592" y="457"/>
                  </a:moveTo>
                  <a:cubicBezTo>
                    <a:pt x="594" y="457"/>
                    <a:pt x="592" y="459"/>
                    <a:pt x="592" y="459"/>
                  </a:cubicBezTo>
                  <a:cubicBezTo>
                    <a:pt x="590" y="459"/>
                    <a:pt x="591" y="458"/>
                    <a:pt x="592" y="457"/>
                  </a:cubicBezTo>
                  <a:close/>
                  <a:moveTo>
                    <a:pt x="651" y="453"/>
                  </a:moveTo>
                  <a:cubicBezTo>
                    <a:pt x="652" y="453"/>
                    <a:pt x="654" y="456"/>
                    <a:pt x="652" y="455"/>
                  </a:cubicBezTo>
                  <a:cubicBezTo>
                    <a:pt x="652" y="455"/>
                    <a:pt x="650" y="452"/>
                    <a:pt x="651" y="453"/>
                  </a:cubicBezTo>
                  <a:close/>
                  <a:moveTo>
                    <a:pt x="591" y="442"/>
                  </a:moveTo>
                  <a:cubicBezTo>
                    <a:pt x="591" y="442"/>
                    <a:pt x="591" y="442"/>
                    <a:pt x="591" y="442"/>
                  </a:cubicBezTo>
                  <a:cubicBezTo>
                    <a:pt x="590" y="444"/>
                    <a:pt x="592" y="445"/>
                    <a:pt x="589" y="446"/>
                  </a:cubicBezTo>
                  <a:cubicBezTo>
                    <a:pt x="588" y="447"/>
                    <a:pt x="589" y="443"/>
                    <a:pt x="591" y="442"/>
                  </a:cubicBezTo>
                  <a:close/>
                  <a:moveTo>
                    <a:pt x="535" y="439"/>
                  </a:moveTo>
                  <a:cubicBezTo>
                    <a:pt x="534" y="439"/>
                    <a:pt x="534" y="440"/>
                    <a:pt x="536" y="441"/>
                  </a:cubicBezTo>
                  <a:cubicBezTo>
                    <a:pt x="536" y="441"/>
                    <a:pt x="537" y="438"/>
                    <a:pt x="535" y="439"/>
                  </a:cubicBezTo>
                  <a:close/>
                  <a:moveTo>
                    <a:pt x="579" y="435"/>
                  </a:moveTo>
                  <a:cubicBezTo>
                    <a:pt x="581" y="435"/>
                    <a:pt x="582" y="437"/>
                    <a:pt x="583" y="437"/>
                  </a:cubicBezTo>
                  <a:cubicBezTo>
                    <a:pt x="583" y="438"/>
                    <a:pt x="583" y="439"/>
                    <a:pt x="583" y="439"/>
                  </a:cubicBezTo>
                  <a:cubicBezTo>
                    <a:pt x="582" y="439"/>
                    <a:pt x="580" y="439"/>
                    <a:pt x="578" y="439"/>
                  </a:cubicBezTo>
                  <a:cubicBezTo>
                    <a:pt x="578" y="438"/>
                    <a:pt x="576" y="436"/>
                    <a:pt x="579" y="435"/>
                  </a:cubicBezTo>
                  <a:close/>
                  <a:moveTo>
                    <a:pt x="534" y="434"/>
                  </a:moveTo>
                  <a:cubicBezTo>
                    <a:pt x="532" y="434"/>
                    <a:pt x="533" y="436"/>
                    <a:pt x="534" y="436"/>
                  </a:cubicBezTo>
                  <a:cubicBezTo>
                    <a:pt x="534" y="436"/>
                    <a:pt x="536" y="433"/>
                    <a:pt x="534" y="434"/>
                  </a:cubicBezTo>
                  <a:close/>
                  <a:moveTo>
                    <a:pt x="330" y="432"/>
                  </a:moveTo>
                  <a:cubicBezTo>
                    <a:pt x="330" y="433"/>
                    <a:pt x="330" y="433"/>
                    <a:pt x="330" y="433"/>
                  </a:cubicBezTo>
                  <a:cubicBezTo>
                    <a:pt x="334" y="432"/>
                    <a:pt x="331" y="435"/>
                    <a:pt x="331" y="435"/>
                  </a:cubicBezTo>
                  <a:cubicBezTo>
                    <a:pt x="328" y="435"/>
                    <a:pt x="329" y="432"/>
                    <a:pt x="330" y="432"/>
                  </a:cubicBezTo>
                  <a:close/>
                  <a:moveTo>
                    <a:pt x="538" y="430"/>
                  </a:moveTo>
                  <a:cubicBezTo>
                    <a:pt x="538" y="434"/>
                    <a:pt x="537" y="437"/>
                    <a:pt x="537" y="440"/>
                  </a:cubicBezTo>
                  <a:cubicBezTo>
                    <a:pt x="537" y="440"/>
                    <a:pt x="539" y="440"/>
                    <a:pt x="539" y="440"/>
                  </a:cubicBezTo>
                  <a:cubicBezTo>
                    <a:pt x="540" y="437"/>
                    <a:pt x="541" y="434"/>
                    <a:pt x="541" y="431"/>
                  </a:cubicBezTo>
                  <a:cubicBezTo>
                    <a:pt x="540" y="430"/>
                    <a:pt x="539" y="431"/>
                    <a:pt x="538" y="430"/>
                  </a:cubicBezTo>
                  <a:close/>
                  <a:moveTo>
                    <a:pt x="535" y="429"/>
                  </a:moveTo>
                  <a:cubicBezTo>
                    <a:pt x="533" y="430"/>
                    <a:pt x="531" y="433"/>
                    <a:pt x="535" y="432"/>
                  </a:cubicBezTo>
                  <a:cubicBezTo>
                    <a:pt x="535" y="432"/>
                    <a:pt x="538" y="429"/>
                    <a:pt x="535" y="429"/>
                  </a:cubicBezTo>
                  <a:close/>
                  <a:moveTo>
                    <a:pt x="341" y="409"/>
                  </a:moveTo>
                  <a:cubicBezTo>
                    <a:pt x="342" y="410"/>
                    <a:pt x="342" y="411"/>
                    <a:pt x="342" y="411"/>
                  </a:cubicBezTo>
                  <a:cubicBezTo>
                    <a:pt x="343" y="411"/>
                    <a:pt x="344" y="411"/>
                    <a:pt x="345" y="411"/>
                  </a:cubicBezTo>
                  <a:cubicBezTo>
                    <a:pt x="344" y="413"/>
                    <a:pt x="344" y="414"/>
                    <a:pt x="344" y="415"/>
                  </a:cubicBezTo>
                  <a:cubicBezTo>
                    <a:pt x="343" y="416"/>
                    <a:pt x="342" y="416"/>
                    <a:pt x="342" y="417"/>
                  </a:cubicBezTo>
                  <a:cubicBezTo>
                    <a:pt x="341" y="419"/>
                    <a:pt x="343" y="419"/>
                    <a:pt x="343" y="421"/>
                  </a:cubicBezTo>
                  <a:cubicBezTo>
                    <a:pt x="343" y="421"/>
                    <a:pt x="341" y="422"/>
                    <a:pt x="341" y="422"/>
                  </a:cubicBezTo>
                  <a:cubicBezTo>
                    <a:pt x="338" y="428"/>
                    <a:pt x="342" y="429"/>
                    <a:pt x="335" y="431"/>
                  </a:cubicBezTo>
                  <a:cubicBezTo>
                    <a:pt x="335" y="429"/>
                    <a:pt x="335" y="429"/>
                    <a:pt x="335" y="426"/>
                  </a:cubicBezTo>
                  <a:cubicBezTo>
                    <a:pt x="334" y="421"/>
                    <a:pt x="332" y="423"/>
                    <a:pt x="335" y="418"/>
                  </a:cubicBezTo>
                  <a:cubicBezTo>
                    <a:pt x="337" y="415"/>
                    <a:pt x="339" y="412"/>
                    <a:pt x="341" y="409"/>
                  </a:cubicBezTo>
                  <a:close/>
                  <a:moveTo>
                    <a:pt x="334" y="402"/>
                  </a:moveTo>
                  <a:cubicBezTo>
                    <a:pt x="334" y="404"/>
                    <a:pt x="337" y="408"/>
                    <a:pt x="332" y="409"/>
                  </a:cubicBezTo>
                  <a:cubicBezTo>
                    <a:pt x="331" y="409"/>
                    <a:pt x="331" y="407"/>
                    <a:pt x="330" y="405"/>
                  </a:cubicBezTo>
                  <a:cubicBezTo>
                    <a:pt x="331" y="404"/>
                    <a:pt x="332" y="403"/>
                    <a:pt x="334" y="402"/>
                  </a:cubicBezTo>
                  <a:close/>
                  <a:moveTo>
                    <a:pt x="626" y="391"/>
                  </a:moveTo>
                  <a:cubicBezTo>
                    <a:pt x="627" y="392"/>
                    <a:pt x="627" y="392"/>
                    <a:pt x="627" y="392"/>
                  </a:cubicBezTo>
                  <a:cubicBezTo>
                    <a:pt x="626" y="391"/>
                    <a:pt x="627" y="391"/>
                    <a:pt x="626" y="391"/>
                  </a:cubicBezTo>
                  <a:close/>
                  <a:moveTo>
                    <a:pt x="635" y="374"/>
                  </a:moveTo>
                  <a:cubicBezTo>
                    <a:pt x="635" y="376"/>
                    <a:pt x="635" y="376"/>
                    <a:pt x="635" y="376"/>
                  </a:cubicBezTo>
                  <a:cubicBezTo>
                    <a:pt x="638" y="375"/>
                    <a:pt x="638" y="374"/>
                    <a:pt x="635" y="374"/>
                  </a:cubicBezTo>
                  <a:close/>
                  <a:moveTo>
                    <a:pt x="611" y="353"/>
                  </a:moveTo>
                  <a:cubicBezTo>
                    <a:pt x="611" y="353"/>
                    <a:pt x="613" y="355"/>
                    <a:pt x="613" y="356"/>
                  </a:cubicBezTo>
                  <a:cubicBezTo>
                    <a:pt x="620" y="354"/>
                    <a:pt x="613" y="354"/>
                    <a:pt x="611" y="353"/>
                  </a:cubicBezTo>
                  <a:close/>
                  <a:moveTo>
                    <a:pt x="586" y="328"/>
                  </a:moveTo>
                  <a:cubicBezTo>
                    <a:pt x="585" y="328"/>
                    <a:pt x="587" y="330"/>
                    <a:pt x="587" y="330"/>
                  </a:cubicBezTo>
                  <a:cubicBezTo>
                    <a:pt x="587" y="330"/>
                    <a:pt x="589" y="326"/>
                    <a:pt x="586" y="328"/>
                  </a:cubicBezTo>
                  <a:close/>
                  <a:moveTo>
                    <a:pt x="657" y="320"/>
                  </a:moveTo>
                  <a:cubicBezTo>
                    <a:pt x="657" y="321"/>
                    <a:pt x="659" y="324"/>
                    <a:pt x="657" y="322"/>
                  </a:cubicBezTo>
                  <a:cubicBezTo>
                    <a:pt x="657" y="322"/>
                    <a:pt x="655" y="320"/>
                    <a:pt x="657" y="320"/>
                  </a:cubicBezTo>
                  <a:close/>
                  <a:moveTo>
                    <a:pt x="485" y="299"/>
                  </a:moveTo>
                  <a:cubicBezTo>
                    <a:pt x="486" y="300"/>
                    <a:pt x="487" y="303"/>
                    <a:pt x="488" y="303"/>
                  </a:cubicBezTo>
                  <a:cubicBezTo>
                    <a:pt x="490" y="303"/>
                    <a:pt x="490" y="302"/>
                    <a:pt x="489" y="302"/>
                  </a:cubicBezTo>
                  <a:cubicBezTo>
                    <a:pt x="489" y="302"/>
                    <a:pt x="489" y="300"/>
                    <a:pt x="489" y="300"/>
                  </a:cubicBezTo>
                  <a:cubicBezTo>
                    <a:pt x="488" y="300"/>
                    <a:pt x="486" y="300"/>
                    <a:pt x="485" y="299"/>
                  </a:cubicBezTo>
                  <a:close/>
                  <a:moveTo>
                    <a:pt x="494" y="289"/>
                  </a:moveTo>
                  <a:cubicBezTo>
                    <a:pt x="494" y="290"/>
                    <a:pt x="494" y="290"/>
                    <a:pt x="494" y="290"/>
                  </a:cubicBezTo>
                  <a:cubicBezTo>
                    <a:pt x="496" y="290"/>
                    <a:pt x="496" y="289"/>
                    <a:pt x="494" y="289"/>
                  </a:cubicBezTo>
                  <a:close/>
                  <a:moveTo>
                    <a:pt x="530" y="236"/>
                  </a:moveTo>
                  <a:cubicBezTo>
                    <a:pt x="531" y="237"/>
                    <a:pt x="531" y="237"/>
                    <a:pt x="531" y="237"/>
                  </a:cubicBezTo>
                  <a:cubicBezTo>
                    <a:pt x="531" y="236"/>
                    <a:pt x="532" y="236"/>
                    <a:pt x="530" y="236"/>
                  </a:cubicBezTo>
                  <a:close/>
                  <a:moveTo>
                    <a:pt x="434" y="231"/>
                  </a:moveTo>
                  <a:cubicBezTo>
                    <a:pt x="435" y="233"/>
                    <a:pt x="435" y="233"/>
                    <a:pt x="435" y="233"/>
                  </a:cubicBezTo>
                  <a:cubicBezTo>
                    <a:pt x="434" y="232"/>
                    <a:pt x="435" y="231"/>
                    <a:pt x="434" y="231"/>
                  </a:cubicBezTo>
                  <a:close/>
                  <a:moveTo>
                    <a:pt x="476" y="226"/>
                  </a:moveTo>
                  <a:cubicBezTo>
                    <a:pt x="477" y="226"/>
                    <a:pt x="478" y="228"/>
                    <a:pt x="478" y="228"/>
                  </a:cubicBezTo>
                  <a:cubicBezTo>
                    <a:pt x="478" y="228"/>
                    <a:pt x="482" y="227"/>
                    <a:pt x="480" y="227"/>
                  </a:cubicBezTo>
                  <a:cubicBezTo>
                    <a:pt x="479" y="226"/>
                    <a:pt x="478" y="227"/>
                    <a:pt x="476" y="226"/>
                  </a:cubicBezTo>
                  <a:close/>
                  <a:moveTo>
                    <a:pt x="597" y="205"/>
                  </a:moveTo>
                  <a:cubicBezTo>
                    <a:pt x="596" y="207"/>
                    <a:pt x="596" y="207"/>
                    <a:pt x="596" y="207"/>
                  </a:cubicBezTo>
                  <a:cubicBezTo>
                    <a:pt x="597" y="207"/>
                    <a:pt x="597" y="207"/>
                    <a:pt x="597" y="207"/>
                  </a:cubicBezTo>
                  <a:cubicBezTo>
                    <a:pt x="597" y="207"/>
                    <a:pt x="599" y="204"/>
                    <a:pt x="597" y="205"/>
                  </a:cubicBezTo>
                  <a:close/>
                  <a:moveTo>
                    <a:pt x="546" y="198"/>
                  </a:moveTo>
                  <a:cubicBezTo>
                    <a:pt x="547" y="199"/>
                    <a:pt x="545" y="199"/>
                    <a:pt x="545" y="199"/>
                  </a:cubicBezTo>
                  <a:cubicBezTo>
                    <a:pt x="545" y="199"/>
                    <a:pt x="545" y="198"/>
                    <a:pt x="546" y="198"/>
                  </a:cubicBezTo>
                  <a:close/>
                  <a:moveTo>
                    <a:pt x="545" y="195"/>
                  </a:moveTo>
                  <a:cubicBezTo>
                    <a:pt x="546" y="196"/>
                    <a:pt x="544" y="197"/>
                    <a:pt x="544" y="197"/>
                  </a:cubicBezTo>
                  <a:cubicBezTo>
                    <a:pt x="544" y="196"/>
                    <a:pt x="544" y="195"/>
                    <a:pt x="545" y="195"/>
                  </a:cubicBezTo>
                  <a:close/>
                  <a:moveTo>
                    <a:pt x="533" y="149"/>
                  </a:moveTo>
                  <a:cubicBezTo>
                    <a:pt x="534" y="152"/>
                    <a:pt x="534" y="152"/>
                    <a:pt x="534" y="152"/>
                  </a:cubicBezTo>
                  <a:cubicBezTo>
                    <a:pt x="537" y="149"/>
                    <a:pt x="537" y="150"/>
                    <a:pt x="533" y="149"/>
                  </a:cubicBezTo>
                  <a:close/>
                  <a:moveTo>
                    <a:pt x="448" y="132"/>
                  </a:moveTo>
                  <a:cubicBezTo>
                    <a:pt x="449" y="132"/>
                    <a:pt x="447" y="133"/>
                    <a:pt x="447" y="133"/>
                  </a:cubicBezTo>
                  <a:cubicBezTo>
                    <a:pt x="447" y="132"/>
                    <a:pt x="447" y="131"/>
                    <a:pt x="448" y="132"/>
                  </a:cubicBezTo>
                  <a:close/>
                  <a:moveTo>
                    <a:pt x="504" y="114"/>
                  </a:moveTo>
                  <a:cubicBezTo>
                    <a:pt x="506" y="115"/>
                    <a:pt x="511" y="121"/>
                    <a:pt x="506" y="120"/>
                  </a:cubicBezTo>
                  <a:cubicBezTo>
                    <a:pt x="506" y="120"/>
                    <a:pt x="501" y="113"/>
                    <a:pt x="504" y="114"/>
                  </a:cubicBezTo>
                  <a:close/>
                  <a:moveTo>
                    <a:pt x="449" y="92"/>
                  </a:moveTo>
                  <a:cubicBezTo>
                    <a:pt x="449" y="92"/>
                    <a:pt x="449" y="93"/>
                    <a:pt x="448" y="93"/>
                  </a:cubicBezTo>
                  <a:cubicBezTo>
                    <a:pt x="448" y="92"/>
                    <a:pt x="447" y="91"/>
                    <a:pt x="449" y="92"/>
                  </a:cubicBezTo>
                  <a:close/>
                  <a:moveTo>
                    <a:pt x="447" y="88"/>
                  </a:moveTo>
                  <a:cubicBezTo>
                    <a:pt x="447" y="89"/>
                    <a:pt x="446" y="90"/>
                    <a:pt x="446" y="90"/>
                  </a:cubicBezTo>
                  <a:cubicBezTo>
                    <a:pt x="446" y="90"/>
                    <a:pt x="445" y="88"/>
                    <a:pt x="447" y="88"/>
                  </a:cubicBezTo>
                  <a:close/>
                  <a:moveTo>
                    <a:pt x="577" y="72"/>
                  </a:moveTo>
                  <a:cubicBezTo>
                    <a:pt x="577" y="73"/>
                    <a:pt x="577" y="74"/>
                    <a:pt x="576" y="76"/>
                  </a:cubicBezTo>
                  <a:cubicBezTo>
                    <a:pt x="579" y="77"/>
                    <a:pt x="581" y="77"/>
                    <a:pt x="584" y="78"/>
                  </a:cubicBezTo>
                  <a:cubicBezTo>
                    <a:pt x="585" y="79"/>
                    <a:pt x="585" y="79"/>
                    <a:pt x="585" y="79"/>
                  </a:cubicBezTo>
                  <a:cubicBezTo>
                    <a:pt x="587" y="79"/>
                    <a:pt x="585" y="78"/>
                    <a:pt x="587" y="78"/>
                  </a:cubicBezTo>
                  <a:cubicBezTo>
                    <a:pt x="587" y="77"/>
                    <a:pt x="586" y="76"/>
                    <a:pt x="586" y="74"/>
                  </a:cubicBezTo>
                  <a:cubicBezTo>
                    <a:pt x="588" y="74"/>
                    <a:pt x="587" y="73"/>
                    <a:pt x="587" y="72"/>
                  </a:cubicBezTo>
                  <a:cubicBezTo>
                    <a:pt x="584" y="73"/>
                    <a:pt x="582" y="73"/>
                    <a:pt x="577" y="72"/>
                  </a:cubicBezTo>
                  <a:close/>
                  <a:moveTo>
                    <a:pt x="423" y="56"/>
                  </a:moveTo>
                  <a:cubicBezTo>
                    <a:pt x="426" y="55"/>
                    <a:pt x="423" y="58"/>
                    <a:pt x="421" y="58"/>
                  </a:cubicBezTo>
                  <a:cubicBezTo>
                    <a:pt x="420" y="59"/>
                    <a:pt x="422" y="56"/>
                    <a:pt x="423" y="56"/>
                  </a:cubicBezTo>
                  <a:close/>
                  <a:moveTo>
                    <a:pt x="484" y="29"/>
                  </a:moveTo>
                  <a:cubicBezTo>
                    <a:pt x="485" y="29"/>
                    <a:pt x="488" y="36"/>
                    <a:pt x="486" y="33"/>
                  </a:cubicBezTo>
                  <a:cubicBezTo>
                    <a:pt x="486" y="33"/>
                    <a:pt x="482" y="27"/>
                    <a:pt x="484" y="29"/>
                  </a:cubicBezTo>
                  <a:close/>
                  <a:moveTo>
                    <a:pt x="498" y="27"/>
                  </a:moveTo>
                  <a:cubicBezTo>
                    <a:pt x="499" y="27"/>
                    <a:pt x="499" y="28"/>
                    <a:pt x="498" y="29"/>
                  </a:cubicBezTo>
                  <a:cubicBezTo>
                    <a:pt x="498" y="28"/>
                    <a:pt x="497" y="27"/>
                    <a:pt x="498" y="27"/>
                  </a:cubicBezTo>
                  <a:close/>
                  <a:moveTo>
                    <a:pt x="537" y="21"/>
                  </a:moveTo>
                  <a:cubicBezTo>
                    <a:pt x="540" y="21"/>
                    <a:pt x="541" y="22"/>
                    <a:pt x="543" y="23"/>
                  </a:cubicBezTo>
                  <a:cubicBezTo>
                    <a:pt x="541" y="23"/>
                    <a:pt x="541" y="23"/>
                    <a:pt x="539" y="24"/>
                  </a:cubicBezTo>
                  <a:cubicBezTo>
                    <a:pt x="539" y="24"/>
                    <a:pt x="539" y="22"/>
                    <a:pt x="539" y="22"/>
                  </a:cubicBezTo>
                  <a:cubicBezTo>
                    <a:pt x="538" y="22"/>
                    <a:pt x="535" y="20"/>
                    <a:pt x="537" y="21"/>
                  </a:cubicBezTo>
                  <a:close/>
                  <a:moveTo>
                    <a:pt x="660" y="359"/>
                  </a:moveTo>
                  <a:cubicBezTo>
                    <a:pt x="660" y="362"/>
                    <a:pt x="660" y="362"/>
                    <a:pt x="660" y="362"/>
                  </a:cubicBezTo>
                  <a:cubicBezTo>
                    <a:pt x="660" y="361"/>
                    <a:pt x="662" y="362"/>
                    <a:pt x="663" y="362"/>
                  </a:cubicBezTo>
                  <a:cubicBezTo>
                    <a:pt x="663" y="361"/>
                    <a:pt x="664" y="359"/>
                    <a:pt x="664" y="359"/>
                  </a:cubicBezTo>
                  <a:cubicBezTo>
                    <a:pt x="663" y="359"/>
                    <a:pt x="661" y="359"/>
                    <a:pt x="660" y="359"/>
                  </a:cubicBezTo>
                  <a:close/>
                  <a:moveTo>
                    <a:pt x="537" y="349"/>
                  </a:moveTo>
                  <a:cubicBezTo>
                    <a:pt x="535" y="350"/>
                    <a:pt x="533" y="355"/>
                    <a:pt x="532" y="356"/>
                  </a:cubicBezTo>
                  <a:cubicBezTo>
                    <a:pt x="533" y="357"/>
                    <a:pt x="535" y="357"/>
                    <a:pt x="536" y="358"/>
                  </a:cubicBezTo>
                  <a:cubicBezTo>
                    <a:pt x="537" y="358"/>
                    <a:pt x="540" y="348"/>
                    <a:pt x="537" y="349"/>
                  </a:cubicBezTo>
                  <a:close/>
                  <a:moveTo>
                    <a:pt x="585" y="343"/>
                  </a:moveTo>
                  <a:cubicBezTo>
                    <a:pt x="584" y="343"/>
                    <a:pt x="584" y="344"/>
                    <a:pt x="585" y="344"/>
                  </a:cubicBezTo>
                  <a:cubicBezTo>
                    <a:pt x="585" y="344"/>
                    <a:pt x="586" y="343"/>
                    <a:pt x="585" y="343"/>
                  </a:cubicBezTo>
                  <a:close/>
                  <a:moveTo>
                    <a:pt x="552" y="342"/>
                  </a:moveTo>
                  <a:cubicBezTo>
                    <a:pt x="552" y="342"/>
                    <a:pt x="551" y="343"/>
                    <a:pt x="551" y="343"/>
                  </a:cubicBezTo>
                  <a:cubicBezTo>
                    <a:pt x="551" y="343"/>
                    <a:pt x="554" y="344"/>
                    <a:pt x="554" y="344"/>
                  </a:cubicBezTo>
                  <a:cubicBezTo>
                    <a:pt x="554" y="344"/>
                    <a:pt x="554" y="342"/>
                    <a:pt x="554" y="342"/>
                  </a:cubicBezTo>
                  <a:cubicBezTo>
                    <a:pt x="553" y="342"/>
                    <a:pt x="552" y="342"/>
                    <a:pt x="552" y="342"/>
                  </a:cubicBezTo>
                  <a:close/>
                  <a:moveTo>
                    <a:pt x="560" y="341"/>
                  </a:moveTo>
                  <a:cubicBezTo>
                    <a:pt x="561" y="342"/>
                    <a:pt x="559" y="343"/>
                    <a:pt x="562" y="344"/>
                  </a:cubicBezTo>
                  <a:cubicBezTo>
                    <a:pt x="563" y="344"/>
                    <a:pt x="562" y="341"/>
                    <a:pt x="562" y="341"/>
                  </a:cubicBezTo>
                  <a:cubicBezTo>
                    <a:pt x="561" y="341"/>
                    <a:pt x="560" y="341"/>
                    <a:pt x="560" y="341"/>
                  </a:cubicBezTo>
                  <a:close/>
                  <a:moveTo>
                    <a:pt x="508" y="340"/>
                  </a:moveTo>
                  <a:cubicBezTo>
                    <a:pt x="508" y="340"/>
                    <a:pt x="508" y="342"/>
                    <a:pt x="507" y="342"/>
                  </a:cubicBezTo>
                  <a:cubicBezTo>
                    <a:pt x="507" y="343"/>
                    <a:pt x="501" y="345"/>
                    <a:pt x="501" y="346"/>
                  </a:cubicBezTo>
                  <a:cubicBezTo>
                    <a:pt x="500" y="346"/>
                    <a:pt x="497" y="347"/>
                    <a:pt x="496" y="348"/>
                  </a:cubicBezTo>
                  <a:cubicBezTo>
                    <a:pt x="495" y="348"/>
                    <a:pt x="494" y="349"/>
                    <a:pt x="493" y="350"/>
                  </a:cubicBezTo>
                  <a:cubicBezTo>
                    <a:pt x="494" y="350"/>
                    <a:pt x="492" y="352"/>
                    <a:pt x="492" y="352"/>
                  </a:cubicBezTo>
                  <a:cubicBezTo>
                    <a:pt x="500" y="352"/>
                    <a:pt x="496" y="351"/>
                    <a:pt x="500" y="349"/>
                  </a:cubicBezTo>
                  <a:cubicBezTo>
                    <a:pt x="502" y="348"/>
                    <a:pt x="504" y="349"/>
                    <a:pt x="505" y="348"/>
                  </a:cubicBezTo>
                  <a:cubicBezTo>
                    <a:pt x="506" y="348"/>
                    <a:pt x="506" y="345"/>
                    <a:pt x="507" y="344"/>
                  </a:cubicBezTo>
                  <a:cubicBezTo>
                    <a:pt x="508" y="343"/>
                    <a:pt x="515" y="343"/>
                    <a:pt x="508" y="340"/>
                  </a:cubicBezTo>
                  <a:close/>
                  <a:moveTo>
                    <a:pt x="668" y="337"/>
                  </a:moveTo>
                  <a:cubicBezTo>
                    <a:pt x="668" y="338"/>
                    <a:pt x="668" y="338"/>
                    <a:pt x="668" y="338"/>
                  </a:cubicBezTo>
                  <a:cubicBezTo>
                    <a:pt x="665" y="337"/>
                    <a:pt x="666" y="340"/>
                    <a:pt x="668" y="340"/>
                  </a:cubicBezTo>
                  <a:cubicBezTo>
                    <a:pt x="668" y="341"/>
                    <a:pt x="668" y="342"/>
                    <a:pt x="668" y="343"/>
                  </a:cubicBezTo>
                  <a:cubicBezTo>
                    <a:pt x="669" y="343"/>
                    <a:pt x="671" y="343"/>
                    <a:pt x="671" y="343"/>
                  </a:cubicBezTo>
                  <a:cubicBezTo>
                    <a:pt x="672" y="342"/>
                    <a:pt x="673" y="342"/>
                    <a:pt x="674" y="341"/>
                  </a:cubicBezTo>
                  <a:cubicBezTo>
                    <a:pt x="674" y="341"/>
                    <a:pt x="673" y="335"/>
                    <a:pt x="673" y="338"/>
                  </a:cubicBezTo>
                  <a:cubicBezTo>
                    <a:pt x="672" y="338"/>
                    <a:pt x="670" y="338"/>
                    <a:pt x="669" y="338"/>
                  </a:cubicBezTo>
                  <a:cubicBezTo>
                    <a:pt x="669" y="338"/>
                    <a:pt x="669" y="337"/>
                    <a:pt x="668" y="337"/>
                  </a:cubicBezTo>
                  <a:close/>
                  <a:moveTo>
                    <a:pt x="552" y="337"/>
                  </a:moveTo>
                  <a:cubicBezTo>
                    <a:pt x="551" y="339"/>
                    <a:pt x="551" y="339"/>
                    <a:pt x="551" y="339"/>
                  </a:cubicBezTo>
                  <a:cubicBezTo>
                    <a:pt x="552" y="339"/>
                    <a:pt x="554" y="339"/>
                    <a:pt x="554" y="339"/>
                  </a:cubicBezTo>
                  <a:cubicBezTo>
                    <a:pt x="555" y="340"/>
                    <a:pt x="552" y="337"/>
                    <a:pt x="552" y="337"/>
                  </a:cubicBezTo>
                  <a:close/>
                  <a:moveTo>
                    <a:pt x="607" y="308"/>
                  </a:moveTo>
                  <a:cubicBezTo>
                    <a:pt x="609" y="307"/>
                    <a:pt x="609" y="309"/>
                    <a:pt x="610" y="309"/>
                  </a:cubicBezTo>
                  <a:cubicBezTo>
                    <a:pt x="612" y="309"/>
                    <a:pt x="613" y="309"/>
                    <a:pt x="614" y="308"/>
                  </a:cubicBezTo>
                  <a:cubicBezTo>
                    <a:pt x="614" y="310"/>
                    <a:pt x="614" y="309"/>
                    <a:pt x="615" y="309"/>
                  </a:cubicBezTo>
                  <a:cubicBezTo>
                    <a:pt x="616" y="314"/>
                    <a:pt x="617" y="316"/>
                    <a:pt x="617" y="321"/>
                  </a:cubicBezTo>
                  <a:cubicBezTo>
                    <a:pt x="617" y="321"/>
                    <a:pt x="616" y="321"/>
                    <a:pt x="615" y="321"/>
                  </a:cubicBezTo>
                  <a:cubicBezTo>
                    <a:pt x="615" y="321"/>
                    <a:pt x="615" y="319"/>
                    <a:pt x="615" y="319"/>
                  </a:cubicBezTo>
                  <a:cubicBezTo>
                    <a:pt x="613" y="318"/>
                    <a:pt x="613" y="321"/>
                    <a:pt x="612" y="321"/>
                  </a:cubicBezTo>
                  <a:cubicBezTo>
                    <a:pt x="611" y="321"/>
                    <a:pt x="608" y="321"/>
                    <a:pt x="607" y="320"/>
                  </a:cubicBezTo>
                  <a:cubicBezTo>
                    <a:pt x="606" y="318"/>
                    <a:pt x="606" y="318"/>
                    <a:pt x="606" y="318"/>
                  </a:cubicBezTo>
                  <a:cubicBezTo>
                    <a:pt x="607" y="317"/>
                    <a:pt x="608" y="317"/>
                    <a:pt x="609" y="316"/>
                  </a:cubicBezTo>
                  <a:cubicBezTo>
                    <a:pt x="608" y="314"/>
                    <a:pt x="606" y="308"/>
                    <a:pt x="607" y="310"/>
                  </a:cubicBezTo>
                  <a:cubicBezTo>
                    <a:pt x="606" y="309"/>
                    <a:pt x="606" y="308"/>
                    <a:pt x="607" y="308"/>
                  </a:cubicBezTo>
                  <a:close/>
                  <a:moveTo>
                    <a:pt x="484" y="303"/>
                  </a:moveTo>
                  <a:cubicBezTo>
                    <a:pt x="482" y="309"/>
                    <a:pt x="482" y="317"/>
                    <a:pt x="483" y="324"/>
                  </a:cubicBezTo>
                  <a:cubicBezTo>
                    <a:pt x="481" y="325"/>
                    <a:pt x="478" y="328"/>
                    <a:pt x="475" y="329"/>
                  </a:cubicBezTo>
                  <a:cubicBezTo>
                    <a:pt x="475" y="329"/>
                    <a:pt x="474" y="333"/>
                    <a:pt x="475" y="334"/>
                  </a:cubicBezTo>
                  <a:cubicBezTo>
                    <a:pt x="478" y="335"/>
                    <a:pt x="480" y="332"/>
                    <a:pt x="482" y="332"/>
                  </a:cubicBezTo>
                  <a:cubicBezTo>
                    <a:pt x="485" y="332"/>
                    <a:pt x="484" y="334"/>
                    <a:pt x="482" y="334"/>
                  </a:cubicBezTo>
                  <a:cubicBezTo>
                    <a:pt x="483" y="336"/>
                    <a:pt x="483" y="337"/>
                    <a:pt x="483" y="339"/>
                  </a:cubicBezTo>
                  <a:cubicBezTo>
                    <a:pt x="488" y="339"/>
                    <a:pt x="487" y="339"/>
                    <a:pt x="491" y="338"/>
                  </a:cubicBezTo>
                  <a:cubicBezTo>
                    <a:pt x="491" y="337"/>
                    <a:pt x="491" y="336"/>
                    <a:pt x="491" y="336"/>
                  </a:cubicBezTo>
                  <a:cubicBezTo>
                    <a:pt x="491" y="335"/>
                    <a:pt x="493" y="334"/>
                    <a:pt x="493" y="334"/>
                  </a:cubicBezTo>
                  <a:cubicBezTo>
                    <a:pt x="494" y="331"/>
                    <a:pt x="492" y="328"/>
                    <a:pt x="493" y="325"/>
                  </a:cubicBezTo>
                  <a:cubicBezTo>
                    <a:pt x="493" y="325"/>
                    <a:pt x="496" y="322"/>
                    <a:pt x="496" y="322"/>
                  </a:cubicBezTo>
                  <a:cubicBezTo>
                    <a:pt x="497" y="321"/>
                    <a:pt x="498" y="322"/>
                    <a:pt x="499" y="322"/>
                  </a:cubicBezTo>
                  <a:cubicBezTo>
                    <a:pt x="498" y="321"/>
                    <a:pt x="501" y="321"/>
                    <a:pt x="501" y="321"/>
                  </a:cubicBezTo>
                  <a:cubicBezTo>
                    <a:pt x="502" y="324"/>
                    <a:pt x="501" y="323"/>
                    <a:pt x="502" y="324"/>
                  </a:cubicBezTo>
                  <a:cubicBezTo>
                    <a:pt x="502" y="325"/>
                    <a:pt x="503" y="326"/>
                    <a:pt x="502" y="326"/>
                  </a:cubicBezTo>
                  <a:cubicBezTo>
                    <a:pt x="502" y="327"/>
                    <a:pt x="500" y="327"/>
                    <a:pt x="500" y="328"/>
                  </a:cubicBezTo>
                  <a:cubicBezTo>
                    <a:pt x="500" y="328"/>
                    <a:pt x="500" y="329"/>
                    <a:pt x="500" y="330"/>
                  </a:cubicBezTo>
                  <a:cubicBezTo>
                    <a:pt x="501" y="330"/>
                    <a:pt x="502" y="330"/>
                    <a:pt x="502" y="330"/>
                  </a:cubicBezTo>
                  <a:cubicBezTo>
                    <a:pt x="503" y="330"/>
                    <a:pt x="504" y="332"/>
                    <a:pt x="504" y="332"/>
                  </a:cubicBezTo>
                  <a:cubicBezTo>
                    <a:pt x="509" y="333"/>
                    <a:pt x="511" y="332"/>
                    <a:pt x="515" y="334"/>
                  </a:cubicBezTo>
                  <a:cubicBezTo>
                    <a:pt x="515" y="334"/>
                    <a:pt x="517" y="333"/>
                    <a:pt x="517" y="332"/>
                  </a:cubicBezTo>
                  <a:cubicBezTo>
                    <a:pt x="517" y="332"/>
                    <a:pt x="517" y="329"/>
                    <a:pt x="517" y="328"/>
                  </a:cubicBezTo>
                  <a:cubicBezTo>
                    <a:pt x="519" y="330"/>
                    <a:pt x="518" y="327"/>
                    <a:pt x="518" y="326"/>
                  </a:cubicBezTo>
                  <a:cubicBezTo>
                    <a:pt x="517" y="326"/>
                    <a:pt x="514" y="326"/>
                    <a:pt x="514" y="326"/>
                  </a:cubicBezTo>
                  <a:cubicBezTo>
                    <a:pt x="513" y="326"/>
                    <a:pt x="512" y="325"/>
                    <a:pt x="511" y="326"/>
                  </a:cubicBezTo>
                  <a:cubicBezTo>
                    <a:pt x="511" y="326"/>
                    <a:pt x="509" y="328"/>
                    <a:pt x="509" y="328"/>
                  </a:cubicBezTo>
                  <a:cubicBezTo>
                    <a:pt x="508" y="325"/>
                    <a:pt x="509" y="322"/>
                    <a:pt x="507" y="320"/>
                  </a:cubicBezTo>
                  <a:cubicBezTo>
                    <a:pt x="506" y="320"/>
                    <a:pt x="506" y="320"/>
                    <a:pt x="506" y="320"/>
                  </a:cubicBezTo>
                  <a:cubicBezTo>
                    <a:pt x="506" y="318"/>
                    <a:pt x="506" y="318"/>
                    <a:pt x="506" y="318"/>
                  </a:cubicBezTo>
                  <a:cubicBezTo>
                    <a:pt x="500" y="314"/>
                    <a:pt x="500" y="314"/>
                    <a:pt x="500" y="314"/>
                  </a:cubicBezTo>
                  <a:cubicBezTo>
                    <a:pt x="500" y="313"/>
                    <a:pt x="500" y="313"/>
                    <a:pt x="500" y="313"/>
                  </a:cubicBezTo>
                  <a:cubicBezTo>
                    <a:pt x="499" y="313"/>
                    <a:pt x="499" y="313"/>
                    <a:pt x="499" y="313"/>
                  </a:cubicBezTo>
                  <a:cubicBezTo>
                    <a:pt x="499" y="312"/>
                    <a:pt x="499" y="311"/>
                    <a:pt x="498" y="310"/>
                  </a:cubicBezTo>
                  <a:cubicBezTo>
                    <a:pt x="496" y="309"/>
                    <a:pt x="494" y="311"/>
                    <a:pt x="492" y="310"/>
                  </a:cubicBezTo>
                  <a:cubicBezTo>
                    <a:pt x="491" y="308"/>
                    <a:pt x="491" y="308"/>
                    <a:pt x="491" y="308"/>
                  </a:cubicBezTo>
                  <a:cubicBezTo>
                    <a:pt x="489" y="308"/>
                    <a:pt x="490" y="310"/>
                    <a:pt x="488" y="311"/>
                  </a:cubicBezTo>
                  <a:cubicBezTo>
                    <a:pt x="487" y="310"/>
                    <a:pt x="487" y="310"/>
                    <a:pt x="486" y="310"/>
                  </a:cubicBezTo>
                  <a:cubicBezTo>
                    <a:pt x="485" y="308"/>
                    <a:pt x="485" y="308"/>
                    <a:pt x="485" y="308"/>
                  </a:cubicBezTo>
                  <a:cubicBezTo>
                    <a:pt x="487" y="306"/>
                    <a:pt x="490" y="305"/>
                    <a:pt x="486" y="304"/>
                  </a:cubicBezTo>
                  <a:lnTo>
                    <a:pt x="484" y="303"/>
                  </a:lnTo>
                  <a:close/>
                  <a:moveTo>
                    <a:pt x="613" y="275"/>
                  </a:moveTo>
                  <a:cubicBezTo>
                    <a:pt x="613" y="276"/>
                    <a:pt x="617" y="281"/>
                    <a:pt x="617" y="281"/>
                  </a:cubicBezTo>
                  <a:cubicBezTo>
                    <a:pt x="619" y="282"/>
                    <a:pt x="620" y="280"/>
                    <a:pt x="622" y="281"/>
                  </a:cubicBezTo>
                  <a:cubicBezTo>
                    <a:pt x="623" y="282"/>
                    <a:pt x="623" y="282"/>
                    <a:pt x="623" y="282"/>
                  </a:cubicBezTo>
                  <a:cubicBezTo>
                    <a:pt x="624" y="283"/>
                    <a:pt x="627" y="283"/>
                    <a:pt x="629" y="284"/>
                  </a:cubicBezTo>
                  <a:cubicBezTo>
                    <a:pt x="629" y="284"/>
                    <a:pt x="629" y="286"/>
                    <a:pt x="629" y="286"/>
                  </a:cubicBezTo>
                  <a:cubicBezTo>
                    <a:pt x="629" y="286"/>
                    <a:pt x="630" y="286"/>
                    <a:pt x="631" y="286"/>
                  </a:cubicBezTo>
                  <a:cubicBezTo>
                    <a:pt x="631" y="287"/>
                    <a:pt x="631" y="289"/>
                    <a:pt x="632" y="289"/>
                  </a:cubicBezTo>
                  <a:cubicBezTo>
                    <a:pt x="631" y="289"/>
                    <a:pt x="632" y="289"/>
                    <a:pt x="631" y="290"/>
                  </a:cubicBezTo>
                  <a:cubicBezTo>
                    <a:pt x="630" y="290"/>
                    <a:pt x="629" y="291"/>
                    <a:pt x="627" y="290"/>
                  </a:cubicBezTo>
                  <a:cubicBezTo>
                    <a:pt x="627" y="290"/>
                    <a:pt x="627" y="289"/>
                    <a:pt x="626" y="289"/>
                  </a:cubicBezTo>
                  <a:cubicBezTo>
                    <a:pt x="626" y="289"/>
                    <a:pt x="625" y="291"/>
                    <a:pt x="625" y="291"/>
                  </a:cubicBezTo>
                  <a:cubicBezTo>
                    <a:pt x="624" y="292"/>
                    <a:pt x="623" y="291"/>
                    <a:pt x="622" y="292"/>
                  </a:cubicBezTo>
                  <a:cubicBezTo>
                    <a:pt x="623" y="292"/>
                    <a:pt x="619" y="291"/>
                    <a:pt x="620" y="291"/>
                  </a:cubicBezTo>
                  <a:cubicBezTo>
                    <a:pt x="620" y="292"/>
                    <a:pt x="619" y="293"/>
                    <a:pt x="618" y="293"/>
                  </a:cubicBezTo>
                  <a:cubicBezTo>
                    <a:pt x="617" y="294"/>
                    <a:pt x="617" y="295"/>
                    <a:pt x="617" y="296"/>
                  </a:cubicBezTo>
                  <a:cubicBezTo>
                    <a:pt x="615" y="295"/>
                    <a:pt x="615" y="295"/>
                    <a:pt x="614" y="294"/>
                  </a:cubicBezTo>
                  <a:cubicBezTo>
                    <a:pt x="612" y="291"/>
                    <a:pt x="614" y="293"/>
                    <a:pt x="613" y="289"/>
                  </a:cubicBezTo>
                  <a:cubicBezTo>
                    <a:pt x="613" y="288"/>
                    <a:pt x="611" y="287"/>
                    <a:pt x="611" y="286"/>
                  </a:cubicBezTo>
                  <a:cubicBezTo>
                    <a:pt x="610" y="285"/>
                    <a:pt x="610" y="283"/>
                    <a:pt x="610" y="283"/>
                  </a:cubicBezTo>
                  <a:cubicBezTo>
                    <a:pt x="611" y="284"/>
                    <a:pt x="611" y="277"/>
                    <a:pt x="611" y="276"/>
                  </a:cubicBezTo>
                  <a:lnTo>
                    <a:pt x="613" y="275"/>
                  </a:lnTo>
                  <a:close/>
                  <a:moveTo>
                    <a:pt x="474" y="270"/>
                  </a:moveTo>
                  <a:cubicBezTo>
                    <a:pt x="474" y="272"/>
                    <a:pt x="474" y="272"/>
                    <a:pt x="474" y="272"/>
                  </a:cubicBezTo>
                  <a:cubicBezTo>
                    <a:pt x="474" y="272"/>
                    <a:pt x="475" y="272"/>
                    <a:pt x="476" y="273"/>
                  </a:cubicBezTo>
                  <a:cubicBezTo>
                    <a:pt x="475" y="271"/>
                    <a:pt x="477" y="269"/>
                    <a:pt x="474" y="270"/>
                  </a:cubicBezTo>
                  <a:close/>
                  <a:moveTo>
                    <a:pt x="583" y="262"/>
                  </a:moveTo>
                  <a:cubicBezTo>
                    <a:pt x="583" y="262"/>
                    <a:pt x="582" y="265"/>
                    <a:pt x="581" y="266"/>
                  </a:cubicBezTo>
                  <a:cubicBezTo>
                    <a:pt x="582" y="266"/>
                    <a:pt x="584" y="266"/>
                    <a:pt x="585" y="267"/>
                  </a:cubicBezTo>
                  <a:cubicBezTo>
                    <a:pt x="587" y="265"/>
                    <a:pt x="587" y="265"/>
                    <a:pt x="587" y="265"/>
                  </a:cubicBezTo>
                  <a:cubicBezTo>
                    <a:pt x="587" y="264"/>
                    <a:pt x="587" y="263"/>
                    <a:pt x="587" y="263"/>
                  </a:cubicBezTo>
                  <a:cubicBezTo>
                    <a:pt x="586" y="262"/>
                    <a:pt x="584" y="262"/>
                    <a:pt x="583" y="262"/>
                  </a:cubicBezTo>
                  <a:close/>
                  <a:moveTo>
                    <a:pt x="570" y="259"/>
                  </a:moveTo>
                  <a:cubicBezTo>
                    <a:pt x="567" y="260"/>
                    <a:pt x="563" y="263"/>
                    <a:pt x="564" y="267"/>
                  </a:cubicBezTo>
                  <a:cubicBezTo>
                    <a:pt x="566" y="269"/>
                    <a:pt x="566" y="269"/>
                    <a:pt x="566" y="269"/>
                  </a:cubicBezTo>
                  <a:cubicBezTo>
                    <a:pt x="566" y="269"/>
                    <a:pt x="565" y="270"/>
                    <a:pt x="566" y="271"/>
                  </a:cubicBezTo>
                  <a:cubicBezTo>
                    <a:pt x="566" y="271"/>
                    <a:pt x="568" y="272"/>
                    <a:pt x="568" y="273"/>
                  </a:cubicBezTo>
                  <a:cubicBezTo>
                    <a:pt x="570" y="272"/>
                    <a:pt x="572" y="271"/>
                    <a:pt x="574" y="271"/>
                  </a:cubicBezTo>
                  <a:cubicBezTo>
                    <a:pt x="574" y="269"/>
                    <a:pt x="574" y="268"/>
                    <a:pt x="574" y="266"/>
                  </a:cubicBezTo>
                  <a:cubicBezTo>
                    <a:pt x="575" y="265"/>
                    <a:pt x="575" y="265"/>
                    <a:pt x="575" y="265"/>
                  </a:cubicBezTo>
                  <a:cubicBezTo>
                    <a:pt x="575" y="264"/>
                    <a:pt x="575" y="263"/>
                    <a:pt x="575" y="263"/>
                  </a:cubicBezTo>
                  <a:cubicBezTo>
                    <a:pt x="575" y="262"/>
                    <a:pt x="574" y="262"/>
                    <a:pt x="573" y="261"/>
                  </a:cubicBezTo>
                  <a:cubicBezTo>
                    <a:pt x="572" y="261"/>
                    <a:pt x="572" y="259"/>
                    <a:pt x="572" y="259"/>
                  </a:cubicBezTo>
                  <a:cubicBezTo>
                    <a:pt x="571" y="258"/>
                    <a:pt x="570" y="259"/>
                    <a:pt x="570" y="259"/>
                  </a:cubicBezTo>
                  <a:close/>
                  <a:moveTo>
                    <a:pt x="585" y="254"/>
                  </a:moveTo>
                  <a:cubicBezTo>
                    <a:pt x="586" y="255"/>
                    <a:pt x="585" y="256"/>
                    <a:pt x="585" y="257"/>
                  </a:cubicBezTo>
                  <a:cubicBezTo>
                    <a:pt x="586" y="257"/>
                    <a:pt x="585" y="258"/>
                    <a:pt x="585" y="259"/>
                  </a:cubicBezTo>
                  <a:cubicBezTo>
                    <a:pt x="586" y="259"/>
                    <a:pt x="587" y="258"/>
                    <a:pt x="587" y="259"/>
                  </a:cubicBezTo>
                  <a:cubicBezTo>
                    <a:pt x="587" y="258"/>
                    <a:pt x="587" y="256"/>
                    <a:pt x="587" y="256"/>
                  </a:cubicBezTo>
                  <a:cubicBezTo>
                    <a:pt x="587" y="255"/>
                    <a:pt x="586" y="254"/>
                    <a:pt x="585" y="254"/>
                  </a:cubicBezTo>
                  <a:close/>
                  <a:moveTo>
                    <a:pt x="538" y="251"/>
                  </a:moveTo>
                  <a:cubicBezTo>
                    <a:pt x="538" y="251"/>
                    <a:pt x="538" y="254"/>
                    <a:pt x="538" y="254"/>
                  </a:cubicBezTo>
                  <a:cubicBezTo>
                    <a:pt x="538" y="254"/>
                    <a:pt x="540" y="254"/>
                    <a:pt x="540" y="254"/>
                  </a:cubicBezTo>
                  <a:cubicBezTo>
                    <a:pt x="540" y="254"/>
                    <a:pt x="543" y="254"/>
                    <a:pt x="542" y="254"/>
                  </a:cubicBezTo>
                  <a:cubicBezTo>
                    <a:pt x="544" y="255"/>
                    <a:pt x="543" y="252"/>
                    <a:pt x="543" y="252"/>
                  </a:cubicBezTo>
                  <a:cubicBezTo>
                    <a:pt x="541" y="251"/>
                    <a:pt x="540" y="251"/>
                    <a:pt x="538" y="251"/>
                  </a:cubicBezTo>
                  <a:close/>
                  <a:moveTo>
                    <a:pt x="544" y="241"/>
                  </a:moveTo>
                  <a:cubicBezTo>
                    <a:pt x="544" y="241"/>
                    <a:pt x="544" y="243"/>
                    <a:pt x="545" y="243"/>
                  </a:cubicBezTo>
                  <a:cubicBezTo>
                    <a:pt x="546" y="244"/>
                    <a:pt x="545" y="241"/>
                    <a:pt x="545" y="241"/>
                  </a:cubicBezTo>
                  <a:lnTo>
                    <a:pt x="544" y="241"/>
                  </a:lnTo>
                  <a:close/>
                  <a:moveTo>
                    <a:pt x="567" y="239"/>
                  </a:moveTo>
                  <a:cubicBezTo>
                    <a:pt x="567" y="239"/>
                    <a:pt x="566" y="241"/>
                    <a:pt x="566" y="241"/>
                  </a:cubicBezTo>
                  <a:cubicBezTo>
                    <a:pt x="566" y="241"/>
                    <a:pt x="566" y="241"/>
                    <a:pt x="566" y="242"/>
                  </a:cubicBezTo>
                  <a:cubicBezTo>
                    <a:pt x="567" y="242"/>
                    <a:pt x="568" y="242"/>
                    <a:pt x="569" y="242"/>
                  </a:cubicBezTo>
                  <a:cubicBezTo>
                    <a:pt x="570" y="239"/>
                    <a:pt x="570" y="239"/>
                    <a:pt x="570" y="239"/>
                  </a:cubicBezTo>
                  <a:cubicBezTo>
                    <a:pt x="569" y="239"/>
                    <a:pt x="567" y="240"/>
                    <a:pt x="567" y="239"/>
                  </a:cubicBezTo>
                  <a:close/>
                  <a:moveTo>
                    <a:pt x="548" y="237"/>
                  </a:moveTo>
                  <a:cubicBezTo>
                    <a:pt x="548" y="237"/>
                    <a:pt x="548" y="240"/>
                    <a:pt x="548" y="240"/>
                  </a:cubicBezTo>
                  <a:cubicBezTo>
                    <a:pt x="550" y="239"/>
                    <a:pt x="550" y="239"/>
                    <a:pt x="550" y="239"/>
                  </a:cubicBezTo>
                  <a:cubicBezTo>
                    <a:pt x="550" y="238"/>
                    <a:pt x="550" y="237"/>
                    <a:pt x="550" y="237"/>
                  </a:cubicBezTo>
                  <a:cubicBezTo>
                    <a:pt x="550" y="237"/>
                    <a:pt x="548" y="237"/>
                    <a:pt x="548" y="237"/>
                  </a:cubicBezTo>
                  <a:close/>
                  <a:moveTo>
                    <a:pt x="542" y="233"/>
                  </a:moveTo>
                  <a:cubicBezTo>
                    <a:pt x="541" y="233"/>
                    <a:pt x="539" y="235"/>
                    <a:pt x="538" y="235"/>
                  </a:cubicBezTo>
                  <a:cubicBezTo>
                    <a:pt x="536" y="236"/>
                    <a:pt x="534" y="235"/>
                    <a:pt x="532" y="235"/>
                  </a:cubicBezTo>
                  <a:cubicBezTo>
                    <a:pt x="532" y="236"/>
                    <a:pt x="531" y="237"/>
                    <a:pt x="532" y="237"/>
                  </a:cubicBezTo>
                  <a:cubicBezTo>
                    <a:pt x="531" y="237"/>
                    <a:pt x="533" y="238"/>
                    <a:pt x="533" y="238"/>
                  </a:cubicBezTo>
                  <a:cubicBezTo>
                    <a:pt x="532" y="238"/>
                    <a:pt x="534" y="239"/>
                    <a:pt x="534" y="239"/>
                  </a:cubicBezTo>
                  <a:cubicBezTo>
                    <a:pt x="534" y="238"/>
                    <a:pt x="536" y="237"/>
                    <a:pt x="536" y="237"/>
                  </a:cubicBezTo>
                  <a:cubicBezTo>
                    <a:pt x="536" y="238"/>
                    <a:pt x="537" y="240"/>
                    <a:pt x="537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9" y="240"/>
                    <a:pt x="550" y="232"/>
                    <a:pt x="542" y="233"/>
                  </a:cubicBezTo>
                  <a:close/>
                  <a:moveTo>
                    <a:pt x="623" y="232"/>
                  </a:moveTo>
                  <a:cubicBezTo>
                    <a:pt x="629" y="232"/>
                    <a:pt x="627" y="233"/>
                    <a:pt x="629" y="234"/>
                  </a:cubicBezTo>
                  <a:cubicBezTo>
                    <a:pt x="628" y="234"/>
                    <a:pt x="618" y="232"/>
                    <a:pt x="623" y="232"/>
                  </a:cubicBezTo>
                  <a:close/>
                  <a:moveTo>
                    <a:pt x="474" y="229"/>
                  </a:moveTo>
                  <a:cubicBezTo>
                    <a:pt x="475" y="236"/>
                    <a:pt x="474" y="236"/>
                    <a:pt x="481" y="237"/>
                  </a:cubicBezTo>
                  <a:cubicBezTo>
                    <a:pt x="478" y="235"/>
                    <a:pt x="475" y="232"/>
                    <a:pt x="474" y="229"/>
                  </a:cubicBezTo>
                  <a:close/>
                  <a:moveTo>
                    <a:pt x="622" y="227"/>
                  </a:moveTo>
                  <a:cubicBezTo>
                    <a:pt x="622" y="227"/>
                    <a:pt x="622" y="229"/>
                    <a:pt x="622" y="229"/>
                  </a:cubicBezTo>
                  <a:cubicBezTo>
                    <a:pt x="619" y="230"/>
                    <a:pt x="621" y="227"/>
                    <a:pt x="622" y="227"/>
                  </a:cubicBezTo>
                  <a:close/>
                  <a:moveTo>
                    <a:pt x="615" y="220"/>
                  </a:moveTo>
                  <a:cubicBezTo>
                    <a:pt x="618" y="220"/>
                    <a:pt x="616" y="223"/>
                    <a:pt x="616" y="223"/>
                  </a:cubicBezTo>
                  <a:cubicBezTo>
                    <a:pt x="616" y="223"/>
                    <a:pt x="614" y="223"/>
                    <a:pt x="614" y="223"/>
                  </a:cubicBezTo>
                  <a:cubicBezTo>
                    <a:pt x="614" y="222"/>
                    <a:pt x="613" y="220"/>
                    <a:pt x="615" y="220"/>
                  </a:cubicBezTo>
                  <a:close/>
                  <a:moveTo>
                    <a:pt x="604" y="216"/>
                  </a:moveTo>
                  <a:cubicBezTo>
                    <a:pt x="604" y="216"/>
                    <a:pt x="604" y="218"/>
                    <a:pt x="604" y="218"/>
                  </a:cubicBezTo>
                  <a:cubicBezTo>
                    <a:pt x="602" y="219"/>
                    <a:pt x="603" y="216"/>
                    <a:pt x="604" y="216"/>
                  </a:cubicBezTo>
                  <a:close/>
                  <a:moveTo>
                    <a:pt x="387" y="173"/>
                  </a:moveTo>
                  <a:cubicBezTo>
                    <a:pt x="387" y="176"/>
                    <a:pt x="387" y="176"/>
                    <a:pt x="387" y="176"/>
                  </a:cubicBezTo>
                  <a:cubicBezTo>
                    <a:pt x="387" y="176"/>
                    <a:pt x="389" y="176"/>
                    <a:pt x="389" y="176"/>
                  </a:cubicBezTo>
                  <a:cubicBezTo>
                    <a:pt x="389" y="173"/>
                    <a:pt x="389" y="173"/>
                    <a:pt x="389" y="173"/>
                  </a:cubicBezTo>
                  <a:cubicBezTo>
                    <a:pt x="388" y="173"/>
                    <a:pt x="387" y="174"/>
                    <a:pt x="387" y="173"/>
                  </a:cubicBezTo>
                  <a:close/>
                  <a:moveTo>
                    <a:pt x="550" y="163"/>
                  </a:moveTo>
                  <a:cubicBezTo>
                    <a:pt x="547" y="163"/>
                    <a:pt x="544" y="165"/>
                    <a:pt x="542" y="166"/>
                  </a:cubicBezTo>
                  <a:cubicBezTo>
                    <a:pt x="542" y="166"/>
                    <a:pt x="542" y="166"/>
                    <a:pt x="542" y="166"/>
                  </a:cubicBezTo>
                  <a:cubicBezTo>
                    <a:pt x="539" y="166"/>
                    <a:pt x="537" y="164"/>
                    <a:pt x="535" y="164"/>
                  </a:cubicBezTo>
                  <a:cubicBezTo>
                    <a:pt x="532" y="163"/>
                    <a:pt x="532" y="165"/>
                    <a:pt x="530" y="166"/>
                  </a:cubicBezTo>
                  <a:cubicBezTo>
                    <a:pt x="529" y="166"/>
                    <a:pt x="528" y="166"/>
                    <a:pt x="527" y="166"/>
                  </a:cubicBezTo>
                  <a:cubicBezTo>
                    <a:pt x="522" y="169"/>
                    <a:pt x="523" y="175"/>
                    <a:pt x="522" y="179"/>
                  </a:cubicBezTo>
                  <a:cubicBezTo>
                    <a:pt x="521" y="176"/>
                    <a:pt x="521" y="185"/>
                    <a:pt x="525" y="186"/>
                  </a:cubicBezTo>
                  <a:cubicBezTo>
                    <a:pt x="529" y="187"/>
                    <a:pt x="530" y="184"/>
                    <a:pt x="532" y="184"/>
                  </a:cubicBezTo>
                  <a:cubicBezTo>
                    <a:pt x="535" y="184"/>
                    <a:pt x="537" y="186"/>
                    <a:pt x="540" y="185"/>
                  </a:cubicBezTo>
                  <a:cubicBezTo>
                    <a:pt x="544" y="185"/>
                    <a:pt x="545" y="181"/>
                    <a:pt x="548" y="180"/>
                  </a:cubicBezTo>
                  <a:cubicBezTo>
                    <a:pt x="549" y="180"/>
                    <a:pt x="550" y="181"/>
                    <a:pt x="552" y="180"/>
                  </a:cubicBezTo>
                  <a:cubicBezTo>
                    <a:pt x="552" y="180"/>
                    <a:pt x="553" y="178"/>
                    <a:pt x="553" y="178"/>
                  </a:cubicBezTo>
                  <a:cubicBezTo>
                    <a:pt x="554" y="178"/>
                    <a:pt x="555" y="179"/>
                    <a:pt x="558" y="179"/>
                  </a:cubicBezTo>
                  <a:cubicBezTo>
                    <a:pt x="558" y="179"/>
                    <a:pt x="559" y="177"/>
                    <a:pt x="560" y="177"/>
                  </a:cubicBezTo>
                  <a:cubicBezTo>
                    <a:pt x="559" y="176"/>
                    <a:pt x="560" y="176"/>
                    <a:pt x="560" y="175"/>
                  </a:cubicBezTo>
                  <a:cubicBezTo>
                    <a:pt x="558" y="174"/>
                    <a:pt x="558" y="174"/>
                    <a:pt x="558" y="174"/>
                  </a:cubicBezTo>
                  <a:cubicBezTo>
                    <a:pt x="557" y="172"/>
                    <a:pt x="556" y="169"/>
                    <a:pt x="556" y="168"/>
                  </a:cubicBezTo>
                  <a:cubicBezTo>
                    <a:pt x="555" y="166"/>
                    <a:pt x="555" y="166"/>
                    <a:pt x="555" y="164"/>
                  </a:cubicBezTo>
                  <a:cubicBezTo>
                    <a:pt x="554" y="164"/>
                    <a:pt x="552" y="165"/>
                    <a:pt x="552" y="165"/>
                  </a:cubicBezTo>
                  <a:cubicBezTo>
                    <a:pt x="551" y="165"/>
                    <a:pt x="551" y="163"/>
                    <a:pt x="550" y="163"/>
                  </a:cubicBezTo>
                  <a:close/>
                  <a:moveTo>
                    <a:pt x="397" y="156"/>
                  </a:moveTo>
                  <a:cubicBezTo>
                    <a:pt x="397" y="156"/>
                    <a:pt x="397" y="157"/>
                    <a:pt x="397" y="158"/>
                  </a:cubicBezTo>
                  <a:cubicBezTo>
                    <a:pt x="399" y="158"/>
                    <a:pt x="399" y="156"/>
                    <a:pt x="397" y="156"/>
                  </a:cubicBezTo>
                  <a:close/>
                  <a:moveTo>
                    <a:pt x="381" y="153"/>
                  </a:moveTo>
                  <a:cubicBezTo>
                    <a:pt x="380" y="153"/>
                    <a:pt x="378" y="156"/>
                    <a:pt x="381" y="156"/>
                  </a:cubicBezTo>
                  <a:cubicBezTo>
                    <a:pt x="381" y="156"/>
                    <a:pt x="383" y="152"/>
                    <a:pt x="381" y="153"/>
                  </a:cubicBezTo>
                  <a:close/>
                  <a:moveTo>
                    <a:pt x="399" y="135"/>
                  </a:moveTo>
                  <a:cubicBezTo>
                    <a:pt x="399" y="137"/>
                    <a:pt x="398" y="141"/>
                    <a:pt x="396" y="142"/>
                  </a:cubicBezTo>
                  <a:cubicBezTo>
                    <a:pt x="395" y="142"/>
                    <a:pt x="394" y="141"/>
                    <a:pt x="393" y="142"/>
                  </a:cubicBezTo>
                  <a:cubicBezTo>
                    <a:pt x="393" y="143"/>
                    <a:pt x="394" y="144"/>
                    <a:pt x="393" y="145"/>
                  </a:cubicBezTo>
                  <a:cubicBezTo>
                    <a:pt x="393" y="145"/>
                    <a:pt x="391" y="147"/>
                    <a:pt x="391" y="147"/>
                  </a:cubicBezTo>
                  <a:cubicBezTo>
                    <a:pt x="391" y="148"/>
                    <a:pt x="392" y="150"/>
                    <a:pt x="392" y="150"/>
                  </a:cubicBezTo>
                  <a:cubicBezTo>
                    <a:pt x="393" y="150"/>
                    <a:pt x="393" y="149"/>
                    <a:pt x="393" y="149"/>
                  </a:cubicBezTo>
                  <a:cubicBezTo>
                    <a:pt x="394" y="149"/>
                    <a:pt x="395" y="149"/>
                    <a:pt x="396" y="150"/>
                  </a:cubicBezTo>
                  <a:cubicBezTo>
                    <a:pt x="397" y="150"/>
                    <a:pt x="397" y="151"/>
                    <a:pt x="397" y="152"/>
                  </a:cubicBezTo>
                  <a:cubicBezTo>
                    <a:pt x="398" y="152"/>
                    <a:pt x="404" y="154"/>
                    <a:pt x="405" y="154"/>
                  </a:cubicBezTo>
                  <a:cubicBezTo>
                    <a:pt x="405" y="154"/>
                    <a:pt x="405" y="152"/>
                    <a:pt x="407" y="153"/>
                  </a:cubicBezTo>
                  <a:cubicBezTo>
                    <a:pt x="407" y="153"/>
                    <a:pt x="408" y="155"/>
                    <a:pt x="409" y="156"/>
                  </a:cubicBezTo>
                  <a:cubicBezTo>
                    <a:pt x="410" y="155"/>
                    <a:pt x="411" y="155"/>
                    <a:pt x="412" y="155"/>
                  </a:cubicBezTo>
                  <a:cubicBezTo>
                    <a:pt x="413" y="151"/>
                    <a:pt x="415" y="145"/>
                    <a:pt x="413" y="141"/>
                  </a:cubicBezTo>
                  <a:cubicBezTo>
                    <a:pt x="413" y="140"/>
                    <a:pt x="411" y="140"/>
                    <a:pt x="410" y="139"/>
                  </a:cubicBezTo>
                  <a:cubicBezTo>
                    <a:pt x="409" y="138"/>
                    <a:pt x="410" y="137"/>
                    <a:pt x="409" y="136"/>
                  </a:cubicBezTo>
                  <a:cubicBezTo>
                    <a:pt x="408" y="135"/>
                    <a:pt x="401" y="135"/>
                    <a:pt x="399" y="135"/>
                  </a:cubicBezTo>
                  <a:close/>
                  <a:moveTo>
                    <a:pt x="395" y="133"/>
                  </a:moveTo>
                  <a:cubicBezTo>
                    <a:pt x="395" y="133"/>
                    <a:pt x="394" y="135"/>
                    <a:pt x="393" y="136"/>
                  </a:cubicBezTo>
                  <a:cubicBezTo>
                    <a:pt x="392" y="137"/>
                    <a:pt x="390" y="136"/>
                    <a:pt x="388" y="137"/>
                  </a:cubicBezTo>
                  <a:cubicBezTo>
                    <a:pt x="388" y="139"/>
                    <a:pt x="388" y="140"/>
                    <a:pt x="389" y="140"/>
                  </a:cubicBezTo>
                  <a:cubicBezTo>
                    <a:pt x="389" y="139"/>
                    <a:pt x="390" y="140"/>
                    <a:pt x="391" y="140"/>
                  </a:cubicBezTo>
                  <a:cubicBezTo>
                    <a:pt x="391" y="140"/>
                    <a:pt x="392" y="137"/>
                    <a:pt x="392" y="137"/>
                  </a:cubicBezTo>
                  <a:cubicBezTo>
                    <a:pt x="393" y="137"/>
                    <a:pt x="394" y="137"/>
                    <a:pt x="395" y="137"/>
                  </a:cubicBezTo>
                  <a:cubicBezTo>
                    <a:pt x="395" y="137"/>
                    <a:pt x="397" y="132"/>
                    <a:pt x="395" y="133"/>
                  </a:cubicBezTo>
                  <a:close/>
                  <a:moveTo>
                    <a:pt x="389" y="132"/>
                  </a:moveTo>
                  <a:cubicBezTo>
                    <a:pt x="390" y="134"/>
                    <a:pt x="390" y="134"/>
                    <a:pt x="390" y="134"/>
                  </a:cubicBezTo>
                  <a:cubicBezTo>
                    <a:pt x="390" y="133"/>
                    <a:pt x="391" y="132"/>
                    <a:pt x="389" y="132"/>
                  </a:cubicBezTo>
                  <a:close/>
                  <a:moveTo>
                    <a:pt x="386" y="132"/>
                  </a:moveTo>
                  <a:cubicBezTo>
                    <a:pt x="386" y="132"/>
                    <a:pt x="386" y="134"/>
                    <a:pt x="386" y="134"/>
                  </a:cubicBezTo>
                  <a:cubicBezTo>
                    <a:pt x="388" y="135"/>
                    <a:pt x="387" y="133"/>
                    <a:pt x="386" y="132"/>
                  </a:cubicBezTo>
                  <a:close/>
                  <a:moveTo>
                    <a:pt x="404" y="131"/>
                  </a:moveTo>
                  <a:cubicBezTo>
                    <a:pt x="402" y="131"/>
                    <a:pt x="404" y="133"/>
                    <a:pt x="405" y="133"/>
                  </a:cubicBezTo>
                  <a:cubicBezTo>
                    <a:pt x="405" y="133"/>
                    <a:pt x="407" y="130"/>
                    <a:pt x="404" y="131"/>
                  </a:cubicBezTo>
                  <a:close/>
                  <a:moveTo>
                    <a:pt x="538" y="128"/>
                  </a:moveTo>
                  <a:cubicBezTo>
                    <a:pt x="537" y="128"/>
                    <a:pt x="535" y="129"/>
                    <a:pt x="535" y="130"/>
                  </a:cubicBezTo>
                  <a:cubicBezTo>
                    <a:pt x="535" y="130"/>
                    <a:pt x="533" y="130"/>
                    <a:pt x="533" y="130"/>
                  </a:cubicBezTo>
                  <a:cubicBezTo>
                    <a:pt x="534" y="130"/>
                    <a:pt x="532" y="130"/>
                    <a:pt x="532" y="130"/>
                  </a:cubicBezTo>
                  <a:cubicBezTo>
                    <a:pt x="533" y="132"/>
                    <a:pt x="533" y="132"/>
                    <a:pt x="533" y="132"/>
                  </a:cubicBezTo>
                  <a:cubicBezTo>
                    <a:pt x="534" y="132"/>
                    <a:pt x="535" y="131"/>
                    <a:pt x="536" y="132"/>
                  </a:cubicBezTo>
                  <a:cubicBezTo>
                    <a:pt x="536" y="132"/>
                    <a:pt x="537" y="133"/>
                    <a:pt x="538" y="134"/>
                  </a:cubicBezTo>
                  <a:cubicBezTo>
                    <a:pt x="538" y="133"/>
                    <a:pt x="537" y="132"/>
                    <a:pt x="538" y="131"/>
                  </a:cubicBezTo>
                  <a:cubicBezTo>
                    <a:pt x="538" y="130"/>
                    <a:pt x="544" y="127"/>
                    <a:pt x="538" y="128"/>
                  </a:cubicBezTo>
                  <a:close/>
                  <a:moveTo>
                    <a:pt x="443" y="114"/>
                  </a:moveTo>
                  <a:cubicBezTo>
                    <a:pt x="442" y="114"/>
                    <a:pt x="441" y="114"/>
                    <a:pt x="440" y="114"/>
                  </a:cubicBezTo>
                  <a:cubicBezTo>
                    <a:pt x="439" y="116"/>
                    <a:pt x="439" y="116"/>
                    <a:pt x="439" y="116"/>
                  </a:cubicBezTo>
                  <a:cubicBezTo>
                    <a:pt x="441" y="119"/>
                    <a:pt x="441" y="119"/>
                    <a:pt x="446" y="120"/>
                  </a:cubicBezTo>
                  <a:cubicBezTo>
                    <a:pt x="446" y="120"/>
                    <a:pt x="445" y="118"/>
                    <a:pt x="445" y="118"/>
                  </a:cubicBezTo>
                  <a:cubicBezTo>
                    <a:pt x="445" y="118"/>
                    <a:pt x="445" y="115"/>
                    <a:pt x="445" y="114"/>
                  </a:cubicBezTo>
                  <a:cubicBezTo>
                    <a:pt x="444" y="114"/>
                    <a:pt x="443" y="114"/>
                    <a:pt x="443" y="114"/>
                  </a:cubicBezTo>
                  <a:close/>
                  <a:moveTo>
                    <a:pt x="395" y="111"/>
                  </a:moveTo>
                  <a:cubicBezTo>
                    <a:pt x="394" y="112"/>
                    <a:pt x="394" y="114"/>
                    <a:pt x="393" y="115"/>
                  </a:cubicBezTo>
                  <a:cubicBezTo>
                    <a:pt x="392" y="114"/>
                    <a:pt x="392" y="117"/>
                    <a:pt x="391" y="117"/>
                  </a:cubicBezTo>
                  <a:cubicBezTo>
                    <a:pt x="392" y="118"/>
                    <a:pt x="394" y="118"/>
                    <a:pt x="395" y="119"/>
                  </a:cubicBezTo>
                  <a:cubicBezTo>
                    <a:pt x="397" y="120"/>
                    <a:pt x="396" y="123"/>
                    <a:pt x="398" y="124"/>
                  </a:cubicBezTo>
                  <a:cubicBezTo>
                    <a:pt x="400" y="125"/>
                    <a:pt x="402" y="124"/>
                    <a:pt x="405" y="124"/>
                  </a:cubicBezTo>
                  <a:cubicBezTo>
                    <a:pt x="408" y="125"/>
                    <a:pt x="410" y="127"/>
                    <a:pt x="412" y="128"/>
                  </a:cubicBezTo>
                  <a:cubicBezTo>
                    <a:pt x="413" y="128"/>
                    <a:pt x="413" y="127"/>
                    <a:pt x="414" y="128"/>
                  </a:cubicBezTo>
                  <a:cubicBezTo>
                    <a:pt x="416" y="126"/>
                    <a:pt x="414" y="124"/>
                    <a:pt x="418" y="124"/>
                  </a:cubicBezTo>
                  <a:cubicBezTo>
                    <a:pt x="418" y="126"/>
                    <a:pt x="418" y="126"/>
                    <a:pt x="418" y="126"/>
                  </a:cubicBezTo>
                  <a:cubicBezTo>
                    <a:pt x="421" y="127"/>
                    <a:pt x="428" y="128"/>
                    <a:pt x="429" y="130"/>
                  </a:cubicBezTo>
                  <a:cubicBezTo>
                    <a:pt x="429" y="131"/>
                    <a:pt x="428" y="132"/>
                    <a:pt x="429" y="132"/>
                  </a:cubicBezTo>
                  <a:cubicBezTo>
                    <a:pt x="429" y="133"/>
                    <a:pt x="431" y="133"/>
                    <a:pt x="431" y="134"/>
                  </a:cubicBezTo>
                  <a:cubicBezTo>
                    <a:pt x="433" y="138"/>
                    <a:pt x="430" y="139"/>
                    <a:pt x="430" y="142"/>
                  </a:cubicBezTo>
                  <a:cubicBezTo>
                    <a:pt x="430" y="143"/>
                    <a:pt x="431" y="144"/>
                    <a:pt x="431" y="144"/>
                  </a:cubicBezTo>
                  <a:cubicBezTo>
                    <a:pt x="431" y="146"/>
                    <a:pt x="429" y="147"/>
                    <a:pt x="429" y="148"/>
                  </a:cubicBezTo>
                  <a:cubicBezTo>
                    <a:pt x="429" y="149"/>
                    <a:pt x="430" y="151"/>
                    <a:pt x="431" y="152"/>
                  </a:cubicBezTo>
                  <a:cubicBezTo>
                    <a:pt x="431" y="153"/>
                    <a:pt x="431" y="155"/>
                    <a:pt x="431" y="154"/>
                  </a:cubicBezTo>
                  <a:cubicBezTo>
                    <a:pt x="431" y="155"/>
                    <a:pt x="431" y="158"/>
                    <a:pt x="431" y="158"/>
                  </a:cubicBezTo>
                  <a:cubicBezTo>
                    <a:pt x="433" y="158"/>
                    <a:pt x="434" y="158"/>
                    <a:pt x="435" y="158"/>
                  </a:cubicBezTo>
                  <a:cubicBezTo>
                    <a:pt x="436" y="156"/>
                    <a:pt x="436" y="156"/>
                    <a:pt x="436" y="156"/>
                  </a:cubicBezTo>
                  <a:cubicBezTo>
                    <a:pt x="440" y="155"/>
                    <a:pt x="439" y="157"/>
                    <a:pt x="439" y="158"/>
                  </a:cubicBezTo>
                  <a:cubicBezTo>
                    <a:pt x="439" y="158"/>
                    <a:pt x="439" y="158"/>
                    <a:pt x="439" y="158"/>
                  </a:cubicBezTo>
                  <a:cubicBezTo>
                    <a:pt x="439" y="158"/>
                    <a:pt x="451" y="156"/>
                    <a:pt x="451" y="156"/>
                  </a:cubicBezTo>
                  <a:cubicBezTo>
                    <a:pt x="452" y="155"/>
                    <a:pt x="451" y="153"/>
                    <a:pt x="452" y="152"/>
                  </a:cubicBezTo>
                  <a:cubicBezTo>
                    <a:pt x="455" y="150"/>
                    <a:pt x="455" y="150"/>
                    <a:pt x="455" y="150"/>
                  </a:cubicBezTo>
                  <a:cubicBezTo>
                    <a:pt x="456" y="152"/>
                    <a:pt x="457" y="155"/>
                    <a:pt x="457" y="157"/>
                  </a:cubicBezTo>
                  <a:cubicBezTo>
                    <a:pt x="459" y="157"/>
                    <a:pt x="460" y="158"/>
                    <a:pt x="462" y="158"/>
                  </a:cubicBezTo>
                  <a:cubicBezTo>
                    <a:pt x="462" y="157"/>
                    <a:pt x="465" y="155"/>
                    <a:pt x="466" y="156"/>
                  </a:cubicBezTo>
                  <a:cubicBezTo>
                    <a:pt x="466" y="156"/>
                    <a:pt x="468" y="158"/>
                    <a:pt x="470" y="157"/>
                  </a:cubicBezTo>
                  <a:cubicBezTo>
                    <a:pt x="471" y="154"/>
                    <a:pt x="471" y="154"/>
                    <a:pt x="471" y="154"/>
                  </a:cubicBezTo>
                  <a:cubicBezTo>
                    <a:pt x="473" y="154"/>
                    <a:pt x="473" y="154"/>
                    <a:pt x="474" y="154"/>
                  </a:cubicBezTo>
                  <a:cubicBezTo>
                    <a:pt x="475" y="154"/>
                    <a:pt x="475" y="155"/>
                    <a:pt x="475" y="157"/>
                  </a:cubicBezTo>
                  <a:cubicBezTo>
                    <a:pt x="478" y="157"/>
                    <a:pt x="480" y="156"/>
                    <a:pt x="482" y="156"/>
                  </a:cubicBezTo>
                  <a:cubicBezTo>
                    <a:pt x="482" y="154"/>
                    <a:pt x="482" y="154"/>
                    <a:pt x="482" y="154"/>
                  </a:cubicBezTo>
                  <a:cubicBezTo>
                    <a:pt x="484" y="155"/>
                    <a:pt x="483" y="156"/>
                    <a:pt x="484" y="157"/>
                  </a:cubicBezTo>
                  <a:cubicBezTo>
                    <a:pt x="485" y="157"/>
                    <a:pt x="485" y="156"/>
                    <a:pt x="486" y="156"/>
                  </a:cubicBezTo>
                  <a:cubicBezTo>
                    <a:pt x="487" y="155"/>
                    <a:pt x="489" y="156"/>
                    <a:pt x="491" y="156"/>
                  </a:cubicBezTo>
                  <a:cubicBezTo>
                    <a:pt x="495" y="156"/>
                    <a:pt x="498" y="156"/>
                    <a:pt x="502" y="156"/>
                  </a:cubicBezTo>
                  <a:cubicBezTo>
                    <a:pt x="502" y="154"/>
                    <a:pt x="502" y="155"/>
                    <a:pt x="503" y="155"/>
                  </a:cubicBezTo>
                  <a:cubicBezTo>
                    <a:pt x="503" y="153"/>
                    <a:pt x="503" y="151"/>
                    <a:pt x="502" y="151"/>
                  </a:cubicBezTo>
                  <a:cubicBezTo>
                    <a:pt x="503" y="151"/>
                    <a:pt x="504" y="151"/>
                    <a:pt x="504" y="151"/>
                  </a:cubicBezTo>
                  <a:cubicBezTo>
                    <a:pt x="505" y="151"/>
                    <a:pt x="505" y="154"/>
                    <a:pt x="505" y="154"/>
                  </a:cubicBezTo>
                  <a:cubicBezTo>
                    <a:pt x="506" y="154"/>
                    <a:pt x="507" y="155"/>
                    <a:pt x="508" y="156"/>
                  </a:cubicBezTo>
                  <a:cubicBezTo>
                    <a:pt x="509" y="156"/>
                    <a:pt x="509" y="155"/>
                    <a:pt x="510" y="155"/>
                  </a:cubicBezTo>
                  <a:cubicBezTo>
                    <a:pt x="511" y="154"/>
                    <a:pt x="510" y="154"/>
                    <a:pt x="511" y="154"/>
                  </a:cubicBezTo>
                  <a:cubicBezTo>
                    <a:pt x="511" y="154"/>
                    <a:pt x="512" y="155"/>
                    <a:pt x="512" y="156"/>
                  </a:cubicBezTo>
                  <a:cubicBezTo>
                    <a:pt x="514" y="156"/>
                    <a:pt x="526" y="155"/>
                    <a:pt x="529" y="154"/>
                  </a:cubicBezTo>
                  <a:cubicBezTo>
                    <a:pt x="529" y="154"/>
                    <a:pt x="529" y="152"/>
                    <a:pt x="530" y="152"/>
                  </a:cubicBezTo>
                  <a:cubicBezTo>
                    <a:pt x="531" y="156"/>
                    <a:pt x="530" y="150"/>
                    <a:pt x="530" y="148"/>
                  </a:cubicBezTo>
                  <a:cubicBezTo>
                    <a:pt x="531" y="147"/>
                    <a:pt x="530" y="149"/>
                    <a:pt x="530" y="149"/>
                  </a:cubicBezTo>
                  <a:cubicBezTo>
                    <a:pt x="532" y="148"/>
                    <a:pt x="534" y="147"/>
                    <a:pt x="535" y="146"/>
                  </a:cubicBezTo>
                  <a:cubicBezTo>
                    <a:pt x="537" y="143"/>
                    <a:pt x="536" y="142"/>
                    <a:pt x="535" y="139"/>
                  </a:cubicBezTo>
                  <a:cubicBezTo>
                    <a:pt x="535" y="139"/>
                    <a:pt x="533" y="139"/>
                    <a:pt x="533" y="139"/>
                  </a:cubicBezTo>
                  <a:cubicBezTo>
                    <a:pt x="531" y="138"/>
                    <a:pt x="527" y="135"/>
                    <a:pt x="524" y="135"/>
                  </a:cubicBezTo>
                  <a:cubicBezTo>
                    <a:pt x="523" y="135"/>
                    <a:pt x="521" y="137"/>
                    <a:pt x="520" y="136"/>
                  </a:cubicBezTo>
                  <a:cubicBezTo>
                    <a:pt x="517" y="134"/>
                    <a:pt x="517" y="134"/>
                    <a:pt x="517" y="134"/>
                  </a:cubicBezTo>
                  <a:cubicBezTo>
                    <a:pt x="517" y="134"/>
                    <a:pt x="517" y="132"/>
                    <a:pt x="517" y="132"/>
                  </a:cubicBezTo>
                  <a:cubicBezTo>
                    <a:pt x="516" y="132"/>
                    <a:pt x="508" y="131"/>
                    <a:pt x="506" y="132"/>
                  </a:cubicBezTo>
                  <a:cubicBezTo>
                    <a:pt x="506" y="132"/>
                    <a:pt x="505" y="133"/>
                    <a:pt x="503" y="133"/>
                  </a:cubicBezTo>
                  <a:cubicBezTo>
                    <a:pt x="502" y="133"/>
                    <a:pt x="501" y="131"/>
                    <a:pt x="497" y="131"/>
                  </a:cubicBezTo>
                  <a:cubicBezTo>
                    <a:pt x="496" y="132"/>
                    <a:pt x="496" y="132"/>
                    <a:pt x="496" y="132"/>
                  </a:cubicBezTo>
                  <a:cubicBezTo>
                    <a:pt x="494" y="133"/>
                    <a:pt x="493" y="132"/>
                    <a:pt x="492" y="132"/>
                  </a:cubicBezTo>
                  <a:cubicBezTo>
                    <a:pt x="491" y="134"/>
                    <a:pt x="491" y="134"/>
                    <a:pt x="491" y="134"/>
                  </a:cubicBezTo>
                  <a:cubicBezTo>
                    <a:pt x="489" y="135"/>
                    <a:pt x="485" y="133"/>
                    <a:pt x="482" y="134"/>
                  </a:cubicBezTo>
                  <a:cubicBezTo>
                    <a:pt x="482" y="135"/>
                    <a:pt x="480" y="135"/>
                    <a:pt x="479" y="136"/>
                  </a:cubicBezTo>
                  <a:cubicBezTo>
                    <a:pt x="479" y="136"/>
                    <a:pt x="479" y="138"/>
                    <a:pt x="479" y="138"/>
                  </a:cubicBezTo>
                  <a:cubicBezTo>
                    <a:pt x="477" y="138"/>
                    <a:pt x="470" y="136"/>
                    <a:pt x="468" y="135"/>
                  </a:cubicBezTo>
                  <a:cubicBezTo>
                    <a:pt x="468" y="138"/>
                    <a:pt x="468" y="138"/>
                    <a:pt x="468" y="138"/>
                  </a:cubicBezTo>
                  <a:cubicBezTo>
                    <a:pt x="467" y="138"/>
                    <a:pt x="465" y="136"/>
                    <a:pt x="463" y="136"/>
                  </a:cubicBezTo>
                  <a:cubicBezTo>
                    <a:pt x="463" y="136"/>
                    <a:pt x="463" y="138"/>
                    <a:pt x="461" y="138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8" y="135"/>
                    <a:pt x="456" y="135"/>
                    <a:pt x="453" y="134"/>
                  </a:cubicBezTo>
                  <a:cubicBezTo>
                    <a:pt x="452" y="134"/>
                    <a:pt x="452" y="135"/>
                    <a:pt x="451" y="136"/>
                  </a:cubicBezTo>
                  <a:cubicBezTo>
                    <a:pt x="451" y="134"/>
                    <a:pt x="451" y="133"/>
                    <a:pt x="451" y="132"/>
                  </a:cubicBezTo>
                  <a:cubicBezTo>
                    <a:pt x="448" y="131"/>
                    <a:pt x="447" y="130"/>
                    <a:pt x="444" y="131"/>
                  </a:cubicBezTo>
                  <a:cubicBezTo>
                    <a:pt x="443" y="131"/>
                    <a:pt x="443" y="133"/>
                    <a:pt x="443" y="133"/>
                  </a:cubicBezTo>
                  <a:cubicBezTo>
                    <a:pt x="439" y="135"/>
                    <a:pt x="442" y="131"/>
                    <a:pt x="443" y="130"/>
                  </a:cubicBezTo>
                  <a:cubicBezTo>
                    <a:pt x="442" y="130"/>
                    <a:pt x="440" y="130"/>
                    <a:pt x="439" y="130"/>
                  </a:cubicBezTo>
                  <a:cubicBezTo>
                    <a:pt x="440" y="128"/>
                    <a:pt x="440" y="128"/>
                    <a:pt x="440" y="128"/>
                  </a:cubicBezTo>
                  <a:cubicBezTo>
                    <a:pt x="444" y="129"/>
                    <a:pt x="445" y="129"/>
                    <a:pt x="449" y="127"/>
                  </a:cubicBezTo>
                  <a:cubicBezTo>
                    <a:pt x="449" y="127"/>
                    <a:pt x="449" y="125"/>
                    <a:pt x="449" y="125"/>
                  </a:cubicBezTo>
                  <a:cubicBezTo>
                    <a:pt x="447" y="124"/>
                    <a:pt x="445" y="124"/>
                    <a:pt x="443" y="123"/>
                  </a:cubicBezTo>
                  <a:cubicBezTo>
                    <a:pt x="442" y="123"/>
                    <a:pt x="441" y="121"/>
                    <a:pt x="441" y="121"/>
                  </a:cubicBezTo>
                  <a:cubicBezTo>
                    <a:pt x="439" y="120"/>
                    <a:pt x="437" y="121"/>
                    <a:pt x="436" y="120"/>
                  </a:cubicBezTo>
                  <a:cubicBezTo>
                    <a:pt x="435" y="120"/>
                    <a:pt x="435" y="118"/>
                    <a:pt x="435" y="117"/>
                  </a:cubicBezTo>
                  <a:cubicBezTo>
                    <a:pt x="431" y="118"/>
                    <a:pt x="420" y="120"/>
                    <a:pt x="419" y="119"/>
                  </a:cubicBezTo>
                  <a:cubicBezTo>
                    <a:pt x="418" y="119"/>
                    <a:pt x="419" y="117"/>
                    <a:pt x="419" y="117"/>
                  </a:cubicBezTo>
                  <a:cubicBezTo>
                    <a:pt x="419" y="117"/>
                    <a:pt x="415" y="114"/>
                    <a:pt x="415" y="114"/>
                  </a:cubicBezTo>
                  <a:cubicBezTo>
                    <a:pt x="413" y="113"/>
                    <a:pt x="412" y="114"/>
                    <a:pt x="409" y="114"/>
                  </a:cubicBezTo>
                  <a:cubicBezTo>
                    <a:pt x="408" y="114"/>
                    <a:pt x="404" y="113"/>
                    <a:pt x="403" y="113"/>
                  </a:cubicBezTo>
                  <a:cubicBezTo>
                    <a:pt x="402" y="113"/>
                    <a:pt x="402" y="112"/>
                    <a:pt x="402" y="112"/>
                  </a:cubicBezTo>
                  <a:cubicBezTo>
                    <a:pt x="401" y="111"/>
                    <a:pt x="399" y="112"/>
                    <a:pt x="399" y="112"/>
                  </a:cubicBezTo>
                  <a:cubicBezTo>
                    <a:pt x="399" y="112"/>
                    <a:pt x="397" y="111"/>
                    <a:pt x="395" y="111"/>
                  </a:cubicBezTo>
                  <a:close/>
                  <a:moveTo>
                    <a:pt x="523" y="102"/>
                  </a:moveTo>
                  <a:cubicBezTo>
                    <a:pt x="524" y="102"/>
                    <a:pt x="524" y="103"/>
                    <a:pt x="524" y="104"/>
                  </a:cubicBezTo>
                  <a:cubicBezTo>
                    <a:pt x="525" y="104"/>
                    <a:pt x="525" y="105"/>
                    <a:pt x="526" y="105"/>
                  </a:cubicBezTo>
                  <a:cubicBezTo>
                    <a:pt x="523" y="105"/>
                    <a:pt x="520" y="105"/>
                    <a:pt x="518" y="105"/>
                  </a:cubicBezTo>
                  <a:cubicBezTo>
                    <a:pt x="519" y="105"/>
                    <a:pt x="518" y="104"/>
                    <a:pt x="518" y="104"/>
                  </a:cubicBezTo>
                  <a:cubicBezTo>
                    <a:pt x="518" y="104"/>
                    <a:pt x="522" y="102"/>
                    <a:pt x="523" y="102"/>
                  </a:cubicBezTo>
                  <a:close/>
                  <a:moveTo>
                    <a:pt x="411" y="99"/>
                  </a:moveTo>
                  <a:cubicBezTo>
                    <a:pt x="411" y="100"/>
                    <a:pt x="411" y="100"/>
                    <a:pt x="411" y="100"/>
                  </a:cubicBezTo>
                  <a:cubicBezTo>
                    <a:pt x="409" y="101"/>
                    <a:pt x="407" y="101"/>
                    <a:pt x="405" y="102"/>
                  </a:cubicBezTo>
                  <a:cubicBezTo>
                    <a:pt x="405" y="102"/>
                    <a:pt x="405" y="102"/>
                    <a:pt x="405" y="102"/>
                  </a:cubicBezTo>
                  <a:cubicBezTo>
                    <a:pt x="402" y="103"/>
                    <a:pt x="399" y="102"/>
                    <a:pt x="397" y="102"/>
                  </a:cubicBezTo>
                  <a:cubicBezTo>
                    <a:pt x="397" y="102"/>
                    <a:pt x="394" y="104"/>
                    <a:pt x="393" y="104"/>
                  </a:cubicBezTo>
                  <a:cubicBezTo>
                    <a:pt x="394" y="105"/>
                    <a:pt x="394" y="105"/>
                    <a:pt x="394" y="106"/>
                  </a:cubicBezTo>
                  <a:cubicBezTo>
                    <a:pt x="404" y="105"/>
                    <a:pt x="414" y="111"/>
                    <a:pt x="421" y="106"/>
                  </a:cubicBezTo>
                  <a:cubicBezTo>
                    <a:pt x="422" y="105"/>
                    <a:pt x="422" y="105"/>
                    <a:pt x="423" y="105"/>
                  </a:cubicBezTo>
                  <a:cubicBezTo>
                    <a:pt x="424" y="102"/>
                    <a:pt x="424" y="102"/>
                    <a:pt x="424" y="102"/>
                  </a:cubicBezTo>
                  <a:cubicBezTo>
                    <a:pt x="429" y="101"/>
                    <a:pt x="420" y="100"/>
                    <a:pt x="420" y="100"/>
                  </a:cubicBezTo>
                  <a:cubicBezTo>
                    <a:pt x="420" y="99"/>
                    <a:pt x="420" y="99"/>
                    <a:pt x="420" y="99"/>
                  </a:cubicBezTo>
                  <a:cubicBezTo>
                    <a:pt x="418" y="99"/>
                    <a:pt x="417" y="101"/>
                    <a:pt x="414" y="100"/>
                  </a:cubicBezTo>
                  <a:cubicBezTo>
                    <a:pt x="413" y="100"/>
                    <a:pt x="413" y="99"/>
                    <a:pt x="411" y="99"/>
                  </a:cubicBezTo>
                  <a:close/>
                  <a:moveTo>
                    <a:pt x="442" y="96"/>
                  </a:moveTo>
                  <a:cubicBezTo>
                    <a:pt x="441" y="97"/>
                    <a:pt x="442" y="98"/>
                    <a:pt x="442" y="98"/>
                  </a:cubicBezTo>
                  <a:cubicBezTo>
                    <a:pt x="442" y="99"/>
                    <a:pt x="440" y="100"/>
                    <a:pt x="439" y="100"/>
                  </a:cubicBezTo>
                  <a:cubicBezTo>
                    <a:pt x="439" y="101"/>
                    <a:pt x="439" y="103"/>
                    <a:pt x="439" y="102"/>
                  </a:cubicBezTo>
                  <a:cubicBezTo>
                    <a:pt x="440" y="105"/>
                    <a:pt x="440" y="106"/>
                    <a:pt x="440" y="108"/>
                  </a:cubicBezTo>
                  <a:cubicBezTo>
                    <a:pt x="441" y="107"/>
                    <a:pt x="441" y="106"/>
                    <a:pt x="441" y="106"/>
                  </a:cubicBezTo>
                  <a:cubicBezTo>
                    <a:pt x="442" y="106"/>
                    <a:pt x="444" y="106"/>
                    <a:pt x="445" y="106"/>
                  </a:cubicBezTo>
                  <a:cubicBezTo>
                    <a:pt x="446" y="104"/>
                    <a:pt x="447" y="102"/>
                    <a:pt x="447" y="99"/>
                  </a:cubicBezTo>
                  <a:cubicBezTo>
                    <a:pt x="445" y="98"/>
                    <a:pt x="444" y="97"/>
                    <a:pt x="442" y="96"/>
                  </a:cubicBezTo>
                  <a:close/>
                  <a:moveTo>
                    <a:pt x="510" y="94"/>
                  </a:moveTo>
                  <a:cubicBezTo>
                    <a:pt x="511" y="93"/>
                    <a:pt x="510" y="96"/>
                    <a:pt x="510" y="96"/>
                  </a:cubicBezTo>
                  <a:cubicBezTo>
                    <a:pt x="508" y="96"/>
                    <a:pt x="509" y="94"/>
                    <a:pt x="510" y="94"/>
                  </a:cubicBezTo>
                  <a:close/>
                  <a:moveTo>
                    <a:pt x="377" y="79"/>
                  </a:moveTo>
                  <a:cubicBezTo>
                    <a:pt x="373" y="88"/>
                    <a:pt x="374" y="92"/>
                    <a:pt x="384" y="92"/>
                  </a:cubicBezTo>
                  <a:cubicBezTo>
                    <a:pt x="384" y="92"/>
                    <a:pt x="385" y="94"/>
                    <a:pt x="385" y="94"/>
                  </a:cubicBezTo>
                  <a:cubicBezTo>
                    <a:pt x="384" y="94"/>
                    <a:pt x="383" y="93"/>
                    <a:pt x="382" y="94"/>
                  </a:cubicBezTo>
                  <a:cubicBezTo>
                    <a:pt x="382" y="94"/>
                    <a:pt x="381" y="96"/>
                    <a:pt x="382" y="96"/>
                  </a:cubicBezTo>
                  <a:cubicBezTo>
                    <a:pt x="383" y="96"/>
                    <a:pt x="383" y="98"/>
                    <a:pt x="384" y="98"/>
                  </a:cubicBezTo>
                  <a:cubicBezTo>
                    <a:pt x="385" y="99"/>
                    <a:pt x="388" y="100"/>
                    <a:pt x="388" y="101"/>
                  </a:cubicBezTo>
                  <a:cubicBezTo>
                    <a:pt x="388" y="102"/>
                    <a:pt x="387" y="102"/>
                    <a:pt x="388" y="103"/>
                  </a:cubicBezTo>
                  <a:cubicBezTo>
                    <a:pt x="389" y="103"/>
                    <a:pt x="390" y="103"/>
                    <a:pt x="391" y="103"/>
                  </a:cubicBezTo>
                  <a:cubicBezTo>
                    <a:pt x="392" y="103"/>
                    <a:pt x="392" y="101"/>
                    <a:pt x="393" y="100"/>
                  </a:cubicBezTo>
                  <a:cubicBezTo>
                    <a:pt x="395" y="99"/>
                    <a:pt x="402" y="99"/>
                    <a:pt x="404" y="99"/>
                  </a:cubicBezTo>
                  <a:cubicBezTo>
                    <a:pt x="404" y="98"/>
                    <a:pt x="404" y="97"/>
                    <a:pt x="404" y="96"/>
                  </a:cubicBezTo>
                  <a:cubicBezTo>
                    <a:pt x="404" y="96"/>
                    <a:pt x="402" y="95"/>
                    <a:pt x="402" y="94"/>
                  </a:cubicBezTo>
                  <a:cubicBezTo>
                    <a:pt x="402" y="93"/>
                    <a:pt x="403" y="93"/>
                    <a:pt x="403" y="93"/>
                  </a:cubicBezTo>
                  <a:cubicBezTo>
                    <a:pt x="403" y="93"/>
                    <a:pt x="401" y="90"/>
                    <a:pt x="401" y="90"/>
                  </a:cubicBezTo>
                  <a:cubicBezTo>
                    <a:pt x="401" y="90"/>
                    <a:pt x="400" y="90"/>
                    <a:pt x="399" y="90"/>
                  </a:cubicBezTo>
                  <a:cubicBezTo>
                    <a:pt x="399" y="90"/>
                    <a:pt x="397" y="88"/>
                    <a:pt x="397" y="88"/>
                  </a:cubicBezTo>
                  <a:cubicBezTo>
                    <a:pt x="396" y="87"/>
                    <a:pt x="395" y="89"/>
                    <a:pt x="394" y="88"/>
                  </a:cubicBezTo>
                  <a:cubicBezTo>
                    <a:pt x="394" y="88"/>
                    <a:pt x="394" y="88"/>
                    <a:pt x="394" y="88"/>
                  </a:cubicBezTo>
                  <a:cubicBezTo>
                    <a:pt x="394" y="87"/>
                    <a:pt x="392" y="86"/>
                    <a:pt x="392" y="86"/>
                  </a:cubicBezTo>
                  <a:cubicBezTo>
                    <a:pt x="389" y="84"/>
                    <a:pt x="386" y="84"/>
                    <a:pt x="383" y="83"/>
                  </a:cubicBezTo>
                  <a:cubicBezTo>
                    <a:pt x="381" y="82"/>
                    <a:pt x="379" y="80"/>
                    <a:pt x="377" y="79"/>
                  </a:cubicBezTo>
                  <a:close/>
                  <a:moveTo>
                    <a:pt x="363" y="57"/>
                  </a:moveTo>
                  <a:cubicBezTo>
                    <a:pt x="364" y="60"/>
                    <a:pt x="364" y="63"/>
                    <a:pt x="365" y="65"/>
                  </a:cubicBezTo>
                  <a:cubicBezTo>
                    <a:pt x="365" y="65"/>
                    <a:pt x="367" y="64"/>
                    <a:pt x="367" y="64"/>
                  </a:cubicBezTo>
                  <a:cubicBezTo>
                    <a:pt x="368" y="65"/>
                    <a:pt x="368" y="67"/>
                    <a:pt x="369" y="68"/>
                  </a:cubicBezTo>
                  <a:cubicBezTo>
                    <a:pt x="369" y="68"/>
                    <a:pt x="370" y="67"/>
                    <a:pt x="371" y="68"/>
                  </a:cubicBezTo>
                  <a:cubicBezTo>
                    <a:pt x="370" y="66"/>
                    <a:pt x="371" y="65"/>
                    <a:pt x="370" y="63"/>
                  </a:cubicBezTo>
                  <a:cubicBezTo>
                    <a:pt x="370" y="62"/>
                    <a:pt x="367" y="61"/>
                    <a:pt x="367" y="60"/>
                  </a:cubicBezTo>
                  <a:cubicBezTo>
                    <a:pt x="366" y="59"/>
                    <a:pt x="367" y="58"/>
                    <a:pt x="367" y="57"/>
                  </a:cubicBezTo>
                  <a:cubicBezTo>
                    <a:pt x="366" y="57"/>
                    <a:pt x="364" y="58"/>
                    <a:pt x="363" y="57"/>
                  </a:cubicBezTo>
                  <a:close/>
                  <a:moveTo>
                    <a:pt x="578" y="40"/>
                  </a:moveTo>
                  <a:cubicBezTo>
                    <a:pt x="581" y="40"/>
                    <a:pt x="580" y="41"/>
                    <a:pt x="579" y="41"/>
                  </a:cubicBezTo>
                  <a:cubicBezTo>
                    <a:pt x="573" y="42"/>
                    <a:pt x="573" y="40"/>
                    <a:pt x="578" y="40"/>
                  </a:cubicBezTo>
                  <a:close/>
                  <a:moveTo>
                    <a:pt x="374" y="160"/>
                  </a:moveTo>
                  <a:cubicBezTo>
                    <a:pt x="374" y="160"/>
                    <a:pt x="372" y="163"/>
                    <a:pt x="371" y="164"/>
                  </a:cubicBezTo>
                  <a:cubicBezTo>
                    <a:pt x="369" y="164"/>
                    <a:pt x="358" y="165"/>
                    <a:pt x="365" y="167"/>
                  </a:cubicBezTo>
                  <a:cubicBezTo>
                    <a:pt x="365" y="167"/>
                    <a:pt x="364" y="169"/>
                    <a:pt x="364" y="169"/>
                  </a:cubicBezTo>
                  <a:cubicBezTo>
                    <a:pt x="362" y="168"/>
                    <a:pt x="360" y="169"/>
                    <a:pt x="357" y="168"/>
                  </a:cubicBezTo>
                  <a:cubicBezTo>
                    <a:pt x="357" y="167"/>
                    <a:pt x="356" y="165"/>
                    <a:pt x="355" y="165"/>
                  </a:cubicBezTo>
                  <a:cubicBezTo>
                    <a:pt x="353" y="166"/>
                    <a:pt x="347" y="171"/>
                    <a:pt x="348" y="174"/>
                  </a:cubicBezTo>
                  <a:cubicBezTo>
                    <a:pt x="348" y="175"/>
                    <a:pt x="349" y="175"/>
                    <a:pt x="349" y="176"/>
                  </a:cubicBezTo>
                  <a:cubicBezTo>
                    <a:pt x="351" y="176"/>
                    <a:pt x="353" y="177"/>
                    <a:pt x="353" y="177"/>
                  </a:cubicBezTo>
                  <a:cubicBezTo>
                    <a:pt x="355" y="177"/>
                    <a:pt x="357" y="177"/>
                    <a:pt x="357" y="178"/>
                  </a:cubicBezTo>
                  <a:cubicBezTo>
                    <a:pt x="358" y="179"/>
                    <a:pt x="358" y="181"/>
                    <a:pt x="357" y="181"/>
                  </a:cubicBezTo>
                  <a:cubicBezTo>
                    <a:pt x="357" y="182"/>
                    <a:pt x="358" y="184"/>
                    <a:pt x="357" y="185"/>
                  </a:cubicBezTo>
                  <a:cubicBezTo>
                    <a:pt x="356" y="187"/>
                    <a:pt x="347" y="186"/>
                    <a:pt x="344" y="186"/>
                  </a:cubicBezTo>
                  <a:cubicBezTo>
                    <a:pt x="342" y="184"/>
                    <a:pt x="341" y="182"/>
                    <a:pt x="340" y="180"/>
                  </a:cubicBezTo>
                  <a:cubicBezTo>
                    <a:pt x="340" y="180"/>
                    <a:pt x="339" y="181"/>
                    <a:pt x="338" y="181"/>
                  </a:cubicBezTo>
                  <a:cubicBezTo>
                    <a:pt x="337" y="182"/>
                    <a:pt x="337" y="181"/>
                    <a:pt x="336" y="181"/>
                  </a:cubicBezTo>
                  <a:cubicBezTo>
                    <a:pt x="336" y="182"/>
                    <a:pt x="335" y="182"/>
                    <a:pt x="335" y="184"/>
                  </a:cubicBezTo>
                  <a:cubicBezTo>
                    <a:pt x="335" y="184"/>
                    <a:pt x="336" y="186"/>
                    <a:pt x="336" y="186"/>
                  </a:cubicBezTo>
                  <a:cubicBezTo>
                    <a:pt x="336" y="187"/>
                    <a:pt x="335" y="188"/>
                    <a:pt x="336" y="188"/>
                  </a:cubicBezTo>
                  <a:cubicBezTo>
                    <a:pt x="336" y="189"/>
                    <a:pt x="338" y="190"/>
                    <a:pt x="338" y="191"/>
                  </a:cubicBezTo>
                  <a:cubicBezTo>
                    <a:pt x="339" y="191"/>
                    <a:pt x="341" y="194"/>
                    <a:pt x="341" y="194"/>
                  </a:cubicBezTo>
                  <a:cubicBezTo>
                    <a:pt x="342" y="194"/>
                    <a:pt x="343" y="194"/>
                    <a:pt x="344" y="194"/>
                  </a:cubicBezTo>
                  <a:cubicBezTo>
                    <a:pt x="344" y="194"/>
                    <a:pt x="346" y="196"/>
                    <a:pt x="346" y="196"/>
                  </a:cubicBezTo>
                  <a:cubicBezTo>
                    <a:pt x="348" y="196"/>
                    <a:pt x="348" y="196"/>
                    <a:pt x="348" y="196"/>
                  </a:cubicBezTo>
                  <a:cubicBezTo>
                    <a:pt x="348" y="196"/>
                    <a:pt x="348" y="194"/>
                    <a:pt x="348" y="193"/>
                  </a:cubicBezTo>
                  <a:cubicBezTo>
                    <a:pt x="349" y="193"/>
                    <a:pt x="350" y="193"/>
                    <a:pt x="352" y="193"/>
                  </a:cubicBezTo>
                  <a:cubicBezTo>
                    <a:pt x="352" y="194"/>
                    <a:pt x="353" y="195"/>
                    <a:pt x="354" y="196"/>
                  </a:cubicBezTo>
                  <a:cubicBezTo>
                    <a:pt x="355" y="197"/>
                    <a:pt x="356" y="199"/>
                    <a:pt x="357" y="199"/>
                  </a:cubicBezTo>
                  <a:cubicBezTo>
                    <a:pt x="357" y="200"/>
                    <a:pt x="359" y="199"/>
                    <a:pt x="359" y="199"/>
                  </a:cubicBezTo>
                  <a:cubicBezTo>
                    <a:pt x="360" y="200"/>
                    <a:pt x="364" y="203"/>
                    <a:pt x="364" y="203"/>
                  </a:cubicBezTo>
                  <a:cubicBezTo>
                    <a:pt x="364" y="204"/>
                    <a:pt x="364" y="205"/>
                    <a:pt x="364" y="206"/>
                  </a:cubicBezTo>
                  <a:cubicBezTo>
                    <a:pt x="364" y="207"/>
                    <a:pt x="366" y="209"/>
                    <a:pt x="367" y="211"/>
                  </a:cubicBezTo>
                  <a:cubicBezTo>
                    <a:pt x="369" y="211"/>
                    <a:pt x="370" y="212"/>
                    <a:pt x="372" y="211"/>
                  </a:cubicBezTo>
                  <a:cubicBezTo>
                    <a:pt x="374" y="210"/>
                    <a:pt x="375" y="206"/>
                    <a:pt x="377" y="205"/>
                  </a:cubicBezTo>
                  <a:cubicBezTo>
                    <a:pt x="378" y="204"/>
                    <a:pt x="380" y="205"/>
                    <a:pt x="381" y="205"/>
                  </a:cubicBezTo>
                  <a:cubicBezTo>
                    <a:pt x="381" y="205"/>
                    <a:pt x="382" y="203"/>
                    <a:pt x="383" y="203"/>
                  </a:cubicBezTo>
                  <a:cubicBezTo>
                    <a:pt x="386" y="201"/>
                    <a:pt x="388" y="202"/>
                    <a:pt x="391" y="201"/>
                  </a:cubicBezTo>
                  <a:cubicBezTo>
                    <a:pt x="391" y="198"/>
                    <a:pt x="391" y="199"/>
                    <a:pt x="391" y="197"/>
                  </a:cubicBezTo>
                  <a:cubicBezTo>
                    <a:pt x="393" y="197"/>
                    <a:pt x="393" y="197"/>
                    <a:pt x="393" y="197"/>
                  </a:cubicBezTo>
                  <a:cubicBezTo>
                    <a:pt x="393" y="196"/>
                    <a:pt x="394" y="192"/>
                    <a:pt x="393" y="191"/>
                  </a:cubicBezTo>
                  <a:cubicBezTo>
                    <a:pt x="392" y="189"/>
                    <a:pt x="392" y="189"/>
                    <a:pt x="392" y="189"/>
                  </a:cubicBezTo>
                  <a:cubicBezTo>
                    <a:pt x="392" y="187"/>
                    <a:pt x="393" y="187"/>
                    <a:pt x="393" y="185"/>
                  </a:cubicBezTo>
                  <a:cubicBezTo>
                    <a:pt x="393" y="185"/>
                    <a:pt x="390" y="183"/>
                    <a:pt x="390" y="183"/>
                  </a:cubicBezTo>
                  <a:cubicBezTo>
                    <a:pt x="387" y="186"/>
                    <a:pt x="388" y="185"/>
                    <a:pt x="385" y="187"/>
                  </a:cubicBezTo>
                  <a:cubicBezTo>
                    <a:pt x="384" y="184"/>
                    <a:pt x="384" y="183"/>
                    <a:pt x="383" y="179"/>
                  </a:cubicBezTo>
                  <a:cubicBezTo>
                    <a:pt x="377" y="182"/>
                    <a:pt x="379" y="182"/>
                    <a:pt x="377" y="177"/>
                  </a:cubicBezTo>
                  <a:cubicBezTo>
                    <a:pt x="375" y="177"/>
                    <a:pt x="375" y="177"/>
                    <a:pt x="375" y="177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79" y="174"/>
                    <a:pt x="381" y="175"/>
                    <a:pt x="384" y="174"/>
                  </a:cubicBezTo>
                  <a:cubicBezTo>
                    <a:pt x="384" y="174"/>
                    <a:pt x="385" y="171"/>
                    <a:pt x="383" y="171"/>
                  </a:cubicBezTo>
                  <a:cubicBezTo>
                    <a:pt x="384" y="171"/>
                    <a:pt x="384" y="169"/>
                    <a:pt x="384" y="168"/>
                  </a:cubicBezTo>
                  <a:cubicBezTo>
                    <a:pt x="384" y="168"/>
                    <a:pt x="382" y="168"/>
                    <a:pt x="382" y="168"/>
                  </a:cubicBezTo>
                  <a:cubicBezTo>
                    <a:pt x="382" y="168"/>
                    <a:pt x="381" y="166"/>
                    <a:pt x="381" y="166"/>
                  </a:cubicBezTo>
                  <a:cubicBezTo>
                    <a:pt x="379" y="165"/>
                    <a:pt x="375" y="165"/>
                    <a:pt x="373" y="166"/>
                  </a:cubicBezTo>
                  <a:cubicBezTo>
                    <a:pt x="372" y="168"/>
                    <a:pt x="372" y="168"/>
                    <a:pt x="372" y="168"/>
                  </a:cubicBezTo>
                  <a:cubicBezTo>
                    <a:pt x="371" y="168"/>
                    <a:pt x="369" y="167"/>
                    <a:pt x="368" y="168"/>
                  </a:cubicBezTo>
                  <a:cubicBezTo>
                    <a:pt x="369" y="167"/>
                    <a:pt x="370" y="167"/>
                    <a:pt x="371" y="166"/>
                  </a:cubicBezTo>
                  <a:cubicBezTo>
                    <a:pt x="372" y="166"/>
                    <a:pt x="374" y="164"/>
                    <a:pt x="374" y="164"/>
                  </a:cubicBezTo>
                  <a:cubicBezTo>
                    <a:pt x="375" y="164"/>
                    <a:pt x="376" y="164"/>
                    <a:pt x="377" y="164"/>
                  </a:cubicBezTo>
                  <a:cubicBezTo>
                    <a:pt x="379" y="162"/>
                    <a:pt x="378" y="158"/>
                    <a:pt x="374" y="160"/>
                  </a:cubicBezTo>
                  <a:close/>
                  <a:moveTo>
                    <a:pt x="294" y="131"/>
                  </a:moveTo>
                  <a:cubicBezTo>
                    <a:pt x="294" y="131"/>
                    <a:pt x="294" y="133"/>
                    <a:pt x="294" y="133"/>
                  </a:cubicBezTo>
                  <a:cubicBezTo>
                    <a:pt x="291" y="134"/>
                    <a:pt x="293" y="131"/>
                    <a:pt x="294" y="131"/>
                  </a:cubicBezTo>
                  <a:close/>
                  <a:moveTo>
                    <a:pt x="188" y="120"/>
                  </a:moveTo>
                  <a:cubicBezTo>
                    <a:pt x="189" y="121"/>
                    <a:pt x="187" y="122"/>
                    <a:pt x="187" y="122"/>
                  </a:cubicBezTo>
                  <a:cubicBezTo>
                    <a:pt x="187" y="121"/>
                    <a:pt x="187" y="120"/>
                    <a:pt x="188" y="120"/>
                  </a:cubicBezTo>
                  <a:close/>
                  <a:moveTo>
                    <a:pt x="335" y="119"/>
                  </a:moveTo>
                  <a:cubicBezTo>
                    <a:pt x="333" y="119"/>
                    <a:pt x="327" y="121"/>
                    <a:pt x="326" y="122"/>
                  </a:cubicBezTo>
                  <a:cubicBezTo>
                    <a:pt x="325" y="122"/>
                    <a:pt x="324" y="123"/>
                    <a:pt x="324" y="124"/>
                  </a:cubicBezTo>
                  <a:cubicBezTo>
                    <a:pt x="322" y="122"/>
                    <a:pt x="321" y="125"/>
                    <a:pt x="324" y="127"/>
                  </a:cubicBezTo>
                  <a:cubicBezTo>
                    <a:pt x="324" y="128"/>
                    <a:pt x="324" y="128"/>
                    <a:pt x="324" y="128"/>
                  </a:cubicBezTo>
                  <a:cubicBezTo>
                    <a:pt x="328" y="127"/>
                    <a:pt x="330" y="127"/>
                    <a:pt x="334" y="126"/>
                  </a:cubicBezTo>
                  <a:cubicBezTo>
                    <a:pt x="334" y="126"/>
                    <a:pt x="332" y="128"/>
                    <a:pt x="332" y="128"/>
                  </a:cubicBezTo>
                  <a:cubicBezTo>
                    <a:pt x="329" y="128"/>
                    <a:pt x="328" y="129"/>
                    <a:pt x="326" y="130"/>
                  </a:cubicBezTo>
                  <a:cubicBezTo>
                    <a:pt x="325" y="132"/>
                    <a:pt x="325" y="132"/>
                    <a:pt x="325" y="132"/>
                  </a:cubicBezTo>
                  <a:cubicBezTo>
                    <a:pt x="329" y="131"/>
                    <a:pt x="337" y="131"/>
                    <a:pt x="334" y="132"/>
                  </a:cubicBezTo>
                  <a:cubicBezTo>
                    <a:pt x="333" y="132"/>
                    <a:pt x="331" y="132"/>
                    <a:pt x="331" y="133"/>
                  </a:cubicBezTo>
                  <a:cubicBezTo>
                    <a:pt x="330" y="133"/>
                    <a:pt x="330" y="135"/>
                    <a:pt x="330" y="136"/>
                  </a:cubicBezTo>
                  <a:cubicBezTo>
                    <a:pt x="329" y="136"/>
                    <a:pt x="327" y="136"/>
                    <a:pt x="327" y="136"/>
                  </a:cubicBezTo>
                  <a:cubicBezTo>
                    <a:pt x="327" y="137"/>
                    <a:pt x="327" y="138"/>
                    <a:pt x="327" y="138"/>
                  </a:cubicBezTo>
                  <a:cubicBezTo>
                    <a:pt x="329" y="138"/>
                    <a:pt x="332" y="139"/>
                    <a:pt x="335" y="138"/>
                  </a:cubicBezTo>
                  <a:cubicBezTo>
                    <a:pt x="336" y="137"/>
                    <a:pt x="336" y="135"/>
                    <a:pt x="338" y="134"/>
                  </a:cubicBezTo>
                  <a:cubicBezTo>
                    <a:pt x="339" y="133"/>
                    <a:pt x="341" y="133"/>
                    <a:pt x="342" y="132"/>
                  </a:cubicBezTo>
                  <a:cubicBezTo>
                    <a:pt x="342" y="132"/>
                    <a:pt x="342" y="130"/>
                    <a:pt x="341" y="131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1" y="127"/>
                    <a:pt x="344" y="125"/>
                    <a:pt x="340" y="125"/>
                  </a:cubicBezTo>
                  <a:cubicBezTo>
                    <a:pt x="338" y="125"/>
                    <a:pt x="337" y="125"/>
                    <a:pt x="336" y="126"/>
                  </a:cubicBezTo>
                  <a:cubicBezTo>
                    <a:pt x="337" y="124"/>
                    <a:pt x="341" y="120"/>
                    <a:pt x="335" y="119"/>
                  </a:cubicBezTo>
                  <a:close/>
                  <a:moveTo>
                    <a:pt x="325" y="114"/>
                  </a:moveTo>
                  <a:cubicBezTo>
                    <a:pt x="324" y="116"/>
                    <a:pt x="323" y="118"/>
                    <a:pt x="322" y="120"/>
                  </a:cubicBezTo>
                  <a:cubicBezTo>
                    <a:pt x="330" y="118"/>
                    <a:pt x="337" y="117"/>
                    <a:pt x="325" y="114"/>
                  </a:cubicBezTo>
                  <a:close/>
                  <a:moveTo>
                    <a:pt x="361" y="112"/>
                  </a:moveTo>
                  <a:cubicBezTo>
                    <a:pt x="361" y="114"/>
                    <a:pt x="361" y="114"/>
                    <a:pt x="361" y="114"/>
                  </a:cubicBezTo>
                  <a:cubicBezTo>
                    <a:pt x="359" y="114"/>
                    <a:pt x="358" y="114"/>
                    <a:pt x="357" y="114"/>
                  </a:cubicBezTo>
                  <a:cubicBezTo>
                    <a:pt x="358" y="115"/>
                    <a:pt x="356" y="116"/>
                    <a:pt x="356" y="116"/>
                  </a:cubicBezTo>
                  <a:cubicBezTo>
                    <a:pt x="357" y="118"/>
                    <a:pt x="357" y="118"/>
                    <a:pt x="357" y="118"/>
                  </a:cubicBezTo>
                  <a:cubicBezTo>
                    <a:pt x="359" y="118"/>
                    <a:pt x="361" y="119"/>
                    <a:pt x="363" y="119"/>
                  </a:cubicBezTo>
                  <a:cubicBezTo>
                    <a:pt x="362" y="119"/>
                    <a:pt x="362" y="119"/>
                    <a:pt x="362" y="120"/>
                  </a:cubicBezTo>
                  <a:cubicBezTo>
                    <a:pt x="360" y="120"/>
                    <a:pt x="357" y="121"/>
                    <a:pt x="355" y="121"/>
                  </a:cubicBezTo>
                  <a:cubicBezTo>
                    <a:pt x="356" y="122"/>
                    <a:pt x="355" y="122"/>
                    <a:pt x="355" y="123"/>
                  </a:cubicBezTo>
                  <a:cubicBezTo>
                    <a:pt x="356" y="124"/>
                    <a:pt x="359" y="125"/>
                    <a:pt x="360" y="126"/>
                  </a:cubicBezTo>
                  <a:cubicBezTo>
                    <a:pt x="360" y="127"/>
                    <a:pt x="360" y="129"/>
                    <a:pt x="359" y="131"/>
                  </a:cubicBezTo>
                  <a:cubicBezTo>
                    <a:pt x="363" y="131"/>
                    <a:pt x="361" y="134"/>
                    <a:pt x="360" y="134"/>
                  </a:cubicBezTo>
                  <a:cubicBezTo>
                    <a:pt x="360" y="134"/>
                    <a:pt x="358" y="133"/>
                    <a:pt x="357" y="134"/>
                  </a:cubicBezTo>
                  <a:cubicBezTo>
                    <a:pt x="357" y="133"/>
                    <a:pt x="358" y="131"/>
                    <a:pt x="357" y="130"/>
                  </a:cubicBezTo>
                  <a:cubicBezTo>
                    <a:pt x="357" y="130"/>
                    <a:pt x="352" y="126"/>
                    <a:pt x="351" y="125"/>
                  </a:cubicBezTo>
                  <a:cubicBezTo>
                    <a:pt x="350" y="124"/>
                    <a:pt x="350" y="120"/>
                    <a:pt x="350" y="120"/>
                  </a:cubicBezTo>
                  <a:cubicBezTo>
                    <a:pt x="345" y="116"/>
                    <a:pt x="345" y="121"/>
                    <a:pt x="344" y="121"/>
                  </a:cubicBezTo>
                  <a:cubicBezTo>
                    <a:pt x="344" y="120"/>
                    <a:pt x="344" y="123"/>
                    <a:pt x="344" y="123"/>
                  </a:cubicBezTo>
                  <a:cubicBezTo>
                    <a:pt x="344" y="123"/>
                    <a:pt x="345" y="123"/>
                    <a:pt x="346" y="123"/>
                  </a:cubicBezTo>
                  <a:cubicBezTo>
                    <a:pt x="344" y="127"/>
                    <a:pt x="345" y="127"/>
                    <a:pt x="346" y="130"/>
                  </a:cubicBezTo>
                  <a:cubicBezTo>
                    <a:pt x="346" y="130"/>
                    <a:pt x="348" y="130"/>
                    <a:pt x="348" y="130"/>
                  </a:cubicBezTo>
                  <a:cubicBezTo>
                    <a:pt x="348" y="130"/>
                    <a:pt x="349" y="135"/>
                    <a:pt x="350" y="135"/>
                  </a:cubicBezTo>
                  <a:cubicBezTo>
                    <a:pt x="349" y="135"/>
                    <a:pt x="348" y="136"/>
                    <a:pt x="347" y="136"/>
                  </a:cubicBezTo>
                  <a:cubicBezTo>
                    <a:pt x="347" y="136"/>
                    <a:pt x="346" y="134"/>
                    <a:pt x="346" y="134"/>
                  </a:cubicBezTo>
                  <a:cubicBezTo>
                    <a:pt x="343" y="135"/>
                    <a:pt x="343" y="135"/>
                    <a:pt x="340" y="136"/>
                  </a:cubicBezTo>
                  <a:cubicBezTo>
                    <a:pt x="341" y="136"/>
                    <a:pt x="339" y="136"/>
                    <a:pt x="342" y="137"/>
                  </a:cubicBezTo>
                  <a:cubicBezTo>
                    <a:pt x="341" y="139"/>
                    <a:pt x="341" y="139"/>
                    <a:pt x="341" y="139"/>
                  </a:cubicBezTo>
                  <a:cubicBezTo>
                    <a:pt x="340" y="139"/>
                    <a:pt x="339" y="139"/>
                    <a:pt x="338" y="139"/>
                  </a:cubicBezTo>
                  <a:cubicBezTo>
                    <a:pt x="338" y="139"/>
                    <a:pt x="339" y="142"/>
                    <a:pt x="338" y="142"/>
                  </a:cubicBezTo>
                  <a:cubicBezTo>
                    <a:pt x="340" y="143"/>
                    <a:pt x="339" y="144"/>
                    <a:pt x="342" y="144"/>
                  </a:cubicBezTo>
                  <a:cubicBezTo>
                    <a:pt x="344" y="143"/>
                    <a:pt x="346" y="140"/>
                    <a:pt x="348" y="140"/>
                  </a:cubicBezTo>
                  <a:cubicBezTo>
                    <a:pt x="351" y="138"/>
                    <a:pt x="353" y="140"/>
                    <a:pt x="357" y="140"/>
                  </a:cubicBezTo>
                  <a:cubicBezTo>
                    <a:pt x="358" y="139"/>
                    <a:pt x="360" y="138"/>
                    <a:pt x="361" y="138"/>
                  </a:cubicBezTo>
                  <a:cubicBezTo>
                    <a:pt x="361" y="138"/>
                    <a:pt x="362" y="139"/>
                    <a:pt x="361" y="140"/>
                  </a:cubicBezTo>
                  <a:cubicBezTo>
                    <a:pt x="360" y="140"/>
                    <a:pt x="360" y="140"/>
                    <a:pt x="360" y="140"/>
                  </a:cubicBezTo>
                  <a:cubicBezTo>
                    <a:pt x="360" y="140"/>
                    <a:pt x="359" y="141"/>
                    <a:pt x="359" y="142"/>
                  </a:cubicBezTo>
                  <a:cubicBezTo>
                    <a:pt x="358" y="142"/>
                    <a:pt x="356" y="143"/>
                    <a:pt x="355" y="144"/>
                  </a:cubicBezTo>
                  <a:cubicBezTo>
                    <a:pt x="355" y="151"/>
                    <a:pt x="357" y="149"/>
                    <a:pt x="364" y="149"/>
                  </a:cubicBezTo>
                  <a:cubicBezTo>
                    <a:pt x="365" y="149"/>
                    <a:pt x="368" y="150"/>
                    <a:pt x="368" y="150"/>
                  </a:cubicBezTo>
                  <a:cubicBezTo>
                    <a:pt x="373" y="149"/>
                    <a:pt x="376" y="149"/>
                    <a:pt x="383" y="149"/>
                  </a:cubicBezTo>
                  <a:cubicBezTo>
                    <a:pt x="383" y="148"/>
                    <a:pt x="383" y="148"/>
                    <a:pt x="384" y="148"/>
                  </a:cubicBezTo>
                  <a:cubicBezTo>
                    <a:pt x="384" y="147"/>
                    <a:pt x="383" y="146"/>
                    <a:pt x="383" y="146"/>
                  </a:cubicBezTo>
                  <a:cubicBezTo>
                    <a:pt x="383" y="145"/>
                    <a:pt x="383" y="145"/>
                    <a:pt x="383" y="145"/>
                  </a:cubicBezTo>
                  <a:cubicBezTo>
                    <a:pt x="383" y="145"/>
                    <a:pt x="384" y="145"/>
                    <a:pt x="385" y="145"/>
                  </a:cubicBezTo>
                  <a:cubicBezTo>
                    <a:pt x="384" y="144"/>
                    <a:pt x="386" y="144"/>
                    <a:pt x="385" y="142"/>
                  </a:cubicBezTo>
                  <a:cubicBezTo>
                    <a:pt x="384" y="142"/>
                    <a:pt x="382" y="142"/>
                    <a:pt x="382" y="141"/>
                  </a:cubicBezTo>
                  <a:cubicBezTo>
                    <a:pt x="382" y="140"/>
                    <a:pt x="382" y="139"/>
                    <a:pt x="382" y="138"/>
                  </a:cubicBezTo>
                  <a:cubicBezTo>
                    <a:pt x="384" y="139"/>
                    <a:pt x="383" y="135"/>
                    <a:pt x="383" y="135"/>
                  </a:cubicBezTo>
                  <a:cubicBezTo>
                    <a:pt x="381" y="135"/>
                    <a:pt x="380" y="135"/>
                    <a:pt x="379" y="134"/>
                  </a:cubicBezTo>
                  <a:cubicBezTo>
                    <a:pt x="380" y="133"/>
                    <a:pt x="381" y="131"/>
                    <a:pt x="380" y="129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9" y="126"/>
                    <a:pt x="378" y="121"/>
                    <a:pt x="379" y="121"/>
                  </a:cubicBezTo>
                  <a:cubicBezTo>
                    <a:pt x="377" y="120"/>
                    <a:pt x="374" y="119"/>
                    <a:pt x="373" y="118"/>
                  </a:cubicBezTo>
                  <a:cubicBezTo>
                    <a:pt x="373" y="118"/>
                    <a:pt x="375" y="118"/>
                    <a:pt x="374" y="117"/>
                  </a:cubicBezTo>
                  <a:cubicBezTo>
                    <a:pt x="373" y="115"/>
                    <a:pt x="370" y="115"/>
                    <a:pt x="369" y="114"/>
                  </a:cubicBezTo>
                  <a:cubicBezTo>
                    <a:pt x="368" y="115"/>
                    <a:pt x="368" y="117"/>
                    <a:pt x="367" y="118"/>
                  </a:cubicBezTo>
                  <a:cubicBezTo>
                    <a:pt x="369" y="118"/>
                    <a:pt x="368" y="119"/>
                    <a:pt x="369" y="120"/>
                  </a:cubicBezTo>
                  <a:cubicBezTo>
                    <a:pt x="370" y="121"/>
                    <a:pt x="366" y="121"/>
                    <a:pt x="364" y="121"/>
                  </a:cubicBezTo>
                  <a:cubicBezTo>
                    <a:pt x="364" y="120"/>
                    <a:pt x="364" y="119"/>
                    <a:pt x="363" y="119"/>
                  </a:cubicBezTo>
                  <a:cubicBezTo>
                    <a:pt x="364" y="120"/>
                    <a:pt x="365" y="118"/>
                    <a:pt x="365" y="118"/>
                  </a:cubicBezTo>
                  <a:cubicBezTo>
                    <a:pt x="364" y="116"/>
                    <a:pt x="362" y="114"/>
                    <a:pt x="361" y="112"/>
                  </a:cubicBezTo>
                  <a:close/>
                  <a:moveTo>
                    <a:pt x="346" y="97"/>
                  </a:moveTo>
                  <a:cubicBezTo>
                    <a:pt x="345" y="98"/>
                    <a:pt x="344" y="100"/>
                    <a:pt x="344" y="100"/>
                  </a:cubicBezTo>
                  <a:cubicBezTo>
                    <a:pt x="344" y="100"/>
                    <a:pt x="344" y="101"/>
                    <a:pt x="345" y="100"/>
                  </a:cubicBezTo>
                  <a:cubicBezTo>
                    <a:pt x="345" y="100"/>
                    <a:pt x="346" y="103"/>
                    <a:pt x="346" y="103"/>
                  </a:cubicBezTo>
                  <a:cubicBezTo>
                    <a:pt x="349" y="102"/>
                    <a:pt x="354" y="102"/>
                    <a:pt x="350" y="99"/>
                  </a:cubicBezTo>
                  <a:cubicBezTo>
                    <a:pt x="349" y="98"/>
                    <a:pt x="347" y="98"/>
                    <a:pt x="346" y="97"/>
                  </a:cubicBezTo>
                  <a:close/>
                  <a:moveTo>
                    <a:pt x="316" y="97"/>
                  </a:moveTo>
                  <a:cubicBezTo>
                    <a:pt x="316" y="98"/>
                    <a:pt x="316" y="97"/>
                    <a:pt x="315" y="98"/>
                  </a:cubicBezTo>
                  <a:cubicBezTo>
                    <a:pt x="315" y="99"/>
                    <a:pt x="314" y="101"/>
                    <a:pt x="315" y="102"/>
                  </a:cubicBezTo>
                  <a:cubicBezTo>
                    <a:pt x="315" y="103"/>
                    <a:pt x="317" y="103"/>
                    <a:pt x="318" y="104"/>
                  </a:cubicBezTo>
                  <a:cubicBezTo>
                    <a:pt x="318" y="105"/>
                    <a:pt x="318" y="107"/>
                    <a:pt x="319" y="108"/>
                  </a:cubicBezTo>
                  <a:cubicBezTo>
                    <a:pt x="319" y="107"/>
                    <a:pt x="321" y="106"/>
                    <a:pt x="321" y="106"/>
                  </a:cubicBezTo>
                  <a:cubicBezTo>
                    <a:pt x="321" y="104"/>
                    <a:pt x="321" y="104"/>
                    <a:pt x="321" y="102"/>
                  </a:cubicBezTo>
                  <a:cubicBezTo>
                    <a:pt x="321" y="102"/>
                    <a:pt x="319" y="101"/>
                    <a:pt x="319" y="100"/>
                  </a:cubicBezTo>
                  <a:cubicBezTo>
                    <a:pt x="319" y="100"/>
                    <a:pt x="319" y="99"/>
                    <a:pt x="319" y="98"/>
                  </a:cubicBezTo>
                  <a:cubicBezTo>
                    <a:pt x="319" y="98"/>
                    <a:pt x="317" y="97"/>
                    <a:pt x="316" y="97"/>
                  </a:cubicBezTo>
                  <a:close/>
                  <a:moveTo>
                    <a:pt x="273" y="80"/>
                  </a:moveTo>
                  <a:cubicBezTo>
                    <a:pt x="273" y="80"/>
                    <a:pt x="271" y="82"/>
                    <a:pt x="271" y="82"/>
                  </a:cubicBezTo>
                  <a:cubicBezTo>
                    <a:pt x="270" y="82"/>
                    <a:pt x="269" y="81"/>
                    <a:pt x="268" y="82"/>
                  </a:cubicBezTo>
                  <a:cubicBezTo>
                    <a:pt x="267" y="82"/>
                    <a:pt x="267" y="83"/>
                    <a:pt x="266" y="84"/>
                  </a:cubicBezTo>
                  <a:cubicBezTo>
                    <a:pt x="263" y="86"/>
                    <a:pt x="264" y="85"/>
                    <a:pt x="262" y="88"/>
                  </a:cubicBezTo>
                  <a:cubicBezTo>
                    <a:pt x="265" y="89"/>
                    <a:pt x="270" y="91"/>
                    <a:pt x="274" y="91"/>
                  </a:cubicBezTo>
                  <a:cubicBezTo>
                    <a:pt x="275" y="90"/>
                    <a:pt x="275" y="90"/>
                    <a:pt x="275" y="90"/>
                  </a:cubicBezTo>
                  <a:cubicBezTo>
                    <a:pt x="276" y="89"/>
                    <a:pt x="278" y="90"/>
                    <a:pt x="280" y="90"/>
                  </a:cubicBezTo>
                  <a:cubicBezTo>
                    <a:pt x="280" y="88"/>
                    <a:pt x="282" y="86"/>
                    <a:pt x="281" y="83"/>
                  </a:cubicBezTo>
                  <a:cubicBezTo>
                    <a:pt x="281" y="83"/>
                    <a:pt x="280" y="82"/>
                    <a:pt x="280" y="82"/>
                  </a:cubicBezTo>
                  <a:cubicBezTo>
                    <a:pt x="279" y="82"/>
                    <a:pt x="278" y="82"/>
                    <a:pt x="277" y="82"/>
                  </a:cubicBezTo>
                  <a:cubicBezTo>
                    <a:pt x="276" y="81"/>
                    <a:pt x="276" y="80"/>
                    <a:pt x="273" y="80"/>
                  </a:cubicBezTo>
                  <a:close/>
                  <a:moveTo>
                    <a:pt x="310" y="73"/>
                  </a:moveTo>
                  <a:cubicBezTo>
                    <a:pt x="306" y="77"/>
                    <a:pt x="307" y="76"/>
                    <a:pt x="308" y="81"/>
                  </a:cubicBezTo>
                  <a:cubicBezTo>
                    <a:pt x="309" y="81"/>
                    <a:pt x="311" y="80"/>
                    <a:pt x="312" y="80"/>
                  </a:cubicBezTo>
                  <a:cubicBezTo>
                    <a:pt x="312" y="80"/>
                    <a:pt x="311" y="83"/>
                    <a:pt x="312" y="84"/>
                  </a:cubicBezTo>
                  <a:cubicBezTo>
                    <a:pt x="314" y="83"/>
                    <a:pt x="313" y="81"/>
                    <a:pt x="316" y="82"/>
                  </a:cubicBezTo>
                  <a:cubicBezTo>
                    <a:pt x="316" y="83"/>
                    <a:pt x="315" y="86"/>
                    <a:pt x="315" y="86"/>
                  </a:cubicBezTo>
                  <a:cubicBezTo>
                    <a:pt x="316" y="86"/>
                    <a:pt x="317" y="86"/>
                    <a:pt x="318" y="86"/>
                  </a:cubicBezTo>
                  <a:cubicBezTo>
                    <a:pt x="318" y="85"/>
                    <a:pt x="318" y="85"/>
                    <a:pt x="318" y="85"/>
                  </a:cubicBezTo>
                  <a:cubicBezTo>
                    <a:pt x="318" y="85"/>
                    <a:pt x="320" y="86"/>
                    <a:pt x="320" y="86"/>
                  </a:cubicBezTo>
                  <a:cubicBezTo>
                    <a:pt x="320" y="86"/>
                    <a:pt x="321" y="87"/>
                    <a:pt x="320" y="87"/>
                  </a:cubicBezTo>
                  <a:cubicBezTo>
                    <a:pt x="317" y="88"/>
                    <a:pt x="320" y="89"/>
                    <a:pt x="321" y="90"/>
                  </a:cubicBezTo>
                  <a:cubicBezTo>
                    <a:pt x="320" y="90"/>
                    <a:pt x="318" y="90"/>
                    <a:pt x="316" y="90"/>
                  </a:cubicBezTo>
                  <a:cubicBezTo>
                    <a:pt x="316" y="90"/>
                    <a:pt x="316" y="92"/>
                    <a:pt x="316" y="92"/>
                  </a:cubicBezTo>
                  <a:cubicBezTo>
                    <a:pt x="317" y="93"/>
                    <a:pt x="317" y="92"/>
                    <a:pt x="318" y="93"/>
                  </a:cubicBezTo>
                  <a:cubicBezTo>
                    <a:pt x="318" y="93"/>
                    <a:pt x="320" y="93"/>
                    <a:pt x="321" y="92"/>
                  </a:cubicBezTo>
                  <a:cubicBezTo>
                    <a:pt x="322" y="92"/>
                    <a:pt x="323" y="90"/>
                    <a:pt x="324" y="90"/>
                  </a:cubicBezTo>
                  <a:cubicBezTo>
                    <a:pt x="325" y="89"/>
                    <a:pt x="326" y="90"/>
                    <a:pt x="328" y="90"/>
                  </a:cubicBezTo>
                  <a:cubicBezTo>
                    <a:pt x="329" y="88"/>
                    <a:pt x="329" y="88"/>
                    <a:pt x="329" y="88"/>
                  </a:cubicBezTo>
                  <a:cubicBezTo>
                    <a:pt x="332" y="88"/>
                    <a:pt x="330" y="91"/>
                    <a:pt x="334" y="90"/>
                  </a:cubicBezTo>
                  <a:cubicBezTo>
                    <a:pt x="334" y="90"/>
                    <a:pt x="334" y="88"/>
                    <a:pt x="334" y="88"/>
                  </a:cubicBezTo>
                  <a:cubicBezTo>
                    <a:pt x="335" y="88"/>
                    <a:pt x="336" y="89"/>
                    <a:pt x="336" y="89"/>
                  </a:cubicBezTo>
                  <a:cubicBezTo>
                    <a:pt x="338" y="90"/>
                    <a:pt x="340" y="89"/>
                    <a:pt x="342" y="89"/>
                  </a:cubicBezTo>
                  <a:cubicBezTo>
                    <a:pt x="342" y="89"/>
                    <a:pt x="344" y="91"/>
                    <a:pt x="344" y="92"/>
                  </a:cubicBezTo>
                  <a:cubicBezTo>
                    <a:pt x="345" y="92"/>
                    <a:pt x="346" y="92"/>
                    <a:pt x="348" y="92"/>
                  </a:cubicBezTo>
                  <a:cubicBezTo>
                    <a:pt x="349" y="93"/>
                    <a:pt x="351" y="96"/>
                    <a:pt x="353" y="97"/>
                  </a:cubicBezTo>
                  <a:cubicBezTo>
                    <a:pt x="354" y="98"/>
                    <a:pt x="355" y="97"/>
                    <a:pt x="357" y="98"/>
                  </a:cubicBezTo>
                  <a:cubicBezTo>
                    <a:pt x="359" y="100"/>
                    <a:pt x="360" y="104"/>
                    <a:pt x="363" y="104"/>
                  </a:cubicBezTo>
                  <a:cubicBezTo>
                    <a:pt x="371" y="104"/>
                    <a:pt x="368" y="94"/>
                    <a:pt x="365" y="91"/>
                  </a:cubicBezTo>
                  <a:cubicBezTo>
                    <a:pt x="363" y="88"/>
                    <a:pt x="360" y="86"/>
                    <a:pt x="355" y="86"/>
                  </a:cubicBezTo>
                  <a:cubicBezTo>
                    <a:pt x="355" y="86"/>
                    <a:pt x="354" y="88"/>
                    <a:pt x="353" y="87"/>
                  </a:cubicBezTo>
                  <a:cubicBezTo>
                    <a:pt x="353" y="87"/>
                    <a:pt x="351" y="83"/>
                    <a:pt x="351" y="83"/>
                  </a:cubicBezTo>
                  <a:cubicBezTo>
                    <a:pt x="348" y="81"/>
                    <a:pt x="346" y="82"/>
                    <a:pt x="344" y="82"/>
                  </a:cubicBezTo>
                  <a:cubicBezTo>
                    <a:pt x="344" y="82"/>
                    <a:pt x="343" y="79"/>
                    <a:pt x="343" y="79"/>
                  </a:cubicBezTo>
                  <a:cubicBezTo>
                    <a:pt x="339" y="77"/>
                    <a:pt x="338" y="80"/>
                    <a:pt x="336" y="81"/>
                  </a:cubicBezTo>
                  <a:cubicBezTo>
                    <a:pt x="335" y="81"/>
                    <a:pt x="335" y="81"/>
                    <a:pt x="334" y="81"/>
                  </a:cubicBezTo>
                  <a:cubicBezTo>
                    <a:pt x="334" y="80"/>
                    <a:pt x="334" y="79"/>
                    <a:pt x="334" y="78"/>
                  </a:cubicBezTo>
                  <a:cubicBezTo>
                    <a:pt x="332" y="77"/>
                    <a:pt x="329" y="76"/>
                    <a:pt x="327" y="75"/>
                  </a:cubicBezTo>
                  <a:cubicBezTo>
                    <a:pt x="327" y="76"/>
                    <a:pt x="326" y="76"/>
                    <a:pt x="326" y="76"/>
                  </a:cubicBezTo>
                  <a:cubicBezTo>
                    <a:pt x="325" y="78"/>
                    <a:pt x="326" y="79"/>
                    <a:pt x="326" y="80"/>
                  </a:cubicBezTo>
                  <a:cubicBezTo>
                    <a:pt x="323" y="81"/>
                    <a:pt x="323" y="81"/>
                    <a:pt x="323" y="81"/>
                  </a:cubicBezTo>
                  <a:cubicBezTo>
                    <a:pt x="322" y="80"/>
                    <a:pt x="320" y="75"/>
                    <a:pt x="320" y="75"/>
                  </a:cubicBezTo>
                  <a:cubicBezTo>
                    <a:pt x="318" y="74"/>
                    <a:pt x="316" y="75"/>
                    <a:pt x="315" y="75"/>
                  </a:cubicBezTo>
                  <a:cubicBezTo>
                    <a:pt x="314" y="75"/>
                    <a:pt x="312" y="74"/>
                    <a:pt x="310" y="73"/>
                  </a:cubicBezTo>
                  <a:close/>
                  <a:moveTo>
                    <a:pt x="83" y="478"/>
                  </a:moveTo>
                  <a:cubicBezTo>
                    <a:pt x="82" y="478"/>
                    <a:pt x="80" y="479"/>
                    <a:pt x="79" y="480"/>
                  </a:cubicBezTo>
                  <a:cubicBezTo>
                    <a:pt x="80" y="482"/>
                    <a:pt x="78" y="481"/>
                    <a:pt x="80" y="482"/>
                  </a:cubicBezTo>
                  <a:cubicBezTo>
                    <a:pt x="80" y="483"/>
                    <a:pt x="80" y="483"/>
                    <a:pt x="80" y="483"/>
                  </a:cubicBezTo>
                  <a:cubicBezTo>
                    <a:pt x="80" y="481"/>
                    <a:pt x="79" y="485"/>
                    <a:pt x="80" y="487"/>
                  </a:cubicBezTo>
                  <a:cubicBezTo>
                    <a:pt x="81" y="489"/>
                    <a:pt x="87" y="491"/>
                    <a:pt x="88" y="493"/>
                  </a:cubicBezTo>
                  <a:cubicBezTo>
                    <a:pt x="88" y="492"/>
                    <a:pt x="88" y="491"/>
                    <a:pt x="88" y="491"/>
                  </a:cubicBezTo>
                  <a:cubicBezTo>
                    <a:pt x="87" y="488"/>
                    <a:pt x="86" y="489"/>
                    <a:pt x="86" y="489"/>
                  </a:cubicBezTo>
                  <a:cubicBezTo>
                    <a:pt x="86" y="489"/>
                    <a:pt x="87" y="488"/>
                    <a:pt x="89" y="487"/>
                  </a:cubicBezTo>
                  <a:cubicBezTo>
                    <a:pt x="88" y="486"/>
                    <a:pt x="88" y="486"/>
                    <a:pt x="86" y="485"/>
                  </a:cubicBezTo>
                  <a:cubicBezTo>
                    <a:pt x="86" y="485"/>
                    <a:pt x="88" y="483"/>
                    <a:pt x="87" y="482"/>
                  </a:cubicBezTo>
                  <a:cubicBezTo>
                    <a:pt x="86" y="481"/>
                    <a:pt x="85" y="482"/>
                    <a:pt x="85" y="481"/>
                  </a:cubicBezTo>
                  <a:cubicBezTo>
                    <a:pt x="85" y="481"/>
                    <a:pt x="86" y="480"/>
                    <a:pt x="86" y="479"/>
                  </a:cubicBezTo>
                  <a:cubicBezTo>
                    <a:pt x="85" y="478"/>
                    <a:pt x="84" y="479"/>
                    <a:pt x="83" y="478"/>
                  </a:cubicBezTo>
                  <a:close/>
                  <a:moveTo>
                    <a:pt x="96" y="469"/>
                  </a:moveTo>
                  <a:cubicBezTo>
                    <a:pt x="96" y="470"/>
                    <a:pt x="96" y="470"/>
                    <a:pt x="96" y="470"/>
                  </a:cubicBezTo>
                  <a:cubicBezTo>
                    <a:pt x="94" y="470"/>
                    <a:pt x="96" y="470"/>
                    <a:pt x="97" y="471"/>
                  </a:cubicBezTo>
                  <a:cubicBezTo>
                    <a:pt x="97" y="471"/>
                    <a:pt x="98" y="468"/>
                    <a:pt x="96" y="469"/>
                  </a:cubicBezTo>
                  <a:close/>
                  <a:moveTo>
                    <a:pt x="74" y="467"/>
                  </a:moveTo>
                  <a:cubicBezTo>
                    <a:pt x="74" y="469"/>
                    <a:pt x="75" y="474"/>
                    <a:pt x="75" y="475"/>
                  </a:cubicBezTo>
                  <a:cubicBezTo>
                    <a:pt x="75" y="475"/>
                    <a:pt x="74" y="475"/>
                    <a:pt x="74" y="477"/>
                  </a:cubicBezTo>
                  <a:cubicBezTo>
                    <a:pt x="76" y="477"/>
                    <a:pt x="76" y="477"/>
                    <a:pt x="76" y="477"/>
                  </a:cubicBezTo>
                  <a:cubicBezTo>
                    <a:pt x="76" y="477"/>
                    <a:pt x="76" y="479"/>
                    <a:pt x="76" y="478"/>
                  </a:cubicBezTo>
                  <a:cubicBezTo>
                    <a:pt x="76" y="478"/>
                    <a:pt x="76" y="480"/>
                    <a:pt x="76" y="480"/>
                  </a:cubicBezTo>
                  <a:cubicBezTo>
                    <a:pt x="77" y="481"/>
                    <a:pt x="79" y="479"/>
                    <a:pt x="79" y="479"/>
                  </a:cubicBezTo>
                  <a:cubicBezTo>
                    <a:pt x="80" y="478"/>
                    <a:pt x="82" y="478"/>
                    <a:pt x="82" y="477"/>
                  </a:cubicBezTo>
                  <a:cubicBezTo>
                    <a:pt x="83" y="476"/>
                    <a:pt x="82" y="474"/>
                    <a:pt x="82" y="473"/>
                  </a:cubicBezTo>
                  <a:cubicBezTo>
                    <a:pt x="83" y="471"/>
                    <a:pt x="84" y="469"/>
                    <a:pt x="84" y="467"/>
                  </a:cubicBezTo>
                  <a:cubicBezTo>
                    <a:pt x="79" y="468"/>
                    <a:pt x="78" y="470"/>
                    <a:pt x="74" y="467"/>
                  </a:cubicBezTo>
                  <a:close/>
                  <a:moveTo>
                    <a:pt x="278" y="385"/>
                  </a:moveTo>
                  <a:cubicBezTo>
                    <a:pt x="279" y="385"/>
                    <a:pt x="280" y="385"/>
                    <a:pt x="281" y="385"/>
                  </a:cubicBezTo>
                  <a:cubicBezTo>
                    <a:pt x="282" y="385"/>
                    <a:pt x="282" y="387"/>
                    <a:pt x="283" y="388"/>
                  </a:cubicBezTo>
                  <a:cubicBezTo>
                    <a:pt x="283" y="388"/>
                    <a:pt x="287" y="387"/>
                    <a:pt x="288" y="387"/>
                  </a:cubicBezTo>
                  <a:cubicBezTo>
                    <a:pt x="288" y="386"/>
                    <a:pt x="288" y="386"/>
                    <a:pt x="288" y="386"/>
                  </a:cubicBezTo>
                  <a:cubicBezTo>
                    <a:pt x="290" y="385"/>
                    <a:pt x="295" y="385"/>
                    <a:pt x="296" y="386"/>
                  </a:cubicBezTo>
                  <a:cubicBezTo>
                    <a:pt x="297" y="386"/>
                    <a:pt x="304" y="389"/>
                    <a:pt x="299" y="388"/>
                  </a:cubicBezTo>
                  <a:cubicBezTo>
                    <a:pt x="299" y="388"/>
                    <a:pt x="297" y="388"/>
                    <a:pt x="296" y="388"/>
                  </a:cubicBezTo>
                  <a:cubicBezTo>
                    <a:pt x="296" y="388"/>
                    <a:pt x="293" y="387"/>
                    <a:pt x="291" y="388"/>
                  </a:cubicBezTo>
                  <a:cubicBezTo>
                    <a:pt x="291" y="388"/>
                    <a:pt x="291" y="389"/>
                    <a:pt x="290" y="390"/>
                  </a:cubicBezTo>
                  <a:cubicBezTo>
                    <a:pt x="289" y="391"/>
                    <a:pt x="288" y="390"/>
                    <a:pt x="286" y="390"/>
                  </a:cubicBezTo>
                  <a:cubicBezTo>
                    <a:pt x="284" y="391"/>
                    <a:pt x="283" y="393"/>
                    <a:pt x="282" y="394"/>
                  </a:cubicBezTo>
                  <a:cubicBezTo>
                    <a:pt x="278" y="395"/>
                    <a:pt x="276" y="396"/>
                    <a:pt x="273" y="399"/>
                  </a:cubicBezTo>
                  <a:cubicBezTo>
                    <a:pt x="272" y="400"/>
                    <a:pt x="269" y="402"/>
                    <a:pt x="269" y="403"/>
                  </a:cubicBezTo>
                  <a:cubicBezTo>
                    <a:pt x="269" y="404"/>
                    <a:pt x="269" y="405"/>
                    <a:pt x="269" y="405"/>
                  </a:cubicBezTo>
                  <a:cubicBezTo>
                    <a:pt x="267" y="405"/>
                    <a:pt x="265" y="406"/>
                    <a:pt x="264" y="405"/>
                  </a:cubicBezTo>
                  <a:cubicBezTo>
                    <a:pt x="264" y="405"/>
                    <a:pt x="263" y="404"/>
                    <a:pt x="263" y="404"/>
                  </a:cubicBezTo>
                  <a:cubicBezTo>
                    <a:pt x="261" y="405"/>
                    <a:pt x="262" y="402"/>
                    <a:pt x="262" y="402"/>
                  </a:cubicBezTo>
                  <a:cubicBezTo>
                    <a:pt x="263" y="401"/>
                    <a:pt x="263" y="402"/>
                    <a:pt x="264" y="401"/>
                  </a:cubicBezTo>
                  <a:cubicBezTo>
                    <a:pt x="266" y="400"/>
                    <a:pt x="267" y="397"/>
                    <a:pt x="268" y="396"/>
                  </a:cubicBezTo>
                  <a:cubicBezTo>
                    <a:pt x="270" y="394"/>
                    <a:pt x="274" y="393"/>
                    <a:pt x="275" y="391"/>
                  </a:cubicBezTo>
                  <a:cubicBezTo>
                    <a:pt x="275" y="390"/>
                    <a:pt x="275" y="389"/>
                    <a:pt x="275" y="388"/>
                  </a:cubicBezTo>
                  <a:cubicBezTo>
                    <a:pt x="275" y="387"/>
                    <a:pt x="278" y="386"/>
                    <a:pt x="278" y="385"/>
                  </a:cubicBezTo>
                  <a:close/>
                  <a:moveTo>
                    <a:pt x="274" y="332"/>
                  </a:moveTo>
                  <a:cubicBezTo>
                    <a:pt x="277" y="332"/>
                    <a:pt x="278" y="333"/>
                    <a:pt x="280" y="334"/>
                  </a:cubicBezTo>
                  <a:cubicBezTo>
                    <a:pt x="280" y="335"/>
                    <a:pt x="280" y="335"/>
                    <a:pt x="280" y="335"/>
                  </a:cubicBezTo>
                  <a:cubicBezTo>
                    <a:pt x="278" y="335"/>
                    <a:pt x="277" y="334"/>
                    <a:pt x="275" y="334"/>
                  </a:cubicBezTo>
                  <a:cubicBezTo>
                    <a:pt x="276" y="335"/>
                    <a:pt x="275" y="336"/>
                    <a:pt x="276" y="336"/>
                  </a:cubicBezTo>
                  <a:cubicBezTo>
                    <a:pt x="276" y="336"/>
                    <a:pt x="277" y="337"/>
                    <a:pt x="277" y="338"/>
                  </a:cubicBezTo>
                  <a:cubicBezTo>
                    <a:pt x="276" y="338"/>
                    <a:pt x="274" y="337"/>
                    <a:pt x="273" y="338"/>
                  </a:cubicBezTo>
                  <a:cubicBezTo>
                    <a:pt x="272" y="338"/>
                    <a:pt x="273" y="340"/>
                    <a:pt x="272" y="341"/>
                  </a:cubicBezTo>
                  <a:cubicBezTo>
                    <a:pt x="272" y="341"/>
                    <a:pt x="270" y="341"/>
                    <a:pt x="270" y="341"/>
                  </a:cubicBezTo>
                  <a:cubicBezTo>
                    <a:pt x="269" y="343"/>
                    <a:pt x="268" y="346"/>
                    <a:pt x="266" y="347"/>
                  </a:cubicBezTo>
                  <a:cubicBezTo>
                    <a:pt x="264" y="348"/>
                    <a:pt x="264" y="346"/>
                    <a:pt x="262" y="347"/>
                  </a:cubicBezTo>
                  <a:cubicBezTo>
                    <a:pt x="262" y="347"/>
                    <a:pt x="254" y="355"/>
                    <a:pt x="254" y="355"/>
                  </a:cubicBezTo>
                  <a:cubicBezTo>
                    <a:pt x="253" y="356"/>
                    <a:pt x="254" y="357"/>
                    <a:pt x="253" y="358"/>
                  </a:cubicBezTo>
                  <a:cubicBezTo>
                    <a:pt x="252" y="359"/>
                    <a:pt x="250" y="359"/>
                    <a:pt x="248" y="360"/>
                  </a:cubicBezTo>
                  <a:cubicBezTo>
                    <a:pt x="248" y="359"/>
                    <a:pt x="247" y="358"/>
                    <a:pt x="246" y="358"/>
                  </a:cubicBezTo>
                  <a:cubicBezTo>
                    <a:pt x="245" y="357"/>
                    <a:pt x="244" y="358"/>
                    <a:pt x="243" y="358"/>
                  </a:cubicBezTo>
                  <a:cubicBezTo>
                    <a:pt x="242" y="360"/>
                    <a:pt x="239" y="365"/>
                    <a:pt x="237" y="366"/>
                  </a:cubicBezTo>
                  <a:cubicBezTo>
                    <a:pt x="237" y="366"/>
                    <a:pt x="234" y="365"/>
                    <a:pt x="233" y="365"/>
                  </a:cubicBezTo>
                  <a:cubicBezTo>
                    <a:pt x="229" y="365"/>
                    <a:pt x="226" y="366"/>
                    <a:pt x="223" y="368"/>
                  </a:cubicBezTo>
                  <a:cubicBezTo>
                    <a:pt x="222" y="367"/>
                    <a:pt x="221" y="367"/>
                    <a:pt x="220" y="366"/>
                  </a:cubicBezTo>
                  <a:cubicBezTo>
                    <a:pt x="219" y="365"/>
                    <a:pt x="219" y="362"/>
                    <a:pt x="218" y="362"/>
                  </a:cubicBezTo>
                  <a:cubicBezTo>
                    <a:pt x="216" y="361"/>
                    <a:pt x="214" y="362"/>
                    <a:pt x="212" y="361"/>
                  </a:cubicBezTo>
                  <a:cubicBezTo>
                    <a:pt x="212" y="361"/>
                    <a:pt x="210" y="359"/>
                    <a:pt x="209" y="359"/>
                  </a:cubicBezTo>
                  <a:cubicBezTo>
                    <a:pt x="205" y="354"/>
                    <a:pt x="214" y="359"/>
                    <a:pt x="218" y="358"/>
                  </a:cubicBezTo>
                  <a:cubicBezTo>
                    <a:pt x="218" y="358"/>
                    <a:pt x="220" y="356"/>
                    <a:pt x="220" y="356"/>
                  </a:cubicBezTo>
                  <a:cubicBezTo>
                    <a:pt x="222" y="355"/>
                    <a:pt x="224" y="354"/>
                    <a:pt x="227" y="352"/>
                  </a:cubicBezTo>
                  <a:cubicBezTo>
                    <a:pt x="227" y="352"/>
                    <a:pt x="228" y="350"/>
                    <a:pt x="229" y="350"/>
                  </a:cubicBezTo>
                  <a:cubicBezTo>
                    <a:pt x="231" y="349"/>
                    <a:pt x="232" y="350"/>
                    <a:pt x="234" y="350"/>
                  </a:cubicBezTo>
                  <a:cubicBezTo>
                    <a:pt x="233" y="349"/>
                    <a:pt x="234" y="349"/>
                    <a:pt x="235" y="348"/>
                  </a:cubicBezTo>
                  <a:cubicBezTo>
                    <a:pt x="231" y="345"/>
                    <a:pt x="229" y="344"/>
                    <a:pt x="228" y="340"/>
                  </a:cubicBezTo>
                  <a:cubicBezTo>
                    <a:pt x="228" y="339"/>
                    <a:pt x="228" y="338"/>
                    <a:pt x="228" y="337"/>
                  </a:cubicBezTo>
                  <a:cubicBezTo>
                    <a:pt x="228" y="336"/>
                    <a:pt x="226" y="335"/>
                    <a:pt x="225" y="335"/>
                  </a:cubicBezTo>
                  <a:cubicBezTo>
                    <a:pt x="225" y="333"/>
                    <a:pt x="225" y="333"/>
                    <a:pt x="225" y="333"/>
                  </a:cubicBezTo>
                  <a:cubicBezTo>
                    <a:pt x="227" y="334"/>
                    <a:pt x="229" y="333"/>
                    <a:pt x="231" y="334"/>
                  </a:cubicBezTo>
                  <a:cubicBezTo>
                    <a:pt x="231" y="334"/>
                    <a:pt x="233" y="337"/>
                    <a:pt x="233" y="337"/>
                  </a:cubicBezTo>
                  <a:cubicBezTo>
                    <a:pt x="234" y="338"/>
                    <a:pt x="234" y="336"/>
                    <a:pt x="236" y="336"/>
                  </a:cubicBezTo>
                  <a:cubicBezTo>
                    <a:pt x="236" y="340"/>
                    <a:pt x="237" y="342"/>
                    <a:pt x="238" y="346"/>
                  </a:cubicBezTo>
                  <a:cubicBezTo>
                    <a:pt x="242" y="346"/>
                    <a:pt x="250" y="347"/>
                    <a:pt x="253" y="346"/>
                  </a:cubicBezTo>
                  <a:cubicBezTo>
                    <a:pt x="256" y="346"/>
                    <a:pt x="258" y="341"/>
                    <a:pt x="260" y="340"/>
                  </a:cubicBezTo>
                  <a:cubicBezTo>
                    <a:pt x="261" y="339"/>
                    <a:pt x="262" y="339"/>
                    <a:pt x="264" y="338"/>
                  </a:cubicBezTo>
                  <a:cubicBezTo>
                    <a:pt x="265" y="337"/>
                    <a:pt x="266" y="334"/>
                    <a:pt x="268" y="334"/>
                  </a:cubicBezTo>
                  <a:cubicBezTo>
                    <a:pt x="270" y="333"/>
                    <a:pt x="271" y="334"/>
                    <a:pt x="272" y="334"/>
                  </a:cubicBezTo>
                  <a:cubicBezTo>
                    <a:pt x="273" y="334"/>
                    <a:pt x="274" y="332"/>
                    <a:pt x="274" y="332"/>
                  </a:cubicBezTo>
                  <a:close/>
                  <a:moveTo>
                    <a:pt x="189" y="328"/>
                  </a:moveTo>
                  <a:cubicBezTo>
                    <a:pt x="190" y="328"/>
                    <a:pt x="194" y="329"/>
                    <a:pt x="197" y="330"/>
                  </a:cubicBezTo>
                  <a:cubicBezTo>
                    <a:pt x="197" y="330"/>
                    <a:pt x="197" y="332"/>
                    <a:pt x="197" y="332"/>
                  </a:cubicBezTo>
                  <a:cubicBezTo>
                    <a:pt x="199" y="332"/>
                    <a:pt x="202" y="332"/>
                    <a:pt x="206" y="332"/>
                  </a:cubicBezTo>
                  <a:cubicBezTo>
                    <a:pt x="205" y="334"/>
                    <a:pt x="205" y="334"/>
                    <a:pt x="205" y="334"/>
                  </a:cubicBezTo>
                  <a:cubicBezTo>
                    <a:pt x="202" y="334"/>
                    <a:pt x="199" y="335"/>
                    <a:pt x="197" y="336"/>
                  </a:cubicBezTo>
                  <a:cubicBezTo>
                    <a:pt x="193" y="336"/>
                    <a:pt x="191" y="334"/>
                    <a:pt x="188" y="334"/>
                  </a:cubicBezTo>
                  <a:cubicBezTo>
                    <a:pt x="186" y="334"/>
                    <a:pt x="186" y="335"/>
                    <a:pt x="184" y="334"/>
                  </a:cubicBezTo>
                  <a:cubicBezTo>
                    <a:pt x="183" y="334"/>
                    <a:pt x="182" y="333"/>
                    <a:pt x="181" y="332"/>
                  </a:cubicBezTo>
                  <a:cubicBezTo>
                    <a:pt x="183" y="332"/>
                    <a:pt x="184" y="332"/>
                    <a:pt x="185" y="331"/>
                  </a:cubicBezTo>
                  <a:cubicBezTo>
                    <a:pt x="185" y="331"/>
                    <a:pt x="187" y="331"/>
                    <a:pt x="188" y="330"/>
                  </a:cubicBezTo>
                  <a:cubicBezTo>
                    <a:pt x="189" y="330"/>
                    <a:pt x="188" y="329"/>
                    <a:pt x="189" y="328"/>
                  </a:cubicBezTo>
                  <a:close/>
                  <a:moveTo>
                    <a:pt x="185" y="279"/>
                  </a:moveTo>
                  <a:cubicBezTo>
                    <a:pt x="188" y="278"/>
                    <a:pt x="190" y="280"/>
                    <a:pt x="193" y="281"/>
                  </a:cubicBezTo>
                  <a:cubicBezTo>
                    <a:pt x="194" y="281"/>
                    <a:pt x="196" y="281"/>
                    <a:pt x="197" y="282"/>
                  </a:cubicBezTo>
                  <a:cubicBezTo>
                    <a:pt x="197" y="282"/>
                    <a:pt x="198" y="282"/>
                    <a:pt x="199" y="282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3" y="283"/>
                    <a:pt x="182" y="285"/>
                    <a:pt x="189" y="287"/>
                  </a:cubicBezTo>
                  <a:cubicBezTo>
                    <a:pt x="190" y="288"/>
                    <a:pt x="191" y="287"/>
                    <a:pt x="192" y="287"/>
                  </a:cubicBezTo>
                  <a:cubicBezTo>
                    <a:pt x="194" y="287"/>
                    <a:pt x="197" y="290"/>
                    <a:pt x="198" y="290"/>
                  </a:cubicBezTo>
                  <a:cubicBezTo>
                    <a:pt x="202" y="291"/>
                    <a:pt x="205" y="289"/>
                    <a:pt x="208" y="288"/>
                  </a:cubicBezTo>
                  <a:cubicBezTo>
                    <a:pt x="208" y="290"/>
                    <a:pt x="209" y="290"/>
                    <a:pt x="209" y="292"/>
                  </a:cubicBezTo>
                  <a:cubicBezTo>
                    <a:pt x="209" y="294"/>
                    <a:pt x="206" y="297"/>
                    <a:pt x="205" y="298"/>
                  </a:cubicBezTo>
                  <a:cubicBezTo>
                    <a:pt x="206" y="299"/>
                    <a:pt x="206" y="299"/>
                    <a:pt x="207" y="299"/>
                  </a:cubicBezTo>
                  <a:cubicBezTo>
                    <a:pt x="207" y="299"/>
                    <a:pt x="207" y="301"/>
                    <a:pt x="207" y="301"/>
                  </a:cubicBezTo>
                  <a:cubicBezTo>
                    <a:pt x="205" y="302"/>
                    <a:pt x="202" y="303"/>
                    <a:pt x="198" y="302"/>
                  </a:cubicBezTo>
                  <a:cubicBezTo>
                    <a:pt x="198" y="302"/>
                    <a:pt x="196" y="300"/>
                    <a:pt x="196" y="300"/>
                  </a:cubicBezTo>
                  <a:cubicBezTo>
                    <a:pt x="194" y="300"/>
                    <a:pt x="194" y="301"/>
                    <a:pt x="192" y="301"/>
                  </a:cubicBezTo>
                  <a:cubicBezTo>
                    <a:pt x="192" y="301"/>
                    <a:pt x="191" y="303"/>
                    <a:pt x="191" y="304"/>
                  </a:cubicBezTo>
                  <a:cubicBezTo>
                    <a:pt x="192" y="305"/>
                    <a:pt x="203" y="310"/>
                    <a:pt x="199" y="309"/>
                  </a:cubicBezTo>
                  <a:cubicBezTo>
                    <a:pt x="198" y="309"/>
                    <a:pt x="196" y="308"/>
                    <a:pt x="195" y="308"/>
                  </a:cubicBezTo>
                  <a:cubicBezTo>
                    <a:pt x="194" y="308"/>
                    <a:pt x="191" y="308"/>
                    <a:pt x="191" y="308"/>
                  </a:cubicBezTo>
                  <a:cubicBezTo>
                    <a:pt x="188" y="309"/>
                    <a:pt x="185" y="309"/>
                    <a:pt x="182" y="311"/>
                  </a:cubicBezTo>
                  <a:cubicBezTo>
                    <a:pt x="181" y="312"/>
                    <a:pt x="179" y="315"/>
                    <a:pt x="177" y="316"/>
                  </a:cubicBezTo>
                  <a:cubicBezTo>
                    <a:pt x="176" y="316"/>
                    <a:pt x="177" y="313"/>
                    <a:pt x="177" y="312"/>
                  </a:cubicBezTo>
                  <a:cubicBezTo>
                    <a:pt x="178" y="311"/>
                    <a:pt x="178" y="313"/>
                    <a:pt x="180" y="312"/>
                  </a:cubicBezTo>
                  <a:cubicBezTo>
                    <a:pt x="181" y="311"/>
                    <a:pt x="180" y="310"/>
                    <a:pt x="181" y="310"/>
                  </a:cubicBezTo>
                  <a:cubicBezTo>
                    <a:pt x="182" y="307"/>
                    <a:pt x="185" y="307"/>
                    <a:pt x="189" y="306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3" y="303"/>
                    <a:pt x="183" y="303"/>
                    <a:pt x="179" y="306"/>
                  </a:cubicBezTo>
                  <a:cubicBezTo>
                    <a:pt x="178" y="307"/>
                    <a:pt x="176" y="308"/>
                    <a:pt x="175" y="309"/>
                  </a:cubicBezTo>
                  <a:cubicBezTo>
                    <a:pt x="175" y="310"/>
                    <a:pt x="176" y="311"/>
                    <a:pt x="175" y="312"/>
                  </a:cubicBezTo>
                  <a:cubicBezTo>
                    <a:pt x="175" y="313"/>
                    <a:pt x="174" y="314"/>
                    <a:pt x="173" y="314"/>
                  </a:cubicBezTo>
                  <a:cubicBezTo>
                    <a:pt x="168" y="313"/>
                    <a:pt x="165" y="313"/>
                    <a:pt x="161" y="310"/>
                  </a:cubicBezTo>
                  <a:cubicBezTo>
                    <a:pt x="161" y="308"/>
                    <a:pt x="161" y="308"/>
                    <a:pt x="161" y="308"/>
                  </a:cubicBezTo>
                  <a:cubicBezTo>
                    <a:pt x="165" y="307"/>
                    <a:pt x="163" y="307"/>
                    <a:pt x="163" y="304"/>
                  </a:cubicBezTo>
                  <a:cubicBezTo>
                    <a:pt x="165" y="303"/>
                    <a:pt x="166" y="301"/>
                    <a:pt x="168" y="300"/>
                  </a:cubicBezTo>
                  <a:cubicBezTo>
                    <a:pt x="168" y="299"/>
                    <a:pt x="168" y="299"/>
                    <a:pt x="168" y="298"/>
                  </a:cubicBezTo>
                  <a:cubicBezTo>
                    <a:pt x="168" y="297"/>
                    <a:pt x="165" y="295"/>
                    <a:pt x="165" y="294"/>
                  </a:cubicBezTo>
                  <a:cubicBezTo>
                    <a:pt x="161" y="292"/>
                    <a:pt x="168" y="294"/>
                    <a:pt x="169" y="294"/>
                  </a:cubicBezTo>
                  <a:cubicBezTo>
                    <a:pt x="171" y="295"/>
                    <a:pt x="173" y="295"/>
                    <a:pt x="175" y="295"/>
                  </a:cubicBezTo>
                  <a:cubicBezTo>
                    <a:pt x="174" y="294"/>
                    <a:pt x="177" y="292"/>
                    <a:pt x="173" y="292"/>
                  </a:cubicBezTo>
                  <a:cubicBezTo>
                    <a:pt x="173" y="292"/>
                    <a:pt x="173" y="291"/>
                    <a:pt x="173" y="290"/>
                  </a:cubicBezTo>
                  <a:cubicBezTo>
                    <a:pt x="169" y="287"/>
                    <a:pt x="157" y="287"/>
                    <a:pt x="153" y="288"/>
                  </a:cubicBezTo>
                  <a:cubicBezTo>
                    <a:pt x="153" y="287"/>
                    <a:pt x="152" y="284"/>
                    <a:pt x="154" y="284"/>
                  </a:cubicBezTo>
                  <a:cubicBezTo>
                    <a:pt x="154" y="284"/>
                    <a:pt x="156" y="285"/>
                    <a:pt x="157" y="285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61" y="283"/>
                    <a:pt x="160" y="284"/>
                    <a:pt x="160" y="283"/>
                  </a:cubicBezTo>
                  <a:cubicBezTo>
                    <a:pt x="163" y="283"/>
                    <a:pt x="164" y="284"/>
                    <a:pt x="167" y="284"/>
                  </a:cubicBezTo>
                  <a:cubicBezTo>
                    <a:pt x="169" y="283"/>
                    <a:pt x="169" y="283"/>
                    <a:pt x="169" y="283"/>
                  </a:cubicBezTo>
                  <a:cubicBezTo>
                    <a:pt x="170" y="282"/>
                    <a:pt x="172" y="283"/>
                    <a:pt x="174" y="283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7" y="280"/>
                    <a:pt x="179" y="281"/>
                    <a:pt x="181" y="281"/>
                  </a:cubicBezTo>
                  <a:cubicBezTo>
                    <a:pt x="182" y="280"/>
                    <a:pt x="184" y="279"/>
                    <a:pt x="185" y="279"/>
                  </a:cubicBezTo>
                  <a:close/>
                  <a:moveTo>
                    <a:pt x="365" y="263"/>
                  </a:moveTo>
                  <a:cubicBezTo>
                    <a:pt x="365" y="263"/>
                    <a:pt x="366" y="264"/>
                    <a:pt x="366" y="265"/>
                  </a:cubicBezTo>
                  <a:cubicBezTo>
                    <a:pt x="367" y="265"/>
                    <a:pt x="366" y="264"/>
                    <a:pt x="367" y="264"/>
                  </a:cubicBezTo>
                  <a:cubicBezTo>
                    <a:pt x="366" y="264"/>
                    <a:pt x="366" y="263"/>
                    <a:pt x="365" y="263"/>
                  </a:cubicBezTo>
                  <a:close/>
                  <a:moveTo>
                    <a:pt x="361" y="259"/>
                  </a:moveTo>
                  <a:cubicBezTo>
                    <a:pt x="363" y="262"/>
                    <a:pt x="363" y="265"/>
                    <a:pt x="362" y="259"/>
                  </a:cubicBezTo>
                  <a:lnTo>
                    <a:pt x="361" y="259"/>
                  </a:lnTo>
                  <a:close/>
                  <a:moveTo>
                    <a:pt x="318" y="253"/>
                  </a:moveTo>
                  <a:cubicBezTo>
                    <a:pt x="318" y="254"/>
                    <a:pt x="318" y="254"/>
                    <a:pt x="318" y="254"/>
                  </a:cubicBezTo>
                  <a:cubicBezTo>
                    <a:pt x="316" y="255"/>
                    <a:pt x="313" y="253"/>
                    <a:pt x="316" y="255"/>
                  </a:cubicBezTo>
                  <a:cubicBezTo>
                    <a:pt x="316" y="255"/>
                    <a:pt x="317" y="256"/>
                    <a:pt x="318" y="257"/>
                  </a:cubicBezTo>
                  <a:cubicBezTo>
                    <a:pt x="319" y="256"/>
                    <a:pt x="322" y="256"/>
                    <a:pt x="320" y="254"/>
                  </a:cubicBezTo>
                  <a:cubicBezTo>
                    <a:pt x="319" y="253"/>
                    <a:pt x="320" y="253"/>
                    <a:pt x="318" y="253"/>
                  </a:cubicBezTo>
                  <a:close/>
                  <a:moveTo>
                    <a:pt x="346" y="249"/>
                  </a:moveTo>
                  <a:cubicBezTo>
                    <a:pt x="343" y="249"/>
                    <a:pt x="341" y="253"/>
                    <a:pt x="344" y="253"/>
                  </a:cubicBezTo>
                  <a:cubicBezTo>
                    <a:pt x="345" y="252"/>
                    <a:pt x="349" y="248"/>
                    <a:pt x="346" y="249"/>
                  </a:cubicBezTo>
                  <a:close/>
                  <a:moveTo>
                    <a:pt x="357" y="245"/>
                  </a:moveTo>
                  <a:cubicBezTo>
                    <a:pt x="357" y="247"/>
                    <a:pt x="357" y="247"/>
                    <a:pt x="357" y="247"/>
                  </a:cubicBezTo>
                  <a:cubicBezTo>
                    <a:pt x="356" y="247"/>
                    <a:pt x="355" y="246"/>
                    <a:pt x="353" y="246"/>
                  </a:cubicBezTo>
                  <a:cubicBezTo>
                    <a:pt x="353" y="248"/>
                    <a:pt x="353" y="248"/>
                    <a:pt x="353" y="248"/>
                  </a:cubicBezTo>
                  <a:cubicBezTo>
                    <a:pt x="354" y="248"/>
                    <a:pt x="356" y="249"/>
                    <a:pt x="358" y="249"/>
                  </a:cubicBezTo>
                  <a:cubicBezTo>
                    <a:pt x="360" y="248"/>
                    <a:pt x="358" y="244"/>
                    <a:pt x="357" y="245"/>
                  </a:cubicBezTo>
                  <a:close/>
                  <a:moveTo>
                    <a:pt x="352" y="241"/>
                  </a:moveTo>
                  <a:cubicBezTo>
                    <a:pt x="352" y="241"/>
                    <a:pt x="353" y="243"/>
                    <a:pt x="353" y="243"/>
                  </a:cubicBezTo>
                  <a:cubicBezTo>
                    <a:pt x="355" y="243"/>
                    <a:pt x="354" y="241"/>
                    <a:pt x="352" y="241"/>
                  </a:cubicBezTo>
                  <a:close/>
                  <a:moveTo>
                    <a:pt x="377" y="233"/>
                  </a:moveTo>
                  <a:cubicBezTo>
                    <a:pt x="377" y="233"/>
                    <a:pt x="376" y="234"/>
                    <a:pt x="376" y="234"/>
                  </a:cubicBezTo>
                  <a:cubicBezTo>
                    <a:pt x="376" y="235"/>
                    <a:pt x="376" y="236"/>
                    <a:pt x="376" y="237"/>
                  </a:cubicBezTo>
                  <a:cubicBezTo>
                    <a:pt x="375" y="237"/>
                    <a:pt x="375" y="236"/>
                    <a:pt x="375" y="236"/>
                  </a:cubicBezTo>
                  <a:cubicBezTo>
                    <a:pt x="373" y="235"/>
                    <a:pt x="373" y="237"/>
                    <a:pt x="372" y="237"/>
                  </a:cubicBezTo>
                  <a:cubicBezTo>
                    <a:pt x="372" y="240"/>
                    <a:pt x="371" y="244"/>
                    <a:pt x="368" y="245"/>
                  </a:cubicBezTo>
                  <a:cubicBezTo>
                    <a:pt x="368" y="245"/>
                    <a:pt x="367" y="245"/>
                    <a:pt x="366" y="245"/>
                  </a:cubicBezTo>
                  <a:cubicBezTo>
                    <a:pt x="366" y="246"/>
                    <a:pt x="366" y="247"/>
                    <a:pt x="365" y="247"/>
                  </a:cubicBezTo>
                  <a:cubicBezTo>
                    <a:pt x="367" y="248"/>
                    <a:pt x="366" y="248"/>
                    <a:pt x="367" y="249"/>
                  </a:cubicBezTo>
                  <a:cubicBezTo>
                    <a:pt x="368" y="249"/>
                    <a:pt x="368" y="248"/>
                    <a:pt x="369" y="248"/>
                  </a:cubicBezTo>
                  <a:cubicBezTo>
                    <a:pt x="369" y="250"/>
                    <a:pt x="369" y="250"/>
                    <a:pt x="369" y="250"/>
                  </a:cubicBezTo>
                  <a:cubicBezTo>
                    <a:pt x="370" y="250"/>
                    <a:pt x="371" y="250"/>
                    <a:pt x="371" y="251"/>
                  </a:cubicBezTo>
                  <a:cubicBezTo>
                    <a:pt x="372" y="250"/>
                    <a:pt x="373" y="247"/>
                    <a:pt x="375" y="248"/>
                  </a:cubicBezTo>
                  <a:cubicBezTo>
                    <a:pt x="376" y="248"/>
                    <a:pt x="375" y="251"/>
                    <a:pt x="375" y="251"/>
                  </a:cubicBezTo>
                  <a:cubicBezTo>
                    <a:pt x="375" y="252"/>
                    <a:pt x="375" y="252"/>
                    <a:pt x="375" y="252"/>
                  </a:cubicBezTo>
                  <a:cubicBezTo>
                    <a:pt x="379" y="254"/>
                    <a:pt x="377" y="253"/>
                    <a:pt x="379" y="257"/>
                  </a:cubicBezTo>
                  <a:cubicBezTo>
                    <a:pt x="380" y="257"/>
                    <a:pt x="382" y="257"/>
                    <a:pt x="381" y="256"/>
                  </a:cubicBezTo>
                  <a:cubicBezTo>
                    <a:pt x="382" y="256"/>
                    <a:pt x="383" y="257"/>
                    <a:pt x="384" y="257"/>
                  </a:cubicBezTo>
                  <a:cubicBezTo>
                    <a:pt x="385" y="256"/>
                    <a:pt x="387" y="254"/>
                    <a:pt x="385" y="255"/>
                  </a:cubicBezTo>
                  <a:cubicBezTo>
                    <a:pt x="385" y="254"/>
                    <a:pt x="385" y="253"/>
                    <a:pt x="385" y="253"/>
                  </a:cubicBezTo>
                  <a:cubicBezTo>
                    <a:pt x="390" y="254"/>
                    <a:pt x="389" y="254"/>
                    <a:pt x="393" y="253"/>
                  </a:cubicBezTo>
                  <a:cubicBezTo>
                    <a:pt x="393" y="252"/>
                    <a:pt x="396" y="252"/>
                    <a:pt x="397" y="252"/>
                  </a:cubicBezTo>
                  <a:cubicBezTo>
                    <a:pt x="397" y="252"/>
                    <a:pt x="399" y="250"/>
                    <a:pt x="399" y="250"/>
                  </a:cubicBezTo>
                  <a:cubicBezTo>
                    <a:pt x="397" y="250"/>
                    <a:pt x="396" y="250"/>
                    <a:pt x="395" y="249"/>
                  </a:cubicBezTo>
                  <a:cubicBezTo>
                    <a:pt x="395" y="247"/>
                    <a:pt x="396" y="243"/>
                    <a:pt x="395" y="241"/>
                  </a:cubicBezTo>
                  <a:cubicBezTo>
                    <a:pt x="388" y="235"/>
                    <a:pt x="388" y="235"/>
                    <a:pt x="388" y="235"/>
                  </a:cubicBezTo>
                  <a:cubicBezTo>
                    <a:pt x="387" y="235"/>
                    <a:pt x="385" y="236"/>
                    <a:pt x="384" y="235"/>
                  </a:cubicBezTo>
                  <a:cubicBezTo>
                    <a:pt x="383" y="234"/>
                    <a:pt x="383" y="234"/>
                    <a:pt x="383" y="234"/>
                  </a:cubicBezTo>
                  <a:cubicBezTo>
                    <a:pt x="381" y="234"/>
                    <a:pt x="381" y="235"/>
                    <a:pt x="380" y="235"/>
                  </a:cubicBezTo>
                  <a:cubicBezTo>
                    <a:pt x="380" y="235"/>
                    <a:pt x="380" y="233"/>
                    <a:pt x="380" y="233"/>
                  </a:cubicBezTo>
                  <a:cubicBezTo>
                    <a:pt x="379" y="232"/>
                    <a:pt x="378" y="233"/>
                    <a:pt x="377" y="233"/>
                  </a:cubicBezTo>
                  <a:close/>
                  <a:moveTo>
                    <a:pt x="355" y="218"/>
                  </a:moveTo>
                  <a:cubicBezTo>
                    <a:pt x="355" y="219"/>
                    <a:pt x="355" y="219"/>
                    <a:pt x="355" y="219"/>
                  </a:cubicBezTo>
                  <a:cubicBezTo>
                    <a:pt x="351" y="222"/>
                    <a:pt x="353" y="221"/>
                    <a:pt x="353" y="224"/>
                  </a:cubicBezTo>
                  <a:cubicBezTo>
                    <a:pt x="353" y="224"/>
                    <a:pt x="354" y="223"/>
                    <a:pt x="355" y="223"/>
                  </a:cubicBezTo>
                  <a:cubicBezTo>
                    <a:pt x="355" y="222"/>
                    <a:pt x="357" y="217"/>
                    <a:pt x="355" y="218"/>
                  </a:cubicBezTo>
                  <a:close/>
                  <a:moveTo>
                    <a:pt x="295" y="171"/>
                  </a:moveTo>
                  <a:cubicBezTo>
                    <a:pt x="294" y="178"/>
                    <a:pt x="294" y="182"/>
                    <a:pt x="296" y="188"/>
                  </a:cubicBezTo>
                  <a:cubicBezTo>
                    <a:pt x="297" y="188"/>
                    <a:pt x="301" y="188"/>
                    <a:pt x="303" y="189"/>
                  </a:cubicBezTo>
                  <a:cubicBezTo>
                    <a:pt x="304" y="189"/>
                    <a:pt x="305" y="191"/>
                    <a:pt x="305" y="191"/>
                  </a:cubicBezTo>
                  <a:cubicBezTo>
                    <a:pt x="307" y="192"/>
                    <a:pt x="308" y="191"/>
                    <a:pt x="310" y="191"/>
                  </a:cubicBezTo>
                  <a:cubicBezTo>
                    <a:pt x="310" y="191"/>
                    <a:pt x="310" y="190"/>
                    <a:pt x="310" y="190"/>
                  </a:cubicBezTo>
                  <a:cubicBezTo>
                    <a:pt x="310" y="188"/>
                    <a:pt x="310" y="187"/>
                    <a:pt x="310" y="185"/>
                  </a:cubicBezTo>
                  <a:cubicBezTo>
                    <a:pt x="309" y="184"/>
                    <a:pt x="306" y="183"/>
                    <a:pt x="306" y="182"/>
                  </a:cubicBezTo>
                  <a:cubicBezTo>
                    <a:pt x="304" y="181"/>
                    <a:pt x="305" y="179"/>
                    <a:pt x="304" y="177"/>
                  </a:cubicBezTo>
                  <a:cubicBezTo>
                    <a:pt x="298" y="171"/>
                    <a:pt x="298" y="171"/>
                    <a:pt x="298" y="171"/>
                  </a:cubicBezTo>
                  <a:cubicBezTo>
                    <a:pt x="297" y="171"/>
                    <a:pt x="296" y="172"/>
                    <a:pt x="295" y="171"/>
                  </a:cubicBezTo>
                  <a:close/>
                  <a:moveTo>
                    <a:pt x="177" y="153"/>
                  </a:moveTo>
                  <a:cubicBezTo>
                    <a:pt x="176" y="153"/>
                    <a:pt x="173" y="155"/>
                    <a:pt x="172" y="156"/>
                  </a:cubicBezTo>
                  <a:cubicBezTo>
                    <a:pt x="169" y="157"/>
                    <a:pt x="166" y="156"/>
                    <a:pt x="163" y="157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0" y="159"/>
                    <a:pt x="159" y="158"/>
                    <a:pt x="157" y="159"/>
                  </a:cubicBezTo>
                  <a:cubicBezTo>
                    <a:pt x="155" y="160"/>
                    <a:pt x="152" y="161"/>
                    <a:pt x="150" y="162"/>
                  </a:cubicBezTo>
                  <a:cubicBezTo>
                    <a:pt x="151" y="164"/>
                    <a:pt x="153" y="168"/>
                    <a:pt x="153" y="169"/>
                  </a:cubicBezTo>
                  <a:cubicBezTo>
                    <a:pt x="151" y="172"/>
                    <a:pt x="151" y="172"/>
                    <a:pt x="151" y="172"/>
                  </a:cubicBezTo>
                  <a:cubicBezTo>
                    <a:pt x="151" y="176"/>
                    <a:pt x="152" y="177"/>
                    <a:pt x="151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80"/>
                    <a:pt x="152" y="181"/>
                    <a:pt x="153" y="181"/>
                  </a:cubicBezTo>
                  <a:cubicBezTo>
                    <a:pt x="152" y="181"/>
                    <a:pt x="150" y="181"/>
                    <a:pt x="149" y="181"/>
                  </a:cubicBezTo>
                  <a:cubicBezTo>
                    <a:pt x="150" y="184"/>
                    <a:pt x="152" y="188"/>
                    <a:pt x="151" y="191"/>
                  </a:cubicBezTo>
                  <a:cubicBezTo>
                    <a:pt x="150" y="192"/>
                    <a:pt x="148" y="193"/>
                    <a:pt x="148" y="193"/>
                  </a:cubicBezTo>
                  <a:cubicBezTo>
                    <a:pt x="147" y="196"/>
                    <a:pt x="148" y="197"/>
                    <a:pt x="147" y="199"/>
                  </a:cubicBezTo>
                  <a:cubicBezTo>
                    <a:pt x="147" y="200"/>
                    <a:pt x="149" y="200"/>
                    <a:pt x="149" y="200"/>
                  </a:cubicBezTo>
                  <a:cubicBezTo>
                    <a:pt x="151" y="201"/>
                    <a:pt x="151" y="203"/>
                    <a:pt x="153" y="203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6" y="206"/>
                    <a:pt x="156" y="211"/>
                    <a:pt x="159" y="212"/>
                  </a:cubicBezTo>
                  <a:cubicBezTo>
                    <a:pt x="166" y="215"/>
                    <a:pt x="170" y="206"/>
                    <a:pt x="172" y="203"/>
                  </a:cubicBezTo>
                  <a:cubicBezTo>
                    <a:pt x="173" y="204"/>
                    <a:pt x="173" y="203"/>
                    <a:pt x="174" y="203"/>
                  </a:cubicBezTo>
                  <a:cubicBezTo>
                    <a:pt x="175" y="205"/>
                    <a:pt x="175" y="205"/>
                    <a:pt x="175" y="205"/>
                  </a:cubicBezTo>
                  <a:cubicBezTo>
                    <a:pt x="179" y="206"/>
                    <a:pt x="181" y="205"/>
                    <a:pt x="185" y="204"/>
                  </a:cubicBezTo>
                  <a:cubicBezTo>
                    <a:pt x="186" y="204"/>
                    <a:pt x="187" y="204"/>
                    <a:pt x="187" y="203"/>
                  </a:cubicBezTo>
                  <a:cubicBezTo>
                    <a:pt x="188" y="203"/>
                    <a:pt x="187" y="201"/>
                    <a:pt x="188" y="200"/>
                  </a:cubicBezTo>
                  <a:cubicBezTo>
                    <a:pt x="188" y="200"/>
                    <a:pt x="190" y="199"/>
                    <a:pt x="190" y="199"/>
                  </a:cubicBezTo>
                  <a:cubicBezTo>
                    <a:pt x="191" y="197"/>
                    <a:pt x="190" y="195"/>
                    <a:pt x="190" y="195"/>
                  </a:cubicBezTo>
                  <a:cubicBezTo>
                    <a:pt x="190" y="195"/>
                    <a:pt x="190" y="193"/>
                    <a:pt x="190" y="193"/>
                  </a:cubicBezTo>
                  <a:cubicBezTo>
                    <a:pt x="191" y="192"/>
                    <a:pt x="192" y="193"/>
                    <a:pt x="193" y="192"/>
                  </a:cubicBezTo>
                  <a:cubicBezTo>
                    <a:pt x="194" y="191"/>
                    <a:pt x="194" y="189"/>
                    <a:pt x="195" y="188"/>
                  </a:cubicBezTo>
                  <a:cubicBezTo>
                    <a:pt x="196" y="187"/>
                    <a:pt x="198" y="187"/>
                    <a:pt x="199" y="186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4" y="180"/>
                    <a:pt x="204" y="180"/>
                    <a:pt x="204" y="180"/>
                  </a:cubicBezTo>
                  <a:cubicBezTo>
                    <a:pt x="206" y="179"/>
                    <a:pt x="207" y="180"/>
                    <a:pt x="209" y="179"/>
                  </a:cubicBezTo>
                  <a:cubicBezTo>
                    <a:pt x="211" y="178"/>
                    <a:pt x="213" y="175"/>
                    <a:pt x="215" y="175"/>
                  </a:cubicBezTo>
                  <a:cubicBezTo>
                    <a:pt x="217" y="174"/>
                    <a:pt x="218" y="176"/>
                    <a:pt x="219" y="175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2" y="174"/>
                    <a:pt x="224" y="175"/>
                    <a:pt x="226" y="174"/>
                  </a:cubicBezTo>
                  <a:cubicBezTo>
                    <a:pt x="226" y="174"/>
                    <a:pt x="228" y="172"/>
                    <a:pt x="229" y="172"/>
                  </a:cubicBezTo>
                  <a:cubicBezTo>
                    <a:pt x="228" y="172"/>
                    <a:pt x="229" y="170"/>
                    <a:pt x="229" y="169"/>
                  </a:cubicBezTo>
                  <a:cubicBezTo>
                    <a:pt x="227" y="169"/>
                    <a:pt x="225" y="169"/>
                    <a:pt x="223" y="168"/>
                  </a:cubicBezTo>
                  <a:cubicBezTo>
                    <a:pt x="222" y="167"/>
                    <a:pt x="222" y="164"/>
                    <a:pt x="221" y="164"/>
                  </a:cubicBezTo>
                  <a:cubicBezTo>
                    <a:pt x="219" y="162"/>
                    <a:pt x="207" y="160"/>
                    <a:pt x="203" y="160"/>
                  </a:cubicBezTo>
                  <a:cubicBezTo>
                    <a:pt x="203" y="160"/>
                    <a:pt x="202" y="162"/>
                    <a:pt x="202" y="162"/>
                  </a:cubicBezTo>
                  <a:cubicBezTo>
                    <a:pt x="196" y="161"/>
                    <a:pt x="189" y="160"/>
                    <a:pt x="183" y="157"/>
                  </a:cubicBezTo>
                  <a:cubicBezTo>
                    <a:pt x="181" y="156"/>
                    <a:pt x="178" y="153"/>
                    <a:pt x="177" y="153"/>
                  </a:cubicBezTo>
                  <a:close/>
                  <a:moveTo>
                    <a:pt x="277" y="149"/>
                  </a:moveTo>
                  <a:cubicBezTo>
                    <a:pt x="276" y="149"/>
                    <a:pt x="275" y="152"/>
                    <a:pt x="278" y="151"/>
                  </a:cubicBezTo>
                  <a:cubicBezTo>
                    <a:pt x="279" y="151"/>
                    <a:pt x="280" y="148"/>
                    <a:pt x="277" y="149"/>
                  </a:cubicBezTo>
                  <a:close/>
                  <a:moveTo>
                    <a:pt x="325" y="141"/>
                  </a:moveTo>
                  <a:cubicBezTo>
                    <a:pt x="325" y="142"/>
                    <a:pt x="324" y="145"/>
                    <a:pt x="324" y="146"/>
                  </a:cubicBezTo>
                  <a:cubicBezTo>
                    <a:pt x="326" y="146"/>
                    <a:pt x="326" y="146"/>
                    <a:pt x="326" y="146"/>
                  </a:cubicBezTo>
                  <a:cubicBezTo>
                    <a:pt x="324" y="148"/>
                    <a:pt x="328" y="146"/>
                    <a:pt x="327" y="146"/>
                  </a:cubicBezTo>
                  <a:cubicBezTo>
                    <a:pt x="327" y="146"/>
                    <a:pt x="328" y="144"/>
                    <a:pt x="327" y="142"/>
                  </a:cubicBezTo>
                  <a:cubicBezTo>
                    <a:pt x="327" y="142"/>
                    <a:pt x="325" y="141"/>
                    <a:pt x="325" y="141"/>
                  </a:cubicBezTo>
                  <a:close/>
                  <a:moveTo>
                    <a:pt x="206" y="126"/>
                  </a:moveTo>
                  <a:cubicBezTo>
                    <a:pt x="206" y="127"/>
                    <a:pt x="204" y="128"/>
                    <a:pt x="204" y="128"/>
                  </a:cubicBezTo>
                  <a:cubicBezTo>
                    <a:pt x="204" y="129"/>
                    <a:pt x="204" y="130"/>
                    <a:pt x="204" y="131"/>
                  </a:cubicBezTo>
                  <a:cubicBezTo>
                    <a:pt x="203" y="132"/>
                    <a:pt x="200" y="133"/>
                    <a:pt x="199" y="134"/>
                  </a:cubicBezTo>
                  <a:cubicBezTo>
                    <a:pt x="198" y="134"/>
                    <a:pt x="198" y="136"/>
                    <a:pt x="197" y="137"/>
                  </a:cubicBezTo>
                  <a:cubicBezTo>
                    <a:pt x="196" y="136"/>
                    <a:pt x="197" y="140"/>
                    <a:pt x="197" y="140"/>
                  </a:cubicBezTo>
                  <a:cubicBezTo>
                    <a:pt x="200" y="141"/>
                    <a:pt x="201" y="140"/>
                    <a:pt x="204" y="141"/>
                  </a:cubicBezTo>
                  <a:cubicBezTo>
                    <a:pt x="205" y="138"/>
                    <a:pt x="204" y="136"/>
                    <a:pt x="205" y="134"/>
                  </a:cubicBezTo>
                  <a:cubicBezTo>
                    <a:pt x="206" y="133"/>
                    <a:pt x="207" y="133"/>
                    <a:pt x="207" y="133"/>
                  </a:cubicBezTo>
                  <a:cubicBezTo>
                    <a:pt x="208" y="132"/>
                    <a:pt x="208" y="129"/>
                    <a:pt x="209" y="127"/>
                  </a:cubicBezTo>
                  <a:cubicBezTo>
                    <a:pt x="208" y="127"/>
                    <a:pt x="206" y="126"/>
                    <a:pt x="206" y="126"/>
                  </a:cubicBezTo>
                  <a:close/>
                  <a:moveTo>
                    <a:pt x="223" y="120"/>
                  </a:moveTo>
                  <a:cubicBezTo>
                    <a:pt x="220" y="123"/>
                    <a:pt x="223" y="123"/>
                    <a:pt x="225" y="124"/>
                  </a:cubicBezTo>
                  <a:cubicBezTo>
                    <a:pt x="225" y="121"/>
                    <a:pt x="225" y="121"/>
                    <a:pt x="225" y="121"/>
                  </a:cubicBezTo>
                  <a:lnTo>
                    <a:pt x="223" y="120"/>
                  </a:lnTo>
                  <a:close/>
                  <a:moveTo>
                    <a:pt x="230" y="112"/>
                  </a:moveTo>
                  <a:cubicBezTo>
                    <a:pt x="230" y="112"/>
                    <a:pt x="230" y="114"/>
                    <a:pt x="230" y="114"/>
                  </a:cubicBezTo>
                  <a:cubicBezTo>
                    <a:pt x="229" y="114"/>
                    <a:pt x="229" y="116"/>
                    <a:pt x="229" y="117"/>
                  </a:cubicBezTo>
                  <a:cubicBezTo>
                    <a:pt x="231" y="117"/>
                    <a:pt x="231" y="116"/>
                    <a:pt x="233" y="116"/>
                  </a:cubicBezTo>
                  <a:cubicBezTo>
                    <a:pt x="233" y="115"/>
                    <a:pt x="235" y="111"/>
                    <a:pt x="230" y="112"/>
                  </a:cubicBezTo>
                  <a:close/>
                  <a:moveTo>
                    <a:pt x="276" y="110"/>
                  </a:moveTo>
                  <a:cubicBezTo>
                    <a:pt x="276" y="112"/>
                    <a:pt x="276" y="112"/>
                    <a:pt x="276" y="112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5" y="112"/>
                    <a:pt x="272" y="112"/>
                    <a:pt x="272" y="112"/>
                  </a:cubicBezTo>
                  <a:cubicBezTo>
                    <a:pt x="274" y="114"/>
                    <a:pt x="273" y="115"/>
                    <a:pt x="274" y="118"/>
                  </a:cubicBezTo>
                  <a:cubicBezTo>
                    <a:pt x="272" y="118"/>
                    <a:pt x="273" y="117"/>
                    <a:pt x="272" y="119"/>
                  </a:cubicBezTo>
                  <a:cubicBezTo>
                    <a:pt x="274" y="119"/>
                    <a:pt x="273" y="124"/>
                    <a:pt x="272" y="126"/>
                  </a:cubicBezTo>
                  <a:cubicBezTo>
                    <a:pt x="274" y="126"/>
                    <a:pt x="277" y="127"/>
                    <a:pt x="278" y="128"/>
                  </a:cubicBezTo>
                  <a:cubicBezTo>
                    <a:pt x="277" y="130"/>
                    <a:pt x="277" y="131"/>
                    <a:pt x="276" y="133"/>
                  </a:cubicBezTo>
                  <a:cubicBezTo>
                    <a:pt x="277" y="133"/>
                    <a:pt x="278" y="133"/>
                    <a:pt x="279" y="133"/>
                  </a:cubicBezTo>
                  <a:cubicBezTo>
                    <a:pt x="279" y="133"/>
                    <a:pt x="280" y="134"/>
                    <a:pt x="280" y="134"/>
                  </a:cubicBezTo>
                  <a:cubicBezTo>
                    <a:pt x="280" y="134"/>
                    <a:pt x="280" y="137"/>
                    <a:pt x="280" y="137"/>
                  </a:cubicBezTo>
                  <a:cubicBezTo>
                    <a:pt x="276" y="136"/>
                    <a:pt x="270" y="136"/>
                    <a:pt x="268" y="136"/>
                  </a:cubicBezTo>
                  <a:cubicBezTo>
                    <a:pt x="266" y="135"/>
                    <a:pt x="262" y="136"/>
                    <a:pt x="260" y="136"/>
                  </a:cubicBezTo>
                  <a:cubicBezTo>
                    <a:pt x="260" y="136"/>
                    <a:pt x="260" y="133"/>
                    <a:pt x="260" y="133"/>
                  </a:cubicBezTo>
                  <a:cubicBezTo>
                    <a:pt x="259" y="132"/>
                    <a:pt x="257" y="133"/>
                    <a:pt x="256" y="133"/>
                  </a:cubicBezTo>
                  <a:cubicBezTo>
                    <a:pt x="256" y="133"/>
                    <a:pt x="255" y="131"/>
                    <a:pt x="254" y="131"/>
                  </a:cubicBezTo>
                  <a:cubicBezTo>
                    <a:pt x="254" y="130"/>
                    <a:pt x="254" y="130"/>
                    <a:pt x="254" y="130"/>
                  </a:cubicBezTo>
                  <a:cubicBezTo>
                    <a:pt x="252" y="129"/>
                    <a:pt x="250" y="130"/>
                    <a:pt x="247" y="130"/>
                  </a:cubicBezTo>
                  <a:cubicBezTo>
                    <a:pt x="246" y="129"/>
                    <a:pt x="244" y="127"/>
                    <a:pt x="243" y="126"/>
                  </a:cubicBezTo>
                  <a:cubicBezTo>
                    <a:pt x="240" y="125"/>
                    <a:pt x="236" y="127"/>
                    <a:pt x="234" y="126"/>
                  </a:cubicBezTo>
                  <a:cubicBezTo>
                    <a:pt x="234" y="126"/>
                    <a:pt x="233" y="124"/>
                    <a:pt x="233" y="124"/>
                  </a:cubicBezTo>
                  <a:cubicBezTo>
                    <a:pt x="231" y="124"/>
                    <a:pt x="229" y="124"/>
                    <a:pt x="227" y="124"/>
                  </a:cubicBezTo>
                  <a:cubicBezTo>
                    <a:pt x="227" y="126"/>
                    <a:pt x="227" y="126"/>
                    <a:pt x="227" y="126"/>
                  </a:cubicBezTo>
                  <a:cubicBezTo>
                    <a:pt x="225" y="127"/>
                    <a:pt x="223" y="126"/>
                    <a:pt x="221" y="126"/>
                  </a:cubicBezTo>
                  <a:cubicBezTo>
                    <a:pt x="220" y="131"/>
                    <a:pt x="218" y="132"/>
                    <a:pt x="225" y="133"/>
                  </a:cubicBezTo>
                  <a:cubicBezTo>
                    <a:pt x="223" y="133"/>
                    <a:pt x="221" y="135"/>
                    <a:pt x="220" y="135"/>
                  </a:cubicBezTo>
                  <a:cubicBezTo>
                    <a:pt x="218" y="135"/>
                    <a:pt x="217" y="134"/>
                    <a:pt x="217" y="134"/>
                  </a:cubicBezTo>
                  <a:cubicBezTo>
                    <a:pt x="216" y="134"/>
                    <a:pt x="216" y="136"/>
                    <a:pt x="215" y="136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8"/>
                    <a:pt x="226" y="137"/>
                    <a:pt x="221" y="139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18" y="141"/>
                    <a:pt x="216" y="140"/>
                    <a:pt x="215" y="141"/>
                  </a:cubicBezTo>
                  <a:cubicBezTo>
                    <a:pt x="214" y="142"/>
                    <a:pt x="214" y="142"/>
                    <a:pt x="213" y="142"/>
                  </a:cubicBezTo>
                  <a:cubicBezTo>
                    <a:pt x="214" y="142"/>
                    <a:pt x="214" y="144"/>
                    <a:pt x="214" y="144"/>
                  </a:cubicBezTo>
                  <a:cubicBezTo>
                    <a:pt x="217" y="146"/>
                    <a:pt x="221" y="145"/>
                    <a:pt x="224" y="144"/>
                  </a:cubicBezTo>
                  <a:cubicBezTo>
                    <a:pt x="224" y="145"/>
                    <a:pt x="224" y="144"/>
                    <a:pt x="225" y="144"/>
                  </a:cubicBezTo>
                  <a:cubicBezTo>
                    <a:pt x="225" y="145"/>
                    <a:pt x="225" y="147"/>
                    <a:pt x="225" y="147"/>
                  </a:cubicBezTo>
                  <a:cubicBezTo>
                    <a:pt x="226" y="147"/>
                    <a:pt x="227" y="147"/>
                    <a:pt x="227" y="147"/>
                  </a:cubicBezTo>
                  <a:cubicBezTo>
                    <a:pt x="227" y="146"/>
                    <a:pt x="227" y="143"/>
                    <a:pt x="227" y="143"/>
                  </a:cubicBezTo>
                  <a:cubicBezTo>
                    <a:pt x="228" y="143"/>
                    <a:pt x="229" y="143"/>
                    <a:pt x="230" y="143"/>
                  </a:cubicBezTo>
                  <a:cubicBezTo>
                    <a:pt x="229" y="143"/>
                    <a:pt x="230" y="148"/>
                    <a:pt x="230" y="148"/>
                  </a:cubicBezTo>
                  <a:cubicBezTo>
                    <a:pt x="230" y="148"/>
                    <a:pt x="232" y="147"/>
                    <a:pt x="232" y="148"/>
                  </a:cubicBezTo>
                  <a:cubicBezTo>
                    <a:pt x="232" y="147"/>
                    <a:pt x="233" y="145"/>
                    <a:pt x="233" y="145"/>
                  </a:cubicBezTo>
                  <a:cubicBezTo>
                    <a:pt x="235" y="145"/>
                    <a:pt x="235" y="145"/>
                    <a:pt x="235" y="145"/>
                  </a:cubicBezTo>
                  <a:cubicBezTo>
                    <a:pt x="235" y="143"/>
                    <a:pt x="232" y="140"/>
                    <a:pt x="235" y="140"/>
                  </a:cubicBezTo>
                  <a:cubicBezTo>
                    <a:pt x="235" y="140"/>
                    <a:pt x="235" y="136"/>
                    <a:pt x="235" y="138"/>
                  </a:cubicBezTo>
                  <a:cubicBezTo>
                    <a:pt x="235" y="138"/>
                    <a:pt x="235" y="135"/>
                    <a:pt x="235" y="135"/>
                  </a:cubicBezTo>
                  <a:cubicBezTo>
                    <a:pt x="235" y="135"/>
                    <a:pt x="237" y="135"/>
                    <a:pt x="237" y="135"/>
                  </a:cubicBezTo>
                  <a:cubicBezTo>
                    <a:pt x="237" y="137"/>
                    <a:pt x="237" y="141"/>
                    <a:pt x="237" y="144"/>
                  </a:cubicBezTo>
                  <a:cubicBezTo>
                    <a:pt x="242" y="143"/>
                    <a:pt x="245" y="145"/>
                    <a:pt x="250" y="142"/>
                  </a:cubicBezTo>
                  <a:cubicBezTo>
                    <a:pt x="250" y="142"/>
                    <a:pt x="251" y="140"/>
                    <a:pt x="251" y="140"/>
                  </a:cubicBezTo>
                  <a:cubicBezTo>
                    <a:pt x="252" y="140"/>
                    <a:pt x="253" y="140"/>
                    <a:pt x="254" y="140"/>
                  </a:cubicBezTo>
                  <a:cubicBezTo>
                    <a:pt x="255" y="140"/>
                    <a:pt x="256" y="142"/>
                    <a:pt x="256" y="142"/>
                  </a:cubicBezTo>
                  <a:cubicBezTo>
                    <a:pt x="256" y="142"/>
                    <a:pt x="259" y="142"/>
                    <a:pt x="258" y="142"/>
                  </a:cubicBezTo>
                  <a:cubicBezTo>
                    <a:pt x="262" y="143"/>
                    <a:pt x="262" y="142"/>
                    <a:pt x="265" y="141"/>
                  </a:cubicBezTo>
                  <a:cubicBezTo>
                    <a:pt x="265" y="141"/>
                    <a:pt x="265" y="139"/>
                    <a:pt x="265" y="139"/>
                  </a:cubicBezTo>
                  <a:cubicBezTo>
                    <a:pt x="265" y="138"/>
                    <a:pt x="267" y="139"/>
                    <a:pt x="267" y="138"/>
                  </a:cubicBezTo>
                  <a:cubicBezTo>
                    <a:pt x="267" y="139"/>
                    <a:pt x="267" y="140"/>
                    <a:pt x="267" y="141"/>
                  </a:cubicBezTo>
                  <a:cubicBezTo>
                    <a:pt x="267" y="142"/>
                    <a:pt x="263" y="146"/>
                    <a:pt x="261" y="147"/>
                  </a:cubicBezTo>
                  <a:cubicBezTo>
                    <a:pt x="257" y="148"/>
                    <a:pt x="255" y="146"/>
                    <a:pt x="250" y="148"/>
                  </a:cubicBezTo>
                  <a:cubicBezTo>
                    <a:pt x="250" y="148"/>
                    <a:pt x="247" y="148"/>
                    <a:pt x="246" y="149"/>
                  </a:cubicBezTo>
                  <a:cubicBezTo>
                    <a:pt x="246" y="149"/>
                    <a:pt x="246" y="151"/>
                    <a:pt x="245" y="151"/>
                  </a:cubicBezTo>
                  <a:cubicBezTo>
                    <a:pt x="244" y="151"/>
                    <a:pt x="243" y="151"/>
                    <a:pt x="242" y="151"/>
                  </a:cubicBezTo>
                  <a:cubicBezTo>
                    <a:pt x="239" y="152"/>
                    <a:pt x="237" y="155"/>
                    <a:pt x="240" y="158"/>
                  </a:cubicBezTo>
                  <a:cubicBezTo>
                    <a:pt x="240" y="158"/>
                    <a:pt x="242" y="159"/>
                    <a:pt x="242" y="160"/>
                  </a:cubicBezTo>
                  <a:cubicBezTo>
                    <a:pt x="245" y="160"/>
                    <a:pt x="251" y="159"/>
                    <a:pt x="253" y="158"/>
                  </a:cubicBezTo>
                  <a:cubicBezTo>
                    <a:pt x="254" y="158"/>
                    <a:pt x="254" y="156"/>
                    <a:pt x="255" y="156"/>
                  </a:cubicBezTo>
                  <a:cubicBezTo>
                    <a:pt x="257" y="154"/>
                    <a:pt x="258" y="155"/>
                    <a:pt x="260" y="154"/>
                  </a:cubicBezTo>
                  <a:cubicBezTo>
                    <a:pt x="261" y="153"/>
                    <a:pt x="262" y="149"/>
                    <a:pt x="264" y="149"/>
                  </a:cubicBezTo>
                  <a:cubicBezTo>
                    <a:pt x="266" y="148"/>
                    <a:pt x="267" y="150"/>
                    <a:pt x="269" y="150"/>
                  </a:cubicBezTo>
                  <a:cubicBezTo>
                    <a:pt x="269" y="149"/>
                    <a:pt x="271" y="148"/>
                    <a:pt x="272" y="148"/>
                  </a:cubicBezTo>
                  <a:cubicBezTo>
                    <a:pt x="275" y="147"/>
                    <a:pt x="277" y="148"/>
                    <a:pt x="279" y="147"/>
                  </a:cubicBezTo>
                  <a:cubicBezTo>
                    <a:pt x="279" y="147"/>
                    <a:pt x="280" y="145"/>
                    <a:pt x="280" y="145"/>
                  </a:cubicBezTo>
                  <a:cubicBezTo>
                    <a:pt x="281" y="145"/>
                    <a:pt x="282" y="145"/>
                    <a:pt x="283" y="145"/>
                  </a:cubicBezTo>
                  <a:cubicBezTo>
                    <a:pt x="285" y="147"/>
                    <a:pt x="282" y="149"/>
                    <a:pt x="288" y="148"/>
                  </a:cubicBezTo>
                  <a:cubicBezTo>
                    <a:pt x="291" y="148"/>
                    <a:pt x="292" y="144"/>
                    <a:pt x="292" y="144"/>
                  </a:cubicBezTo>
                  <a:cubicBezTo>
                    <a:pt x="293" y="144"/>
                    <a:pt x="295" y="145"/>
                    <a:pt x="296" y="146"/>
                  </a:cubicBezTo>
                  <a:cubicBezTo>
                    <a:pt x="300" y="146"/>
                    <a:pt x="303" y="144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5"/>
                    <a:pt x="307" y="143"/>
                    <a:pt x="308" y="143"/>
                  </a:cubicBezTo>
                  <a:cubicBezTo>
                    <a:pt x="308" y="142"/>
                    <a:pt x="309" y="143"/>
                    <a:pt x="310" y="142"/>
                  </a:cubicBezTo>
                  <a:cubicBezTo>
                    <a:pt x="309" y="137"/>
                    <a:pt x="309" y="130"/>
                    <a:pt x="306" y="126"/>
                  </a:cubicBezTo>
                  <a:cubicBezTo>
                    <a:pt x="306" y="125"/>
                    <a:pt x="304" y="125"/>
                    <a:pt x="303" y="124"/>
                  </a:cubicBezTo>
                  <a:cubicBezTo>
                    <a:pt x="304" y="123"/>
                    <a:pt x="301" y="124"/>
                    <a:pt x="301" y="124"/>
                  </a:cubicBezTo>
                  <a:cubicBezTo>
                    <a:pt x="301" y="126"/>
                    <a:pt x="301" y="127"/>
                    <a:pt x="301" y="128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31"/>
                    <a:pt x="301" y="130"/>
                    <a:pt x="300" y="132"/>
                  </a:cubicBezTo>
                  <a:cubicBezTo>
                    <a:pt x="300" y="132"/>
                    <a:pt x="300" y="134"/>
                    <a:pt x="300" y="134"/>
                  </a:cubicBezTo>
                  <a:cubicBezTo>
                    <a:pt x="300" y="134"/>
                    <a:pt x="299" y="136"/>
                    <a:pt x="299" y="136"/>
                  </a:cubicBezTo>
                  <a:cubicBezTo>
                    <a:pt x="298" y="133"/>
                    <a:pt x="298" y="132"/>
                    <a:pt x="298" y="130"/>
                  </a:cubicBezTo>
                  <a:cubicBezTo>
                    <a:pt x="296" y="130"/>
                    <a:pt x="295" y="131"/>
                    <a:pt x="294" y="131"/>
                  </a:cubicBezTo>
                  <a:cubicBezTo>
                    <a:pt x="294" y="129"/>
                    <a:pt x="295" y="126"/>
                    <a:pt x="294" y="124"/>
                  </a:cubicBezTo>
                  <a:cubicBezTo>
                    <a:pt x="294" y="123"/>
                    <a:pt x="294" y="123"/>
                    <a:pt x="294" y="123"/>
                  </a:cubicBezTo>
                  <a:cubicBezTo>
                    <a:pt x="293" y="123"/>
                    <a:pt x="292" y="123"/>
                    <a:pt x="291" y="123"/>
                  </a:cubicBezTo>
                  <a:cubicBezTo>
                    <a:pt x="291" y="123"/>
                    <a:pt x="291" y="125"/>
                    <a:pt x="290" y="125"/>
                  </a:cubicBezTo>
                  <a:cubicBezTo>
                    <a:pt x="289" y="126"/>
                    <a:pt x="289" y="125"/>
                    <a:pt x="288" y="126"/>
                  </a:cubicBezTo>
                  <a:cubicBezTo>
                    <a:pt x="286" y="124"/>
                    <a:pt x="285" y="122"/>
                    <a:pt x="284" y="121"/>
                  </a:cubicBezTo>
                  <a:cubicBezTo>
                    <a:pt x="282" y="120"/>
                    <a:pt x="281" y="120"/>
                    <a:pt x="280" y="119"/>
                  </a:cubicBezTo>
                  <a:cubicBezTo>
                    <a:pt x="278" y="117"/>
                    <a:pt x="280" y="111"/>
                    <a:pt x="276" y="110"/>
                  </a:cubicBezTo>
                  <a:close/>
                  <a:moveTo>
                    <a:pt x="213" y="94"/>
                  </a:moveTo>
                  <a:cubicBezTo>
                    <a:pt x="213" y="94"/>
                    <a:pt x="212" y="96"/>
                    <a:pt x="212" y="96"/>
                  </a:cubicBezTo>
                  <a:cubicBezTo>
                    <a:pt x="211" y="97"/>
                    <a:pt x="210" y="96"/>
                    <a:pt x="208" y="97"/>
                  </a:cubicBezTo>
                  <a:cubicBezTo>
                    <a:pt x="211" y="99"/>
                    <a:pt x="209" y="100"/>
                    <a:pt x="207" y="102"/>
                  </a:cubicBezTo>
                  <a:cubicBezTo>
                    <a:pt x="202" y="100"/>
                    <a:pt x="195" y="99"/>
                    <a:pt x="189" y="101"/>
                  </a:cubicBezTo>
                  <a:cubicBezTo>
                    <a:pt x="185" y="102"/>
                    <a:pt x="182" y="107"/>
                    <a:pt x="179" y="109"/>
                  </a:cubicBezTo>
                  <a:cubicBezTo>
                    <a:pt x="175" y="111"/>
                    <a:pt x="174" y="111"/>
                    <a:pt x="171" y="111"/>
                  </a:cubicBezTo>
                  <a:cubicBezTo>
                    <a:pt x="170" y="112"/>
                    <a:pt x="171" y="114"/>
                    <a:pt x="169" y="114"/>
                  </a:cubicBezTo>
                  <a:cubicBezTo>
                    <a:pt x="169" y="115"/>
                    <a:pt x="167" y="114"/>
                    <a:pt x="167" y="114"/>
                  </a:cubicBezTo>
                  <a:cubicBezTo>
                    <a:pt x="165" y="116"/>
                    <a:pt x="165" y="118"/>
                    <a:pt x="165" y="120"/>
                  </a:cubicBezTo>
                  <a:cubicBezTo>
                    <a:pt x="162" y="120"/>
                    <a:pt x="161" y="119"/>
                    <a:pt x="159" y="120"/>
                  </a:cubicBezTo>
                  <a:cubicBezTo>
                    <a:pt x="158" y="121"/>
                    <a:pt x="157" y="122"/>
                    <a:pt x="157" y="122"/>
                  </a:cubicBezTo>
                  <a:cubicBezTo>
                    <a:pt x="155" y="123"/>
                    <a:pt x="154" y="122"/>
                    <a:pt x="153" y="123"/>
                  </a:cubicBezTo>
                  <a:cubicBezTo>
                    <a:pt x="152" y="123"/>
                    <a:pt x="152" y="125"/>
                    <a:pt x="152" y="125"/>
                  </a:cubicBezTo>
                  <a:cubicBezTo>
                    <a:pt x="153" y="125"/>
                    <a:pt x="155" y="125"/>
                    <a:pt x="156" y="126"/>
                  </a:cubicBezTo>
                  <a:cubicBezTo>
                    <a:pt x="157" y="126"/>
                    <a:pt x="160" y="133"/>
                    <a:pt x="161" y="134"/>
                  </a:cubicBezTo>
                  <a:cubicBezTo>
                    <a:pt x="161" y="133"/>
                    <a:pt x="163" y="134"/>
                    <a:pt x="163" y="134"/>
                  </a:cubicBezTo>
                  <a:cubicBezTo>
                    <a:pt x="164" y="133"/>
                    <a:pt x="165" y="131"/>
                    <a:pt x="165" y="131"/>
                  </a:cubicBezTo>
                  <a:cubicBezTo>
                    <a:pt x="170" y="130"/>
                    <a:pt x="169" y="132"/>
                    <a:pt x="170" y="133"/>
                  </a:cubicBezTo>
                  <a:cubicBezTo>
                    <a:pt x="170" y="133"/>
                    <a:pt x="173" y="133"/>
                    <a:pt x="172" y="132"/>
                  </a:cubicBezTo>
                  <a:cubicBezTo>
                    <a:pt x="172" y="132"/>
                    <a:pt x="174" y="132"/>
                    <a:pt x="174" y="132"/>
                  </a:cubicBezTo>
                  <a:cubicBezTo>
                    <a:pt x="175" y="130"/>
                    <a:pt x="174" y="131"/>
                    <a:pt x="176" y="130"/>
                  </a:cubicBezTo>
                  <a:cubicBezTo>
                    <a:pt x="177" y="131"/>
                    <a:pt x="176" y="131"/>
                    <a:pt x="177" y="132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176" y="128"/>
                    <a:pt x="176" y="124"/>
                    <a:pt x="178" y="126"/>
                  </a:cubicBezTo>
                  <a:cubicBezTo>
                    <a:pt x="179" y="126"/>
                    <a:pt x="180" y="132"/>
                    <a:pt x="181" y="133"/>
                  </a:cubicBezTo>
                  <a:cubicBezTo>
                    <a:pt x="182" y="134"/>
                    <a:pt x="182" y="134"/>
                    <a:pt x="182" y="134"/>
                  </a:cubicBezTo>
                  <a:cubicBezTo>
                    <a:pt x="187" y="131"/>
                    <a:pt x="188" y="128"/>
                    <a:pt x="188" y="122"/>
                  </a:cubicBezTo>
                  <a:cubicBezTo>
                    <a:pt x="188" y="123"/>
                    <a:pt x="190" y="125"/>
                    <a:pt x="190" y="126"/>
                  </a:cubicBezTo>
                  <a:cubicBezTo>
                    <a:pt x="189" y="127"/>
                    <a:pt x="192" y="126"/>
                    <a:pt x="192" y="126"/>
                  </a:cubicBezTo>
                  <a:cubicBezTo>
                    <a:pt x="192" y="125"/>
                    <a:pt x="192" y="124"/>
                    <a:pt x="192" y="124"/>
                  </a:cubicBezTo>
                  <a:cubicBezTo>
                    <a:pt x="193" y="123"/>
                    <a:pt x="194" y="123"/>
                    <a:pt x="195" y="123"/>
                  </a:cubicBezTo>
                  <a:cubicBezTo>
                    <a:pt x="194" y="120"/>
                    <a:pt x="195" y="120"/>
                    <a:pt x="194" y="117"/>
                  </a:cubicBezTo>
                  <a:cubicBezTo>
                    <a:pt x="194" y="117"/>
                    <a:pt x="195" y="116"/>
                    <a:pt x="195" y="116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7" y="115"/>
                    <a:pt x="196" y="116"/>
                    <a:pt x="197" y="117"/>
                  </a:cubicBezTo>
                  <a:cubicBezTo>
                    <a:pt x="197" y="117"/>
                    <a:pt x="199" y="116"/>
                    <a:pt x="199" y="116"/>
                  </a:cubicBezTo>
                  <a:cubicBezTo>
                    <a:pt x="199" y="116"/>
                    <a:pt x="199" y="114"/>
                    <a:pt x="199" y="113"/>
                  </a:cubicBezTo>
                  <a:cubicBezTo>
                    <a:pt x="200" y="112"/>
                    <a:pt x="201" y="113"/>
                    <a:pt x="201" y="112"/>
                  </a:cubicBezTo>
                  <a:cubicBezTo>
                    <a:pt x="202" y="112"/>
                    <a:pt x="203" y="112"/>
                    <a:pt x="203" y="112"/>
                  </a:cubicBezTo>
                  <a:cubicBezTo>
                    <a:pt x="202" y="115"/>
                    <a:pt x="201" y="117"/>
                    <a:pt x="200" y="120"/>
                  </a:cubicBezTo>
                  <a:cubicBezTo>
                    <a:pt x="201" y="121"/>
                    <a:pt x="203" y="122"/>
                    <a:pt x="205" y="123"/>
                  </a:cubicBezTo>
                  <a:cubicBezTo>
                    <a:pt x="208" y="117"/>
                    <a:pt x="206" y="121"/>
                    <a:pt x="211" y="119"/>
                  </a:cubicBezTo>
                  <a:cubicBezTo>
                    <a:pt x="215" y="117"/>
                    <a:pt x="212" y="109"/>
                    <a:pt x="215" y="109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21" y="110"/>
                    <a:pt x="220" y="110"/>
                    <a:pt x="220" y="110"/>
                  </a:cubicBezTo>
                  <a:cubicBezTo>
                    <a:pt x="220" y="109"/>
                    <a:pt x="220" y="108"/>
                    <a:pt x="220" y="108"/>
                  </a:cubicBezTo>
                  <a:cubicBezTo>
                    <a:pt x="220" y="107"/>
                    <a:pt x="221" y="107"/>
                    <a:pt x="222" y="107"/>
                  </a:cubicBezTo>
                  <a:cubicBezTo>
                    <a:pt x="223" y="106"/>
                    <a:pt x="223" y="103"/>
                    <a:pt x="224" y="102"/>
                  </a:cubicBezTo>
                  <a:cubicBezTo>
                    <a:pt x="222" y="99"/>
                    <a:pt x="218" y="93"/>
                    <a:pt x="213" y="94"/>
                  </a:cubicBezTo>
                  <a:close/>
                  <a:moveTo>
                    <a:pt x="269" y="92"/>
                  </a:moveTo>
                  <a:cubicBezTo>
                    <a:pt x="268" y="92"/>
                    <a:pt x="267" y="94"/>
                    <a:pt x="266" y="94"/>
                  </a:cubicBezTo>
                  <a:cubicBezTo>
                    <a:pt x="264" y="95"/>
                    <a:pt x="264" y="93"/>
                    <a:pt x="262" y="94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59" y="96"/>
                    <a:pt x="258" y="95"/>
                    <a:pt x="256" y="96"/>
                  </a:cubicBezTo>
                  <a:cubicBezTo>
                    <a:pt x="256" y="96"/>
                    <a:pt x="256" y="97"/>
                    <a:pt x="256" y="97"/>
                  </a:cubicBezTo>
                  <a:cubicBezTo>
                    <a:pt x="253" y="99"/>
                    <a:pt x="250" y="99"/>
                    <a:pt x="245" y="100"/>
                  </a:cubicBezTo>
                  <a:cubicBezTo>
                    <a:pt x="245" y="103"/>
                    <a:pt x="245" y="107"/>
                    <a:pt x="245" y="110"/>
                  </a:cubicBezTo>
                  <a:cubicBezTo>
                    <a:pt x="246" y="110"/>
                    <a:pt x="247" y="110"/>
                    <a:pt x="248" y="110"/>
                  </a:cubicBezTo>
                  <a:cubicBezTo>
                    <a:pt x="249" y="111"/>
                    <a:pt x="253" y="114"/>
                    <a:pt x="255" y="114"/>
                  </a:cubicBezTo>
                  <a:cubicBezTo>
                    <a:pt x="258" y="114"/>
                    <a:pt x="261" y="111"/>
                    <a:pt x="263" y="110"/>
                  </a:cubicBezTo>
                  <a:cubicBezTo>
                    <a:pt x="265" y="110"/>
                    <a:pt x="266" y="111"/>
                    <a:pt x="268" y="110"/>
                  </a:cubicBezTo>
                  <a:cubicBezTo>
                    <a:pt x="268" y="110"/>
                    <a:pt x="270" y="108"/>
                    <a:pt x="271" y="107"/>
                  </a:cubicBezTo>
                  <a:cubicBezTo>
                    <a:pt x="271" y="106"/>
                    <a:pt x="271" y="105"/>
                    <a:pt x="271" y="104"/>
                  </a:cubicBezTo>
                  <a:cubicBezTo>
                    <a:pt x="271" y="103"/>
                    <a:pt x="266" y="101"/>
                    <a:pt x="268" y="100"/>
                  </a:cubicBezTo>
                  <a:cubicBezTo>
                    <a:pt x="269" y="100"/>
                    <a:pt x="273" y="100"/>
                    <a:pt x="274" y="100"/>
                  </a:cubicBezTo>
                  <a:cubicBezTo>
                    <a:pt x="275" y="99"/>
                    <a:pt x="276" y="96"/>
                    <a:pt x="276" y="94"/>
                  </a:cubicBezTo>
                  <a:cubicBezTo>
                    <a:pt x="275" y="93"/>
                    <a:pt x="274" y="94"/>
                    <a:pt x="272" y="94"/>
                  </a:cubicBezTo>
                  <a:cubicBezTo>
                    <a:pt x="272" y="93"/>
                    <a:pt x="271" y="92"/>
                    <a:pt x="269" y="92"/>
                  </a:cubicBezTo>
                  <a:close/>
                  <a:moveTo>
                    <a:pt x="231" y="90"/>
                  </a:moveTo>
                  <a:cubicBezTo>
                    <a:pt x="226" y="90"/>
                    <a:pt x="224" y="97"/>
                    <a:pt x="229" y="100"/>
                  </a:cubicBezTo>
                  <a:cubicBezTo>
                    <a:pt x="230" y="101"/>
                    <a:pt x="232" y="100"/>
                    <a:pt x="235" y="100"/>
                  </a:cubicBezTo>
                  <a:cubicBezTo>
                    <a:pt x="235" y="100"/>
                    <a:pt x="237" y="97"/>
                    <a:pt x="237" y="97"/>
                  </a:cubicBezTo>
                  <a:cubicBezTo>
                    <a:pt x="238" y="94"/>
                    <a:pt x="234" y="90"/>
                    <a:pt x="231" y="90"/>
                  </a:cubicBezTo>
                  <a:close/>
                  <a:moveTo>
                    <a:pt x="250" y="84"/>
                  </a:moveTo>
                  <a:cubicBezTo>
                    <a:pt x="250" y="85"/>
                    <a:pt x="250" y="85"/>
                    <a:pt x="250" y="85"/>
                  </a:cubicBezTo>
                  <a:cubicBezTo>
                    <a:pt x="245" y="85"/>
                    <a:pt x="245" y="85"/>
                    <a:pt x="242" y="87"/>
                  </a:cubicBezTo>
                  <a:cubicBezTo>
                    <a:pt x="242" y="88"/>
                    <a:pt x="242" y="88"/>
                    <a:pt x="241" y="89"/>
                  </a:cubicBezTo>
                  <a:cubicBezTo>
                    <a:pt x="242" y="89"/>
                    <a:pt x="242" y="90"/>
                    <a:pt x="244" y="90"/>
                  </a:cubicBezTo>
                  <a:cubicBezTo>
                    <a:pt x="246" y="89"/>
                    <a:pt x="246" y="89"/>
                    <a:pt x="246" y="89"/>
                  </a:cubicBezTo>
                  <a:cubicBezTo>
                    <a:pt x="246" y="89"/>
                    <a:pt x="252" y="89"/>
                    <a:pt x="253" y="89"/>
                  </a:cubicBezTo>
                  <a:cubicBezTo>
                    <a:pt x="254" y="89"/>
                    <a:pt x="254" y="91"/>
                    <a:pt x="254" y="92"/>
                  </a:cubicBezTo>
                  <a:cubicBezTo>
                    <a:pt x="256" y="92"/>
                    <a:pt x="257" y="92"/>
                    <a:pt x="258" y="92"/>
                  </a:cubicBezTo>
                  <a:cubicBezTo>
                    <a:pt x="258" y="92"/>
                    <a:pt x="258" y="91"/>
                    <a:pt x="258" y="90"/>
                  </a:cubicBezTo>
                  <a:cubicBezTo>
                    <a:pt x="258" y="89"/>
                    <a:pt x="260" y="89"/>
                    <a:pt x="261" y="88"/>
                  </a:cubicBezTo>
                  <a:cubicBezTo>
                    <a:pt x="261" y="88"/>
                    <a:pt x="262" y="87"/>
                    <a:pt x="260" y="88"/>
                  </a:cubicBezTo>
                  <a:cubicBezTo>
                    <a:pt x="260" y="86"/>
                    <a:pt x="260" y="87"/>
                    <a:pt x="260" y="85"/>
                  </a:cubicBezTo>
                  <a:cubicBezTo>
                    <a:pt x="259" y="85"/>
                    <a:pt x="257" y="85"/>
                    <a:pt x="256" y="85"/>
                  </a:cubicBezTo>
                  <a:cubicBezTo>
                    <a:pt x="254" y="85"/>
                    <a:pt x="253" y="83"/>
                    <a:pt x="250" y="8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295">
              <a:extLst>
                <a:ext uri="{FF2B5EF4-FFF2-40B4-BE49-F238E27FC236}">
                  <a16:creationId xmlns:a16="http://schemas.microsoft.com/office/drawing/2014/main" id="{D8555A81-FE70-BE4D-ABF4-22900E1A6D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6273" y="376908"/>
              <a:ext cx="2748500" cy="2191615"/>
            </a:xfrm>
            <a:custGeom>
              <a:avLst/>
              <a:gdLst>
                <a:gd name="T0" fmla="*/ 256 w 780"/>
                <a:gd name="T1" fmla="*/ 253 h 622"/>
                <a:gd name="T2" fmla="*/ 316 w 780"/>
                <a:gd name="T3" fmla="*/ 199 h 622"/>
                <a:gd name="T4" fmla="*/ 534 w 780"/>
                <a:gd name="T5" fmla="*/ 193 h 622"/>
                <a:gd name="T6" fmla="*/ 457 w 780"/>
                <a:gd name="T7" fmla="*/ 181 h 622"/>
                <a:gd name="T8" fmla="*/ 548 w 780"/>
                <a:gd name="T9" fmla="*/ 219 h 622"/>
                <a:gd name="T10" fmla="*/ 582 w 780"/>
                <a:gd name="T11" fmla="*/ 313 h 622"/>
                <a:gd name="T12" fmla="*/ 622 w 780"/>
                <a:gd name="T13" fmla="*/ 348 h 622"/>
                <a:gd name="T14" fmla="*/ 639 w 780"/>
                <a:gd name="T15" fmla="*/ 286 h 622"/>
                <a:gd name="T16" fmla="*/ 690 w 780"/>
                <a:gd name="T17" fmla="*/ 273 h 622"/>
                <a:gd name="T18" fmla="*/ 644 w 780"/>
                <a:gd name="T19" fmla="*/ 243 h 622"/>
                <a:gd name="T20" fmla="*/ 586 w 780"/>
                <a:gd name="T21" fmla="*/ 191 h 622"/>
                <a:gd name="T22" fmla="*/ 565 w 780"/>
                <a:gd name="T23" fmla="*/ 41 h 622"/>
                <a:gd name="T24" fmla="*/ 400 w 780"/>
                <a:gd name="T25" fmla="*/ 45 h 622"/>
                <a:gd name="T26" fmla="*/ 478 w 780"/>
                <a:gd name="T27" fmla="*/ 82 h 622"/>
                <a:gd name="T28" fmla="*/ 455 w 780"/>
                <a:gd name="T29" fmla="*/ 123 h 622"/>
                <a:gd name="T30" fmla="*/ 576 w 780"/>
                <a:gd name="T31" fmla="*/ 82 h 622"/>
                <a:gd name="T32" fmla="*/ 655 w 780"/>
                <a:gd name="T33" fmla="*/ 33 h 622"/>
                <a:gd name="T34" fmla="*/ 566 w 780"/>
                <a:gd name="T35" fmla="*/ 20 h 622"/>
                <a:gd name="T36" fmla="*/ 96 w 780"/>
                <a:gd name="T37" fmla="*/ 464 h 622"/>
                <a:gd name="T38" fmla="*/ 128 w 780"/>
                <a:gd name="T39" fmla="*/ 514 h 622"/>
                <a:gd name="T40" fmla="*/ 525 w 780"/>
                <a:gd name="T41" fmla="*/ 574 h 622"/>
                <a:gd name="T42" fmla="*/ 643 w 780"/>
                <a:gd name="T43" fmla="*/ 584 h 622"/>
                <a:gd name="T44" fmla="*/ 683 w 780"/>
                <a:gd name="T45" fmla="*/ 580 h 622"/>
                <a:gd name="T46" fmla="*/ 615 w 780"/>
                <a:gd name="T47" fmla="*/ 558 h 622"/>
                <a:gd name="T48" fmla="*/ 731 w 780"/>
                <a:gd name="T49" fmla="*/ 471 h 622"/>
                <a:gd name="T50" fmla="*/ 678 w 780"/>
                <a:gd name="T51" fmla="*/ 399 h 622"/>
                <a:gd name="T52" fmla="*/ 564 w 780"/>
                <a:gd name="T53" fmla="*/ 349 h 622"/>
                <a:gd name="T54" fmla="*/ 524 w 780"/>
                <a:gd name="T55" fmla="*/ 498 h 622"/>
                <a:gd name="T56" fmla="*/ 443 w 780"/>
                <a:gd name="T57" fmla="*/ 341 h 622"/>
                <a:gd name="T58" fmla="*/ 516 w 780"/>
                <a:gd name="T59" fmla="*/ 264 h 622"/>
                <a:gd name="T60" fmla="*/ 425 w 780"/>
                <a:gd name="T61" fmla="*/ 235 h 622"/>
                <a:gd name="T62" fmla="*/ 399 w 780"/>
                <a:gd name="T63" fmla="*/ 201 h 622"/>
                <a:gd name="T64" fmla="*/ 387 w 780"/>
                <a:gd name="T65" fmla="*/ 265 h 622"/>
                <a:gd name="T66" fmla="*/ 286 w 780"/>
                <a:gd name="T67" fmla="*/ 275 h 622"/>
                <a:gd name="T68" fmla="*/ 120 w 780"/>
                <a:gd name="T69" fmla="*/ 217 h 622"/>
                <a:gd name="T70" fmla="*/ 7 w 780"/>
                <a:gd name="T71" fmla="*/ 232 h 622"/>
                <a:gd name="T72" fmla="*/ 611 w 780"/>
                <a:gd name="T73" fmla="*/ 562 h 622"/>
                <a:gd name="T74" fmla="*/ 682 w 780"/>
                <a:gd name="T75" fmla="*/ 572 h 622"/>
                <a:gd name="T76" fmla="*/ 598 w 780"/>
                <a:gd name="T77" fmla="*/ 502 h 622"/>
                <a:gd name="T78" fmla="*/ 778 w 780"/>
                <a:gd name="T79" fmla="*/ 550 h 622"/>
                <a:gd name="T80" fmla="*/ 373 w 780"/>
                <a:gd name="T81" fmla="*/ 505 h 622"/>
                <a:gd name="T82" fmla="*/ 387 w 780"/>
                <a:gd name="T83" fmla="*/ 513 h 622"/>
                <a:gd name="T84" fmla="*/ 341 w 780"/>
                <a:gd name="T85" fmla="*/ 409 h 622"/>
                <a:gd name="T86" fmla="*/ 447 w 780"/>
                <a:gd name="T87" fmla="*/ 88 h 622"/>
                <a:gd name="T88" fmla="*/ 668 w 780"/>
                <a:gd name="T89" fmla="*/ 337 h 622"/>
                <a:gd name="T90" fmla="*/ 623 w 780"/>
                <a:gd name="T91" fmla="*/ 282 h 622"/>
                <a:gd name="T92" fmla="*/ 567 w 780"/>
                <a:gd name="T93" fmla="*/ 239 h 622"/>
                <a:gd name="T94" fmla="*/ 381 w 780"/>
                <a:gd name="T95" fmla="*/ 156 h 622"/>
                <a:gd name="T96" fmla="*/ 429 w 780"/>
                <a:gd name="T97" fmla="*/ 130 h 622"/>
                <a:gd name="T98" fmla="*/ 453 w 780"/>
                <a:gd name="T99" fmla="*/ 134 h 622"/>
                <a:gd name="T100" fmla="*/ 391 w 780"/>
                <a:gd name="T101" fmla="*/ 103 h 622"/>
                <a:gd name="T102" fmla="*/ 391 w 780"/>
                <a:gd name="T103" fmla="*/ 201 h 622"/>
                <a:gd name="T104" fmla="*/ 362 w 780"/>
                <a:gd name="T105" fmla="*/ 120 h 622"/>
                <a:gd name="T106" fmla="*/ 315 w 780"/>
                <a:gd name="T107" fmla="*/ 98 h 622"/>
                <a:gd name="T108" fmla="*/ 315 w 780"/>
                <a:gd name="T109" fmla="*/ 75 h 622"/>
                <a:gd name="T110" fmla="*/ 270 w 780"/>
                <a:gd name="T111" fmla="*/ 341 h 622"/>
                <a:gd name="T112" fmla="*/ 192 w 780"/>
                <a:gd name="T113" fmla="*/ 301 h 622"/>
                <a:gd name="T114" fmla="*/ 377 w 780"/>
                <a:gd name="T115" fmla="*/ 233 h 622"/>
                <a:gd name="T116" fmla="*/ 149 w 780"/>
                <a:gd name="T117" fmla="*/ 200 h 622"/>
                <a:gd name="T118" fmla="*/ 276 w 780"/>
                <a:gd name="T119" fmla="*/ 112 h 622"/>
                <a:gd name="T120" fmla="*/ 242 w 780"/>
                <a:gd name="T121" fmla="*/ 151 h 622"/>
                <a:gd name="T122" fmla="*/ 181 w 780"/>
                <a:gd name="T123" fmla="*/ 133 h 622"/>
                <a:gd name="T124" fmla="*/ 256 w 780"/>
                <a:gd name="T125" fmla="*/ 85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0" h="622">
                  <a:moveTo>
                    <a:pt x="204" y="193"/>
                  </a:moveTo>
                  <a:cubicBezTo>
                    <a:pt x="204" y="194"/>
                    <a:pt x="201" y="194"/>
                    <a:pt x="200" y="194"/>
                  </a:cubicBezTo>
                  <a:cubicBezTo>
                    <a:pt x="199" y="195"/>
                    <a:pt x="200" y="196"/>
                    <a:pt x="199" y="197"/>
                  </a:cubicBezTo>
                  <a:cubicBezTo>
                    <a:pt x="198" y="199"/>
                    <a:pt x="196" y="199"/>
                    <a:pt x="195" y="201"/>
                  </a:cubicBezTo>
                  <a:cubicBezTo>
                    <a:pt x="195" y="202"/>
                    <a:pt x="194" y="202"/>
                    <a:pt x="193" y="202"/>
                  </a:cubicBezTo>
                  <a:cubicBezTo>
                    <a:pt x="195" y="203"/>
                    <a:pt x="192" y="206"/>
                    <a:pt x="199" y="206"/>
                  </a:cubicBezTo>
                  <a:cubicBezTo>
                    <a:pt x="204" y="206"/>
                    <a:pt x="201" y="204"/>
                    <a:pt x="203" y="203"/>
                  </a:cubicBezTo>
                  <a:cubicBezTo>
                    <a:pt x="206" y="202"/>
                    <a:pt x="207" y="205"/>
                    <a:pt x="205" y="205"/>
                  </a:cubicBezTo>
                  <a:cubicBezTo>
                    <a:pt x="205" y="205"/>
                    <a:pt x="205" y="206"/>
                    <a:pt x="205" y="206"/>
                  </a:cubicBezTo>
                  <a:cubicBezTo>
                    <a:pt x="208" y="206"/>
                    <a:pt x="207" y="207"/>
                    <a:pt x="207" y="207"/>
                  </a:cubicBezTo>
                  <a:cubicBezTo>
                    <a:pt x="206" y="207"/>
                    <a:pt x="204" y="207"/>
                    <a:pt x="203" y="207"/>
                  </a:cubicBezTo>
                  <a:cubicBezTo>
                    <a:pt x="203" y="210"/>
                    <a:pt x="203" y="210"/>
                    <a:pt x="203" y="210"/>
                  </a:cubicBezTo>
                  <a:cubicBezTo>
                    <a:pt x="210" y="210"/>
                    <a:pt x="210" y="210"/>
                    <a:pt x="210" y="210"/>
                  </a:cubicBezTo>
                  <a:cubicBezTo>
                    <a:pt x="210" y="209"/>
                    <a:pt x="211" y="207"/>
                    <a:pt x="211" y="206"/>
                  </a:cubicBezTo>
                  <a:cubicBezTo>
                    <a:pt x="212" y="206"/>
                    <a:pt x="217" y="208"/>
                    <a:pt x="219" y="208"/>
                  </a:cubicBezTo>
                  <a:cubicBezTo>
                    <a:pt x="220" y="208"/>
                    <a:pt x="221" y="206"/>
                    <a:pt x="222" y="205"/>
                  </a:cubicBezTo>
                  <a:cubicBezTo>
                    <a:pt x="225" y="204"/>
                    <a:pt x="230" y="205"/>
                    <a:pt x="233" y="205"/>
                  </a:cubicBezTo>
                  <a:cubicBezTo>
                    <a:pt x="233" y="205"/>
                    <a:pt x="233" y="207"/>
                    <a:pt x="233" y="207"/>
                  </a:cubicBezTo>
                  <a:cubicBezTo>
                    <a:pt x="227" y="207"/>
                    <a:pt x="226" y="207"/>
                    <a:pt x="222" y="209"/>
                  </a:cubicBezTo>
                  <a:cubicBezTo>
                    <a:pt x="222" y="209"/>
                    <a:pt x="222" y="211"/>
                    <a:pt x="222" y="211"/>
                  </a:cubicBezTo>
                  <a:cubicBezTo>
                    <a:pt x="221" y="211"/>
                    <a:pt x="219" y="210"/>
                    <a:pt x="219" y="210"/>
                  </a:cubicBezTo>
                  <a:cubicBezTo>
                    <a:pt x="217" y="210"/>
                    <a:pt x="217" y="211"/>
                    <a:pt x="215" y="211"/>
                  </a:cubicBezTo>
                  <a:cubicBezTo>
                    <a:pt x="211" y="212"/>
                    <a:pt x="201" y="213"/>
                    <a:pt x="207" y="217"/>
                  </a:cubicBezTo>
                  <a:cubicBezTo>
                    <a:pt x="208" y="219"/>
                    <a:pt x="210" y="219"/>
                    <a:pt x="213" y="219"/>
                  </a:cubicBezTo>
                  <a:cubicBezTo>
                    <a:pt x="213" y="219"/>
                    <a:pt x="213" y="217"/>
                    <a:pt x="214" y="217"/>
                  </a:cubicBezTo>
                  <a:cubicBezTo>
                    <a:pt x="214" y="217"/>
                    <a:pt x="217" y="220"/>
                    <a:pt x="218" y="220"/>
                  </a:cubicBezTo>
                  <a:cubicBezTo>
                    <a:pt x="219" y="220"/>
                    <a:pt x="221" y="218"/>
                    <a:pt x="223" y="218"/>
                  </a:cubicBezTo>
                  <a:cubicBezTo>
                    <a:pt x="223" y="218"/>
                    <a:pt x="230" y="218"/>
                    <a:pt x="231" y="218"/>
                  </a:cubicBezTo>
                  <a:cubicBezTo>
                    <a:pt x="231" y="218"/>
                    <a:pt x="232" y="219"/>
                    <a:pt x="234" y="219"/>
                  </a:cubicBezTo>
                  <a:cubicBezTo>
                    <a:pt x="235" y="219"/>
                    <a:pt x="239" y="217"/>
                    <a:pt x="241" y="217"/>
                  </a:cubicBezTo>
                  <a:cubicBezTo>
                    <a:pt x="242" y="218"/>
                    <a:pt x="242" y="220"/>
                    <a:pt x="244" y="219"/>
                  </a:cubicBezTo>
                  <a:cubicBezTo>
                    <a:pt x="244" y="219"/>
                    <a:pt x="248" y="218"/>
                    <a:pt x="248" y="218"/>
                  </a:cubicBezTo>
                  <a:cubicBezTo>
                    <a:pt x="248" y="216"/>
                    <a:pt x="248" y="216"/>
                    <a:pt x="248" y="216"/>
                  </a:cubicBezTo>
                  <a:cubicBezTo>
                    <a:pt x="250" y="216"/>
                    <a:pt x="252" y="217"/>
                    <a:pt x="253" y="218"/>
                  </a:cubicBezTo>
                  <a:cubicBezTo>
                    <a:pt x="253" y="218"/>
                    <a:pt x="253" y="220"/>
                    <a:pt x="253" y="220"/>
                  </a:cubicBezTo>
                  <a:cubicBezTo>
                    <a:pt x="254" y="220"/>
                    <a:pt x="255" y="220"/>
                    <a:pt x="256" y="220"/>
                  </a:cubicBezTo>
                  <a:cubicBezTo>
                    <a:pt x="257" y="220"/>
                    <a:pt x="258" y="217"/>
                    <a:pt x="260" y="217"/>
                  </a:cubicBezTo>
                  <a:cubicBezTo>
                    <a:pt x="261" y="217"/>
                    <a:pt x="261" y="218"/>
                    <a:pt x="262" y="218"/>
                  </a:cubicBezTo>
                  <a:cubicBezTo>
                    <a:pt x="262" y="218"/>
                    <a:pt x="262" y="220"/>
                    <a:pt x="262" y="220"/>
                  </a:cubicBezTo>
                  <a:cubicBezTo>
                    <a:pt x="261" y="220"/>
                    <a:pt x="260" y="220"/>
                    <a:pt x="259" y="220"/>
                  </a:cubicBezTo>
                  <a:cubicBezTo>
                    <a:pt x="258" y="225"/>
                    <a:pt x="260" y="222"/>
                    <a:pt x="256" y="224"/>
                  </a:cubicBezTo>
                  <a:cubicBezTo>
                    <a:pt x="256" y="224"/>
                    <a:pt x="255" y="226"/>
                    <a:pt x="255" y="226"/>
                  </a:cubicBezTo>
                  <a:cubicBezTo>
                    <a:pt x="253" y="227"/>
                    <a:pt x="246" y="227"/>
                    <a:pt x="244" y="226"/>
                  </a:cubicBezTo>
                  <a:cubicBezTo>
                    <a:pt x="243" y="226"/>
                    <a:pt x="242" y="224"/>
                    <a:pt x="241" y="224"/>
                  </a:cubicBezTo>
                  <a:cubicBezTo>
                    <a:pt x="240" y="224"/>
                    <a:pt x="232" y="225"/>
                    <a:pt x="231" y="226"/>
                  </a:cubicBezTo>
                  <a:cubicBezTo>
                    <a:pt x="230" y="226"/>
                    <a:pt x="230" y="228"/>
                    <a:pt x="230" y="228"/>
                  </a:cubicBezTo>
                  <a:cubicBezTo>
                    <a:pt x="226" y="229"/>
                    <a:pt x="218" y="228"/>
                    <a:pt x="214" y="228"/>
                  </a:cubicBezTo>
                  <a:cubicBezTo>
                    <a:pt x="216" y="229"/>
                    <a:pt x="213" y="233"/>
                    <a:pt x="213" y="233"/>
                  </a:cubicBezTo>
                  <a:cubicBezTo>
                    <a:pt x="213" y="237"/>
                    <a:pt x="214" y="234"/>
                    <a:pt x="215" y="235"/>
                  </a:cubicBezTo>
                  <a:cubicBezTo>
                    <a:pt x="215" y="236"/>
                    <a:pt x="215" y="237"/>
                    <a:pt x="215" y="237"/>
                  </a:cubicBezTo>
                  <a:cubicBezTo>
                    <a:pt x="216" y="238"/>
                    <a:pt x="218" y="238"/>
                    <a:pt x="219" y="239"/>
                  </a:cubicBezTo>
                  <a:cubicBezTo>
                    <a:pt x="219" y="239"/>
                    <a:pt x="219" y="241"/>
                    <a:pt x="219" y="241"/>
                  </a:cubicBezTo>
                  <a:cubicBezTo>
                    <a:pt x="221" y="242"/>
                    <a:pt x="225" y="244"/>
                    <a:pt x="228" y="245"/>
                  </a:cubicBezTo>
                  <a:cubicBezTo>
                    <a:pt x="229" y="245"/>
                    <a:pt x="231" y="244"/>
                    <a:pt x="231" y="244"/>
                  </a:cubicBezTo>
                  <a:cubicBezTo>
                    <a:pt x="233" y="244"/>
                    <a:pt x="237" y="245"/>
                    <a:pt x="239" y="246"/>
                  </a:cubicBezTo>
                  <a:cubicBezTo>
                    <a:pt x="240" y="247"/>
                    <a:pt x="240" y="252"/>
                    <a:pt x="241" y="254"/>
                  </a:cubicBezTo>
                  <a:cubicBezTo>
                    <a:pt x="242" y="254"/>
                    <a:pt x="243" y="253"/>
                    <a:pt x="245" y="253"/>
                  </a:cubicBezTo>
                  <a:cubicBezTo>
                    <a:pt x="246" y="255"/>
                    <a:pt x="246" y="255"/>
                    <a:pt x="246" y="255"/>
                  </a:cubicBezTo>
                  <a:cubicBezTo>
                    <a:pt x="246" y="255"/>
                    <a:pt x="247" y="255"/>
                    <a:pt x="248" y="255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50" y="256"/>
                    <a:pt x="254" y="256"/>
                    <a:pt x="256" y="255"/>
                  </a:cubicBezTo>
                  <a:cubicBezTo>
                    <a:pt x="256" y="255"/>
                    <a:pt x="256" y="253"/>
                    <a:pt x="256" y="253"/>
                  </a:cubicBezTo>
                  <a:cubicBezTo>
                    <a:pt x="257" y="253"/>
                    <a:pt x="258" y="253"/>
                    <a:pt x="258" y="253"/>
                  </a:cubicBezTo>
                  <a:cubicBezTo>
                    <a:pt x="260" y="252"/>
                    <a:pt x="260" y="253"/>
                    <a:pt x="262" y="253"/>
                  </a:cubicBezTo>
                  <a:cubicBezTo>
                    <a:pt x="263" y="253"/>
                    <a:pt x="268" y="254"/>
                    <a:pt x="270" y="253"/>
                  </a:cubicBezTo>
                  <a:cubicBezTo>
                    <a:pt x="270" y="253"/>
                    <a:pt x="270" y="253"/>
                    <a:pt x="270" y="253"/>
                  </a:cubicBezTo>
                  <a:cubicBezTo>
                    <a:pt x="272" y="252"/>
                    <a:pt x="275" y="251"/>
                    <a:pt x="276" y="251"/>
                  </a:cubicBezTo>
                  <a:cubicBezTo>
                    <a:pt x="277" y="250"/>
                    <a:pt x="279" y="251"/>
                    <a:pt x="280" y="251"/>
                  </a:cubicBezTo>
                  <a:cubicBezTo>
                    <a:pt x="280" y="248"/>
                    <a:pt x="280" y="248"/>
                    <a:pt x="280" y="248"/>
                  </a:cubicBezTo>
                  <a:cubicBezTo>
                    <a:pt x="281" y="248"/>
                    <a:pt x="282" y="249"/>
                    <a:pt x="283" y="249"/>
                  </a:cubicBezTo>
                  <a:cubicBezTo>
                    <a:pt x="285" y="248"/>
                    <a:pt x="289" y="245"/>
                    <a:pt x="291" y="245"/>
                  </a:cubicBezTo>
                  <a:cubicBezTo>
                    <a:pt x="294" y="244"/>
                    <a:pt x="295" y="245"/>
                    <a:pt x="298" y="243"/>
                  </a:cubicBezTo>
                  <a:cubicBezTo>
                    <a:pt x="298" y="243"/>
                    <a:pt x="300" y="240"/>
                    <a:pt x="300" y="239"/>
                  </a:cubicBezTo>
                  <a:cubicBezTo>
                    <a:pt x="301" y="239"/>
                    <a:pt x="303" y="239"/>
                    <a:pt x="304" y="239"/>
                  </a:cubicBezTo>
                  <a:cubicBezTo>
                    <a:pt x="305" y="238"/>
                    <a:pt x="307" y="236"/>
                    <a:pt x="308" y="235"/>
                  </a:cubicBezTo>
                  <a:cubicBezTo>
                    <a:pt x="308" y="235"/>
                    <a:pt x="308" y="235"/>
                    <a:pt x="308" y="235"/>
                  </a:cubicBezTo>
                  <a:cubicBezTo>
                    <a:pt x="310" y="234"/>
                    <a:pt x="311" y="235"/>
                    <a:pt x="312" y="235"/>
                  </a:cubicBezTo>
                  <a:cubicBezTo>
                    <a:pt x="311" y="237"/>
                    <a:pt x="310" y="239"/>
                    <a:pt x="309" y="241"/>
                  </a:cubicBezTo>
                  <a:cubicBezTo>
                    <a:pt x="310" y="241"/>
                    <a:pt x="310" y="243"/>
                    <a:pt x="310" y="243"/>
                  </a:cubicBezTo>
                  <a:cubicBezTo>
                    <a:pt x="313" y="244"/>
                    <a:pt x="315" y="243"/>
                    <a:pt x="318" y="244"/>
                  </a:cubicBezTo>
                  <a:cubicBezTo>
                    <a:pt x="318" y="244"/>
                    <a:pt x="317" y="247"/>
                    <a:pt x="318" y="247"/>
                  </a:cubicBezTo>
                  <a:cubicBezTo>
                    <a:pt x="318" y="247"/>
                    <a:pt x="320" y="248"/>
                    <a:pt x="320" y="247"/>
                  </a:cubicBezTo>
                  <a:cubicBezTo>
                    <a:pt x="321" y="247"/>
                    <a:pt x="321" y="246"/>
                    <a:pt x="322" y="245"/>
                  </a:cubicBezTo>
                  <a:cubicBezTo>
                    <a:pt x="323" y="246"/>
                    <a:pt x="325" y="249"/>
                    <a:pt x="327" y="249"/>
                  </a:cubicBezTo>
                  <a:cubicBezTo>
                    <a:pt x="328" y="249"/>
                    <a:pt x="329" y="247"/>
                    <a:pt x="330" y="247"/>
                  </a:cubicBezTo>
                  <a:cubicBezTo>
                    <a:pt x="331" y="248"/>
                    <a:pt x="331" y="250"/>
                    <a:pt x="334" y="250"/>
                  </a:cubicBezTo>
                  <a:cubicBezTo>
                    <a:pt x="335" y="250"/>
                    <a:pt x="335" y="248"/>
                    <a:pt x="335" y="247"/>
                  </a:cubicBezTo>
                  <a:cubicBezTo>
                    <a:pt x="337" y="248"/>
                    <a:pt x="339" y="248"/>
                    <a:pt x="341" y="248"/>
                  </a:cubicBezTo>
                  <a:cubicBezTo>
                    <a:pt x="342" y="246"/>
                    <a:pt x="342" y="246"/>
                    <a:pt x="342" y="246"/>
                  </a:cubicBezTo>
                  <a:cubicBezTo>
                    <a:pt x="344" y="245"/>
                    <a:pt x="344" y="246"/>
                    <a:pt x="346" y="245"/>
                  </a:cubicBezTo>
                  <a:cubicBezTo>
                    <a:pt x="347" y="244"/>
                    <a:pt x="346" y="243"/>
                    <a:pt x="347" y="242"/>
                  </a:cubicBezTo>
                  <a:cubicBezTo>
                    <a:pt x="346" y="242"/>
                    <a:pt x="345" y="242"/>
                    <a:pt x="345" y="242"/>
                  </a:cubicBezTo>
                  <a:cubicBezTo>
                    <a:pt x="345" y="241"/>
                    <a:pt x="345" y="240"/>
                    <a:pt x="345" y="239"/>
                  </a:cubicBezTo>
                  <a:cubicBezTo>
                    <a:pt x="343" y="240"/>
                    <a:pt x="342" y="239"/>
                    <a:pt x="340" y="239"/>
                  </a:cubicBezTo>
                  <a:cubicBezTo>
                    <a:pt x="338" y="240"/>
                    <a:pt x="341" y="243"/>
                    <a:pt x="336" y="241"/>
                  </a:cubicBezTo>
                  <a:cubicBezTo>
                    <a:pt x="334" y="241"/>
                    <a:pt x="335" y="239"/>
                    <a:pt x="334" y="238"/>
                  </a:cubicBezTo>
                  <a:cubicBezTo>
                    <a:pt x="333" y="238"/>
                    <a:pt x="331" y="237"/>
                    <a:pt x="331" y="237"/>
                  </a:cubicBezTo>
                  <a:cubicBezTo>
                    <a:pt x="332" y="234"/>
                    <a:pt x="332" y="234"/>
                    <a:pt x="332" y="234"/>
                  </a:cubicBezTo>
                  <a:cubicBezTo>
                    <a:pt x="333" y="235"/>
                    <a:pt x="334" y="234"/>
                    <a:pt x="336" y="235"/>
                  </a:cubicBezTo>
                  <a:cubicBezTo>
                    <a:pt x="336" y="235"/>
                    <a:pt x="337" y="237"/>
                    <a:pt x="338" y="237"/>
                  </a:cubicBezTo>
                  <a:cubicBezTo>
                    <a:pt x="340" y="238"/>
                    <a:pt x="343" y="238"/>
                    <a:pt x="346" y="238"/>
                  </a:cubicBezTo>
                  <a:cubicBezTo>
                    <a:pt x="346" y="238"/>
                    <a:pt x="346" y="236"/>
                    <a:pt x="346" y="236"/>
                  </a:cubicBezTo>
                  <a:cubicBezTo>
                    <a:pt x="344" y="236"/>
                    <a:pt x="344" y="236"/>
                    <a:pt x="343" y="235"/>
                  </a:cubicBezTo>
                  <a:cubicBezTo>
                    <a:pt x="340" y="234"/>
                    <a:pt x="344" y="234"/>
                    <a:pt x="345" y="233"/>
                  </a:cubicBezTo>
                  <a:cubicBezTo>
                    <a:pt x="344" y="233"/>
                    <a:pt x="346" y="232"/>
                    <a:pt x="346" y="232"/>
                  </a:cubicBezTo>
                  <a:cubicBezTo>
                    <a:pt x="348" y="233"/>
                    <a:pt x="349" y="234"/>
                    <a:pt x="352" y="235"/>
                  </a:cubicBezTo>
                  <a:cubicBezTo>
                    <a:pt x="352" y="236"/>
                    <a:pt x="351" y="238"/>
                    <a:pt x="352" y="238"/>
                  </a:cubicBezTo>
                  <a:cubicBezTo>
                    <a:pt x="352" y="239"/>
                    <a:pt x="354" y="238"/>
                    <a:pt x="355" y="239"/>
                  </a:cubicBezTo>
                  <a:cubicBezTo>
                    <a:pt x="356" y="238"/>
                    <a:pt x="355" y="237"/>
                    <a:pt x="356" y="237"/>
                  </a:cubicBezTo>
                  <a:cubicBezTo>
                    <a:pt x="356" y="237"/>
                    <a:pt x="356" y="236"/>
                    <a:pt x="356" y="235"/>
                  </a:cubicBezTo>
                  <a:cubicBezTo>
                    <a:pt x="356" y="235"/>
                    <a:pt x="354" y="234"/>
                    <a:pt x="354" y="234"/>
                  </a:cubicBezTo>
                  <a:cubicBezTo>
                    <a:pt x="355" y="231"/>
                    <a:pt x="355" y="231"/>
                    <a:pt x="355" y="227"/>
                  </a:cubicBezTo>
                  <a:cubicBezTo>
                    <a:pt x="354" y="227"/>
                    <a:pt x="353" y="226"/>
                    <a:pt x="353" y="226"/>
                  </a:cubicBezTo>
                  <a:cubicBezTo>
                    <a:pt x="351" y="226"/>
                    <a:pt x="350" y="227"/>
                    <a:pt x="349" y="227"/>
                  </a:cubicBezTo>
                  <a:cubicBezTo>
                    <a:pt x="341" y="228"/>
                    <a:pt x="337" y="223"/>
                    <a:pt x="335" y="217"/>
                  </a:cubicBezTo>
                  <a:cubicBezTo>
                    <a:pt x="334" y="217"/>
                    <a:pt x="334" y="217"/>
                    <a:pt x="334" y="217"/>
                  </a:cubicBezTo>
                  <a:cubicBezTo>
                    <a:pt x="333" y="219"/>
                    <a:pt x="334" y="221"/>
                    <a:pt x="334" y="223"/>
                  </a:cubicBezTo>
                  <a:cubicBezTo>
                    <a:pt x="333" y="223"/>
                    <a:pt x="332" y="221"/>
                    <a:pt x="332" y="221"/>
                  </a:cubicBezTo>
                  <a:cubicBezTo>
                    <a:pt x="330" y="221"/>
                    <a:pt x="328" y="221"/>
                    <a:pt x="327" y="221"/>
                  </a:cubicBezTo>
                  <a:cubicBezTo>
                    <a:pt x="327" y="220"/>
                    <a:pt x="326" y="218"/>
                    <a:pt x="326" y="218"/>
                  </a:cubicBezTo>
                  <a:cubicBezTo>
                    <a:pt x="325" y="216"/>
                    <a:pt x="323" y="215"/>
                    <a:pt x="322" y="213"/>
                  </a:cubicBezTo>
                  <a:cubicBezTo>
                    <a:pt x="321" y="211"/>
                    <a:pt x="321" y="208"/>
                    <a:pt x="320" y="206"/>
                  </a:cubicBezTo>
                  <a:cubicBezTo>
                    <a:pt x="320" y="205"/>
                    <a:pt x="317" y="205"/>
                    <a:pt x="316" y="204"/>
                  </a:cubicBezTo>
                  <a:cubicBezTo>
                    <a:pt x="315" y="202"/>
                    <a:pt x="317" y="200"/>
                    <a:pt x="316" y="199"/>
                  </a:cubicBezTo>
                  <a:cubicBezTo>
                    <a:pt x="316" y="198"/>
                    <a:pt x="314" y="196"/>
                    <a:pt x="314" y="195"/>
                  </a:cubicBezTo>
                  <a:cubicBezTo>
                    <a:pt x="313" y="195"/>
                    <a:pt x="314" y="194"/>
                    <a:pt x="313" y="193"/>
                  </a:cubicBezTo>
                  <a:cubicBezTo>
                    <a:pt x="312" y="193"/>
                    <a:pt x="309" y="194"/>
                    <a:pt x="308" y="193"/>
                  </a:cubicBezTo>
                  <a:cubicBezTo>
                    <a:pt x="307" y="193"/>
                    <a:pt x="304" y="192"/>
                    <a:pt x="302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0" y="193"/>
                    <a:pt x="300" y="195"/>
                    <a:pt x="298" y="194"/>
                  </a:cubicBezTo>
                  <a:cubicBezTo>
                    <a:pt x="297" y="191"/>
                    <a:pt x="297" y="191"/>
                    <a:pt x="297" y="191"/>
                  </a:cubicBezTo>
                  <a:cubicBezTo>
                    <a:pt x="296" y="191"/>
                    <a:pt x="296" y="191"/>
                    <a:pt x="296" y="191"/>
                  </a:cubicBezTo>
                  <a:cubicBezTo>
                    <a:pt x="295" y="192"/>
                    <a:pt x="292" y="197"/>
                    <a:pt x="292" y="197"/>
                  </a:cubicBezTo>
                  <a:cubicBezTo>
                    <a:pt x="292" y="198"/>
                    <a:pt x="293" y="199"/>
                    <a:pt x="292" y="200"/>
                  </a:cubicBezTo>
                  <a:cubicBezTo>
                    <a:pt x="292" y="201"/>
                    <a:pt x="288" y="202"/>
                    <a:pt x="287" y="203"/>
                  </a:cubicBezTo>
                  <a:cubicBezTo>
                    <a:pt x="285" y="197"/>
                    <a:pt x="288" y="194"/>
                    <a:pt x="290" y="188"/>
                  </a:cubicBezTo>
                  <a:cubicBezTo>
                    <a:pt x="290" y="188"/>
                    <a:pt x="289" y="188"/>
                    <a:pt x="288" y="188"/>
                  </a:cubicBezTo>
                  <a:cubicBezTo>
                    <a:pt x="284" y="183"/>
                    <a:pt x="284" y="183"/>
                    <a:pt x="284" y="183"/>
                  </a:cubicBezTo>
                  <a:cubicBezTo>
                    <a:pt x="284" y="182"/>
                    <a:pt x="285" y="181"/>
                    <a:pt x="284" y="181"/>
                  </a:cubicBezTo>
                  <a:cubicBezTo>
                    <a:pt x="284" y="180"/>
                    <a:pt x="282" y="180"/>
                    <a:pt x="282" y="181"/>
                  </a:cubicBezTo>
                  <a:cubicBezTo>
                    <a:pt x="281" y="180"/>
                    <a:pt x="280" y="179"/>
                    <a:pt x="279" y="178"/>
                  </a:cubicBezTo>
                  <a:cubicBezTo>
                    <a:pt x="279" y="178"/>
                    <a:pt x="277" y="178"/>
                    <a:pt x="276" y="178"/>
                  </a:cubicBezTo>
                  <a:cubicBezTo>
                    <a:pt x="276" y="179"/>
                    <a:pt x="277" y="181"/>
                    <a:pt x="276" y="181"/>
                  </a:cubicBezTo>
                  <a:cubicBezTo>
                    <a:pt x="276" y="182"/>
                    <a:pt x="273" y="183"/>
                    <a:pt x="272" y="184"/>
                  </a:cubicBezTo>
                  <a:cubicBezTo>
                    <a:pt x="272" y="185"/>
                    <a:pt x="273" y="187"/>
                    <a:pt x="272" y="187"/>
                  </a:cubicBezTo>
                  <a:cubicBezTo>
                    <a:pt x="272" y="187"/>
                    <a:pt x="270" y="187"/>
                    <a:pt x="270" y="187"/>
                  </a:cubicBezTo>
                  <a:cubicBezTo>
                    <a:pt x="269" y="186"/>
                    <a:pt x="269" y="187"/>
                    <a:pt x="268" y="187"/>
                  </a:cubicBezTo>
                  <a:cubicBezTo>
                    <a:pt x="267" y="186"/>
                    <a:pt x="268" y="184"/>
                    <a:pt x="268" y="183"/>
                  </a:cubicBezTo>
                  <a:cubicBezTo>
                    <a:pt x="267" y="182"/>
                    <a:pt x="263" y="180"/>
                    <a:pt x="261" y="179"/>
                  </a:cubicBezTo>
                  <a:cubicBezTo>
                    <a:pt x="259" y="178"/>
                    <a:pt x="258" y="178"/>
                    <a:pt x="255" y="177"/>
                  </a:cubicBezTo>
                  <a:cubicBezTo>
                    <a:pt x="255" y="179"/>
                    <a:pt x="254" y="183"/>
                    <a:pt x="254" y="185"/>
                  </a:cubicBezTo>
                  <a:cubicBezTo>
                    <a:pt x="254" y="187"/>
                    <a:pt x="255" y="187"/>
                    <a:pt x="255" y="188"/>
                  </a:cubicBezTo>
                  <a:cubicBezTo>
                    <a:pt x="255" y="190"/>
                    <a:pt x="255" y="191"/>
                    <a:pt x="255" y="193"/>
                  </a:cubicBezTo>
                  <a:cubicBezTo>
                    <a:pt x="255" y="194"/>
                    <a:pt x="252" y="195"/>
                    <a:pt x="252" y="195"/>
                  </a:cubicBezTo>
                  <a:cubicBezTo>
                    <a:pt x="252" y="194"/>
                    <a:pt x="252" y="193"/>
                    <a:pt x="251" y="193"/>
                  </a:cubicBezTo>
                  <a:cubicBezTo>
                    <a:pt x="250" y="192"/>
                    <a:pt x="249" y="193"/>
                    <a:pt x="248" y="192"/>
                  </a:cubicBezTo>
                  <a:cubicBezTo>
                    <a:pt x="247" y="192"/>
                    <a:pt x="241" y="187"/>
                    <a:pt x="241" y="187"/>
                  </a:cubicBezTo>
                  <a:cubicBezTo>
                    <a:pt x="240" y="184"/>
                    <a:pt x="242" y="183"/>
                    <a:pt x="242" y="181"/>
                  </a:cubicBezTo>
                  <a:cubicBezTo>
                    <a:pt x="242" y="177"/>
                    <a:pt x="241" y="174"/>
                    <a:pt x="241" y="171"/>
                  </a:cubicBezTo>
                  <a:cubicBezTo>
                    <a:pt x="238" y="171"/>
                    <a:pt x="237" y="171"/>
                    <a:pt x="235" y="171"/>
                  </a:cubicBezTo>
                  <a:cubicBezTo>
                    <a:pt x="232" y="175"/>
                    <a:pt x="229" y="176"/>
                    <a:pt x="225" y="178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21" y="180"/>
                    <a:pt x="218" y="179"/>
                    <a:pt x="216" y="179"/>
                  </a:cubicBezTo>
                  <a:cubicBezTo>
                    <a:pt x="214" y="180"/>
                    <a:pt x="212" y="182"/>
                    <a:pt x="211" y="183"/>
                  </a:cubicBezTo>
                  <a:cubicBezTo>
                    <a:pt x="209" y="183"/>
                    <a:pt x="208" y="183"/>
                    <a:pt x="207" y="183"/>
                  </a:cubicBezTo>
                  <a:cubicBezTo>
                    <a:pt x="203" y="186"/>
                    <a:pt x="204" y="190"/>
                    <a:pt x="204" y="193"/>
                  </a:cubicBezTo>
                  <a:close/>
                  <a:moveTo>
                    <a:pt x="566" y="186"/>
                  </a:moveTo>
                  <a:cubicBezTo>
                    <a:pt x="563" y="185"/>
                    <a:pt x="561" y="186"/>
                    <a:pt x="559" y="185"/>
                  </a:cubicBezTo>
                  <a:cubicBezTo>
                    <a:pt x="558" y="185"/>
                    <a:pt x="558" y="183"/>
                    <a:pt x="558" y="183"/>
                  </a:cubicBezTo>
                  <a:cubicBezTo>
                    <a:pt x="556" y="182"/>
                    <a:pt x="552" y="182"/>
                    <a:pt x="549" y="182"/>
                  </a:cubicBezTo>
                  <a:cubicBezTo>
                    <a:pt x="543" y="183"/>
                    <a:pt x="544" y="187"/>
                    <a:pt x="548" y="189"/>
                  </a:cubicBezTo>
                  <a:cubicBezTo>
                    <a:pt x="548" y="189"/>
                    <a:pt x="559" y="193"/>
                    <a:pt x="555" y="193"/>
                  </a:cubicBezTo>
                  <a:cubicBezTo>
                    <a:pt x="554" y="194"/>
                    <a:pt x="555" y="193"/>
                    <a:pt x="554" y="193"/>
                  </a:cubicBezTo>
                  <a:cubicBezTo>
                    <a:pt x="554" y="193"/>
                    <a:pt x="551" y="193"/>
                    <a:pt x="551" y="193"/>
                  </a:cubicBezTo>
                  <a:cubicBezTo>
                    <a:pt x="548" y="192"/>
                    <a:pt x="548" y="191"/>
                    <a:pt x="546" y="190"/>
                  </a:cubicBezTo>
                  <a:cubicBezTo>
                    <a:pt x="545" y="190"/>
                    <a:pt x="544" y="190"/>
                    <a:pt x="544" y="190"/>
                  </a:cubicBezTo>
                  <a:cubicBezTo>
                    <a:pt x="543" y="193"/>
                    <a:pt x="543" y="193"/>
                    <a:pt x="543" y="193"/>
                  </a:cubicBezTo>
                  <a:cubicBezTo>
                    <a:pt x="545" y="193"/>
                    <a:pt x="544" y="194"/>
                    <a:pt x="544" y="195"/>
                  </a:cubicBezTo>
                  <a:cubicBezTo>
                    <a:pt x="544" y="195"/>
                    <a:pt x="543" y="195"/>
                    <a:pt x="542" y="195"/>
                  </a:cubicBezTo>
                  <a:cubicBezTo>
                    <a:pt x="542" y="195"/>
                    <a:pt x="541" y="197"/>
                    <a:pt x="541" y="197"/>
                  </a:cubicBezTo>
                  <a:cubicBezTo>
                    <a:pt x="540" y="196"/>
                    <a:pt x="540" y="199"/>
                    <a:pt x="540" y="199"/>
                  </a:cubicBezTo>
                  <a:cubicBezTo>
                    <a:pt x="542" y="200"/>
                    <a:pt x="542" y="199"/>
                    <a:pt x="542" y="201"/>
                  </a:cubicBezTo>
                  <a:cubicBezTo>
                    <a:pt x="542" y="201"/>
                    <a:pt x="540" y="201"/>
                    <a:pt x="540" y="201"/>
                  </a:cubicBezTo>
                  <a:cubicBezTo>
                    <a:pt x="540" y="201"/>
                    <a:pt x="538" y="200"/>
                    <a:pt x="540" y="200"/>
                  </a:cubicBezTo>
                  <a:cubicBezTo>
                    <a:pt x="538" y="200"/>
                    <a:pt x="540" y="197"/>
                    <a:pt x="540" y="197"/>
                  </a:cubicBezTo>
                  <a:cubicBezTo>
                    <a:pt x="541" y="188"/>
                    <a:pt x="539" y="191"/>
                    <a:pt x="534" y="193"/>
                  </a:cubicBezTo>
                  <a:cubicBezTo>
                    <a:pt x="533" y="191"/>
                    <a:pt x="533" y="191"/>
                    <a:pt x="533" y="191"/>
                  </a:cubicBezTo>
                  <a:cubicBezTo>
                    <a:pt x="535" y="193"/>
                    <a:pt x="534" y="189"/>
                    <a:pt x="531" y="189"/>
                  </a:cubicBezTo>
                  <a:cubicBezTo>
                    <a:pt x="530" y="191"/>
                    <a:pt x="530" y="191"/>
                    <a:pt x="530" y="191"/>
                  </a:cubicBezTo>
                  <a:cubicBezTo>
                    <a:pt x="527" y="192"/>
                    <a:pt x="527" y="193"/>
                    <a:pt x="524" y="195"/>
                  </a:cubicBezTo>
                  <a:cubicBezTo>
                    <a:pt x="525" y="196"/>
                    <a:pt x="526" y="197"/>
                    <a:pt x="527" y="197"/>
                  </a:cubicBezTo>
                  <a:cubicBezTo>
                    <a:pt x="527" y="198"/>
                    <a:pt x="526" y="199"/>
                    <a:pt x="526" y="200"/>
                  </a:cubicBezTo>
                  <a:cubicBezTo>
                    <a:pt x="522" y="200"/>
                    <a:pt x="522" y="200"/>
                    <a:pt x="519" y="199"/>
                  </a:cubicBezTo>
                  <a:cubicBezTo>
                    <a:pt x="519" y="198"/>
                    <a:pt x="519" y="198"/>
                    <a:pt x="519" y="198"/>
                  </a:cubicBezTo>
                  <a:cubicBezTo>
                    <a:pt x="520" y="198"/>
                    <a:pt x="521" y="198"/>
                    <a:pt x="522" y="198"/>
                  </a:cubicBezTo>
                  <a:cubicBezTo>
                    <a:pt x="523" y="196"/>
                    <a:pt x="521" y="195"/>
                    <a:pt x="523" y="193"/>
                  </a:cubicBezTo>
                  <a:cubicBezTo>
                    <a:pt x="525" y="192"/>
                    <a:pt x="523" y="192"/>
                    <a:pt x="522" y="191"/>
                  </a:cubicBezTo>
                  <a:cubicBezTo>
                    <a:pt x="522" y="190"/>
                    <a:pt x="522" y="190"/>
                    <a:pt x="522" y="190"/>
                  </a:cubicBezTo>
                  <a:cubicBezTo>
                    <a:pt x="522" y="190"/>
                    <a:pt x="523" y="188"/>
                    <a:pt x="522" y="187"/>
                  </a:cubicBezTo>
                  <a:cubicBezTo>
                    <a:pt x="522" y="187"/>
                    <a:pt x="522" y="187"/>
                    <a:pt x="522" y="187"/>
                  </a:cubicBezTo>
                  <a:cubicBezTo>
                    <a:pt x="521" y="186"/>
                    <a:pt x="521" y="184"/>
                    <a:pt x="520" y="183"/>
                  </a:cubicBezTo>
                  <a:cubicBezTo>
                    <a:pt x="518" y="183"/>
                    <a:pt x="518" y="183"/>
                    <a:pt x="518" y="183"/>
                  </a:cubicBezTo>
                  <a:cubicBezTo>
                    <a:pt x="517" y="178"/>
                    <a:pt x="521" y="178"/>
                    <a:pt x="521" y="177"/>
                  </a:cubicBezTo>
                  <a:cubicBezTo>
                    <a:pt x="521" y="177"/>
                    <a:pt x="521" y="176"/>
                    <a:pt x="521" y="175"/>
                  </a:cubicBezTo>
                  <a:cubicBezTo>
                    <a:pt x="521" y="176"/>
                    <a:pt x="520" y="175"/>
                    <a:pt x="520" y="175"/>
                  </a:cubicBezTo>
                  <a:cubicBezTo>
                    <a:pt x="521" y="170"/>
                    <a:pt x="525" y="169"/>
                    <a:pt x="518" y="167"/>
                  </a:cubicBezTo>
                  <a:cubicBezTo>
                    <a:pt x="517" y="166"/>
                    <a:pt x="513" y="165"/>
                    <a:pt x="510" y="166"/>
                  </a:cubicBezTo>
                  <a:cubicBezTo>
                    <a:pt x="510" y="166"/>
                    <a:pt x="510" y="166"/>
                    <a:pt x="510" y="166"/>
                  </a:cubicBezTo>
                  <a:cubicBezTo>
                    <a:pt x="510" y="166"/>
                    <a:pt x="508" y="168"/>
                    <a:pt x="508" y="168"/>
                  </a:cubicBezTo>
                  <a:cubicBezTo>
                    <a:pt x="507" y="168"/>
                    <a:pt x="505" y="168"/>
                    <a:pt x="504" y="168"/>
                  </a:cubicBezTo>
                  <a:cubicBezTo>
                    <a:pt x="504" y="169"/>
                    <a:pt x="504" y="170"/>
                    <a:pt x="504" y="171"/>
                  </a:cubicBezTo>
                  <a:cubicBezTo>
                    <a:pt x="498" y="171"/>
                    <a:pt x="498" y="171"/>
                    <a:pt x="498" y="171"/>
                  </a:cubicBezTo>
                  <a:cubicBezTo>
                    <a:pt x="498" y="172"/>
                    <a:pt x="498" y="173"/>
                    <a:pt x="498" y="173"/>
                  </a:cubicBezTo>
                  <a:cubicBezTo>
                    <a:pt x="497" y="174"/>
                    <a:pt x="495" y="173"/>
                    <a:pt x="493" y="174"/>
                  </a:cubicBezTo>
                  <a:cubicBezTo>
                    <a:pt x="492" y="175"/>
                    <a:pt x="494" y="175"/>
                    <a:pt x="494" y="175"/>
                  </a:cubicBezTo>
                  <a:cubicBezTo>
                    <a:pt x="493" y="175"/>
                    <a:pt x="494" y="176"/>
                    <a:pt x="494" y="176"/>
                  </a:cubicBezTo>
                  <a:cubicBezTo>
                    <a:pt x="494" y="177"/>
                    <a:pt x="493" y="177"/>
                    <a:pt x="492" y="179"/>
                  </a:cubicBezTo>
                  <a:cubicBezTo>
                    <a:pt x="492" y="179"/>
                    <a:pt x="495" y="179"/>
                    <a:pt x="494" y="179"/>
                  </a:cubicBezTo>
                  <a:cubicBezTo>
                    <a:pt x="492" y="180"/>
                    <a:pt x="492" y="179"/>
                    <a:pt x="490" y="179"/>
                  </a:cubicBezTo>
                  <a:cubicBezTo>
                    <a:pt x="488" y="179"/>
                    <a:pt x="487" y="181"/>
                    <a:pt x="487" y="181"/>
                  </a:cubicBezTo>
                  <a:cubicBezTo>
                    <a:pt x="487" y="181"/>
                    <a:pt x="487" y="186"/>
                    <a:pt x="487" y="188"/>
                  </a:cubicBezTo>
                  <a:cubicBezTo>
                    <a:pt x="488" y="188"/>
                    <a:pt x="489" y="189"/>
                    <a:pt x="489" y="189"/>
                  </a:cubicBezTo>
                  <a:cubicBezTo>
                    <a:pt x="490" y="190"/>
                    <a:pt x="494" y="188"/>
                    <a:pt x="496" y="189"/>
                  </a:cubicBezTo>
                  <a:cubicBezTo>
                    <a:pt x="496" y="189"/>
                    <a:pt x="495" y="194"/>
                    <a:pt x="496" y="195"/>
                  </a:cubicBezTo>
                  <a:cubicBezTo>
                    <a:pt x="493" y="193"/>
                    <a:pt x="492" y="192"/>
                    <a:pt x="486" y="192"/>
                  </a:cubicBezTo>
                  <a:cubicBezTo>
                    <a:pt x="486" y="194"/>
                    <a:pt x="486" y="195"/>
                    <a:pt x="486" y="196"/>
                  </a:cubicBezTo>
                  <a:cubicBezTo>
                    <a:pt x="491" y="200"/>
                    <a:pt x="495" y="197"/>
                    <a:pt x="490" y="203"/>
                  </a:cubicBezTo>
                  <a:cubicBezTo>
                    <a:pt x="490" y="201"/>
                    <a:pt x="491" y="208"/>
                    <a:pt x="492" y="210"/>
                  </a:cubicBezTo>
                  <a:cubicBezTo>
                    <a:pt x="486" y="207"/>
                    <a:pt x="485" y="208"/>
                    <a:pt x="478" y="209"/>
                  </a:cubicBezTo>
                  <a:cubicBezTo>
                    <a:pt x="480" y="208"/>
                    <a:pt x="482" y="206"/>
                    <a:pt x="484" y="205"/>
                  </a:cubicBezTo>
                  <a:cubicBezTo>
                    <a:pt x="484" y="205"/>
                    <a:pt x="485" y="206"/>
                    <a:pt x="486" y="205"/>
                  </a:cubicBezTo>
                  <a:cubicBezTo>
                    <a:pt x="485" y="204"/>
                    <a:pt x="486" y="203"/>
                    <a:pt x="485" y="202"/>
                  </a:cubicBezTo>
                  <a:cubicBezTo>
                    <a:pt x="484" y="201"/>
                    <a:pt x="481" y="201"/>
                    <a:pt x="480" y="199"/>
                  </a:cubicBezTo>
                  <a:cubicBezTo>
                    <a:pt x="478" y="196"/>
                    <a:pt x="479" y="183"/>
                    <a:pt x="480" y="179"/>
                  </a:cubicBezTo>
                  <a:cubicBezTo>
                    <a:pt x="482" y="172"/>
                    <a:pt x="491" y="170"/>
                    <a:pt x="500" y="169"/>
                  </a:cubicBezTo>
                  <a:cubicBezTo>
                    <a:pt x="499" y="169"/>
                    <a:pt x="501" y="169"/>
                    <a:pt x="501" y="169"/>
                  </a:cubicBezTo>
                  <a:cubicBezTo>
                    <a:pt x="501" y="169"/>
                    <a:pt x="501" y="167"/>
                    <a:pt x="501" y="167"/>
                  </a:cubicBezTo>
                  <a:cubicBezTo>
                    <a:pt x="500" y="167"/>
                    <a:pt x="497" y="166"/>
                    <a:pt x="496" y="166"/>
                  </a:cubicBezTo>
                  <a:cubicBezTo>
                    <a:pt x="493" y="165"/>
                    <a:pt x="486" y="165"/>
                    <a:pt x="482" y="166"/>
                  </a:cubicBezTo>
                  <a:cubicBezTo>
                    <a:pt x="480" y="168"/>
                    <a:pt x="480" y="168"/>
                    <a:pt x="480" y="168"/>
                  </a:cubicBezTo>
                  <a:cubicBezTo>
                    <a:pt x="478" y="168"/>
                    <a:pt x="477" y="166"/>
                    <a:pt x="474" y="166"/>
                  </a:cubicBezTo>
                  <a:cubicBezTo>
                    <a:pt x="473" y="166"/>
                    <a:pt x="471" y="168"/>
                    <a:pt x="470" y="168"/>
                  </a:cubicBezTo>
                  <a:cubicBezTo>
                    <a:pt x="467" y="168"/>
                    <a:pt x="467" y="167"/>
                    <a:pt x="464" y="168"/>
                  </a:cubicBezTo>
                  <a:cubicBezTo>
                    <a:pt x="464" y="168"/>
                    <a:pt x="464" y="168"/>
                    <a:pt x="464" y="168"/>
                  </a:cubicBezTo>
                  <a:cubicBezTo>
                    <a:pt x="463" y="169"/>
                    <a:pt x="461" y="171"/>
                    <a:pt x="460" y="172"/>
                  </a:cubicBezTo>
                  <a:cubicBezTo>
                    <a:pt x="460" y="173"/>
                    <a:pt x="461" y="175"/>
                    <a:pt x="461" y="175"/>
                  </a:cubicBezTo>
                  <a:cubicBezTo>
                    <a:pt x="461" y="175"/>
                    <a:pt x="456" y="178"/>
                    <a:pt x="456" y="178"/>
                  </a:cubicBezTo>
                  <a:cubicBezTo>
                    <a:pt x="457" y="181"/>
                    <a:pt x="457" y="181"/>
                    <a:pt x="457" y="181"/>
                  </a:cubicBezTo>
                  <a:cubicBezTo>
                    <a:pt x="456" y="183"/>
                    <a:pt x="449" y="189"/>
                    <a:pt x="449" y="190"/>
                  </a:cubicBezTo>
                  <a:cubicBezTo>
                    <a:pt x="448" y="191"/>
                    <a:pt x="450" y="192"/>
                    <a:pt x="450" y="194"/>
                  </a:cubicBezTo>
                  <a:cubicBezTo>
                    <a:pt x="450" y="195"/>
                    <a:pt x="447" y="197"/>
                    <a:pt x="447" y="197"/>
                  </a:cubicBezTo>
                  <a:cubicBezTo>
                    <a:pt x="446" y="199"/>
                    <a:pt x="446" y="199"/>
                    <a:pt x="446" y="201"/>
                  </a:cubicBezTo>
                  <a:cubicBezTo>
                    <a:pt x="448" y="202"/>
                    <a:pt x="450" y="203"/>
                    <a:pt x="453" y="204"/>
                  </a:cubicBezTo>
                  <a:cubicBezTo>
                    <a:pt x="453" y="205"/>
                    <a:pt x="453" y="205"/>
                    <a:pt x="453" y="205"/>
                  </a:cubicBezTo>
                  <a:cubicBezTo>
                    <a:pt x="452" y="205"/>
                    <a:pt x="452" y="205"/>
                    <a:pt x="452" y="205"/>
                  </a:cubicBezTo>
                  <a:cubicBezTo>
                    <a:pt x="450" y="205"/>
                    <a:pt x="454" y="209"/>
                    <a:pt x="455" y="209"/>
                  </a:cubicBezTo>
                  <a:cubicBezTo>
                    <a:pt x="455" y="210"/>
                    <a:pt x="455" y="210"/>
                    <a:pt x="455" y="210"/>
                  </a:cubicBezTo>
                  <a:cubicBezTo>
                    <a:pt x="458" y="211"/>
                    <a:pt x="463" y="210"/>
                    <a:pt x="466" y="210"/>
                  </a:cubicBezTo>
                  <a:cubicBezTo>
                    <a:pt x="467" y="213"/>
                    <a:pt x="467" y="213"/>
                    <a:pt x="467" y="213"/>
                  </a:cubicBezTo>
                  <a:cubicBezTo>
                    <a:pt x="465" y="212"/>
                    <a:pt x="463" y="213"/>
                    <a:pt x="461" y="213"/>
                  </a:cubicBezTo>
                  <a:cubicBezTo>
                    <a:pt x="461" y="213"/>
                    <a:pt x="461" y="215"/>
                    <a:pt x="461" y="215"/>
                  </a:cubicBezTo>
                  <a:cubicBezTo>
                    <a:pt x="461" y="215"/>
                    <a:pt x="464" y="218"/>
                    <a:pt x="464" y="218"/>
                  </a:cubicBezTo>
                  <a:cubicBezTo>
                    <a:pt x="464" y="219"/>
                    <a:pt x="464" y="219"/>
                    <a:pt x="464" y="219"/>
                  </a:cubicBezTo>
                  <a:cubicBezTo>
                    <a:pt x="464" y="219"/>
                    <a:pt x="464" y="218"/>
                    <a:pt x="466" y="218"/>
                  </a:cubicBezTo>
                  <a:cubicBezTo>
                    <a:pt x="466" y="218"/>
                    <a:pt x="469" y="220"/>
                    <a:pt x="470" y="221"/>
                  </a:cubicBezTo>
                  <a:cubicBezTo>
                    <a:pt x="469" y="221"/>
                    <a:pt x="468" y="221"/>
                    <a:pt x="468" y="221"/>
                  </a:cubicBezTo>
                  <a:cubicBezTo>
                    <a:pt x="468" y="223"/>
                    <a:pt x="468" y="223"/>
                    <a:pt x="468" y="223"/>
                  </a:cubicBezTo>
                  <a:cubicBezTo>
                    <a:pt x="469" y="223"/>
                    <a:pt x="471" y="223"/>
                    <a:pt x="472" y="223"/>
                  </a:cubicBezTo>
                  <a:cubicBezTo>
                    <a:pt x="474" y="221"/>
                    <a:pt x="475" y="219"/>
                    <a:pt x="478" y="221"/>
                  </a:cubicBezTo>
                  <a:cubicBezTo>
                    <a:pt x="479" y="221"/>
                    <a:pt x="478" y="222"/>
                    <a:pt x="478" y="223"/>
                  </a:cubicBezTo>
                  <a:cubicBezTo>
                    <a:pt x="479" y="223"/>
                    <a:pt x="483" y="226"/>
                    <a:pt x="484" y="227"/>
                  </a:cubicBezTo>
                  <a:cubicBezTo>
                    <a:pt x="484" y="227"/>
                    <a:pt x="483" y="227"/>
                    <a:pt x="483" y="229"/>
                  </a:cubicBezTo>
                  <a:cubicBezTo>
                    <a:pt x="483" y="229"/>
                    <a:pt x="484" y="229"/>
                    <a:pt x="484" y="229"/>
                  </a:cubicBezTo>
                  <a:cubicBezTo>
                    <a:pt x="487" y="229"/>
                    <a:pt x="488" y="229"/>
                    <a:pt x="490" y="229"/>
                  </a:cubicBezTo>
                  <a:cubicBezTo>
                    <a:pt x="490" y="229"/>
                    <a:pt x="488" y="226"/>
                    <a:pt x="489" y="226"/>
                  </a:cubicBezTo>
                  <a:cubicBezTo>
                    <a:pt x="490" y="226"/>
                    <a:pt x="490" y="226"/>
                    <a:pt x="490" y="226"/>
                  </a:cubicBezTo>
                  <a:cubicBezTo>
                    <a:pt x="491" y="226"/>
                    <a:pt x="493" y="229"/>
                    <a:pt x="493" y="229"/>
                  </a:cubicBezTo>
                  <a:cubicBezTo>
                    <a:pt x="495" y="230"/>
                    <a:pt x="497" y="229"/>
                    <a:pt x="499" y="229"/>
                  </a:cubicBezTo>
                  <a:cubicBezTo>
                    <a:pt x="500" y="231"/>
                    <a:pt x="500" y="231"/>
                    <a:pt x="500" y="231"/>
                  </a:cubicBezTo>
                  <a:cubicBezTo>
                    <a:pt x="501" y="231"/>
                    <a:pt x="502" y="231"/>
                    <a:pt x="504" y="231"/>
                  </a:cubicBezTo>
                  <a:cubicBezTo>
                    <a:pt x="505" y="231"/>
                    <a:pt x="509" y="229"/>
                    <a:pt x="510" y="229"/>
                  </a:cubicBezTo>
                  <a:cubicBezTo>
                    <a:pt x="511" y="229"/>
                    <a:pt x="511" y="231"/>
                    <a:pt x="512" y="231"/>
                  </a:cubicBezTo>
                  <a:cubicBezTo>
                    <a:pt x="513" y="232"/>
                    <a:pt x="517" y="233"/>
                    <a:pt x="518" y="233"/>
                  </a:cubicBezTo>
                  <a:cubicBezTo>
                    <a:pt x="524" y="233"/>
                    <a:pt x="520" y="231"/>
                    <a:pt x="518" y="229"/>
                  </a:cubicBezTo>
                  <a:cubicBezTo>
                    <a:pt x="518" y="229"/>
                    <a:pt x="518" y="228"/>
                    <a:pt x="518" y="227"/>
                  </a:cubicBezTo>
                  <a:cubicBezTo>
                    <a:pt x="516" y="226"/>
                    <a:pt x="515" y="225"/>
                    <a:pt x="514" y="224"/>
                  </a:cubicBezTo>
                  <a:cubicBezTo>
                    <a:pt x="512" y="223"/>
                    <a:pt x="513" y="222"/>
                    <a:pt x="516" y="223"/>
                  </a:cubicBezTo>
                  <a:cubicBezTo>
                    <a:pt x="517" y="223"/>
                    <a:pt x="520" y="228"/>
                    <a:pt x="521" y="229"/>
                  </a:cubicBezTo>
                  <a:cubicBezTo>
                    <a:pt x="521" y="230"/>
                    <a:pt x="522" y="229"/>
                    <a:pt x="523" y="229"/>
                  </a:cubicBezTo>
                  <a:cubicBezTo>
                    <a:pt x="525" y="230"/>
                    <a:pt x="526" y="233"/>
                    <a:pt x="528" y="235"/>
                  </a:cubicBezTo>
                  <a:cubicBezTo>
                    <a:pt x="528" y="235"/>
                    <a:pt x="529" y="235"/>
                    <a:pt x="530" y="235"/>
                  </a:cubicBezTo>
                  <a:cubicBezTo>
                    <a:pt x="529" y="234"/>
                    <a:pt x="531" y="233"/>
                    <a:pt x="530" y="231"/>
                  </a:cubicBezTo>
                  <a:cubicBezTo>
                    <a:pt x="530" y="231"/>
                    <a:pt x="527" y="230"/>
                    <a:pt x="527" y="229"/>
                  </a:cubicBezTo>
                  <a:cubicBezTo>
                    <a:pt x="527" y="229"/>
                    <a:pt x="527" y="228"/>
                    <a:pt x="527" y="227"/>
                  </a:cubicBezTo>
                  <a:cubicBezTo>
                    <a:pt x="527" y="227"/>
                    <a:pt x="525" y="226"/>
                    <a:pt x="525" y="226"/>
                  </a:cubicBezTo>
                  <a:cubicBezTo>
                    <a:pt x="525" y="224"/>
                    <a:pt x="526" y="225"/>
                    <a:pt x="526" y="224"/>
                  </a:cubicBezTo>
                  <a:cubicBezTo>
                    <a:pt x="527" y="224"/>
                    <a:pt x="529" y="224"/>
                    <a:pt x="531" y="224"/>
                  </a:cubicBezTo>
                  <a:cubicBezTo>
                    <a:pt x="531" y="223"/>
                    <a:pt x="531" y="223"/>
                    <a:pt x="531" y="223"/>
                  </a:cubicBezTo>
                  <a:cubicBezTo>
                    <a:pt x="531" y="223"/>
                    <a:pt x="534" y="223"/>
                    <a:pt x="534" y="223"/>
                  </a:cubicBezTo>
                  <a:cubicBezTo>
                    <a:pt x="534" y="224"/>
                    <a:pt x="535" y="223"/>
                    <a:pt x="536" y="223"/>
                  </a:cubicBezTo>
                  <a:cubicBezTo>
                    <a:pt x="537" y="224"/>
                    <a:pt x="537" y="226"/>
                    <a:pt x="538" y="227"/>
                  </a:cubicBezTo>
                  <a:cubicBezTo>
                    <a:pt x="542" y="230"/>
                    <a:pt x="542" y="228"/>
                    <a:pt x="545" y="227"/>
                  </a:cubicBezTo>
                  <a:cubicBezTo>
                    <a:pt x="546" y="227"/>
                    <a:pt x="546" y="228"/>
                    <a:pt x="548" y="228"/>
                  </a:cubicBezTo>
                  <a:cubicBezTo>
                    <a:pt x="548" y="228"/>
                    <a:pt x="548" y="227"/>
                    <a:pt x="549" y="227"/>
                  </a:cubicBezTo>
                  <a:cubicBezTo>
                    <a:pt x="548" y="224"/>
                    <a:pt x="548" y="223"/>
                    <a:pt x="548" y="221"/>
                  </a:cubicBezTo>
                  <a:cubicBezTo>
                    <a:pt x="546" y="221"/>
                    <a:pt x="546" y="221"/>
                    <a:pt x="546" y="221"/>
                  </a:cubicBezTo>
                  <a:cubicBezTo>
                    <a:pt x="546" y="222"/>
                    <a:pt x="545" y="223"/>
                    <a:pt x="545" y="223"/>
                  </a:cubicBezTo>
                  <a:cubicBezTo>
                    <a:pt x="544" y="224"/>
                    <a:pt x="544" y="223"/>
                    <a:pt x="543" y="223"/>
                  </a:cubicBezTo>
                  <a:cubicBezTo>
                    <a:pt x="543" y="223"/>
                    <a:pt x="543" y="221"/>
                    <a:pt x="543" y="221"/>
                  </a:cubicBezTo>
                  <a:cubicBezTo>
                    <a:pt x="545" y="220"/>
                    <a:pt x="546" y="220"/>
                    <a:pt x="548" y="219"/>
                  </a:cubicBezTo>
                  <a:cubicBezTo>
                    <a:pt x="549" y="220"/>
                    <a:pt x="550" y="222"/>
                    <a:pt x="550" y="224"/>
                  </a:cubicBezTo>
                  <a:cubicBezTo>
                    <a:pt x="551" y="224"/>
                    <a:pt x="552" y="224"/>
                    <a:pt x="553" y="225"/>
                  </a:cubicBezTo>
                  <a:cubicBezTo>
                    <a:pt x="553" y="223"/>
                    <a:pt x="553" y="223"/>
                    <a:pt x="553" y="223"/>
                  </a:cubicBezTo>
                  <a:cubicBezTo>
                    <a:pt x="553" y="223"/>
                    <a:pt x="555" y="223"/>
                    <a:pt x="556" y="223"/>
                  </a:cubicBezTo>
                  <a:cubicBezTo>
                    <a:pt x="557" y="226"/>
                    <a:pt x="557" y="230"/>
                    <a:pt x="558" y="233"/>
                  </a:cubicBezTo>
                  <a:cubicBezTo>
                    <a:pt x="560" y="233"/>
                    <a:pt x="560" y="233"/>
                    <a:pt x="560" y="233"/>
                  </a:cubicBezTo>
                  <a:cubicBezTo>
                    <a:pt x="560" y="232"/>
                    <a:pt x="560" y="230"/>
                    <a:pt x="560" y="229"/>
                  </a:cubicBezTo>
                  <a:cubicBezTo>
                    <a:pt x="561" y="229"/>
                    <a:pt x="560" y="229"/>
                    <a:pt x="562" y="229"/>
                  </a:cubicBezTo>
                  <a:cubicBezTo>
                    <a:pt x="562" y="229"/>
                    <a:pt x="563" y="228"/>
                    <a:pt x="563" y="228"/>
                  </a:cubicBezTo>
                  <a:cubicBezTo>
                    <a:pt x="564" y="228"/>
                    <a:pt x="564" y="229"/>
                    <a:pt x="566" y="229"/>
                  </a:cubicBezTo>
                  <a:cubicBezTo>
                    <a:pt x="566" y="230"/>
                    <a:pt x="565" y="231"/>
                    <a:pt x="566" y="231"/>
                  </a:cubicBezTo>
                  <a:cubicBezTo>
                    <a:pt x="567" y="232"/>
                    <a:pt x="568" y="231"/>
                    <a:pt x="568" y="231"/>
                  </a:cubicBezTo>
                  <a:cubicBezTo>
                    <a:pt x="568" y="233"/>
                    <a:pt x="567" y="233"/>
                    <a:pt x="567" y="235"/>
                  </a:cubicBezTo>
                  <a:cubicBezTo>
                    <a:pt x="568" y="235"/>
                    <a:pt x="569" y="235"/>
                    <a:pt x="570" y="235"/>
                  </a:cubicBezTo>
                  <a:cubicBezTo>
                    <a:pt x="572" y="231"/>
                    <a:pt x="571" y="232"/>
                    <a:pt x="575" y="232"/>
                  </a:cubicBezTo>
                  <a:cubicBezTo>
                    <a:pt x="576" y="235"/>
                    <a:pt x="576" y="235"/>
                    <a:pt x="576" y="235"/>
                  </a:cubicBezTo>
                  <a:cubicBezTo>
                    <a:pt x="575" y="235"/>
                    <a:pt x="574" y="234"/>
                    <a:pt x="573" y="234"/>
                  </a:cubicBezTo>
                  <a:cubicBezTo>
                    <a:pt x="573" y="235"/>
                    <a:pt x="573" y="235"/>
                    <a:pt x="572" y="235"/>
                  </a:cubicBezTo>
                  <a:cubicBezTo>
                    <a:pt x="572" y="236"/>
                    <a:pt x="572" y="238"/>
                    <a:pt x="572" y="239"/>
                  </a:cubicBezTo>
                  <a:cubicBezTo>
                    <a:pt x="573" y="239"/>
                    <a:pt x="573" y="240"/>
                    <a:pt x="574" y="241"/>
                  </a:cubicBezTo>
                  <a:cubicBezTo>
                    <a:pt x="575" y="241"/>
                    <a:pt x="577" y="241"/>
                    <a:pt x="578" y="241"/>
                  </a:cubicBezTo>
                  <a:cubicBezTo>
                    <a:pt x="579" y="242"/>
                    <a:pt x="579" y="245"/>
                    <a:pt x="578" y="244"/>
                  </a:cubicBezTo>
                  <a:cubicBezTo>
                    <a:pt x="578" y="244"/>
                    <a:pt x="578" y="243"/>
                    <a:pt x="577" y="243"/>
                  </a:cubicBezTo>
                  <a:cubicBezTo>
                    <a:pt x="577" y="243"/>
                    <a:pt x="576" y="243"/>
                    <a:pt x="575" y="243"/>
                  </a:cubicBezTo>
                  <a:cubicBezTo>
                    <a:pt x="575" y="243"/>
                    <a:pt x="575" y="244"/>
                    <a:pt x="575" y="245"/>
                  </a:cubicBezTo>
                  <a:cubicBezTo>
                    <a:pt x="574" y="246"/>
                    <a:pt x="575" y="246"/>
                    <a:pt x="574" y="247"/>
                  </a:cubicBezTo>
                  <a:cubicBezTo>
                    <a:pt x="572" y="246"/>
                    <a:pt x="574" y="251"/>
                    <a:pt x="574" y="251"/>
                  </a:cubicBezTo>
                  <a:cubicBezTo>
                    <a:pt x="574" y="251"/>
                    <a:pt x="576" y="250"/>
                    <a:pt x="576" y="251"/>
                  </a:cubicBezTo>
                  <a:cubicBezTo>
                    <a:pt x="577" y="251"/>
                    <a:pt x="575" y="254"/>
                    <a:pt x="576" y="255"/>
                  </a:cubicBezTo>
                  <a:cubicBezTo>
                    <a:pt x="577" y="254"/>
                    <a:pt x="577" y="255"/>
                    <a:pt x="578" y="255"/>
                  </a:cubicBezTo>
                  <a:cubicBezTo>
                    <a:pt x="580" y="254"/>
                    <a:pt x="584" y="249"/>
                    <a:pt x="585" y="247"/>
                  </a:cubicBezTo>
                  <a:cubicBezTo>
                    <a:pt x="586" y="248"/>
                    <a:pt x="587" y="248"/>
                    <a:pt x="588" y="248"/>
                  </a:cubicBezTo>
                  <a:cubicBezTo>
                    <a:pt x="589" y="248"/>
                    <a:pt x="589" y="245"/>
                    <a:pt x="590" y="245"/>
                  </a:cubicBezTo>
                  <a:cubicBezTo>
                    <a:pt x="591" y="245"/>
                    <a:pt x="591" y="249"/>
                    <a:pt x="591" y="250"/>
                  </a:cubicBezTo>
                  <a:cubicBezTo>
                    <a:pt x="591" y="250"/>
                    <a:pt x="589" y="251"/>
                    <a:pt x="588" y="251"/>
                  </a:cubicBezTo>
                  <a:cubicBezTo>
                    <a:pt x="588" y="252"/>
                    <a:pt x="588" y="253"/>
                    <a:pt x="589" y="253"/>
                  </a:cubicBezTo>
                  <a:cubicBezTo>
                    <a:pt x="589" y="254"/>
                    <a:pt x="589" y="254"/>
                    <a:pt x="589" y="255"/>
                  </a:cubicBezTo>
                  <a:cubicBezTo>
                    <a:pt x="589" y="256"/>
                    <a:pt x="589" y="256"/>
                    <a:pt x="589" y="256"/>
                  </a:cubicBezTo>
                  <a:cubicBezTo>
                    <a:pt x="591" y="256"/>
                    <a:pt x="592" y="256"/>
                    <a:pt x="593" y="256"/>
                  </a:cubicBezTo>
                  <a:cubicBezTo>
                    <a:pt x="593" y="256"/>
                    <a:pt x="595" y="258"/>
                    <a:pt x="593" y="257"/>
                  </a:cubicBezTo>
                  <a:cubicBezTo>
                    <a:pt x="594" y="257"/>
                    <a:pt x="594" y="259"/>
                    <a:pt x="594" y="259"/>
                  </a:cubicBezTo>
                  <a:cubicBezTo>
                    <a:pt x="595" y="260"/>
                    <a:pt x="596" y="259"/>
                    <a:pt x="597" y="260"/>
                  </a:cubicBezTo>
                  <a:cubicBezTo>
                    <a:pt x="597" y="263"/>
                    <a:pt x="596" y="263"/>
                    <a:pt x="597" y="267"/>
                  </a:cubicBezTo>
                  <a:cubicBezTo>
                    <a:pt x="599" y="267"/>
                    <a:pt x="599" y="267"/>
                    <a:pt x="599" y="267"/>
                  </a:cubicBezTo>
                  <a:cubicBezTo>
                    <a:pt x="599" y="268"/>
                    <a:pt x="598" y="269"/>
                    <a:pt x="598" y="271"/>
                  </a:cubicBezTo>
                  <a:cubicBezTo>
                    <a:pt x="598" y="271"/>
                    <a:pt x="600" y="271"/>
                    <a:pt x="601" y="271"/>
                  </a:cubicBezTo>
                  <a:cubicBezTo>
                    <a:pt x="601" y="271"/>
                    <a:pt x="600" y="273"/>
                    <a:pt x="601" y="273"/>
                  </a:cubicBezTo>
                  <a:cubicBezTo>
                    <a:pt x="600" y="273"/>
                    <a:pt x="600" y="273"/>
                    <a:pt x="600" y="275"/>
                  </a:cubicBezTo>
                  <a:cubicBezTo>
                    <a:pt x="598" y="275"/>
                    <a:pt x="599" y="274"/>
                    <a:pt x="597" y="274"/>
                  </a:cubicBezTo>
                  <a:cubicBezTo>
                    <a:pt x="597" y="275"/>
                    <a:pt x="596" y="274"/>
                    <a:pt x="595" y="275"/>
                  </a:cubicBezTo>
                  <a:cubicBezTo>
                    <a:pt x="593" y="280"/>
                    <a:pt x="596" y="282"/>
                    <a:pt x="599" y="283"/>
                  </a:cubicBezTo>
                  <a:cubicBezTo>
                    <a:pt x="595" y="283"/>
                    <a:pt x="593" y="285"/>
                    <a:pt x="591" y="288"/>
                  </a:cubicBezTo>
                  <a:cubicBezTo>
                    <a:pt x="590" y="289"/>
                    <a:pt x="590" y="291"/>
                    <a:pt x="589" y="292"/>
                  </a:cubicBezTo>
                  <a:cubicBezTo>
                    <a:pt x="587" y="293"/>
                    <a:pt x="586" y="293"/>
                    <a:pt x="584" y="294"/>
                  </a:cubicBezTo>
                  <a:cubicBezTo>
                    <a:pt x="584" y="294"/>
                    <a:pt x="584" y="296"/>
                    <a:pt x="584" y="296"/>
                  </a:cubicBezTo>
                  <a:cubicBezTo>
                    <a:pt x="585" y="297"/>
                    <a:pt x="587" y="300"/>
                    <a:pt x="587" y="300"/>
                  </a:cubicBezTo>
                  <a:cubicBezTo>
                    <a:pt x="588" y="300"/>
                    <a:pt x="589" y="299"/>
                    <a:pt x="589" y="300"/>
                  </a:cubicBezTo>
                  <a:cubicBezTo>
                    <a:pt x="590" y="301"/>
                    <a:pt x="590" y="302"/>
                    <a:pt x="590" y="303"/>
                  </a:cubicBezTo>
                  <a:cubicBezTo>
                    <a:pt x="591" y="304"/>
                    <a:pt x="593" y="305"/>
                    <a:pt x="594" y="306"/>
                  </a:cubicBezTo>
                  <a:cubicBezTo>
                    <a:pt x="595" y="308"/>
                    <a:pt x="595" y="309"/>
                    <a:pt x="595" y="310"/>
                  </a:cubicBezTo>
                  <a:cubicBezTo>
                    <a:pt x="593" y="310"/>
                    <a:pt x="589" y="310"/>
                    <a:pt x="585" y="311"/>
                  </a:cubicBezTo>
                  <a:cubicBezTo>
                    <a:pt x="584" y="311"/>
                    <a:pt x="582" y="313"/>
                    <a:pt x="582" y="313"/>
                  </a:cubicBezTo>
                  <a:cubicBezTo>
                    <a:pt x="580" y="313"/>
                    <a:pt x="580" y="312"/>
                    <a:pt x="577" y="312"/>
                  </a:cubicBezTo>
                  <a:cubicBezTo>
                    <a:pt x="577" y="312"/>
                    <a:pt x="576" y="312"/>
                    <a:pt x="575" y="312"/>
                  </a:cubicBezTo>
                  <a:cubicBezTo>
                    <a:pt x="575" y="314"/>
                    <a:pt x="575" y="314"/>
                    <a:pt x="575" y="314"/>
                  </a:cubicBezTo>
                  <a:cubicBezTo>
                    <a:pt x="574" y="314"/>
                    <a:pt x="573" y="312"/>
                    <a:pt x="572" y="312"/>
                  </a:cubicBezTo>
                  <a:cubicBezTo>
                    <a:pt x="572" y="313"/>
                    <a:pt x="572" y="313"/>
                    <a:pt x="572" y="313"/>
                  </a:cubicBezTo>
                  <a:cubicBezTo>
                    <a:pt x="571" y="313"/>
                    <a:pt x="571" y="314"/>
                    <a:pt x="571" y="314"/>
                  </a:cubicBezTo>
                  <a:cubicBezTo>
                    <a:pt x="570" y="315"/>
                    <a:pt x="569" y="314"/>
                    <a:pt x="568" y="314"/>
                  </a:cubicBezTo>
                  <a:cubicBezTo>
                    <a:pt x="567" y="316"/>
                    <a:pt x="567" y="316"/>
                    <a:pt x="567" y="316"/>
                  </a:cubicBezTo>
                  <a:cubicBezTo>
                    <a:pt x="565" y="316"/>
                    <a:pt x="564" y="315"/>
                    <a:pt x="563" y="314"/>
                  </a:cubicBezTo>
                  <a:cubicBezTo>
                    <a:pt x="561" y="314"/>
                    <a:pt x="557" y="314"/>
                    <a:pt x="555" y="314"/>
                  </a:cubicBezTo>
                  <a:cubicBezTo>
                    <a:pt x="554" y="316"/>
                    <a:pt x="552" y="320"/>
                    <a:pt x="552" y="321"/>
                  </a:cubicBezTo>
                  <a:cubicBezTo>
                    <a:pt x="552" y="323"/>
                    <a:pt x="553" y="322"/>
                    <a:pt x="554" y="323"/>
                  </a:cubicBezTo>
                  <a:cubicBezTo>
                    <a:pt x="552" y="325"/>
                    <a:pt x="552" y="327"/>
                    <a:pt x="550" y="328"/>
                  </a:cubicBezTo>
                  <a:cubicBezTo>
                    <a:pt x="550" y="328"/>
                    <a:pt x="551" y="331"/>
                    <a:pt x="552" y="332"/>
                  </a:cubicBezTo>
                  <a:cubicBezTo>
                    <a:pt x="553" y="333"/>
                    <a:pt x="554" y="332"/>
                    <a:pt x="556" y="333"/>
                  </a:cubicBezTo>
                  <a:cubicBezTo>
                    <a:pt x="556" y="334"/>
                    <a:pt x="556" y="334"/>
                    <a:pt x="556" y="334"/>
                  </a:cubicBezTo>
                  <a:cubicBezTo>
                    <a:pt x="558" y="335"/>
                    <a:pt x="557" y="333"/>
                    <a:pt x="559" y="334"/>
                  </a:cubicBezTo>
                  <a:cubicBezTo>
                    <a:pt x="560" y="335"/>
                    <a:pt x="560" y="335"/>
                    <a:pt x="560" y="335"/>
                  </a:cubicBezTo>
                  <a:cubicBezTo>
                    <a:pt x="562" y="335"/>
                    <a:pt x="563" y="335"/>
                    <a:pt x="566" y="334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7" y="332"/>
                    <a:pt x="568" y="333"/>
                    <a:pt x="570" y="332"/>
                  </a:cubicBezTo>
                  <a:cubicBezTo>
                    <a:pt x="570" y="331"/>
                    <a:pt x="569" y="330"/>
                    <a:pt x="570" y="330"/>
                  </a:cubicBezTo>
                  <a:cubicBezTo>
                    <a:pt x="570" y="330"/>
                    <a:pt x="571" y="329"/>
                    <a:pt x="572" y="329"/>
                  </a:cubicBezTo>
                  <a:cubicBezTo>
                    <a:pt x="572" y="328"/>
                    <a:pt x="572" y="327"/>
                    <a:pt x="573" y="326"/>
                  </a:cubicBezTo>
                  <a:cubicBezTo>
                    <a:pt x="574" y="329"/>
                    <a:pt x="574" y="329"/>
                    <a:pt x="574" y="329"/>
                  </a:cubicBezTo>
                  <a:cubicBezTo>
                    <a:pt x="575" y="329"/>
                    <a:pt x="578" y="331"/>
                    <a:pt x="579" y="330"/>
                  </a:cubicBezTo>
                  <a:cubicBezTo>
                    <a:pt x="579" y="330"/>
                    <a:pt x="579" y="329"/>
                    <a:pt x="580" y="329"/>
                  </a:cubicBezTo>
                  <a:cubicBezTo>
                    <a:pt x="580" y="329"/>
                    <a:pt x="580" y="327"/>
                    <a:pt x="580" y="327"/>
                  </a:cubicBezTo>
                  <a:cubicBezTo>
                    <a:pt x="579" y="326"/>
                    <a:pt x="577" y="325"/>
                    <a:pt x="576" y="324"/>
                  </a:cubicBezTo>
                  <a:cubicBezTo>
                    <a:pt x="576" y="323"/>
                    <a:pt x="576" y="323"/>
                    <a:pt x="576" y="323"/>
                  </a:cubicBezTo>
                  <a:cubicBezTo>
                    <a:pt x="578" y="322"/>
                    <a:pt x="577" y="322"/>
                    <a:pt x="578" y="321"/>
                  </a:cubicBezTo>
                  <a:cubicBezTo>
                    <a:pt x="579" y="321"/>
                    <a:pt x="579" y="321"/>
                    <a:pt x="579" y="321"/>
                  </a:cubicBezTo>
                  <a:cubicBezTo>
                    <a:pt x="580" y="322"/>
                    <a:pt x="579" y="323"/>
                    <a:pt x="579" y="324"/>
                  </a:cubicBezTo>
                  <a:cubicBezTo>
                    <a:pt x="580" y="324"/>
                    <a:pt x="581" y="326"/>
                    <a:pt x="581" y="326"/>
                  </a:cubicBezTo>
                  <a:cubicBezTo>
                    <a:pt x="583" y="326"/>
                    <a:pt x="583" y="326"/>
                    <a:pt x="584" y="326"/>
                  </a:cubicBezTo>
                  <a:cubicBezTo>
                    <a:pt x="585" y="326"/>
                    <a:pt x="585" y="323"/>
                    <a:pt x="584" y="323"/>
                  </a:cubicBezTo>
                  <a:cubicBezTo>
                    <a:pt x="585" y="323"/>
                    <a:pt x="586" y="324"/>
                    <a:pt x="586" y="324"/>
                  </a:cubicBezTo>
                  <a:cubicBezTo>
                    <a:pt x="586" y="324"/>
                    <a:pt x="586" y="326"/>
                    <a:pt x="586" y="326"/>
                  </a:cubicBezTo>
                  <a:cubicBezTo>
                    <a:pt x="587" y="326"/>
                    <a:pt x="588" y="326"/>
                    <a:pt x="589" y="327"/>
                  </a:cubicBezTo>
                  <a:cubicBezTo>
                    <a:pt x="589" y="327"/>
                    <a:pt x="589" y="329"/>
                    <a:pt x="589" y="330"/>
                  </a:cubicBezTo>
                  <a:cubicBezTo>
                    <a:pt x="589" y="329"/>
                    <a:pt x="590" y="327"/>
                    <a:pt x="591" y="327"/>
                  </a:cubicBezTo>
                  <a:cubicBezTo>
                    <a:pt x="591" y="327"/>
                    <a:pt x="593" y="327"/>
                    <a:pt x="593" y="327"/>
                  </a:cubicBezTo>
                  <a:cubicBezTo>
                    <a:pt x="594" y="328"/>
                    <a:pt x="595" y="334"/>
                    <a:pt x="596" y="335"/>
                  </a:cubicBezTo>
                  <a:cubicBezTo>
                    <a:pt x="596" y="335"/>
                    <a:pt x="598" y="335"/>
                    <a:pt x="599" y="335"/>
                  </a:cubicBezTo>
                  <a:cubicBezTo>
                    <a:pt x="599" y="337"/>
                    <a:pt x="600" y="340"/>
                    <a:pt x="600" y="342"/>
                  </a:cubicBezTo>
                  <a:cubicBezTo>
                    <a:pt x="602" y="342"/>
                    <a:pt x="602" y="342"/>
                    <a:pt x="603" y="341"/>
                  </a:cubicBezTo>
                  <a:cubicBezTo>
                    <a:pt x="603" y="343"/>
                    <a:pt x="603" y="343"/>
                    <a:pt x="603" y="343"/>
                  </a:cubicBezTo>
                  <a:cubicBezTo>
                    <a:pt x="605" y="344"/>
                    <a:pt x="605" y="344"/>
                    <a:pt x="605" y="344"/>
                  </a:cubicBezTo>
                  <a:cubicBezTo>
                    <a:pt x="605" y="343"/>
                    <a:pt x="605" y="344"/>
                    <a:pt x="606" y="344"/>
                  </a:cubicBezTo>
                  <a:cubicBezTo>
                    <a:pt x="606" y="343"/>
                    <a:pt x="606" y="341"/>
                    <a:pt x="606" y="341"/>
                  </a:cubicBezTo>
                  <a:cubicBezTo>
                    <a:pt x="607" y="341"/>
                    <a:pt x="608" y="342"/>
                    <a:pt x="608" y="342"/>
                  </a:cubicBezTo>
                  <a:cubicBezTo>
                    <a:pt x="608" y="342"/>
                    <a:pt x="610" y="342"/>
                    <a:pt x="610" y="342"/>
                  </a:cubicBezTo>
                  <a:cubicBezTo>
                    <a:pt x="610" y="343"/>
                    <a:pt x="611" y="343"/>
                    <a:pt x="611" y="344"/>
                  </a:cubicBezTo>
                  <a:cubicBezTo>
                    <a:pt x="610" y="344"/>
                    <a:pt x="610" y="344"/>
                    <a:pt x="610" y="346"/>
                  </a:cubicBezTo>
                  <a:cubicBezTo>
                    <a:pt x="608" y="346"/>
                    <a:pt x="606" y="347"/>
                    <a:pt x="604" y="347"/>
                  </a:cubicBezTo>
                  <a:cubicBezTo>
                    <a:pt x="604" y="348"/>
                    <a:pt x="604" y="348"/>
                    <a:pt x="604" y="348"/>
                  </a:cubicBezTo>
                  <a:cubicBezTo>
                    <a:pt x="605" y="349"/>
                    <a:pt x="606" y="348"/>
                    <a:pt x="607" y="348"/>
                  </a:cubicBezTo>
                  <a:cubicBezTo>
                    <a:pt x="608" y="349"/>
                    <a:pt x="610" y="351"/>
                    <a:pt x="610" y="351"/>
                  </a:cubicBezTo>
                  <a:cubicBezTo>
                    <a:pt x="612" y="351"/>
                    <a:pt x="612" y="349"/>
                    <a:pt x="613" y="349"/>
                  </a:cubicBezTo>
                  <a:cubicBezTo>
                    <a:pt x="614" y="349"/>
                    <a:pt x="614" y="350"/>
                    <a:pt x="615" y="351"/>
                  </a:cubicBezTo>
                  <a:cubicBezTo>
                    <a:pt x="617" y="351"/>
                    <a:pt x="619" y="351"/>
                    <a:pt x="621" y="351"/>
                  </a:cubicBezTo>
                  <a:cubicBezTo>
                    <a:pt x="621" y="350"/>
                    <a:pt x="622" y="348"/>
                    <a:pt x="622" y="348"/>
                  </a:cubicBezTo>
                  <a:cubicBezTo>
                    <a:pt x="623" y="348"/>
                    <a:pt x="623" y="349"/>
                    <a:pt x="624" y="350"/>
                  </a:cubicBezTo>
                  <a:cubicBezTo>
                    <a:pt x="625" y="350"/>
                    <a:pt x="625" y="349"/>
                    <a:pt x="626" y="349"/>
                  </a:cubicBezTo>
                  <a:cubicBezTo>
                    <a:pt x="628" y="349"/>
                    <a:pt x="631" y="350"/>
                    <a:pt x="633" y="351"/>
                  </a:cubicBezTo>
                  <a:cubicBezTo>
                    <a:pt x="634" y="350"/>
                    <a:pt x="634" y="349"/>
                    <a:pt x="635" y="349"/>
                  </a:cubicBezTo>
                  <a:cubicBezTo>
                    <a:pt x="635" y="349"/>
                    <a:pt x="637" y="351"/>
                    <a:pt x="637" y="351"/>
                  </a:cubicBezTo>
                  <a:cubicBezTo>
                    <a:pt x="640" y="352"/>
                    <a:pt x="642" y="350"/>
                    <a:pt x="644" y="350"/>
                  </a:cubicBezTo>
                  <a:cubicBezTo>
                    <a:pt x="645" y="350"/>
                    <a:pt x="647" y="353"/>
                    <a:pt x="649" y="353"/>
                  </a:cubicBezTo>
                  <a:cubicBezTo>
                    <a:pt x="650" y="353"/>
                    <a:pt x="649" y="352"/>
                    <a:pt x="651" y="352"/>
                  </a:cubicBezTo>
                  <a:cubicBezTo>
                    <a:pt x="651" y="352"/>
                    <a:pt x="654" y="354"/>
                    <a:pt x="655" y="354"/>
                  </a:cubicBezTo>
                  <a:cubicBezTo>
                    <a:pt x="657" y="353"/>
                    <a:pt x="656" y="352"/>
                    <a:pt x="657" y="350"/>
                  </a:cubicBezTo>
                  <a:cubicBezTo>
                    <a:pt x="657" y="348"/>
                    <a:pt x="657" y="348"/>
                    <a:pt x="657" y="348"/>
                  </a:cubicBezTo>
                  <a:cubicBezTo>
                    <a:pt x="658" y="349"/>
                    <a:pt x="657" y="347"/>
                    <a:pt x="657" y="347"/>
                  </a:cubicBezTo>
                  <a:cubicBezTo>
                    <a:pt x="654" y="346"/>
                    <a:pt x="652" y="347"/>
                    <a:pt x="649" y="346"/>
                  </a:cubicBezTo>
                  <a:cubicBezTo>
                    <a:pt x="648" y="345"/>
                    <a:pt x="649" y="344"/>
                    <a:pt x="649" y="343"/>
                  </a:cubicBezTo>
                  <a:cubicBezTo>
                    <a:pt x="647" y="343"/>
                    <a:pt x="647" y="343"/>
                    <a:pt x="647" y="343"/>
                  </a:cubicBezTo>
                  <a:cubicBezTo>
                    <a:pt x="647" y="343"/>
                    <a:pt x="645" y="341"/>
                    <a:pt x="645" y="340"/>
                  </a:cubicBezTo>
                  <a:cubicBezTo>
                    <a:pt x="643" y="340"/>
                    <a:pt x="640" y="341"/>
                    <a:pt x="639" y="340"/>
                  </a:cubicBezTo>
                  <a:cubicBezTo>
                    <a:pt x="639" y="340"/>
                    <a:pt x="639" y="338"/>
                    <a:pt x="639" y="338"/>
                  </a:cubicBezTo>
                  <a:cubicBezTo>
                    <a:pt x="638" y="338"/>
                    <a:pt x="638" y="338"/>
                    <a:pt x="638" y="338"/>
                  </a:cubicBezTo>
                  <a:cubicBezTo>
                    <a:pt x="634" y="336"/>
                    <a:pt x="631" y="333"/>
                    <a:pt x="627" y="330"/>
                  </a:cubicBezTo>
                  <a:cubicBezTo>
                    <a:pt x="627" y="330"/>
                    <a:pt x="627" y="328"/>
                    <a:pt x="627" y="329"/>
                  </a:cubicBezTo>
                  <a:cubicBezTo>
                    <a:pt x="627" y="329"/>
                    <a:pt x="629" y="327"/>
                    <a:pt x="629" y="327"/>
                  </a:cubicBezTo>
                  <a:cubicBezTo>
                    <a:pt x="632" y="326"/>
                    <a:pt x="637" y="331"/>
                    <a:pt x="639" y="331"/>
                  </a:cubicBezTo>
                  <a:cubicBezTo>
                    <a:pt x="639" y="331"/>
                    <a:pt x="639" y="329"/>
                    <a:pt x="639" y="328"/>
                  </a:cubicBezTo>
                  <a:cubicBezTo>
                    <a:pt x="641" y="328"/>
                    <a:pt x="641" y="328"/>
                    <a:pt x="641" y="328"/>
                  </a:cubicBezTo>
                  <a:cubicBezTo>
                    <a:pt x="643" y="329"/>
                    <a:pt x="644" y="332"/>
                    <a:pt x="646" y="332"/>
                  </a:cubicBezTo>
                  <a:cubicBezTo>
                    <a:pt x="647" y="332"/>
                    <a:pt x="647" y="330"/>
                    <a:pt x="647" y="330"/>
                  </a:cubicBezTo>
                  <a:cubicBezTo>
                    <a:pt x="650" y="330"/>
                    <a:pt x="652" y="330"/>
                    <a:pt x="654" y="330"/>
                  </a:cubicBezTo>
                  <a:cubicBezTo>
                    <a:pt x="655" y="331"/>
                    <a:pt x="655" y="332"/>
                    <a:pt x="655" y="333"/>
                  </a:cubicBezTo>
                  <a:cubicBezTo>
                    <a:pt x="656" y="333"/>
                    <a:pt x="656" y="332"/>
                    <a:pt x="657" y="332"/>
                  </a:cubicBezTo>
                  <a:cubicBezTo>
                    <a:pt x="659" y="333"/>
                    <a:pt x="660" y="334"/>
                    <a:pt x="661" y="337"/>
                  </a:cubicBezTo>
                  <a:cubicBezTo>
                    <a:pt x="662" y="337"/>
                    <a:pt x="664" y="336"/>
                    <a:pt x="665" y="336"/>
                  </a:cubicBezTo>
                  <a:cubicBezTo>
                    <a:pt x="664" y="335"/>
                    <a:pt x="664" y="335"/>
                    <a:pt x="664" y="335"/>
                  </a:cubicBezTo>
                  <a:cubicBezTo>
                    <a:pt x="664" y="335"/>
                    <a:pt x="663" y="335"/>
                    <a:pt x="662" y="336"/>
                  </a:cubicBezTo>
                  <a:cubicBezTo>
                    <a:pt x="661" y="334"/>
                    <a:pt x="660" y="332"/>
                    <a:pt x="660" y="330"/>
                  </a:cubicBezTo>
                  <a:cubicBezTo>
                    <a:pt x="659" y="330"/>
                    <a:pt x="658" y="331"/>
                    <a:pt x="657" y="330"/>
                  </a:cubicBezTo>
                  <a:cubicBezTo>
                    <a:pt x="657" y="330"/>
                    <a:pt x="657" y="328"/>
                    <a:pt x="657" y="328"/>
                  </a:cubicBezTo>
                  <a:cubicBezTo>
                    <a:pt x="663" y="328"/>
                    <a:pt x="662" y="330"/>
                    <a:pt x="661" y="324"/>
                  </a:cubicBezTo>
                  <a:cubicBezTo>
                    <a:pt x="660" y="324"/>
                    <a:pt x="659" y="323"/>
                    <a:pt x="661" y="323"/>
                  </a:cubicBezTo>
                  <a:cubicBezTo>
                    <a:pt x="661" y="323"/>
                    <a:pt x="662" y="324"/>
                    <a:pt x="663" y="324"/>
                  </a:cubicBezTo>
                  <a:cubicBezTo>
                    <a:pt x="664" y="324"/>
                    <a:pt x="664" y="323"/>
                    <a:pt x="665" y="322"/>
                  </a:cubicBezTo>
                  <a:cubicBezTo>
                    <a:pt x="663" y="320"/>
                    <a:pt x="663" y="318"/>
                    <a:pt x="661" y="315"/>
                  </a:cubicBezTo>
                  <a:cubicBezTo>
                    <a:pt x="659" y="316"/>
                    <a:pt x="660" y="314"/>
                    <a:pt x="659" y="314"/>
                  </a:cubicBezTo>
                  <a:cubicBezTo>
                    <a:pt x="659" y="314"/>
                    <a:pt x="657" y="316"/>
                    <a:pt x="659" y="316"/>
                  </a:cubicBezTo>
                  <a:cubicBezTo>
                    <a:pt x="659" y="317"/>
                    <a:pt x="659" y="318"/>
                    <a:pt x="660" y="318"/>
                  </a:cubicBezTo>
                  <a:cubicBezTo>
                    <a:pt x="660" y="318"/>
                    <a:pt x="660" y="319"/>
                    <a:pt x="659" y="318"/>
                  </a:cubicBezTo>
                  <a:cubicBezTo>
                    <a:pt x="657" y="318"/>
                    <a:pt x="658" y="317"/>
                    <a:pt x="657" y="315"/>
                  </a:cubicBezTo>
                  <a:cubicBezTo>
                    <a:pt x="656" y="315"/>
                    <a:pt x="656" y="316"/>
                    <a:pt x="655" y="316"/>
                  </a:cubicBezTo>
                  <a:cubicBezTo>
                    <a:pt x="654" y="316"/>
                    <a:pt x="655" y="314"/>
                    <a:pt x="655" y="314"/>
                  </a:cubicBezTo>
                  <a:cubicBezTo>
                    <a:pt x="654" y="313"/>
                    <a:pt x="652" y="312"/>
                    <a:pt x="652" y="312"/>
                  </a:cubicBezTo>
                  <a:cubicBezTo>
                    <a:pt x="651" y="311"/>
                    <a:pt x="649" y="312"/>
                    <a:pt x="649" y="312"/>
                  </a:cubicBezTo>
                  <a:cubicBezTo>
                    <a:pt x="648" y="311"/>
                    <a:pt x="648" y="310"/>
                    <a:pt x="648" y="309"/>
                  </a:cubicBezTo>
                  <a:cubicBezTo>
                    <a:pt x="648" y="308"/>
                    <a:pt x="646" y="308"/>
                    <a:pt x="645" y="308"/>
                  </a:cubicBezTo>
                  <a:cubicBezTo>
                    <a:pt x="644" y="306"/>
                    <a:pt x="644" y="304"/>
                    <a:pt x="643" y="301"/>
                  </a:cubicBezTo>
                  <a:cubicBezTo>
                    <a:pt x="638" y="302"/>
                    <a:pt x="638" y="300"/>
                    <a:pt x="636" y="294"/>
                  </a:cubicBezTo>
                  <a:cubicBezTo>
                    <a:pt x="637" y="295"/>
                    <a:pt x="637" y="294"/>
                    <a:pt x="639" y="294"/>
                  </a:cubicBezTo>
                  <a:cubicBezTo>
                    <a:pt x="639" y="296"/>
                    <a:pt x="639" y="296"/>
                    <a:pt x="639" y="296"/>
                  </a:cubicBezTo>
                  <a:cubicBezTo>
                    <a:pt x="640" y="296"/>
                    <a:pt x="642" y="296"/>
                    <a:pt x="643" y="296"/>
                  </a:cubicBezTo>
                  <a:cubicBezTo>
                    <a:pt x="643" y="296"/>
                    <a:pt x="643" y="294"/>
                    <a:pt x="643" y="294"/>
                  </a:cubicBezTo>
                  <a:cubicBezTo>
                    <a:pt x="643" y="294"/>
                    <a:pt x="641" y="294"/>
                    <a:pt x="642" y="293"/>
                  </a:cubicBezTo>
                  <a:cubicBezTo>
                    <a:pt x="641" y="293"/>
                    <a:pt x="641" y="293"/>
                    <a:pt x="641" y="293"/>
                  </a:cubicBezTo>
                  <a:cubicBezTo>
                    <a:pt x="640" y="291"/>
                    <a:pt x="639" y="290"/>
                    <a:pt x="639" y="286"/>
                  </a:cubicBezTo>
                  <a:cubicBezTo>
                    <a:pt x="639" y="287"/>
                    <a:pt x="640" y="287"/>
                    <a:pt x="641" y="287"/>
                  </a:cubicBezTo>
                  <a:cubicBezTo>
                    <a:pt x="641" y="289"/>
                    <a:pt x="641" y="290"/>
                    <a:pt x="642" y="291"/>
                  </a:cubicBezTo>
                  <a:cubicBezTo>
                    <a:pt x="644" y="290"/>
                    <a:pt x="644" y="290"/>
                    <a:pt x="644" y="290"/>
                  </a:cubicBezTo>
                  <a:cubicBezTo>
                    <a:pt x="644" y="289"/>
                    <a:pt x="644" y="289"/>
                    <a:pt x="644" y="289"/>
                  </a:cubicBezTo>
                  <a:cubicBezTo>
                    <a:pt x="644" y="289"/>
                    <a:pt x="644" y="288"/>
                    <a:pt x="644" y="286"/>
                  </a:cubicBezTo>
                  <a:cubicBezTo>
                    <a:pt x="643" y="285"/>
                    <a:pt x="641" y="284"/>
                    <a:pt x="643" y="284"/>
                  </a:cubicBezTo>
                  <a:cubicBezTo>
                    <a:pt x="645" y="286"/>
                    <a:pt x="645" y="286"/>
                    <a:pt x="645" y="286"/>
                  </a:cubicBezTo>
                  <a:cubicBezTo>
                    <a:pt x="645" y="286"/>
                    <a:pt x="646" y="284"/>
                    <a:pt x="647" y="285"/>
                  </a:cubicBezTo>
                  <a:cubicBezTo>
                    <a:pt x="648" y="286"/>
                    <a:pt x="646" y="287"/>
                    <a:pt x="647" y="288"/>
                  </a:cubicBezTo>
                  <a:cubicBezTo>
                    <a:pt x="647" y="289"/>
                    <a:pt x="648" y="289"/>
                    <a:pt x="649" y="289"/>
                  </a:cubicBezTo>
                  <a:cubicBezTo>
                    <a:pt x="650" y="290"/>
                    <a:pt x="649" y="293"/>
                    <a:pt x="650" y="294"/>
                  </a:cubicBezTo>
                  <a:cubicBezTo>
                    <a:pt x="651" y="295"/>
                    <a:pt x="651" y="294"/>
                    <a:pt x="653" y="294"/>
                  </a:cubicBezTo>
                  <a:cubicBezTo>
                    <a:pt x="653" y="295"/>
                    <a:pt x="655" y="296"/>
                    <a:pt x="655" y="296"/>
                  </a:cubicBezTo>
                  <a:cubicBezTo>
                    <a:pt x="658" y="297"/>
                    <a:pt x="661" y="295"/>
                    <a:pt x="663" y="294"/>
                  </a:cubicBezTo>
                  <a:cubicBezTo>
                    <a:pt x="662" y="295"/>
                    <a:pt x="662" y="297"/>
                    <a:pt x="661" y="297"/>
                  </a:cubicBezTo>
                  <a:cubicBezTo>
                    <a:pt x="660" y="298"/>
                    <a:pt x="660" y="297"/>
                    <a:pt x="659" y="298"/>
                  </a:cubicBezTo>
                  <a:cubicBezTo>
                    <a:pt x="659" y="299"/>
                    <a:pt x="659" y="299"/>
                    <a:pt x="659" y="299"/>
                  </a:cubicBezTo>
                  <a:cubicBezTo>
                    <a:pt x="660" y="299"/>
                    <a:pt x="663" y="298"/>
                    <a:pt x="663" y="298"/>
                  </a:cubicBezTo>
                  <a:cubicBezTo>
                    <a:pt x="663" y="301"/>
                    <a:pt x="663" y="301"/>
                    <a:pt x="663" y="301"/>
                  </a:cubicBezTo>
                  <a:cubicBezTo>
                    <a:pt x="663" y="301"/>
                    <a:pt x="664" y="301"/>
                    <a:pt x="665" y="301"/>
                  </a:cubicBezTo>
                  <a:cubicBezTo>
                    <a:pt x="664" y="301"/>
                    <a:pt x="667" y="300"/>
                    <a:pt x="667" y="300"/>
                  </a:cubicBezTo>
                  <a:cubicBezTo>
                    <a:pt x="666" y="301"/>
                    <a:pt x="666" y="303"/>
                    <a:pt x="665" y="303"/>
                  </a:cubicBezTo>
                  <a:cubicBezTo>
                    <a:pt x="664" y="303"/>
                    <a:pt x="665" y="304"/>
                    <a:pt x="665" y="304"/>
                  </a:cubicBezTo>
                  <a:cubicBezTo>
                    <a:pt x="666" y="304"/>
                    <a:pt x="675" y="302"/>
                    <a:pt x="669" y="306"/>
                  </a:cubicBezTo>
                  <a:cubicBezTo>
                    <a:pt x="667" y="307"/>
                    <a:pt x="668" y="307"/>
                    <a:pt x="670" y="308"/>
                  </a:cubicBezTo>
                  <a:cubicBezTo>
                    <a:pt x="671" y="308"/>
                    <a:pt x="671" y="307"/>
                    <a:pt x="672" y="306"/>
                  </a:cubicBezTo>
                  <a:cubicBezTo>
                    <a:pt x="672" y="307"/>
                    <a:pt x="672" y="308"/>
                    <a:pt x="672" y="308"/>
                  </a:cubicBezTo>
                  <a:cubicBezTo>
                    <a:pt x="673" y="309"/>
                    <a:pt x="673" y="310"/>
                    <a:pt x="674" y="310"/>
                  </a:cubicBezTo>
                  <a:cubicBezTo>
                    <a:pt x="675" y="311"/>
                    <a:pt x="675" y="309"/>
                    <a:pt x="677" y="310"/>
                  </a:cubicBezTo>
                  <a:cubicBezTo>
                    <a:pt x="677" y="311"/>
                    <a:pt x="677" y="311"/>
                    <a:pt x="677" y="311"/>
                  </a:cubicBezTo>
                  <a:cubicBezTo>
                    <a:pt x="681" y="311"/>
                    <a:pt x="678" y="311"/>
                    <a:pt x="679" y="310"/>
                  </a:cubicBezTo>
                  <a:cubicBezTo>
                    <a:pt x="683" y="307"/>
                    <a:pt x="680" y="308"/>
                    <a:pt x="679" y="305"/>
                  </a:cubicBezTo>
                  <a:cubicBezTo>
                    <a:pt x="679" y="304"/>
                    <a:pt x="679" y="303"/>
                    <a:pt x="679" y="302"/>
                  </a:cubicBezTo>
                  <a:cubicBezTo>
                    <a:pt x="679" y="302"/>
                    <a:pt x="677" y="302"/>
                    <a:pt x="677" y="302"/>
                  </a:cubicBezTo>
                  <a:cubicBezTo>
                    <a:pt x="677" y="301"/>
                    <a:pt x="679" y="298"/>
                    <a:pt x="679" y="299"/>
                  </a:cubicBezTo>
                  <a:cubicBezTo>
                    <a:pt x="679" y="299"/>
                    <a:pt x="679" y="300"/>
                    <a:pt x="680" y="301"/>
                  </a:cubicBezTo>
                  <a:cubicBezTo>
                    <a:pt x="680" y="301"/>
                    <a:pt x="684" y="300"/>
                    <a:pt x="683" y="300"/>
                  </a:cubicBezTo>
                  <a:cubicBezTo>
                    <a:pt x="684" y="300"/>
                    <a:pt x="684" y="300"/>
                    <a:pt x="686" y="300"/>
                  </a:cubicBezTo>
                  <a:cubicBezTo>
                    <a:pt x="685" y="300"/>
                    <a:pt x="686" y="299"/>
                    <a:pt x="686" y="298"/>
                  </a:cubicBezTo>
                  <a:cubicBezTo>
                    <a:pt x="686" y="298"/>
                    <a:pt x="685" y="298"/>
                    <a:pt x="684" y="298"/>
                  </a:cubicBezTo>
                  <a:cubicBezTo>
                    <a:pt x="684" y="296"/>
                    <a:pt x="684" y="296"/>
                    <a:pt x="684" y="296"/>
                  </a:cubicBezTo>
                  <a:cubicBezTo>
                    <a:pt x="682" y="295"/>
                    <a:pt x="684" y="296"/>
                    <a:pt x="686" y="296"/>
                  </a:cubicBezTo>
                  <a:cubicBezTo>
                    <a:pt x="686" y="294"/>
                    <a:pt x="686" y="294"/>
                    <a:pt x="686" y="294"/>
                  </a:cubicBezTo>
                  <a:cubicBezTo>
                    <a:pt x="685" y="294"/>
                    <a:pt x="685" y="294"/>
                    <a:pt x="685" y="294"/>
                  </a:cubicBezTo>
                  <a:cubicBezTo>
                    <a:pt x="685" y="294"/>
                    <a:pt x="685" y="291"/>
                    <a:pt x="685" y="291"/>
                  </a:cubicBezTo>
                  <a:cubicBezTo>
                    <a:pt x="686" y="291"/>
                    <a:pt x="687" y="291"/>
                    <a:pt x="688" y="290"/>
                  </a:cubicBezTo>
                  <a:cubicBezTo>
                    <a:pt x="688" y="290"/>
                    <a:pt x="690" y="286"/>
                    <a:pt x="688" y="288"/>
                  </a:cubicBezTo>
                  <a:cubicBezTo>
                    <a:pt x="688" y="287"/>
                    <a:pt x="689" y="286"/>
                    <a:pt x="688" y="286"/>
                  </a:cubicBezTo>
                  <a:cubicBezTo>
                    <a:pt x="689" y="286"/>
                    <a:pt x="691" y="286"/>
                    <a:pt x="691" y="286"/>
                  </a:cubicBezTo>
                  <a:cubicBezTo>
                    <a:pt x="692" y="288"/>
                    <a:pt x="692" y="288"/>
                    <a:pt x="692" y="288"/>
                  </a:cubicBezTo>
                  <a:cubicBezTo>
                    <a:pt x="693" y="289"/>
                    <a:pt x="695" y="289"/>
                    <a:pt x="695" y="288"/>
                  </a:cubicBezTo>
                  <a:cubicBezTo>
                    <a:pt x="695" y="290"/>
                    <a:pt x="696" y="288"/>
                    <a:pt x="696" y="288"/>
                  </a:cubicBezTo>
                  <a:cubicBezTo>
                    <a:pt x="693" y="287"/>
                    <a:pt x="696" y="286"/>
                    <a:pt x="695" y="284"/>
                  </a:cubicBezTo>
                  <a:cubicBezTo>
                    <a:pt x="695" y="283"/>
                    <a:pt x="694" y="283"/>
                    <a:pt x="694" y="283"/>
                  </a:cubicBezTo>
                  <a:cubicBezTo>
                    <a:pt x="695" y="283"/>
                    <a:pt x="695" y="283"/>
                    <a:pt x="696" y="283"/>
                  </a:cubicBezTo>
                  <a:cubicBezTo>
                    <a:pt x="695" y="284"/>
                    <a:pt x="698" y="284"/>
                    <a:pt x="698" y="284"/>
                  </a:cubicBezTo>
                  <a:cubicBezTo>
                    <a:pt x="698" y="283"/>
                    <a:pt x="697" y="282"/>
                    <a:pt x="698" y="282"/>
                  </a:cubicBezTo>
                  <a:cubicBezTo>
                    <a:pt x="698" y="281"/>
                    <a:pt x="698" y="281"/>
                    <a:pt x="698" y="281"/>
                  </a:cubicBezTo>
                  <a:cubicBezTo>
                    <a:pt x="696" y="280"/>
                    <a:pt x="696" y="280"/>
                    <a:pt x="696" y="280"/>
                  </a:cubicBezTo>
                  <a:cubicBezTo>
                    <a:pt x="696" y="279"/>
                    <a:pt x="696" y="276"/>
                    <a:pt x="695" y="276"/>
                  </a:cubicBezTo>
                  <a:cubicBezTo>
                    <a:pt x="694" y="275"/>
                    <a:pt x="692" y="275"/>
                    <a:pt x="691" y="275"/>
                  </a:cubicBezTo>
                  <a:cubicBezTo>
                    <a:pt x="691" y="274"/>
                    <a:pt x="691" y="273"/>
                    <a:pt x="690" y="273"/>
                  </a:cubicBezTo>
                  <a:cubicBezTo>
                    <a:pt x="689" y="272"/>
                    <a:pt x="690" y="277"/>
                    <a:pt x="690" y="278"/>
                  </a:cubicBezTo>
                  <a:cubicBezTo>
                    <a:pt x="689" y="278"/>
                    <a:pt x="690" y="277"/>
                    <a:pt x="689" y="277"/>
                  </a:cubicBezTo>
                  <a:cubicBezTo>
                    <a:pt x="688" y="277"/>
                    <a:pt x="687" y="278"/>
                    <a:pt x="686" y="279"/>
                  </a:cubicBezTo>
                  <a:cubicBezTo>
                    <a:pt x="686" y="277"/>
                    <a:pt x="686" y="277"/>
                    <a:pt x="686" y="277"/>
                  </a:cubicBezTo>
                  <a:cubicBezTo>
                    <a:pt x="685" y="277"/>
                    <a:pt x="685" y="277"/>
                    <a:pt x="685" y="277"/>
                  </a:cubicBezTo>
                  <a:cubicBezTo>
                    <a:pt x="687" y="276"/>
                    <a:pt x="682" y="278"/>
                    <a:pt x="684" y="278"/>
                  </a:cubicBezTo>
                  <a:cubicBezTo>
                    <a:pt x="684" y="278"/>
                    <a:pt x="683" y="281"/>
                    <a:pt x="683" y="281"/>
                  </a:cubicBezTo>
                  <a:cubicBezTo>
                    <a:pt x="683" y="281"/>
                    <a:pt x="681" y="281"/>
                    <a:pt x="681" y="281"/>
                  </a:cubicBezTo>
                  <a:cubicBezTo>
                    <a:pt x="681" y="280"/>
                    <a:pt x="681" y="278"/>
                    <a:pt x="681" y="277"/>
                  </a:cubicBezTo>
                  <a:cubicBezTo>
                    <a:pt x="681" y="277"/>
                    <a:pt x="683" y="275"/>
                    <a:pt x="683" y="275"/>
                  </a:cubicBezTo>
                  <a:cubicBezTo>
                    <a:pt x="683" y="274"/>
                    <a:pt x="684" y="273"/>
                    <a:pt x="683" y="274"/>
                  </a:cubicBezTo>
                  <a:cubicBezTo>
                    <a:pt x="683" y="275"/>
                    <a:pt x="683" y="275"/>
                    <a:pt x="683" y="275"/>
                  </a:cubicBezTo>
                  <a:cubicBezTo>
                    <a:pt x="682" y="275"/>
                    <a:pt x="680" y="274"/>
                    <a:pt x="680" y="273"/>
                  </a:cubicBezTo>
                  <a:cubicBezTo>
                    <a:pt x="680" y="275"/>
                    <a:pt x="680" y="275"/>
                    <a:pt x="680" y="275"/>
                  </a:cubicBezTo>
                  <a:cubicBezTo>
                    <a:pt x="679" y="275"/>
                    <a:pt x="679" y="275"/>
                    <a:pt x="679" y="275"/>
                  </a:cubicBezTo>
                  <a:cubicBezTo>
                    <a:pt x="679" y="276"/>
                    <a:pt x="679" y="277"/>
                    <a:pt x="679" y="279"/>
                  </a:cubicBezTo>
                  <a:cubicBezTo>
                    <a:pt x="674" y="275"/>
                    <a:pt x="678" y="277"/>
                    <a:pt x="672" y="277"/>
                  </a:cubicBezTo>
                  <a:cubicBezTo>
                    <a:pt x="672" y="275"/>
                    <a:pt x="672" y="275"/>
                    <a:pt x="672" y="275"/>
                  </a:cubicBezTo>
                  <a:cubicBezTo>
                    <a:pt x="671" y="275"/>
                    <a:pt x="670" y="275"/>
                    <a:pt x="669" y="276"/>
                  </a:cubicBezTo>
                  <a:cubicBezTo>
                    <a:pt x="669" y="275"/>
                    <a:pt x="669" y="275"/>
                    <a:pt x="669" y="275"/>
                  </a:cubicBezTo>
                  <a:cubicBezTo>
                    <a:pt x="669" y="274"/>
                    <a:pt x="671" y="274"/>
                    <a:pt x="672" y="273"/>
                  </a:cubicBezTo>
                  <a:cubicBezTo>
                    <a:pt x="672" y="273"/>
                    <a:pt x="671" y="272"/>
                    <a:pt x="671" y="272"/>
                  </a:cubicBezTo>
                  <a:cubicBezTo>
                    <a:pt x="671" y="272"/>
                    <a:pt x="671" y="270"/>
                    <a:pt x="671" y="269"/>
                  </a:cubicBezTo>
                  <a:cubicBezTo>
                    <a:pt x="669" y="269"/>
                    <a:pt x="668" y="268"/>
                    <a:pt x="666" y="267"/>
                  </a:cubicBezTo>
                  <a:cubicBezTo>
                    <a:pt x="666" y="267"/>
                    <a:pt x="666" y="269"/>
                    <a:pt x="666" y="270"/>
                  </a:cubicBezTo>
                  <a:cubicBezTo>
                    <a:pt x="666" y="270"/>
                    <a:pt x="663" y="270"/>
                    <a:pt x="663" y="271"/>
                  </a:cubicBezTo>
                  <a:cubicBezTo>
                    <a:pt x="663" y="271"/>
                    <a:pt x="664" y="265"/>
                    <a:pt x="665" y="263"/>
                  </a:cubicBezTo>
                  <a:cubicBezTo>
                    <a:pt x="663" y="264"/>
                    <a:pt x="664" y="262"/>
                    <a:pt x="663" y="263"/>
                  </a:cubicBezTo>
                  <a:cubicBezTo>
                    <a:pt x="662" y="263"/>
                    <a:pt x="660" y="266"/>
                    <a:pt x="661" y="265"/>
                  </a:cubicBezTo>
                  <a:cubicBezTo>
                    <a:pt x="660" y="266"/>
                    <a:pt x="660" y="267"/>
                    <a:pt x="660" y="268"/>
                  </a:cubicBezTo>
                  <a:cubicBezTo>
                    <a:pt x="660" y="268"/>
                    <a:pt x="659" y="268"/>
                    <a:pt x="659" y="269"/>
                  </a:cubicBezTo>
                  <a:cubicBezTo>
                    <a:pt x="658" y="268"/>
                    <a:pt x="659" y="266"/>
                    <a:pt x="659" y="265"/>
                  </a:cubicBezTo>
                  <a:cubicBezTo>
                    <a:pt x="658" y="265"/>
                    <a:pt x="658" y="265"/>
                    <a:pt x="657" y="265"/>
                  </a:cubicBezTo>
                  <a:cubicBezTo>
                    <a:pt x="657" y="265"/>
                    <a:pt x="657" y="266"/>
                    <a:pt x="656" y="267"/>
                  </a:cubicBezTo>
                  <a:cubicBezTo>
                    <a:pt x="657" y="267"/>
                    <a:pt x="655" y="269"/>
                    <a:pt x="655" y="269"/>
                  </a:cubicBezTo>
                  <a:cubicBezTo>
                    <a:pt x="655" y="269"/>
                    <a:pt x="655" y="267"/>
                    <a:pt x="655" y="267"/>
                  </a:cubicBezTo>
                  <a:cubicBezTo>
                    <a:pt x="653" y="267"/>
                    <a:pt x="653" y="267"/>
                    <a:pt x="653" y="267"/>
                  </a:cubicBezTo>
                  <a:cubicBezTo>
                    <a:pt x="652" y="268"/>
                    <a:pt x="653" y="268"/>
                    <a:pt x="652" y="270"/>
                  </a:cubicBezTo>
                  <a:cubicBezTo>
                    <a:pt x="651" y="270"/>
                    <a:pt x="650" y="270"/>
                    <a:pt x="650" y="270"/>
                  </a:cubicBezTo>
                  <a:cubicBezTo>
                    <a:pt x="651" y="268"/>
                    <a:pt x="651" y="266"/>
                    <a:pt x="651" y="265"/>
                  </a:cubicBezTo>
                  <a:cubicBezTo>
                    <a:pt x="653" y="264"/>
                    <a:pt x="650" y="263"/>
                    <a:pt x="650" y="263"/>
                  </a:cubicBezTo>
                  <a:cubicBezTo>
                    <a:pt x="650" y="264"/>
                    <a:pt x="651" y="265"/>
                    <a:pt x="649" y="265"/>
                  </a:cubicBezTo>
                  <a:cubicBezTo>
                    <a:pt x="649" y="265"/>
                    <a:pt x="649" y="263"/>
                    <a:pt x="649" y="263"/>
                  </a:cubicBezTo>
                  <a:cubicBezTo>
                    <a:pt x="649" y="263"/>
                    <a:pt x="648" y="264"/>
                    <a:pt x="647" y="263"/>
                  </a:cubicBezTo>
                  <a:cubicBezTo>
                    <a:pt x="647" y="263"/>
                    <a:pt x="647" y="261"/>
                    <a:pt x="647" y="261"/>
                  </a:cubicBezTo>
                  <a:cubicBezTo>
                    <a:pt x="646" y="262"/>
                    <a:pt x="644" y="262"/>
                    <a:pt x="643" y="262"/>
                  </a:cubicBezTo>
                  <a:cubicBezTo>
                    <a:pt x="647" y="258"/>
                    <a:pt x="646" y="260"/>
                    <a:pt x="643" y="257"/>
                  </a:cubicBezTo>
                  <a:cubicBezTo>
                    <a:pt x="642" y="258"/>
                    <a:pt x="642" y="259"/>
                    <a:pt x="641" y="259"/>
                  </a:cubicBezTo>
                  <a:cubicBezTo>
                    <a:pt x="641" y="258"/>
                    <a:pt x="641" y="257"/>
                    <a:pt x="641" y="256"/>
                  </a:cubicBezTo>
                  <a:cubicBezTo>
                    <a:pt x="640" y="256"/>
                    <a:pt x="636" y="256"/>
                    <a:pt x="634" y="255"/>
                  </a:cubicBezTo>
                  <a:cubicBezTo>
                    <a:pt x="633" y="255"/>
                    <a:pt x="634" y="253"/>
                    <a:pt x="634" y="253"/>
                  </a:cubicBezTo>
                  <a:cubicBezTo>
                    <a:pt x="633" y="252"/>
                    <a:pt x="632" y="253"/>
                    <a:pt x="631" y="253"/>
                  </a:cubicBezTo>
                  <a:cubicBezTo>
                    <a:pt x="631" y="251"/>
                    <a:pt x="631" y="251"/>
                    <a:pt x="631" y="251"/>
                  </a:cubicBezTo>
                  <a:cubicBezTo>
                    <a:pt x="633" y="251"/>
                    <a:pt x="636" y="251"/>
                    <a:pt x="637" y="251"/>
                  </a:cubicBezTo>
                  <a:cubicBezTo>
                    <a:pt x="637" y="250"/>
                    <a:pt x="637" y="249"/>
                    <a:pt x="637" y="249"/>
                  </a:cubicBezTo>
                  <a:cubicBezTo>
                    <a:pt x="638" y="248"/>
                    <a:pt x="639" y="248"/>
                    <a:pt x="639" y="248"/>
                  </a:cubicBezTo>
                  <a:cubicBezTo>
                    <a:pt x="639" y="247"/>
                    <a:pt x="639" y="247"/>
                    <a:pt x="639" y="247"/>
                  </a:cubicBezTo>
                  <a:cubicBezTo>
                    <a:pt x="639" y="246"/>
                    <a:pt x="636" y="244"/>
                    <a:pt x="635" y="244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34" y="242"/>
                    <a:pt x="635" y="241"/>
                    <a:pt x="636" y="241"/>
                  </a:cubicBezTo>
                  <a:cubicBezTo>
                    <a:pt x="637" y="243"/>
                    <a:pt x="637" y="243"/>
                    <a:pt x="637" y="243"/>
                  </a:cubicBezTo>
                  <a:cubicBezTo>
                    <a:pt x="639" y="243"/>
                    <a:pt x="642" y="243"/>
                    <a:pt x="644" y="243"/>
                  </a:cubicBezTo>
                  <a:cubicBezTo>
                    <a:pt x="648" y="242"/>
                    <a:pt x="640" y="238"/>
                    <a:pt x="638" y="237"/>
                  </a:cubicBezTo>
                  <a:cubicBezTo>
                    <a:pt x="637" y="237"/>
                    <a:pt x="634" y="238"/>
                    <a:pt x="634" y="238"/>
                  </a:cubicBezTo>
                  <a:cubicBezTo>
                    <a:pt x="634" y="237"/>
                    <a:pt x="634" y="237"/>
                    <a:pt x="634" y="237"/>
                  </a:cubicBezTo>
                  <a:cubicBezTo>
                    <a:pt x="634" y="236"/>
                    <a:pt x="631" y="234"/>
                    <a:pt x="631" y="234"/>
                  </a:cubicBezTo>
                  <a:cubicBezTo>
                    <a:pt x="632" y="234"/>
                    <a:pt x="634" y="234"/>
                    <a:pt x="636" y="234"/>
                  </a:cubicBezTo>
                  <a:cubicBezTo>
                    <a:pt x="636" y="234"/>
                    <a:pt x="637" y="232"/>
                    <a:pt x="637" y="232"/>
                  </a:cubicBezTo>
                  <a:cubicBezTo>
                    <a:pt x="638" y="232"/>
                    <a:pt x="640" y="232"/>
                    <a:pt x="641" y="232"/>
                  </a:cubicBezTo>
                  <a:cubicBezTo>
                    <a:pt x="641" y="230"/>
                    <a:pt x="642" y="229"/>
                    <a:pt x="641" y="227"/>
                  </a:cubicBezTo>
                  <a:cubicBezTo>
                    <a:pt x="641" y="226"/>
                    <a:pt x="639" y="225"/>
                    <a:pt x="639" y="225"/>
                  </a:cubicBezTo>
                  <a:cubicBezTo>
                    <a:pt x="638" y="224"/>
                    <a:pt x="638" y="223"/>
                    <a:pt x="637" y="223"/>
                  </a:cubicBezTo>
                  <a:cubicBezTo>
                    <a:pt x="637" y="223"/>
                    <a:pt x="635" y="223"/>
                    <a:pt x="636" y="223"/>
                  </a:cubicBezTo>
                  <a:cubicBezTo>
                    <a:pt x="636" y="224"/>
                    <a:pt x="633" y="228"/>
                    <a:pt x="632" y="228"/>
                  </a:cubicBezTo>
                  <a:cubicBezTo>
                    <a:pt x="629" y="229"/>
                    <a:pt x="632" y="227"/>
                    <a:pt x="630" y="225"/>
                  </a:cubicBezTo>
                  <a:cubicBezTo>
                    <a:pt x="629" y="225"/>
                    <a:pt x="627" y="225"/>
                    <a:pt x="626" y="225"/>
                  </a:cubicBezTo>
                  <a:cubicBezTo>
                    <a:pt x="626" y="225"/>
                    <a:pt x="627" y="224"/>
                    <a:pt x="627" y="224"/>
                  </a:cubicBezTo>
                  <a:cubicBezTo>
                    <a:pt x="628" y="224"/>
                    <a:pt x="628" y="224"/>
                    <a:pt x="629" y="223"/>
                  </a:cubicBezTo>
                  <a:cubicBezTo>
                    <a:pt x="630" y="223"/>
                    <a:pt x="630" y="222"/>
                    <a:pt x="630" y="221"/>
                  </a:cubicBezTo>
                  <a:cubicBezTo>
                    <a:pt x="631" y="221"/>
                    <a:pt x="632" y="222"/>
                    <a:pt x="633" y="222"/>
                  </a:cubicBezTo>
                  <a:cubicBezTo>
                    <a:pt x="633" y="222"/>
                    <a:pt x="633" y="220"/>
                    <a:pt x="633" y="220"/>
                  </a:cubicBezTo>
                  <a:cubicBezTo>
                    <a:pt x="631" y="219"/>
                    <a:pt x="630" y="220"/>
                    <a:pt x="629" y="219"/>
                  </a:cubicBezTo>
                  <a:cubicBezTo>
                    <a:pt x="628" y="219"/>
                    <a:pt x="627" y="216"/>
                    <a:pt x="627" y="216"/>
                  </a:cubicBezTo>
                  <a:cubicBezTo>
                    <a:pt x="626" y="216"/>
                    <a:pt x="624" y="216"/>
                    <a:pt x="623" y="216"/>
                  </a:cubicBezTo>
                  <a:cubicBezTo>
                    <a:pt x="622" y="217"/>
                    <a:pt x="621" y="218"/>
                    <a:pt x="621" y="219"/>
                  </a:cubicBezTo>
                  <a:cubicBezTo>
                    <a:pt x="620" y="219"/>
                    <a:pt x="619" y="218"/>
                    <a:pt x="620" y="218"/>
                  </a:cubicBezTo>
                  <a:cubicBezTo>
                    <a:pt x="620" y="218"/>
                    <a:pt x="621" y="216"/>
                    <a:pt x="621" y="216"/>
                  </a:cubicBezTo>
                  <a:cubicBezTo>
                    <a:pt x="619" y="216"/>
                    <a:pt x="616" y="215"/>
                    <a:pt x="615" y="218"/>
                  </a:cubicBezTo>
                  <a:cubicBezTo>
                    <a:pt x="615" y="219"/>
                    <a:pt x="615" y="219"/>
                    <a:pt x="615" y="219"/>
                  </a:cubicBezTo>
                  <a:cubicBezTo>
                    <a:pt x="613" y="219"/>
                    <a:pt x="613" y="219"/>
                    <a:pt x="613" y="219"/>
                  </a:cubicBezTo>
                  <a:cubicBezTo>
                    <a:pt x="614" y="219"/>
                    <a:pt x="613" y="216"/>
                    <a:pt x="613" y="216"/>
                  </a:cubicBezTo>
                  <a:cubicBezTo>
                    <a:pt x="614" y="216"/>
                    <a:pt x="615" y="216"/>
                    <a:pt x="615" y="216"/>
                  </a:cubicBezTo>
                  <a:cubicBezTo>
                    <a:pt x="616" y="216"/>
                    <a:pt x="617" y="214"/>
                    <a:pt x="617" y="214"/>
                  </a:cubicBezTo>
                  <a:cubicBezTo>
                    <a:pt x="617" y="211"/>
                    <a:pt x="617" y="211"/>
                    <a:pt x="617" y="211"/>
                  </a:cubicBezTo>
                  <a:cubicBezTo>
                    <a:pt x="617" y="211"/>
                    <a:pt x="614" y="213"/>
                    <a:pt x="615" y="213"/>
                  </a:cubicBezTo>
                  <a:cubicBezTo>
                    <a:pt x="614" y="212"/>
                    <a:pt x="613" y="213"/>
                    <a:pt x="613" y="213"/>
                  </a:cubicBezTo>
                  <a:cubicBezTo>
                    <a:pt x="613" y="213"/>
                    <a:pt x="613" y="211"/>
                    <a:pt x="613" y="211"/>
                  </a:cubicBezTo>
                  <a:cubicBezTo>
                    <a:pt x="613" y="211"/>
                    <a:pt x="611" y="211"/>
                    <a:pt x="612" y="211"/>
                  </a:cubicBezTo>
                  <a:cubicBezTo>
                    <a:pt x="611" y="211"/>
                    <a:pt x="611" y="211"/>
                    <a:pt x="611" y="211"/>
                  </a:cubicBezTo>
                  <a:cubicBezTo>
                    <a:pt x="612" y="212"/>
                    <a:pt x="612" y="213"/>
                    <a:pt x="612" y="213"/>
                  </a:cubicBezTo>
                  <a:cubicBezTo>
                    <a:pt x="612" y="214"/>
                    <a:pt x="610" y="214"/>
                    <a:pt x="610" y="215"/>
                  </a:cubicBezTo>
                  <a:cubicBezTo>
                    <a:pt x="606" y="214"/>
                    <a:pt x="605" y="215"/>
                    <a:pt x="608" y="212"/>
                  </a:cubicBezTo>
                  <a:cubicBezTo>
                    <a:pt x="609" y="211"/>
                    <a:pt x="610" y="211"/>
                    <a:pt x="611" y="211"/>
                  </a:cubicBezTo>
                  <a:cubicBezTo>
                    <a:pt x="611" y="210"/>
                    <a:pt x="611" y="209"/>
                    <a:pt x="610" y="209"/>
                  </a:cubicBezTo>
                  <a:cubicBezTo>
                    <a:pt x="610" y="209"/>
                    <a:pt x="606" y="209"/>
                    <a:pt x="606" y="209"/>
                  </a:cubicBezTo>
                  <a:cubicBezTo>
                    <a:pt x="605" y="208"/>
                    <a:pt x="605" y="206"/>
                    <a:pt x="604" y="205"/>
                  </a:cubicBezTo>
                  <a:cubicBezTo>
                    <a:pt x="603" y="205"/>
                    <a:pt x="603" y="204"/>
                    <a:pt x="602" y="204"/>
                  </a:cubicBezTo>
                  <a:cubicBezTo>
                    <a:pt x="598" y="204"/>
                    <a:pt x="599" y="208"/>
                    <a:pt x="599" y="211"/>
                  </a:cubicBezTo>
                  <a:cubicBezTo>
                    <a:pt x="599" y="211"/>
                    <a:pt x="599" y="211"/>
                    <a:pt x="598" y="211"/>
                  </a:cubicBezTo>
                  <a:cubicBezTo>
                    <a:pt x="598" y="211"/>
                    <a:pt x="598" y="209"/>
                    <a:pt x="598" y="209"/>
                  </a:cubicBezTo>
                  <a:cubicBezTo>
                    <a:pt x="596" y="210"/>
                    <a:pt x="597" y="209"/>
                    <a:pt x="596" y="209"/>
                  </a:cubicBezTo>
                  <a:cubicBezTo>
                    <a:pt x="596" y="209"/>
                    <a:pt x="595" y="211"/>
                    <a:pt x="594" y="211"/>
                  </a:cubicBezTo>
                  <a:cubicBezTo>
                    <a:pt x="593" y="208"/>
                    <a:pt x="593" y="199"/>
                    <a:pt x="590" y="206"/>
                  </a:cubicBezTo>
                  <a:cubicBezTo>
                    <a:pt x="590" y="207"/>
                    <a:pt x="590" y="208"/>
                    <a:pt x="589" y="209"/>
                  </a:cubicBezTo>
                  <a:cubicBezTo>
                    <a:pt x="589" y="210"/>
                    <a:pt x="588" y="210"/>
                    <a:pt x="587" y="210"/>
                  </a:cubicBezTo>
                  <a:cubicBezTo>
                    <a:pt x="588" y="210"/>
                    <a:pt x="586" y="209"/>
                    <a:pt x="586" y="209"/>
                  </a:cubicBezTo>
                  <a:cubicBezTo>
                    <a:pt x="587" y="209"/>
                    <a:pt x="587" y="207"/>
                    <a:pt x="587" y="207"/>
                  </a:cubicBezTo>
                  <a:cubicBezTo>
                    <a:pt x="588" y="207"/>
                    <a:pt x="587" y="205"/>
                    <a:pt x="587" y="205"/>
                  </a:cubicBezTo>
                  <a:cubicBezTo>
                    <a:pt x="586" y="205"/>
                    <a:pt x="586" y="206"/>
                    <a:pt x="585" y="205"/>
                  </a:cubicBezTo>
                  <a:cubicBezTo>
                    <a:pt x="585" y="205"/>
                    <a:pt x="584" y="203"/>
                    <a:pt x="584" y="203"/>
                  </a:cubicBezTo>
                  <a:cubicBezTo>
                    <a:pt x="586" y="203"/>
                    <a:pt x="588" y="203"/>
                    <a:pt x="589" y="202"/>
                  </a:cubicBezTo>
                  <a:cubicBezTo>
                    <a:pt x="589" y="196"/>
                    <a:pt x="589" y="194"/>
                    <a:pt x="583" y="194"/>
                  </a:cubicBezTo>
                  <a:cubicBezTo>
                    <a:pt x="584" y="194"/>
                    <a:pt x="585" y="194"/>
                    <a:pt x="586" y="193"/>
                  </a:cubicBezTo>
                  <a:cubicBezTo>
                    <a:pt x="586" y="193"/>
                    <a:pt x="586" y="191"/>
                    <a:pt x="586" y="191"/>
                  </a:cubicBezTo>
                  <a:cubicBezTo>
                    <a:pt x="585" y="191"/>
                    <a:pt x="585" y="191"/>
                    <a:pt x="585" y="191"/>
                  </a:cubicBezTo>
                  <a:cubicBezTo>
                    <a:pt x="585" y="191"/>
                    <a:pt x="583" y="187"/>
                    <a:pt x="583" y="186"/>
                  </a:cubicBezTo>
                  <a:cubicBezTo>
                    <a:pt x="582" y="187"/>
                    <a:pt x="579" y="187"/>
                    <a:pt x="578" y="187"/>
                  </a:cubicBezTo>
                  <a:cubicBezTo>
                    <a:pt x="576" y="187"/>
                    <a:pt x="576" y="186"/>
                    <a:pt x="575" y="187"/>
                  </a:cubicBezTo>
                  <a:cubicBezTo>
                    <a:pt x="574" y="187"/>
                    <a:pt x="573" y="189"/>
                    <a:pt x="570" y="189"/>
                  </a:cubicBezTo>
                  <a:cubicBezTo>
                    <a:pt x="569" y="189"/>
                    <a:pt x="567" y="187"/>
                    <a:pt x="566" y="186"/>
                  </a:cubicBezTo>
                  <a:close/>
                  <a:moveTo>
                    <a:pt x="474" y="30"/>
                  </a:moveTo>
                  <a:cubicBezTo>
                    <a:pt x="471" y="29"/>
                    <a:pt x="467" y="22"/>
                    <a:pt x="464" y="22"/>
                  </a:cubicBezTo>
                  <a:cubicBezTo>
                    <a:pt x="463" y="23"/>
                    <a:pt x="463" y="23"/>
                    <a:pt x="463" y="23"/>
                  </a:cubicBezTo>
                  <a:cubicBezTo>
                    <a:pt x="462" y="23"/>
                    <a:pt x="460" y="23"/>
                    <a:pt x="459" y="24"/>
                  </a:cubicBezTo>
                  <a:cubicBezTo>
                    <a:pt x="456" y="25"/>
                    <a:pt x="453" y="29"/>
                    <a:pt x="451" y="31"/>
                  </a:cubicBezTo>
                  <a:cubicBezTo>
                    <a:pt x="449" y="30"/>
                    <a:pt x="443" y="27"/>
                    <a:pt x="439" y="28"/>
                  </a:cubicBezTo>
                  <a:cubicBezTo>
                    <a:pt x="439" y="28"/>
                    <a:pt x="437" y="30"/>
                    <a:pt x="437" y="30"/>
                  </a:cubicBezTo>
                  <a:cubicBezTo>
                    <a:pt x="436" y="30"/>
                    <a:pt x="434" y="29"/>
                    <a:pt x="433" y="30"/>
                  </a:cubicBezTo>
                  <a:cubicBezTo>
                    <a:pt x="433" y="30"/>
                    <a:pt x="433" y="32"/>
                    <a:pt x="433" y="33"/>
                  </a:cubicBezTo>
                  <a:cubicBezTo>
                    <a:pt x="436" y="32"/>
                    <a:pt x="439" y="31"/>
                    <a:pt x="444" y="31"/>
                  </a:cubicBezTo>
                  <a:cubicBezTo>
                    <a:pt x="443" y="32"/>
                    <a:pt x="440" y="33"/>
                    <a:pt x="438" y="33"/>
                  </a:cubicBezTo>
                  <a:cubicBezTo>
                    <a:pt x="438" y="33"/>
                    <a:pt x="437" y="36"/>
                    <a:pt x="439" y="36"/>
                  </a:cubicBezTo>
                  <a:cubicBezTo>
                    <a:pt x="441" y="36"/>
                    <a:pt x="446" y="34"/>
                    <a:pt x="449" y="34"/>
                  </a:cubicBezTo>
                  <a:cubicBezTo>
                    <a:pt x="452" y="34"/>
                    <a:pt x="455" y="35"/>
                    <a:pt x="457" y="35"/>
                  </a:cubicBezTo>
                  <a:cubicBezTo>
                    <a:pt x="451" y="36"/>
                    <a:pt x="446" y="37"/>
                    <a:pt x="439" y="39"/>
                  </a:cubicBezTo>
                  <a:cubicBezTo>
                    <a:pt x="439" y="39"/>
                    <a:pt x="439" y="41"/>
                    <a:pt x="439" y="43"/>
                  </a:cubicBezTo>
                  <a:cubicBezTo>
                    <a:pt x="440" y="42"/>
                    <a:pt x="441" y="43"/>
                    <a:pt x="441" y="42"/>
                  </a:cubicBezTo>
                  <a:cubicBezTo>
                    <a:pt x="442" y="41"/>
                    <a:pt x="442" y="41"/>
                    <a:pt x="444" y="41"/>
                  </a:cubicBezTo>
                  <a:cubicBezTo>
                    <a:pt x="450" y="38"/>
                    <a:pt x="457" y="38"/>
                    <a:pt x="463" y="36"/>
                  </a:cubicBezTo>
                  <a:cubicBezTo>
                    <a:pt x="463" y="37"/>
                    <a:pt x="463" y="37"/>
                    <a:pt x="463" y="37"/>
                  </a:cubicBezTo>
                  <a:cubicBezTo>
                    <a:pt x="462" y="38"/>
                    <a:pt x="461" y="38"/>
                    <a:pt x="461" y="39"/>
                  </a:cubicBezTo>
                  <a:cubicBezTo>
                    <a:pt x="458" y="40"/>
                    <a:pt x="457" y="38"/>
                    <a:pt x="454" y="39"/>
                  </a:cubicBezTo>
                  <a:cubicBezTo>
                    <a:pt x="452" y="39"/>
                    <a:pt x="451" y="41"/>
                    <a:pt x="450" y="41"/>
                  </a:cubicBezTo>
                  <a:cubicBezTo>
                    <a:pt x="449" y="42"/>
                    <a:pt x="447" y="41"/>
                    <a:pt x="446" y="41"/>
                  </a:cubicBezTo>
                  <a:cubicBezTo>
                    <a:pt x="445" y="41"/>
                    <a:pt x="443" y="44"/>
                    <a:pt x="442" y="45"/>
                  </a:cubicBezTo>
                  <a:cubicBezTo>
                    <a:pt x="443" y="45"/>
                    <a:pt x="444" y="47"/>
                    <a:pt x="445" y="47"/>
                  </a:cubicBezTo>
                  <a:cubicBezTo>
                    <a:pt x="447" y="47"/>
                    <a:pt x="448" y="45"/>
                    <a:pt x="449" y="45"/>
                  </a:cubicBezTo>
                  <a:cubicBezTo>
                    <a:pt x="452" y="45"/>
                    <a:pt x="458" y="47"/>
                    <a:pt x="461" y="47"/>
                  </a:cubicBezTo>
                  <a:cubicBezTo>
                    <a:pt x="463" y="45"/>
                    <a:pt x="463" y="45"/>
                    <a:pt x="463" y="45"/>
                  </a:cubicBezTo>
                  <a:cubicBezTo>
                    <a:pt x="464" y="45"/>
                    <a:pt x="465" y="46"/>
                    <a:pt x="466" y="46"/>
                  </a:cubicBezTo>
                  <a:cubicBezTo>
                    <a:pt x="467" y="46"/>
                    <a:pt x="466" y="44"/>
                    <a:pt x="468" y="45"/>
                  </a:cubicBezTo>
                  <a:cubicBezTo>
                    <a:pt x="469" y="45"/>
                    <a:pt x="469" y="46"/>
                    <a:pt x="469" y="47"/>
                  </a:cubicBezTo>
                  <a:cubicBezTo>
                    <a:pt x="471" y="47"/>
                    <a:pt x="472" y="47"/>
                    <a:pt x="474" y="47"/>
                  </a:cubicBezTo>
                  <a:cubicBezTo>
                    <a:pt x="475" y="47"/>
                    <a:pt x="478" y="44"/>
                    <a:pt x="480" y="43"/>
                  </a:cubicBezTo>
                  <a:cubicBezTo>
                    <a:pt x="480" y="43"/>
                    <a:pt x="479" y="47"/>
                    <a:pt x="479" y="48"/>
                  </a:cubicBezTo>
                  <a:cubicBezTo>
                    <a:pt x="481" y="48"/>
                    <a:pt x="483" y="49"/>
                    <a:pt x="485" y="49"/>
                  </a:cubicBezTo>
                  <a:cubicBezTo>
                    <a:pt x="486" y="49"/>
                    <a:pt x="489" y="48"/>
                    <a:pt x="490" y="49"/>
                  </a:cubicBezTo>
                  <a:cubicBezTo>
                    <a:pt x="491" y="49"/>
                    <a:pt x="492" y="50"/>
                    <a:pt x="492" y="50"/>
                  </a:cubicBezTo>
                  <a:cubicBezTo>
                    <a:pt x="494" y="47"/>
                    <a:pt x="494" y="47"/>
                    <a:pt x="497" y="45"/>
                  </a:cubicBezTo>
                  <a:cubicBezTo>
                    <a:pt x="497" y="44"/>
                    <a:pt x="496" y="42"/>
                    <a:pt x="496" y="42"/>
                  </a:cubicBezTo>
                  <a:cubicBezTo>
                    <a:pt x="497" y="42"/>
                    <a:pt x="498" y="42"/>
                    <a:pt x="498" y="41"/>
                  </a:cubicBezTo>
                  <a:cubicBezTo>
                    <a:pt x="498" y="41"/>
                    <a:pt x="499" y="41"/>
                    <a:pt x="500" y="41"/>
                  </a:cubicBezTo>
                  <a:cubicBezTo>
                    <a:pt x="500" y="43"/>
                    <a:pt x="500" y="43"/>
                    <a:pt x="500" y="43"/>
                  </a:cubicBezTo>
                  <a:cubicBezTo>
                    <a:pt x="500" y="42"/>
                    <a:pt x="499" y="45"/>
                    <a:pt x="499" y="46"/>
                  </a:cubicBezTo>
                  <a:cubicBezTo>
                    <a:pt x="500" y="46"/>
                    <a:pt x="500" y="45"/>
                    <a:pt x="500" y="47"/>
                  </a:cubicBezTo>
                  <a:cubicBezTo>
                    <a:pt x="507" y="45"/>
                    <a:pt x="515" y="43"/>
                    <a:pt x="522" y="43"/>
                  </a:cubicBezTo>
                  <a:cubicBezTo>
                    <a:pt x="529" y="42"/>
                    <a:pt x="532" y="43"/>
                    <a:pt x="538" y="43"/>
                  </a:cubicBezTo>
                  <a:cubicBezTo>
                    <a:pt x="544" y="42"/>
                    <a:pt x="550" y="40"/>
                    <a:pt x="555" y="38"/>
                  </a:cubicBezTo>
                  <a:cubicBezTo>
                    <a:pt x="556" y="37"/>
                    <a:pt x="556" y="37"/>
                    <a:pt x="556" y="37"/>
                  </a:cubicBezTo>
                  <a:cubicBezTo>
                    <a:pt x="556" y="36"/>
                    <a:pt x="559" y="37"/>
                    <a:pt x="560" y="37"/>
                  </a:cubicBezTo>
                  <a:cubicBezTo>
                    <a:pt x="563" y="37"/>
                    <a:pt x="566" y="36"/>
                    <a:pt x="569" y="35"/>
                  </a:cubicBezTo>
                  <a:cubicBezTo>
                    <a:pt x="568" y="35"/>
                    <a:pt x="566" y="37"/>
                    <a:pt x="565" y="37"/>
                  </a:cubicBezTo>
                  <a:cubicBezTo>
                    <a:pt x="562" y="38"/>
                    <a:pt x="561" y="37"/>
                    <a:pt x="558" y="38"/>
                  </a:cubicBezTo>
                  <a:cubicBezTo>
                    <a:pt x="558" y="38"/>
                    <a:pt x="556" y="40"/>
                    <a:pt x="556" y="40"/>
                  </a:cubicBezTo>
                  <a:cubicBezTo>
                    <a:pt x="556" y="40"/>
                    <a:pt x="556" y="40"/>
                    <a:pt x="557" y="41"/>
                  </a:cubicBezTo>
                  <a:cubicBezTo>
                    <a:pt x="559" y="41"/>
                    <a:pt x="562" y="41"/>
                    <a:pt x="565" y="41"/>
                  </a:cubicBezTo>
                  <a:cubicBezTo>
                    <a:pt x="565" y="43"/>
                    <a:pt x="565" y="43"/>
                    <a:pt x="565" y="43"/>
                  </a:cubicBezTo>
                  <a:cubicBezTo>
                    <a:pt x="561" y="43"/>
                    <a:pt x="557" y="42"/>
                    <a:pt x="556" y="43"/>
                  </a:cubicBezTo>
                  <a:cubicBezTo>
                    <a:pt x="555" y="43"/>
                    <a:pt x="553" y="44"/>
                    <a:pt x="553" y="45"/>
                  </a:cubicBezTo>
                  <a:cubicBezTo>
                    <a:pt x="550" y="45"/>
                    <a:pt x="548" y="44"/>
                    <a:pt x="546" y="45"/>
                  </a:cubicBezTo>
                  <a:cubicBezTo>
                    <a:pt x="536" y="48"/>
                    <a:pt x="557" y="48"/>
                    <a:pt x="559" y="48"/>
                  </a:cubicBezTo>
                  <a:cubicBezTo>
                    <a:pt x="555" y="49"/>
                    <a:pt x="549" y="51"/>
                    <a:pt x="544" y="51"/>
                  </a:cubicBezTo>
                  <a:cubicBezTo>
                    <a:pt x="543" y="51"/>
                    <a:pt x="541" y="50"/>
                    <a:pt x="540" y="50"/>
                  </a:cubicBezTo>
                  <a:cubicBezTo>
                    <a:pt x="539" y="50"/>
                    <a:pt x="539" y="51"/>
                    <a:pt x="539" y="52"/>
                  </a:cubicBezTo>
                  <a:cubicBezTo>
                    <a:pt x="531" y="51"/>
                    <a:pt x="525" y="52"/>
                    <a:pt x="516" y="53"/>
                  </a:cubicBezTo>
                  <a:cubicBezTo>
                    <a:pt x="517" y="54"/>
                    <a:pt x="516" y="55"/>
                    <a:pt x="516" y="55"/>
                  </a:cubicBezTo>
                  <a:cubicBezTo>
                    <a:pt x="517" y="56"/>
                    <a:pt x="519" y="56"/>
                    <a:pt x="518" y="59"/>
                  </a:cubicBezTo>
                  <a:cubicBezTo>
                    <a:pt x="518" y="59"/>
                    <a:pt x="517" y="60"/>
                    <a:pt x="518" y="61"/>
                  </a:cubicBezTo>
                  <a:cubicBezTo>
                    <a:pt x="518" y="62"/>
                    <a:pt x="519" y="62"/>
                    <a:pt x="519" y="62"/>
                  </a:cubicBezTo>
                  <a:cubicBezTo>
                    <a:pt x="522" y="63"/>
                    <a:pt x="532" y="63"/>
                    <a:pt x="528" y="63"/>
                  </a:cubicBezTo>
                  <a:cubicBezTo>
                    <a:pt x="530" y="64"/>
                    <a:pt x="531" y="63"/>
                    <a:pt x="532" y="64"/>
                  </a:cubicBezTo>
                  <a:cubicBezTo>
                    <a:pt x="532" y="65"/>
                    <a:pt x="532" y="65"/>
                    <a:pt x="532" y="65"/>
                  </a:cubicBezTo>
                  <a:cubicBezTo>
                    <a:pt x="531" y="65"/>
                    <a:pt x="530" y="64"/>
                    <a:pt x="530" y="64"/>
                  </a:cubicBezTo>
                  <a:cubicBezTo>
                    <a:pt x="529" y="66"/>
                    <a:pt x="530" y="65"/>
                    <a:pt x="528" y="65"/>
                  </a:cubicBezTo>
                  <a:cubicBezTo>
                    <a:pt x="528" y="67"/>
                    <a:pt x="528" y="67"/>
                    <a:pt x="528" y="67"/>
                  </a:cubicBezTo>
                  <a:cubicBezTo>
                    <a:pt x="527" y="67"/>
                    <a:pt x="526" y="66"/>
                    <a:pt x="525" y="66"/>
                  </a:cubicBezTo>
                  <a:cubicBezTo>
                    <a:pt x="523" y="66"/>
                    <a:pt x="522" y="67"/>
                    <a:pt x="521" y="66"/>
                  </a:cubicBezTo>
                  <a:cubicBezTo>
                    <a:pt x="520" y="65"/>
                    <a:pt x="520" y="65"/>
                    <a:pt x="520" y="65"/>
                  </a:cubicBezTo>
                  <a:cubicBezTo>
                    <a:pt x="520" y="65"/>
                    <a:pt x="518" y="65"/>
                    <a:pt x="518" y="65"/>
                  </a:cubicBezTo>
                  <a:cubicBezTo>
                    <a:pt x="514" y="64"/>
                    <a:pt x="516" y="60"/>
                    <a:pt x="515" y="57"/>
                  </a:cubicBezTo>
                  <a:cubicBezTo>
                    <a:pt x="510" y="53"/>
                    <a:pt x="510" y="53"/>
                    <a:pt x="510" y="53"/>
                  </a:cubicBezTo>
                  <a:cubicBezTo>
                    <a:pt x="510" y="52"/>
                    <a:pt x="510" y="52"/>
                    <a:pt x="510" y="52"/>
                  </a:cubicBezTo>
                  <a:cubicBezTo>
                    <a:pt x="506" y="50"/>
                    <a:pt x="489" y="52"/>
                    <a:pt x="483" y="52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3" y="55"/>
                    <a:pt x="483" y="57"/>
                    <a:pt x="483" y="57"/>
                  </a:cubicBezTo>
                  <a:cubicBezTo>
                    <a:pt x="483" y="56"/>
                    <a:pt x="482" y="60"/>
                    <a:pt x="482" y="60"/>
                  </a:cubicBezTo>
                  <a:cubicBezTo>
                    <a:pt x="481" y="61"/>
                    <a:pt x="480" y="60"/>
                    <a:pt x="478" y="61"/>
                  </a:cubicBezTo>
                  <a:cubicBezTo>
                    <a:pt x="478" y="61"/>
                    <a:pt x="477" y="64"/>
                    <a:pt x="476" y="64"/>
                  </a:cubicBezTo>
                  <a:cubicBezTo>
                    <a:pt x="476" y="64"/>
                    <a:pt x="475" y="63"/>
                    <a:pt x="475" y="62"/>
                  </a:cubicBezTo>
                  <a:cubicBezTo>
                    <a:pt x="476" y="61"/>
                    <a:pt x="477" y="60"/>
                    <a:pt x="477" y="58"/>
                  </a:cubicBezTo>
                  <a:cubicBezTo>
                    <a:pt x="477" y="58"/>
                    <a:pt x="475" y="56"/>
                    <a:pt x="475" y="55"/>
                  </a:cubicBezTo>
                  <a:cubicBezTo>
                    <a:pt x="475" y="55"/>
                    <a:pt x="473" y="55"/>
                    <a:pt x="473" y="55"/>
                  </a:cubicBezTo>
                  <a:cubicBezTo>
                    <a:pt x="473" y="54"/>
                    <a:pt x="473" y="53"/>
                    <a:pt x="473" y="51"/>
                  </a:cubicBezTo>
                  <a:cubicBezTo>
                    <a:pt x="472" y="51"/>
                    <a:pt x="472" y="51"/>
                    <a:pt x="472" y="51"/>
                  </a:cubicBezTo>
                  <a:cubicBezTo>
                    <a:pt x="471" y="51"/>
                    <a:pt x="471" y="53"/>
                    <a:pt x="471" y="54"/>
                  </a:cubicBezTo>
                  <a:cubicBezTo>
                    <a:pt x="470" y="53"/>
                    <a:pt x="468" y="54"/>
                    <a:pt x="467" y="54"/>
                  </a:cubicBezTo>
                  <a:cubicBezTo>
                    <a:pt x="467" y="52"/>
                    <a:pt x="467" y="51"/>
                    <a:pt x="466" y="51"/>
                  </a:cubicBezTo>
                  <a:cubicBezTo>
                    <a:pt x="466" y="51"/>
                    <a:pt x="465" y="52"/>
                    <a:pt x="464" y="52"/>
                  </a:cubicBezTo>
                  <a:cubicBezTo>
                    <a:pt x="464" y="53"/>
                    <a:pt x="464" y="53"/>
                    <a:pt x="464" y="53"/>
                  </a:cubicBezTo>
                  <a:cubicBezTo>
                    <a:pt x="464" y="53"/>
                    <a:pt x="444" y="53"/>
                    <a:pt x="443" y="53"/>
                  </a:cubicBezTo>
                  <a:cubicBezTo>
                    <a:pt x="442" y="53"/>
                    <a:pt x="438" y="51"/>
                    <a:pt x="436" y="50"/>
                  </a:cubicBezTo>
                  <a:cubicBezTo>
                    <a:pt x="436" y="48"/>
                    <a:pt x="437" y="47"/>
                    <a:pt x="437" y="45"/>
                  </a:cubicBezTo>
                  <a:cubicBezTo>
                    <a:pt x="431" y="38"/>
                    <a:pt x="431" y="38"/>
                    <a:pt x="431" y="38"/>
                  </a:cubicBezTo>
                  <a:cubicBezTo>
                    <a:pt x="428" y="35"/>
                    <a:pt x="422" y="37"/>
                    <a:pt x="417" y="36"/>
                  </a:cubicBezTo>
                  <a:cubicBezTo>
                    <a:pt x="416" y="36"/>
                    <a:pt x="414" y="34"/>
                    <a:pt x="414" y="34"/>
                  </a:cubicBezTo>
                  <a:cubicBezTo>
                    <a:pt x="409" y="32"/>
                    <a:pt x="401" y="33"/>
                    <a:pt x="397" y="33"/>
                  </a:cubicBezTo>
                  <a:cubicBezTo>
                    <a:pt x="397" y="33"/>
                    <a:pt x="397" y="36"/>
                    <a:pt x="397" y="36"/>
                  </a:cubicBezTo>
                  <a:cubicBezTo>
                    <a:pt x="401" y="35"/>
                    <a:pt x="402" y="35"/>
                    <a:pt x="406" y="36"/>
                  </a:cubicBezTo>
                  <a:cubicBezTo>
                    <a:pt x="406" y="36"/>
                    <a:pt x="408" y="35"/>
                    <a:pt x="409" y="36"/>
                  </a:cubicBezTo>
                  <a:cubicBezTo>
                    <a:pt x="409" y="36"/>
                    <a:pt x="410" y="37"/>
                    <a:pt x="410" y="37"/>
                  </a:cubicBezTo>
                  <a:cubicBezTo>
                    <a:pt x="411" y="36"/>
                    <a:pt x="411" y="39"/>
                    <a:pt x="411" y="39"/>
                  </a:cubicBezTo>
                  <a:cubicBezTo>
                    <a:pt x="410" y="39"/>
                    <a:pt x="410" y="39"/>
                    <a:pt x="410" y="39"/>
                  </a:cubicBezTo>
                  <a:cubicBezTo>
                    <a:pt x="411" y="41"/>
                    <a:pt x="411" y="41"/>
                    <a:pt x="411" y="43"/>
                  </a:cubicBezTo>
                  <a:cubicBezTo>
                    <a:pt x="407" y="42"/>
                    <a:pt x="405" y="42"/>
                    <a:pt x="401" y="41"/>
                  </a:cubicBezTo>
                  <a:cubicBezTo>
                    <a:pt x="399" y="40"/>
                    <a:pt x="399" y="40"/>
                    <a:pt x="399" y="40"/>
                  </a:cubicBezTo>
                  <a:cubicBezTo>
                    <a:pt x="397" y="40"/>
                    <a:pt x="397" y="41"/>
                    <a:pt x="396" y="41"/>
                  </a:cubicBezTo>
                  <a:cubicBezTo>
                    <a:pt x="396" y="42"/>
                    <a:pt x="397" y="44"/>
                    <a:pt x="397" y="45"/>
                  </a:cubicBezTo>
                  <a:cubicBezTo>
                    <a:pt x="398" y="45"/>
                    <a:pt x="399" y="45"/>
                    <a:pt x="400" y="45"/>
                  </a:cubicBezTo>
                  <a:cubicBezTo>
                    <a:pt x="400" y="45"/>
                    <a:pt x="400" y="46"/>
                    <a:pt x="400" y="47"/>
                  </a:cubicBezTo>
                  <a:cubicBezTo>
                    <a:pt x="404" y="47"/>
                    <a:pt x="404" y="45"/>
                    <a:pt x="405" y="44"/>
                  </a:cubicBezTo>
                  <a:cubicBezTo>
                    <a:pt x="409" y="46"/>
                    <a:pt x="409" y="47"/>
                    <a:pt x="415" y="47"/>
                  </a:cubicBezTo>
                  <a:cubicBezTo>
                    <a:pt x="415" y="45"/>
                    <a:pt x="415" y="45"/>
                    <a:pt x="416" y="44"/>
                  </a:cubicBezTo>
                  <a:cubicBezTo>
                    <a:pt x="416" y="45"/>
                    <a:pt x="416" y="46"/>
                    <a:pt x="417" y="47"/>
                  </a:cubicBezTo>
                  <a:cubicBezTo>
                    <a:pt x="417" y="48"/>
                    <a:pt x="418" y="48"/>
                    <a:pt x="419" y="49"/>
                  </a:cubicBezTo>
                  <a:cubicBezTo>
                    <a:pt x="419" y="49"/>
                    <a:pt x="418" y="50"/>
                    <a:pt x="419" y="51"/>
                  </a:cubicBezTo>
                  <a:cubicBezTo>
                    <a:pt x="413" y="51"/>
                    <a:pt x="408" y="51"/>
                    <a:pt x="404" y="52"/>
                  </a:cubicBezTo>
                  <a:cubicBezTo>
                    <a:pt x="404" y="53"/>
                    <a:pt x="406" y="55"/>
                    <a:pt x="406" y="55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04" y="57"/>
                    <a:pt x="405" y="56"/>
                    <a:pt x="403" y="56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398" y="58"/>
                    <a:pt x="410" y="60"/>
                    <a:pt x="412" y="60"/>
                  </a:cubicBezTo>
                  <a:cubicBezTo>
                    <a:pt x="412" y="60"/>
                    <a:pt x="413" y="58"/>
                    <a:pt x="414" y="57"/>
                  </a:cubicBezTo>
                  <a:cubicBezTo>
                    <a:pt x="414" y="58"/>
                    <a:pt x="414" y="60"/>
                    <a:pt x="414" y="60"/>
                  </a:cubicBezTo>
                  <a:cubicBezTo>
                    <a:pt x="416" y="60"/>
                    <a:pt x="415" y="61"/>
                    <a:pt x="417" y="61"/>
                  </a:cubicBezTo>
                  <a:cubicBezTo>
                    <a:pt x="419" y="60"/>
                    <a:pt x="419" y="60"/>
                    <a:pt x="419" y="60"/>
                  </a:cubicBezTo>
                  <a:cubicBezTo>
                    <a:pt x="419" y="60"/>
                    <a:pt x="421" y="61"/>
                    <a:pt x="420" y="61"/>
                  </a:cubicBezTo>
                  <a:cubicBezTo>
                    <a:pt x="421" y="61"/>
                    <a:pt x="421" y="63"/>
                    <a:pt x="421" y="63"/>
                  </a:cubicBezTo>
                  <a:cubicBezTo>
                    <a:pt x="418" y="63"/>
                    <a:pt x="415" y="63"/>
                    <a:pt x="412" y="62"/>
                  </a:cubicBezTo>
                  <a:cubicBezTo>
                    <a:pt x="411" y="62"/>
                    <a:pt x="409" y="61"/>
                    <a:pt x="409" y="60"/>
                  </a:cubicBezTo>
                  <a:cubicBezTo>
                    <a:pt x="402" y="60"/>
                    <a:pt x="404" y="65"/>
                    <a:pt x="405" y="64"/>
                  </a:cubicBezTo>
                  <a:cubicBezTo>
                    <a:pt x="405" y="64"/>
                    <a:pt x="405" y="68"/>
                    <a:pt x="405" y="67"/>
                  </a:cubicBezTo>
                  <a:cubicBezTo>
                    <a:pt x="406" y="67"/>
                    <a:pt x="406" y="68"/>
                    <a:pt x="407" y="68"/>
                  </a:cubicBezTo>
                  <a:cubicBezTo>
                    <a:pt x="411" y="72"/>
                    <a:pt x="416" y="74"/>
                    <a:pt x="423" y="72"/>
                  </a:cubicBezTo>
                  <a:cubicBezTo>
                    <a:pt x="423" y="74"/>
                    <a:pt x="423" y="74"/>
                    <a:pt x="423" y="74"/>
                  </a:cubicBezTo>
                  <a:cubicBezTo>
                    <a:pt x="422" y="74"/>
                    <a:pt x="421" y="74"/>
                    <a:pt x="421" y="74"/>
                  </a:cubicBezTo>
                  <a:cubicBezTo>
                    <a:pt x="419" y="75"/>
                    <a:pt x="415" y="73"/>
                    <a:pt x="413" y="74"/>
                  </a:cubicBezTo>
                  <a:cubicBezTo>
                    <a:pt x="412" y="75"/>
                    <a:pt x="412" y="78"/>
                    <a:pt x="413" y="77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4" y="79"/>
                    <a:pt x="424" y="78"/>
                    <a:pt x="425" y="78"/>
                  </a:cubicBezTo>
                  <a:cubicBezTo>
                    <a:pt x="426" y="77"/>
                    <a:pt x="427" y="75"/>
                    <a:pt x="427" y="75"/>
                  </a:cubicBezTo>
                  <a:cubicBezTo>
                    <a:pt x="430" y="74"/>
                    <a:pt x="433" y="75"/>
                    <a:pt x="436" y="76"/>
                  </a:cubicBezTo>
                  <a:cubicBezTo>
                    <a:pt x="436" y="76"/>
                    <a:pt x="436" y="78"/>
                    <a:pt x="436" y="78"/>
                  </a:cubicBezTo>
                  <a:cubicBezTo>
                    <a:pt x="430" y="78"/>
                    <a:pt x="428" y="79"/>
                    <a:pt x="423" y="80"/>
                  </a:cubicBezTo>
                  <a:cubicBezTo>
                    <a:pt x="423" y="81"/>
                    <a:pt x="423" y="82"/>
                    <a:pt x="423" y="82"/>
                  </a:cubicBezTo>
                  <a:cubicBezTo>
                    <a:pt x="423" y="83"/>
                    <a:pt x="424" y="84"/>
                    <a:pt x="425" y="86"/>
                  </a:cubicBezTo>
                  <a:cubicBezTo>
                    <a:pt x="425" y="86"/>
                    <a:pt x="427" y="86"/>
                    <a:pt x="427" y="86"/>
                  </a:cubicBezTo>
                  <a:cubicBezTo>
                    <a:pt x="427" y="86"/>
                    <a:pt x="427" y="90"/>
                    <a:pt x="427" y="90"/>
                  </a:cubicBezTo>
                  <a:cubicBezTo>
                    <a:pt x="428" y="90"/>
                    <a:pt x="429" y="90"/>
                    <a:pt x="430" y="90"/>
                  </a:cubicBezTo>
                  <a:cubicBezTo>
                    <a:pt x="430" y="92"/>
                    <a:pt x="430" y="92"/>
                    <a:pt x="430" y="92"/>
                  </a:cubicBezTo>
                  <a:cubicBezTo>
                    <a:pt x="428" y="92"/>
                    <a:pt x="428" y="92"/>
                    <a:pt x="427" y="92"/>
                  </a:cubicBezTo>
                  <a:cubicBezTo>
                    <a:pt x="427" y="93"/>
                    <a:pt x="428" y="95"/>
                    <a:pt x="427" y="95"/>
                  </a:cubicBezTo>
                  <a:cubicBezTo>
                    <a:pt x="434" y="95"/>
                    <a:pt x="436" y="96"/>
                    <a:pt x="441" y="94"/>
                  </a:cubicBezTo>
                  <a:cubicBezTo>
                    <a:pt x="441" y="93"/>
                    <a:pt x="440" y="92"/>
                    <a:pt x="441" y="91"/>
                  </a:cubicBezTo>
                  <a:cubicBezTo>
                    <a:pt x="441" y="91"/>
                    <a:pt x="442" y="91"/>
                    <a:pt x="443" y="91"/>
                  </a:cubicBezTo>
                  <a:cubicBezTo>
                    <a:pt x="443" y="91"/>
                    <a:pt x="443" y="93"/>
                    <a:pt x="444" y="94"/>
                  </a:cubicBezTo>
                  <a:cubicBezTo>
                    <a:pt x="445" y="94"/>
                    <a:pt x="446" y="94"/>
                    <a:pt x="447" y="94"/>
                  </a:cubicBezTo>
                  <a:cubicBezTo>
                    <a:pt x="446" y="95"/>
                    <a:pt x="449" y="95"/>
                    <a:pt x="449" y="95"/>
                  </a:cubicBezTo>
                  <a:cubicBezTo>
                    <a:pt x="449" y="95"/>
                    <a:pt x="449" y="93"/>
                    <a:pt x="449" y="93"/>
                  </a:cubicBezTo>
                  <a:cubicBezTo>
                    <a:pt x="450" y="93"/>
                    <a:pt x="451" y="95"/>
                    <a:pt x="452" y="94"/>
                  </a:cubicBezTo>
                  <a:cubicBezTo>
                    <a:pt x="454" y="88"/>
                    <a:pt x="454" y="88"/>
                    <a:pt x="454" y="88"/>
                  </a:cubicBezTo>
                  <a:cubicBezTo>
                    <a:pt x="454" y="88"/>
                    <a:pt x="457" y="89"/>
                    <a:pt x="458" y="88"/>
                  </a:cubicBezTo>
                  <a:cubicBezTo>
                    <a:pt x="459" y="88"/>
                    <a:pt x="461" y="87"/>
                    <a:pt x="463" y="86"/>
                  </a:cubicBezTo>
                  <a:cubicBezTo>
                    <a:pt x="461" y="85"/>
                    <a:pt x="462" y="80"/>
                    <a:pt x="464" y="79"/>
                  </a:cubicBezTo>
                  <a:cubicBezTo>
                    <a:pt x="464" y="79"/>
                    <a:pt x="464" y="82"/>
                    <a:pt x="464" y="84"/>
                  </a:cubicBezTo>
                  <a:cubicBezTo>
                    <a:pt x="465" y="83"/>
                    <a:pt x="466" y="84"/>
                    <a:pt x="467" y="84"/>
                  </a:cubicBezTo>
                  <a:cubicBezTo>
                    <a:pt x="467" y="83"/>
                    <a:pt x="467" y="83"/>
                    <a:pt x="467" y="83"/>
                  </a:cubicBezTo>
                  <a:cubicBezTo>
                    <a:pt x="468" y="83"/>
                    <a:pt x="472" y="78"/>
                    <a:pt x="472" y="78"/>
                  </a:cubicBezTo>
                  <a:cubicBezTo>
                    <a:pt x="474" y="78"/>
                    <a:pt x="474" y="80"/>
                    <a:pt x="474" y="80"/>
                  </a:cubicBezTo>
                  <a:cubicBezTo>
                    <a:pt x="475" y="80"/>
                    <a:pt x="478" y="79"/>
                    <a:pt x="479" y="79"/>
                  </a:cubicBezTo>
                  <a:cubicBezTo>
                    <a:pt x="479" y="79"/>
                    <a:pt x="477" y="82"/>
                    <a:pt x="478" y="82"/>
                  </a:cubicBezTo>
                  <a:cubicBezTo>
                    <a:pt x="481" y="82"/>
                    <a:pt x="482" y="79"/>
                    <a:pt x="479" y="78"/>
                  </a:cubicBezTo>
                  <a:cubicBezTo>
                    <a:pt x="480" y="79"/>
                    <a:pt x="483" y="80"/>
                    <a:pt x="483" y="80"/>
                  </a:cubicBezTo>
                  <a:cubicBezTo>
                    <a:pt x="483" y="78"/>
                    <a:pt x="483" y="78"/>
                    <a:pt x="483" y="78"/>
                  </a:cubicBezTo>
                  <a:cubicBezTo>
                    <a:pt x="486" y="78"/>
                    <a:pt x="491" y="77"/>
                    <a:pt x="492" y="75"/>
                  </a:cubicBezTo>
                  <a:cubicBezTo>
                    <a:pt x="493" y="75"/>
                    <a:pt x="493" y="72"/>
                    <a:pt x="493" y="72"/>
                  </a:cubicBezTo>
                  <a:cubicBezTo>
                    <a:pt x="493" y="72"/>
                    <a:pt x="489" y="66"/>
                    <a:pt x="489" y="65"/>
                  </a:cubicBezTo>
                  <a:cubicBezTo>
                    <a:pt x="489" y="65"/>
                    <a:pt x="491" y="65"/>
                    <a:pt x="491" y="65"/>
                  </a:cubicBezTo>
                  <a:cubicBezTo>
                    <a:pt x="492" y="68"/>
                    <a:pt x="494" y="70"/>
                    <a:pt x="495" y="73"/>
                  </a:cubicBezTo>
                  <a:cubicBezTo>
                    <a:pt x="497" y="72"/>
                    <a:pt x="496" y="74"/>
                    <a:pt x="497" y="74"/>
                  </a:cubicBezTo>
                  <a:cubicBezTo>
                    <a:pt x="497" y="74"/>
                    <a:pt x="499" y="72"/>
                    <a:pt x="500" y="72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0" y="73"/>
                    <a:pt x="500" y="73"/>
                    <a:pt x="500" y="73"/>
                  </a:cubicBezTo>
                  <a:cubicBezTo>
                    <a:pt x="501" y="74"/>
                    <a:pt x="502" y="75"/>
                    <a:pt x="502" y="76"/>
                  </a:cubicBezTo>
                  <a:cubicBezTo>
                    <a:pt x="501" y="76"/>
                    <a:pt x="491" y="77"/>
                    <a:pt x="495" y="78"/>
                  </a:cubicBezTo>
                  <a:cubicBezTo>
                    <a:pt x="501" y="79"/>
                    <a:pt x="508" y="79"/>
                    <a:pt x="513" y="80"/>
                  </a:cubicBezTo>
                  <a:cubicBezTo>
                    <a:pt x="512" y="81"/>
                    <a:pt x="514" y="83"/>
                    <a:pt x="512" y="83"/>
                  </a:cubicBezTo>
                  <a:cubicBezTo>
                    <a:pt x="510" y="82"/>
                    <a:pt x="510" y="82"/>
                    <a:pt x="510" y="82"/>
                  </a:cubicBezTo>
                  <a:cubicBezTo>
                    <a:pt x="505" y="81"/>
                    <a:pt x="500" y="81"/>
                    <a:pt x="495" y="81"/>
                  </a:cubicBezTo>
                  <a:cubicBezTo>
                    <a:pt x="494" y="81"/>
                    <a:pt x="491" y="82"/>
                    <a:pt x="488" y="82"/>
                  </a:cubicBezTo>
                  <a:cubicBezTo>
                    <a:pt x="488" y="82"/>
                    <a:pt x="487" y="80"/>
                    <a:pt x="486" y="80"/>
                  </a:cubicBezTo>
                  <a:cubicBezTo>
                    <a:pt x="485" y="80"/>
                    <a:pt x="475" y="84"/>
                    <a:pt x="474" y="84"/>
                  </a:cubicBezTo>
                  <a:cubicBezTo>
                    <a:pt x="474" y="84"/>
                    <a:pt x="473" y="86"/>
                    <a:pt x="473" y="86"/>
                  </a:cubicBezTo>
                  <a:cubicBezTo>
                    <a:pt x="472" y="86"/>
                    <a:pt x="471" y="85"/>
                    <a:pt x="470" y="86"/>
                  </a:cubicBezTo>
                  <a:cubicBezTo>
                    <a:pt x="472" y="85"/>
                    <a:pt x="468" y="85"/>
                    <a:pt x="468" y="85"/>
                  </a:cubicBezTo>
                  <a:cubicBezTo>
                    <a:pt x="467" y="89"/>
                    <a:pt x="466" y="91"/>
                    <a:pt x="466" y="95"/>
                  </a:cubicBezTo>
                  <a:cubicBezTo>
                    <a:pt x="468" y="95"/>
                    <a:pt x="467" y="95"/>
                    <a:pt x="468" y="96"/>
                  </a:cubicBezTo>
                  <a:cubicBezTo>
                    <a:pt x="469" y="95"/>
                    <a:pt x="470" y="96"/>
                    <a:pt x="470" y="96"/>
                  </a:cubicBezTo>
                  <a:cubicBezTo>
                    <a:pt x="473" y="95"/>
                    <a:pt x="476" y="92"/>
                    <a:pt x="478" y="92"/>
                  </a:cubicBezTo>
                  <a:cubicBezTo>
                    <a:pt x="481" y="92"/>
                    <a:pt x="478" y="93"/>
                    <a:pt x="480" y="94"/>
                  </a:cubicBezTo>
                  <a:cubicBezTo>
                    <a:pt x="484" y="95"/>
                    <a:pt x="487" y="93"/>
                    <a:pt x="489" y="92"/>
                  </a:cubicBezTo>
                  <a:cubicBezTo>
                    <a:pt x="491" y="90"/>
                    <a:pt x="493" y="89"/>
                    <a:pt x="494" y="87"/>
                  </a:cubicBezTo>
                  <a:cubicBezTo>
                    <a:pt x="494" y="92"/>
                    <a:pt x="494" y="92"/>
                    <a:pt x="491" y="96"/>
                  </a:cubicBezTo>
                  <a:cubicBezTo>
                    <a:pt x="492" y="96"/>
                    <a:pt x="492" y="96"/>
                    <a:pt x="494" y="96"/>
                  </a:cubicBezTo>
                  <a:cubicBezTo>
                    <a:pt x="494" y="98"/>
                    <a:pt x="495" y="99"/>
                    <a:pt x="495" y="100"/>
                  </a:cubicBezTo>
                  <a:cubicBezTo>
                    <a:pt x="494" y="101"/>
                    <a:pt x="496" y="102"/>
                    <a:pt x="496" y="102"/>
                  </a:cubicBezTo>
                  <a:cubicBezTo>
                    <a:pt x="497" y="101"/>
                    <a:pt x="497" y="100"/>
                    <a:pt x="498" y="99"/>
                  </a:cubicBezTo>
                  <a:cubicBezTo>
                    <a:pt x="499" y="99"/>
                    <a:pt x="499" y="99"/>
                    <a:pt x="499" y="99"/>
                  </a:cubicBezTo>
                  <a:cubicBezTo>
                    <a:pt x="500" y="102"/>
                    <a:pt x="500" y="102"/>
                    <a:pt x="500" y="102"/>
                  </a:cubicBezTo>
                  <a:cubicBezTo>
                    <a:pt x="503" y="103"/>
                    <a:pt x="509" y="100"/>
                    <a:pt x="508" y="101"/>
                  </a:cubicBezTo>
                  <a:cubicBezTo>
                    <a:pt x="507" y="101"/>
                    <a:pt x="506" y="103"/>
                    <a:pt x="506" y="103"/>
                  </a:cubicBezTo>
                  <a:cubicBezTo>
                    <a:pt x="506" y="104"/>
                    <a:pt x="507" y="105"/>
                    <a:pt x="506" y="106"/>
                  </a:cubicBezTo>
                  <a:cubicBezTo>
                    <a:pt x="506" y="106"/>
                    <a:pt x="504" y="106"/>
                    <a:pt x="504" y="106"/>
                  </a:cubicBezTo>
                  <a:cubicBezTo>
                    <a:pt x="503" y="108"/>
                    <a:pt x="503" y="108"/>
                    <a:pt x="503" y="108"/>
                  </a:cubicBezTo>
                  <a:cubicBezTo>
                    <a:pt x="501" y="109"/>
                    <a:pt x="501" y="107"/>
                    <a:pt x="500" y="106"/>
                  </a:cubicBezTo>
                  <a:cubicBezTo>
                    <a:pt x="497" y="106"/>
                    <a:pt x="492" y="108"/>
                    <a:pt x="491" y="107"/>
                  </a:cubicBezTo>
                  <a:cubicBezTo>
                    <a:pt x="491" y="107"/>
                    <a:pt x="489" y="102"/>
                    <a:pt x="488" y="102"/>
                  </a:cubicBezTo>
                  <a:cubicBezTo>
                    <a:pt x="488" y="101"/>
                    <a:pt x="485" y="102"/>
                    <a:pt x="484" y="102"/>
                  </a:cubicBezTo>
                  <a:cubicBezTo>
                    <a:pt x="483" y="101"/>
                    <a:pt x="482" y="98"/>
                    <a:pt x="480" y="98"/>
                  </a:cubicBezTo>
                  <a:cubicBezTo>
                    <a:pt x="476" y="97"/>
                    <a:pt x="468" y="98"/>
                    <a:pt x="464" y="99"/>
                  </a:cubicBezTo>
                  <a:cubicBezTo>
                    <a:pt x="464" y="99"/>
                    <a:pt x="465" y="103"/>
                    <a:pt x="464" y="103"/>
                  </a:cubicBezTo>
                  <a:cubicBezTo>
                    <a:pt x="465" y="103"/>
                    <a:pt x="466" y="105"/>
                    <a:pt x="466" y="105"/>
                  </a:cubicBezTo>
                  <a:cubicBezTo>
                    <a:pt x="467" y="105"/>
                    <a:pt x="469" y="105"/>
                    <a:pt x="470" y="105"/>
                  </a:cubicBezTo>
                  <a:cubicBezTo>
                    <a:pt x="470" y="105"/>
                    <a:pt x="470" y="106"/>
                    <a:pt x="470" y="106"/>
                  </a:cubicBezTo>
                  <a:cubicBezTo>
                    <a:pt x="471" y="107"/>
                    <a:pt x="471" y="109"/>
                    <a:pt x="471" y="110"/>
                  </a:cubicBezTo>
                  <a:cubicBezTo>
                    <a:pt x="461" y="112"/>
                    <a:pt x="457" y="111"/>
                    <a:pt x="451" y="117"/>
                  </a:cubicBezTo>
                  <a:cubicBezTo>
                    <a:pt x="450" y="117"/>
                    <a:pt x="449" y="118"/>
                    <a:pt x="449" y="118"/>
                  </a:cubicBezTo>
                  <a:cubicBezTo>
                    <a:pt x="450" y="121"/>
                    <a:pt x="451" y="123"/>
                    <a:pt x="452" y="126"/>
                  </a:cubicBezTo>
                  <a:cubicBezTo>
                    <a:pt x="452" y="125"/>
                    <a:pt x="454" y="126"/>
                    <a:pt x="454" y="126"/>
                  </a:cubicBezTo>
                  <a:cubicBezTo>
                    <a:pt x="454" y="126"/>
                    <a:pt x="454" y="124"/>
                    <a:pt x="454" y="124"/>
                  </a:cubicBezTo>
                  <a:cubicBezTo>
                    <a:pt x="455" y="124"/>
                    <a:pt x="455" y="124"/>
                    <a:pt x="455" y="124"/>
                  </a:cubicBezTo>
                  <a:cubicBezTo>
                    <a:pt x="455" y="122"/>
                    <a:pt x="455" y="122"/>
                    <a:pt x="455" y="122"/>
                  </a:cubicBezTo>
                  <a:cubicBezTo>
                    <a:pt x="455" y="122"/>
                    <a:pt x="457" y="122"/>
                    <a:pt x="455" y="123"/>
                  </a:cubicBezTo>
                  <a:cubicBezTo>
                    <a:pt x="456" y="123"/>
                    <a:pt x="457" y="123"/>
                    <a:pt x="457" y="123"/>
                  </a:cubicBezTo>
                  <a:cubicBezTo>
                    <a:pt x="458" y="126"/>
                    <a:pt x="458" y="126"/>
                    <a:pt x="458" y="126"/>
                  </a:cubicBezTo>
                  <a:cubicBezTo>
                    <a:pt x="461" y="127"/>
                    <a:pt x="464" y="125"/>
                    <a:pt x="466" y="125"/>
                  </a:cubicBezTo>
                  <a:cubicBezTo>
                    <a:pt x="466" y="125"/>
                    <a:pt x="467" y="122"/>
                    <a:pt x="465" y="124"/>
                  </a:cubicBezTo>
                  <a:cubicBezTo>
                    <a:pt x="465" y="122"/>
                    <a:pt x="465" y="122"/>
                    <a:pt x="465" y="122"/>
                  </a:cubicBezTo>
                  <a:cubicBezTo>
                    <a:pt x="466" y="122"/>
                    <a:pt x="467" y="121"/>
                    <a:pt x="467" y="120"/>
                  </a:cubicBezTo>
                  <a:cubicBezTo>
                    <a:pt x="468" y="121"/>
                    <a:pt x="469" y="122"/>
                    <a:pt x="470" y="122"/>
                  </a:cubicBezTo>
                  <a:cubicBezTo>
                    <a:pt x="470" y="123"/>
                    <a:pt x="470" y="124"/>
                    <a:pt x="470" y="124"/>
                  </a:cubicBezTo>
                  <a:cubicBezTo>
                    <a:pt x="472" y="124"/>
                    <a:pt x="472" y="126"/>
                    <a:pt x="472" y="126"/>
                  </a:cubicBezTo>
                  <a:cubicBezTo>
                    <a:pt x="472" y="126"/>
                    <a:pt x="472" y="125"/>
                    <a:pt x="473" y="122"/>
                  </a:cubicBezTo>
                  <a:cubicBezTo>
                    <a:pt x="474" y="121"/>
                    <a:pt x="474" y="121"/>
                    <a:pt x="474" y="121"/>
                  </a:cubicBezTo>
                  <a:cubicBezTo>
                    <a:pt x="475" y="121"/>
                    <a:pt x="474" y="123"/>
                    <a:pt x="474" y="124"/>
                  </a:cubicBezTo>
                  <a:cubicBezTo>
                    <a:pt x="476" y="124"/>
                    <a:pt x="478" y="125"/>
                    <a:pt x="480" y="126"/>
                  </a:cubicBezTo>
                  <a:cubicBezTo>
                    <a:pt x="483" y="126"/>
                    <a:pt x="484" y="125"/>
                    <a:pt x="487" y="126"/>
                  </a:cubicBezTo>
                  <a:cubicBezTo>
                    <a:pt x="488" y="127"/>
                    <a:pt x="488" y="128"/>
                    <a:pt x="488" y="128"/>
                  </a:cubicBezTo>
                  <a:cubicBezTo>
                    <a:pt x="489" y="128"/>
                    <a:pt x="488" y="126"/>
                    <a:pt x="488" y="126"/>
                  </a:cubicBezTo>
                  <a:cubicBezTo>
                    <a:pt x="494" y="123"/>
                    <a:pt x="494" y="124"/>
                    <a:pt x="490" y="119"/>
                  </a:cubicBezTo>
                  <a:cubicBezTo>
                    <a:pt x="496" y="121"/>
                    <a:pt x="494" y="121"/>
                    <a:pt x="497" y="118"/>
                  </a:cubicBezTo>
                  <a:cubicBezTo>
                    <a:pt x="497" y="117"/>
                    <a:pt x="498" y="117"/>
                    <a:pt x="498" y="117"/>
                  </a:cubicBezTo>
                  <a:cubicBezTo>
                    <a:pt x="498" y="116"/>
                    <a:pt x="498" y="116"/>
                    <a:pt x="498" y="116"/>
                  </a:cubicBezTo>
                  <a:cubicBezTo>
                    <a:pt x="500" y="115"/>
                    <a:pt x="499" y="121"/>
                    <a:pt x="499" y="120"/>
                  </a:cubicBezTo>
                  <a:cubicBezTo>
                    <a:pt x="499" y="121"/>
                    <a:pt x="499" y="122"/>
                    <a:pt x="499" y="122"/>
                  </a:cubicBezTo>
                  <a:cubicBezTo>
                    <a:pt x="502" y="122"/>
                    <a:pt x="506" y="121"/>
                    <a:pt x="507" y="121"/>
                  </a:cubicBezTo>
                  <a:cubicBezTo>
                    <a:pt x="507" y="121"/>
                    <a:pt x="510" y="122"/>
                    <a:pt x="510" y="122"/>
                  </a:cubicBezTo>
                  <a:cubicBezTo>
                    <a:pt x="512" y="122"/>
                    <a:pt x="513" y="121"/>
                    <a:pt x="514" y="121"/>
                  </a:cubicBezTo>
                  <a:cubicBezTo>
                    <a:pt x="514" y="121"/>
                    <a:pt x="515" y="121"/>
                    <a:pt x="515" y="122"/>
                  </a:cubicBezTo>
                  <a:cubicBezTo>
                    <a:pt x="515" y="121"/>
                    <a:pt x="516" y="121"/>
                    <a:pt x="516" y="120"/>
                  </a:cubicBezTo>
                  <a:cubicBezTo>
                    <a:pt x="516" y="117"/>
                    <a:pt x="516" y="116"/>
                    <a:pt x="515" y="114"/>
                  </a:cubicBezTo>
                  <a:cubicBezTo>
                    <a:pt x="516" y="115"/>
                    <a:pt x="517" y="115"/>
                    <a:pt x="518" y="116"/>
                  </a:cubicBezTo>
                  <a:cubicBezTo>
                    <a:pt x="518" y="117"/>
                    <a:pt x="517" y="118"/>
                    <a:pt x="518" y="119"/>
                  </a:cubicBezTo>
                  <a:cubicBezTo>
                    <a:pt x="520" y="122"/>
                    <a:pt x="521" y="120"/>
                    <a:pt x="523" y="120"/>
                  </a:cubicBezTo>
                  <a:cubicBezTo>
                    <a:pt x="522" y="119"/>
                    <a:pt x="524" y="119"/>
                    <a:pt x="524" y="119"/>
                  </a:cubicBezTo>
                  <a:cubicBezTo>
                    <a:pt x="525" y="119"/>
                    <a:pt x="525" y="121"/>
                    <a:pt x="526" y="121"/>
                  </a:cubicBezTo>
                  <a:cubicBezTo>
                    <a:pt x="526" y="124"/>
                    <a:pt x="526" y="125"/>
                    <a:pt x="526" y="129"/>
                  </a:cubicBezTo>
                  <a:cubicBezTo>
                    <a:pt x="526" y="129"/>
                    <a:pt x="529" y="129"/>
                    <a:pt x="528" y="128"/>
                  </a:cubicBezTo>
                  <a:cubicBezTo>
                    <a:pt x="529" y="128"/>
                    <a:pt x="531" y="129"/>
                    <a:pt x="531" y="129"/>
                  </a:cubicBezTo>
                  <a:cubicBezTo>
                    <a:pt x="532" y="129"/>
                    <a:pt x="532" y="126"/>
                    <a:pt x="533" y="126"/>
                  </a:cubicBezTo>
                  <a:cubicBezTo>
                    <a:pt x="534" y="124"/>
                    <a:pt x="537" y="124"/>
                    <a:pt x="538" y="122"/>
                  </a:cubicBezTo>
                  <a:cubicBezTo>
                    <a:pt x="539" y="122"/>
                    <a:pt x="539" y="122"/>
                    <a:pt x="539" y="122"/>
                  </a:cubicBezTo>
                  <a:cubicBezTo>
                    <a:pt x="539" y="120"/>
                    <a:pt x="539" y="120"/>
                    <a:pt x="539" y="120"/>
                  </a:cubicBezTo>
                  <a:cubicBezTo>
                    <a:pt x="540" y="121"/>
                    <a:pt x="540" y="122"/>
                    <a:pt x="541" y="123"/>
                  </a:cubicBezTo>
                  <a:cubicBezTo>
                    <a:pt x="542" y="123"/>
                    <a:pt x="543" y="123"/>
                    <a:pt x="544" y="123"/>
                  </a:cubicBezTo>
                  <a:cubicBezTo>
                    <a:pt x="544" y="123"/>
                    <a:pt x="545" y="121"/>
                    <a:pt x="545" y="121"/>
                  </a:cubicBezTo>
                  <a:cubicBezTo>
                    <a:pt x="547" y="119"/>
                    <a:pt x="550" y="118"/>
                    <a:pt x="552" y="116"/>
                  </a:cubicBezTo>
                  <a:cubicBezTo>
                    <a:pt x="551" y="116"/>
                    <a:pt x="551" y="114"/>
                    <a:pt x="550" y="114"/>
                  </a:cubicBezTo>
                  <a:cubicBezTo>
                    <a:pt x="549" y="114"/>
                    <a:pt x="547" y="115"/>
                    <a:pt x="546" y="114"/>
                  </a:cubicBezTo>
                  <a:cubicBezTo>
                    <a:pt x="545" y="114"/>
                    <a:pt x="543" y="110"/>
                    <a:pt x="542" y="109"/>
                  </a:cubicBezTo>
                  <a:cubicBezTo>
                    <a:pt x="539" y="108"/>
                    <a:pt x="536" y="108"/>
                    <a:pt x="532" y="108"/>
                  </a:cubicBezTo>
                  <a:cubicBezTo>
                    <a:pt x="539" y="106"/>
                    <a:pt x="545" y="106"/>
                    <a:pt x="552" y="104"/>
                  </a:cubicBezTo>
                  <a:cubicBezTo>
                    <a:pt x="551" y="101"/>
                    <a:pt x="551" y="99"/>
                    <a:pt x="551" y="97"/>
                  </a:cubicBezTo>
                  <a:cubicBezTo>
                    <a:pt x="554" y="97"/>
                    <a:pt x="559" y="100"/>
                    <a:pt x="564" y="98"/>
                  </a:cubicBezTo>
                  <a:cubicBezTo>
                    <a:pt x="565" y="97"/>
                    <a:pt x="565" y="97"/>
                    <a:pt x="565" y="97"/>
                  </a:cubicBezTo>
                  <a:cubicBezTo>
                    <a:pt x="566" y="97"/>
                    <a:pt x="568" y="98"/>
                    <a:pt x="569" y="97"/>
                  </a:cubicBezTo>
                  <a:cubicBezTo>
                    <a:pt x="569" y="97"/>
                    <a:pt x="569" y="96"/>
                    <a:pt x="570" y="96"/>
                  </a:cubicBezTo>
                  <a:cubicBezTo>
                    <a:pt x="571" y="96"/>
                    <a:pt x="570" y="94"/>
                    <a:pt x="571" y="94"/>
                  </a:cubicBezTo>
                  <a:cubicBezTo>
                    <a:pt x="568" y="93"/>
                    <a:pt x="563" y="92"/>
                    <a:pt x="569" y="92"/>
                  </a:cubicBezTo>
                  <a:cubicBezTo>
                    <a:pt x="572" y="91"/>
                    <a:pt x="580" y="93"/>
                    <a:pt x="574" y="89"/>
                  </a:cubicBezTo>
                  <a:cubicBezTo>
                    <a:pt x="574" y="88"/>
                    <a:pt x="574" y="88"/>
                    <a:pt x="574" y="88"/>
                  </a:cubicBezTo>
                  <a:cubicBezTo>
                    <a:pt x="580" y="88"/>
                    <a:pt x="580" y="87"/>
                    <a:pt x="584" y="85"/>
                  </a:cubicBezTo>
                  <a:cubicBezTo>
                    <a:pt x="584" y="84"/>
                    <a:pt x="584" y="84"/>
                    <a:pt x="584" y="84"/>
                  </a:cubicBezTo>
                  <a:cubicBezTo>
                    <a:pt x="583" y="83"/>
                    <a:pt x="584" y="83"/>
                    <a:pt x="583" y="81"/>
                  </a:cubicBezTo>
                  <a:cubicBezTo>
                    <a:pt x="580" y="81"/>
                    <a:pt x="579" y="82"/>
                    <a:pt x="576" y="82"/>
                  </a:cubicBezTo>
                  <a:cubicBezTo>
                    <a:pt x="576" y="82"/>
                    <a:pt x="576" y="80"/>
                    <a:pt x="576" y="80"/>
                  </a:cubicBezTo>
                  <a:cubicBezTo>
                    <a:pt x="574" y="80"/>
                    <a:pt x="570" y="78"/>
                    <a:pt x="570" y="78"/>
                  </a:cubicBezTo>
                  <a:cubicBezTo>
                    <a:pt x="569" y="78"/>
                    <a:pt x="568" y="80"/>
                    <a:pt x="568" y="80"/>
                  </a:cubicBezTo>
                  <a:cubicBezTo>
                    <a:pt x="566" y="80"/>
                    <a:pt x="565" y="79"/>
                    <a:pt x="564" y="80"/>
                  </a:cubicBezTo>
                  <a:cubicBezTo>
                    <a:pt x="562" y="81"/>
                    <a:pt x="562" y="81"/>
                    <a:pt x="562" y="81"/>
                  </a:cubicBezTo>
                  <a:cubicBezTo>
                    <a:pt x="558" y="82"/>
                    <a:pt x="556" y="83"/>
                    <a:pt x="552" y="84"/>
                  </a:cubicBezTo>
                  <a:cubicBezTo>
                    <a:pt x="553" y="83"/>
                    <a:pt x="552" y="82"/>
                    <a:pt x="553" y="81"/>
                  </a:cubicBezTo>
                  <a:cubicBezTo>
                    <a:pt x="554" y="80"/>
                    <a:pt x="556" y="79"/>
                    <a:pt x="557" y="79"/>
                  </a:cubicBezTo>
                  <a:cubicBezTo>
                    <a:pt x="558" y="80"/>
                    <a:pt x="556" y="77"/>
                    <a:pt x="556" y="77"/>
                  </a:cubicBezTo>
                  <a:cubicBezTo>
                    <a:pt x="553" y="76"/>
                    <a:pt x="551" y="76"/>
                    <a:pt x="548" y="76"/>
                  </a:cubicBezTo>
                  <a:cubicBezTo>
                    <a:pt x="548" y="76"/>
                    <a:pt x="549" y="74"/>
                    <a:pt x="550" y="74"/>
                  </a:cubicBezTo>
                  <a:cubicBezTo>
                    <a:pt x="550" y="74"/>
                    <a:pt x="558" y="76"/>
                    <a:pt x="559" y="76"/>
                  </a:cubicBezTo>
                  <a:cubicBezTo>
                    <a:pt x="559" y="76"/>
                    <a:pt x="561" y="78"/>
                    <a:pt x="561" y="78"/>
                  </a:cubicBezTo>
                  <a:cubicBezTo>
                    <a:pt x="562" y="78"/>
                    <a:pt x="564" y="77"/>
                    <a:pt x="566" y="77"/>
                  </a:cubicBezTo>
                  <a:cubicBezTo>
                    <a:pt x="567" y="77"/>
                    <a:pt x="574" y="76"/>
                    <a:pt x="569" y="74"/>
                  </a:cubicBezTo>
                  <a:cubicBezTo>
                    <a:pt x="566" y="73"/>
                    <a:pt x="565" y="73"/>
                    <a:pt x="562" y="72"/>
                  </a:cubicBezTo>
                  <a:cubicBezTo>
                    <a:pt x="563" y="72"/>
                    <a:pt x="560" y="71"/>
                    <a:pt x="560" y="71"/>
                  </a:cubicBezTo>
                  <a:cubicBezTo>
                    <a:pt x="564" y="72"/>
                    <a:pt x="567" y="71"/>
                    <a:pt x="571" y="72"/>
                  </a:cubicBezTo>
                  <a:cubicBezTo>
                    <a:pt x="571" y="73"/>
                    <a:pt x="573" y="74"/>
                    <a:pt x="574" y="74"/>
                  </a:cubicBezTo>
                  <a:cubicBezTo>
                    <a:pt x="574" y="74"/>
                    <a:pt x="576" y="73"/>
                    <a:pt x="576" y="72"/>
                  </a:cubicBezTo>
                  <a:cubicBezTo>
                    <a:pt x="575" y="70"/>
                    <a:pt x="575" y="70"/>
                    <a:pt x="575" y="70"/>
                  </a:cubicBezTo>
                  <a:cubicBezTo>
                    <a:pt x="570" y="69"/>
                    <a:pt x="565" y="69"/>
                    <a:pt x="560" y="69"/>
                  </a:cubicBezTo>
                  <a:cubicBezTo>
                    <a:pt x="560" y="69"/>
                    <a:pt x="560" y="67"/>
                    <a:pt x="560" y="66"/>
                  </a:cubicBezTo>
                  <a:cubicBezTo>
                    <a:pt x="562" y="67"/>
                    <a:pt x="564" y="67"/>
                    <a:pt x="566" y="68"/>
                  </a:cubicBezTo>
                  <a:cubicBezTo>
                    <a:pt x="566" y="67"/>
                    <a:pt x="567" y="65"/>
                    <a:pt x="568" y="65"/>
                  </a:cubicBezTo>
                  <a:cubicBezTo>
                    <a:pt x="568" y="65"/>
                    <a:pt x="569" y="66"/>
                    <a:pt x="570" y="65"/>
                  </a:cubicBezTo>
                  <a:cubicBezTo>
                    <a:pt x="570" y="65"/>
                    <a:pt x="570" y="67"/>
                    <a:pt x="570" y="67"/>
                  </a:cubicBezTo>
                  <a:cubicBezTo>
                    <a:pt x="572" y="69"/>
                    <a:pt x="576" y="70"/>
                    <a:pt x="577" y="69"/>
                  </a:cubicBezTo>
                  <a:cubicBezTo>
                    <a:pt x="577" y="69"/>
                    <a:pt x="575" y="66"/>
                    <a:pt x="579" y="67"/>
                  </a:cubicBezTo>
                  <a:cubicBezTo>
                    <a:pt x="579" y="67"/>
                    <a:pt x="582" y="69"/>
                    <a:pt x="583" y="70"/>
                  </a:cubicBezTo>
                  <a:cubicBezTo>
                    <a:pt x="584" y="69"/>
                    <a:pt x="586" y="67"/>
                    <a:pt x="586" y="66"/>
                  </a:cubicBezTo>
                  <a:cubicBezTo>
                    <a:pt x="587" y="67"/>
                    <a:pt x="588" y="68"/>
                    <a:pt x="588" y="68"/>
                  </a:cubicBezTo>
                  <a:cubicBezTo>
                    <a:pt x="593" y="70"/>
                    <a:pt x="596" y="68"/>
                    <a:pt x="600" y="68"/>
                  </a:cubicBezTo>
                  <a:cubicBezTo>
                    <a:pt x="600" y="68"/>
                    <a:pt x="601" y="66"/>
                    <a:pt x="601" y="65"/>
                  </a:cubicBezTo>
                  <a:cubicBezTo>
                    <a:pt x="600" y="65"/>
                    <a:pt x="600" y="65"/>
                    <a:pt x="599" y="64"/>
                  </a:cubicBezTo>
                  <a:cubicBezTo>
                    <a:pt x="596" y="63"/>
                    <a:pt x="603" y="64"/>
                    <a:pt x="603" y="64"/>
                  </a:cubicBezTo>
                  <a:cubicBezTo>
                    <a:pt x="604" y="64"/>
                    <a:pt x="605" y="61"/>
                    <a:pt x="605" y="61"/>
                  </a:cubicBezTo>
                  <a:cubicBezTo>
                    <a:pt x="605" y="61"/>
                    <a:pt x="615" y="60"/>
                    <a:pt x="611" y="59"/>
                  </a:cubicBezTo>
                  <a:cubicBezTo>
                    <a:pt x="610" y="59"/>
                    <a:pt x="608" y="58"/>
                    <a:pt x="607" y="58"/>
                  </a:cubicBezTo>
                  <a:cubicBezTo>
                    <a:pt x="607" y="58"/>
                    <a:pt x="608" y="57"/>
                    <a:pt x="607" y="56"/>
                  </a:cubicBezTo>
                  <a:cubicBezTo>
                    <a:pt x="609" y="55"/>
                    <a:pt x="609" y="55"/>
                    <a:pt x="609" y="55"/>
                  </a:cubicBezTo>
                  <a:cubicBezTo>
                    <a:pt x="610" y="55"/>
                    <a:pt x="611" y="57"/>
                    <a:pt x="612" y="57"/>
                  </a:cubicBezTo>
                  <a:cubicBezTo>
                    <a:pt x="616" y="59"/>
                    <a:pt x="616" y="57"/>
                    <a:pt x="619" y="56"/>
                  </a:cubicBezTo>
                  <a:cubicBezTo>
                    <a:pt x="619" y="54"/>
                    <a:pt x="619" y="54"/>
                    <a:pt x="619" y="54"/>
                  </a:cubicBezTo>
                  <a:cubicBezTo>
                    <a:pt x="620" y="54"/>
                    <a:pt x="621" y="55"/>
                    <a:pt x="622" y="54"/>
                  </a:cubicBezTo>
                  <a:cubicBezTo>
                    <a:pt x="623" y="53"/>
                    <a:pt x="621" y="52"/>
                    <a:pt x="621" y="51"/>
                  </a:cubicBezTo>
                  <a:cubicBezTo>
                    <a:pt x="622" y="50"/>
                    <a:pt x="623" y="50"/>
                    <a:pt x="623" y="49"/>
                  </a:cubicBezTo>
                  <a:cubicBezTo>
                    <a:pt x="627" y="55"/>
                    <a:pt x="628" y="51"/>
                    <a:pt x="627" y="51"/>
                  </a:cubicBezTo>
                  <a:cubicBezTo>
                    <a:pt x="628" y="51"/>
                    <a:pt x="628" y="52"/>
                    <a:pt x="629" y="52"/>
                  </a:cubicBezTo>
                  <a:cubicBezTo>
                    <a:pt x="630" y="52"/>
                    <a:pt x="630" y="49"/>
                    <a:pt x="631" y="49"/>
                  </a:cubicBezTo>
                  <a:cubicBezTo>
                    <a:pt x="633" y="48"/>
                    <a:pt x="635" y="48"/>
                    <a:pt x="637" y="47"/>
                  </a:cubicBezTo>
                  <a:cubicBezTo>
                    <a:pt x="638" y="47"/>
                    <a:pt x="639" y="45"/>
                    <a:pt x="639" y="45"/>
                  </a:cubicBezTo>
                  <a:cubicBezTo>
                    <a:pt x="640" y="44"/>
                    <a:pt x="642" y="44"/>
                    <a:pt x="643" y="43"/>
                  </a:cubicBezTo>
                  <a:cubicBezTo>
                    <a:pt x="644" y="43"/>
                    <a:pt x="643" y="41"/>
                    <a:pt x="644" y="41"/>
                  </a:cubicBezTo>
                  <a:cubicBezTo>
                    <a:pt x="646" y="41"/>
                    <a:pt x="647" y="42"/>
                    <a:pt x="650" y="42"/>
                  </a:cubicBezTo>
                  <a:cubicBezTo>
                    <a:pt x="651" y="42"/>
                    <a:pt x="655" y="40"/>
                    <a:pt x="656" y="40"/>
                  </a:cubicBezTo>
                  <a:cubicBezTo>
                    <a:pt x="663" y="38"/>
                    <a:pt x="667" y="38"/>
                    <a:pt x="673" y="35"/>
                  </a:cubicBezTo>
                  <a:cubicBezTo>
                    <a:pt x="674" y="34"/>
                    <a:pt x="674" y="32"/>
                    <a:pt x="675" y="31"/>
                  </a:cubicBezTo>
                  <a:cubicBezTo>
                    <a:pt x="673" y="31"/>
                    <a:pt x="672" y="31"/>
                    <a:pt x="670" y="31"/>
                  </a:cubicBezTo>
                  <a:cubicBezTo>
                    <a:pt x="668" y="32"/>
                    <a:pt x="664" y="34"/>
                    <a:pt x="662" y="35"/>
                  </a:cubicBezTo>
                  <a:cubicBezTo>
                    <a:pt x="659" y="35"/>
                    <a:pt x="652" y="35"/>
                    <a:pt x="653" y="35"/>
                  </a:cubicBezTo>
                  <a:cubicBezTo>
                    <a:pt x="655" y="33"/>
                    <a:pt x="655" y="33"/>
                    <a:pt x="655" y="33"/>
                  </a:cubicBezTo>
                  <a:cubicBezTo>
                    <a:pt x="658" y="32"/>
                    <a:pt x="661" y="33"/>
                    <a:pt x="665" y="32"/>
                  </a:cubicBezTo>
                  <a:cubicBezTo>
                    <a:pt x="664" y="31"/>
                    <a:pt x="665" y="31"/>
                    <a:pt x="665" y="31"/>
                  </a:cubicBezTo>
                  <a:cubicBezTo>
                    <a:pt x="665" y="31"/>
                    <a:pt x="663" y="29"/>
                    <a:pt x="664" y="29"/>
                  </a:cubicBezTo>
                  <a:cubicBezTo>
                    <a:pt x="665" y="29"/>
                    <a:pt x="667" y="30"/>
                    <a:pt x="667" y="31"/>
                  </a:cubicBezTo>
                  <a:cubicBezTo>
                    <a:pt x="668" y="31"/>
                    <a:pt x="674" y="30"/>
                    <a:pt x="675" y="29"/>
                  </a:cubicBezTo>
                  <a:cubicBezTo>
                    <a:pt x="676" y="29"/>
                    <a:pt x="677" y="26"/>
                    <a:pt x="678" y="25"/>
                  </a:cubicBezTo>
                  <a:cubicBezTo>
                    <a:pt x="679" y="25"/>
                    <a:pt x="682" y="26"/>
                    <a:pt x="683" y="25"/>
                  </a:cubicBezTo>
                  <a:cubicBezTo>
                    <a:pt x="683" y="24"/>
                    <a:pt x="683" y="24"/>
                    <a:pt x="683" y="24"/>
                  </a:cubicBezTo>
                  <a:cubicBezTo>
                    <a:pt x="684" y="24"/>
                    <a:pt x="686" y="24"/>
                    <a:pt x="687" y="23"/>
                  </a:cubicBezTo>
                  <a:cubicBezTo>
                    <a:pt x="688" y="23"/>
                    <a:pt x="689" y="21"/>
                    <a:pt x="689" y="21"/>
                  </a:cubicBezTo>
                  <a:cubicBezTo>
                    <a:pt x="690" y="20"/>
                    <a:pt x="692" y="21"/>
                    <a:pt x="693" y="21"/>
                  </a:cubicBezTo>
                  <a:cubicBezTo>
                    <a:pt x="694" y="19"/>
                    <a:pt x="694" y="19"/>
                    <a:pt x="694" y="19"/>
                  </a:cubicBezTo>
                  <a:cubicBezTo>
                    <a:pt x="695" y="19"/>
                    <a:pt x="696" y="20"/>
                    <a:pt x="696" y="19"/>
                  </a:cubicBezTo>
                  <a:cubicBezTo>
                    <a:pt x="696" y="19"/>
                    <a:pt x="696" y="19"/>
                    <a:pt x="696" y="19"/>
                  </a:cubicBezTo>
                  <a:cubicBezTo>
                    <a:pt x="696" y="18"/>
                    <a:pt x="698" y="17"/>
                    <a:pt x="698" y="17"/>
                  </a:cubicBezTo>
                  <a:cubicBezTo>
                    <a:pt x="698" y="14"/>
                    <a:pt x="698" y="14"/>
                    <a:pt x="698" y="14"/>
                  </a:cubicBezTo>
                  <a:cubicBezTo>
                    <a:pt x="695" y="14"/>
                    <a:pt x="693" y="14"/>
                    <a:pt x="690" y="13"/>
                  </a:cubicBezTo>
                  <a:cubicBezTo>
                    <a:pt x="690" y="12"/>
                    <a:pt x="690" y="12"/>
                    <a:pt x="690" y="12"/>
                  </a:cubicBezTo>
                  <a:cubicBezTo>
                    <a:pt x="690" y="12"/>
                    <a:pt x="686" y="11"/>
                    <a:pt x="686" y="11"/>
                  </a:cubicBezTo>
                  <a:cubicBezTo>
                    <a:pt x="685" y="11"/>
                    <a:pt x="684" y="13"/>
                    <a:pt x="683" y="12"/>
                  </a:cubicBezTo>
                  <a:cubicBezTo>
                    <a:pt x="683" y="11"/>
                    <a:pt x="683" y="11"/>
                    <a:pt x="683" y="11"/>
                  </a:cubicBezTo>
                  <a:cubicBezTo>
                    <a:pt x="681" y="11"/>
                    <a:pt x="682" y="10"/>
                    <a:pt x="681" y="9"/>
                  </a:cubicBezTo>
                  <a:cubicBezTo>
                    <a:pt x="680" y="9"/>
                    <a:pt x="679" y="9"/>
                    <a:pt x="678" y="9"/>
                  </a:cubicBezTo>
                  <a:cubicBezTo>
                    <a:pt x="678" y="7"/>
                    <a:pt x="678" y="7"/>
                    <a:pt x="678" y="7"/>
                  </a:cubicBezTo>
                  <a:cubicBezTo>
                    <a:pt x="675" y="6"/>
                    <a:pt x="673" y="7"/>
                    <a:pt x="669" y="6"/>
                  </a:cubicBezTo>
                  <a:cubicBezTo>
                    <a:pt x="669" y="6"/>
                    <a:pt x="667" y="4"/>
                    <a:pt x="666" y="4"/>
                  </a:cubicBezTo>
                  <a:cubicBezTo>
                    <a:pt x="662" y="3"/>
                    <a:pt x="654" y="3"/>
                    <a:pt x="653" y="3"/>
                  </a:cubicBezTo>
                  <a:cubicBezTo>
                    <a:pt x="651" y="4"/>
                    <a:pt x="650" y="8"/>
                    <a:pt x="648" y="9"/>
                  </a:cubicBezTo>
                  <a:cubicBezTo>
                    <a:pt x="646" y="10"/>
                    <a:pt x="644" y="10"/>
                    <a:pt x="643" y="11"/>
                  </a:cubicBezTo>
                  <a:cubicBezTo>
                    <a:pt x="642" y="11"/>
                    <a:pt x="641" y="13"/>
                    <a:pt x="640" y="13"/>
                  </a:cubicBezTo>
                  <a:cubicBezTo>
                    <a:pt x="638" y="14"/>
                    <a:pt x="638" y="12"/>
                    <a:pt x="637" y="13"/>
                  </a:cubicBezTo>
                  <a:cubicBezTo>
                    <a:pt x="637" y="13"/>
                    <a:pt x="635" y="14"/>
                    <a:pt x="635" y="15"/>
                  </a:cubicBezTo>
                  <a:cubicBezTo>
                    <a:pt x="631" y="16"/>
                    <a:pt x="630" y="15"/>
                    <a:pt x="627" y="17"/>
                  </a:cubicBezTo>
                  <a:cubicBezTo>
                    <a:pt x="628" y="16"/>
                    <a:pt x="627" y="15"/>
                    <a:pt x="627" y="15"/>
                  </a:cubicBezTo>
                  <a:cubicBezTo>
                    <a:pt x="628" y="14"/>
                    <a:pt x="631" y="12"/>
                    <a:pt x="633" y="11"/>
                  </a:cubicBezTo>
                  <a:cubicBezTo>
                    <a:pt x="634" y="11"/>
                    <a:pt x="636" y="12"/>
                    <a:pt x="638" y="11"/>
                  </a:cubicBezTo>
                  <a:cubicBezTo>
                    <a:pt x="639" y="11"/>
                    <a:pt x="647" y="7"/>
                    <a:pt x="647" y="6"/>
                  </a:cubicBezTo>
                  <a:cubicBezTo>
                    <a:pt x="648" y="5"/>
                    <a:pt x="647" y="4"/>
                    <a:pt x="648" y="3"/>
                  </a:cubicBezTo>
                  <a:cubicBezTo>
                    <a:pt x="647" y="3"/>
                    <a:pt x="645" y="2"/>
                    <a:pt x="644" y="2"/>
                  </a:cubicBezTo>
                  <a:cubicBezTo>
                    <a:pt x="639" y="0"/>
                    <a:pt x="637" y="2"/>
                    <a:pt x="632" y="3"/>
                  </a:cubicBezTo>
                  <a:cubicBezTo>
                    <a:pt x="631" y="3"/>
                    <a:pt x="628" y="2"/>
                    <a:pt x="629" y="2"/>
                  </a:cubicBezTo>
                  <a:cubicBezTo>
                    <a:pt x="628" y="3"/>
                    <a:pt x="628" y="3"/>
                    <a:pt x="628" y="3"/>
                  </a:cubicBezTo>
                  <a:cubicBezTo>
                    <a:pt x="627" y="3"/>
                    <a:pt x="623" y="3"/>
                    <a:pt x="622" y="2"/>
                  </a:cubicBezTo>
                  <a:cubicBezTo>
                    <a:pt x="621" y="1"/>
                    <a:pt x="621" y="1"/>
                    <a:pt x="621" y="1"/>
                  </a:cubicBezTo>
                  <a:cubicBezTo>
                    <a:pt x="621" y="0"/>
                    <a:pt x="620" y="1"/>
                    <a:pt x="618" y="1"/>
                  </a:cubicBezTo>
                  <a:cubicBezTo>
                    <a:pt x="616" y="1"/>
                    <a:pt x="613" y="0"/>
                    <a:pt x="611" y="0"/>
                  </a:cubicBezTo>
                  <a:cubicBezTo>
                    <a:pt x="610" y="0"/>
                    <a:pt x="606" y="3"/>
                    <a:pt x="606" y="3"/>
                  </a:cubicBezTo>
                  <a:cubicBezTo>
                    <a:pt x="606" y="4"/>
                    <a:pt x="606" y="6"/>
                    <a:pt x="606" y="7"/>
                  </a:cubicBezTo>
                  <a:cubicBezTo>
                    <a:pt x="605" y="6"/>
                    <a:pt x="605" y="5"/>
                    <a:pt x="605" y="5"/>
                  </a:cubicBezTo>
                  <a:cubicBezTo>
                    <a:pt x="602" y="4"/>
                    <a:pt x="589" y="7"/>
                    <a:pt x="594" y="12"/>
                  </a:cubicBezTo>
                  <a:cubicBezTo>
                    <a:pt x="592" y="11"/>
                    <a:pt x="590" y="11"/>
                    <a:pt x="588" y="9"/>
                  </a:cubicBezTo>
                  <a:cubicBezTo>
                    <a:pt x="587" y="9"/>
                    <a:pt x="587" y="7"/>
                    <a:pt x="585" y="7"/>
                  </a:cubicBezTo>
                  <a:cubicBezTo>
                    <a:pt x="584" y="6"/>
                    <a:pt x="582" y="7"/>
                    <a:pt x="582" y="7"/>
                  </a:cubicBezTo>
                  <a:cubicBezTo>
                    <a:pt x="575" y="8"/>
                    <a:pt x="566" y="6"/>
                    <a:pt x="561" y="7"/>
                  </a:cubicBezTo>
                  <a:cubicBezTo>
                    <a:pt x="559" y="7"/>
                    <a:pt x="557" y="9"/>
                    <a:pt x="556" y="9"/>
                  </a:cubicBezTo>
                  <a:cubicBezTo>
                    <a:pt x="556" y="11"/>
                    <a:pt x="556" y="11"/>
                    <a:pt x="556" y="11"/>
                  </a:cubicBezTo>
                  <a:cubicBezTo>
                    <a:pt x="556" y="11"/>
                    <a:pt x="557" y="11"/>
                    <a:pt x="558" y="11"/>
                  </a:cubicBezTo>
                  <a:cubicBezTo>
                    <a:pt x="558" y="12"/>
                    <a:pt x="557" y="13"/>
                    <a:pt x="558" y="13"/>
                  </a:cubicBezTo>
                  <a:cubicBezTo>
                    <a:pt x="559" y="14"/>
                    <a:pt x="561" y="13"/>
                    <a:pt x="562" y="13"/>
                  </a:cubicBezTo>
                  <a:cubicBezTo>
                    <a:pt x="562" y="13"/>
                    <a:pt x="563" y="15"/>
                    <a:pt x="563" y="15"/>
                  </a:cubicBezTo>
                  <a:cubicBezTo>
                    <a:pt x="564" y="15"/>
                    <a:pt x="566" y="16"/>
                    <a:pt x="567" y="17"/>
                  </a:cubicBezTo>
                  <a:cubicBezTo>
                    <a:pt x="567" y="18"/>
                    <a:pt x="566" y="20"/>
                    <a:pt x="566" y="20"/>
                  </a:cubicBezTo>
                  <a:cubicBezTo>
                    <a:pt x="564" y="17"/>
                    <a:pt x="563" y="15"/>
                    <a:pt x="560" y="15"/>
                  </a:cubicBezTo>
                  <a:cubicBezTo>
                    <a:pt x="559" y="14"/>
                    <a:pt x="557" y="15"/>
                    <a:pt x="557" y="15"/>
                  </a:cubicBezTo>
                  <a:cubicBezTo>
                    <a:pt x="556" y="14"/>
                    <a:pt x="555" y="12"/>
                    <a:pt x="554" y="11"/>
                  </a:cubicBezTo>
                  <a:cubicBezTo>
                    <a:pt x="554" y="12"/>
                    <a:pt x="553" y="11"/>
                    <a:pt x="552" y="11"/>
                  </a:cubicBezTo>
                  <a:cubicBezTo>
                    <a:pt x="552" y="11"/>
                    <a:pt x="551" y="13"/>
                    <a:pt x="551" y="13"/>
                  </a:cubicBezTo>
                  <a:cubicBezTo>
                    <a:pt x="549" y="14"/>
                    <a:pt x="547" y="13"/>
                    <a:pt x="545" y="13"/>
                  </a:cubicBezTo>
                  <a:cubicBezTo>
                    <a:pt x="544" y="12"/>
                    <a:pt x="544" y="11"/>
                    <a:pt x="543" y="11"/>
                  </a:cubicBezTo>
                  <a:cubicBezTo>
                    <a:pt x="543" y="11"/>
                    <a:pt x="543" y="13"/>
                    <a:pt x="543" y="13"/>
                  </a:cubicBezTo>
                  <a:cubicBezTo>
                    <a:pt x="543" y="14"/>
                    <a:pt x="540" y="17"/>
                    <a:pt x="539" y="17"/>
                  </a:cubicBezTo>
                  <a:cubicBezTo>
                    <a:pt x="538" y="17"/>
                    <a:pt x="537" y="18"/>
                    <a:pt x="536" y="17"/>
                  </a:cubicBezTo>
                  <a:cubicBezTo>
                    <a:pt x="535" y="17"/>
                    <a:pt x="535" y="15"/>
                    <a:pt x="535" y="15"/>
                  </a:cubicBezTo>
                  <a:cubicBezTo>
                    <a:pt x="534" y="15"/>
                    <a:pt x="533" y="15"/>
                    <a:pt x="532" y="15"/>
                  </a:cubicBezTo>
                  <a:cubicBezTo>
                    <a:pt x="532" y="15"/>
                    <a:pt x="531" y="16"/>
                    <a:pt x="531" y="17"/>
                  </a:cubicBezTo>
                  <a:cubicBezTo>
                    <a:pt x="532" y="18"/>
                    <a:pt x="533" y="19"/>
                    <a:pt x="533" y="19"/>
                  </a:cubicBezTo>
                  <a:cubicBezTo>
                    <a:pt x="534" y="20"/>
                    <a:pt x="535" y="19"/>
                    <a:pt x="536" y="19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2" y="19"/>
                    <a:pt x="529" y="17"/>
                    <a:pt x="526" y="17"/>
                  </a:cubicBezTo>
                  <a:cubicBezTo>
                    <a:pt x="526" y="16"/>
                    <a:pt x="524" y="17"/>
                    <a:pt x="524" y="17"/>
                  </a:cubicBezTo>
                  <a:cubicBezTo>
                    <a:pt x="523" y="16"/>
                    <a:pt x="522" y="14"/>
                    <a:pt x="521" y="14"/>
                  </a:cubicBezTo>
                  <a:cubicBezTo>
                    <a:pt x="520" y="14"/>
                    <a:pt x="518" y="14"/>
                    <a:pt x="517" y="14"/>
                  </a:cubicBezTo>
                  <a:cubicBezTo>
                    <a:pt x="517" y="16"/>
                    <a:pt x="517" y="21"/>
                    <a:pt x="518" y="23"/>
                  </a:cubicBezTo>
                  <a:cubicBezTo>
                    <a:pt x="519" y="24"/>
                    <a:pt x="521" y="24"/>
                    <a:pt x="521" y="25"/>
                  </a:cubicBezTo>
                  <a:cubicBezTo>
                    <a:pt x="521" y="25"/>
                    <a:pt x="521" y="26"/>
                    <a:pt x="521" y="27"/>
                  </a:cubicBezTo>
                  <a:cubicBezTo>
                    <a:pt x="520" y="26"/>
                    <a:pt x="519" y="24"/>
                    <a:pt x="518" y="23"/>
                  </a:cubicBezTo>
                  <a:cubicBezTo>
                    <a:pt x="517" y="23"/>
                    <a:pt x="517" y="22"/>
                    <a:pt x="516" y="22"/>
                  </a:cubicBezTo>
                  <a:cubicBezTo>
                    <a:pt x="516" y="23"/>
                    <a:pt x="515" y="21"/>
                    <a:pt x="514" y="21"/>
                  </a:cubicBezTo>
                  <a:cubicBezTo>
                    <a:pt x="514" y="22"/>
                    <a:pt x="515" y="25"/>
                    <a:pt x="514" y="25"/>
                  </a:cubicBezTo>
                  <a:cubicBezTo>
                    <a:pt x="513" y="25"/>
                    <a:pt x="513" y="25"/>
                    <a:pt x="513" y="25"/>
                  </a:cubicBezTo>
                  <a:cubicBezTo>
                    <a:pt x="510" y="21"/>
                    <a:pt x="510" y="19"/>
                    <a:pt x="504" y="18"/>
                  </a:cubicBezTo>
                  <a:cubicBezTo>
                    <a:pt x="503" y="17"/>
                    <a:pt x="503" y="17"/>
                    <a:pt x="503" y="17"/>
                  </a:cubicBezTo>
                  <a:cubicBezTo>
                    <a:pt x="500" y="16"/>
                    <a:pt x="498" y="17"/>
                    <a:pt x="495" y="16"/>
                  </a:cubicBezTo>
                  <a:cubicBezTo>
                    <a:pt x="491" y="15"/>
                    <a:pt x="491" y="15"/>
                    <a:pt x="491" y="15"/>
                  </a:cubicBezTo>
                  <a:cubicBezTo>
                    <a:pt x="491" y="14"/>
                    <a:pt x="490" y="13"/>
                    <a:pt x="490" y="13"/>
                  </a:cubicBezTo>
                  <a:cubicBezTo>
                    <a:pt x="490" y="12"/>
                    <a:pt x="490" y="12"/>
                    <a:pt x="490" y="12"/>
                  </a:cubicBezTo>
                  <a:cubicBezTo>
                    <a:pt x="488" y="11"/>
                    <a:pt x="484" y="12"/>
                    <a:pt x="482" y="12"/>
                  </a:cubicBezTo>
                  <a:cubicBezTo>
                    <a:pt x="483" y="13"/>
                    <a:pt x="482" y="13"/>
                    <a:pt x="482" y="14"/>
                  </a:cubicBezTo>
                  <a:cubicBezTo>
                    <a:pt x="482" y="14"/>
                    <a:pt x="485" y="18"/>
                    <a:pt x="486" y="19"/>
                  </a:cubicBezTo>
                  <a:cubicBezTo>
                    <a:pt x="480" y="17"/>
                    <a:pt x="476" y="19"/>
                    <a:pt x="470" y="18"/>
                  </a:cubicBezTo>
                  <a:cubicBezTo>
                    <a:pt x="471" y="20"/>
                    <a:pt x="471" y="21"/>
                    <a:pt x="472" y="23"/>
                  </a:cubicBezTo>
                  <a:cubicBezTo>
                    <a:pt x="474" y="23"/>
                    <a:pt x="474" y="22"/>
                    <a:pt x="476" y="23"/>
                  </a:cubicBezTo>
                  <a:cubicBezTo>
                    <a:pt x="477" y="23"/>
                    <a:pt x="478" y="25"/>
                    <a:pt x="478" y="25"/>
                  </a:cubicBezTo>
                  <a:cubicBezTo>
                    <a:pt x="481" y="25"/>
                    <a:pt x="482" y="23"/>
                    <a:pt x="484" y="23"/>
                  </a:cubicBezTo>
                  <a:cubicBezTo>
                    <a:pt x="485" y="23"/>
                    <a:pt x="487" y="24"/>
                    <a:pt x="489" y="24"/>
                  </a:cubicBezTo>
                  <a:cubicBezTo>
                    <a:pt x="490" y="24"/>
                    <a:pt x="491" y="22"/>
                    <a:pt x="493" y="23"/>
                  </a:cubicBezTo>
                  <a:cubicBezTo>
                    <a:pt x="493" y="23"/>
                    <a:pt x="494" y="24"/>
                    <a:pt x="494" y="24"/>
                  </a:cubicBezTo>
                  <a:cubicBezTo>
                    <a:pt x="494" y="25"/>
                    <a:pt x="494" y="25"/>
                    <a:pt x="494" y="25"/>
                  </a:cubicBezTo>
                  <a:cubicBezTo>
                    <a:pt x="494" y="26"/>
                    <a:pt x="492" y="25"/>
                    <a:pt x="492" y="25"/>
                  </a:cubicBezTo>
                  <a:cubicBezTo>
                    <a:pt x="492" y="25"/>
                    <a:pt x="492" y="31"/>
                    <a:pt x="492" y="31"/>
                  </a:cubicBezTo>
                  <a:cubicBezTo>
                    <a:pt x="491" y="31"/>
                    <a:pt x="491" y="31"/>
                    <a:pt x="490" y="31"/>
                  </a:cubicBezTo>
                  <a:cubicBezTo>
                    <a:pt x="490" y="29"/>
                    <a:pt x="490" y="28"/>
                    <a:pt x="489" y="26"/>
                  </a:cubicBezTo>
                  <a:cubicBezTo>
                    <a:pt x="487" y="26"/>
                    <a:pt x="486" y="26"/>
                    <a:pt x="484" y="27"/>
                  </a:cubicBezTo>
                  <a:cubicBezTo>
                    <a:pt x="483" y="29"/>
                    <a:pt x="483" y="29"/>
                    <a:pt x="483" y="29"/>
                  </a:cubicBezTo>
                  <a:cubicBezTo>
                    <a:pt x="483" y="29"/>
                    <a:pt x="476" y="26"/>
                    <a:pt x="474" y="25"/>
                  </a:cubicBezTo>
                  <a:cubicBezTo>
                    <a:pt x="475" y="25"/>
                    <a:pt x="473" y="27"/>
                    <a:pt x="473" y="27"/>
                  </a:cubicBezTo>
                  <a:cubicBezTo>
                    <a:pt x="474" y="27"/>
                    <a:pt x="475" y="30"/>
                    <a:pt x="474" y="30"/>
                  </a:cubicBezTo>
                  <a:close/>
                  <a:moveTo>
                    <a:pt x="101" y="453"/>
                  </a:moveTo>
                  <a:cubicBezTo>
                    <a:pt x="102" y="453"/>
                    <a:pt x="102" y="453"/>
                    <a:pt x="102" y="453"/>
                  </a:cubicBezTo>
                  <a:cubicBezTo>
                    <a:pt x="102" y="452"/>
                    <a:pt x="102" y="452"/>
                    <a:pt x="102" y="452"/>
                  </a:cubicBezTo>
                  <a:cubicBezTo>
                    <a:pt x="102" y="452"/>
                    <a:pt x="103" y="453"/>
                    <a:pt x="104" y="453"/>
                  </a:cubicBezTo>
                  <a:cubicBezTo>
                    <a:pt x="103" y="453"/>
                    <a:pt x="104" y="455"/>
                    <a:pt x="104" y="455"/>
                  </a:cubicBezTo>
                  <a:cubicBezTo>
                    <a:pt x="103" y="456"/>
                    <a:pt x="102" y="455"/>
                    <a:pt x="102" y="455"/>
                  </a:cubicBezTo>
                  <a:cubicBezTo>
                    <a:pt x="100" y="456"/>
                    <a:pt x="97" y="462"/>
                    <a:pt x="96" y="464"/>
                  </a:cubicBezTo>
                  <a:cubicBezTo>
                    <a:pt x="97" y="465"/>
                    <a:pt x="99" y="465"/>
                    <a:pt x="100" y="466"/>
                  </a:cubicBezTo>
                  <a:cubicBezTo>
                    <a:pt x="100" y="467"/>
                    <a:pt x="99" y="467"/>
                    <a:pt x="99" y="467"/>
                  </a:cubicBezTo>
                  <a:cubicBezTo>
                    <a:pt x="99" y="467"/>
                    <a:pt x="99" y="469"/>
                    <a:pt x="99" y="469"/>
                  </a:cubicBezTo>
                  <a:cubicBezTo>
                    <a:pt x="99" y="469"/>
                    <a:pt x="101" y="470"/>
                    <a:pt x="101" y="470"/>
                  </a:cubicBezTo>
                  <a:cubicBezTo>
                    <a:pt x="101" y="471"/>
                    <a:pt x="101" y="471"/>
                    <a:pt x="101" y="471"/>
                  </a:cubicBezTo>
                  <a:cubicBezTo>
                    <a:pt x="98" y="470"/>
                    <a:pt x="100" y="476"/>
                    <a:pt x="101" y="477"/>
                  </a:cubicBezTo>
                  <a:cubicBezTo>
                    <a:pt x="104" y="480"/>
                    <a:pt x="104" y="480"/>
                    <a:pt x="104" y="480"/>
                  </a:cubicBezTo>
                  <a:cubicBezTo>
                    <a:pt x="104" y="479"/>
                    <a:pt x="106" y="480"/>
                    <a:pt x="106" y="479"/>
                  </a:cubicBezTo>
                  <a:cubicBezTo>
                    <a:pt x="107" y="479"/>
                    <a:pt x="106" y="478"/>
                    <a:pt x="106" y="478"/>
                  </a:cubicBezTo>
                  <a:cubicBezTo>
                    <a:pt x="108" y="475"/>
                    <a:pt x="108" y="475"/>
                    <a:pt x="108" y="475"/>
                  </a:cubicBezTo>
                  <a:cubicBezTo>
                    <a:pt x="109" y="474"/>
                    <a:pt x="110" y="476"/>
                    <a:pt x="111" y="475"/>
                  </a:cubicBezTo>
                  <a:cubicBezTo>
                    <a:pt x="110" y="477"/>
                    <a:pt x="110" y="476"/>
                    <a:pt x="109" y="477"/>
                  </a:cubicBezTo>
                  <a:cubicBezTo>
                    <a:pt x="109" y="478"/>
                    <a:pt x="110" y="481"/>
                    <a:pt x="110" y="481"/>
                  </a:cubicBezTo>
                  <a:cubicBezTo>
                    <a:pt x="110" y="481"/>
                    <a:pt x="108" y="481"/>
                    <a:pt x="108" y="481"/>
                  </a:cubicBezTo>
                  <a:cubicBezTo>
                    <a:pt x="108" y="481"/>
                    <a:pt x="107" y="483"/>
                    <a:pt x="107" y="484"/>
                  </a:cubicBezTo>
                  <a:cubicBezTo>
                    <a:pt x="108" y="484"/>
                    <a:pt x="109" y="485"/>
                    <a:pt x="110" y="486"/>
                  </a:cubicBezTo>
                  <a:cubicBezTo>
                    <a:pt x="110" y="489"/>
                    <a:pt x="110" y="489"/>
                    <a:pt x="110" y="489"/>
                  </a:cubicBezTo>
                  <a:cubicBezTo>
                    <a:pt x="110" y="489"/>
                    <a:pt x="112" y="487"/>
                    <a:pt x="110" y="487"/>
                  </a:cubicBezTo>
                  <a:cubicBezTo>
                    <a:pt x="111" y="487"/>
                    <a:pt x="112" y="487"/>
                    <a:pt x="113" y="487"/>
                  </a:cubicBezTo>
                  <a:cubicBezTo>
                    <a:pt x="114" y="487"/>
                    <a:pt x="112" y="486"/>
                    <a:pt x="114" y="485"/>
                  </a:cubicBezTo>
                  <a:cubicBezTo>
                    <a:pt x="114" y="487"/>
                    <a:pt x="114" y="490"/>
                    <a:pt x="116" y="491"/>
                  </a:cubicBezTo>
                  <a:cubicBezTo>
                    <a:pt x="116" y="492"/>
                    <a:pt x="118" y="491"/>
                    <a:pt x="120" y="493"/>
                  </a:cubicBezTo>
                  <a:cubicBezTo>
                    <a:pt x="119" y="495"/>
                    <a:pt x="119" y="495"/>
                    <a:pt x="119" y="495"/>
                  </a:cubicBezTo>
                  <a:cubicBezTo>
                    <a:pt x="118" y="494"/>
                    <a:pt x="119" y="495"/>
                    <a:pt x="121" y="495"/>
                  </a:cubicBezTo>
                  <a:cubicBezTo>
                    <a:pt x="120" y="497"/>
                    <a:pt x="121" y="496"/>
                    <a:pt x="120" y="497"/>
                  </a:cubicBezTo>
                  <a:cubicBezTo>
                    <a:pt x="120" y="498"/>
                    <a:pt x="120" y="499"/>
                    <a:pt x="120" y="500"/>
                  </a:cubicBezTo>
                  <a:cubicBezTo>
                    <a:pt x="120" y="500"/>
                    <a:pt x="122" y="501"/>
                    <a:pt x="122" y="501"/>
                  </a:cubicBezTo>
                  <a:cubicBezTo>
                    <a:pt x="122" y="501"/>
                    <a:pt x="121" y="502"/>
                    <a:pt x="120" y="502"/>
                  </a:cubicBezTo>
                  <a:cubicBezTo>
                    <a:pt x="118" y="502"/>
                    <a:pt x="122" y="502"/>
                    <a:pt x="121" y="503"/>
                  </a:cubicBezTo>
                  <a:cubicBezTo>
                    <a:pt x="120" y="504"/>
                    <a:pt x="119" y="503"/>
                    <a:pt x="118" y="504"/>
                  </a:cubicBezTo>
                  <a:cubicBezTo>
                    <a:pt x="117" y="505"/>
                    <a:pt x="119" y="509"/>
                    <a:pt x="119" y="510"/>
                  </a:cubicBezTo>
                  <a:cubicBezTo>
                    <a:pt x="117" y="510"/>
                    <a:pt x="116" y="510"/>
                    <a:pt x="114" y="509"/>
                  </a:cubicBezTo>
                  <a:cubicBezTo>
                    <a:pt x="114" y="509"/>
                    <a:pt x="114" y="512"/>
                    <a:pt x="114" y="513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5"/>
                    <a:pt x="116" y="517"/>
                    <a:pt x="116" y="520"/>
                  </a:cubicBezTo>
                  <a:cubicBezTo>
                    <a:pt x="117" y="520"/>
                    <a:pt x="117" y="521"/>
                    <a:pt x="118" y="520"/>
                  </a:cubicBezTo>
                  <a:cubicBezTo>
                    <a:pt x="119" y="520"/>
                    <a:pt x="120" y="518"/>
                    <a:pt x="121" y="518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24" y="520"/>
                    <a:pt x="127" y="520"/>
                    <a:pt x="130" y="520"/>
                  </a:cubicBezTo>
                  <a:cubicBezTo>
                    <a:pt x="129" y="523"/>
                    <a:pt x="129" y="525"/>
                    <a:pt x="129" y="526"/>
                  </a:cubicBezTo>
                  <a:cubicBezTo>
                    <a:pt x="131" y="525"/>
                    <a:pt x="132" y="525"/>
                    <a:pt x="135" y="525"/>
                  </a:cubicBezTo>
                  <a:cubicBezTo>
                    <a:pt x="135" y="525"/>
                    <a:pt x="135" y="526"/>
                    <a:pt x="135" y="526"/>
                  </a:cubicBezTo>
                  <a:cubicBezTo>
                    <a:pt x="136" y="527"/>
                    <a:pt x="137" y="526"/>
                    <a:pt x="137" y="526"/>
                  </a:cubicBezTo>
                  <a:cubicBezTo>
                    <a:pt x="137" y="526"/>
                    <a:pt x="137" y="529"/>
                    <a:pt x="137" y="529"/>
                  </a:cubicBezTo>
                  <a:cubicBezTo>
                    <a:pt x="139" y="530"/>
                    <a:pt x="141" y="530"/>
                    <a:pt x="143" y="530"/>
                  </a:cubicBezTo>
                  <a:cubicBezTo>
                    <a:pt x="143" y="534"/>
                    <a:pt x="142" y="535"/>
                    <a:pt x="146" y="537"/>
                  </a:cubicBezTo>
                  <a:cubicBezTo>
                    <a:pt x="147" y="537"/>
                    <a:pt x="148" y="537"/>
                    <a:pt x="149" y="537"/>
                  </a:cubicBezTo>
                  <a:cubicBezTo>
                    <a:pt x="149" y="537"/>
                    <a:pt x="149" y="538"/>
                    <a:pt x="149" y="538"/>
                  </a:cubicBezTo>
                  <a:cubicBezTo>
                    <a:pt x="156" y="538"/>
                    <a:pt x="158" y="539"/>
                    <a:pt x="162" y="540"/>
                  </a:cubicBezTo>
                  <a:cubicBezTo>
                    <a:pt x="162" y="539"/>
                    <a:pt x="162" y="537"/>
                    <a:pt x="162" y="536"/>
                  </a:cubicBezTo>
                  <a:cubicBezTo>
                    <a:pt x="162" y="536"/>
                    <a:pt x="160" y="536"/>
                    <a:pt x="159" y="535"/>
                  </a:cubicBezTo>
                  <a:cubicBezTo>
                    <a:pt x="159" y="535"/>
                    <a:pt x="157" y="532"/>
                    <a:pt x="157" y="532"/>
                  </a:cubicBezTo>
                  <a:cubicBezTo>
                    <a:pt x="157" y="531"/>
                    <a:pt x="158" y="531"/>
                    <a:pt x="157" y="530"/>
                  </a:cubicBezTo>
                  <a:cubicBezTo>
                    <a:pt x="156" y="529"/>
                    <a:pt x="151" y="526"/>
                    <a:pt x="149" y="525"/>
                  </a:cubicBezTo>
                  <a:cubicBezTo>
                    <a:pt x="147" y="524"/>
                    <a:pt x="144" y="525"/>
                    <a:pt x="143" y="523"/>
                  </a:cubicBezTo>
                  <a:cubicBezTo>
                    <a:pt x="142" y="523"/>
                    <a:pt x="143" y="520"/>
                    <a:pt x="143" y="520"/>
                  </a:cubicBezTo>
                  <a:cubicBezTo>
                    <a:pt x="143" y="519"/>
                    <a:pt x="141" y="519"/>
                    <a:pt x="140" y="519"/>
                  </a:cubicBezTo>
                  <a:cubicBezTo>
                    <a:pt x="139" y="519"/>
                    <a:pt x="139" y="515"/>
                    <a:pt x="139" y="517"/>
                  </a:cubicBezTo>
                  <a:cubicBezTo>
                    <a:pt x="140" y="515"/>
                    <a:pt x="140" y="515"/>
                    <a:pt x="140" y="515"/>
                  </a:cubicBezTo>
                  <a:cubicBezTo>
                    <a:pt x="139" y="515"/>
                    <a:pt x="139" y="516"/>
                    <a:pt x="138" y="516"/>
                  </a:cubicBezTo>
                  <a:cubicBezTo>
                    <a:pt x="138" y="516"/>
                    <a:pt x="136" y="514"/>
                    <a:pt x="135" y="514"/>
                  </a:cubicBezTo>
                  <a:cubicBezTo>
                    <a:pt x="133" y="513"/>
                    <a:pt x="130" y="514"/>
                    <a:pt x="128" y="514"/>
                  </a:cubicBezTo>
                  <a:cubicBezTo>
                    <a:pt x="125" y="513"/>
                    <a:pt x="121" y="511"/>
                    <a:pt x="119" y="511"/>
                  </a:cubicBezTo>
                  <a:cubicBezTo>
                    <a:pt x="121" y="510"/>
                    <a:pt x="123" y="508"/>
                    <a:pt x="127" y="508"/>
                  </a:cubicBezTo>
                  <a:cubicBezTo>
                    <a:pt x="131" y="508"/>
                    <a:pt x="130" y="510"/>
                    <a:pt x="128" y="512"/>
                  </a:cubicBezTo>
                  <a:cubicBezTo>
                    <a:pt x="129" y="512"/>
                    <a:pt x="129" y="513"/>
                    <a:pt x="130" y="513"/>
                  </a:cubicBezTo>
                  <a:cubicBezTo>
                    <a:pt x="132" y="514"/>
                    <a:pt x="137" y="512"/>
                    <a:pt x="139" y="511"/>
                  </a:cubicBezTo>
                  <a:cubicBezTo>
                    <a:pt x="140" y="511"/>
                    <a:pt x="141" y="510"/>
                    <a:pt x="142" y="510"/>
                  </a:cubicBezTo>
                  <a:cubicBezTo>
                    <a:pt x="143" y="510"/>
                    <a:pt x="142" y="512"/>
                    <a:pt x="142" y="513"/>
                  </a:cubicBezTo>
                  <a:cubicBezTo>
                    <a:pt x="142" y="513"/>
                    <a:pt x="144" y="513"/>
                    <a:pt x="145" y="514"/>
                  </a:cubicBezTo>
                  <a:cubicBezTo>
                    <a:pt x="145" y="515"/>
                    <a:pt x="144" y="515"/>
                    <a:pt x="144" y="516"/>
                  </a:cubicBezTo>
                  <a:cubicBezTo>
                    <a:pt x="147" y="517"/>
                    <a:pt x="148" y="517"/>
                    <a:pt x="151" y="517"/>
                  </a:cubicBezTo>
                  <a:cubicBezTo>
                    <a:pt x="151" y="518"/>
                    <a:pt x="151" y="518"/>
                    <a:pt x="151" y="518"/>
                  </a:cubicBezTo>
                  <a:cubicBezTo>
                    <a:pt x="155" y="520"/>
                    <a:pt x="149" y="524"/>
                    <a:pt x="153" y="523"/>
                  </a:cubicBezTo>
                  <a:cubicBezTo>
                    <a:pt x="154" y="523"/>
                    <a:pt x="155" y="521"/>
                    <a:pt x="155" y="520"/>
                  </a:cubicBezTo>
                  <a:cubicBezTo>
                    <a:pt x="156" y="520"/>
                    <a:pt x="157" y="521"/>
                    <a:pt x="157" y="520"/>
                  </a:cubicBezTo>
                  <a:cubicBezTo>
                    <a:pt x="157" y="521"/>
                    <a:pt x="158" y="522"/>
                    <a:pt x="158" y="522"/>
                  </a:cubicBezTo>
                  <a:cubicBezTo>
                    <a:pt x="157" y="522"/>
                    <a:pt x="157" y="524"/>
                    <a:pt x="157" y="524"/>
                  </a:cubicBezTo>
                  <a:cubicBezTo>
                    <a:pt x="158" y="525"/>
                    <a:pt x="159" y="525"/>
                    <a:pt x="160" y="526"/>
                  </a:cubicBezTo>
                  <a:cubicBezTo>
                    <a:pt x="160" y="527"/>
                    <a:pt x="160" y="527"/>
                    <a:pt x="160" y="527"/>
                  </a:cubicBezTo>
                  <a:cubicBezTo>
                    <a:pt x="161" y="527"/>
                    <a:pt x="161" y="527"/>
                    <a:pt x="162" y="527"/>
                  </a:cubicBezTo>
                  <a:cubicBezTo>
                    <a:pt x="162" y="528"/>
                    <a:pt x="162" y="529"/>
                    <a:pt x="162" y="530"/>
                  </a:cubicBezTo>
                  <a:cubicBezTo>
                    <a:pt x="163" y="531"/>
                    <a:pt x="165" y="531"/>
                    <a:pt x="165" y="532"/>
                  </a:cubicBezTo>
                  <a:cubicBezTo>
                    <a:pt x="403" y="536"/>
                    <a:pt x="403" y="536"/>
                    <a:pt x="403" y="536"/>
                  </a:cubicBezTo>
                  <a:cubicBezTo>
                    <a:pt x="403" y="536"/>
                    <a:pt x="403" y="531"/>
                    <a:pt x="405" y="531"/>
                  </a:cubicBezTo>
                  <a:cubicBezTo>
                    <a:pt x="407" y="531"/>
                    <a:pt x="409" y="539"/>
                    <a:pt x="409" y="539"/>
                  </a:cubicBezTo>
                  <a:cubicBezTo>
                    <a:pt x="409" y="539"/>
                    <a:pt x="410" y="540"/>
                    <a:pt x="413" y="540"/>
                  </a:cubicBezTo>
                  <a:cubicBezTo>
                    <a:pt x="416" y="540"/>
                    <a:pt x="418" y="544"/>
                    <a:pt x="419" y="542"/>
                  </a:cubicBezTo>
                  <a:cubicBezTo>
                    <a:pt x="419" y="540"/>
                    <a:pt x="422" y="539"/>
                    <a:pt x="423" y="540"/>
                  </a:cubicBezTo>
                  <a:cubicBezTo>
                    <a:pt x="425" y="541"/>
                    <a:pt x="427" y="543"/>
                    <a:pt x="430" y="543"/>
                  </a:cubicBezTo>
                  <a:cubicBezTo>
                    <a:pt x="432" y="543"/>
                    <a:pt x="433" y="544"/>
                    <a:pt x="435" y="544"/>
                  </a:cubicBezTo>
                  <a:cubicBezTo>
                    <a:pt x="437" y="543"/>
                    <a:pt x="438" y="544"/>
                    <a:pt x="440" y="544"/>
                  </a:cubicBezTo>
                  <a:cubicBezTo>
                    <a:pt x="442" y="545"/>
                    <a:pt x="443" y="543"/>
                    <a:pt x="445" y="545"/>
                  </a:cubicBezTo>
                  <a:cubicBezTo>
                    <a:pt x="446" y="546"/>
                    <a:pt x="448" y="546"/>
                    <a:pt x="449" y="547"/>
                  </a:cubicBezTo>
                  <a:cubicBezTo>
                    <a:pt x="451" y="546"/>
                    <a:pt x="451" y="545"/>
                    <a:pt x="453" y="540"/>
                  </a:cubicBezTo>
                  <a:cubicBezTo>
                    <a:pt x="454" y="540"/>
                    <a:pt x="454" y="541"/>
                    <a:pt x="456" y="541"/>
                  </a:cubicBezTo>
                  <a:cubicBezTo>
                    <a:pt x="456" y="541"/>
                    <a:pt x="457" y="539"/>
                    <a:pt x="457" y="539"/>
                  </a:cubicBezTo>
                  <a:cubicBezTo>
                    <a:pt x="459" y="539"/>
                    <a:pt x="459" y="539"/>
                    <a:pt x="459" y="539"/>
                  </a:cubicBezTo>
                  <a:cubicBezTo>
                    <a:pt x="459" y="538"/>
                    <a:pt x="458" y="537"/>
                    <a:pt x="459" y="536"/>
                  </a:cubicBezTo>
                  <a:cubicBezTo>
                    <a:pt x="461" y="536"/>
                    <a:pt x="461" y="536"/>
                    <a:pt x="461" y="536"/>
                  </a:cubicBezTo>
                  <a:cubicBezTo>
                    <a:pt x="459" y="537"/>
                    <a:pt x="460" y="539"/>
                    <a:pt x="461" y="539"/>
                  </a:cubicBezTo>
                  <a:cubicBezTo>
                    <a:pt x="461" y="539"/>
                    <a:pt x="462" y="539"/>
                    <a:pt x="462" y="538"/>
                  </a:cubicBezTo>
                  <a:cubicBezTo>
                    <a:pt x="462" y="537"/>
                    <a:pt x="462" y="537"/>
                    <a:pt x="462" y="537"/>
                  </a:cubicBezTo>
                  <a:cubicBezTo>
                    <a:pt x="462" y="538"/>
                    <a:pt x="461" y="536"/>
                    <a:pt x="461" y="535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4" y="534"/>
                    <a:pt x="465" y="535"/>
                    <a:pt x="466" y="535"/>
                  </a:cubicBezTo>
                  <a:cubicBezTo>
                    <a:pt x="467" y="535"/>
                    <a:pt x="469" y="534"/>
                    <a:pt x="470" y="534"/>
                  </a:cubicBezTo>
                  <a:cubicBezTo>
                    <a:pt x="471" y="534"/>
                    <a:pt x="470" y="536"/>
                    <a:pt x="472" y="536"/>
                  </a:cubicBezTo>
                  <a:cubicBezTo>
                    <a:pt x="473" y="536"/>
                    <a:pt x="473" y="535"/>
                    <a:pt x="474" y="534"/>
                  </a:cubicBezTo>
                  <a:cubicBezTo>
                    <a:pt x="476" y="538"/>
                    <a:pt x="479" y="547"/>
                    <a:pt x="483" y="548"/>
                  </a:cubicBezTo>
                  <a:cubicBezTo>
                    <a:pt x="485" y="548"/>
                    <a:pt x="486" y="546"/>
                    <a:pt x="488" y="547"/>
                  </a:cubicBezTo>
                  <a:cubicBezTo>
                    <a:pt x="488" y="547"/>
                    <a:pt x="488" y="548"/>
                    <a:pt x="489" y="548"/>
                  </a:cubicBezTo>
                  <a:cubicBezTo>
                    <a:pt x="490" y="554"/>
                    <a:pt x="488" y="552"/>
                    <a:pt x="492" y="555"/>
                  </a:cubicBezTo>
                  <a:cubicBezTo>
                    <a:pt x="492" y="556"/>
                    <a:pt x="492" y="556"/>
                    <a:pt x="491" y="556"/>
                  </a:cubicBezTo>
                  <a:cubicBezTo>
                    <a:pt x="492" y="560"/>
                    <a:pt x="492" y="562"/>
                    <a:pt x="493" y="566"/>
                  </a:cubicBezTo>
                  <a:cubicBezTo>
                    <a:pt x="494" y="566"/>
                    <a:pt x="496" y="566"/>
                    <a:pt x="497" y="566"/>
                  </a:cubicBezTo>
                  <a:cubicBezTo>
                    <a:pt x="498" y="567"/>
                    <a:pt x="500" y="570"/>
                    <a:pt x="502" y="570"/>
                  </a:cubicBezTo>
                  <a:cubicBezTo>
                    <a:pt x="503" y="571"/>
                    <a:pt x="502" y="570"/>
                    <a:pt x="503" y="570"/>
                  </a:cubicBezTo>
                  <a:cubicBezTo>
                    <a:pt x="503" y="570"/>
                    <a:pt x="508" y="570"/>
                    <a:pt x="509" y="570"/>
                  </a:cubicBezTo>
                  <a:cubicBezTo>
                    <a:pt x="510" y="572"/>
                    <a:pt x="510" y="572"/>
                    <a:pt x="510" y="572"/>
                  </a:cubicBezTo>
                  <a:cubicBezTo>
                    <a:pt x="512" y="572"/>
                    <a:pt x="514" y="571"/>
                    <a:pt x="516" y="572"/>
                  </a:cubicBezTo>
                  <a:cubicBezTo>
                    <a:pt x="516" y="572"/>
                    <a:pt x="517" y="574"/>
                    <a:pt x="517" y="574"/>
                  </a:cubicBezTo>
                  <a:cubicBezTo>
                    <a:pt x="521" y="574"/>
                    <a:pt x="522" y="572"/>
                    <a:pt x="525" y="572"/>
                  </a:cubicBezTo>
                  <a:cubicBezTo>
                    <a:pt x="525" y="574"/>
                    <a:pt x="525" y="574"/>
                    <a:pt x="525" y="574"/>
                  </a:cubicBezTo>
                  <a:cubicBezTo>
                    <a:pt x="525" y="575"/>
                    <a:pt x="529" y="575"/>
                    <a:pt x="529" y="576"/>
                  </a:cubicBezTo>
                  <a:cubicBezTo>
                    <a:pt x="529" y="578"/>
                    <a:pt x="529" y="578"/>
                    <a:pt x="529" y="578"/>
                  </a:cubicBezTo>
                  <a:cubicBezTo>
                    <a:pt x="530" y="578"/>
                    <a:pt x="531" y="577"/>
                    <a:pt x="532" y="578"/>
                  </a:cubicBezTo>
                  <a:cubicBezTo>
                    <a:pt x="532" y="584"/>
                    <a:pt x="532" y="583"/>
                    <a:pt x="536" y="586"/>
                  </a:cubicBezTo>
                  <a:cubicBezTo>
                    <a:pt x="536" y="587"/>
                    <a:pt x="536" y="588"/>
                    <a:pt x="536" y="588"/>
                  </a:cubicBezTo>
                  <a:cubicBezTo>
                    <a:pt x="536" y="588"/>
                    <a:pt x="535" y="590"/>
                    <a:pt x="535" y="590"/>
                  </a:cubicBezTo>
                  <a:cubicBezTo>
                    <a:pt x="535" y="590"/>
                    <a:pt x="532" y="590"/>
                    <a:pt x="532" y="590"/>
                  </a:cubicBezTo>
                  <a:cubicBezTo>
                    <a:pt x="533" y="590"/>
                    <a:pt x="532" y="590"/>
                    <a:pt x="532" y="590"/>
                  </a:cubicBezTo>
                  <a:cubicBezTo>
                    <a:pt x="532" y="591"/>
                    <a:pt x="532" y="592"/>
                    <a:pt x="533" y="592"/>
                  </a:cubicBezTo>
                  <a:cubicBezTo>
                    <a:pt x="533" y="592"/>
                    <a:pt x="532" y="592"/>
                    <a:pt x="532" y="594"/>
                  </a:cubicBezTo>
                  <a:cubicBezTo>
                    <a:pt x="532" y="593"/>
                    <a:pt x="530" y="594"/>
                    <a:pt x="530" y="594"/>
                  </a:cubicBezTo>
                  <a:cubicBezTo>
                    <a:pt x="529" y="593"/>
                    <a:pt x="529" y="592"/>
                    <a:pt x="529" y="592"/>
                  </a:cubicBezTo>
                  <a:cubicBezTo>
                    <a:pt x="528" y="591"/>
                    <a:pt x="524" y="591"/>
                    <a:pt x="524" y="591"/>
                  </a:cubicBezTo>
                  <a:cubicBezTo>
                    <a:pt x="524" y="591"/>
                    <a:pt x="524" y="589"/>
                    <a:pt x="524" y="589"/>
                  </a:cubicBezTo>
                  <a:cubicBezTo>
                    <a:pt x="523" y="589"/>
                    <a:pt x="522" y="588"/>
                    <a:pt x="522" y="588"/>
                  </a:cubicBezTo>
                  <a:cubicBezTo>
                    <a:pt x="520" y="590"/>
                    <a:pt x="517" y="593"/>
                    <a:pt x="516" y="594"/>
                  </a:cubicBezTo>
                  <a:cubicBezTo>
                    <a:pt x="514" y="598"/>
                    <a:pt x="517" y="601"/>
                    <a:pt x="516" y="605"/>
                  </a:cubicBezTo>
                  <a:cubicBezTo>
                    <a:pt x="516" y="605"/>
                    <a:pt x="515" y="607"/>
                    <a:pt x="515" y="608"/>
                  </a:cubicBezTo>
                  <a:cubicBezTo>
                    <a:pt x="513" y="608"/>
                    <a:pt x="512" y="608"/>
                    <a:pt x="511" y="609"/>
                  </a:cubicBezTo>
                  <a:cubicBezTo>
                    <a:pt x="511" y="609"/>
                    <a:pt x="510" y="612"/>
                    <a:pt x="510" y="615"/>
                  </a:cubicBezTo>
                  <a:cubicBezTo>
                    <a:pt x="510" y="617"/>
                    <a:pt x="508" y="618"/>
                    <a:pt x="506" y="619"/>
                  </a:cubicBezTo>
                  <a:cubicBezTo>
                    <a:pt x="506" y="619"/>
                    <a:pt x="506" y="620"/>
                    <a:pt x="506" y="622"/>
                  </a:cubicBezTo>
                  <a:cubicBezTo>
                    <a:pt x="511" y="621"/>
                    <a:pt x="511" y="621"/>
                    <a:pt x="514" y="620"/>
                  </a:cubicBezTo>
                  <a:cubicBezTo>
                    <a:pt x="515" y="619"/>
                    <a:pt x="515" y="617"/>
                    <a:pt x="516" y="617"/>
                  </a:cubicBezTo>
                  <a:cubicBezTo>
                    <a:pt x="517" y="616"/>
                    <a:pt x="518" y="617"/>
                    <a:pt x="519" y="616"/>
                  </a:cubicBezTo>
                  <a:cubicBezTo>
                    <a:pt x="519" y="616"/>
                    <a:pt x="520" y="614"/>
                    <a:pt x="521" y="614"/>
                  </a:cubicBezTo>
                  <a:cubicBezTo>
                    <a:pt x="523" y="613"/>
                    <a:pt x="525" y="614"/>
                    <a:pt x="528" y="613"/>
                  </a:cubicBezTo>
                  <a:cubicBezTo>
                    <a:pt x="528" y="613"/>
                    <a:pt x="528" y="611"/>
                    <a:pt x="528" y="611"/>
                  </a:cubicBezTo>
                  <a:cubicBezTo>
                    <a:pt x="531" y="609"/>
                    <a:pt x="534" y="610"/>
                    <a:pt x="537" y="610"/>
                  </a:cubicBezTo>
                  <a:cubicBezTo>
                    <a:pt x="537" y="610"/>
                    <a:pt x="539" y="607"/>
                    <a:pt x="537" y="606"/>
                  </a:cubicBezTo>
                  <a:cubicBezTo>
                    <a:pt x="536" y="606"/>
                    <a:pt x="535" y="607"/>
                    <a:pt x="534" y="606"/>
                  </a:cubicBezTo>
                  <a:cubicBezTo>
                    <a:pt x="534" y="605"/>
                    <a:pt x="534" y="605"/>
                    <a:pt x="534" y="605"/>
                  </a:cubicBezTo>
                  <a:cubicBezTo>
                    <a:pt x="537" y="603"/>
                    <a:pt x="545" y="598"/>
                    <a:pt x="552" y="600"/>
                  </a:cubicBezTo>
                  <a:cubicBezTo>
                    <a:pt x="553" y="600"/>
                    <a:pt x="553" y="602"/>
                    <a:pt x="554" y="602"/>
                  </a:cubicBezTo>
                  <a:cubicBezTo>
                    <a:pt x="554" y="603"/>
                    <a:pt x="556" y="602"/>
                    <a:pt x="556" y="602"/>
                  </a:cubicBezTo>
                  <a:cubicBezTo>
                    <a:pt x="557" y="601"/>
                    <a:pt x="557" y="600"/>
                    <a:pt x="559" y="600"/>
                  </a:cubicBezTo>
                  <a:cubicBezTo>
                    <a:pt x="560" y="599"/>
                    <a:pt x="557" y="599"/>
                    <a:pt x="557" y="599"/>
                  </a:cubicBezTo>
                  <a:cubicBezTo>
                    <a:pt x="556" y="600"/>
                    <a:pt x="556" y="599"/>
                    <a:pt x="555" y="600"/>
                  </a:cubicBezTo>
                  <a:cubicBezTo>
                    <a:pt x="554" y="600"/>
                    <a:pt x="555" y="598"/>
                    <a:pt x="554" y="598"/>
                  </a:cubicBezTo>
                  <a:cubicBezTo>
                    <a:pt x="553" y="597"/>
                    <a:pt x="552" y="598"/>
                    <a:pt x="551" y="597"/>
                  </a:cubicBezTo>
                  <a:cubicBezTo>
                    <a:pt x="551" y="597"/>
                    <a:pt x="550" y="596"/>
                    <a:pt x="550" y="596"/>
                  </a:cubicBezTo>
                  <a:cubicBezTo>
                    <a:pt x="553" y="595"/>
                    <a:pt x="554" y="595"/>
                    <a:pt x="556" y="595"/>
                  </a:cubicBezTo>
                  <a:cubicBezTo>
                    <a:pt x="557" y="595"/>
                    <a:pt x="560" y="597"/>
                    <a:pt x="563" y="596"/>
                  </a:cubicBezTo>
                  <a:cubicBezTo>
                    <a:pt x="564" y="596"/>
                    <a:pt x="565" y="595"/>
                    <a:pt x="566" y="594"/>
                  </a:cubicBezTo>
                  <a:cubicBezTo>
                    <a:pt x="566" y="594"/>
                    <a:pt x="566" y="593"/>
                    <a:pt x="566" y="593"/>
                  </a:cubicBezTo>
                  <a:cubicBezTo>
                    <a:pt x="566" y="593"/>
                    <a:pt x="567" y="591"/>
                    <a:pt x="574" y="587"/>
                  </a:cubicBezTo>
                  <a:cubicBezTo>
                    <a:pt x="578" y="585"/>
                    <a:pt x="579" y="584"/>
                    <a:pt x="581" y="584"/>
                  </a:cubicBezTo>
                  <a:cubicBezTo>
                    <a:pt x="581" y="583"/>
                    <a:pt x="582" y="582"/>
                    <a:pt x="583" y="582"/>
                  </a:cubicBezTo>
                  <a:cubicBezTo>
                    <a:pt x="584" y="582"/>
                    <a:pt x="582" y="583"/>
                    <a:pt x="582" y="584"/>
                  </a:cubicBezTo>
                  <a:cubicBezTo>
                    <a:pt x="582" y="584"/>
                    <a:pt x="583" y="584"/>
                    <a:pt x="583" y="585"/>
                  </a:cubicBezTo>
                  <a:cubicBezTo>
                    <a:pt x="586" y="585"/>
                    <a:pt x="608" y="582"/>
                    <a:pt x="608" y="582"/>
                  </a:cubicBezTo>
                  <a:cubicBezTo>
                    <a:pt x="608" y="582"/>
                    <a:pt x="609" y="579"/>
                    <a:pt x="611" y="578"/>
                  </a:cubicBezTo>
                  <a:cubicBezTo>
                    <a:pt x="613" y="578"/>
                    <a:pt x="619" y="572"/>
                    <a:pt x="619" y="571"/>
                  </a:cubicBezTo>
                  <a:cubicBezTo>
                    <a:pt x="618" y="569"/>
                    <a:pt x="621" y="564"/>
                    <a:pt x="621" y="564"/>
                  </a:cubicBezTo>
                  <a:cubicBezTo>
                    <a:pt x="624" y="559"/>
                    <a:pt x="624" y="559"/>
                    <a:pt x="624" y="559"/>
                  </a:cubicBezTo>
                  <a:cubicBezTo>
                    <a:pt x="624" y="559"/>
                    <a:pt x="626" y="556"/>
                    <a:pt x="627" y="560"/>
                  </a:cubicBezTo>
                  <a:cubicBezTo>
                    <a:pt x="627" y="564"/>
                    <a:pt x="628" y="557"/>
                    <a:pt x="631" y="558"/>
                  </a:cubicBezTo>
                  <a:cubicBezTo>
                    <a:pt x="635" y="559"/>
                    <a:pt x="638" y="560"/>
                    <a:pt x="637" y="565"/>
                  </a:cubicBezTo>
                  <a:cubicBezTo>
                    <a:pt x="637" y="570"/>
                    <a:pt x="637" y="577"/>
                    <a:pt x="637" y="577"/>
                  </a:cubicBezTo>
                  <a:cubicBezTo>
                    <a:pt x="637" y="577"/>
                    <a:pt x="641" y="576"/>
                    <a:pt x="641" y="578"/>
                  </a:cubicBezTo>
                  <a:cubicBezTo>
                    <a:pt x="641" y="581"/>
                    <a:pt x="640" y="583"/>
                    <a:pt x="641" y="583"/>
                  </a:cubicBezTo>
                  <a:cubicBezTo>
                    <a:pt x="642" y="583"/>
                    <a:pt x="643" y="584"/>
                    <a:pt x="643" y="584"/>
                  </a:cubicBezTo>
                  <a:cubicBezTo>
                    <a:pt x="643" y="584"/>
                    <a:pt x="644" y="584"/>
                    <a:pt x="645" y="584"/>
                  </a:cubicBezTo>
                  <a:cubicBezTo>
                    <a:pt x="646" y="584"/>
                    <a:pt x="647" y="586"/>
                    <a:pt x="649" y="586"/>
                  </a:cubicBezTo>
                  <a:cubicBezTo>
                    <a:pt x="649" y="586"/>
                    <a:pt x="651" y="586"/>
                    <a:pt x="650" y="586"/>
                  </a:cubicBezTo>
                  <a:cubicBezTo>
                    <a:pt x="651" y="585"/>
                    <a:pt x="655" y="585"/>
                    <a:pt x="653" y="584"/>
                  </a:cubicBezTo>
                  <a:cubicBezTo>
                    <a:pt x="652" y="583"/>
                    <a:pt x="652" y="583"/>
                    <a:pt x="651" y="583"/>
                  </a:cubicBezTo>
                  <a:cubicBezTo>
                    <a:pt x="651" y="582"/>
                    <a:pt x="651" y="582"/>
                    <a:pt x="651" y="582"/>
                  </a:cubicBezTo>
                  <a:cubicBezTo>
                    <a:pt x="651" y="581"/>
                    <a:pt x="652" y="581"/>
                    <a:pt x="653" y="581"/>
                  </a:cubicBezTo>
                  <a:cubicBezTo>
                    <a:pt x="653" y="580"/>
                    <a:pt x="653" y="579"/>
                    <a:pt x="653" y="578"/>
                  </a:cubicBezTo>
                  <a:cubicBezTo>
                    <a:pt x="653" y="578"/>
                    <a:pt x="654" y="579"/>
                    <a:pt x="655" y="579"/>
                  </a:cubicBezTo>
                  <a:cubicBezTo>
                    <a:pt x="655" y="580"/>
                    <a:pt x="655" y="580"/>
                    <a:pt x="655" y="580"/>
                  </a:cubicBezTo>
                  <a:cubicBezTo>
                    <a:pt x="655" y="580"/>
                    <a:pt x="653" y="581"/>
                    <a:pt x="654" y="581"/>
                  </a:cubicBezTo>
                  <a:cubicBezTo>
                    <a:pt x="653" y="580"/>
                    <a:pt x="654" y="583"/>
                    <a:pt x="655" y="584"/>
                  </a:cubicBezTo>
                  <a:cubicBezTo>
                    <a:pt x="656" y="584"/>
                    <a:pt x="656" y="584"/>
                    <a:pt x="656" y="584"/>
                  </a:cubicBezTo>
                  <a:cubicBezTo>
                    <a:pt x="657" y="583"/>
                    <a:pt x="657" y="580"/>
                    <a:pt x="661" y="579"/>
                  </a:cubicBezTo>
                  <a:cubicBezTo>
                    <a:pt x="661" y="578"/>
                    <a:pt x="661" y="578"/>
                    <a:pt x="661" y="578"/>
                  </a:cubicBezTo>
                  <a:cubicBezTo>
                    <a:pt x="661" y="578"/>
                    <a:pt x="661" y="576"/>
                    <a:pt x="661" y="576"/>
                  </a:cubicBezTo>
                  <a:cubicBezTo>
                    <a:pt x="662" y="576"/>
                    <a:pt x="662" y="576"/>
                    <a:pt x="662" y="576"/>
                  </a:cubicBezTo>
                  <a:cubicBezTo>
                    <a:pt x="662" y="574"/>
                    <a:pt x="662" y="574"/>
                    <a:pt x="662" y="572"/>
                  </a:cubicBezTo>
                  <a:cubicBezTo>
                    <a:pt x="663" y="572"/>
                    <a:pt x="663" y="574"/>
                    <a:pt x="663" y="574"/>
                  </a:cubicBezTo>
                  <a:cubicBezTo>
                    <a:pt x="664" y="574"/>
                    <a:pt x="665" y="573"/>
                    <a:pt x="666" y="573"/>
                  </a:cubicBezTo>
                  <a:cubicBezTo>
                    <a:pt x="666" y="573"/>
                    <a:pt x="666" y="575"/>
                    <a:pt x="666" y="575"/>
                  </a:cubicBezTo>
                  <a:cubicBezTo>
                    <a:pt x="666" y="575"/>
                    <a:pt x="664" y="576"/>
                    <a:pt x="664" y="576"/>
                  </a:cubicBezTo>
                  <a:cubicBezTo>
                    <a:pt x="664" y="577"/>
                    <a:pt x="665" y="577"/>
                    <a:pt x="665" y="578"/>
                  </a:cubicBezTo>
                  <a:cubicBezTo>
                    <a:pt x="664" y="578"/>
                    <a:pt x="663" y="579"/>
                    <a:pt x="663" y="580"/>
                  </a:cubicBezTo>
                  <a:cubicBezTo>
                    <a:pt x="662" y="581"/>
                    <a:pt x="663" y="582"/>
                    <a:pt x="663" y="582"/>
                  </a:cubicBezTo>
                  <a:cubicBezTo>
                    <a:pt x="663" y="582"/>
                    <a:pt x="663" y="581"/>
                    <a:pt x="663" y="581"/>
                  </a:cubicBezTo>
                  <a:cubicBezTo>
                    <a:pt x="667" y="580"/>
                    <a:pt x="673" y="581"/>
                    <a:pt x="676" y="581"/>
                  </a:cubicBezTo>
                  <a:cubicBezTo>
                    <a:pt x="675" y="581"/>
                    <a:pt x="674" y="581"/>
                    <a:pt x="673" y="582"/>
                  </a:cubicBezTo>
                  <a:cubicBezTo>
                    <a:pt x="672" y="583"/>
                    <a:pt x="671" y="585"/>
                    <a:pt x="670" y="586"/>
                  </a:cubicBezTo>
                  <a:cubicBezTo>
                    <a:pt x="669" y="586"/>
                    <a:pt x="668" y="586"/>
                    <a:pt x="667" y="586"/>
                  </a:cubicBezTo>
                  <a:cubicBezTo>
                    <a:pt x="667" y="586"/>
                    <a:pt x="667" y="584"/>
                    <a:pt x="667" y="584"/>
                  </a:cubicBezTo>
                  <a:cubicBezTo>
                    <a:pt x="665" y="583"/>
                    <a:pt x="659" y="586"/>
                    <a:pt x="659" y="587"/>
                  </a:cubicBezTo>
                  <a:cubicBezTo>
                    <a:pt x="658" y="588"/>
                    <a:pt x="659" y="589"/>
                    <a:pt x="658" y="590"/>
                  </a:cubicBezTo>
                  <a:cubicBezTo>
                    <a:pt x="657" y="591"/>
                    <a:pt x="655" y="590"/>
                    <a:pt x="654" y="591"/>
                  </a:cubicBezTo>
                  <a:cubicBezTo>
                    <a:pt x="654" y="591"/>
                    <a:pt x="653" y="593"/>
                    <a:pt x="653" y="594"/>
                  </a:cubicBezTo>
                  <a:cubicBezTo>
                    <a:pt x="649" y="597"/>
                    <a:pt x="650" y="597"/>
                    <a:pt x="651" y="602"/>
                  </a:cubicBezTo>
                  <a:cubicBezTo>
                    <a:pt x="652" y="602"/>
                    <a:pt x="654" y="601"/>
                    <a:pt x="655" y="602"/>
                  </a:cubicBezTo>
                  <a:cubicBezTo>
                    <a:pt x="655" y="602"/>
                    <a:pt x="655" y="603"/>
                    <a:pt x="656" y="604"/>
                  </a:cubicBezTo>
                  <a:cubicBezTo>
                    <a:pt x="657" y="604"/>
                    <a:pt x="657" y="604"/>
                    <a:pt x="657" y="605"/>
                  </a:cubicBezTo>
                  <a:cubicBezTo>
                    <a:pt x="658" y="605"/>
                    <a:pt x="658" y="605"/>
                    <a:pt x="659" y="606"/>
                  </a:cubicBezTo>
                  <a:cubicBezTo>
                    <a:pt x="659" y="605"/>
                    <a:pt x="659" y="603"/>
                    <a:pt x="660" y="603"/>
                  </a:cubicBezTo>
                  <a:cubicBezTo>
                    <a:pt x="661" y="603"/>
                    <a:pt x="661" y="603"/>
                    <a:pt x="661" y="603"/>
                  </a:cubicBezTo>
                  <a:cubicBezTo>
                    <a:pt x="661" y="605"/>
                    <a:pt x="661" y="605"/>
                    <a:pt x="661" y="605"/>
                  </a:cubicBezTo>
                  <a:cubicBezTo>
                    <a:pt x="661" y="605"/>
                    <a:pt x="662" y="605"/>
                    <a:pt x="662" y="606"/>
                  </a:cubicBezTo>
                  <a:cubicBezTo>
                    <a:pt x="663" y="605"/>
                    <a:pt x="663" y="604"/>
                    <a:pt x="665" y="603"/>
                  </a:cubicBezTo>
                  <a:cubicBezTo>
                    <a:pt x="665" y="603"/>
                    <a:pt x="665" y="601"/>
                    <a:pt x="666" y="601"/>
                  </a:cubicBezTo>
                  <a:cubicBezTo>
                    <a:pt x="666" y="601"/>
                    <a:pt x="668" y="601"/>
                    <a:pt x="667" y="602"/>
                  </a:cubicBezTo>
                  <a:cubicBezTo>
                    <a:pt x="669" y="602"/>
                    <a:pt x="669" y="602"/>
                    <a:pt x="669" y="602"/>
                  </a:cubicBezTo>
                  <a:cubicBezTo>
                    <a:pt x="669" y="601"/>
                    <a:pt x="668" y="600"/>
                    <a:pt x="668" y="600"/>
                  </a:cubicBezTo>
                  <a:cubicBezTo>
                    <a:pt x="667" y="598"/>
                    <a:pt x="668" y="596"/>
                    <a:pt x="669" y="594"/>
                  </a:cubicBezTo>
                  <a:cubicBezTo>
                    <a:pt x="669" y="594"/>
                    <a:pt x="670" y="596"/>
                    <a:pt x="671" y="595"/>
                  </a:cubicBezTo>
                  <a:cubicBezTo>
                    <a:pt x="671" y="595"/>
                    <a:pt x="671" y="593"/>
                    <a:pt x="671" y="592"/>
                  </a:cubicBezTo>
                  <a:cubicBezTo>
                    <a:pt x="672" y="593"/>
                    <a:pt x="674" y="595"/>
                    <a:pt x="675" y="596"/>
                  </a:cubicBezTo>
                  <a:cubicBezTo>
                    <a:pt x="675" y="596"/>
                    <a:pt x="676" y="594"/>
                    <a:pt x="675" y="593"/>
                  </a:cubicBezTo>
                  <a:cubicBezTo>
                    <a:pt x="675" y="593"/>
                    <a:pt x="676" y="592"/>
                    <a:pt x="676" y="592"/>
                  </a:cubicBezTo>
                  <a:cubicBezTo>
                    <a:pt x="685" y="591"/>
                    <a:pt x="688" y="588"/>
                    <a:pt x="691" y="582"/>
                  </a:cubicBezTo>
                  <a:cubicBezTo>
                    <a:pt x="692" y="582"/>
                    <a:pt x="693" y="582"/>
                    <a:pt x="693" y="582"/>
                  </a:cubicBezTo>
                  <a:cubicBezTo>
                    <a:pt x="693" y="581"/>
                    <a:pt x="693" y="580"/>
                    <a:pt x="692" y="580"/>
                  </a:cubicBezTo>
                  <a:cubicBezTo>
                    <a:pt x="692" y="579"/>
                    <a:pt x="690" y="580"/>
                    <a:pt x="690" y="580"/>
                  </a:cubicBezTo>
                  <a:cubicBezTo>
                    <a:pt x="690" y="577"/>
                    <a:pt x="690" y="577"/>
                    <a:pt x="690" y="574"/>
                  </a:cubicBezTo>
                  <a:cubicBezTo>
                    <a:pt x="690" y="575"/>
                    <a:pt x="689" y="574"/>
                    <a:pt x="688" y="574"/>
                  </a:cubicBezTo>
                  <a:cubicBezTo>
                    <a:pt x="687" y="575"/>
                    <a:pt x="685" y="579"/>
                    <a:pt x="683" y="580"/>
                  </a:cubicBezTo>
                  <a:cubicBezTo>
                    <a:pt x="683" y="580"/>
                    <a:pt x="681" y="580"/>
                    <a:pt x="681" y="580"/>
                  </a:cubicBezTo>
                  <a:cubicBezTo>
                    <a:pt x="681" y="579"/>
                    <a:pt x="681" y="578"/>
                    <a:pt x="681" y="578"/>
                  </a:cubicBezTo>
                  <a:cubicBezTo>
                    <a:pt x="681" y="577"/>
                    <a:pt x="679" y="578"/>
                    <a:pt x="679" y="578"/>
                  </a:cubicBezTo>
                  <a:cubicBezTo>
                    <a:pt x="678" y="577"/>
                    <a:pt x="676" y="575"/>
                    <a:pt x="675" y="575"/>
                  </a:cubicBezTo>
                  <a:cubicBezTo>
                    <a:pt x="674" y="575"/>
                    <a:pt x="674" y="575"/>
                    <a:pt x="674" y="575"/>
                  </a:cubicBezTo>
                  <a:cubicBezTo>
                    <a:pt x="673" y="575"/>
                    <a:pt x="673" y="576"/>
                    <a:pt x="672" y="576"/>
                  </a:cubicBezTo>
                  <a:cubicBezTo>
                    <a:pt x="671" y="574"/>
                    <a:pt x="671" y="574"/>
                    <a:pt x="671" y="574"/>
                  </a:cubicBezTo>
                  <a:cubicBezTo>
                    <a:pt x="672" y="574"/>
                    <a:pt x="673" y="574"/>
                    <a:pt x="674" y="574"/>
                  </a:cubicBezTo>
                  <a:cubicBezTo>
                    <a:pt x="674" y="573"/>
                    <a:pt x="674" y="572"/>
                    <a:pt x="675" y="572"/>
                  </a:cubicBezTo>
                  <a:cubicBezTo>
                    <a:pt x="672" y="572"/>
                    <a:pt x="670" y="571"/>
                    <a:pt x="667" y="570"/>
                  </a:cubicBezTo>
                  <a:cubicBezTo>
                    <a:pt x="667" y="570"/>
                    <a:pt x="667" y="568"/>
                    <a:pt x="667" y="568"/>
                  </a:cubicBezTo>
                  <a:cubicBezTo>
                    <a:pt x="666" y="568"/>
                    <a:pt x="666" y="569"/>
                    <a:pt x="665" y="568"/>
                  </a:cubicBezTo>
                  <a:cubicBezTo>
                    <a:pt x="666" y="568"/>
                    <a:pt x="666" y="563"/>
                    <a:pt x="665" y="562"/>
                  </a:cubicBezTo>
                  <a:cubicBezTo>
                    <a:pt x="667" y="562"/>
                    <a:pt x="667" y="562"/>
                    <a:pt x="667" y="562"/>
                  </a:cubicBezTo>
                  <a:cubicBezTo>
                    <a:pt x="668" y="561"/>
                    <a:pt x="667" y="560"/>
                    <a:pt x="667" y="559"/>
                  </a:cubicBezTo>
                  <a:cubicBezTo>
                    <a:pt x="666" y="559"/>
                    <a:pt x="663" y="560"/>
                    <a:pt x="663" y="560"/>
                  </a:cubicBezTo>
                  <a:cubicBezTo>
                    <a:pt x="663" y="560"/>
                    <a:pt x="660" y="559"/>
                    <a:pt x="662" y="559"/>
                  </a:cubicBezTo>
                  <a:cubicBezTo>
                    <a:pt x="663" y="557"/>
                    <a:pt x="663" y="557"/>
                    <a:pt x="663" y="557"/>
                  </a:cubicBezTo>
                  <a:cubicBezTo>
                    <a:pt x="663" y="557"/>
                    <a:pt x="664" y="557"/>
                    <a:pt x="665" y="557"/>
                  </a:cubicBezTo>
                  <a:cubicBezTo>
                    <a:pt x="665" y="556"/>
                    <a:pt x="665" y="556"/>
                    <a:pt x="665" y="556"/>
                  </a:cubicBezTo>
                  <a:cubicBezTo>
                    <a:pt x="664" y="556"/>
                    <a:pt x="664" y="553"/>
                    <a:pt x="664" y="552"/>
                  </a:cubicBezTo>
                  <a:cubicBezTo>
                    <a:pt x="666" y="552"/>
                    <a:pt x="666" y="552"/>
                    <a:pt x="666" y="552"/>
                  </a:cubicBezTo>
                  <a:cubicBezTo>
                    <a:pt x="666" y="550"/>
                    <a:pt x="665" y="551"/>
                    <a:pt x="665" y="549"/>
                  </a:cubicBezTo>
                  <a:cubicBezTo>
                    <a:pt x="664" y="549"/>
                    <a:pt x="662" y="548"/>
                    <a:pt x="660" y="549"/>
                  </a:cubicBezTo>
                  <a:cubicBezTo>
                    <a:pt x="659" y="549"/>
                    <a:pt x="659" y="551"/>
                    <a:pt x="658" y="551"/>
                  </a:cubicBezTo>
                  <a:cubicBezTo>
                    <a:pt x="652" y="553"/>
                    <a:pt x="653" y="549"/>
                    <a:pt x="655" y="549"/>
                  </a:cubicBezTo>
                  <a:cubicBezTo>
                    <a:pt x="655" y="548"/>
                    <a:pt x="655" y="548"/>
                    <a:pt x="655" y="548"/>
                  </a:cubicBezTo>
                  <a:cubicBezTo>
                    <a:pt x="654" y="547"/>
                    <a:pt x="654" y="547"/>
                    <a:pt x="653" y="546"/>
                  </a:cubicBezTo>
                  <a:cubicBezTo>
                    <a:pt x="653" y="545"/>
                    <a:pt x="653" y="545"/>
                    <a:pt x="653" y="545"/>
                  </a:cubicBezTo>
                  <a:cubicBezTo>
                    <a:pt x="654" y="545"/>
                    <a:pt x="654" y="543"/>
                    <a:pt x="655" y="543"/>
                  </a:cubicBezTo>
                  <a:cubicBezTo>
                    <a:pt x="655" y="543"/>
                    <a:pt x="656" y="544"/>
                    <a:pt x="656" y="544"/>
                  </a:cubicBezTo>
                  <a:cubicBezTo>
                    <a:pt x="656" y="545"/>
                    <a:pt x="656" y="546"/>
                    <a:pt x="657" y="547"/>
                  </a:cubicBezTo>
                  <a:cubicBezTo>
                    <a:pt x="657" y="547"/>
                    <a:pt x="659" y="548"/>
                    <a:pt x="659" y="548"/>
                  </a:cubicBezTo>
                  <a:cubicBezTo>
                    <a:pt x="659" y="546"/>
                    <a:pt x="659" y="546"/>
                    <a:pt x="659" y="546"/>
                  </a:cubicBezTo>
                  <a:cubicBezTo>
                    <a:pt x="660" y="546"/>
                    <a:pt x="662" y="546"/>
                    <a:pt x="663" y="546"/>
                  </a:cubicBezTo>
                  <a:cubicBezTo>
                    <a:pt x="663" y="544"/>
                    <a:pt x="663" y="543"/>
                    <a:pt x="663" y="540"/>
                  </a:cubicBezTo>
                  <a:cubicBezTo>
                    <a:pt x="664" y="540"/>
                    <a:pt x="666" y="541"/>
                    <a:pt x="667" y="541"/>
                  </a:cubicBezTo>
                  <a:cubicBezTo>
                    <a:pt x="668" y="538"/>
                    <a:pt x="668" y="537"/>
                    <a:pt x="667" y="533"/>
                  </a:cubicBezTo>
                  <a:cubicBezTo>
                    <a:pt x="668" y="533"/>
                    <a:pt x="669" y="534"/>
                    <a:pt x="670" y="534"/>
                  </a:cubicBezTo>
                  <a:cubicBezTo>
                    <a:pt x="670" y="534"/>
                    <a:pt x="670" y="532"/>
                    <a:pt x="670" y="532"/>
                  </a:cubicBezTo>
                  <a:cubicBezTo>
                    <a:pt x="669" y="531"/>
                    <a:pt x="669" y="531"/>
                    <a:pt x="669" y="530"/>
                  </a:cubicBezTo>
                  <a:cubicBezTo>
                    <a:pt x="667" y="530"/>
                    <a:pt x="667" y="530"/>
                    <a:pt x="667" y="530"/>
                  </a:cubicBezTo>
                  <a:cubicBezTo>
                    <a:pt x="667" y="528"/>
                    <a:pt x="667" y="528"/>
                    <a:pt x="667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6" y="528"/>
                    <a:pt x="666" y="528"/>
                    <a:pt x="666" y="528"/>
                  </a:cubicBezTo>
                  <a:cubicBezTo>
                    <a:pt x="663" y="527"/>
                    <a:pt x="660" y="529"/>
                    <a:pt x="658" y="528"/>
                  </a:cubicBezTo>
                  <a:cubicBezTo>
                    <a:pt x="657" y="528"/>
                    <a:pt x="658" y="526"/>
                    <a:pt x="656" y="526"/>
                  </a:cubicBezTo>
                  <a:cubicBezTo>
                    <a:pt x="655" y="528"/>
                    <a:pt x="655" y="528"/>
                    <a:pt x="655" y="528"/>
                  </a:cubicBezTo>
                  <a:cubicBezTo>
                    <a:pt x="651" y="529"/>
                    <a:pt x="648" y="529"/>
                    <a:pt x="645" y="531"/>
                  </a:cubicBezTo>
                  <a:cubicBezTo>
                    <a:pt x="644" y="531"/>
                    <a:pt x="644" y="533"/>
                    <a:pt x="643" y="533"/>
                  </a:cubicBezTo>
                  <a:cubicBezTo>
                    <a:pt x="642" y="534"/>
                    <a:pt x="641" y="533"/>
                    <a:pt x="640" y="534"/>
                  </a:cubicBezTo>
                  <a:cubicBezTo>
                    <a:pt x="640" y="534"/>
                    <a:pt x="639" y="536"/>
                    <a:pt x="639" y="536"/>
                  </a:cubicBezTo>
                  <a:cubicBezTo>
                    <a:pt x="638" y="536"/>
                    <a:pt x="637" y="535"/>
                    <a:pt x="637" y="536"/>
                  </a:cubicBezTo>
                  <a:cubicBezTo>
                    <a:pt x="635" y="537"/>
                    <a:pt x="635" y="539"/>
                    <a:pt x="634" y="540"/>
                  </a:cubicBezTo>
                  <a:cubicBezTo>
                    <a:pt x="633" y="541"/>
                    <a:pt x="629" y="541"/>
                    <a:pt x="628" y="542"/>
                  </a:cubicBezTo>
                  <a:cubicBezTo>
                    <a:pt x="627" y="543"/>
                    <a:pt x="628" y="546"/>
                    <a:pt x="628" y="546"/>
                  </a:cubicBezTo>
                  <a:cubicBezTo>
                    <a:pt x="627" y="547"/>
                    <a:pt x="623" y="547"/>
                    <a:pt x="623" y="547"/>
                  </a:cubicBezTo>
                  <a:cubicBezTo>
                    <a:pt x="622" y="548"/>
                    <a:pt x="622" y="551"/>
                    <a:pt x="622" y="552"/>
                  </a:cubicBezTo>
                  <a:cubicBezTo>
                    <a:pt x="622" y="552"/>
                    <a:pt x="618" y="557"/>
                    <a:pt x="617" y="557"/>
                  </a:cubicBezTo>
                  <a:cubicBezTo>
                    <a:pt x="617" y="557"/>
                    <a:pt x="617" y="557"/>
                    <a:pt x="617" y="557"/>
                  </a:cubicBezTo>
                  <a:cubicBezTo>
                    <a:pt x="617" y="558"/>
                    <a:pt x="617" y="558"/>
                    <a:pt x="617" y="558"/>
                  </a:cubicBezTo>
                  <a:cubicBezTo>
                    <a:pt x="616" y="558"/>
                    <a:pt x="616" y="557"/>
                    <a:pt x="615" y="558"/>
                  </a:cubicBezTo>
                  <a:cubicBezTo>
                    <a:pt x="618" y="553"/>
                    <a:pt x="620" y="551"/>
                    <a:pt x="622" y="544"/>
                  </a:cubicBezTo>
                  <a:cubicBezTo>
                    <a:pt x="621" y="544"/>
                    <a:pt x="620" y="543"/>
                    <a:pt x="619" y="542"/>
                  </a:cubicBezTo>
                  <a:cubicBezTo>
                    <a:pt x="621" y="542"/>
                    <a:pt x="622" y="543"/>
                    <a:pt x="623" y="542"/>
                  </a:cubicBezTo>
                  <a:cubicBezTo>
                    <a:pt x="625" y="542"/>
                    <a:pt x="625" y="538"/>
                    <a:pt x="627" y="537"/>
                  </a:cubicBezTo>
                  <a:cubicBezTo>
                    <a:pt x="627" y="537"/>
                    <a:pt x="628" y="537"/>
                    <a:pt x="629" y="536"/>
                  </a:cubicBezTo>
                  <a:cubicBezTo>
                    <a:pt x="629" y="536"/>
                    <a:pt x="629" y="535"/>
                    <a:pt x="629" y="534"/>
                  </a:cubicBezTo>
                  <a:cubicBezTo>
                    <a:pt x="631" y="534"/>
                    <a:pt x="632" y="535"/>
                    <a:pt x="633" y="534"/>
                  </a:cubicBezTo>
                  <a:cubicBezTo>
                    <a:pt x="633" y="534"/>
                    <a:pt x="633" y="532"/>
                    <a:pt x="634" y="531"/>
                  </a:cubicBezTo>
                  <a:cubicBezTo>
                    <a:pt x="634" y="530"/>
                    <a:pt x="634" y="530"/>
                    <a:pt x="634" y="530"/>
                  </a:cubicBezTo>
                  <a:cubicBezTo>
                    <a:pt x="635" y="530"/>
                    <a:pt x="637" y="531"/>
                    <a:pt x="637" y="530"/>
                  </a:cubicBezTo>
                  <a:cubicBezTo>
                    <a:pt x="638" y="529"/>
                    <a:pt x="637" y="528"/>
                    <a:pt x="638" y="527"/>
                  </a:cubicBezTo>
                  <a:cubicBezTo>
                    <a:pt x="639" y="526"/>
                    <a:pt x="641" y="527"/>
                    <a:pt x="642" y="526"/>
                  </a:cubicBezTo>
                  <a:cubicBezTo>
                    <a:pt x="643" y="525"/>
                    <a:pt x="643" y="520"/>
                    <a:pt x="643" y="520"/>
                  </a:cubicBezTo>
                  <a:cubicBezTo>
                    <a:pt x="645" y="520"/>
                    <a:pt x="645" y="520"/>
                    <a:pt x="645" y="520"/>
                  </a:cubicBezTo>
                  <a:cubicBezTo>
                    <a:pt x="645" y="518"/>
                    <a:pt x="645" y="518"/>
                    <a:pt x="645" y="518"/>
                  </a:cubicBezTo>
                  <a:cubicBezTo>
                    <a:pt x="645" y="518"/>
                    <a:pt x="646" y="519"/>
                    <a:pt x="646" y="519"/>
                  </a:cubicBezTo>
                  <a:cubicBezTo>
                    <a:pt x="647" y="518"/>
                    <a:pt x="647" y="518"/>
                    <a:pt x="649" y="517"/>
                  </a:cubicBezTo>
                  <a:cubicBezTo>
                    <a:pt x="649" y="516"/>
                    <a:pt x="649" y="516"/>
                    <a:pt x="649" y="516"/>
                  </a:cubicBezTo>
                  <a:cubicBezTo>
                    <a:pt x="650" y="515"/>
                    <a:pt x="655" y="517"/>
                    <a:pt x="658" y="517"/>
                  </a:cubicBezTo>
                  <a:cubicBezTo>
                    <a:pt x="658" y="517"/>
                    <a:pt x="658" y="517"/>
                    <a:pt x="658" y="517"/>
                  </a:cubicBezTo>
                  <a:cubicBezTo>
                    <a:pt x="661" y="517"/>
                    <a:pt x="662" y="517"/>
                    <a:pt x="665" y="517"/>
                  </a:cubicBezTo>
                  <a:cubicBezTo>
                    <a:pt x="665" y="516"/>
                    <a:pt x="665" y="515"/>
                    <a:pt x="665" y="515"/>
                  </a:cubicBezTo>
                  <a:cubicBezTo>
                    <a:pt x="667" y="515"/>
                    <a:pt x="668" y="517"/>
                    <a:pt x="669" y="517"/>
                  </a:cubicBezTo>
                  <a:cubicBezTo>
                    <a:pt x="670" y="517"/>
                    <a:pt x="671" y="516"/>
                    <a:pt x="673" y="516"/>
                  </a:cubicBezTo>
                  <a:cubicBezTo>
                    <a:pt x="675" y="516"/>
                    <a:pt x="676" y="517"/>
                    <a:pt x="677" y="517"/>
                  </a:cubicBezTo>
                  <a:cubicBezTo>
                    <a:pt x="677" y="517"/>
                    <a:pt x="678" y="515"/>
                    <a:pt x="679" y="515"/>
                  </a:cubicBezTo>
                  <a:cubicBezTo>
                    <a:pt x="685" y="514"/>
                    <a:pt x="683" y="518"/>
                    <a:pt x="690" y="515"/>
                  </a:cubicBezTo>
                  <a:cubicBezTo>
                    <a:pt x="691" y="515"/>
                    <a:pt x="691" y="517"/>
                    <a:pt x="691" y="518"/>
                  </a:cubicBezTo>
                  <a:cubicBezTo>
                    <a:pt x="693" y="518"/>
                    <a:pt x="694" y="517"/>
                    <a:pt x="694" y="517"/>
                  </a:cubicBezTo>
                  <a:cubicBezTo>
                    <a:pt x="694" y="519"/>
                    <a:pt x="696" y="517"/>
                    <a:pt x="696" y="517"/>
                  </a:cubicBezTo>
                  <a:cubicBezTo>
                    <a:pt x="696" y="517"/>
                    <a:pt x="696" y="515"/>
                    <a:pt x="696" y="515"/>
                  </a:cubicBezTo>
                  <a:cubicBezTo>
                    <a:pt x="696" y="515"/>
                    <a:pt x="697" y="516"/>
                    <a:pt x="698" y="515"/>
                  </a:cubicBezTo>
                  <a:cubicBezTo>
                    <a:pt x="699" y="516"/>
                    <a:pt x="699" y="518"/>
                    <a:pt x="702" y="517"/>
                  </a:cubicBezTo>
                  <a:cubicBezTo>
                    <a:pt x="702" y="517"/>
                    <a:pt x="703" y="515"/>
                    <a:pt x="703" y="515"/>
                  </a:cubicBezTo>
                  <a:cubicBezTo>
                    <a:pt x="706" y="514"/>
                    <a:pt x="706" y="514"/>
                    <a:pt x="708" y="515"/>
                  </a:cubicBezTo>
                  <a:cubicBezTo>
                    <a:pt x="708" y="514"/>
                    <a:pt x="709" y="513"/>
                    <a:pt x="709" y="513"/>
                  </a:cubicBezTo>
                  <a:cubicBezTo>
                    <a:pt x="709" y="513"/>
                    <a:pt x="709" y="510"/>
                    <a:pt x="709" y="510"/>
                  </a:cubicBezTo>
                  <a:cubicBezTo>
                    <a:pt x="709" y="510"/>
                    <a:pt x="714" y="510"/>
                    <a:pt x="715" y="508"/>
                  </a:cubicBezTo>
                  <a:cubicBezTo>
                    <a:pt x="716" y="506"/>
                    <a:pt x="714" y="506"/>
                    <a:pt x="714" y="505"/>
                  </a:cubicBezTo>
                  <a:cubicBezTo>
                    <a:pt x="715" y="504"/>
                    <a:pt x="717" y="503"/>
                    <a:pt x="717" y="503"/>
                  </a:cubicBezTo>
                  <a:cubicBezTo>
                    <a:pt x="717" y="502"/>
                    <a:pt x="717" y="500"/>
                    <a:pt x="717" y="500"/>
                  </a:cubicBezTo>
                  <a:cubicBezTo>
                    <a:pt x="718" y="499"/>
                    <a:pt x="719" y="500"/>
                    <a:pt x="720" y="499"/>
                  </a:cubicBezTo>
                  <a:cubicBezTo>
                    <a:pt x="721" y="499"/>
                    <a:pt x="720" y="497"/>
                    <a:pt x="720" y="497"/>
                  </a:cubicBezTo>
                  <a:cubicBezTo>
                    <a:pt x="722" y="497"/>
                    <a:pt x="720" y="498"/>
                    <a:pt x="721" y="498"/>
                  </a:cubicBezTo>
                  <a:cubicBezTo>
                    <a:pt x="725" y="499"/>
                    <a:pt x="725" y="495"/>
                    <a:pt x="729" y="496"/>
                  </a:cubicBezTo>
                  <a:cubicBezTo>
                    <a:pt x="729" y="496"/>
                    <a:pt x="730" y="497"/>
                    <a:pt x="732" y="497"/>
                  </a:cubicBezTo>
                  <a:cubicBezTo>
                    <a:pt x="734" y="494"/>
                    <a:pt x="734" y="494"/>
                    <a:pt x="734" y="494"/>
                  </a:cubicBezTo>
                  <a:cubicBezTo>
                    <a:pt x="735" y="493"/>
                    <a:pt x="736" y="494"/>
                    <a:pt x="737" y="493"/>
                  </a:cubicBezTo>
                  <a:cubicBezTo>
                    <a:pt x="738" y="493"/>
                    <a:pt x="737" y="491"/>
                    <a:pt x="738" y="491"/>
                  </a:cubicBezTo>
                  <a:cubicBezTo>
                    <a:pt x="738" y="491"/>
                    <a:pt x="739" y="492"/>
                    <a:pt x="740" y="491"/>
                  </a:cubicBezTo>
                  <a:cubicBezTo>
                    <a:pt x="740" y="490"/>
                    <a:pt x="740" y="490"/>
                    <a:pt x="740" y="490"/>
                  </a:cubicBezTo>
                  <a:cubicBezTo>
                    <a:pt x="741" y="489"/>
                    <a:pt x="741" y="489"/>
                    <a:pt x="741" y="489"/>
                  </a:cubicBezTo>
                  <a:cubicBezTo>
                    <a:pt x="743" y="486"/>
                    <a:pt x="742" y="486"/>
                    <a:pt x="740" y="483"/>
                  </a:cubicBezTo>
                  <a:cubicBezTo>
                    <a:pt x="741" y="483"/>
                    <a:pt x="741" y="483"/>
                    <a:pt x="740" y="483"/>
                  </a:cubicBezTo>
                  <a:cubicBezTo>
                    <a:pt x="740" y="481"/>
                    <a:pt x="740" y="481"/>
                    <a:pt x="740" y="481"/>
                  </a:cubicBezTo>
                  <a:cubicBezTo>
                    <a:pt x="742" y="481"/>
                    <a:pt x="742" y="478"/>
                    <a:pt x="742" y="476"/>
                  </a:cubicBezTo>
                  <a:cubicBezTo>
                    <a:pt x="741" y="476"/>
                    <a:pt x="741" y="475"/>
                    <a:pt x="740" y="475"/>
                  </a:cubicBezTo>
                  <a:cubicBezTo>
                    <a:pt x="740" y="475"/>
                    <a:pt x="738" y="475"/>
                    <a:pt x="738" y="475"/>
                  </a:cubicBezTo>
                  <a:cubicBezTo>
                    <a:pt x="738" y="475"/>
                    <a:pt x="738" y="477"/>
                    <a:pt x="738" y="477"/>
                  </a:cubicBezTo>
                  <a:cubicBezTo>
                    <a:pt x="736" y="477"/>
                    <a:pt x="736" y="477"/>
                    <a:pt x="736" y="477"/>
                  </a:cubicBezTo>
                  <a:cubicBezTo>
                    <a:pt x="736" y="476"/>
                    <a:pt x="736" y="475"/>
                    <a:pt x="736" y="474"/>
                  </a:cubicBezTo>
                  <a:cubicBezTo>
                    <a:pt x="735" y="473"/>
                    <a:pt x="732" y="472"/>
                    <a:pt x="731" y="471"/>
                  </a:cubicBezTo>
                  <a:cubicBezTo>
                    <a:pt x="731" y="471"/>
                    <a:pt x="730" y="469"/>
                    <a:pt x="730" y="469"/>
                  </a:cubicBezTo>
                  <a:cubicBezTo>
                    <a:pt x="727" y="468"/>
                    <a:pt x="725" y="469"/>
                    <a:pt x="723" y="469"/>
                  </a:cubicBezTo>
                  <a:cubicBezTo>
                    <a:pt x="724" y="471"/>
                    <a:pt x="724" y="471"/>
                    <a:pt x="724" y="471"/>
                  </a:cubicBezTo>
                  <a:cubicBezTo>
                    <a:pt x="722" y="472"/>
                    <a:pt x="720" y="471"/>
                    <a:pt x="718" y="471"/>
                  </a:cubicBezTo>
                  <a:cubicBezTo>
                    <a:pt x="716" y="472"/>
                    <a:pt x="713" y="476"/>
                    <a:pt x="710" y="477"/>
                  </a:cubicBezTo>
                  <a:cubicBezTo>
                    <a:pt x="709" y="478"/>
                    <a:pt x="708" y="477"/>
                    <a:pt x="706" y="478"/>
                  </a:cubicBezTo>
                  <a:cubicBezTo>
                    <a:pt x="706" y="478"/>
                    <a:pt x="706" y="481"/>
                    <a:pt x="705" y="481"/>
                  </a:cubicBezTo>
                  <a:cubicBezTo>
                    <a:pt x="704" y="482"/>
                    <a:pt x="703" y="481"/>
                    <a:pt x="702" y="481"/>
                  </a:cubicBezTo>
                  <a:cubicBezTo>
                    <a:pt x="702" y="480"/>
                    <a:pt x="702" y="478"/>
                    <a:pt x="701" y="476"/>
                  </a:cubicBezTo>
                  <a:cubicBezTo>
                    <a:pt x="702" y="476"/>
                    <a:pt x="706" y="476"/>
                    <a:pt x="708" y="476"/>
                  </a:cubicBezTo>
                  <a:cubicBezTo>
                    <a:pt x="709" y="476"/>
                    <a:pt x="713" y="472"/>
                    <a:pt x="714" y="471"/>
                  </a:cubicBezTo>
                  <a:cubicBezTo>
                    <a:pt x="714" y="471"/>
                    <a:pt x="715" y="472"/>
                    <a:pt x="716" y="471"/>
                  </a:cubicBezTo>
                  <a:cubicBezTo>
                    <a:pt x="716" y="471"/>
                    <a:pt x="717" y="470"/>
                    <a:pt x="717" y="469"/>
                  </a:cubicBezTo>
                  <a:cubicBezTo>
                    <a:pt x="719" y="468"/>
                    <a:pt x="719" y="470"/>
                    <a:pt x="721" y="469"/>
                  </a:cubicBezTo>
                  <a:cubicBezTo>
                    <a:pt x="722" y="468"/>
                    <a:pt x="722" y="468"/>
                    <a:pt x="722" y="468"/>
                  </a:cubicBezTo>
                  <a:cubicBezTo>
                    <a:pt x="723" y="467"/>
                    <a:pt x="724" y="468"/>
                    <a:pt x="725" y="467"/>
                  </a:cubicBezTo>
                  <a:cubicBezTo>
                    <a:pt x="726" y="467"/>
                    <a:pt x="727" y="464"/>
                    <a:pt x="728" y="463"/>
                  </a:cubicBezTo>
                  <a:cubicBezTo>
                    <a:pt x="728" y="463"/>
                    <a:pt x="727" y="463"/>
                    <a:pt x="726" y="463"/>
                  </a:cubicBezTo>
                  <a:cubicBezTo>
                    <a:pt x="726" y="463"/>
                    <a:pt x="725" y="462"/>
                    <a:pt x="724" y="462"/>
                  </a:cubicBezTo>
                  <a:cubicBezTo>
                    <a:pt x="724" y="461"/>
                    <a:pt x="724" y="459"/>
                    <a:pt x="724" y="458"/>
                  </a:cubicBezTo>
                  <a:cubicBezTo>
                    <a:pt x="723" y="458"/>
                    <a:pt x="722" y="459"/>
                    <a:pt x="722" y="459"/>
                  </a:cubicBezTo>
                  <a:cubicBezTo>
                    <a:pt x="721" y="460"/>
                    <a:pt x="722" y="461"/>
                    <a:pt x="721" y="462"/>
                  </a:cubicBezTo>
                  <a:cubicBezTo>
                    <a:pt x="718" y="461"/>
                    <a:pt x="718" y="462"/>
                    <a:pt x="716" y="459"/>
                  </a:cubicBezTo>
                  <a:cubicBezTo>
                    <a:pt x="715" y="458"/>
                    <a:pt x="715" y="458"/>
                    <a:pt x="715" y="458"/>
                  </a:cubicBezTo>
                  <a:cubicBezTo>
                    <a:pt x="715" y="457"/>
                    <a:pt x="715" y="456"/>
                    <a:pt x="715" y="455"/>
                  </a:cubicBezTo>
                  <a:cubicBezTo>
                    <a:pt x="714" y="455"/>
                    <a:pt x="713" y="456"/>
                    <a:pt x="713" y="456"/>
                  </a:cubicBezTo>
                  <a:cubicBezTo>
                    <a:pt x="712" y="456"/>
                    <a:pt x="713" y="456"/>
                    <a:pt x="712" y="455"/>
                  </a:cubicBezTo>
                  <a:cubicBezTo>
                    <a:pt x="711" y="456"/>
                    <a:pt x="710" y="456"/>
                    <a:pt x="709" y="457"/>
                  </a:cubicBezTo>
                  <a:cubicBezTo>
                    <a:pt x="709" y="457"/>
                    <a:pt x="709" y="455"/>
                    <a:pt x="709" y="455"/>
                  </a:cubicBezTo>
                  <a:cubicBezTo>
                    <a:pt x="706" y="455"/>
                    <a:pt x="706" y="455"/>
                    <a:pt x="702" y="455"/>
                  </a:cubicBezTo>
                  <a:cubicBezTo>
                    <a:pt x="703" y="454"/>
                    <a:pt x="702" y="451"/>
                    <a:pt x="702" y="451"/>
                  </a:cubicBezTo>
                  <a:cubicBezTo>
                    <a:pt x="701" y="450"/>
                    <a:pt x="702" y="448"/>
                    <a:pt x="702" y="447"/>
                  </a:cubicBezTo>
                  <a:cubicBezTo>
                    <a:pt x="701" y="447"/>
                    <a:pt x="700" y="448"/>
                    <a:pt x="700" y="447"/>
                  </a:cubicBezTo>
                  <a:cubicBezTo>
                    <a:pt x="699" y="447"/>
                    <a:pt x="699" y="445"/>
                    <a:pt x="698" y="445"/>
                  </a:cubicBezTo>
                  <a:cubicBezTo>
                    <a:pt x="696" y="444"/>
                    <a:pt x="694" y="444"/>
                    <a:pt x="692" y="444"/>
                  </a:cubicBezTo>
                  <a:cubicBezTo>
                    <a:pt x="692" y="443"/>
                    <a:pt x="692" y="441"/>
                    <a:pt x="692" y="439"/>
                  </a:cubicBezTo>
                  <a:cubicBezTo>
                    <a:pt x="692" y="439"/>
                    <a:pt x="689" y="440"/>
                    <a:pt x="689" y="439"/>
                  </a:cubicBezTo>
                  <a:cubicBezTo>
                    <a:pt x="688" y="438"/>
                    <a:pt x="690" y="439"/>
                    <a:pt x="690" y="439"/>
                  </a:cubicBezTo>
                  <a:cubicBezTo>
                    <a:pt x="691" y="435"/>
                    <a:pt x="687" y="438"/>
                    <a:pt x="686" y="438"/>
                  </a:cubicBezTo>
                  <a:cubicBezTo>
                    <a:pt x="688" y="434"/>
                    <a:pt x="689" y="434"/>
                    <a:pt x="685" y="433"/>
                  </a:cubicBezTo>
                  <a:cubicBezTo>
                    <a:pt x="685" y="431"/>
                    <a:pt x="685" y="431"/>
                    <a:pt x="685" y="431"/>
                  </a:cubicBezTo>
                  <a:cubicBezTo>
                    <a:pt x="687" y="432"/>
                    <a:pt x="689" y="433"/>
                    <a:pt x="691" y="432"/>
                  </a:cubicBezTo>
                  <a:cubicBezTo>
                    <a:pt x="692" y="432"/>
                    <a:pt x="692" y="431"/>
                    <a:pt x="692" y="431"/>
                  </a:cubicBezTo>
                  <a:cubicBezTo>
                    <a:pt x="693" y="431"/>
                    <a:pt x="693" y="432"/>
                    <a:pt x="694" y="432"/>
                  </a:cubicBezTo>
                  <a:cubicBezTo>
                    <a:pt x="694" y="431"/>
                    <a:pt x="693" y="430"/>
                    <a:pt x="694" y="430"/>
                  </a:cubicBezTo>
                  <a:cubicBezTo>
                    <a:pt x="694" y="429"/>
                    <a:pt x="694" y="427"/>
                    <a:pt x="693" y="427"/>
                  </a:cubicBezTo>
                  <a:cubicBezTo>
                    <a:pt x="693" y="426"/>
                    <a:pt x="691" y="427"/>
                    <a:pt x="690" y="427"/>
                  </a:cubicBezTo>
                  <a:cubicBezTo>
                    <a:pt x="689" y="426"/>
                    <a:pt x="689" y="424"/>
                    <a:pt x="688" y="424"/>
                  </a:cubicBezTo>
                  <a:cubicBezTo>
                    <a:pt x="687" y="424"/>
                    <a:pt x="686" y="425"/>
                    <a:pt x="685" y="424"/>
                  </a:cubicBezTo>
                  <a:cubicBezTo>
                    <a:pt x="687" y="421"/>
                    <a:pt x="687" y="422"/>
                    <a:pt x="688" y="417"/>
                  </a:cubicBezTo>
                  <a:cubicBezTo>
                    <a:pt x="687" y="417"/>
                    <a:pt x="687" y="417"/>
                    <a:pt x="686" y="417"/>
                  </a:cubicBezTo>
                  <a:cubicBezTo>
                    <a:pt x="686" y="417"/>
                    <a:pt x="686" y="415"/>
                    <a:pt x="685" y="415"/>
                  </a:cubicBezTo>
                  <a:cubicBezTo>
                    <a:pt x="684" y="415"/>
                    <a:pt x="683" y="415"/>
                    <a:pt x="683" y="415"/>
                  </a:cubicBezTo>
                  <a:cubicBezTo>
                    <a:pt x="683" y="415"/>
                    <a:pt x="683" y="412"/>
                    <a:pt x="683" y="412"/>
                  </a:cubicBezTo>
                  <a:cubicBezTo>
                    <a:pt x="682" y="412"/>
                    <a:pt x="681" y="412"/>
                    <a:pt x="681" y="412"/>
                  </a:cubicBezTo>
                  <a:cubicBezTo>
                    <a:pt x="681" y="411"/>
                    <a:pt x="682" y="410"/>
                    <a:pt x="683" y="409"/>
                  </a:cubicBezTo>
                  <a:cubicBezTo>
                    <a:pt x="683" y="408"/>
                    <a:pt x="682" y="408"/>
                    <a:pt x="683" y="407"/>
                  </a:cubicBezTo>
                  <a:cubicBezTo>
                    <a:pt x="679" y="408"/>
                    <a:pt x="677" y="407"/>
                    <a:pt x="675" y="407"/>
                  </a:cubicBezTo>
                  <a:cubicBezTo>
                    <a:pt x="675" y="407"/>
                    <a:pt x="675" y="406"/>
                    <a:pt x="675" y="405"/>
                  </a:cubicBezTo>
                  <a:cubicBezTo>
                    <a:pt x="676" y="405"/>
                    <a:pt x="678" y="405"/>
                    <a:pt x="679" y="404"/>
                  </a:cubicBezTo>
                  <a:cubicBezTo>
                    <a:pt x="682" y="401"/>
                    <a:pt x="677" y="402"/>
                    <a:pt x="677" y="400"/>
                  </a:cubicBezTo>
                  <a:cubicBezTo>
                    <a:pt x="676" y="399"/>
                    <a:pt x="678" y="399"/>
                    <a:pt x="678" y="399"/>
                  </a:cubicBezTo>
                  <a:cubicBezTo>
                    <a:pt x="678" y="398"/>
                    <a:pt x="678" y="398"/>
                    <a:pt x="678" y="398"/>
                  </a:cubicBezTo>
                  <a:cubicBezTo>
                    <a:pt x="677" y="397"/>
                    <a:pt x="677" y="398"/>
                    <a:pt x="676" y="398"/>
                  </a:cubicBezTo>
                  <a:cubicBezTo>
                    <a:pt x="676" y="397"/>
                    <a:pt x="676" y="396"/>
                    <a:pt x="676" y="396"/>
                  </a:cubicBezTo>
                  <a:cubicBezTo>
                    <a:pt x="674" y="396"/>
                    <a:pt x="675" y="395"/>
                    <a:pt x="674" y="395"/>
                  </a:cubicBezTo>
                  <a:cubicBezTo>
                    <a:pt x="674" y="395"/>
                    <a:pt x="672" y="396"/>
                    <a:pt x="671" y="396"/>
                  </a:cubicBezTo>
                  <a:cubicBezTo>
                    <a:pt x="671" y="395"/>
                    <a:pt x="671" y="394"/>
                    <a:pt x="671" y="394"/>
                  </a:cubicBezTo>
                  <a:cubicBezTo>
                    <a:pt x="670" y="394"/>
                    <a:pt x="670" y="394"/>
                    <a:pt x="670" y="394"/>
                  </a:cubicBezTo>
                  <a:cubicBezTo>
                    <a:pt x="669" y="391"/>
                    <a:pt x="668" y="389"/>
                    <a:pt x="669" y="386"/>
                  </a:cubicBezTo>
                  <a:cubicBezTo>
                    <a:pt x="669" y="386"/>
                    <a:pt x="670" y="385"/>
                    <a:pt x="670" y="383"/>
                  </a:cubicBezTo>
                  <a:cubicBezTo>
                    <a:pt x="670" y="382"/>
                    <a:pt x="669" y="382"/>
                    <a:pt x="668" y="382"/>
                  </a:cubicBezTo>
                  <a:cubicBezTo>
                    <a:pt x="668" y="379"/>
                    <a:pt x="668" y="379"/>
                    <a:pt x="668" y="376"/>
                  </a:cubicBezTo>
                  <a:cubicBezTo>
                    <a:pt x="666" y="376"/>
                    <a:pt x="666" y="376"/>
                    <a:pt x="664" y="376"/>
                  </a:cubicBezTo>
                  <a:cubicBezTo>
                    <a:pt x="663" y="378"/>
                    <a:pt x="664" y="379"/>
                    <a:pt x="663" y="381"/>
                  </a:cubicBezTo>
                  <a:cubicBezTo>
                    <a:pt x="662" y="381"/>
                    <a:pt x="662" y="381"/>
                    <a:pt x="661" y="382"/>
                  </a:cubicBezTo>
                  <a:cubicBezTo>
                    <a:pt x="661" y="383"/>
                    <a:pt x="662" y="384"/>
                    <a:pt x="661" y="385"/>
                  </a:cubicBezTo>
                  <a:cubicBezTo>
                    <a:pt x="661" y="385"/>
                    <a:pt x="659" y="386"/>
                    <a:pt x="659" y="386"/>
                  </a:cubicBezTo>
                  <a:cubicBezTo>
                    <a:pt x="658" y="389"/>
                    <a:pt x="660" y="389"/>
                    <a:pt x="660" y="390"/>
                  </a:cubicBezTo>
                  <a:cubicBezTo>
                    <a:pt x="659" y="391"/>
                    <a:pt x="659" y="391"/>
                    <a:pt x="659" y="391"/>
                  </a:cubicBezTo>
                  <a:cubicBezTo>
                    <a:pt x="657" y="394"/>
                    <a:pt x="656" y="394"/>
                    <a:pt x="654" y="396"/>
                  </a:cubicBezTo>
                  <a:cubicBezTo>
                    <a:pt x="654" y="397"/>
                    <a:pt x="655" y="400"/>
                    <a:pt x="655" y="400"/>
                  </a:cubicBezTo>
                  <a:cubicBezTo>
                    <a:pt x="654" y="401"/>
                    <a:pt x="652" y="399"/>
                    <a:pt x="651" y="399"/>
                  </a:cubicBezTo>
                  <a:cubicBezTo>
                    <a:pt x="651" y="401"/>
                    <a:pt x="649" y="405"/>
                    <a:pt x="647" y="405"/>
                  </a:cubicBezTo>
                  <a:cubicBezTo>
                    <a:pt x="647" y="406"/>
                    <a:pt x="646" y="405"/>
                    <a:pt x="645" y="405"/>
                  </a:cubicBezTo>
                  <a:cubicBezTo>
                    <a:pt x="645" y="406"/>
                    <a:pt x="644" y="407"/>
                    <a:pt x="644" y="407"/>
                  </a:cubicBezTo>
                  <a:cubicBezTo>
                    <a:pt x="643" y="406"/>
                    <a:pt x="642" y="404"/>
                    <a:pt x="641" y="403"/>
                  </a:cubicBezTo>
                  <a:cubicBezTo>
                    <a:pt x="640" y="403"/>
                    <a:pt x="640" y="403"/>
                    <a:pt x="640" y="403"/>
                  </a:cubicBezTo>
                  <a:cubicBezTo>
                    <a:pt x="640" y="402"/>
                    <a:pt x="640" y="401"/>
                    <a:pt x="640" y="401"/>
                  </a:cubicBezTo>
                  <a:cubicBezTo>
                    <a:pt x="640" y="401"/>
                    <a:pt x="638" y="400"/>
                    <a:pt x="638" y="400"/>
                  </a:cubicBezTo>
                  <a:cubicBezTo>
                    <a:pt x="638" y="401"/>
                    <a:pt x="638" y="401"/>
                    <a:pt x="638" y="401"/>
                  </a:cubicBezTo>
                  <a:cubicBezTo>
                    <a:pt x="637" y="402"/>
                    <a:pt x="636" y="403"/>
                    <a:pt x="636" y="403"/>
                  </a:cubicBezTo>
                  <a:cubicBezTo>
                    <a:pt x="635" y="402"/>
                    <a:pt x="634" y="399"/>
                    <a:pt x="634" y="397"/>
                  </a:cubicBezTo>
                  <a:cubicBezTo>
                    <a:pt x="633" y="397"/>
                    <a:pt x="630" y="396"/>
                    <a:pt x="629" y="396"/>
                  </a:cubicBezTo>
                  <a:cubicBezTo>
                    <a:pt x="629" y="395"/>
                    <a:pt x="629" y="395"/>
                    <a:pt x="629" y="395"/>
                  </a:cubicBezTo>
                  <a:cubicBezTo>
                    <a:pt x="627" y="394"/>
                    <a:pt x="627" y="396"/>
                    <a:pt x="626" y="396"/>
                  </a:cubicBezTo>
                  <a:cubicBezTo>
                    <a:pt x="625" y="395"/>
                    <a:pt x="623" y="393"/>
                    <a:pt x="622" y="393"/>
                  </a:cubicBezTo>
                  <a:cubicBezTo>
                    <a:pt x="622" y="391"/>
                    <a:pt x="621" y="392"/>
                    <a:pt x="621" y="390"/>
                  </a:cubicBezTo>
                  <a:cubicBezTo>
                    <a:pt x="621" y="390"/>
                    <a:pt x="623" y="390"/>
                    <a:pt x="623" y="390"/>
                  </a:cubicBezTo>
                  <a:cubicBezTo>
                    <a:pt x="623" y="388"/>
                    <a:pt x="623" y="385"/>
                    <a:pt x="623" y="384"/>
                  </a:cubicBezTo>
                  <a:cubicBezTo>
                    <a:pt x="623" y="383"/>
                    <a:pt x="621" y="383"/>
                    <a:pt x="621" y="382"/>
                  </a:cubicBezTo>
                  <a:cubicBezTo>
                    <a:pt x="621" y="382"/>
                    <a:pt x="620" y="379"/>
                    <a:pt x="621" y="378"/>
                  </a:cubicBezTo>
                  <a:cubicBezTo>
                    <a:pt x="621" y="378"/>
                    <a:pt x="624" y="378"/>
                    <a:pt x="624" y="378"/>
                  </a:cubicBezTo>
                  <a:cubicBezTo>
                    <a:pt x="624" y="377"/>
                    <a:pt x="624" y="376"/>
                    <a:pt x="624" y="376"/>
                  </a:cubicBezTo>
                  <a:cubicBezTo>
                    <a:pt x="619" y="378"/>
                    <a:pt x="626" y="368"/>
                    <a:pt x="627" y="368"/>
                  </a:cubicBezTo>
                  <a:cubicBezTo>
                    <a:pt x="626" y="368"/>
                    <a:pt x="625" y="367"/>
                    <a:pt x="625" y="368"/>
                  </a:cubicBezTo>
                  <a:cubicBezTo>
                    <a:pt x="624" y="368"/>
                    <a:pt x="623" y="370"/>
                    <a:pt x="623" y="370"/>
                  </a:cubicBezTo>
                  <a:cubicBezTo>
                    <a:pt x="623" y="370"/>
                    <a:pt x="622" y="368"/>
                    <a:pt x="621" y="368"/>
                  </a:cubicBezTo>
                  <a:cubicBezTo>
                    <a:pt x="617" y="367"/>
                    <a:pt x="613" y="369"/>
                    <a:pt x="619" y="365"/>
                  </a:cubicBezTo>
                  <a:cubicBezTo>
                    <a:pt x="619" y="364"/>
                    <a:pt x="619" y="364"/>
                    <a:pt x="619" y="364"/>
                  </a:cubicBezTo>
                  <a:cubicBezTo>
                    <a:pt x="615" y="363"/>
                    <a:pt x="611" y="364"/>
                    <a:pt x="606" y="363"/>
                  </a:cubicBezTo>
                  <a:cubicBezTo>
                    <a:pt x="606" y="363"/>
                    <a:pt x="606" y="360"/>
                    <a:pt x="605" y="359"/>
                  </a:cubicBezTo>
                  <a:cubicBezTo>
                    <a:pt x="605" y="359"/>
                    <a:pt x="604" y="359"/>
                    <a:pt x="603" y="360"/>
                  </a:cubicBezTo>
                  <a:cubicBezTo>
                    <a:pt x="603" y="359"/>
                    <a:pt x="603" y="357"/>
                    <a:pt x="603" y="356"/>
                  </a:cubicBezTo>
                  <a:cubicBezTo>
                    <a:pt x="602" y="355"/>
                    <a:pt x="599" y="355"/>
                    <a:pt x="599" y="354"/>
                  </a:cubicBezTo>
                  <a:cubicBezTo>
                    <a:pt x="598" y="354"/>
                    <a:pt x="599" y="352"/>
                    <a:pt x="599" y="352"/>
                  </a:cubicBezTo>
                  <a:cubicBezTo>
                    <a:pt x="598" y="351"/>
                    <a:pt x="597" y="351"/>
                    <a:pt x="597" y="351"/>
                  </a:cubicBezTo>
                  <a:cubicBezTo>
                    <a:pt x="596" y="351"/>
                    <a:pt x="595" y="349"/>
                    <a:pt x="595" y="348"/>
                  </a:cubicBezTo>
                  <a:cubicBezTo>
                    <a:pt x="593" y="347"/>
                    <a:pt x="591" y="348"/>
                    <a:pt x="589" y="347"/>
                  </a:cubicBezTo>
                  <a:cubicBezTo>
                    <a:pt x="589" y="346"/>
                    <a:pt x="589" y="346"/>
                    <a:pt x="589" y="346"/>
                  </a:cubicBezTo>
                  <a:cubicBezTo>
                    <a:pt x="587" y="346"/>
                    <a:pt x="581" y="352"/>
                    <a:pt x="581" y="352"/>
                  </a:cubicBezTo>
                  <a:cubicBezTo>
                    <a:pt x="578" y="352"/>
                    <a:pt x="576" y="350"/>
                    <a:pt x="574" y="350"/>
                  </a:cubicBezTo>
                  <a:cubicBezTo>
                    <a:pt x="571" y="350"/>
                    <a:pt x="569" y="351"/>
                    <a:pt x="566" y="351"/>
                  </a:cubicBezTo>
                  <a:cubicBezTo>
                    <a:pt x="566" y="351"/>
                    <a:pt x="564" y="349"/>
                    <a:pt x="564" y="349"/>
                  </a:cubicBezTo>
                  <a:cubicBezTo>
                    <a:pt x="563" y="349"/>
                    <a:pt x="562" y="350"/>
                    <a:pt x="561" y="350"/>
                  </a:cubicBezTo>
                  <a:cubicBezTo>
                    <a:pt x="558" y="348"/>
                    <a:pt x="558" y="348"/>
                    <a:pt x="558" y="348"/>
                  </a:cubicBezTo>
                  <a:cubicBezTo>
                    <a:pt x="555" y="348"/>
                    <a:pt x="555" y="350"/>
                    <a:pt x="554" y="350"/>
                  </a:cubicBezTo>
                  <a:cubicBezTo>
                    <a:pt x="553" y="351"/>
                    <a:pt x="552" y="350"/>
                    <a:pt x="551" y="350"/>
                  </a:cubicBezTo>
                  <a:cubicBezTo>
                    <a:pt x="551" y="351"/>
                    <a:pt x="550" y="352"/>
                    <a:pt x="550" y="353"/>
                  </a:cubicBezTo>
                  <a:cubicBezTo>
                    <a:pt x="550" y="354"/>
                    <a:pt x="552" y="355"/>
                    <a:pt x="552" y="356"/>
                  </a:cubicBezTo>
                  <a:cubicBezTo>
                    <a:pt x="553" y="355"/>
                    <a:pt x="555" y="355"/>
                    <a:pt x="555" y="355"/>
                  </a:cubicBezTo>
                  <a:cubicBezTo>
                    <a:pt x="555" y="355"/>
                    <a:pt x="555" y="358"/>
                    <a:pt x="555" y="358"/>
                  </a:cubicBezTo>
                  <a:cubicBezTo>
                    <a:pt x="553" y="358"/>
                    <a:pt x="553" y="358"/>
                    <a:pt x="553" y="358"/>
                  </a:cubicBezTo>
                  <a:cubicBezTo>
                    <a:pt x="553" y="358"/>
                    <a:pt x="554" y="360"/>
                    <a:pt x="554" y="361"/>
                  </a:cubicBezTo>
                  <a:cubicBezTo>
                    <a:pt x="553" y="362"/>
                    <a:pt x="550" y="366"/>
                    <a:pt x="549" y="368"/>
                  </a:cubicBezTo>
                  <a:cubicBezTo>
                    <a:pt x="549" y="368"/>
                    <a:pt x="550" y="369"/>
                    <a:pt x="550" y="370"/>
                  </a:cubicBezTo>
                  <a:cubicBezTo>
                    <a:pt x="551" y="370"/>
                    <a:pt x="553" y="369"/>
                    <a:pt x="554" y="370"/>
                  </a:cubicBezTo>
                  <a:cubicBezTo>
                    <a:pt x="553" y="370"/>
                    <a:pt x="552" y="371"/>
                    <a:pt x="551" y="372"/>
                  </a:cubicBezTo>
                  <a:cubicBezTo>
                    <a:pt x="551" y="373"/>
                    <a:pt x="552" y="378"/>
                    <a:pt x="553" y="378"/>
                  </a:cubicBezTo>
                  <a:cubicBezTo>
                    <a:pt x="553" y="378"/>
                    <a:pt x="552" y="379"/>
                    <a:pt x="552" y="380"/>
                  </a:cubicBezTo>
                  <a:cubicBezTo>
                    <a:pt x="552" y="380"/>
                    <a:pt x="555" y="381"/>
                    <a:pt x="555" y="381"/>
                  </a:cubicBezTo>
                  <a:cubicBezTo>
                    <a:pt x="555" y="381"/>
                    <a:pt x="554" y="383"/>
                    <a:pt x="555" y="384"/>
                  </a:cubicBezTo>
                  <a:cubicBezTo>
                    <a:pt x="554" y="384"/>
                    <a:pt x="554" y="384"/>
                    <a:pt x="554" y="384"/>
                  </a:cubicBezTo>
                  <a:cubicBezTo>
                    <a:pt x="553" y="385"/>
                    <a:pt x="554" y="386"/>
                    <a:pt x="553" y="386"/>
                  </a:cubicBezTo>
                  <a:cubicBezTo>
                    <a:pt x="550" y="386"/>
                    <a:pt x="550" y="386"/>
                    <a:pt x="550" y="386"/>
                  </a:cubicBezTo>
                  <a:cubicBezTo>
                    <a:pt x="550" y="386"/>
                    <a:pt x="550" y="388"/>
                    <a:pt x="551" y="388"/>
                  </a:cubicBezTo>
                  <a:cubicBezTo>
                    <a:pt x="551" y="389"/>
                    <a:pt x="551" y="390"/>
                    <a:pt x="551" y="391"/>
                  </a:cubicBezTo>
                  <a:cubicBezTo>
                    <a:pt x="544" y="392"/>
                    <a:pt x="544" y="393"/>
                    <a:pt x="542" y="399"/>
                  </a:cubicBezTo>
                  <a:cubicBezTo>
                    <a:pt x="543" y="399"/>
                    <a:pt x="542" y="400"/>
                    <a:pt x="543" y="400"/>
                  </a:cubicBezTo>
                  <a:cubicBezTo>
                    <a:pt x="545" y="401"/>
                    <a:pt x="546" y="400"/>
                    <a:pt x="547" y="401"/>
                  </a:cubicBezTo>
                  <a:cubicBezTo>
                    <a:pt x="548" y="402"/>
                    <a:pt x="548" y="404"/>
                    <a:pt x="549" y="405"/>
                  </a:cubicBezTo>
                  <a:cubicBezTo>
                    <a:pt x="550" y="405"/>
                    <a:pt x="551" y="405"/>
                    <a:pt x="552" y="405"/>
                  </a:cubicBezTo>
                  <a:cubicBezTo>
                    <a:pt x="553" y="406"/>
                    <a:pt x="553" y="408"/>
                    <a:pt x="553" y="409"/>
                  </a:cubicBezTo>
                  <a:cubicBezTo>
                    <a:pt x="553" y="409"/>
                    <a:pt x="554" y="409"/>
                    <a:pt x="554" y="409"/>
                  </a:cubicBezTo>
                  <a:cubicBezTo>
                    <a:pt x="555" y="411"/>
                    <a:pt x="554" y="412"/>
                    <a:pt x="555" y="413"/>
                  </a:cubicBezTo>
                  <a:cubicBezTo>
                    <a:pt x="555" y="414"/>
                    <a:pt x="557" y="414"/>
                    <a:pt x="557" y="415"/>
                  </a:cubicBezTo>
                  <a:cubicBezTo>
                    <a:pt x="558" y="417"/>
                    <a:pt x="557" y="420"/>
                    <a:pt x="559" y="422"/>
                  </a:cubicBezTo>
                  <a:cubicBezTo>
                    <a:pt x="560" y="423"/>
                    <a:pt x="562" y="424"/>
                    <a:pt x="563" y="425"/>
                  </a:cubicBezTo>
                  <a:cubicBezTo>
                    <a:pt x="561" y="429"/>
                    <a:pt x="560" y="431"/>
                    <a:pt x="560" y="437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62" y="430"/>
                    <a:pt x="563" y="434"/>
                    <a:pt x="564" y="438"/>
                  </a:cubicBezTo>
                  <a:cubicBezTo>
                    <a:pt x="563" y="438"/>
                    <a:pt x="562" y="438"/>
                    <a:pt x="560" y="439"/>
                  </a:cubicBezTo>
                  <a:cubicBezTo>
                    <a:pt x="559" y="440"/>
                    <a:pt x="559" y="441"/>
                    <a:pt x="559" y="442"/>
                  </a:cubicBezTo>
                  <a:cubicBezTo>
                    <a:pt x="558" y="443"/>
                    <a:pt x="556" y="444"/>
                    <a:pt x="555" y="445"/>
                  </a:cubicBezTo>
                  <a:cubicBezTo>
                    <a:pt x="554" y="447"/>
                    <a:pt x="554" y="448"/>
                    <a:pt x="554" y="449"/>
                  </a:cubicBezTo>
                  <a:cubicBezTo>
                    <a:pt x="553" y="450"/>
                    <a:pt x="550" y="451"/>
                    <a:pt x="549" y="452"/>
                  </a:cubicBezTo>
                  <a:cubicBezTo>
                    <a:pt x="549" y="452"/>
                    <a:pt x="548" y="454"/>
                    <a:pt x="548" y="454"/>
                  </a:cubicBezTo>
                  <a:cubicBezTo>
                    <a:pt x="547" y="455"/>
                    <a:pt x="546" y="454"/>
                    <a:pt x="545" y="455"/>
                  </a:cubicBezTo>
                  <a:cubicBezTo>
                    <a:pt x="544" y="455"/>
                    <a:pt x="544" y="456"/>
                    <a:pt x="544" y="457"/>
                  </a:cubicBezTo>
                  <a:cubicBezTo>
                    <a:pt x="542" y="458"/>
                    <a:pt x="540" y="457"/>
                    <a:pt x="538" y="459"/>
                  </a:cubicBezTo>
                  <a:cubicBezTo>
                    <a:pt x="538" y="459"/>
                    <a:pt x="538" y="459"/>
                    <a:pt x="538" y="459"/>
                  </a:cubicBezTo>
                  <a:cubicBezTo>
                    <a:pt x="537" y="461"/>
                    <a:pt x="537" y="467"/>
                    <a:pt x="538" y="468"/>
                  </a:cubicBezTo>
                  <a:cubicBezTo>
                    <a:pt x="542" y="471"/>
                    <a:pt x="542" y="471"/>
                    <a:pt x="542" y="471"/>
                  </a:cubicBezTo>
                  <a:cubicBezTo>
                    <a:pt x="543" y="475"/>
                    <a:pt x="541" y="480"/>
                    <a:pt x="542" y="484"/>
                  </a:cubicBezTo>
                  <a:cubicBezTo>
                    <a:pt x="542" y="484"/>
                    <a:pt x="543" y="485"/>
                    <a:pt x="543" y="485"/>
                  </a:cubicBezTo>
                  <a:cubicBezTo>
                    <a:pt x="544" y="487"/>
                    <a:pt x="541" y="487"/>
                    <a:pt x="544" y="489"/>
                  </a:cubicBezTo>
                  <a:cubicBezTo>
                    <a:pt x="544" y="489"/>
                    <a:pt x="546" y="490"/>
                    <a:pt x="544" y="490"/>
                  </a:cubicBezTo>
                  <a:cubicBezTo>
                    <a:pt x="541" y="496"/>
                    <a:pt x="541" y="496"/>
                    <a:pt x="541" y="496"/>
                  </a:cubicBezTo>
                  <a:cubicBezTo>
                    <a:pt x="541" y="497"/>
                    <a:pt x="541" y="499"/>
                    <a:pt x="542" y="499"/>
                  </a:cubicBezTo>
                  <a:cubicBezTo>
                    <a:pt x="542" y="500"/>
                    <a:pt x="542" y="500"/>
                    <a:pt x="542" y="500"/>
                  </a:cubicBezTo>
                  <a:cubicBezTo>
                    <a:pt x="540" y="501"/>
                    <a:pt x="539" y="499"/>
                    <a:pt x="538" y="500"/>
                  </a:cubicBezTo>
                  <a:cubicBezTo>
                    <a:pt x="537" y="500"/>
                    <a:pt x="537" y="502"/>
                    <a:pt x="536" y="502"/>
                  </a:cubicBezTo>
                  <a:cubicBezTo>
                    <a:pt x="535" y="503"/>
                    <a:pt x="536" y="502"/>
                    <a:pt x="536" y="504"/>
                  </a:cubicBezTo>
                  <a:cubicBezTo>
                    <a:pt x="532" y="503"/>
                    <a:pt x="530" y="504"/>
                    <a:pt x="527" y="503"/>
                  </a:cubicBezTo>
                  <a:cubicBezTo>
                    <a:pt x="527" y="502"/>
                    <a:pt x="527" y="502"/>
                    <a:pt x="528" y="502"/>
                  </a:cubicBezTo>
                  <a:cubicBezTo>
                    <a:pt x="528" y="501"/>
                    <a:pt x="525" y="498"/>
                    <a:pt x="524" y="498"/>
                  </a:cubicBezTo>
                  <a:cubicBezTo>
                    <a:pt x="524" y="498"/>
                    <a:pt x="518" y="493"/>
                    <a:pt x="518" y="493"/>
                  </a:cubicBezTo>
                  <a:cubicBezTo>
                    <a:pt x="518" y="492"/>
                    <a:pt x="520" y="492"/>
                    <a:pt x="520" y="491"/>
                  </a:cubicBezTo>
                  <a:cubicBezTo>
                    <a:pt x="520" y="490"/>
                    <a:pt x="517" y="484"/>
                    <a:pt x="516" y="484"/>
                  </a:cubicBezTo>
                  <a:cubicBezTo>
                    <a:pt x="515" y="484"/>
                    <a:pt x="514" y="484"/>
                    <a:pt x="514" y="484"/>
                  </a:cubicBezTo>
                  <a:cubicBezTo>
                    <a:pt x="514" y="482"/>
                    <a:pt x="515" y="471"/>
                    <a:pt x="514" y="469"/>
                  </a:cubicBezTo>
                  <a:cubicBezTo>
                    <a:pt x="514" y="468"/>
                    <a:pt x="512" y="467"/>
                    <a:pt x="512" y="467"/>
                  </a:cubicBezTo>
                  <a:cubicBezTo>
                    <a:pt x="512" y="465"/>
                    <a:pt x="514" y="462"/>
                    <a:pt x="514" y="461"/>
                  </a:cubicBezTo>
                  <a:cubicBezTo>
                    <a:pt x="515" y="459"/>
                    <a:pt x="514" y="457"/>
                    <a:pt x="514" y="455"/>
                  </a:cubicBezTo>
                  <a:cubicBezTo>
                    <a:pt x="513" y="454"/>
                    <a:pt x="508" y="452"/>
                    <a:pt x="508" y="452"/>
                  </a:cubicBezTo>
                  <a:cubicBezTo>
                    <a:pt x="506" y="452"/>
                    <a:pt x="506" y="453"/>
                    <a:pt x="504" y="453"/>
                  </a:cubicBezTo>
                  <a:cubicBezTo>
                    <a:pt x="504" y="453"/>
                    <a:pt x="502" y="451"/>
                    <a:pt x="502" y="451"/>
                  </a:cubicBezTo>
                  <a:cubicBezTo>
                    <a:pt x="498" y="450"/>
                    <a:pt x="495" y="452"/>
                    <a:pt x="491" y="451"/>
                  </a:cubicBezTo>
                  <a:cubicBezTo>
                    <a:pt x="491" y="451"/>
                    <a:pt x="489" y="450"/>
                    <a:pt x="488" y="449"/>
                  </a:cubicBezTo>
                  <a:cubicBezTo>
                    <a:pt x="488" y="448"/>
                    <a:pt x="488" y="448"/>
                    <a:pt x="488" y="448"/>
                  </a:cubicBezTo>
                  <a:cubicBezTo>
                    <a:pt x="486" y="447"/>
                    <a:pt x="485" y="448"/>
                    <a:pt x="483" y="447"/>
                  </a:cubicBezTo>
                  <a:cubicBezTo>
                    <a:pt x="483" y="447"/>
                    <a:pt x="482" y="445"/>
                    <a:pt x="482" y="445"/>
                  </a:cubicBezTo>
                  <a:cubicBezTo>
                    <a:pt x="480" y="444"/>
                    <a:pt x="479" y="446"/>
                    <a:pt x="476" y="445"/>
                  </a:cubicBezTo>
                  <a:cubicBezTo>
                    <a:pt x="474" y="444"/>
                    <a:pt x="473" y="441"/>
                    <a:pt x="472" y="441"/>
                  </a:cubicBezTo>
                  <a:cubicBezTo>
                    <a:pt x="470" y="440"/>
                    <a:pt x="469" y="441"/>
                    <a:pt x="466" y="441"/>
                  </a:cubicBezTo>
                  <a:cubicBezTo>
                    <a:pt x="466" y="439"/>
                    <a:pt x="467" y="438"/>
                    <a:pt x="466" y="437"/>
                  </a:cubicBezTo>
                  <a:cubicBezTo>
                    <a:pt x="466" y="436"/>
                    <a:pt x="464" y="435"/>
                    <a:pt x="464" y="433"/>
                  </a:cubicBezTo>
                  <a:cubicBezTo>
                    <a:pt x="464" y="433"/>
                    <a:pt x="464" y="432"/>
                    <a:pt x="464" y="431"/>
                  </a:cubicBezTo>
                  <a:cubicBezTo>
                    <a:pt x="463" y="430"/>
                    <a:pt x="460" y="431"/>
                    <a:pt x="459" y="431"/>
                  </a:cubicBezTo>
                  <a:cubicBezTo>
                    <a:pt x="458" y="430"/>
                    <a:pt x="457" y="428"/>
                    <a:pt x="456" y="427"/>
                  </a:cubicBezTo>
                  <a:cubicBezTo>
                    <a:pt x="455" y="427"/>
                    <a:pt x="454" y="428"/>
                    <a:pt x="453" y="427"/>
                  </a:cubicBezTo>
                  <a:cubicBezTo>
                    <a:pt x="451" y="427"/>
                    <a:pt x="449" y="425"/>
                    <a:pt x="448" y="424"/>
                  </a:cubicBezTo>
                  <a:cubicBezTo>
                    <a:pt x="447" y="424"/>
                    <a:pt x="445" y="424"/>
                    <a:pt x="445" y="424"/>
                  </a:cubicBezTo>
                  <a:cubicBezTo>
                    <a:pt x="443" y="424"/>
                    <a:pt x="441" y="420"/>
                    <a:pt x="440" y="420"/>
                  </a:cubicBezTo>
                  <a:cubicBezTo>
                    <a:pt x="436" y="419"/>
                    <a:pt x="430" y="423"/>
                    <a:pt x="427" y="423"/>
                  </a:cubicBezTo>
                  <a:cubicBezTo>
                    <a:pt x="427" y="421"/>
                    <a:pt x="427" y="418"/>
                    <a:pt x="426" y="415"/>
                  </a:cubicBezTo>
                  <a:cubicBezTo>
                    <a:pt x="426" y="415"/>
                    <a:pt x="424" y="413"/>
                    <a:pt x="423" y="412"/>
                  </a:cubicBezTo>
                  <a:cubicBezTo>
                    <a:pt x="423" y="411"/>
                    <a:pt x="424" y="409"/>
                    <a:pt x="423" y="408"/>
                  </a:cubicBezTo>
                  <a:cubicBezTo>
                    <a:pt x="423" y="408"/>
                    <a:pt x="421" y="407"/>
                    <a:pt x="421" y="407"/>
                  </a:cubicBezTo>
                  <a:cubicBezTo>
                    <a:pt x="421" y="406"/>
                    <a:pt x="421" y="405"/>
                    <a:pt x="421" y="405"/>
                  </a:cubicBezTo>
                  <a:cubicBezTo>
                    <a:pt x="421" y="403"/>
                    <a:pt x="419" y="401"/>
                    <a:pt x="418" y="399"/>
                  </a:cubicBezTo>
                  <a:cubicBezTo>
                    <a:pt x="413" y="400"/>
                    <a:pt x="406" y="401"/>
                    <a:pt x="405" y="398"/>
                  </a:cubicBezTo>
                  <a:cubicBezTo>
                    <a:pt x="404" y="396"/>
                    <a:pt x="405" y="393"/>
                    <a:pt x="404" y="391"/>
                  </a:cubicBezTo>
                  <a:cubicBezTo>
                    <a:pt x="404" y="391"/>
                    <a:pt x="401" y="388"/>
                    <a:pt x="401" y="388"/>
                  </a:cubicBezTo>
                  <a:cubicBezTo>
                    <a:pt x="402" y="388"/>
                    <a:pt x="403" y="387"/>
                    <a:pt x="403" y="387"/>
                  </a:cubicBezTo>
                  <a:cubicBezTo>
                    <a:pt x="404" y="385"/>
                    <a:pt x="403" y="383"/>
                    <a:pt x="403" y="381"/>
                  </a:cubicBezTo>
                  <a:cubicBezTo>
                    <a:pt x="404" y="380"/>
                    <a:pt x="407" y="377"/>
                    <a:pt x="407" y="377"/>
                  </a:cubicBezTo>
                  <a:cubicBezTo>
                    <a:pt x="408" y="376"/>
                    <a:pt x="407" y="375"/>
                    <a:pt x="407" y="374"/>
                  </a:cubicBezTo>
                  <a:cubicBezTo>
                    <a:pt x="406" y="374"/>
                    <a:pt x="406" y="374"/>
                    <a:pt x="405" y="374"/>
                  </a:cubicBezTo>
                  <a:cubicBezTo>
                    <a:pt x="406" y="373"/>
                    <a:pt x="406" y="372"/>
                    <a:pt x="406" y="372"/>
                  </a:cubicBezTo>
                  <a:cubicBezTo>
                    <a:pt x="408" y="372"/>
                    <a:pt x="410" y="372"/>
                    <a:pt x="412" y="372"/>
                  </a:cubicBezTo>
                  <a:cubicBezTo>
                    <a:pt x="412" y="370"/>
                    <a:pt x="410" y="369"/>
                    <a:pt x="411" y="367"/>
                  </a:cubicBezTo>
                  <a:cubicBezTo>
                    <a:pt x="411" y="366"/>
                    <a:pt x="417" y="362"/>
                    <a:pt x="417" y="362"/>
                  </a:cubicBezTo>
                  <a:cubicBezTo>
                    <a:pt x="417" y="362"/>
                    <a:pt x="416" y="360"/>
                    <a:pt x="417" y="360"/>
                  </a:cubicBezTo>
                  <a:cubicBezTo>
                    <a:pt x="417" y="359"/>
                    <a:pt x="421" y="359"/>
                    <a:pt x="421" y="359"/>
                  </a:cubicBezTo>
                  <a:cubicBezTo>
                    <a:pt x="421" y="357"/>
                    <a:pt x="422" y="356"/>
                    <a:pt x="422" y="353"/>
                  </a:cubicBezTo>
                  <a:cubicBezTo>
                    <a:pt x="422" y="353"/>
                    <a:pt x="424" y="353"/>
                    <a:pt x="425" y="353"/>
                  </a:cubicBezTo>
                  <a:cubicBezTo>
                    <a:pt x="425" y="353"/>
                    <a:pt x="425" y="351"/>
                    <a:pt x="425" y="350"/>
                  </a:cubicBezTo>
                  <a:cubicBezTo>
                    <a:pt x="425" y="350"/>
                    <a:pt x="427" y="350"/>
                    <a:pt x="426" y="351"/>
                  </a:cubicBezTo>
                  <a:cubicBezTo>
                    <a:pt x="427" y="351"/>
                    <a:pt x="429" y="351"/>
                    <a:pt x="430" y="351"/>
                  </a:cubicBezTo>
                  <a:cubicBezTo>
                    <a:pt x="429" y="351"/>
                    <a:pt x="430" y="349"/>
                    <a:pt x="428" y="350"/>
                  </a:cubicBezTo>
                  <a:cubicBezTo>
                    <a:pt x="428" y="349"/>
                    <a:pt x="427" y="348"/>
                    <a:pt x="427" y="348"/>
                  </a:cubicBezTo>
                  <a:cubicBezTo>
                    <a:pt x="428" y="348"/>
                    <a:pt x="430" y="348"/>
                    <a:pt x="431" y="348"/>
                  </a:cubicBezTo>
                  <a:cubicBezTo>
                    <a:pt x="431" y="348"/>
                    <a:pt x="433" y="345"/>
                    <a:pt x="430" y="346"/>
                  </a:cubicBezTo>
                  <a:cubicBezTo>
                    <a:pt x="430" y="344"/>
                    <a:pt x="430" y="344"/>
                    <a:pt x="430" y="344"/>
                  </a:cubicBezTo>
                  <a:cubicBezTo>
                    <a:pt x="435" y="346"/>
                    <a:pt x="436" y="346"/>
                    <a:pt x="441" y="344"/>
                  </a:cubicBezTo>
                  <a:cubicBezTo>
                    <a:pt x="441" y="343"/>
                    <a:pt x="442" y="344"/>
                    <a:pt x="443" y="343"/>
                  </a:cubicBezTo>
                  <a:cubicBezTo>
                    <a:pt x="443" y="343"/>
                    <a:pt x="443" y="341"/>
                    <a:pt x="443" y="341"/>
                  </a:cubicBezTo>
                  <a:cubicBezTo>
                    <a:pt x="443" y="341"/>
                    <a:pt x="443" y="339"/>
                    <a:pt x="443" y="338"/>
                  </a:cubicBezTo>
                  <a:cubicBezTo>
                    <a:pt x="442" y="338"/>
                    <a:pt x="440" y="338"/>
                    <a:pt x="440" y="338"/>
                  </a:cubicBezTo>
                  <a:cubicBezTo>
                    <a:pt x="439" y="337"/>
                    <a:pt x="440" y="335"/>
                    <a:pt x="440" y="334"/>
                  </a:cubicBezTo>
                  <a:cubicBezTo>
                    <a:pt x="438" y="333"/>
                    <a:pt x="443" y="334"/>
                    <a:pt x="444" y="334"/>
                  </a:cubicBezTo>
                  <a:cubicBezTo>
                    <a:pt x="445" y="332"/>
                    <a:pt x="445" y="332"/>
                    <a:pt x="445" y="332"/>
                  </a:cubicBezTo>
                  <a:cubicBezTo>
                    <a:pt x="446" y="332"/>
                    <a:pt x="446" y="332"/>
                    <a:pt x="446" y="332"/>
                  </a:cubicBezTo>
                  <a:cubicBezTo>
                    <a:pt x="446" y="331"/>
                    <a:pt x="446" y="330"/>
                    <a:pt x="447" y="329"/>
                  </a:cubicBezTo>
                  <a:cubicBezTo>
                    <a:pt x="444" y="328"/>
                    <a:pt x="445" y="327"/>
                    <a:pt x="446" y="324"/>
                  </a:cubicBezTo>
                  <a:cubicBezTo>
                    <a:pt x="447" y="324"/>
                    <a:pt x="448" y="324"/>
                    <a:pt x="451" y="324"/>
                  </a:cubicBezTo>
                  <a:cubicBezTo>
                    <a:pt x="451" y="323"/>
                    <a:pt x="450" y="321"/>
                    <a:pt x="451" y="321"/>
                  </a:cubicBezTo>
                  <a:cubicBezTo>
                    <a:pt x="452" y="321"/>
                    <a:pt x="459" y="323"/>
                    <a:pt x="459" y="323"/>
                  </a:cubicBezTo>
                  <a:cubicBezTo>
                    <a:pt x="460" y="323"/>
                    <a:pt x="459" y="325"/>
                    <a:pt x="461" y="325"/>
                  </a:cubicBezTo>
                  <a:cubicBezTo>
                    <a:pt x="461" y="323"/>
                    <a:pt x="461" y="323"/>
                    <a:pt x="461" y="323"/>
                  </a:cubicBezTo>
                  <a:cubicBezTo>
                    <a:pt x="462" y="322"/>
                    <a:pt x="464" y="323"/>
                    <a:pt x="465" y="322"/>
                  </a:cubicBezTo>
                  <a:cubicBezTo>
                    <a:pt x="466" y="322"/>
                    <a:pt x="468" y="320"/>
                    <a:pt x="469" y="320"/>
                  </a:cubicBezTo>
                  <a:cubicBezTo>
                    <a:pt x="468" y="314"/>
                    <a:pt x="469" y="312"/>
                    <a:pt x="472" y="310"/>
                  </a:cubicBezTo>
                  <a:cubicBezTo>
                    <a:pt x="468" y="309"/>
                    <a:pt x="465" y="307"/>
                    <a:pt x="461" y="307"/>
                  </a:cubicBezTo>
                  <a:cubicBezTo>
                    <a:pt x="455" y="307"/>
                    <a:pt x="447" y="308"/>
                    <a:pt x="443" y="308"/>
                  </a:cubicBezTo>
                  <a:cubicBezTo>
                    <a:pt x="443" y="308"/>
                    <a:pt x="443" y="306"/>
                    <a:pt x="443" y="306"/>
                  </a:cubicBezTo>
                  <a:cubicBezTo>
                    <a:pt x="445" y="306"/>
                    <a:pt x="446" y="307"/>
                    <a:pt x="447" y="306"/>
                  </a:cubicBezTo>
                  <a:cubicBezTo>
                    <a:pt x="448" y="306"/>
                    <a:pt x="451" y="305"/>
                    <a:pt x="452" y="305"/>
                  </a:cubicBezTo>
                  <a:cubicBezTo>
                    <a:pt x="452" y="304"/>
                    <a:pt x="452" y="304"/>
                    <a:pt x="452" y="304"/>
                  </a:cubicBezTo>
                  <a:cubicBezTo>
                    <a:pt x="451" y="304"/>
                    <a:pt x="449" y="303"/>
                    <a:pt x="451" y="303"/>
                  </a:cubicBezTo>
                  <a:cubicBezTo>
                    <a:pt x="451" y="302"/>
                    <a:pt x="451" y="301"/>
                    <a:pt x="451" y="300"/>
                  </a:cubicBezTo>
                  <a:cubicBezTo>
                    <a:pt x="453" y="301"/>
                    <a:pt x="455" y="303"/>
                    <a:pt x="458" y="302"/>
                  </a:cubicBezTo>
                  <a:cubicBezTo>
                    <a:pt x="459" y="302"/>
                    <a:pt x="458" y="301"/>
                    <a:pt x="461" y="301"/>
                  </a:cubicBezTo>
                  <a:cubicBezTo>
                    <a:pt x="461" y="301"/>
                    <a:pt x="463" y="303"/>
                    <a:pt x="464" y="303"/>
                  </a:cubicBezTo>
                  <a:cubicBezTo>
                    <a:pt x="465" y="303"/>
                    <a:pt x="466" y="302"/>
                    <a:pt x="467" y="302"/>
                  </a:cubicBezTo>
                  <a:cubicBezTo>
                    <a:pt x="468" y="303"/>
                    <a:pt x="472" y="307"/>
                    <a:pt x="474" y="308"/>
                  </a:cubicBezTo>
                  <a:cubicBezTo>
                    <a:pt x="474" y="308"/>
                    <a:pt x="475" y="307"/>
                    <a:pt x="476" y="307"/>
                  </a:cubicBezTo>
                  <a:cubicBezTo>
                    <a:pt x="476" y="306"/>
                    <a:pt x="475" y="306"/>
                    <a:pt x="476" y="304"/>
                  </a:cubicBezTo>
                  <a:cubicBezTo>
                    <a:pt x="477" y="302"/>
                    <a:pt x="480" y="302"/>
                    <a:pt x="479" y="297"/>
                  </a:cubicBezTo>
                  <a:cubicBezTo>
                    <a:pt x="479" y="296"/>
                    <a:pt x="476" y="294"/>
                    <a:pt x="476" y="294"/>
                  </a:cubicBezTo>
                  <a:cubicBezTo>
                    <a:pt x="477" y="294"/>
                    <a:pt x="484" y="292"/>
                    <a:pt x="484" y="292"/>
                  </a:cubicBezTo>
                  <a:cubicBezTo>
                    <a:pt x="484" y="292"/>
                    <a:pt x="490" y="297"/>
                    <a:pt x="490" y="298"/>
                  </a:cubicBezTo>
                  <a:cubicBezTo>
                    <a:pt x="490" y="298"/>
                    <a:pt x="493" y="298"/>
                    <a:pt x="494" y="298"/>
                  </a:cubicBezTo>
                  <a:cubicBezTo>
                    <a:pt x="494" y="297"/>
                    <a:pt x="494" y="297"/>
                    <a:pt x="494" y="297"/>
                  </a:cubicBezTo>
                  <a:cubicBezTo>
                    <a:pt x="496" y="297"/>
                    <a:pt x="497" y="296"/>
                    <a:pt x="499" y="296"/>
                  </a:cubicBezTo>
                  <a:cubicBezTo>
                    <a:pt x="499" y="296"/>
                    <a:pt x="498" y="295"/>
                    <a:pt x="498" y="294"/>
                  </a:cubicBezTo>
                  <a:cubicBezTo>
                    <a:pt x="498" y="294"/>
                    <a:pt x="497" y="295"/>
                    <a:pt x="496" y="294"/>
                  </a:cubicBezTo>
                  <a:cubicBezTo>
                    <a:pt x="496" y="293"/>
                    <a:pt x="496" y="293"/>
                    <a:pt x="496" y="293"/>
                  </a:cubicBezTo>
                  <a:cubicBezTo>
                    <a:pt x="496" y="292"/>
                    <a:pt x="495" y="293"/>
                    <a:pt x="494" y="292"/>
                  </a:cubicBezTo>
                  <a:cubicBezTo>
                    <a:pt x="494" y="292"/>
                    <a:pt x="493" y="291"/>
                    <a:pt x="493" y="290"/>
                  </a:cubicBezTo>
                  <a:cubicBezTo>
                    <a:pt x="492" y="289"/>
                    <a:pt x="492" y="290"/>
                    <a:pt x="492" y="288"/>
                  </a:cubicBezTo>
                  <a:cubicBezTo>
                    <a:pt x="491" y="288"/>
                    <a:pt x="490" y="289"/>
                    <a:pt x="489" y="288"/>
                  </a:cubicBezTo>
                  <a:cubicBezTo>
                    <a:pt x="490" y="288"/>
                    <a:pt x="488" y="289"/>
                    <a:pt x="491" y="286"/>
                  </a:cubicBezTo>
                  <a:cubicBezTo>
                    <a:pt x="490" y="286"/>
                    <a:pt x="492" y="286"/>
                    <a:pt x="492" y="286"/>
                  </a:cubicBezTo>
                  <a:cubicBezTo>
                    <a:pt x="493" y="286"/>
                    <a:pt x="493" y="288"/>
                    <a:pt x="494" y="288"/>
                  </a:cubicBezTo>
                  <a:cubicBezTo>
                    <a:pt x="495" y="288"/>
                    <a:pt x="495" y="287"/>
                    <a:pt x="496" y="287"/>
                  </a:cubicBezTo>
                  <a:cubicBezTo>
                    <a:pt x="497" y="288"/>
                    <a:pt x="496" y="290"/>
                    <a:pt x="497" y="291"/>
                  </a:cubicBezTo>
                  <a:cubicBezTo>
                    <a:pt x="498" y="292"/>
                    <a:pt x="499" y="291"/>
                    <a:pt x="500" y="292"/>
                  </a:cubicBezTo>
                  <a:cubicBezTo>
                    <a:pt x="501" y="292"/>
                    <a:pt x="501" y="294"/>
                    <a:pt x="502" y="294"/>
                  </a:cubicBezTo>
                  <a:cubicBezTo>
                    <a:pt x="503" y="294"/>
                    <a:pt x="503" y="294"/>
                    <a:pt x="503" y="294"/>
                  </a:cubicBezTo>
                  <a:cubicBezTo>
                    <a:pt x="503" y="294"/>
                    <a:pt x="507" y="289"/>
                    <a:pt x="508" y="288"/>
                  </a:cubicBezTo>
                  <a:cubicBezTo>
                    <a:pt x="508" y="288"/>
                    <a:pt x="508" y="288"/>
                    <a:pt x="508" y="288"/>
                  </a:cubicBezTo>
                  <a:cubicBezTo>
                    <a:pt x="509" y="287"/>
                    <a:pt x="511" y="288"/>
                    <a:pt x="512" y="287"/>
                  </a:cubicBezTo>
                  <a:cubicBezTo>
                    <a:pt x="513" y="287"/>
                    <a:pt x="516" y="284"/>
                    <a:pt x="518" y="283"/>
                  </a:cubicBezTo>
                  <a:cubicBezTo>
                    <a:pt x="520" y="282"/>
                    <a:pt x="520" y="284"/>
                    <a:pt x="522" y="283"/>
                  </a:cubicBezTo>
                  <a:cubicBezTo>
                    <a:pt x="524" y="282"/>
                    <a:pt x="527" y="278"/>
                    <a:pt x="526" y="275"/>
                  </a:cubicBezTo>
                  <a:cubicBezTo>
                    <a:pt x="525" y="273"/>
                    <a:pt x="525" y="273"/>
                    <a:pt x="525" y="273"/>
                  </a:cubicBezTo>
                  <a:cubicBezTo>
                    <a:pt x="523" y="269"/>
                    <a:pt x="523" y="272"/>
                    <a:pt x="520" y="271"/>
                  </a:cubicBezTo>
                  <a:cubicBezTo>
                    <a:pt x="519" y="270"/>
                    <a:pt x="516" y="265"/>
                    <a:pt x="516" y="264"/>
                  </a:cubicBezTo>
                  <a:cubicBezTo>
                    <a:pt x="517" y="263"/>
                    <a:pt x="514" y="260"/>
                    <a:pt x="516" y="258"/>
                  </a:cubicBezTo>
                  <a:cubicBezTo>
                    <a:pt x="517" y="257"/>
                    <a:pt x="519" y="257"/>
                    <a:pt x="520" y="257"/>
                  </a:cubicBezTo>
                  <a:cubicBezTo>
                    <a:pt x="521" y="254"/>
                    <a:pt x="521" y="254"/>
                    <a:pt x="521" y="254"/>
                  </a:cubicBezTo>
                  <a:cubicBezTo>
                    <a:pt x="520" y="254"/>
                    <a:pt x="518" y="254"/>
                    <a:pt x="518" y="254"/>
                  </a:cubicBezTo>
                  <a:cubicBezTo>
                    <a:pt x="518" y="253"/>
                    <a:pt x="517" y="254"/>
                    <a:pt x="517" y="252"/>
                  </a:cubicBezTo>
                  <a:cubicBezTo>
                    <a:pt x="517" y="252"/>
                    <a:pt x="526" y="244"/>
                    <a:pt x="521" y="243"/>
                  </a:cubicBezTo>
                  <a:cubicBezTo>
                    <a:pt x="520" y="242"/>
                    <a:pt x="516" y="244"/>
                    <a:pt x="514" y="244"/>
                  </a:cubicBezTo>
                  <a:cubicBezTo>
                    <a:pt x="513" y="242"/>
                    <a:pt x="511" y="239"/>
                    <a:pt x="514" y="239"/>
                  </a:cubicBezTo>
                  <a:cubicBezTo>
                    <a:pt x="512" y="238"/>
                    <a:pt x="511" y="238"/>
                    <a:pt x="510" y="237"/>
                  </a:cubicBezTo>
                  <a:cubicBezTo>
                    <a:pt x="510" y="236"/>
                    <a:pt x="511" y="236"/>
                    <a:pt x="510" y="235"/>
                  </a:cubicBezTo>
                  <a:cubicBezTo>
                    <a:pt x="508" y="234"/>
                    <a:pt x="506" y="234"/>
                    <a:pt x="504" y="234"/>
                  </a:cubicBezTo>
                  <a:cubicBezTo>
                    <a:pt x="503" y="235"/>
                    <a:pt x="503" y="236"/>
                    <a:pt x="502" y="236"/>
                  </a:cubicBezTo>
                  <a:cubicBezTo>
                    <a:pt x="502" y="236"/>
                    <a:pt x="500" y="234"/>
                    <a:pt x="500" y="234"/>
                  </a:cubicBezTo>
                  <a:cubicBezTo>
                    <a:pt x="496" y="232"/>
                    <a:pt x="493" y="233"/>
                    <a:pt x="488" y="233"/>
                  </a:cubicBezTo>
                  <a:cubicBezTo>
                    <a:pt x="488" y="234"/>
                    <a:pt x="490" y="234"/>
                    <a:pt x="490" y="235"/>
                  </a:cubicBezTo>
                  <a:cubicBezTo>
                    <a:pt x="490" y="235"/>
                    <a:pt x="489" y="241"/>
                    <a:pt x="490" y="244"/>
                  </a:cubicBezTo>
                  <a:cubicBezTo>
                    <a:pt x="492" y="245"/>
                    <a:pt x="492" y="245"/>
                    <a:pt x="492" y="245"/>
                  </a:cubicBezTo>
                  <a:cubicBezTo>
                    <a:pt x="493" y="246"/>
                    <a:pt x="494" y="247"/>
                    <a:pt x="494" y="247"/>
                  </a:cubicBezTo>
                  <a:cubicBezTo>
                    <a:pt x="493" y="247"/>
                    <a:pt x="493" y="249"/>
                    <a:pt x="493" y="249"/>
                  </a:cubicBezTo>
                  <a:cubicBezTo>
                    <a:pt x="493" y="250"/>
                    <a:pt x="494" y="250"/>
                    <a:pt x="494" y="251"/>
                  </a:cubicBezTo>
                  <a:cubicBezTo>
                    <a:pt x="494" y="251"/>
                    <a:pt x="493" y="250"/>
                    <a:pt x="492" y="251"/>
                  </a:cubicBezTo>
                  <a:cubicBezTo>
                    <a:pt x="492" y="252"/>
                    <a:pt x="492" y="252"/>
                    <a:pt x="492" y="252"/>
                  </a:cubicBezTo>
                  <a:cubicBezTo>
                    <a:pt x="494" y="252"/>
                    <a:pt x="492" y="253"/>
                    <a:pt x="492" y="253"/>
                  </a:cubicBezTo>
                  <a:cubicBezTo>
                    <a:pt x="492" y="253"/>
                    <a:pt x="489" y="253"/>
                    <a:pt x="488" y="253"/>
                  </a:cubicBezTo>
                  <a:cubicBezTo>
                    <a:pt x="487" y="255"/>
                    <a:pt x="487" y="258"/>
                    <a:pt x="486" y="260"/>
                  </a:cubicBezTo>
                  <a:cubicBezTo>
                    <a:pt x="486" y="260"/>
                    <a:pt x="485" y="261"/>
                    <a:pt x="485" y="261"/>
                  </a:cubicBezTo>
                  <a:cubicBezTo>
                    <a:pt x="485" y="262"/>
                    <a:pt x="486" y="262"/>
                    <a:pt x="486" y="263"/>
                  </a:cubicBezTo>
                  <a:cubicBezTo>
                    <a:pt x="486" y="263"/>
                    <a:pt x="484" y="264"/>
                    <a:pt x="484" y="264"/>
                  </a:cubicBezTo>
                  <a:cubicBezTo>
                    <a:pt x="483" y="264"/>
                    <a:pt x="483" y="266"/>
                    <a:pt x="483" y="267"/>
                  </a:cubicBezTo>
                  <a:cubicBezTo>
                    <a:pt x="482" y="268"/>
                    <a:pt x="478" y="270"/>
                    <a:pt x="479" y="274"/>
                  </a:cubicBezTo>
                  <a:cubicBezTo>
                    <a:pt x="479" y="274"/>
                    <a:pt x="480" y="275"/>
                    <a:pt x="480" y="276"/>
                  </a:cubicBezTo>
                  <a:cubicBezTo>
                    <a:pt x="478" y="277"/>
                    <a:pt x="477" y="277"/>
                    <a:pt x="474" y="278"/>
                  </a:cubicBezTo>
                  <a:cubicBezTo>
                    <a:pt x="475" y="278"/>
                    <a:pt x="475" y="280"/>
                    <a:pt x="475" y="281"/>
                  </a:cubicBezTo>
                  <a:cubicBezTo>
                    <a:pt x="473" y="281"/>
                    <a:pt x="473" y="279"/>
                    <a:pt x="472" y="279"/>
                  </a:cubicBezTo>
                  <a:cubicBezTo>
                    <a:pt x="471" y="279"/>
                    <a:pt x="471" y="279"/>
                    <a:pt x="469" y="280"/>
                  </a:cubicBezTo>
                  <a:cubicBezTo>
                    <a:pt x="468" y="278"/>
                    <a:pt x="467" y="274"/>
                    <a:pt x="466" y="273"/>
                  </a:cubicBezTo>
                  <a:cubicBezTo>
                    <a:pt x="465" y="272"/>
                    <a:pt x="463" y="272"/>
                    <a:pt x="463" y="272"/>
                  </a:cubicBezTo>
                  <a:cubicBezTo>
                    <a:pt x="462" y="271"/>
                    <a:pt x="459" y="265"/>
                    <a:pt x="459" y="264"/>
                  </a:cubicBezTo>
                  <a:cubicBezTo>
                    <a:pt x="460" y="263"/>
                    <a:pt x="460" y="261"/>
                    <a:pt x="462" y="261"/>
                  </a:cubicBezTo>
                  <a:cubicBezTo>
                    <a:pt x="463" y="261"/>
                    <a:pt x="463" y="261"/>
                    <a:pt x="463" y="261"/>
                  </a:cubicBezTo>
                  <a:cubicBezTo>
                    <a:pt x="463" y="259"/>
                    <a:pt x="462" y="257"/>
                    <a:pt x="463" y="255"/>
                  </a:cubicBezTo>
                  <a:cubicBezTo>
                    <a:pt x="463" y="255"/>
                    <a:pt x="464" y="254"/>
                    <a:pt x="464" y="253"/>
                  </a:cubicBezTo>
                  <a:cubicBezTo>
                    <a:pt x="466" y="251"/>
                    <a:pt x="466" y="251"/>
                    <a:pt x="466" y="251"/>
                  </a:cubicBezTo>
                  <a:cubicBezTo>
                    <a:pt x="466" y="250"/>
                    <a:pt x="465" y="248"/>
                    <a:pt x="465" y="248"/>
                  </a:cubicBezTo>
                  <a:cubicBezTo>
                    <a:pt x="464" y="246"/>
                    <a:pt x="463" y="243"/>
                    <a:pt x="462" y="241"/>
                  </a:cubicBezTo>
                  <a:cubicBezTo>
                    <a:pt x="460" y="242"/>
                    <a:pt x="455" y="243"/>
                    <a:pt x="454" y="245"/>
                  </a:cubicBezTo>
                  <a:cubicBezTo>
                    <a:pt x="453" y="246"/>
                    <a:pt x="453" y="250"/>
                    <a:pt x="453" y="251"/>
                  </a:cubicBezTo>
                  <a:cubicBezTo>
                    <a:pt x="454" y="251"/>
                    <a:pt x="453" y="255"/>
                    <a:pt x="453" y="257"/>
                  </a:cubicBezTo>
                  <a:cubicBezTo>
                    <a:pt x="452" y="257"/>
                    <a:pt x="452" y="256"/>
                    <a:pt x="451" y="257"/>
                  </a:cubicBezTo>
                  <a:cubicBezTo>
                    <a:pt x="449" y="258"/>
                    <a:pt x="449" y="258"/>
                    <a:pt x="449" y="258"/>
                  </a:cubicBezTo>
                  <a:cubicBezTo>
                    <a:pt x="448" y="264"/>
                    <a:pt x="451" y="262"/>
                    <a:pt x="445" y="262"/>
                  </a:cubicBezTo>
                  <a:cubicBezTo>
                    <a:pt x="445" y="261"/>
                    <a:pt x="445" y="261"/>
                    <a:pt x="445" y="261"/>
                  </a:cubicBezTo>
                  <a:cubicBezTo>
                    <a:pt x="445" y="261"/>
                    <a:pt x="446" y="259"/>
                    <a:pt x="446" y="258"/>
                  </a:cubicBezTo>
                  <a:cubicBezTo>
                    <a:pt x="446" y="257"/>
                    <a:pt x="444" y="254"/>
                    <a:pt x="444" y="253"/>
                  </a:cubicBezTo>
                  <a:cubicBezTo>
                    <a:pt x="443" y="252"/>
                    <a:pt x="443" y="252"/>
                    <a:pt x="442" y="251"/>
                  </a:cubicBezTo>
                  <a:cubicBezTo>
                    <a:pt x="445" y="251"/>
                    <a:pt x="441" y="246"/>
                    <a:pt x="441" y="246"/>
                  </a:cubicBezTo>
                  <a:cubicBezTo>
                    <a:pt x="440" y="246"/>
                    <a:pt x="440" y="244"/>
                    <a:pt x="440" y="242"/>
                  </a:cubicBezTo>
                  <a:cubicBezTo>
                    <a:pt x="437" y="242"/>
                    <a:pt x="434" y="242"/>
                    <a:pt x="431" y="241"/>
                  </a:cubicBezTo>
                  <a:cubicBezTo>
                    <a:pt x="431" y="240"/>
                    <a:pt x="430" y="238"/>
                    <a:pt x="429" y="238"/>
                  </a:cubicBezTo>
                  <a:cubicBezTo>
                    <a:pt x="429" y="238"/>
                    <a:pt x="427" y="238"/>
                    <a:pt x="427" y="237"/>
                  </a:cubicBezTo>
                  <a:cubicBezTo>
                    <a:pt x="426" y="237"/>
                    <a:pt x="426" y="236"/>
                    <a:pt x="426" y="235"/>
                  </a:cubicBezTo>
                  <a:cubicBezTo>
                    <a:pt x="425" y="235"/>
                    <a:pt x="425" y="235"/>
                    <a:pt x="425" y="235"/>
                  </a:cubicBezTo>
                  <a:cubicBezTo>
                    <a:pt x="426" y="235"/>
                    <a:pt x="427" y="233"/>
                    <a:pt x="427" y="233"/>
                  </a:cubicBezTo>
                  <a:cubicBezTo>
                    <a:pt x="428" y="232"/>
                    <a:pt x="429" y="233"/>
                    <a:pt x="429" y="233"/>
                  </a:cubicBezTo>
                  <a:cubicBezTo>
                    <a:pt x="429" y="233"/>
                    <a:pt x="432" y="230"/>
                    <a:pt x="433" y="230"/>
                  </a:cubicBezTo>
                  <a:cubicBezTo>
                    <a:pt x="433" y="230"/>
                    <a:pt x="433" y="227"/>
                    <a:pt x="433" y="227"/>
                  </a:cubicBezTo>
                  <a:cubicBezTo>
                    <a:pt x="433" y="227"/>
                    <a:pt x="430" y="227"/>
                    <a:pt x="431" y="227"/>
                  </a:cubicBezTo>
                  <a:cubicBezTo>
                    <a:pt x="430" y="228"/>
                    <a:pt x="429" y="228"/>
                    <a:pt x="428" y="229"/>
                  </a:cubicBezTo>
                  <a:cubicBezTo>
                    <a:pt x="429" y="227"/>
                    <a:pt x="429" y="225"/>
                    <a:pt x="430" y="223"/>
                  </a:cubicBezTo>
                  <a:cubicBezTo>
                    <a:pt x="430" y="223"/>
                    <a:pt x="431" y="223"/>
                    <a:pt x="431" y="223"/>
                  </a:cubicBezTo>
                  <a:cubicBezTo>
                    <a:pt x="433" y="225"/>
                    <a:pt x="433" y="225"/>
                    <a:pt x="433" y="225"/>
                  </a:cubicBezTo>
                  <a:cubicBezTo>
                    <a:pt x="434" y="225"/>
                    <a:pt x="436" y="225"/>
                    <a:pt x="437" y="225"/>
                  </a:cubicBezTo>
                  <a:cubicBezTo>
                    <a:pt x="437" y="220"/>
                    <a:pt x="437" y="220"/>
                    <a:pt x="437" y="220"/>
                  </a:cubicBezTo>
                  <a:cubicBezTo>
                    <a:pt x="436" y="220"/>
                    <a:pt x="435" y="220"/>
                    <a:pt x="435" y="221"/>
                  </a:cubicBezTo>
                  <a:cubicBezTo>
                    <a:pt x="433" y="217"/>
                    <a:pt x="433" y="217"/>
                    <a:pt x="433" y="217"/>
                  </a:cubicBezTo>
                  <a:cubicBezTo>
                    <a:pt x="431" y="216"/>
                    <a:pt x="430" y="217"/>
                    <a:pt x="429" y="217"/>
                  </a:cubicBezTo>
                  <a:cubicBezTo>
                    <a:pt x="428" y="216"/>
                    <a:pt x="426" y="213"/>
                    <a:pt x="425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1"/>
                    <a:pt x="421" y="211"/>
                    <a:pt x="421" y="211"/>
                  </a:cubicBezTo>
                  <a:cubicBezTo>
                    <a:pt x="419" y="211"/>
                    <a:pt x="418" y="209"/>
                    <a:pt x="417" y="209"/>
                  </a:cubicBezTo>
                  <a:cubicBezTo>
                    <a:pt x="417" y="209"/>
                    <a:pt x="416" y="209"/>
                    <a:pt x="415" y="209"/>
                  </a:cubicBezTo>
                  <a:cubicBezTo>
                    <a:pt x="415" y="207"/>
                    <a:pt x="415" y="207"/>
                    <a:pt x="415" y="207"/>
                  </a:cubicBezTo>
                  <a:cubicBezTo>
                    <a:pt x="411" y="203"/>
                    <a:pt x="411" y="203"/>
                    <a:pt x="411" y="203"/>
                  </a:cubicBezTo>
                  <a:cubicBezTo>
                    <a:pt x="410" y="204"/>
                    <a:pt x="410" y="204"/>
                    <a:pt x="409" y="204"/>
                  </a:cubicBezTo>
                  <a:cubicBezTo>
                    <a:pt x="409" y="204"/>
                    <a:pt x="409" y="202"/>
                    <a:pt x="409" y="201"/>
                  </a:cubicBezTo>
                  <a:cubicBezTo>
                    <a:pt x="407" y="201"/>
                    <a:pt x="408" y="203"/>
                    <a:pt x="406" y="202"/>
                  </a:cubicBezTo>
                  <a:cubicBezTo>
                    <a:pt x="406" y="202"/>
                    <a:pt x="406" y="200"/>
                    <a:pt x="406" y="199"/>
                  </a:cubicBezTo>
                  <a:cubicBezTo>
                    <a:pt x="407" y="199"/>
                    <a:pt x="408" y="199"/>
                    <a:pt x="409" y="199"/>
                  </a:cubicBezTo>
                  <a:cubicBezTo>
                    <a:pt x="408" y="199"/>
                    <a:pt x="409" y="198"/>
                    <a:pt x="409" y="198"/>
                  </a:cubicBezTo>
                  <a:cubicBezTo>
                    <a:pt x="410" y="198"/>
                    <a:pt x="408" y="197"/>
                    <a:pt x="408" y="197"/>
                  </a:cubicBezTo>
                  <a:cubicBezTo>
                    <a:pt x="408" y="197"/>
                    <a:pt x="409" y="195"/>
                    <a:pt x="409" y="195"/>
                  </a:cubicBezTo>
                  <a:cubicBezTo>
                    <a:pt x="410" y="194"/>
                    <a:pt x="411" y="194"/>
                    <a:pt x="413" y="193"/>
                  </a:cubicBezTo>
                  <a:cubicBezTo>
                    <a:pt x="413" y="193"/>
                    <a:pt x="413" y="193"/>
                    <a:pt x="413" y="193"/>
                  </a:cubicBezTo>
                  <a:cubicBezTo>
                    <a:pt x="414" y="192"/>
                    <a:pt x="410" y="190"/>
                    <a:pt x="409" y="189"/>
                  </a:cubicBezTo>
                  <a:cubicBezTo>
                    <a:pt x="410" y="189"/>
                    <a:pt x="409" y="187"/>
                    <a:pt x="409" y="187"/>
                  </a:cubicBezTo>
                  <a:cubicBezTo>
                    <a:pt x="409" y="187"/>
                    <a:pt x="411" y="187"/>
                    <a:pt x="410" y="186"/>
                  </a:cubicBezTo>
                  <a:cubicBezTo>
                    <a:pt x="411" y="186"/>
                    <a:pt x="411" y="185"/>
                    <a:pt x="411" y="185"/>
                  </a:cubicBezTo>
                  <a:cubicBezTo>
                    <a:pt x="414" y="184"/>
                    <a:pt x="417" y="185"/>
                    <a:pt x="420" y="185"/>
                  </a:cubicBezTo>
                  <a:cubicBezTo>
                    <a:pt x="423" y="185"/>
                    <a:pt x="431" y="183"/>
                    <a:pt x="434" y="182"/>
                  </a:cubicBezTo>
                  <a:cubicBezTo>
                    <a:pt x="436" y="181"/>
                    <a:pt x="436" y="178"/>
                    <a:pt x="438" y="177"/>
                  </a:cubicBezTo>
                  <a:cubicBezTo>
                    <a:pt x="439" y="176"/>
                    <a:pt x="440" y="176"/>
                    <a:pt x="441" y="175"/>
                  </a:cubicBezTo>
                  <a:cubicBezTo>
                    <a:pt x="441" y="174"/>
                    <a:pt x="440" y="173"/>
                    <a:pt x="441" y="172"/>
                  </a:cubicBezTo>
                  <a:cubicBezTo>
                    <a:pt x="441" y="172"/>
                    <a:pt x="442" y="172"/>
                    <a:pt x="442" y="171"/>
                  </a:cubicBezTo>
                  <a:cubicBezTo>
                    <a:pt x="443" y="170"/>
                    <a:pt x="443" y="168"/>
                    <a:pt x="444" y="166"/>
                  </a:cubicBezTo>
                  <a:cubicBezTo>
                    <a:pt x="438" y="165"/>
                    <a:pt x="436" y="164"/>
                    <a:pt x="430" y="164"/>
                  </a:cubicBezTo>
                  <a:cubicBezTo>
                    <a:pt x="429" y="165"/>
                    <a:pt x="430" y="165"/>
                    <a:pt x="429" y="166"/>
                  </a:cubicBezTo>
                  <a:cubicBezTo>
                    <a:pt x="428" y="165"/>
                    <a:pt x="428" y="163"/>
                    <a:pt x="427" y="163"/>
                  </a:cubicBezTo>
                  <a:cubicBezTo>
                    <a:pt x="425" y="161"/>
                    <a:pt x="416" y="160"/>
                    <a:pt x="412" y="160"/>
                  </a:cubicBezTo>
                  <a:cubicBezTo>
                    <a:pt x="411" y="161"/>
                    <a:pt x="410" y="163"/>
                    <a:pt x="409" y="165"/>
                  </a:cubicBezTo>
                  <a:cubicBezTo>
                    <a:pt x="408" y="164"/>
                    <a:pt x="408" y="164"/>
                    <a:pt x="407" y="163"/>
                  </a:cubicBezTo>
                  <a:cubicBezTo>
                    <a:pt x="404" y="163"/>
                    <a:pt x="402" y="163"/>
                    <a:pt x="399" y="164"/>
                  </a:cubicBezTo>
                  <a:cubicBezTo>
                    <a:pt x="401" y="170"/>
                    <a:pt x="401" y="168"/>
                    <a:pt x="397" y="168"/>
                  </a:cubicBezTo>
                  <a:cubicBezTo>
                    <a:pt x="397" y="168"/>
                    <a:pt x="397" y="171"/>
                    <a:pt x="397" y="171"/>
                  </a:cubicBezTo>
                  <a:cubicBezTo>
                    <a:pt x="398" y="172"/>
                    <a:pt x="398" y="172"/>
                    <a:pt x="398" y="172"/>
                  </a:cubicBezTo>
                  <a:cubicBezTo>
                    <a:pt x="398" y="172"/>
                    <a:pt x="397" y="173"/>
                    <a:pt x="397" y="174"/>
                  </a:cubicBezTo>
                  <a:cubicBezTo>
                    <a:pt x="397" y="175"/>
                    <a:pt x="399" y="177"/>
                    <a:pt x="399" y="177"/>
                  </a:cubicBezTo>
                  <a:cubicBezTo>
                    <a:pt x="400" y="179"/>
                    <a:pt x="399" y="180"/>
                    <a:pt x="400" y="183"/>
                  </a:cubicBezTo>
                  <a:cubicBezTo>
                    <a:pt x="401" y="183"/>
                    <a:pt x="401" y="183"/>
                    <a:pt x="401" y="183"/>
                  </a:cubicBezTo>
                  <a:cubicBezTo>
                    <a:pt x="402" y="184"/>
                    <a:pt x="401" y="185"/>
                    <a:pt x="401" y="186"/>
                  </a:cubicBezTo>
                  <a:cubicBezTo>
                    <a:pt x="400" y="187"/>
                    <a:pt x="400" y="187"/>
                    <a:pt x="399" y="188"/>
                  </a:cubicBezTo>
                  <a:cubicBezTo>
                    <a:pt x="400" y="189"/>
                    <a:pt x="402" y="190"/>
                    <a:pt x="403" y="191"/>
                  </a:cubicBezTo>
                  <a:cubicBezTo>
                    <a:pt x="403" y="192"/>
                    <a:pt x="401" y="199"/>
                    <a:pt x="403" y="199"/>
                  </a:cubicBezTo>
                  <a:cubicBezTo>
                    <a:pt x="403" y="199"/>
                    <a:pt x="401" y="200"/>
                    <a:pt x="402" y="201"/>
                  </a:cubicBezTo>
                  <a:cubicBezTo>
                    <a:pt x="401" y="201"/>
                    <a:pt x="400" y="201"/>
                    <a:pt x="399" y="201"/>
                  </a:cubicBezTo>
                  <a:cubicBezTo>
                    <a:pt x="398" y="202"/>
                    <a:pt x="397" y="204"/>
                    <a:pt x="397" y="205"/>
                  </a:cubicBezTo>
                  <a:cubicBezTo>
                    <a:pt x="399" y="206"/>
                    <a:pt x="400" y="207"/>
                    <a:pt x="401" y="209"/>
                  </a:cubicBezTo>
                  <a:cubicBezTo>
                    <a:pt x="401" y="209"/>
                    <a:pt x="400" y="210"/>
                    <a:pt x="399" y="209"/>
                  </a:cubicBezTo>
                  <a:cubicBezTo>
                    <a:pt x="399" y="209"/>
                    <a:pt x="397" y="208"/>
                    <a:pt x="397" y="207"/>
                  </a:cubicBezTo>
                  <a:cubicBezTo>
                    <a:pt x="397" y="207"/>
                    <a:pt x="395" y="207"/>
                    <a:pt x="395" y="207"/>
                  </a:cubicBezTo>
                  <a:cubicBezTo>
                    <a:pt x="394" y="208"/>
                    <a:pt x="395" y="209"/>
                    <a:pt x="395" y="210"/>
                  </a:cubicBezTo>
                  <a:cubicBezTo>
                    <a:pt x="395" y="210"/>
                    <a:pt x="393" y="211"/>
                    <a:pt x="393" y="211"/>
                  </a:cubicBezTo>
                  <a:cubicBezTo>
                    <a:pt x="392" y="211"/>
                    <a:pt x="393" y="213"/>
                    <a:pt x="392" y="213"/>
                  </a:cubicBezTo>
                  <a:cubicBezTo>
                    <a:pt x="392" y="212"/>
                    <a:pt x="393" y="215"/>
                    <a:pt x="393" y="215"/>
                  </a:cubicBezTo>
                  <a:cubicBezTo>
                    <a:pt x="392" y="215"/>
                    <a:pt x="392" y="215"/>
                    <a:pt x="392" y="215"/>
                  </a:cubicBezTo>
                  <a:cubicBezTo>
                    <a:pt x="393" y="220"/>
                    <a:pt x="392" y="219"/>
                    <a:pt x="395" y="222"/>
                  </a:cubicBezTo>
                  <a:cubicBezTo>
                    <a:pt x="393" y="222"/>
                    <a:pt x="392" y="222"/>
                    <a:pt x="389" y="223"/>
                  </a:cubicBezTo>
                  <a:cubicBezTo>
                    <a:pt x="390" y="224"/>
                    <a:pt x="389" y="226"/>
                    <a:pt x="391" y="225"/>
                  </a:cubicBezTo>
                  <a:cubicBezTo>
                    <a:pt x="390" y="227"/>
                    <a:pt x="390" y="227"/>
                    <a:pt x="390" y="227"/>
                  </a:cubicBezTo>
                  <a:cubicBezTo>
                    <a:pt x="393" y="230"/>
                    <a:pt x="393" y="230"/>
                    <a:pt x="393" y="230"/>
                  </a:cubicBezTo>
                  <a:cubicBezTo>
                    <a:pt x="394" y="230"/>
                    <a:pt x="395" y="230"/>
                    <a:pt x="396" y="230"/>
                  </a:cubicBezTo>
                  <a:cubicBezTo>
                    <a:pt x="397" y="230"/>
                    <a:pt x="396" y="232"/>
                    <a:pt x="396" y="232"/>
                  </a:cubicBezTo>
                  <a:cubicBezTo>
                    <a:pt x="396" y="232"/>
                    <a:pt x="394" y="233"/>
                    <a:pt x="394" y="233"/>
                  </a:cubicBezTo>
                  <a:cubicBezTo>
                    <a:pt x="394" y="235"/>
                    <a:pt x="393" y="238"/>
                    <a:pt x="395" y="237"/>
                  </a:cubicBezTo>
                  <a:cubicBezTo>
                    <a:pt x="395" y="237"/>
                    <a:pt x="397" y="235"/>
                    <a:pt x="396" y="235"/>
                  </a:cubicBezTo>
                  <a:cubicBezTo>
                    <a:pt x="398" y="236"/>
                    <a:pt x="396" y="236"/>
                    <a:pt x="397" y="237"/>
                  </a:cubicBezTo>
                  <a:cubicBezTo>
                    <a:pt x="397" y="237"/>
                    <a:pt x="400" y="236"/>
                    <a:pt x="399" y="235"/>
                  </a:cubicBezTo>
                  <a:cubicBezTo>
                    <a:pt x="399" y="234"/>
                    <a:pt x="398" y="233"/>
                    <a:pt x="399" y="232"/>
                  </a:cubicBezTo>
                  <a:cubicBezTo>
                    <a:pt x="400" y="231"/>
                    <a:pt x="400" y="231"/>
                    <a:pt x="400" y="231"/>
                  </a:cubicBezTo>
                  <a:cubicBezTo>
                    <a:pt x="405" y="233"/>
                    <a:pt x="407" y="236"/>
                    <a:pt x="409" y="240"/>
                  </a:cubicBezTo>
                  <a:cubicBezTo>
                    <a:pt x="411" y="239"/>
                    <a:pt x="412" y="240"/>
                    <a:pt x="414" y="239"/>
                  </a:cubicBezTo>
                  <a:cubicBezTo>
                    <a:pt x="416" y="238"/>
                    <a:pt x="418" y="235"/>
                    <a:pt x="421" y="235"/>
                  </a:cubicBezTo>
                  <a:cubicBezTo>
                    <a:pt x="422" y="234"/>
                    <a:pt x="422" y="235"/>
                    <a:pt x="423" y="235"/>
                  </a:cubicBezTo>
                  <a:cubicBezTo>
                    <a:pt x="423" y="235"/>
                    <a:pt x="423" y="237"/>
                    <a:pt x="423" y="237"/>
                  </a:cubicBezTo>
                  <a:cubicBezTo>
                    <a:pt x="422" y="237"/>
                    <a:pt x="420" y="237"/>
                    <a:pt x="419" y="237"/>
                  </a:cubicBezTo>
                  <a:cubicBezTo>
                    <a:pt x="418" y="237"/>
                    <a:pt x="417" y="238"/>
                    <a:pt x="417" y="239"/>
                  </a:cubicBezTo>
                  <a:cubicBezTo>
                    <a:pt x="416" y="241"/>
                    <a:pt x="417" y="243"/>
                    <a:pt x="417" y="245"/>
                  </a:cubicBezTo>
                  <a:cubicBezTo>
                    <a:pt x="415" y="245"/>
                    <a:pt x="411" y="243"/>
                    <a:pt x="410" y="243"/>
                  </a:cubicBezTo>
                  <a:cubicBezTo>
                    <a:pt x="409" y="243"/>
                    <a:pt x="408" y="245"/>
                    <a:pt x="407" y="245"/>
                  </a:cubicBezTo>
                  <a:cubicBezTo>
                    <a:pt x="407" y="246"/>
                    <a:pt x="408" y="247"/>
                    <a:pt x="407" y="247"/>
                  </a:cubicBezTo>
                  <a:cubicBezTo>
                    <a:pt x="407" y="247"/>
                    <a:pt x="409" y="250"/>
                    <a:pt x="409" y="250"/>
                  </a:cubicBezTo>
                  <a:cubicBezTo>
                    <a:pt x="407" y="251"/>
                    <a:pt x="406" y="256"/>
                    <a:pt x="411" y="255"/>
                  </a:cubicBezTo>
                  <a:cubicBezTo>
                    <a:pt x="412" y="255"/>
                    <a:pt x="414" y="252"/>
                    <a:pt x="415" y="252"/>
                  </a:cubicBezTo>
                  <a:cubicBezTo>
                    <a:pt x="414" y="254"/>
                    <a:pt x="414" y="254"/>
                    <a:pt x="415" y="255"/>
                  </a:cubicBezTo>
                  <a:cubicBezTo>
                    <a:pt x="415" y="256"/>
                    <a:pt x="415" y="255"/>
                    <a:pt x="415" y="257"/>
                  </a:cubicBezTo>
                  <a:cubicBezTo>
                    <a:pt x="414" y="257"/>
                    <a:pt x="411" y="259"/>
                    <a:pt x="409" y="259"/>
                  </a:cubicBezTo>
                  <a:cubicBezTo>
                    <a:pt x="409" y="259"/>
                    <a:pt x="407" y="259"/>
                    <a:pt x="407" y="259"/>
                  </a:cubicBezTo>
                  <a:cubicBezTo>
                    <a:pt x="404" y="260"/>
                    <a:pt x="404" y="265"/>
                    <a:pt x="401" y="267"/>
                  </a:cubicBezTo>
                  <a:cubicBezTo>
                    <a:pt x="401" y="267"/>
                    <a:pt x="398" y="266"/>
                    <a:pt x="397" y="266"/>
                  </a:cubicBezTo>
                  <a:cubicBezTo>
                    <a:pt x="397" y="267"/>
                    <a:pt x="397" y="267"/>
                    <a:pt x="397" y="267"/>
                  </a:cubicBezTo>
                  <a:cubicBezTo>
                    <a:pt x="398" y="267"/>
                    <a:pt x="398" y="267"/>
                    <a:pt x="398" y="268"/>
                  </a:cubicBezTo>
                  <a:cubicBezTo>
                    <a:pt x="398" y="268"/>
                    <a:pt x="396" y="269"/>
                    <a:pt x="396" y="269"/>
                  </a:cubicBezTo>
                  <a:cubicBezTo>
                    <a:pt x="396" y="270"/>
                    <a:pt x="396" y="271"/>
                    <a:pt x="396" y="272"/>
                  </a:cubicBezTo>
                  <a:cubicBezTo>
                    <a:pt x="396" y="272"/>
                    <a:pt x="393" y="273"/>
                    <a:pt x="393" y="273"/>
                  </a:cubicBezTo>
                  <a:cubicBezTo>
                    <a:pt x="393" y="275"/>
                    <a:pt x="393" y="275"/>
                    <a:pt x="393" y="275"/>
                  </a:cubicBezTo>
                  <a:cubicBezTo>
                    <a:pt x="394" y="275"/>
                    <a:pt x="396" y="275"/>
                    <a:pt x="397" y="276"/>
                  </a:cubicBezTo>
                  <a:cubicBezTo>
                    <a:pt x="397" y="277"/>
                    <a:pt x="396" y="278"/>
                    <a:pt x="396" y="279"/>
                  </a:cubicBezTo>
                  <a:cubicBezTo>
                    <a:pt x="397" y="280"/>
                    <a:pt x="398" y="280"/>
                    <a:pt x="400" y="281"/>
                  </a:cubicBezTo>
                  <a:cubicBezTo>
                    <a:pt x="400" y="282"/>
                    <a:pt x="400" y="282"/>
                    <a:pt x="400" y="282"/>
                  </a:cubicBezTo>
                  <a:cubicBezTo>
                    <a:pt x="399" y="282"/>
                    <a:pt x="399" y="282"/>
                    <a:pt x="399" y="282"/>
                  </a:cubicBezTo>
                  <a:cubicBezTo>
                    <a:pt x="398" y="283"/>
                    <a:pt x="398" y="283"/>
                    <a:pt x="398" y="283"/>
                  </a:cubicBezTo>
                  <a:cubicBezTo>
                    <a:pt x="397" y="283"/>
                    <a:pt x="393" y="280"/>
                    <a:pt x="391" y="280"/>
                  </a:cubicBezTo>
                  <a:cubicBezTo>
                    <a:pt x="392" y="280"/>
                    <a:pt x="392" y="278"/>
                    <a:pt x="391" y="278"/>
                  </a:cubicBezTo>
                  <a:cubicBezTo>
                    <a:pt x="391" y="278"/>
                    <a:pt x="390" y="278"/>
                    <a:pt x="389" y="278"/>
                  </a:cubicBezTo>
                  <a:cubicBezTo>
                    <a:pt x="388" y="277"/>
                    <a:pt x="386" y="275"/>
                    <a:pt x="385" y="274"/>
                  </a:cubicBezTo>
                  <a:cubicBezTo>
                    <a:pt x="387" y="271"/>
                    <a:pt x="387" y="268"/>
                    <a:pt x="388" y="263"/>
                  </a:cubicBezTo>
                  <a:cubicBezTo>
                    <a:pt x="388" y="263"/>
                    <a:pt x="386" y="264"/>
                    <a:pt x="387" y="265"/>
                  </a:cubicBezTo>
                  <a:cubicBezTo>
                    <a:pt x="386" y="265"/>
                    <a:pt x="386" y="263"/>
                    <a:pt x="387" y="263"/>
                  </a:cubicBezTo>
                  <a:cubicBezTo>
                    <a:pt x="386" y="260"/>
                    <a:pt x="386" y="260"/>
                    <a:pt x="386" y="260"/>
                  </a:cubicBezTo>
                  <a:cubicBezTo>
                    <a:pt x="386" y="261"/>
                    <a:pt x="384" y="261"/>
                    <a:pt x="384" y="262"/>
                  </a:cubicBezTo>
                  <a:cubicBezTo>
                    <a:pt x="384" y="263"/>
                    <a:pt x="384" y="263"/>
                    <a:pt x="384" y="263"/>
                  </a:cubicBezTo>
                  <a:cubicBezTo>
                    <a:pt x="384" y="263"/>
                    <a:pt x="379" y="262"/>
                    <a:pt x="381" y="262"/>
                  </a:cubicBezTo>
                  <a:cubicBezTo>
                    <a:pt x="381" y="262"/>
                    <a:pt x="380" y="261"/>
                    <a:pt x="379" y="261"/>
                  </a:cubicBezTo>
                  <a:cubicBezTo>
                    <a:pt x="379" y="259"/>
                    <a:pt x="379" y="259"/>
                    <a:pt x="379" y="259"/>
                  </a:cubicBezTo>
                  <a:cubicBezTo>
                    <a:pt x="379" y="259"/>
                    <a:pt x="378" y="259"/>
                    <a:pt x="377" y="259"/>
                  </a:cubicBezTo>
                  <a:cubicBezTo>
                    <a:pt x="376" y="259"/>
                    <a:pt x="374" y="257"/>
                    <a:pt x="373" y="256"/>
                  </a:cubicBezTo>
                  <a:cubicBezTo>
                    <a:pt x="372" y="256"/>
                    <a:pt x="372" y="259"/>
                    <a:pt x="373" y="259"/>
                  </a:cubicBezTo>
                  <a:cubicBezTo>
                    <a:pt x="373" y="259"/>
                    <a:pt x="371" y="259"/>
                    <a:pt x="371" y="259"/>
                  </a:cubicBezTo>
                  <a:cubicBezTo>
                    <a:pt x="371" y="261"/>
                    <a:pt x="371" y="266"/>
                    <a:pt x="373" y="267"/>
                  </a:cubicBezTo>
                  <a:cubicBezTo>
                    <a:pt x="373" y="268"/>
                    <a:pt x="372" y="268"/>
                    <a:pt x="372" y="269"/>
                  </a:cubicBezTo>
                  <a:cubicBezTo>
                    <a:pt x="371" y="269"/>
                    <a:pt x="371" y="268"/>
                    <a:pt x="369" y="268"/>
                  </a:cubicBezTo>
                  <a:cubicBezTo>
                    <a:pt x="368" y="268"/>
                    <a:pt x="368" y="270"/>
                    <a:pt x="367" y="271"/>
                  </a:cubicBezTo>
                  <a:cubicBezTo>
                    <a:pt x="366" y="271"/>
                    <a:pt x="364" y="269"/>
                    <a:pt x="363" y="269"/>
                  </a:cubicBezTo>
                  <a:cubicBezTo>
                    <a:pt x="353" y="268"/>
                    <a:pt x="351" y="266"/>
                    <a:pt x="344" y="272"/>
                  </a:cubicBezTo>
                  <a:cubicBezTo>
                    <a:pt x="344" y="271"/>
                    <a:pt x="344" y="271"/>
                    <a:pt x="344" y="271"/>
                  </a:cubicBezTo>
                  <a:cubicBezTo>
                    <a:pt x="343" y="271"/>
                    <a:pt x="342" y="269"/>
                    <a:pt x="342" y="269"/>
                  </a:cubicBezTo>
                  <a:cubicBezTo>
                    <a:pt x="341" y="268"/>
                    <a:pt x="341" y="269"/>
                    <a:pt x="340" y="270"/>
                  </a:cubicBezTo>
                  <a:cubicBezTo>
                    <a:pt x="340" y="270"/>
                    <a:pt x="339" y="270"/>
                    <a:pt x="338" y="270"/>
                  </a:cubicBezTo>
                  <a:cubicBezTo>
                    <a:pt x="338" y="268"/>
                    <a:pt x="338" y="268"/>
                    <a:pt x="338" y="268"/>
                  </a:cubicBezTo>
                  <a:cubicBezTo>
                    <a:pt x="336" y="267"/>
                    <a:pt x="334" y="268"/>
                    <a:pt x="333" y="268"/>
                  </a:cubicBezTo>
                  <a:cubicBezTo>
                    <a:pt x="332" y="268"/>
                    <a:pt x="333" y="266"/>
                    <a:pt x="332" y="266"/>
                  </a:cubicBezTo>
                  <a:cubicBezTo>
                    <a:pt x="332" y="265"/>
                    <a:pt x="331" y="266"/>
                    <a:pt x="330" y="266"/>
                  </a:cubicBezTo>
                  <a:cubicBezTo>
                    <a:pt x="329" y="266"/>
                    <a:pt x="330" y="264"/>
                    <a:pt x="330" y="263"/>
                  </a:cubicBezTo>
                  <a:cubicBezTo>
                    <a:pt x="328" y="263"/>
                    <a:pt x="329" y="264"/>
                    <a:pt x="328" y="264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25" y="263"/>
                    <a:pt x="326" y="264"/>
                    <a:pt x="326" y="265"/>
                  </a:cubicBezTo>
                  <a:cubicBezTo>
                    <a:pt x="324" y="265"/>
                    <a:pt x="321" y="265"/>
                    <a:pt x="319" y="265"/>
                  </a:cubicBezTo>
                  <a:cubicBezTo>
                    <a:pt x="321" y="261"/>
                    <a:pt x="321" y="263"/>
                    <a:pt x="319" y="259"/>
                  </a:cubicBezTo>
                  <a:cubicBezTo>
                    <a:pt x="317" y="261"/>
                    <a:pt x="314" y="264"/>
                    <a:pt x="312" y="261"/>
                  </a:cubicBezTo>
                  <a:cubicBezTo>
                    <a:pt x="310" y="260"/>
                    <a:pt x="312" y="252"/>
                    <a:pt x="308" y="251"/>
                  </a:cubicBezTo>
                  <a:cubicBezTo>
                    <a:pt x="304" y="248"/>
                    <a:pt x="302" y="251"/>
                    <a:pt x="298" y="251"/>
                  </a:cubicBezTo>
                  <a:cubicBezTo>
                    <a:pt x="298" y="251"/>
                    <a:pt x="296" y="250"/>
                    <a:pt x="295" y="250"/>
                  </a:cubicBezTo>
                  <a:cubicBezTo>
                    <a:pt x="294" y="250"/>
                    <a:pt x="293" y="252"/>
                    <a:pt x="292" y="252"/>
                  </a:cubicBezTo>
                  <a:cubicBezTo>
                    <a:pt x="291" y="252"/>
                    <a:pt x="287" y="251"/>
                    <a:pt x="285" y="251"/>
                  </a:cubicBezTo>
                  <a:cubicBezTo>
                    <a:pt x="285" y="252"/>
                    <a:pt x="284" y="258"/>
                    <a:pt x="283" y="259"/>
                  </a:cubicBezTo>
                  <a:cubicBezTo>
                    <a:pt x="283" y="260"/>
                    <a:pt x="281" y="260"/>
                    <a:pt x="281" y="260"/>
                  </a:cubicBezTo>
                  <a:cubicBezTo>
                    <a:pt x="280" y="261"/>
                    <a:pt x="281" y="262"/>
                    <a:pt x="280" y="263"/>
                  </a:cubicBezTo>
                  <a:cubicBezTo>
                    <a:pt x="282" y="262"/>
                    <a:pt x="281" y="263"/>
                    <a:pt x="282" y="263"/>
                  </a:cubicBezTo>
                  <a:cubicBezTo>
                    <a:pt x="283" y="263"/>
                    <a:pt x="283" y="262"/>
                    <a:pt x="284" y="262"/>
                  </a:cubicBezTo>
                  <a:cubicBezTo>
                    <a:pt x="285" y="262"/>
                    <a:pt x="286" y="263"/>
                    <a:pt x="286" y="263"/>
                  </a:cubicBezTo>
                  <a:cubicBezTo>
                    <a:pt x="286" y="263"/>
                    <a:pt x="287" y="262"/>
                    <a:pt x="287" y="261"/>
                  </a:cubicBezTo>
                  <a:cubicBezTo>
                    <a:pt x="286" y="262"/>
                    <a:pt x="286" y="260"/>
                    <a:pt x="286" y="260"/>
                  </a:cubicBezTo>
                  <a:cubicBezTo>
                    <a:pt x="286" y="260"/>
                    <a:pt x="288" y="259"/>
                    <a:pt x="288" y="259"/>
                  </a:cubicBezTo>
                  <a:cubicBezTo>
                    <a:pt x="289" y="260"/>
                    <a:pt x="290" y="260"/>
                    <a:pt x="291" y="261"/>
                  </a:cubicBezTo>
                  <a:cubicBezTo>
                    <a:pt x="295" y="256"/>
                    <a:pt x="294" y="258"/>
                    <a:pt x="301" y="257"/>
                  </a:cubicBezTo>
                  <a:cubicBezTo>
                    <a:pt x="301" y="257"/>
                    <a:pt x="301" y="255"/>
                    <a:pt x="302" y="255"/>
                  </a:cubicBezTo>
                  <a:cubicBezTo>
                    <a:pt x="300" y="255"/>
                    <a:pt x="300" y="252"/>
                    <a:pt x="303" y="253"/>
                  </a:cubicBezTo>
                  <a:cubicBezTo>
                    <a:pt x="303" y="253"/>
                    <a:pt x="305" y="255"/>
                    <a:pt x="305" y="255"/>
                  </a:cubicBezTo>
                  <a:cubicBezTo>
                    <a:pt x="308" y="258"/>
                    <a:pt x="304" y="257"/>
                    <a:pt x="302" y="257"/>
                  </a:cubicBezTo>
                  <a:cubicBezTo>
                    <a:pt x="301" y="258"/>
                    <a:pt x="301" y="259"/>
                    <a:pt x="301" y="259"/>
                  </a:cubicBezTo>
                  <a:cubicBezTo>
                    <a:pt x="300" y="260"/>
                    <a:pt x="299" y="259"/>
                    <a:pt x="298" y="259"/>
                  </a:cubicBezTo>
                  <a:cubicBezTo>
                    <a:pt x="297" y="259"/>
                    <a:pt x="296" y="261"/>
                    <a:pt x="295" y="262"/>
                  </a:cubicBezTo>
                  <a:cubicBezTo>
                    <a:pt x="295" y="263"/>
                    <a:pt x="295" y="263"/>
                    <a:pt x="295" y="263"/>
                  </a:cubicBezTo>
                  <a:cubicBezTo>
                    <a:pt x="294" y="264"/>
                    <a:pt x="292" y="263"/>
                    <a:pt x="291" y="264"/>
                  </a:cubicBezTo>
                  <a:cubicBezTo>
                    <a:pt x="290" y="264"/>
                    <a:pt x="290" y="266"/>
                    <a:pt x="289" y="267"/>
                  </a:cubicBezTo>
                  <a:cubicBezTo>
                    <a:pt x="288" y="267"/>
                    <a:pt x="287" y="266"/>
                    <a:pt x="286" y="267"/>
                  </a:cubicBezTo>
                  <a:cubicBezTo>
                    <a:pt x="286" y="267"/>
                    <a:pt x="286" y="268"/>
                    <a:pt x="286" y="269"/>
                  </a:cubicBezTo>
                  <a:cubicBezTo>
                    <a:pt x="286" y="269"/>
                    <a:pt x="284" y="269"/>
                    <a:pt x="284" y="270"/>
                  </a:cubicBezTo>
                  <a:cubicBezTo>
                    <a:pt x="284" y="272"/>
                    <a:pt x="285" y="274"/>
                    <a:pt x="286" y="275"/>
                  </a:cubicBezTo>
                  <a:cubicBezTo>
                    <a:pt x="286" y="275"/>
                    <a:pt x="286" y="275"/>
                    <a:pt x="286" y="275"/>
                  </a:cubicBezTo>
                  <a:cubicBezTo>
                    <a:pt x="287" y="277"/>
                    <a:pt x="285" y="278"/>
                    <a:pt x="285" y="279"/>
                  </a:cubicBezTo>
                  <a:cubicBezTo>
                    <a:pt x="286" y="280"/>
                    <a:pt x="288" y="280"/>
                    <a:pt x="288" y="281"/>
                  </a:cubicBezTo>
                  <a:cubicBezTo>
                    <a:pt x="289" y="282"/>
                    <a:pt x="288" y="283"/>
                    <a:pt x="288" y="283"/>
                  </a:cubicBezTo>
                  <a:cubicBezTo>
                    <a:pt x="288" y="283"/>
                    <a:pt x="286" y="283"/>
                    <a:pt x="286" y="283"/>
                  </a:cubicBezTo>
                  <a:cubicBezTo>
                    <a:pt x="286" y="284"/>
                    <a:pt x="285" y="286"/>
                    <a:pt x="285" y="287"/>
                  </a:cubicBezTo>
                  <a:cubicBezTo>
                    <a:pt x="280" y="283"/>
                    <a:pt x="280" y="279"/>
                    <a:pt x="279" y="271"/>
                  </a:cubicBezTo>
                  <a:cubicBezTo>
                    <a:pt x="279" y="273"/>
                    <a:pt x="278" y="275"/>
                    <a:pt x="278" y="278"/>
                  </a:cubicBezTo>
                  <a:cubicBezTo>
                    <a:pt x="276" y="279"/>
                    <a:pt x="276" y="279"/>
                    <a:pt x="276" y="279"/>
                  </a:cubicBezTo>
                  <a:cubicBezTo>
                    <a:pt x="276" y="279"/>
                    <a:pt x="275" y="275"/>
                    <a:pt x="275" y="275"/>
                  </a:cubicBezTo>
                  <a:cubicBezTo>
                    <a:pt x="276" y="275"/>
                    <a:pt x="276" y="273"/>
                    <a:pt x="276" y="273"/>
                  </a:cubicBezTo>
                  <a:cubicBezTo>
                    <a:pt x="276" y="273"/>
                    <a:pt x="275" y="271"/>
                    <a:pt x="274" y="269"/>
                  </a:cubicBezTo>
                  <a:cubicBezTo>
                    <a:pt x="274" y="269"/>
                    <a:pt x="272" y="269"/>
                    <a:pt x="272" y="269"/>
                  </a:cubicBezTo>
                  <a:cubicBezTo>
                    <a:pt x="269" y="268"/>
                    <a:pt x="268" y="267"/>
                    <a:pt x="266" y="264"/>
                  </a:cubicBezTo>
                  <a:cubicBezTo>
                    <a:pt x="265" y="265"/>
                    <a:pt x="264" y="264"/>
                    <a:pt x="262" y="265"/>
                  </a:cubicBezTo>
                  <a:cubicBezTo>
                    <a:pt x="262" y="266"/>
                    <a:pt x="261" y="268"/>
                    <a:pt x="260" y="268"/>
                  </a:cubicBezTo>
                  <a:cubicBezTo>
                    <a:pt x="259" y="268"/>
                    <a:pt x="257" y="268"/>
                    <a:pt x="256" y="268"/>
                  </a:cubicBezTo>
                  <a:cubicBezTo>
                    <a:pt x="255" y="268"/>
                    <a:pt x="252" y="270"/>
                    <a:pt x="251" y="270"/>
                  </a:cubicBezTo>
                  <a:cubicBezTo>
                    <a:pt x="250" y="270"/>
                    <a:pt x="250" y="269"/>
                    <a:pt x="249" y="269"/>
                  </a:cubicBezTo>
                  <a:cubicBezTo>
                    <a:pt x="247" y="271"/>
                    <a:pt x="247" y="271"/>
                    <a:pt x="247" y="271"/>
                  </a:cubicBezTo>
                  <a:cubicBezTo>
                    <a:pt x="241" y="272"/>
                    <a:pt x="234" y="272"/>
                    <a:pt x="229" y="270"/>
                  </a:cubicBezTo>
                  <a:cubicBezTo>
                    <a:pt x="229" y="265"/>
                    <a:pt x="228" y="265"/>
                    <a:pt x="231" y="263"/>
                  </a:cubicBezTo>
                  <a:cubicBezTo>
                    <a:pt x="231" y="263"/>
                    <a:pt x="231" y="261"/>
                    <a:pt x="231" y="261"/>
                  </a:cubicBezTo>
                  <a:cubicBezTo>
                    <a:pt x="233" y="261"/>
                    <a:pt x="235" y="261"/>
                    <a:pt x="237" y="261"/>
                  </a:cubicBezTo>
                  <a:cubicBezTo>
                    <a:pt x="238" y="259"/>
                    <a:pt x="238" y="259"/>
                    <a:pt x="238" y="259"/>
                  </a:cubicBezTo>
                  <a:cubicBezTo>
                    <a:pt x="237" y="259"/>
                    <a:pt x="237" y="259"/>
                    <a:pt x="237" y="259"/>
                  </a:cubicBezTo>
                  <a:cubicBezTo>
                    <a:pt x="235" y="258"/>
                    <a:pt x="236" y="257"/>
                    <a:pt x="235" y="255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30" y="252"/>
                    <a:pt x="230" y="253"/>
                    <a:pt x="229" y="253"/>
                  </a:cubicBezTo>
                  <a:cubicBezTo>
                    <a:pt x="228" y="252"/>
                    <a:pt x="227" y="250"/>
                    <a:pt x="227" y="250"/>
                  </a:cubicBezTo>
                  <a:cubicBezTo>
                    <a:pt x="225" y="250"/>
                    <a:pt x="224" y="250"/>
                    <a:pt x="224" y="251"/>
                  </a:cubicBezTo>
                  <a:cubicBezTo>
                    <a:pt x="222" y="251"/>
                    <a:pt x="222" y="251"/>
                    <a:pt x="220" y="251"/>
                  </a:cubicBezTo>
                  <a:cubicBezTo>
                    <a:pt x="220" y="251"/>
                    <a:pt x="221" y="253"/>
                    <a:pt x="222" y="253"/>
                  </a:cubicBezTo>
                  <a:cubicBezTo>
                    <a:pt x="222" y="253"/>
                    <a:pt x="224" y="254"/>
                    <a:pt x="221" y="255"/>
                  </a:cubicBezTo>
                  <a:cubicBezTo>
                    <a:pt x="221" y="255"/>
                    <a:pt x="218" y="254"/>
                    <a:pt x="217" y="254"/>
                  </a:cubicBezTo>
                  <a:cubicBezTo>
                    <a:pt x="217" y="253"/>
                    <a:pt x="217" y="253"/>
                    <a:pt x="217" y="253"/>
                  </a:cubicBezTo>
                  <a:cubicBezTo>
                    <a:pt x="215" y="252"/>
                    <a:pt x="213" y="253"/>
                    <a:pt x="211" y="252"/>
                  </a:cubicBezTo>
                  <a:cubicBezTo>
                    <a:pt x="210" y="252"/>
                    <a:pt x="208" y="249"/>
                    <a:pt x="207" y="249"/>
                  </a:cubicBezTo>
                  <a:cubicBezTo>
                    <a:pt x="207" y="248"/>
                    <a:pt x="202" y="249"/>
                    <a:pt x="200" y="248"/>
                  </a:cubicBezTo>
                  <a:cubicBezTo>
                    <a:pt x="199" y="245"/>
                    <a:pt x="199" y="245"/>
                    <a:pt x="199" y="245"/>
                  </a:cubicBezTo>
                  <a:cubicBezTo>
                    <a:pt x="194" y="245"/>
                    <a:pt x="188" y="243"/>
                    <a:pt x="185" y="241"/>
                  </a:cubicBezTo>
                  <a:cubicBezTo>
                    <a:pt x="184" y="240"/>
                    <a:pt x="184" y="238"/>
                    <a:pt x="183" y="238"/>
                  </a:cubicBezTo>
                  <a:cubicBezTo>
                    <a:pt x="182" y="238"/>
                    <a:pt x="181" y="238"/>
                    <a:pt x="180" y="238"/>
                  </a:cubicBezTo>
                  <a:cubicBezTo>
                    <a:pt x="178" y="238"/>
                    <a:pt x="175" y="235"/>
                    <a:pt x="173" y="235"/>
                  </a:cubicBezTo>
                  <a:cubicBezTo>
                    <a:pt x="169" y="234"/>
                    <a:pt x="167" y="235"/>
                    <a:pt x="163" y="235"/>
                  </a:cubicBezTo>
                  <a:cubicBezTo>
                    <a:pt x="163" y="235"/>
                    <a:pt x="163" y="237"/>
                    <a:pt x="163" y="237"/>
                  </a:cubicBezTo>
                  <a:cubicBezTo>
                    <a:pt x="161" y="239"/>
                    <a:pt x="159" y="240"/>
                    <a:pt x="157" y="241"/>
                  </a:cubicBezTo>
                  <a:cubicBezTo>
                    <a:pt x="155" y="237"/>
                    <a:pt x="154" y="236"/>
                    <a:pt x="153" y="231"/>
                  </a:cubicBezTo>
                  <a:cubicBezTo>
                    <a:pt x="155" y="230"/>
                    <a:pt x="154" y="231"/>
                    <a:pt x="155" y="229"/>
                  </a:cubicBezTo>
                  <a:cubicBezTo>
                    <a:pt x="155" y="229"/>
                    <a:pt x="153" y="229"/>
                    <a:pt x="153" y="229"/>
                  </a:cubicBezTo>
                  <a:cubicBezTo>
                    <a:pt x="152" y="231"/>
                    <a:pt x="150" y="232"/>
                    <a:pt x="152" y="234"/>
                  </a:cubicBezTo>
                  <a:cubicBezTo>
                    <a:pt x="149" y="234"/>
                    <a:pt x="151" y="236"/>
                    <a:pt x="151" y="239"/>
                  </a:cubicBezTo>
                  <a:cubicBezTo>
                    <a:pt x="151" y="239"/>
                    <a:pt x="149" y="240"/>
                    <a:pt x="149" y="240"/>
                  </a:cubicBezTo>
                  <a:cubicBezTo>
                    <a:pt x="149" y="241"/>
                    <a:pt x="151" y="241"/>
                    <a:pt x="150" y="243"/>
                  </a:cubicBezTo>
                  <a:cubicBezTo>
                    <a:pt x="150" y="243"/>
                    <a:pt x="148" y="243"/>
                    <a:pt x="147" y="243"/>
                  </a:cubicBezTo>
                  <a:cubicBezTo>
                    <a:pt x="144" y="239"/>
                    <a:pt x="141" y="237"/>
                    <a:pt x="137" y="233"/>
                  </a:cubicBezTo>
                  <a:cubicBezTo>
                    <a:pt x="136" y="233"/>
                    <a:pt x="136" y="231"/>
                    <a:pt x="135" y="231"/>
                  </a:cubicBezTo>
                  <a:cubicBezTo>
                    <a:pt x="135" y="231"/>
                    <a:pt x="134" y="232"/>
                    <a:pt x="134" y="231"/>
                  </a:cubicBezTo>
                  <a:cubicBezTo>
                    <a:pt x="133" y="230"/>
                    <a:pt x="133" y="228"/>
                    <a:pt x="132" y="227"/>
                  </a:cubicBezTo>
                  <a:cubicBezTo>
                    <a:pt x="131" y="227"/>
                    <a:pt x="130" y="227"/>
                    <a:pt x="129" y="227"/>
                  </a:cubicBezTo>
                  <a:cubicBezTo>
                    <a:pt x="122" y="221"/>
                    <a:pt x="122" y="221"/>
                    <a:pt x="122" y="221"/>
                  </a:cubicBezTo>
                  <a:cubicBezTo>
                    <a:pt x="121" y="220"/>
                    <a:pt x="121" y="218"/>
                    <a:pt x="120" y="217"/>
                  </a:cubicBezTo>
                  <a:cubicBezTo>
                    <a:pt x="119" y="215"/>
                    <a:pt x="116" y="214"/>
                    <a:pt x="114" y="213"/>
                  </a:cubicBezTo>
                  <a:cubicBezTo>
                    <a:pt x="112" y="215"/>
                    <a:pt x="111" y="215"/>
                    <a:pt x="112" y="219"/>
                  </a:cubicBezTo>
                  <a:cubicBezTo>
                    <a:pt x="112" y="220"/>
                    <a:pt x="114" y="219"/>
                    <a:pt x="114" y="221"/>
                  </a:cubicBezTo>
                  <a:cubicBezTo>
                    <a:pt x="113" y="223"/>
                    <a:pt x="109" y="229"/>
                    <a:pt x="108" y="231"/>
                  </a:cubicBezTo>
                  <a:cubicBezTo>
                    <a:pt x="106" y="231"/>
                    <a:pt x="98" y="232"/>
                    <a:pt x="96" y="234"/>
                  </a:cubicBezTo>
                  <a:cubicBezTo>
                    <a:pt x="95" y="236"/>
                    <a:pt x="96" y="238"/>
                    <a:pt x="95" y="239"/>
                  </a:cubicBezTo>
                  <a:cubicBezTo>
                    <a:pt x="95" y="240"/>
                    <a:pt x="89" y="242"/>
                    <a:pt x="88" y="242"/>
                  </a:cubicBezTo>
                  <a:cubicBezTo>
                    <a:pt x="88" y="241"/>
                    <a:pt x="88" y="239"/>
                    <a:pt x="88" y="239"/>
                  </a:cubicBezTo>
                  <a:cubicBezTo>
                    <a:pt x="87" y="239"/>
                    <a:pt x="86" y="240"/>
                    <a:pt x="86" y="239"/>
                  </a:cubicBezTo>
                  <a:cubicBezTo>
                    <a:pt x="85" y="241"/>
                    <a:pt x="85" y="239"/>
                    <a:pt x="84" y="240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5" y="241"/>
                    <a:pt x="85" y="242"/>
                    <a:pt x="85" y="243"/>
                  </a:cubicBezTo>
                  <a:cubicBezTo>
                    <a:pt x="84" y="243"/>
                    <a:pt x="83" y="243"/>
                    <a:pt x="82" y="243"/>
                  </a:cubicBezTo>
                  <a:cubicBezTo>
                    <a:pt x="82" y="243"/>
                    <a:pt x="82" y="244"/>
                    <a:pt x="82" y="245"/>
                  </a:cubicBezTo>
                  <a:cubicBezTo>
                    <a:pt x="82" y="245"/>
                    <a:pt x="80" y="245"/>
                    <a:pt x="81" y="244"/>
                  </a:cubicBezTo>
                  <a:cubicBezTo>
                    <a:pt x="80" y="244"/>
                    <a:pt x="80" y="244"/>
                    <a:pt x="80" y="244"/>
                  </a:cubicBezTo>
                  <a:cubicBezTo>
                    <a:pt x="79" y="244"/>
                    <a:pt x="79" y="247"/>
                    <a:pt x="79" y="247"/>
                  </a:cubicBezTo>
                  <a:cubicBezTo>
                    <a:pt x="79" y="248"/>
                    <a:pt x="77" y="248"/>
                    <a:pt x="77" y="249"/>
                  </a:cubicBezTo>
                  <a:cubicBezTo>
                    <a:pt x="76" y="250"/>
                    <a:pt x="77" y="251"/>
                    <a:pt x="78" y="252"/>
                  </a:cubicBezTo>
                  <a:cubicBezTo>
                    <a:pt x="75" y="253"/>
                    <a:pt x="74" y="253"/>
                    <a:pt x="72" y="253"/>
                  </a:cubicBezTo>
                  <a:cubicBezTo>
                    <a:pt x="73" y="248"/>
                    <a:pt x="71" y="250"/>
                    <a:pt x="76" y="247"/>
                  </a:cubicBezTo>
                  <a:cubicBezTo>
                    <a:pt x="75" y="246"/>
                    <a:pt x="75" y="244"/>
                    <a:pt x="75" y="243"/>
                  </a:cubicBezTo>
                  <a:cubicBezTo>
                    <a:pt x="76" y="242"/>
                    <a:pt x="78" y="242"/>
                    <a:pt x="79" y="241"/>
                  </a:cubicBezTo>
                  <a:cubicBezTo>
                    <a:pt x="79" y="240"/>
                    <a:pt x="80" y="237"/>
                    <a:pt x="80" y="237"/>
                  </a:cubicBezTo>
                  <a:cubicBezTo>
                    <a:pt x="84" y="236"/>
                    <a:pt x="88" y="234"/>
                    <a:pt x="91" y="234"/>
                  </a:cubicBezTo>
                  <a:cubicBezTo>
                    <a:pt x="93" y="234"/>
                    <a:pt x="93" y="235"/>
                    <a:pt x="95" y="234"/>
                  </a:cubicBezTo>
                  <a:cubicBezTo>
                    <a:pt x="95" y="234"/>
                    <a:pt x="98" y="230"/>
                    <a:pt x="98" y="229"/>
                  </a:cubicBezTo>
                  <a:cubicBezTo>
                    <a:pt x="102" y="227"/>
                    <a:pt x="102" y="227"/>
                    <a:pt x="102" y="227"/>
                  </a:cubicBezTo>
                  <a:cubicBezTo>
                    <a:pt x="102" y="226"/>
                    <a:pt x="101" y="225"/>
                    <a:pt x="102" y="224"/>
                  </a:cubicBezTo>
                  <a:cubicBezTo>
                    <a:pt x="97" y="224"/>
                    <a:pt x="95" y="224"/>
                    <a:pt x="91" y="223"/>
                  </a:cubicBezTo>
                  <a:cubicBezTo>
                    <a:pt x="90" y="226"/>
                    <a:pt x="89" y="228"/>
                    <a:pt x="88" y="231"/>
                  </a:cubicBezTo>
                  <a:cubicBezTo>
                    <a:pt x="85" y="230"/>
                    <a:pt x="84" y="230"/>
                    <a:pt x="82" y="230"/>
                  </a:cubicBezTo>
                  <a:cubicBezTo>
                    <a:pt x="82" y="230"/>
                    <a:pt x="81" y="231"/>
                    <a:pt x="81" y="231"/>
                  </a:cubicBezTo>
                  <a:cubicBezTo>
                    <a:pt x="80" y="232"/>
                    <a:pt x="78" y="231"/>
                    <a:pt x="77" y="231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5" y="233"/>
                    <a:pt x="74" y="232"/>
                    <a:pt x="73" y="233"/>
                  </a:cubicBezTo>
                  <a:cubicBezTo>
                    <a:pt x="72" y="234"/>
                    <a:pt x="72" y="237"/>
                    <a:pt x="72" y="238"/>
                  </a:cubicBezTo>
                  <a:cubicBezTo>
                    <a:pt x="70" y="239"/>
                    <a:pt x="68" y="239"/>
                    <a:pt x="66" y="239"/>
                  </a:cubicBezTo>
                  <a:cubicBezTo>
                    <a:pt x="65" y="239"/>
                    <a:pt x="66" y="237"/>
                    <a:pt x="66" y="237"/>
                  </a:cubicBezTo>
                  <a:cubicBezTo>
                    <a:pt x="65" y="236"/>
                    <a:pt x="61" y="235"/>
                    <a:pt x="61" y="235"/>
                  </a:cubicBezTo>
                  <a:cubicBezTo>
                    <a:pt x="60" y="233"/>
                    <a:pt x="61" y="233"/>
                    <a:pt x="60" y="233"/>
                  </a:cubicBezTo>
                  <a:cubicBezTo>
                    <a:pt x="60" y="234"/>
                    <a:pt x="61" y="237"/>
                    <a:pt x="60" y="237"/>
                  </a:cubicBezTo>
                  <a:cubicBezTo>
                    <a:pt x="60" y="238"/>
                    <a:pt x="59" y="238"/>
                    <a:pt x="58" y="239"/>
                  </a:cubicBezTo>
                  <a:cubicBezTo>
                    <a:pt x="58" y="239"/>
                    <a:pt x="59" y="240"/>
                    <a:pt x="58" y="241"/>
                  </a:cubicBezTo>
                  <a:cubicBezTo>
                    <a:pt x="57" y="240"/>
                    <a:pt x="57" y="240"/>
                    <a:pt x="55" y="240"/>
                  </a:cubicBezTo>
                  <a:cubicBezTo>
                    <a:pt x="55" y="241"/>
                    <a:pt x="55" y="244"/>
                    <a:pt x="55" y="244"/>
                  </a:cubicBezTo>
                  <a:cubicBezTo>
                    <a:pt x="54" y="244"/>
                    <a:pt x="54" y="244"/>
                    <a:pt x="53" y="244"/>
                  </a:cubicBezTo>
                  <a:cubicBezTo>
                    <a:pt x="52" y="244"/>
                    <a:pt x="53" y="243"/>
                    <a:pt x="52" y="242"/>
                  </a:cubicBezTo>
                  <a:cubicBezTo>
                    <a:pt x="47" y="242"/>
                    <a:pt x="47" y="242"/>
                    <a:pt x="47" y="242"/>
                  </a:cubicBezTo>
                  <a:cubicBezTo>
                    <a:pt x="47" y="243"/>
                    <a:pt x="47" y="244"/>
                    <a:pt x="47" y="245"/>
                  </a:cubicBezTo>
                  <a:cubicBezTo>
                    <a:pt x="52" y="247"/>
                    <a:pt x="53" y="248"/>
                    <a:pt x="53" y="253"/>
                  </a:cubicBezTo>
                  <a:cubicBezTo>
                    <a:pt x="52" y="253"/>
                    <a:pt x="52" y="253"/>
                    <a:pt x="52" y="253"/>
                  </a:cubicBezTo>
                  <a:cubicBezTo>
                    <a:pt x="50" y="251"/>
                    <a:pt x="50" y="249"/>
                    <a:pt x="48" y="247"/>
                  </a:cubicBezTo>
                  <a:cubicBezTo>
                    <a:pt x="47" y="247"/>
                    <a:pt x="38" y="243"/>
                    <a:pt x="38" y="243"/>
                  </a:cubicBezTo>
                  <a:cubicBezTo>
                    <a:pt x="37" y="242"/>
                    <a:pt x="36" y="243"/>
                    <a:pt x="35" y="243"/>
                  </a:cubicBezTo>
                  <a:cubicBezTo>
                    <a:pt x="34" y="242"/>
                    <a:pt x="33" y="240"/>
                    <a:pt x="32" y="239"/>
                  </a:cubicBezTo>
                  <a:cubicBezTo>
                    <a:pt x="31" y="239"/>
                    <a:pt x="30" y="240"/>
                    <a:pt x="28" y="239"/>
                  </a:cubicBezTo>
                  <a:cubicBezTo>
                    <a:pt x="28" y="239"/>
                    <a:pt x="26" y="236"/>
                    <a:pt x="25" y="236"/>
                  </a:cubicBezTo>
                  <a:cubicBezTo>
                    <a:pt x="24" y="236"/>
                    <a:pt x="23" y="236"/>
                    <a:pt x="22" y="236"/>
                  </a:cubicBezTo>
                  <a:cubicBezTo>
                    <a:pt x="21" y="235"/>
                    <a:pt x="20" y="232"/>
                    <a:pt x="18" y="232"/>
                  </a:cubicBezTo>
                  <a:cubicBezTo>
                    <a:pt x="14" y="231"/>
                    <a:pt x="10" y="234"/>
                    <a:pt x="7" y="233"/>
                  </a:cubicBezTo>
                  <a:cubicBezTo>
                    <a:pt x="7" y="232"/>
                    <a:pt x="7" y="232"/>
                    <a:pt x="7" y="232"/>
                  </a:cubicBezTo>
                  <a:cubicBezTo>
                    <a:pt x="4" y="231"/>
                    <a:pt x="2" y="232"/>
                    <a:pt x="0" y="231"/>
                  </a:cubicBezTo>
                  <a:cubicBezTo>
                    <a:pt x="3" y="370"/>
                    <a:pt x="3" y="370"/>
                    <a:pt x="3" y="370"/>
                  </a:cubicBezTo>
                  <a:cubicBezTo>
                    <a:pt x="3" y="370"/>
                    <a:pt x="9" y="367"/>
                    <a:pt x="11" y="368"/>
                  </a:cubicBezTo>
                  <a:cubicBezTo>
                    <a:pt x="12" y="369"/>
                    <a:pt x="15" y="371"/>
                    <a:pt x="16" y="370"/>
                  </a:cubicBezTo>
                  <a:cubicBezTo>
                    <a:pt x="22" y="364"/>
                    <a:pt x="19" y="370"/>
                    <a:pt x="20" y="373"/>
                  </a:cubicBezTo>
                  <a:cubicBezTo>
                    <a:pt x="21" y="376"/>
                    <a:pt x="21" y="376"/>
                    <a:pt x="23" y="379"/>
                  </a:cubicBezTo>
                  <a:cubicBezTo>
                    <a:pt x="25" y="382"/>
                    <a:pt x="31" y="385"/>
                    <a:pt x="33" y="388"/>
                  </a:cubicBezTo>
                  <a:cubicBezTo>
                    <a:pt x="35" y="391"/>
                    <a:pt x="32" y="395"/>
                    <a:pt x="37" y="390"/>
                  </a:cubicBezTo>
                  <a:cubicBezTo>
                    <a:pt x="40" y="388"/>
                    <a:pt x="43" y="389"/>
                    <a:pt x="44" y="386"/>
                  </a:cubicBezTo>
                  <a:cubicBezTo>
                    <a:pt x="45" y="383"/>
                    <a:pt x="42" y="381"/>
                    <a:pt x="44" y="381"/>
                  </a:cubicBezTo>
                  <a:cubicBezTo>
                    <a:pt x="47" y="381"/>
                    <a:pt x="50" y="378"/>
                    <a:pt x="52" y="381"/>
                  </a:cubicBezTo>
                  <a:cubicBezTo>
                    <a:pt x="53" y="384"/>
                    <a:pt x="58" y="383"/>
                    <a:pt x="58" y="386"/>
                  </a:cubicBezTo>
                  <a:cubicBezTo>
                    <a:pt x="58" y="388"/>
                    <a:pt x="58" y="390"/>
                    <a:pt x="61" y="390"/>
                  </a:cubicBezTo>
                  <a:cubicBezTo>
                    <a:pt x="65" y="391"/>
                    <a:pt x="67" y="395"/>
                    <a:pt x="69" y="397"/>
                  </a:cubicBezTo>
                  <a:cubicBezTo>
                    <a:pt x="70" y="400"/>
                    <a:pt x="77" y="406"/>
                    <a:pt x="79" y="409"/>
                  </a:cubicBezTo>
                  <a:cubicBezTo>
                    <a:pt x="81" y="412"/>
                    <a:pt x="81" y="416"/>
                    <a:pt x="85" y="418"/>
                  </a:cubicBezTo>
                  <a:cubicBezTo>
                    <a:pt x="88" y="420"/>
                    <a:pt x="87" y="423"/>
                    <a:pt x="91" y="425"/>
                  </a:cubicBezTo>
                  <a:cubicBezTo>
                    <a:pt x="94" y="427"/>
                    <a:pt x="97" y="422"/>
                    <a:pt x="97" y="425"/>
                  </a:cubicBezTo>
                  <a:cubicBezTo>
                    <a:pt x="97" y="428"/>
                    <a:pt x="98" y="430"/>
                    <a:pt x="99" y="433"/>
                  </a:cubicBezTo>
                  <a:cubicBezTo>
                    <a:pt x="100" y="436"/>
                    <a:pt x="100" y="434"/>
                    <a:pt x="102" y="435"/>
                  </a:cubicBezTo>
                  <a:cubicBezTo>
                    <a:pt x="104" y="437"/>
                    <a:pt x="103" y="441"/>
                    <a:pt x="105" y="441"/>
                  </a:cubicBezTo>
                  <a:cubicBezTo>
                    <a:pt x="107" y="441"/>
                    <a:pt x="103" y="443"/>
                    <a:pt x="104" y="445"/>
                  </a:cubicBezTo>
                  <a:cubicBezTo>
                    <a:pt x="104" y="447"/>
                    <a:pt x="104" y="448"/>
                    <a:pt x="104" y="449"/>
                  </a:cubicBezTo>
                  <a:cubicBezTo>
                    <a:pt x="103" y="450"/>
                    <a:pt x="101" y="453"/>
                    <a:pt x="101" y="453"/>
                  </a:cubicBezTo>
                  <a:close/>
                  <a:moveTo>
                    <a:pt x="506" y="620"/>
                  </a:moveTo>
                  <a:cubicBezTo>
                    <a:pt x="506" y="620"/>
                    <a:pt x="506" y="620"/>
                    <a:pt x="506" y="619"/>
                  </a:cubicBezTo>
                  <a:cubicBezTo>
                    <a:pt x="505" y="620"/>
                    <a:pt x="505" y="621"/>
                    <a:pt x="505" y="621"/>
                  </a:cubicBezTo>
                  <a:lnTo>
                    <a:pt x="506" y="620"/>
                  </a:lnTo>
                  <a:close/>
                  <a:moveTo>
                    <a:pt x="656" y="29"/>
                  </a:moveTo>
                  <a:cubicBezTo>
                    <a:pt x="657" y="29"/>
                    <a:pt x="657" y="30"/>
                    <a:pt x="657" y="31"/>
                  </a:cubicBezTo>
                  <a:cubicBezTo>
                    <a:pt x="653" y="30"/>
                    <a:pt x="653" y="29"/>
                    <a:pt x="656" y="29"/>
                  </a:cubicBezTo>
                  <a:close/>
                  <a:moveTo>
                    <a:pt x="386" y="265"/>
                  </a:moveTo>
                  <a:cubicBezTo>
                    <a:pt x="386" y="266"/>
                    <a:pt x="386" y="266"/>
                    <a:pt x="386" y="266"/>
                  </a:cubicBezTo>
                  <a:cubicBezTo>
                    <a:pt x="384" y="266"/>
                    <a:pt x="385" y="265"/>
                    <a:pt x="386" y="265"/>
                  </a:cubicBezTo>
                  <a:close/>
                  <a:moveTo>
                    <a:pt x="94" y="241"/>
                  </a:moveTo>
                  <a:cubicBezTo>
                    <a:pt x="95" y="241"/>
                    <a:pt x="94" y="242"/>
                    <a:pt x="94" y="242"/>
                  </a:cubicBezTo>
                  <a:cubicBezTo>
                    <a:pt x="94" y="241"/>
                    <a:pt x="93" y="240"/>
                    <a:pt x="94" y="241"/>
                  </a:cubicBezTo>
                  <a:close/>
                  <a:moveTo>
                    <a:pt x="147" y="518"/>
                  </a:moveTo>
                  <a:cubicBezTo>
                    <a:pt x="147" y="520"/>
                    <a:pt x="147" y="521"/>
                    <a:pt x="147" y="522"/>
                  </a:cubicBezTo>
                  <a:cubicBezTo>
                    <a:pt x="148" y="522"/>
                    <a:pt x="148" y="523"/>
                    <a:pt x="149" y="523"/>
                  </a:cubicBezTo>
                  <a:cubicBezTo>
                    <a:pt x="155" y="525"/>
                    <a:pt x="147" y="518"/>
                    <a:pt x="147" y="518"/>
                  </a:cubicBezTo>
                  <a:close/>
                  <a:moveTo>
                    <a:pt x="113" y="492"/>
                  </a:moveTo>
                  <a:cubicBezTo>
                    <a:pt x="112" y="492"/>
                    <a:pt x="114" y="494"/>
                    <a:pt x="114" y="494"/>
                  </a:cubicBezTo>
                  <a:cubicBezTo>
                    <a:pt x="114" y="494"/>
                    <a:pt x="115" y="491"/>
                    <a:pt x="113" y="492"/>
                  </a:cubicBezTo>
                  <a:close/>
                  <a:moveTo>
                    <a:pt x="111" y="472"/>
                  </a:moveTo>
                  <a:cubicBezTo>
                    <a:pt x="112" y="472"/>
                    <a:pt x="110" y="473"/>
                    <a:pt x="110" y="473"/>
                  </a:cubicBezTo>
                  <a:cubicBezTo>
                    <a:pt x="110" y="473"/>
                    <a:pt x="110" y="471"/>
                    <a:pt x="111" y="472"/>
                  </a:cubicBezTo>
                  <a:close/>
                  <a:moveTo>
                    <a:pt x="453" y="542"/>
                  </a:moveTo>
                  <a:cubicBezTo>
                    <a:pt x="452" y="543"/>
                    <a:pt x="454" y="544"/>
                    <a:pt x="454" y="544"/>
                  </a:cubicBezTo>
                  <a:cubicBezTo>
                    <a:pt x="454" y="544"/>
                    <a:pt x="456" y="542"/>
                    <a:pt x="453" y="542"/>
                  </a:cubicBezTo>
                  <a:close/>
                  <a:moveTo>
                    <a:pt x="464" y="536"/>
                  </a:moveTo>
                  <a:cubicBezTo>
                    <a:pt x="464" y="536"/>
                    <a:pt x="463" y="537"/>
                    <a:pt x="463" y="537"/>
                  </a:cubicBezTo>
                  <a:cubicBezTo>
                    <a:pt x="465" y="537"/>
                    <a:pt x="466" y="536"/>
                    <a:pt x="464" y="536"/>
                  </a:cubicBezTo>
                  <a:close/>
                  <a:moveTo>
                    <a:pt x="638" y="573"/>
                  </a:moveTo>
                  <a:cubicBezTo>
                    <a:pt x="639" y="573"/>
                    <a:pt x="637" y="574"/>
                    <a:pt x="637" y="574"/>
                  </a:cubicBezTo>
                  <a:cubicBezTo>
                    <a:pt x="637" y="574"/>
                    <a:pt x="637" y="572"/>
                    <a:pt x="638" y="573"/>
                  </a:cubicBezTo>
                  <a:close/>
                  <a:moveTo>
                    <a:pt x="693" y="583"/>
                  </a:moveTo>
                  <a:cubicBezTo>
                    <a:pt x="693" y="584"/>
                    <a:pt x="693" y="584"/>
                    <a:pt x="693" y="584"/>
                  </a:cubicBezTo>
                  <a:cubicBezTo>
                    <a:pt x="694" y="584"/>
                    <a:pt x="694" y="584"/>
                    <a:pt x="694" y="584"/>
                  </a:cubicBezTo>
                  <a:cubicBezTo>
                    <a:pt x="694" y="584"/>
                    <a:pt x="695" y="583"/>
                    <a:pt x="693" y="583"/>
                  </a:cubicBezTo>
                  <a:close/>
                  <a:moveTo>
                    <a:pt x="613" y="559"/>
                  </a:moveTo>
                  <a:cubicBezTo>
                    <a:pt x="617" y="558"/>
                    <a:pt x="612" y="562"/>
                    <a:pt x="611" y="562"/>
                  </a:cubicBezTo>
                  <a:cubicBezTo>
                    <a:pt x="607" y="564"/>
                    <a:pt x="612" y="559"/>
                    <a:pt x="613" y="559"/>
                  </a:cubicBezTo>
                  <a:close/>
                  <a:moveTo>
                    <a:pt x="667" y="520"/>
                  </a:moveTo>
                  <a:cubicBezTo>
                    <a:pt x="667" y="521"/>
                    <a:pt x="667" y="523"/>
                    <a:pt x="667" y="524"/>
                  </a:cubicBezTo>
                  <a:cubicBezTo>
                    <a:pt x="668" y="524"/>
                    <a:pt x="669" y="524"/>
                    <a:pt x="671" y="524"/>
                  </a:cubicBezTo>
                  <a:cubicBezTo>
                    <a:pt x="674" y="527"/>
                    <a:pt x="674" y="527"/>
                    <a:pt x="674" y="527"/>
                  </a:cubicBezTo>
                  <a:cubicBezTo>
                    <a:pt x="674" y="528"/>
                    <a:pt x="674" y="529"/>
                    <a:pt x="674" y="529"/>
                  </a:cubicBezTo>
                  <a:cubicBezTo>
                    <a:pt x="675" y="530"/>
                    <a:pt x="677" y="530"/>
                    <a:pt x="679" y="530"/>
                  </a:cubicBezTo>
                  <a:cubicBezTo>
                    <a:pt x="681" y="531"/>
                    <a:pt x="683" y="533"/>
                    <a:pt x="685" y="534"/>
                  </a:cubicBezTo>
                  <a:cubicBezTo>
                    <a:pt x="686" y="534"/>
                    <a:pt x="687" y="534"/>
                    <a:pt x="689" y="534"/>
                  </a:cubicBezTo>
                  <a:cubicBezTo>
                    <a:pt x="689" y="533"/>
                    <a:pt x="690" y="533"/>
                    <a:pt x="690" y="532"/>
                  </a:cubicBezTo>
                  <a:cubicBezTo>
                    <a:pt x="686" y="529"/>
                    <a:pt x="686" y="529"/>
                    <a:pt x="686" y="529"/>
                  </a:cubicBezTo>
                  <a:cubicBezTo>
                    <a:pt x="686" y="529"/>
                    <a:pt x="685" y="529"/>
                    <a:pt x="685" y="529"/>
                  </a:cubicBezTo>
                  <a:cubicBezTo>
                    <a:pt x="683" y="528"/>
                    <a:pt x="682" y="525"/>
                    <a:pt x="681" y="524"/>
                  </a:cubicBezTo>
                  <a:cubicBezTo>
                    <a:pt x="681" y="524"/>
                    <a:pt x="679" y="525"/>
                    <a:pt x="679" y="524"/>
                  </a:cubicBezTo>
                  <a:cubicBezTo>
                    <a:pt x="676" y="524"/>
                    <a:pt x="674" y="522"/>
                    <a:pt x="672" y="521"/>
                  </a:cubicBezTo>
                  <a:cubicBezTo>
                    <a:pt x="670" y="521"/>
                    <a:pt x="669" y="521"/>
                    <a:pt x="667" y="520"/>
                  </a:cubicBezTo>
                  <a:close/>
                  <a:moveTo>
                    <a:pt x="538" y="591"/>
                  </a:moveTo>
                  <a:cubicBezTo>
                    <a:pt x="538" y="592"/>
                    <a:pt x="539" y="593"/>
                    <a:pt x="539" y="593"/>
                  </a:cubicBezTo>
                  <a:cubicBezTo>
                    <a:pt x="538" y="596"/>
                    <a:pt x="538" y="596"/>
                    <a:pt x="538" y="596"/>
                  </a:cubicBezTo>
                  <a:cubicBezTo>
                    <a:pt x="534" y="594"/>
                    <a:pt x="537" y="593"/>
                    <a:pt x="538" y="591"/>
                  </a:cubicBezTo>
                  <a:close/>
                  <a:moveTo>
                    <a:pt x="518" y="583"/>
                  </a:moveTo>
                  <a:cubicBezTo>
                    <a:pt x="518" y="583"/>
                    <a:pt x="519" y="586"/>
                    <a:pt x="519" y="586"/>
                  </a:cubicBezTo>
                  <a:cubicBezTo>
                    <a:pt x="522" y="587"/>
                    <a:pt x="520" y="584"/>
                    <a:pt x="518" y="583"/>
                  </a:cubicBezTo>
                  <a:close/>
                  <a:moveTo>
                    <a:pt x="583" y="578"/>
                  </a:moveTo>
                  <a:cubicBezTo>
                    <a:pt x="584" y="579"/>
                    <a:pt x="586" y="580"/>
                    <a:pt x="587" y="580"/>
                  </a:cubicBezTo>
                  <a:cubicBezTo>
                    <a:pt x="586" y="581"/>
                    <a:pt x="585" y="583"/>
                    <a:pt x="583" y="582"/>
                  </a:cubicBezTo>
                  <a:cubicBezTo>
                    <a:pt x="583" y="582"/>
                    <a:pt x="584" y="581"/>
                    <a:pt x="584" y="580"/>
                  </a:cubicBezTo>
                  <a:cubicBezTo>
                    <a:pt x="583" y="580"/>
                    <a:pt x="580" y="580"/>
                    <a:pt x="582" y="579"/>
                  </a:cubicBezTo>
                  <a:cubicBezTo>
                    <a:pt x="584" y="578"/>
                    <a:pt x="581" y="578"/>
                    <a:pt x="583" y="578"/>
                  </a:cubicBezTo>
                  <a:close/>
                  <a:moveTo>
                    <a:pt x="506" y="575"/>
                  </a:moveTo>
                  <a:cubicBezTo>
                    <a:pt x="507" y="575"/>
                    <a:pt x="506" y="576"/>
                    <a:pt x="506" y="576"/>
                  </a:cubicBezTo>
                  <a:cubicBezTo>
                    <a:pt x="507" y="577"/>
                    <a:pt x="509" y="578"/>
                    <a:pt x="510" y="578"/>
                  </a:cubicBezTo>
                  <a:cubicBezTo>
                    <a:pt x="512" y="579"/>
                    <a:pt x="516" y="579"/>
                    <a:pt x="516" y="579"/>
                  </a:cubicBezTo>
                  <a:cubicBezTo>
                    <a:pt x="518" y="580"/>
                    <a:pt x="515" y="578"/>
                    <a:pt x="515" y="578"/>
                  </a:cubicBezTo>
                  <a:cubicBezTo>
                    <a:pt x="512" y="576"/>
                    <a:pt x="510" y="576"/>
                    <a:pt x="506" y="575"/>
                  </a:cubicBezTo>
                  <a:close/>
                  <a:moveTo>
                    <a:pt x="708" y="568"/>
                  </a:moveTo>
                  <a:cubicBezTo>
                    <a:pt x="707" y="569"/>
                    <a:pt x="707" y="570"/>
                    <a:pt x="707" y="570"/>
                  </a:cubicBezTo>
                  <a:cubicBezTo>
                    <a:pt x="706" y="571"/>
                    <a:pt x="705" y="570"/>
                    <a:pt x="704" y="570"/>
                  </a:cubicBezTo>
                  <a:cubicBezTo>
                    <a:pt x="703" y="571"/>
                    <a:pt x="702" y="572"/>
                    <a:pt x="702" y="573"/>
                  </a:cubicBezTo>
                  <a:cubicBezTo>
                    <a:pt x="703" y="574"/>
                    <a:pt x="703" y="574"/>
                    <a:pt x="702" y="574"/>
                  </a:cubicBezTo>
                  <a:cubicBezTo>
                    <a:pt x="702" y="576"/>
                    <a:pt x="701" y="578"/>
                    <a:pt x="701" y="579"/>
                  </a:cubicBezTo>
                  <a:cubicBezTo>
                    <a:pt x="703" y="578"/>
                    <a:pt x="705" y="579"/>
                    <a:pt x="706" y="578"/>
                  </a:cubicBezTo>
                  <a:cubicBezTo>
                    <a:pt x="707" y="577"/>
                    <a:pt x="706" y="576"/>
                    <a:pt x="706" y="576"/>
                  </a:cubicBezTo>
                  <a:cubicBezTo>
                    <a:pt x="706" y="576"/>
                    <a:pt x="713" y="571"/>
                    <a:pt x="708" y="574"/>
                  </a:cubicBezTo>
                  <a:cubicBezTo>
                    <a:pt x="708" y="573"/>
                    <a:pt x="708" y="572"/>
                    <a:pt x="708" y="572"/>
                  </a:cubicBezTo>
                  <a:cubicBezTo>
                    <a:pt x="711" y="571"/>
                    <a:pt x="709" y="570"/>
                    <a:pt x="708" y="568"/>
                  </a:cubicBezTo>
                  <a:close/>
                  <a:moveTo>
                    <a:pt x="532" y="566"/>
                  </a:moveTo>
                  <a:cubicBezTo>
                    <a:pt x="535" y="567"/>
                    <a:pt x="536" y="570"/>
                    <a:pt x="532" y="570"/>
                  </a:cubicBezTo>
                  <a:cubicBezTo>
                    <a:pt x="532" y="569"/>
                    <a:pt x="532" y="569"/>
                    <a:pt x="532" y="569"/>
                  </a:cubicBezTo>
                  <a:cubicBezTo>
                    <a:pt x="530" y="569"/>
                    <a:pt x="528" y="569"/>
                    <a:pt x="527" y="568"/>
                  </a:cubicBezTo>
                  <a:cubicBezTo>
                    <a:pt x="527" y="567"/>
                    <a:pt x="527" y="567"/>
                    <a:pt x="527" y="567"/>
                  </a:cubicBezTo>
                  <a:cubicBezTo>
                    <a:pt x="528" y="567"/>
                    <a:pt x="531" y="566"/>
                    <a:pt x="532" y="566"/>
                  </a:cubicBezTo>
                  <a:close/>
                  <a:moveTo>
                    <a:pt x="671" y="560"/>
                  </a:moveTo>
                  <a:cubicBezTo>
                    <a:pt x="670" y="560"/>
                    <a:pt x="670" y="561"/>
                    <a:pt x="670" y="562"/>
                  </a:cubicBezTo>
                  <a:cubicBezTo>
                    <a:pt x="670" y="563"/>
                    <a:pt x="668" y="564"/>
                    <a:pt x="668" y="564"/>
                  </a:cubicBezTo>
                  <a:cubicBezTo>
                    <a:pt x="669" y="566"/>
                    <a:pt x="669" y="566"/>
                    <a:pt x="669" y="566"/>
                  </a:cubicBezTo>
                  <a:cubicBezTo>
                    <a:pt x="669" y="566"/>
                    <a:pt x="671" y="566"/>
                    <a:pt x="671" y="566"/>
                  </a:cubicBezTo>
                  <a:cubicBezTo>
                    <a:pt x="672" y="567"/>
                    <a:pt x="671" y="569"/>
                    <a:pt x="672" y="569"/>
                  </a:cubicBezTo>
                  <a:cubicBezTo>
                    <a:pt x="672" y="569"/>
                    <a:pt x="674" y="569"/>
                    <a:pt x="674" y="569"/>
                  </a:cubicBezTo>
                  <a:cubicBezTo>
                    <a:pt x="679" y="570"/>
                    <a:pt x="678" y="570"/>
                    <a:pt x="683" y="568"/>
                  </a:cubicBezTo>
                  <a:cubicBezTo>
                    <a:pt x="683" y="569"/>
                    <a:pt x="683" y="570"/>
                    <a:pt x="682" y="570"/>
                  </a:cubicBezTo>
                  <a:cubicBezTo>
                    <a:pt x="682" y="572"/>
                    <a:pt x="682" y="572"/>
                    <a:pt x="682" y="572"/>
                  </a:cubicBezTo>
                  <a:cubicBezTo>
                    <a:pt x="683" y="572"/>
                    <a:pt x="683" y="573"/>
                    <a:pt x="683" y="573"/>
                  </a:cubicBezTo>
                  <a:cubicBezTo>
                    <a:pt x="684" y="573"/>
                    <a:pt x="685" y="573"/>
                    <a:pt x="686" y="573"/>
                  </a:cubicBezTo>
                  <a:cubicBezTo>
                    <a:pt x="685" y="572"/>
                    <a:pt x="686" y="572"/>
                    <a:pt x="686" y="572"/>
                  </a:cubicBezTo>
                  <a:cubicBezTo>
                    <a:pt x="686" y="572"/>
                    <a:pt x="687" y="571"/>
                    <a:pt x="687" y="571"/>
                  </a:cubicBezTo>
                  <a:cubicBezTo>
                    <a:pt x="686" y="571"/>
                    <a:pt x="685" y="570"/>
                    <a:pt x="685" y="570"/>
                  </a:cubicBezTo>
                  <a:cubicBezTo>
                    <a:pt x="685" y="569"/>
                    <a:pt x="685" y="568"/>
                    <a:pt x="685" y="568"/>
                  </a:cubicBezTo>
                  <a:cubicBezTo>
                    <a:pt x="685" y="568"/>
                    <a:pt x="687" y="567"/>
                    <a:pt x="686" y="567"/>
                  </a:cubicBezTo>
                  <a:cubicBezTo>
                    <a:pt x="684" y="567"/>
                    <a:pt x="680" y="568"/>
                    <a:pt x="677" y="568"/>
                  </a:cubicBezTo>
                  <a:cubicBezTo>
                    <a:pt x="677" y="566"/>
                    <a:pt x="677" y="566"/>
                    <a:pt x="677" y="566"/>
                  </a:cubicBezTo>
                  <a:cubicBezTo>
                    <a:pt x="676" y="566"/>
                    <a:pt x="676" y="567"/>
                    <a:pt x="676" y="567"/>
                  </a:cubicBezTo>
                  <a:cubicBezTo>
                    <a:pt x="674" y="568"/>
                    <a:pt x="672" y="566"/>
                    <a:pt x="671" y="565"/>
                  </a:cubicBezTo>
                  <a:cubicBezTo>
                    <a:pt x="671" y="565"/>
                    <a:pt x="672" y="562"/>
                    <a:pt x="671" y="562"/>
                  </a:cubicBezTo>
                  <a:cubicBezTo>
                    <a:pt x="672" y="562"/>
                    <a:pt x="673" y="559"/>
                    <a:pt x="671" y="560"/>
                  </a:cubicBezTo>
                  <a:close/>
                  <a:moveTo>
                    <a:pt x="707" y="558"/>
                  </a:moveTo>
                  <a:cubicBezTo>
                    <a:pt x="706" y="560"/>
                    <a:pt x="706" y="560"/>
                    <a:pt x="706" y="560"/>
                  </a:cubicBezTo>
                  <a:cubicBezTo>
                    <a:pt x="703" y="561"/>
                    <a:pt x="702" y="559"/>
                    <a:pt x="700" y="559"/>
                  </a:cubicBezTo>
                  <a:cubicBezTo>
                    <a:pt x="699" y="560"/>
                    <a:pt x="698" y="561"/>
                    <a:pt x="697" y="562"/>
                  </a:cubicBezTo>
                  <a:cubicBezTo>
                    <a:pt x="698" y="562"/>
                    <a:pt x="698" y="565"/>
                    <a:pt x="697" y="566"/>
                  </a:cubicBezTo>
                  <a:cubicBezTo>
                    <a:pt x="695" y="566"/>
                    <a:pt x="695" y="566"/>
                    <a:pt x="695" y="566"/>
                  </a:cubicBezTo>
                  <a:cubicBezTo>
                    <a:pt x="695" y="567"/>
                    <a:pt x="694" y="568"/>
                    <a:pt x="694" y="568"/>
                  </a:cubicBezTo>
                  <a:cubicBezTo>
                    <a:pt x="693" y="570"/>
                    <a:pt x="695" y="570"/>
                    <a:pt x="694" y="571"/>
                  </a:cubicBezTo>
                  <a:cubicBezTo>
                    <a:pt x="692" y="572"/>
                    <a:pt x="692" y="572"/>
                    <a:pt x="692" y="572"/>
                  </a:cubicBezTo>
                  <a:cubicBezTo>
                    <a:pt x="693" y="575"/>
                    <a:pt x="692" y="578"/>
                    <a:pt x="694" y="579"/>
                  </a:cubicBezTo>
                  <a:cubicBezTo>
                    <a:pt x="696" y="580"/>
                    <a:pt x="696" y="579"/>
                    <a:pt x="698" y="580"/>
                  </a:cubicBezTo>
                  <a:cubicBezTo>
                    <a:pt x="698" y="579"/>
                    <a:pt x="699" y="579"/>
                    <a:pt x="698" y="578"/>
                  </a:cubicBezTo>
                  <a:cubicBezTo>
                    <a:pt x="694" y="576"/>
                    <a:pt x="700" y="571"/>
                    <a:pt x="701" y="570"/>
                  </a:cubicBezTo>
                  <a:cubicBezTo>
                    <a:pt x="701" y="569"/>
                    <a:pt x="701" y="569"/>
                    <a:pt x="701" y="569"/>
                  </a:cubicBezTo>
                  <a:cubicBezTo>
                    <a:pt x="701" y="569"/>
                    <a:pt x="700" y="569"/>
                    <a:pt x="699" y="569"/>
                  </a:cubicBezTo>
                  <a:cubicBezTo>
                    <a:pt x="700" y="568"/>
                    <a:pt x="702" y="562"/>
                    <a:pt x="703" y="562"/>
                  </a:cubicBezTo>
                  <a:cubicBezTo>
                    <a:pt x="704" y="561"/>
                    <a:pt x="706" y="562"/>
                    <a:pt x="707" y="562"/>
                  </a:cubicBezTo>
                  <a:cubicBezTo>
                    <a:pt x="708" y="559"/>
                    <a:pt x="707" y="561"/>
                    <a:pt x="709" y="559"/>
                  </a:cubicBezTo>
                  <a:cubicBezTo>
                    <a:pt x="709" y="559"/>
                    <a:pt x="708" y="558"/>
                    <a:pt x="707" y="558"/>
                  </a:cubicBezTo>
                  <a:close/>
                  <a:moveTo>
                    <a:pt x="747" y="554"/>
                  </a:moveTo>
                  <a:cubicBezTo>
                    <a:pt x="747" y="555"/>
                    <a:pt x="746" y="560"/>
                    <a:pt x="748" y="558"/>
                  </a:cubicBezTo>
                  <a:cubicBezTo>
                    <a:pt x="750" y="558"/>
                    <a:pt x="749" y="556"/>
                    <a:pt x="749" y="554"/>
                  </a:cubicBezTo>
                  <a:cubicBezTo>
                    <a:pt x="748" y="554"/>
                    <a:pt x="747" y="554"/>
                    <a:pt x="747" y="554"/>
                  </a:cubicBezTo>
                  <a:close/>
                  <a:moveTo>
                    <a:pt x="692" y="549"/>
                  </a:moveTo>
                  <a:cubicBezTo>
                    <a:pt x="692" y="549"/>
                    <a:pt x="686" y="555"/>
                    <a:pt x="690" y="552"/>
                  </a:cubicBezTo>
                  <a:cubicBezTo>
                    <a:pt x="691" y="552"/>
                    <a:pt x="696" y="547"/>
                    <a:pt x="692" y="549"/>
                  </a:cubicBezTo>
                  <a:close/>
                  <a:moveTo>
                    <a:pt x="461" y="517"/>
                  </a:moveTo>
                  <a:cubicBezTo>
                    <a:pt x="464" y="520"/>
                    <a:pt x="464" y="521"/>
                    <a:pt x="465" y="526"/>
                  </a:cubicBezTo>
                  <a:cubicBezTo>
                    <a:pt x="464" y="526"/>
                    <a:pt x="462" y="526"/>
                    <a:pt x="463" y="526"/>
                  </a:cubicBezTo>
                  <a:cubicBezTo>
                    <a:pt x="463" y="526"/>
                    <a:pt x="460" y="526"/>
                    <a:pt x="462" y="526"/>
                  </a:cubicBezTo>
                  <a:cubicBezTo>
                    <a:pt x="461" y="526"/>
                    <a:pt x="459" y="526"/>
                    <a:pt x="459" y="526"/>
                  </a:cubicBezTo>
                  <a:cubicBezTo>
                    <a:pt x="459" y="523"/>
                    <a:pt x="459" y="523"/>
                    <a:pt x="459" y="523"/>
                  </a:cubicBezTo>
                  <a:cubicBezTo>
                    <a:pt x="457" y="522"/>
                    <a:pt x="459" y="525"/>
                    <a:pt x="458" y="525"/>
                  </a:cubicBezTo>
                  <a:cubicBezTo>
                    <a:pt x="457" y="525"/>
                    <a:pt x="457" y="525"/>
                    <a:pt x="457" y="525"/>
                  </a:cubicBezTo>
                  <a:cubicBezTo>
                    <a:pt x="457" y="525"/>
                    <a:pt x="457" y="519"/>
                    <a:pt x="457" y="518"/>
                  </a:cubicBezTo>
                  <a:cubicBezTo>
                    <a:pt x="458" y="517"/>
                    <a:pt x="460" y="517"/>
                    <a:pt x="461" y="517"/>
                  </a:cubicBezTo>
                  <a:close/>
                  <a:moveTo>
                    <a:pt x="603" y="505"/>
                  </a:moveTo>
                  <a:cubicBezTo>
                    <a:pt x="607" y="504"/>
                    <a:pt x="601" y="509"/>
                    <a:pt x="601" y="509"/>
                  </a:cubicBezTo>
                  <a:cubicBezTo>
                    <a:pt x="599" y="509"/>
                    <a:pt x="601" y="506"/>
                    <a:pt x="601" y="506"/>
                  </a:cubicBezTo>
                  <a:cubicBezTo>
                    <a:pt x="602" y="505"/>
                    <a:pt x="602" y="506"/>
                    <a:pt x="603" y="505"/>
                  </a:cubicBezTo>
                  <a:close/>
                  <a:moveTo>
                    <a:pt x="598" y="502"/>
                  </a:moveTo>
                  <a:cubicBezTo>
                    <a:pt x="598" y="502"/>
                    <a:pt x="597" y="502"/>
                    <a:pt x="599" y="503"/>
                  </a:cubicBezTo>
                  <a:cubicBezTo>
                    <a:pt x="600" y="503"/>
                    <a:pt x="599" y="504"/>
                    <a:pt x="599" y="505"/>
                  </a:cubicBezTo>
                  <a:cubicBezTo>
                    <a:pt x="599" y="506"/>
                    <a:pt x="592" y="512"/>
                    <a:pt x="591" y="512"/>
                  </a:cubicBezTo>
                  <a:cubicBezTo>
                    <a:pt x="590" y="512"/>
                    <a:pt x="590" y="511"/>
                    <a:pt x="589" y="511"/>
                  </a:cubicBezTo>
                  <a:cubicBezTo>
                    <a:pt x="589" y="511"/>
                    <a:pt x="588" y="511"/>
                    <a:pt x="587" y="511"/>
                  </a:cubicBezTo>
                  <a:cubicBezTo>
                    <a:pt x="589" y="509"/>
                    <a:pt x="591" y="506"/>
                    <a:pt x="593" y="505"/>
                  </a:cubicBezTo>
                  <a:cubicBezTo>
                    <a:pt x="594" y="504"/>
                    <a:pt x="596" y="505"/>
                    <a:pt x="596" y="504"/>
                  </a:cubicBezTo>
                  <a:cubicBezTo>
                    <a:pt x="597" y="503"/>
                    <a:pt x="597" y="502"/>
                    <a:pt x="598" y="502"/>
                  </a:cubicBezTo>
                  <a:close/>
                  <a:moveTo>
                    <a:pt x="738" y="499"/>
                  </a:moveTo>
                  <a:cubicBezTo>
                    <a:pt x="736" y="499"/>
                    <a:pt x="732" y="502"/>
                    <a:pt x="732" y="503"/>
                  </a:cubicBezTo>
                  <a:cubicBezTo>
                    <a:pt x="731" y="504"/>
                    <a:pt x="732" y="506"/>
                    <a:pt x="732" y="506"/>
                  </a:cubicBezTo>
                  <a:cubicBezTo>
                    <a:pt x="732" y="507"/>
                    <a:pt x="730" y="507"/>
                    <a:pt x="728" y="507"/>
                  </a:cubicBezTo>
                  <a:cubicBezTo>
                    <a:pt x="728" y="509"/>
                    <a:pt x="729" y="511"/>
                    <a:pt x="728" y="513"/>
                  </a:cubicBezTo>
                  <a:cubicBezTo>
                    <a:pt x="727" y="515"/>
                    <a:pt x="727" y="515"/>
                    <a:pt x="727" y="515"/>
                  </a:cubicBezTo>
                  <a:cubicBezTo>
                    <a:pt x="727" y="517"/>
                    <a:pt x="729" y="520"/>
                    <a:pt x="727" y="523"/>
                  </a:cubicBezTo>
                  <a:cubicBezTo>
                    <a:pt x="724" y="525"/>
                    <a:pt x="724" y="525"/>
                    <a:pt x="724" y="525"/>
                  </a:cubicBezTo>
                  <a:cubicBezTo>
                    <a:pt x="726" y="526"/>
                    <a:pt x="725" y="525"/>
                    <a:pt x="725" y="526"/>
                  </a:cubicBezTo>
                  <a:cubicBezTo>
                    <a:pt x="727" y="527"/>
                    <a:pt x="728" y="527"/>
                    <a:pt x="729" y="527"/>
                  </a:cubicBezTo>
                  <a:cubicBezTo>
                    <a:pt x="728" y="528"/>
                    <a:pt x="728" y="528"/>
                    <a:pt x="727" y="529"/>
                  </a:cubicBezTo>
                  <a:cubicBezTo>
                    <a:pt x="728" y="529"/>
                    <a:pt x="726" y="531"/>
                    <a:pt x="726" y="531"/>
                  </a:cubicBezTo>
                  <a:cubicBezTo>
                    <a:pt x="725" y="531"/>
                    <a:pt x="725" y="529"/>
                    <a:pt x="722" y="529"/>
                  </a:cubicBezTo>
                  <a:cubicBezTo>
                    <a:pt x="722" y="530"/>
                    <a:pt x="722" y="530"/>
                    <a:pt x="722" y="530"/>
                  </a:cubicBezTo>
                  <a:cubicBezTo>
                    <a:pt x="722" y="530"/>
                    <a:pt x="721" y="532"/>
                    <a:pt x="721" y="532"/>
                  </a:cubicBezTo>
                  <a:cubicBezTo>
                    <a:pt x="722" y="532"/>
                    <a:pt x="724" y="534"/>
                    <a:pt x="720" y="533"/>
                  </a:cubicBezTo>
                  <a:cubicBezTo>
                    <a:pt x="721" y="533"/>
                    <a:pt x="719" y="533"/>
                    <a:pt x="718" y="533"/>
                  </a:cubicBezTo>
                  <a:cubicBezTo>
                    <a:pt x="718" y="533"/>
                    <a:pt x="717" y="535"/>
                    <a:pt x="717" y="536"/>
                  </a:cubicBezTo>
                  <a:cubicBezTo>
                    <a:pt x="717" y="536"/>
                    <a:pt x="720" y="536"/>
                    <a:pt x="718" y="535"/>
                  </a:cubicBezTo>
                  <a:cubicBezTo>
                    <a:pt x="720" y="536"/>
                    <a:pt x="722" y="536"/>
                    <a:pt x="723" y="536"/>
                  </a:cubicBezTo>
                  <a:cubicBezTo>
                    <a:pt x="723" y="536"/>
                    <a:pt x="723" y="538"/>
                    <a:pt x="722" y="538"/>
                  </a:cubicBezTo>
                  <a:cubicBezTo>
                    <a:pt x="722" y="536"/>
                    <a:pt x="722" y="536"/>
                    <a:pt x="722" y="536"/>
                  </a:cubicBezTo>
                  <a:cubicBezTo>
                    <a:pt x="722" y="537"/>
                    <a:pt x="720" y="537"/>
                    <a:pt x="720" y="537"/>
                  </a:cubicBezTo>
                  <a:cubicBezTo>
                    <a:pt x="719" y="538"/>
                    <a:pt x="720" y="539"/>
                    <a:pt x="720" y="540"/>
                  </a:cubicBezTo>
                  <a:cubicBezTo>
                    <a:pt x="716" y="542"/>
                    <a:pt x="716" y="542"/>
                    <a:pt x="716" y="542"/>
                  </a:cubicBezTo>
                  <a:cubicBezTo>
                    <a:pt x="716" y="543"/>
                    <a:pt x="715" y="543"/>
                    <a:pt x="714" y="544"/>
                  </a:cubicBezTo>
                  <a:cubicBezTo>
                    <a:pt x="717" y="548"/>
                    <a:pt x="715" y="548"/>
                    <a:pt x="720" y="547"/>
                  </a:cubicBezTo>
                  <a:cubicBezTo>
                    <a:pt x="722" y="547"/>
                    <a:pt x="721" y="547"/>
                    <a:pt x="721" y="546"/>
                  </a:cubicBezTo>
                  <a:cubicBezTo>
                    <a:pt x="723" y="546"/>
                    <a:pt x="726" y="546"/>
                    <a:pt x="730" y="546"/>
                  </a:cubicBezTo>
                  <a:cubicBezTo>
                    <a:pt x="732" y="546"/>
                    <a:pt x="733" y="546"/>
                    <a:pt x="736" y="546"/>
                  </a:cubicBezTo>
                  <a:cubicBezTo>
                    <a:pt x="736" y="547"/>
                    <a:pt x="735" y="548"/>
                    <a:pt x="736" y="548"/>
                  </a:cubicBezTo>
                  <a:cubicBezTo>
                    <a:pt x="738" y="548"/>
                    <a:pt x="739" y="545"/>
                    <a:pt x="740" y="545"/>
                  </a:cubicBezTo>
                  <a:cubicBezTo>
                    <a:pt x="741" y="545"/>
                    <a:pt x="741" y="547"/>
                    <a:pt x="741" y="547"/>
                  </a:cubicBezTo>
                  <a:cubicBezTo>
                    <a:pt x="745" y="547"/>
                    <a:pt x="748" y="546"/>
                    <a:pt x="754" y="545"/>
                  </a:cubicBezTo>
                  <a:cubicBezTo>
                    <a:pt x="752" y="550"/>
                    <a:pt x="751" y="548"/>
                    <a:pt x="756" y="549"/>
                  </a:cubicBezTo>
                  <a:cubicBezTo>
                    <a:pt x="756" y="548"/>
                    <a:pt x="757" y="546"/>
                    <a:pt x="758" y="545"/>
                  </a:cubicBezTo>
                  <a:cubicBezTo>
                    <a:pt x="758" y="545"/>
                    <a:pt x="759" y="545"/>
                    <a:pt x="760" y="545"/>
                  </a:cubicBezTo>
                  <a:cubicBezTo>
                    <a:pt x="759" y="546"/>
                    <a:pt x="760" y="547"/>
                    <a:pt x="759" y="548"/>
                  </a:cubicBezTo>
                  <a:cubicBezTo>
                    <a:pt x="758" y="549"/>
                    <a:pt x="756" y="549"/>
                    <a:pt x="756" y="550"/>
                  </a:cubicBezTo>
                  <a:cubicBezTo>
                    <a:pt x="755" y="551"/>
                    <a:pt x="756" y="552"/>
                    <a:pt x="755" y="553"/>
                  </a:cubicBezTo>
                  <a:cubicBezTo>
                    <a:pt x="755" y="553"/>
                    <a:pt x="753" y="554"/>
                    <a:pt x="752" y="554"/>
                  </a:cubicBezTo>
                  <a:cubicBezTo>
                    <a:pt x="752" y="554"/>
                    <a:pt x="752" y="556"/>
                    <a:pt x="752" y="556"/>
                  </a:cubicBezTo>
                  <a:cubicBezTo>
                    <a:pt x="753" y="556"/>
                    <a:pt x="754" y="557"/>
                    <a:pt x="754" y="556"/>
                  </a:cubicBezTo>
                  <a:cubicBezTo>
                    <a:pt x="756" y="556"/>
                    <a:pt x="758" y="553"/>
                    <a:pt x="759" y="551"/>
                  </a:cubicBezTo>
                  <a:cubicBezTo>
                    <a:pt x="758" y="552"/>
                    <a:pt x="759" y="549"/>
                    <a:pt x="760" y="549"/>
                  </a:cubicBezTo>
                  <a:cubicBezTo>
                    <a:pt x="761" y="548"/>
                    <a:pt x="762" y="549"/>
                    <a:pt x="763" y="548"/>
                  </a:cubicBezTo>
                  <a:cubicBezTo>
                    <a:pt x="763" y="548"/>
                    <a:pt x="764" y="545"/>
                    <a:pt x="764" y="545"/>
                  </a:cubicBezTo>
                  <a:cubicBezTo>
                    <a:pt x="766" y="545"/>
                    <a:pt x="766" y="545"/>
                    <a:pt x="766" y="545"/>
                  </a:cubicBezTo>
                  <a:cubicBezTo>
                    <a:pt x="766" y="545"/>
                    <a:pt x="766" y="547"/>
                    <a:pt x="766" y="547"/>
                  </a:cubicBezTo>
                  <a:cubicBezTo>
                    <a:pt x="768" y="548"/>
                    <a:pt x="768" y="548"/>
                    <a:pt x="768" y="548"/>
                  </a:cubicBezTo>
                  <a:cubicBezTo>
                    <a:pt x="769" y="549"/>
                    <a:pt x="768" y="550"/>
                    <a:pt x="768" y="551"/>
                  </a:cubicBezTo>
                  <a:cubicBezTo>
                    <a:pt x="768" y="552"/>
                    <a:pt x="767" y="551"/>
                    <a:pt x="766" y="552"/>
                  </a:cubicBezTo>
                  <a:cubicBezTo>
                    <a:pt x="766" y="554"/>
                    <a:pt x="766" y="556"/>
                    <a:pt x="766" y="557"/>
                  </a:cubicBezTo>
                  <a:cubicBezTo>
                    <a:pt x="767" y="557"/>
                    <a:pt x="768" y="556"/>
                    <a:pt x="768" y="556"/>
                  </a:cubicBezTo>
                  <a:cubicBezTo>
                    <a:pt x="769" y="555"/>
                    <a:pt x="769" y="553"/>
                    <a:pt x="769" y="552"/>
                  </a:cubicBezTo>
                  <a:cubicBezTo>
                    <a:pt x="772" y="555"/>
                    <a:pt x="772" y="553"/>
                    <a:pt x="771" y="558"/>
                  </a:cubicBezTo>
                  <a:cubicBezTo>
                    <a:pt x="773" y="558"/>
                    <a:pt x="773" y="558"/>
                    <a:pt x="776" y="558"/>
                  </a:cubicBezTo>
                  <a:cubicBezTo>
                    <a:pt x="776" y="556"/>
                    <a:pt x="776" y="556"/>
                    <a:pt x="777" y="554"/>
                  </a:cubicBezTo>
                  <a:cubicBezTo>
                    <a:pt x="777" y="553"/>
                    <a:pt x="779" y="550"/>
                    <a:pt x="779" y="549"/>
                  </a:cubicBezTo>
                  <a:cubicBezTo>
                    <a:pt x="780" y="546"/>
                    <a:pt x="780" y="546"/>
                    <a:pt x="780" y="546"/>
                  </a:cubicBezTo>
                  <a:cubicBezTo>
                    <a:pt x="779" y="547"/>
                    <a:pt x="778" y="547"/>
                    <a:pt x="778" y="547"/>
                  </a:cubicBezTo>
                  <a:cubicBezTo>
                    <a:pt x="777" y="548"/>
                    <a:pt x="778" y="549"/>
                    <a:pt x="778" y="550"/>
                  </a:cubicBezTo>
                  <a:cubicBezTo>
                    <a:pt x="777" y="550"/>
                    <a:pt x="773" y="551"/>
                    <a:pt x="774" y="546"/>
                  </a:cubicBezTo>
                  <a:cubicBezTo>
                    <a:pt x="774" y="545"/>
                    <a:pt x="777" y="543"/>
                    <a:pt x="778" y="542"/>
                  </a:cubicBezTo>
                  <a:cubicBezTo>
                    <a:pt x="778" y="542"/>
                    <a:pt x="777" y="541"/>
                    <a:pt x="778" y="540"/>
                  </a:cubicBezTo>
                  <a:cubicBezTo>
                    <a:pt x="777" y="541"/>
                    <a:pt x="776" y="541"/>
                    <a:pt x="776" y="541"/>
                  </a:cubicBezTo>
                  <a:cubicBezTo>
                    <a:pt x="776" y="542"/>
                    <a:pt x="776" y="542"/>
                    <a:pt x="776" y="542"/>
                  </a:cubicBezTo>
                  <a:cubicBezTo>
                    <a:pt x="775" y="543"/>
                    <a:pt x="774" y="543"/>
                    <a:pt x="774" y="544"/>
                  </a:cubicBezTo>
                  <a:cubicBezTo>
                    <a:pt x="773" y="545"/>
                    <a:pt x="773" y="547"/>
                    <a:pt x="773" y="549"/>
                  </a:cubicBezTo>
                  <a:cubicBezTo>
                    <a:pt x="772" y="549"/>
                    <a:pt x="771" y="548"/>
                    <a:pt x="769" y="548"/>
                  </a:cubicBezTo>
                  <a:cubicBezTo>
                    <a:pt x="768" y="546"/>
                    <a:pt x="768" y="546"/>
                    <a:pt x="768" y="546"/>
                  </a:cubicBezTo>
                  <a:cubicBezTo>
                    <a:pt x="769" y="546"/>
                    <a:pt x="770" y="546"/>
                    <a:pt x="771" y="546"/>
                  </a:cubicBezTo>
                  <a:cubicBezTo>
                    <a:pt x="771" y="546"/>
                    <a:pt x="771" y="544"/>
                    <a:pt x="772" y="544"/>
                  </a:cubicBezTo>
                  <a:cubicBezTo>
                    <a:pt x="770" y="543"/>
                    <a:pt x="770" y="543"/>
                    <a:pt x="769" y="542"/>
                  </a:cubicBezTo>
                  <a:cubicBezTo>
                    <a:pt x="769" y="542"/>
                    <a:pt x="769" y="541"/>
                    <a:pt x="769" y="540"/>
                  </a:cubicBezTo>
                  <a:cubicBezTo>
                    <a:pt x="769" y="540"/>
                    <a:pt x="771" y="540"/>
                    <a:pt x="771" y="540"/>
                  </a:cubicBezTo>
                  <a:cubicBezTo>
                    <a:pt x="772" y="538"/>
                    <a:pt x="772" y="537"/>
                    <a:pt x="773" y="535"/>
                  </a:cubicBezTo>
                  <a:cubicBezTo>
                    <a:pt x="771" y="536"/>
                    <a:pt x="771" y="536"/>
                    <a:pt x="770" y="536"/>
                  </a:cubicBezTo>
                  <a:cubicBezTo>
                    <a:pt x="770" y="538"/>
                    <a:pt x="770" y="538"/>
                    <a:pt x="770" y="538"/>
                  </a:cubicBezTo>
                  <a:cubicBezTo>
                    <a:pt x="769" y="538"/>
                    <a:pt x="769" y="537"/>
                    <a:pt x="768" y="537"/>
                  </a:cubicBezTo>
                  <a:cubicBezTo>
                    <a:pt x="767" y="537"/>
                    <a:pt x="765" y="539"/>
                    <a:pt x="765" y="539"/>
                  </a:cubicBezTo>
                  <a:cubicBezTo>
                    <a:pt x="764" y="539"/>
                    <a:pt x="764" y="538"/>
                    <a:pt x="763" y="538"/>
                  </a:cubicBezTo>
                  <a:cubicBezTo>
                    <a:pt x="764" y="537"/>
                    <a:pt x="764" y="535"/>
                    <a:pt x="765" y="534"/>
                  </a:cubicBezTo>
                  <a:cubicBezTo>
                    <a:pt x="764" y="534"/>
                    <a:pt x="764" y="535"/>
                    <a:pt x="764" y="535"/>
                  </a:cubicBezTo>
                  <a:cubicBezTo>
                    <a:pt x="763" y="535"/>
                    <a:pt x="762" y="535"/>
                    <a:pt x="762" y="535"/>
                  </a:cubicBezTo>
                  <a:cubicBezTo>
                    <a:pt x="762" y="535"/>
                    <a:pt x="762" y="534"/>
                    <a:pt x="762" y="533"/>
                  </a:cubicBezTo>
                  <a:cubicBezTo>
                    <a:pt x="761" y="532"/>
                    <a:pt x="761" y="532"/>
                    <a:pt x="760" y="532"/>
                  </a:cubicBezTo>
                  <a:cubicBezTo>
                    <a:pt x="762" y="531"/>
                    <a:pt x="762" y="531"/>
                    <a:pt x="762" y="531"/>
                  </a:cubicBezTo>
                  <a:cubicBezTo>
                    <a:pt x="762" y="531"/>
                    <a:pt x="763" y="527"/>
                    <a:pt x="764" y="526"/>
                  </a:cubicBezTo>
                  <a:cubicBezTo>
                    <a:pt x="762" y="525"/>
                    <a:pt x="762" y="525"/>
                    <a:pt x="761" y="524"/>
                  </a:cubicBezTo>
                  <a:cubicBezTo>
                    <a:pt x="760" y="524"/>
                    <a:pt x="760" y="524"/>
                    <a:pt x="760" y="524"/>
                  </a:cubicBezTo>
                  <a:cubicBezTo>
                    <a:pt x="759" y="526"/>
                    <a:pt x="759" y="526"/>
                    <a:pt x="759" y="526"/>
                  </a:cubicBezTo>
                  <a:cubicBezTo>
                    <a:pt x="754" y="528"/>
                    <a:pt x="756" y="524"/>
                    <a:pt x="755" y="523"/>
                  </a:cubicBezTo>
                  <a:cubicBezTo>
                    <a:pt x="751" y="526"/>
                    <a:pt x="756" y="525"/>
                    <a:pt x="750" y="525"/>
                  </a:cubicBezTo>
                  <a:cubicBezTo>
                    <a:pt x="750" y="525"/>
                    <a:pt x="750" y="528"/>
                    <a:pt x="750" y="528"/>
                  </a:cubicBezTo>
                  <a:cubicBezTo>
                    <a:pt x="749" y="528"/>
                    <a:pt x="749" y="527"/>
                    <a:pt x="748" y="526"/>
                  </a:cubicBezTo>
                  <a:cubicBezTo>
                    <a:pt x="747" y="526"/>
                    <a:pt x="745" y="527"/>
                    <a:pt x="744" y="527"/>
                  </a:cubicBezTo>
                  <a:cubicBezTo>
                    <a:pt x="743" y="527"/>
                    <a:pt x="745" y="526"/>
                    <a:pt x="745" y="526"/>
                  </a:cubicBezTo>
                  <a:cubicBezTo>
                    <a:pt x="745" y="524"/>
                    <a:pt x="745" y="524"/>
                    <a:pt x="745" y="524"/>
                  </a:cubicBezTo>
                  <a:cubicBezTo>
                    <a:pt x="743" y="525"/>
                    <a:pt x="743" y="525"/>
                    <a:pt x="741" y="525"/>
                  </a:cubicBezTo>
                  <a:cubicBezTo>
                    <a:pt x="746" y="521"/>
                    <a:pt x="745" y="521"/>
                    <a:pt x="740" y="518"/>
                  </a:cubicBezTo>
                  <a:cubicBezTo>
                    <a:pt x="739" y="518"/>
                    <a:pt x="740" y="520"/>
                    <a:pt x="740" y="520"/>
                  </a:cubicBezTo>
                  <a:cubicBezTo>
                    <a:pt x="739" y="520"/>
                    <a:pt x="739" y="519"/>
                    <a:pt x="738" y="519"/>
                  </a:cubicBezTo>
                  <a:cubicBezTo>
                    <a:pt x="737" y="522"/>
                    <a:pt x="736" y="523"/>
                    <a:pt x="734" y="525"/>
                  </a:cubicBezTo>
                  <a:cubicBezTo>
                    <a:pt x="734" y="525"/>
                    <a:pt x="735" y="522"/>
                    <a:pt x="735" y="522"/>
                  </a:cubicBezTo>
                  <a:cubicBezTo>
                    <a:pt x="734" y="523"/>
                    <a:pt x="734" y="520"/>
                    <a:pt x="734" y="520"/>
                  </a:cubicBezTo>
                  <a:cubicBezTo>
                    <a:pt x="734" y="520"/>
                    <a:pt x="733" y="519"/>
                    <a:pt x="734" y="518"/>
                  </a:cubicBezTo>
                  <a:cubicBezTo>
                    <a:pt x="734" y="516"/>
                    <a:pt x="737" y="515"/>
                    <a:pt x="737" y="514"/>
                  </a:cubicBezTo>
                  <a:cubicBezTo>
                    <a:pt x="738" y="512"/>
                    <a:pt x="737" y="510"/>
                    <a:pt x="737" y="508"/>
                  </a:cubicBezTo>
                  <a:cubicBezTo>
                    <a:pt x="738" y="508"/>
                    <a:pt x="738" y="508"/>
                    <a:pt x="738" y="508"/>
                  </a:cubicBezTo>
                  <a:cubicBezTo>
                    <a:pt x="738" y="508"/>
                    <a:pt x="740" y="508"/>
                    <a:pt x="740" y="507"/>
                  </a:cubicBezTo>
                  <a:cubicBezTo>
                    <a:pt x="742" y="506"/>
                    <a:pt x="743" y="504"/>
                    <a:pt x="740" y="504"/>
                  </a:cubicBezTo>
                  <a:cubicBezTo>
                    <a:pt x="740" y="503"/>
                    <a:pt x="740" y="503"/>
                    <a:pt x="740" y="503"/>
                  </a:cubicBezTo>
                  <a:cubicBezTo>
                    <a:pt x="740" y="502"/>
                    <a:pt x="741" y="503"/>
                    <a:pt x="742" y="503"/>
                  </a:cubicBezTo>
                  <a:cubicBezTo>
                    <a:pt x="742" y="501"/>
                    <a:pt x="742" y="501"/>
                    <a:pt x="742" y="501"/>
                  </a:cubicBezTo>
                  <a:cubicBezTo>
                    <a:pt x="744" y="501"/>
                    <a:pt x="744" y="501"/>
                    <a:pt x="744" y="501"/>
                  </a:cubicBezTo>
                  <a:cubicBezTo>
                    <a:pt x="744" y="500"/>
                    <a:pt x="743" y="499"/>
                    <a:pt x="744" y="499"/>
                  </a:cubicBezTo>
                  <a:cubicBezTo>
                    <a:pt x="743" y="499"/>
                    <a:pt x="740" y="500"/>
                    <a:pt x="741" y="500"/>
                  </a:cubicBezTo>
                  <a:cubicBezTo>
                    <a:pt x="740" y="500"/>
                    <a:pt x="738" y="499"/>
                    <a:pt x="738" y="499"/>
                  </a:cubicBezTo>
                  <a:close/>
                  <a:moveTo>
                    <a:pt x="363" y="494"/>
                  </a:moveTo>
                  <a:cubicBezTo>
                    <a:pt x="366" y="494"/>
                    <a:pt x="366" y="496"/>
                    <a:pt x="367" y="498"/>
                  </a:cubicBezTo>
                  <a:cubicBezTo>
                    <a:pt x="368" y="498"/>
                    <a:pt x="369" y="497"/>
                    <a:pt x="369" y="497"/>
                  </a:cubicBezTo>
                  <a:cubicBezTo>
                    <a:pt x="370" y="498"/>
                    <a:pt x="369" y="501"/>
                    <a:pt x="369" y="502"/>
                  </a:cubicBezTo>
                  <a:cubicBezTo>
                    <a:pt x="370" y="503"/>
                    <a:pt x="372" y="504"/>
                    <a:pt x="373" y="505"/>
                  </a:cubicBezTo>
                  <a:cubicBezTo>
                    <a:pt x="374" y="506"/>
                    <a:pt x="373" y="507"/>
                    <a:pt x="373" y="509"/>
                  </a:cubicBezTo>
                  <a:cubicBezTo>
                    <a:pt x="374" y="510"/>
                    <a:pt x="375" y="511"/>
                    <a:pt x="376" y="513"/>
                  </a:cubicBezTo>
                  <a:cubicBezTo>
                    <a:pt x="375" y="514"/>
                    <a:pt x="376" y="514"/>
                    <a:pt x="375" y="515"/>
                  </a:cubicBezTo>
                  <a:cubicBezTo>
                    <a:pt x="374" y="515"/>
                    <a:pt x="372" y="515"/>
                    <a:pt x="371" y="515"/>
                  </a:cubicBezTo>
                  <a:cubicBezTo>
                    <a:pt x="371" y="512"/>
                    <a:pt x="371" y="508"/>
                    <a:pt x="369" y="505"/>
                  </a:cubicBezTo>
                  <a:cubicBezTo>
                    <a:pt x="369" y="505"/>
                    <a:pt x="368" y="505"/>
                    <a:pt x="367" y="505"/>
                  </a:cubicBezTo>
                  <a:cubicBezTo>
                    <a:pt x="367" y="504"/>
                    <a:pt x="368" y="503"/>
                    <a:pt x="367" y="503"/>
                  </a:cubicBezTo>
                  <a:cubicBezTo>
                    <a:pt x="367" y="500"/>
                    <a:pt x="362" y="499"/>
                    <a:pt x="362" y="497"/>
                  </a:cubicBezTo>
                  <a:cubicBezTo>
                    <a:pt x="362" y="495"/>
                    <a:pt x="362" y="494"/>
                    <a:pt x="363" y="494"/>
                  </a:cubicBezTo>
                  <a:close/>
                  <a:moveTo>
                    <a:pt x="625" y="481"/>
                  </a:moveTo>
                  <a:cubicBezTo>
                    <a:pt x="626" y="481"/>
                    <a:pt x="626" y="481"/>
                    <a:pt x="627" y="482"/>
                  </a:cubicBezTo>
                  <a:cubicBezTo>
                    <a:pt x="626" y="484"/>
                    <a:pt x="626" y="485"/>
                    <a:pt x="626" y="487"/>
                  </a:cubicBezTo>
                  <a:cubicBezTo>
                    <a:pt x="625" y="488"/>
                    <a:pt x="625" y="487"/>
                    <a:pt x="623" y="487"/>
                  </a:cubicBezTo>
                  <a:cubicBezTo>
                    <a:pt x="623" y="487"/>
                    <a:pt x="622" y="489"/>
                    <a:pt x="621" y="489"/>
                  </a:cubicBezTo>
                  <a:cubicBezTo>
                    <a:pt x="621" y="488"/>
                    <a:pt x="620" y="488"/>
                    <a:pt x="621" y="486"/>
                  </a:cubicBezTo>
                  <a:cubicBezTo>
                    <a:pt x="621" y="484"/>
                    <a:pt x="624" y="482"/>
                    <a:pt x="625" y="481"/>
                  </a:cubicBezTo>
                  <a:close/>
                  <a:moveTo>
                    <a:pt x="519" y="480"/>
                  </a:moveTo>
                  <a:cubicBezTo>
                    <a:pt x="519" y="480"/>
                    <a:pt x="517" y="483"/>
                    <a:pt x="517" y="483"/>
                  </a:cubicBezTo>
                  <a:cubicBezTo>
                    <a:pt x="520" y="484"/>
                    <a:pt x="522" y="485"/>
                    <a:pt x="526" y="486"/>
                  </a:cubicBezTo>
                  <a:cubicBezTo>
                    <a:pt x="526" y="486"/>
                    <a:pt x="526" y="483"/>
                    <a:pt x="526" y="483"/>
                  </a:cubicBezTo>
                  <a:cubicBezTo>
                    <a:pt x="525" y="483"/>
                    <a:pt x="524" y="483"/>
                    <a:pt x="524" y="483"/>
                  </a:cubicBezTo>
                  <a:cubicBezTo>
                    <a:pt x="522" y="481"/>
                    <a:pt x="522" y="481"/>
                    <a:pt x="519" y="480"/>
                  </a:cubicBezTo>
                  <a:close/>
                  <a:moveTo>
                    <a:pt x="357" y="474"/>
                  </a:moveTo>
                  <a:cubicBezTo>
                    <a:pt x="360" y="474"/>
                    <a:pt x="359" y="477"/>
                    <a:pt x="357" y="478"/>
                  </a:cubicBezTo>
                  <a:cubicBezTo>
                    <a:pt x="359" y="479"/>
                    <a:pt x="360" y="479"/>
                    <a:pt x="361" y="480"/>
                  </a:cubicBezTo>
                  <a:cubicBezTo>
                    <a:pt x="361" y="485"/>
                    <a:pt x="361" y="489"/>
                    <a:pt x="361" y="494"/>
                  </a:cubicBezTo>
                  <a:cubicBezTo>
                    <a:pt x="360" y="494"/>
                    <a:pt x="359" y="494"/>
                    <a:pt x="357" y="494"/>
                  </a:cubicBezTo>
                  <a:cubicBezTo>
                    <a:pt x="357" y="493"/>
                    <a:pt x="356" y="492"/>
                    <a:pt x="356" y="492"/>
                  </a:cubicBezTo>
                  <a:cubicBezTo>
                    <a:pt x="356" y="490"/>
                    <a:pt x="357" y="490"/>
                    <a:pt x="357" y="489"/>
                  </a:cubicBezTo>
                  <a:cubicBezTo>
                    <a:pt x="359" y="483"/>
                    <a:pt x="354" y="480"/>
                    <a:pt x="351" y="478"/>
                  </a:cubicBezTo>
                  <a:cubicBezTo>
                    <a:pt x="352" y="478"/>
                    <a:pt x="355" y="477"/>
                    <a:pt x="357" y="477"/>
                  </a:cubicBezTo>
                  <a:cubicBezTo>
                    <a:pt x="356" y="477"/>
                    <a:pt x="355" y="474"/>
                    <a:pt x="357" y="474"/>
                  </a:cubicBezTo>
                  <a:close/>
                  <a:moveTo>
                    <a:pt x="667" y="473"/>
                  </a:moveTo>
                  <a:cubicBezTo>
                    <a:pt x="667" y="473"/>
                    <a:pt x="672" y="476"/>
                    <a:pt x="672" y="476"/>
                  </a:cubicBezTo>
                  <a:cubicBezTo>
                    <a:pt x="672" y="476"/>
                    <a:pt x="672" y="478"/>
                    <a:pt x="672" y="478"/>
                  </a:cubicBezTo>
                  <a:cubicBezTo>
                    <a:pt x="671" y="478"/>
                    <a:pt x="669" y="479"/>
                    <a:pt x="669" y="479"/>
                  </a:cubicBezTo>
                  <a:cubicBezTo>
                    <a:pt x="668" y="479"/>
                    <a:pt x="666" y="473"/>
                    <a:pt x="667" y="473"/>
                  </a:cubicBezTo>
                  <a:close/>
                  <a:moveTo>
                    <a:pt x="634" y="463"/>
                  </a:moveTo>
                  <a:cubicBezTo>
                    <a:pt x="634" y="465"/>
                    <a:pt x="634" y="467"/>
                    <a:pt x="634" y="469"/>
                  </a:cubicBezTo>
                  <a:cubicBezTo>
                    <a:pt x="633" y="469"/>
                    <a:pt x="633" y="469"/>
                    <a:pt x="633" y="469"/>
                  </a:cubicBezTo>
                  <a:cubicBezTo>
                    <a:pt x="633" y="470"/>
                    <a:pt x="634" y="470"/>
                    <a:pt x="633" y="472"/>
                  </a:cubicBezTo>
                  <a:cubicBezTo>
                    <a:pt x="631" y="471"/>
                    <a:pt x="628" y="474"/>
                    <a:pt x="630" y="468"/>
                  </a:cubicBezTo>
                  <a:cubicBezTo>
                    <a:pt x="630" y="467"/>
                    <a:pt x="632" y="467"/>
                    <a:pt x="633" y="467"/>
                  </a:cubicBezTo>
                  <a:cubicBezTo>
                    <a:pt x="633" y="466"/>
                    <a:pt x="633" y="465"/>
                    <a:pt x="633" y="464"/>
                  </a:cubicBezTo>
                  <a:cubicBezTo>
                    <a:pt x="633" y="464"/>
                    <a:pt x="634" y="463"/>
                    <a:pt x="634" y="463"/>
                  </a:cubicBezTo>
                  <a:close/>
                  <a:moveTo>
                    <a:pt x="374" y="461"/>
                  </a:moveTo>
                  <a:cubicBezTo>
                    <a:pt x="374" y="461"/>
                    <a:pt x="374" y="463"/>
                    <a:pt x="374" y="463"/>
                  </a:cubicBezTo>
                  <a:cubicBezTo>
                    <a:pt x="375" y="464"/>
                    <a:pt x="376" y="463"/>
                    <a:pt x="376" y="463"/>
                  </a:cubicBezTo>
                  <a:cubicBezTo>
                    <a:pt x="376" y="467"/>
                    <a:pt x="375" y="470"/>
                    <a:pt x="377" y="474"/>
                  </a:cubicBezTo>
                  <a:cubicBezTo>
                    <a:pt x="377" y="474"/>
                    <a:pt x="379" y="476"/>
                    <a:pt x="379" y="476"/>
                  </a:cubicBezTo>
                  <a:cubicBezTo>
                    <a:pt x="379" y="477"/>
                    <a:pt x="378" y="478"/>
                    <a:pt x="379" y="479"/>
                  </a:cubicBezTo>
                  <a:cubicBezTo>
                    <a:pt x="379" y="479"/>
                    <a:pt x="379" y="479"/>
                    <a:pt x="379" y="479"/>
                  </a:cubicBezTo>
                  <a:cubicBezTo>
                    <a:pt x="380" y="481"/>
                    <a:pt x="381" y="483"/>
                    <a:pt x="383" y="485"/>
                  </a:cubicBezTo>
                  <a:cubicBezTo>
                    <a:pt x="384" y="486"/>
                    <a:pt x="384" y="486"/>
                    <a:pt x="384" y="486"/>
                  </a:cubicBezTo>
                  <a:cubicBezTo>
                    <a:pt x="385" y="488"/>
                    <a:pt x="383" y="488"/>
                    <a:pt x="383" y="489"/>
                  </a:cubicBezTo>
                  <a:cubicBezTo>
                    <a:pt x="384" y="490"/>
                    <a:pt x="387" y="497"/>
                    <a:pt x="389" y="497"/>
                  </a:cubicBezTo>
                  <a:cubicBezTo>
                    <a:pt x="389" y="498"/>
                    <a:pt x="389" y="498"/>
                    <a:pt x="389" y="498"/>
                  </a:cubicBezTo>
                  <a:cubicBezTo>
                    <a:pt x="390" y="499"/>
                    <a:pt x="392" y="498"/>
                    <a:pt x="393" y="499"/>
                  </a:cubicBezTo>
                  <a:cubicBezTo>
                    <a:pt x="391" y="503"/>
                    <a:pt x="392" y="505"/>
                    <a:pt x="393" y="510"/>
                  </a:cubicBezTo>
                  <a:cubicBezTo>
                    <a:pt x="392" y="510"/>
                    <a:pt x="390" y="510"/>
                    <a:pt x="389" y="511"/>
                  </a:cubicBezTo>
                  <a:cubicBezTo>
                    <a:pt x="389" y="511"/>
                    <a:pt x="389" y="512"/>
                    <a:pt x="389" y="513"/>
                  </a:cubicBezTo>
                  <a:cubicBezTo>
                    <a:pt x="389" y="513"/>
                    <a:pt x="387" y="512"/>
                    <a:pt x="387" y="513"/>
                  </a:cubicBezTo>
                  <a:cubicBezTo>
                    <a:pt x="386" y="508"/>
                    <a:pt x="387" y="503"/>
                    <a:pt x="385" y="499"/>
                  </a:cubicBezTo>
                  <a:cubicBezTo>
                    <a:pt x="385" y="498"/>
                    <a:pt x="383" y="499"/>
                    <a:pt x="383" y="499"/>
                  </a:cubicBezTo>
                  <a:cubicBezTo>
                    <a:pt x="383" y="498"/>
                    <a:pt x="383" y="497"/>
                    <a:pt x="383" y="496"/>
                  </a:cubicBezTo>
                  <a:cubicBezTo>
                    <a:pt x="383" y="495"/>
                    <a:pt x="383" y="495"/>
                    <a:pt x="383" y="495"/>
                  </a:cubicBezTo>
                  <a:cubicBezTo>
                    <a:pt x="382" y="495"/>
                    <a:pt x="380" y="495"/>
                    <a:pt x="379" y="495"/>
                  </a:cubicBezTo>
                  <a:cubicBezTo>
                    <a:pt x="379" y="491"/>
                    <a:pt x="378" y="492"/>
                    <a:pt x="380" y="489"/>
                  </a:cubicBezTo>
                  <a:cubicBezTo>
                    <a:pt x="378" y="488"/>
                    <a:pt x="378" y="486"/>
                    <a:pt x="376" y="487"/>
                  </a:cubicBezTo>
                  <a:cubicBezTo>
                    <a:pt x="376" y="488"/>
                    <a:pt x="377" y="488"/>
                    <a:pt x="375" y="488"/>
                  </a:cubicBezTo>
                  <a:cubicBezTo>
                    <a:pt x="374" y="488"/>
                    <a:pt x="374" y="485"/>
                    <a:pt x="373" y="485"/>
                  </a:cubicBezTo>
                  <a:cubicBezTo>
                    <a:pt x="372" y="484"/>
                    <a:pt x="369" y="483"/>
                    <a:pt x="368" y="482"/>
                  </a:cubicBezTo>
                  <a:cubicBezTo>
                    <a:pt x="367" y="481"/>
                    <a:pt x="368" y="480"/>
                    <a:pt x="367" y="478"/>
                  </a:cubicBezTo>
                  <a:cubicBezTo>
                    <a:pt x="368" y="478"/>
                    <a:pt x="369" y="478"/>
                    <a:pt x="369" y="477"/>
                  </a:cubicBezTo>
                  <a:cubicBezTo>
                    <a:pt x="364" y="475"/>
                    <a:pt x="366" y="477"/>
                    <a:pt x="363" y="473"/>
                  </a:cubicBezTo>
                  <a:cubicBezTo>
                    <a:pt x="365" y="471"/>
                    <a:pt x="367" y="468"/>
                    <a:pt x="368" y="465"/>
                  </a:cubicBezTo>
                  <a:cubicBezTo>
                    <a:pt x="369" y="465"/>
                    <a:pt x="371" y="465"/>
                    <a:pt x="373" y="465"/>
                  </a:cubicBezTo>
                  <a:cubicBezTo>
                    <a:pt x="373" y="465"/>
                    <a:pt x="373" y="463"/>
                    <a:pt x="373" y="463"/>
                  </a:cubicBezTo>
                  <a:cubicBezTo>
                    <a:pt x="373" y="463"/>
                    <a:pt x="372" y="463"/>
                    <a:pt x="372" y="462"/>
                  </a:cubicBezTo>
                  <a:lnTo>
                    <a:pt x="374" y="461"/>
                  </a:lnTo>
                  <a:close/>
                  <a:moveTo>
                    <a:pt x="592" y="457"/>
                  </a:moveTo>
                  <a:cubicBezTo>
                    <a:pt x="594" y="457"/>
                    <a:pt x="592" y="459"/>
                    <a:pt x="592" y="459"/>
                  </a:cubicBezTo>
                  <a:cubicBezTo>
                    <a:pt x="590" y="459"/>
                    <a:pt x="591" y="458"/>
                    <a:pt x="592" y="457"/>
                  </a:cubicBezTo>
                  <a:close/>
                  <a:moveTo>
                    <a:pt x="651" y="453"/>
                  </a:moveTo>
                  <a:cubicBezTo>
                    <a:pt x="652" y="453"/>
                    <a:pt x="654" y="456"/>
                    <a:pt x="652" y="455"/>
                  </a:cubicBezTo>
                  <a:cubicBezTo>
                    <a:pt x="652" y="455"/>
                    <a:pt x="650" y="452"/>
                    <a:pt x="651" y="453"/>
                  </a:cubicBezTo>
                  <a:close/>
                  <a:moveTo>
                    <a:pt x="591" y="442"/>
                  </a:moveTo>
                  <a:cubicBezTo>
                    <a:pt x="591" y="442"/>
                    <a:pt x="591" y="442"/>
                    <a:pt x="591" y="442"/>
                  </a:cubicBezTo>
                  <a:cubicBezTo>
                    <a:pt x="590" y="444"/>
                    <a:pt x="592" y="445"/>
                    <a:pt x="589" y="446"/>
                  </a:cubicBezTo>
                  <a:cubicBezTo>
                    <a:pt x="588" y="447"/>
                    <a:pt x="589" y="443"/>
                    <a:pt x="591" y="442"/>
                  </a:cubicBezTo>
                  <a:close/>
                  <a:moveTo>
                    <a:pt x="535" y="439"/>
                  </a:moveTo>
                  <a:cubicBezTo>
                    <a:pt x="534" y="439"/>
                    <a:pt x="534" y="440"/>
                    <a:pt x="536" y="441"/>
                  </a:cubicBezTo>
                  <a:cubicBezTo>
                    <a:pt x="536" y="441"/>
                    <a:pt x="537" y="438"/>
                    <a:pt x="535" y="439"/>
                  </a:cubicBezTo>
                  <a:close/>
                  <a:moveTo>
                    <a:pt x="579" y="435"/>
                  </a:moveTo>
                  <a:cubicBezTo>
                    <a:pt x="581" y="435"/>
                    <a:pt x="582" y="437"/>
                    <a:pt x="583" y="437"/>
                  </a:cubicBezTo>
                  <a:cubicBezTo>
                    <a:pt x="583" y="438"/>
                    <a:pt x="583" y="439"/>
                    <a:pt x="583" y="439"/>
                  </a:cubicBezTo>
                  <a:cubicBezTo>
                    <a:pt x="582" y="439"/>
                    <a:pt x="580" y="439"/>
                    <a:pt x="578" y="439"/>
                  </a:cubicBezTo>
                  <a:cubicBezTo>
                    <a:pt x="578" y="438"/>
                    <a:pt x="576" y="436"/>
                    <a:pt x="579" y="435"/>
                  </a:cubicBezTo>
                  <a:close/>
                  <a:moveTo>
                    <a:pt x="534" y="434"/>
                  </a:moveTo>
                  <a:cubicBezTo>
                    <a:pt x="532" y="434"/>
                    <a:pt x="533" y="436"/>
                    <a:pt x="534" y="436"/>
                  </a:cubicBezTo>
                  <a:cubicBezTo>
                    <a:pt x="534" y="436"/>
                    <a:pt x="536" y="433"/>
                    <a:pt x="534" y="434"/>
                  </a:cubicBezTo>
                  <a:close/>
                  <a:moveTo>
                    <a:pt x="330" y="432"/>
                  </a:moveTo>
                  <a:cubicBezTo>
                    <a:pt x="330" y="433"/>
                    <a:pt x="330" y="433"/>
                    <a:pt x="330" y="433"/>
                  </a:cubicBezTo>
                  <a:cubicBezTo>
                    <a:pt x="334" y="432"/>
                    <a:pt x="331" y="435"/>
                    <a:pt x="331" y="435"/>
                  </a:cubicBezTo>
                  <a:cubicBezTo>
                    <a:pt x="328" y="435"/>
                    <a:pt x="329" y="432"/>
                    <a:pt x="330" y="432"/>
                  </a:cubicBezTo>
                  <a:close/>
                  <a:moveTo>
                    <a:pt x="538" y="430"/>
                  </a:moveTo>
                  <a:cubicBezTo>
                    <a:pt x="538" y="434"/>
                    <a:pt x="537" y="437"/>
                    <a:pt x="537" y="440"/>
                  </a:cubicBezTo>
                  <a:cubicBezTo>
                    <a:pt x="537" y="440"/>
                    <a:pt x="539" y="440"/>
                    <a:pt x="539" y="440"/>
                  </a:cubicBezTo>
                  <a:cubicBezTo>
                    <a:pt x="540" y="437"/>
                    <a:pt x="541" y="434"/>
                    <a:pt x="541" y="431"/>
                  </a:cubicBezTo>
                  <a:cubicBezTo>
                    <a:pt x="540" y="430"/>
                    <a:pt x="539" y="431"/>
                    <a:pt x="538" y="430"/>
                  </a:cubicBezTo>
                  <a:close/>
                  <a:moveTo>
                    <a:pt x="535" y="429"/>
                  </a:moveTo>
                  <a:cubicBezTo>
                    <a:pt x="533" y="430"/>
                    <a:pt x="531" y="433"/>
                    <a:pt x="535" y="432"/>
                  </a:cubicBezTo>
                  <a:cubicBezTo>
                    <a:pt x="535" y="432"/>
                    <a:pt x="538" y="429"/>
                    <a:pt x="535" y="429"/>
                  </a:cubicBezTo>
                  <a:close/>
                  <a:moveTo>
                    <a:pt x="341" y="409"/>
                  </a:moveTo>
                  <a:cubicBezTo>
                    <a:pt x="342" y="410"/>
                    <a:pt x="342" y="411"/>
                    <a:pt x="342" y="411"/>
                  </a:cubicBezTo>
                  <a:cubicBezTo>
                    <a:pt x="343" y="411"/>
                    <a:pt x="344" y="411"/>
                    <a:pt x="345" y="411"/>
                  </a:cubicBezTo>
                  <a:cubicBezTo>
                    <a:pt x="344" y="413"/>
                    <a:pt x="344" y="414"/>
                    <a:pt x="344" y="415"/>
                  </a:cubicBezTo>
                  <a:cubicBezTo>
                    <a:pt x="343" y="416"/>
                    <a:pt x="342" y="416"/>
                    <a:pt x="342" y="417"/>
                  </a:cubicBezTo>
                  <a:cubicBezTo>
                    <a:pt x="341" y="419"/>
                    <a:pt x="343" y="419"/>
                    <a:pt x="343" y="421"/>
                  </a:cubicBezTo>
                  <a:cubicBezTo>
                    <a:pt x="343" y="421"/>
                    <a:pt x="341" y="422"/>
                    <a:pt x="341" y="422"/>
                  </a:cubicBezTo>
                  <a:cubicBezTo>
                    <a:pt x="338" y="428"/>
                    <a:pt x="342" y="429"/>
                    <a:pt x="335" y="431"/>
                  </a:cubicBezTo>
                  <a:cubicBezTo>
                    <a:pt x="335" y="429"/>
                    <a:pt x="335" y="429"/>
                    <a:pt x="335" y="426"/>
                  </a:cubicBezTo>
                  <a:cubicBezTo>
                    <a:pt x="334" y="421"/>
                    <a:pt x="332" y="423"/>
                    <a:pt x="335" y="418"/>
                  </a:cubicBezTo>
                  <a:cubicBezTo>
                    <a:pt x="337" y="415"/>
                    <a:pt x="339" y="412"/>
                    <a:pt x="341" y="409"/>
                  </a:cubicBezTo>
                  <a:close/>
                  <a:moveTo>
                    <a:pt x="334" y="402"/>
                  </a:moveTo>
                  <a:cubicBezTo>
                    <a:pt x="334" y="404"/>
                    <a:pt x="337" y="408"/>
                    <a:pt x="332" y="409"/>
                  </a:cubicBezTo>
                  <a:cubicBezTo>
                    <a:pt x="331" y="409"/>
                    <a:pt x="331" y="407"/>
                    <a:pt x="330" y="405"/>
                  </a:cubicBezTo>
                  <a:cubicBezTo>
                    <a:pt x="331" y="404"/>
                    <a:pt x="332" y="403"/>
                    <a:pt x="334" y="402"/>
                  </a:cubicBezTo>
                  <a:close/>
                  <a:moveTo>
                    <a:pt x="626" y="391"/>
                  </a:moveTo>
                  <a:cubicBezTo>
                    <a:pt x="627" y="392"/>
                    <a:pt x="627" y="392"/>
                    <a:pt x="627" y="392"/>
                  </a:cubicBezTo>
                  <a:cubicBezTo>
                    <a:pt x="626" y="391"/>
                    <a:pt x="627" y="391"/>
                    <a:pt x="626" y="391"/>
                  </a:cubicBezTo>
                  <a:close/>
                  <a:moveTo>
                    <a:pt x="635" y="374"/>
                  </a:moveTo>
                  <a:cubicBezTo>
                    <a:pt x="635" y="376"/>
                    <a:pt x="635" y="376"/>
                    <a:pt x="635" y="376"/>
                  </a:cubicBezTo>
                  <a:cubicBezTo>
                    <a:pt x="638" y="375"/>
                    <a:pt x="638" y="374"/>
                    <a:pt x="635" y="374"/>
                  </a:cubicBezTo>
                  <a:close/>
                  <a:moveTo>
                    <a:pt x="611" y="353"/>
                  </a:moveTo>
                  <a:cubicBezTo>
                    <a:pt x="611" y="353"/>
                    <a:pt x="613" y="355"/>
                    <a:pt x="613" y="356"/>
                  </a:cubicBezTo>
                  <a:cubicBezTo>
                    <a:pt x="620" y="354"/>
                    <a:pt x="613" y="354"/>
                    <a:pt x="611" y="353"/>
                  </a:cubicBezTo>
                  <a:close/>
                  <a:moveTo>
                    <a:pt x="586" y="328"/>
                  </a:moveTo>
                  <a:cubicBezTo>
                    <a:pt x="585" y="328"/>
                    <a:pt x="587" y="330"/>
                    <a:pt x="587" y="330"/>
                  </a:cubicBezTo>
                  <a:cubicBezTo>
                    <a:pt x="587" y="330"/>
                    <a:pt x="589" y="326"/>
                    <a:pt x="586" y="328"/>
                  </a:cubicBezTo>
                  <a:close/>
                  <a:moveTo>
                    <a:pt x="657" y="320"/>
                  </a:moveTo>
                  <a:cubicBezTo>
                    <a:pt x="657" y="321"/>
                    <a:pt x="659" y="324"/>
                    <a:pt x="657" y="322"/>
                  </a:cubicBezTo>
                  <a:cubicBezTo>
                    <a:pt x="657" y="322"/>
                    <a:pt x="655" y="320"/>
                    <a:pt x="657" y="320"/>
                  </a:cubicBezTo>
                  <a:close/>
                  <a:moveTo>
                    <a:pt x="485" y="299"/>
                  </a:moveTo>
                  <a:cubicBezTo>
                    <a:pt x="486" y="300"/>
                    <a:pt x="487" y="303"/>
                    <a:pt x="488" y="303"/>
                  </a:cubicBezTo>
                  <a:cubicBezTo>
                    <a:pt x="490" y="303"/>
                    <a:pt x="490" y="302"/>
                    <a:pt x="489" y="302"/>
                  </a:cubicBezTo>
                  <a:cubicBezTo>
                    <a:pt x="489" y="302"/>
                    <a:pt x="489" y="300"/>
                    <a:pt x="489" y="300"/>
                  </a:cubicBezTo>
                  <a:cubicBezTo>
                    <a:pt x="488" y="300"/>
                    <a:pt x="486" y="300"/>
                    <a:pt x="485" y="299"/>
                  </a:cubicBezTo>
                  <a:close/>
                  <a:moveTo>
                    <a:pt x="494" y="289"/>
                  </a:moveTo>
                  <a:cubicBezTo>
                    <a:pt x="494" y="290"/>
                    <a:pt x="494" y="290"/>
                    <a:pt x="494" y="290"/>
                  </a:cubicBezTo>
                  <a:cubicBezTo>
                    <a:pt x="496" y="290"/>
                    <a:pt x="496" y="289"/>
                    <a:pt x="494" y="289"/>
                  </a:cubicBezTo>
                  <a:close/>
                  <a:moveTo>
                    <a:pt x="530" y="236"/>
                  </a:moveTo>
                  <a:cubicBezTo>
                    <a:pt x="531" y="237"/>
                    <a:pt x="531" y="237"/>
                    <a:pt x="531" y="237"/>
                  </a:cubicBezTo>
                  <a:cubicBezTo>
                    <a:pt x="531" y="236"/>
                    <a:pt x="532" y="236"/>
                    <a:pt x="530" y="236"/>
                  </a:cubicBezTo>
                  <a:close/>
                  <a:moveTo>
                    <a:pt x="434" y="231"/>
                  </a:moveTo>
                  <a:cubicBezTo>
                    <a:pt x="435" y="233"/>
                    <a:pt x="435" y="233"/>
                    <a:pt x="435" y="233"/>
                  </a:cubicBezTo>
                  <a:cubicBezTo>
                    <a:pt x="434" y="232"/>
                    <a:pt x="435" y="231"/>
                    <a:pt x="434" y="231"/>
                  </a:cubicBezTo>
                  <a:close/>
                  <a:moveTo>
                    <a:pt x="476" y="226"/>
                  </a:moveTo>
                  <a:cubicBezTo>
                    <a:pt x="477" y="226"/>
                    <a:pt x="478" y="228"/>
                    <a:pt x="478" y="228"/>
                  </a:cubicBezTo>
                  <a:cubicBezTo>
                    <a:pt x="478" y="228"/>
                    <a:pt x="482" y="227"/>
                    <a:pt x="480" y="227"/>
                  </a:cubicBezTo>
                  <a:cubicBezTo>
                    <a:pt x="479" y="226"/>
                    <a:pt x="478" y="227"/>
                    <a:pt x="476" y="226"/>
                  </a:cubicBezTo>
                  <a:close/>
                  <a:moveTo>
                    <a:pt x="597" y="205"/>
                  </a:moveTo>
                  <a:cubicBezTo>
                    <a:pt x="596" y="207"/>
                    <a:pt x="596" y="207"/>
                    <a:pt x="596" y="207"/>
                  </a:cubicBezTo>
                  <a:cubicBezTo>
                    <a:pt x="597" y="207"/>
                    <a:pt x="597" y="207"/>
                    <a:pt x="597" y="207"/>
                  </a:cubicBezTo>
                  <a:cubicBezTo>
                    <a:pt x="597" y="207"/>
                    <a:pt x="599" y="204"/>
                    <a:pt x="597" y="205"/>
                  </a:cubicBezTo>
                  <a:close/>
                  <a:moveTo>
                    <a:pt x="546" y="198"/>
                  </a:moveTo>
                  <a:cubicBezTo>
                    <a:pt x="547" y="199"/>
                    <a:pt x="545" y="199"/>
                    <a:pt x="545" y="199"/>
                  </a:cubicBezTo>
                  <a:cubicBezTo>
                    <a:pt x="545" y="199"/>
                    <a:pt x="545" y="198"/>
                    <a:pt x="546" y="198"/>
                  </a:cubicBezTo>
                  <a:close/>
                  <a:moveTo>
                    <a:pt x="545" y="195"/>
                  </a:moveTo>
                  <a:cubicBezTo>
                    <a:pt x="546" y="196"/>
                    <a:pt x="544" y="197"/>
                    <a:pt x="544" y="197"/>
                  </a:cubicBezTo>
                  <a:cubicBezTo>
                    <a:pt x="544" y="196"/>
                    <a:pt x="544" y="195"/>
                    <a:pt x="545" y="195"/>
                  </a:cubicBezTo>
                  <a:close/>
                  <a:moveTo>
                    <a:pt x="533" y="149"/>
                  </a:moveTo>
                  <a:cubicBezTo>
                    <a:pt x="534" y="152"/>
                    <a:pt x="534" y="152"/>
                    <a:pt x="534" y="152"/>
                  </a:cubicBezTo>
                  <a:cubicBezTo>
                    <a:pt x="537" y="149"/>
                    <a:pt x="537" y="150"/>
                    <a:pt x="533" y="149"/>
                  </a:cubicBezTo>
                  <a:close/>
                  <a:moveTo>
                    <a:pt x="448" y="132"/>
                  </a:moveTo>
                  <a:cubicBezTo>
                    <a:pt x="449" y="132"/>
                    <a:pt x="447" y="133"/>
                    <a:pt x="447" y="133"/>
                  </a:cubicBezTo>
                  <a:cubicBezTo>
                    <a:pt x="447" y="132"/>
                    <a:pt x="447" y="131"/>
                    <a:pt x="448" y="132"/>
                  </a:cubicBezTo>
                  <a:close/>
                  <a:moveTo>
                    <a:pt x="504" y="114"/>
                  </a:moveTo>
                  <a:cubicBezTo>
                    <a:pt x="506" y="115"/>
                    <a:pt x="511" y="121"/>
                    <a:pt x="506" y="120"/>
                  </a:cubicBezTo>
                  <a:cubicBezTo>
                    <a:pt x="506" y="120"/>
                    <a:pt x="501" y="113"/>
                    <a:pt x="504" y="114"/>
                  </a:cubicBezTo>
                  <a:close/>
                  <a:moveTo>
                    <a:pt x="449" y="92"/>
                  </a:moveTo>
                  <a:cubicBezTo>
                    <a:pt x="449" y="92"/>
                    <a:pt x="449" y="93"/>
                    <a:pt x="448" y="93"/>
                  </a:cubicBezTo>
                  <a:cubicBezTo>
                    <a:pt x="448" y="92"/>
                    <a:pt x="447" y="91"/>
                    <a:pt x="449" y="92"/>
                  </a:cubicBezTo>
                  <a:close/>
                  <a:moveTo>
                    <a:pt x="447" y="88"/>
                  </a:moveTo>
                  <a:cubicBezTo>
                    <a:pt x="447" y="89"/>
                    <a:pt x="446" y="90"/>
                    <a:pt x="446" y="90"/>
                  </a:cubicBezTo>
                  <a:cubicBezTo>
                    <a:pt x="446" y="90"/>
                    <a:pt x="445" y="88"/>
                    <a:pt x="447" y="88"/>
                  </a:cubicBezTo>
                  <a:close/>
                  <a:moveTo>
                    <a:pt x="577" y="72"/>
                  </a:moveTo>
                  <a:cubicBezTo>
                    <a:pt x="577" y="73"/>
                    <a:pt x="577" y="74"/>
                    <a:pt x="576" y="76"/>
                  </a:cubicBezTo>
                  <a:cubicBezTo>
                    <a:pt x="579" y="77"/>
                    <a:pt x="581" y="77"/>
                    <a:pt x="584" y="78"/>
                  </a:cubicBezTo>
                  <a:cubicBezTo>
                    <a:pt x="585" y="79"/>
                    <a:pt x="585" y="79"/>
                    <a:pt x="585" y="79"/>
                  </a:cubicBezTo>
                  <a:cubicBezTo>
                    <a:pt x="587" y="79"/>
                    <a:pt x="585" y="78"/>
                    <a:pt x="587" y="78"/>
                  </a:cubicBezTo>
                  <a:cubicBezTo>
                    <a:pt x="587" y="77"/>
                    <a:pt x="586" y="76"/>
                    <a:pt x="586" y="74"/>
                  </a:cubicBezTo>
                  <a:cubicBezTo>
                    <a:pt x="588" y="74"/>
                    <a:pt x="587" y="73"/>
                    <a:pt x="587" y="72"/>
                  </a:cubicBezTo>
                  <a:cubicBezTo>
                    <a:pt x="584" y="73"/>
                    <a:pt x="582" y="73"/>
                    <a:pt x="577" y="72"/>
                  </a:cubicBezTo>
                  <a:close/>
                  <a:moveTo>
                    <a:pt x="423" y="56"/>
                  </a:moveTo>
                  <a:cubicBezTo>
                    <a:pt x="426" y="55"/>
                    <a:pt x="423" y="58"/>
                    <a:pt x="421" y="58"/>
                  </a:cubicBezTo>
                  <a:cubicBezTo>
                    <a:pt x="420" y="59"/>
                    <a:pt x="422" y="56"/>
                    <a:pt x="423" y="56"/>
                  </a:cubicBezTo>
                  <a:close/>
                  <a:moveTo>
                    <a:pt x="484" y="29"/>
                  </a:moveTo>
                  <a:cubicBezTo>
                    <a:pt x="485" y="29"/>
                    <a:pt x="488" y="36"/>
                    <a:pt x="486" y="33"/>
                  </a:cubicBezTo>
                  <a:cubicBezTo>
                    <a:pt x="486" y="33"/>
                    <a:pt x="482" y="27"/>
                    <a:pt x="484" y="29"/>
                  </a:cubicBezTo>
                  <a:close/>
                  <a:moveTo>
                    <a:pt x="498" y="27"/>
                  </a:moveTo>
                  <a:cubicBezTo>
                    <a:pt x="499" y="27"/>
                    <a:pt x="499" y="28"/>
                    <a:pt x="498" y="29"/>
                  </a:cubicBezTo>
                  <a:cubicBezTo>
                    <a:pt x="498" y="28"/>
                    <a:pt x="497" y="27"/>
                    <a:pt x="498" y="27"/>
                  </a:cubicBezTo>
                  <a:close/>
                  <a:moveTo>
                    <a:pt x="537" y="21"/>
                  </a:moveTo>
                  <a:cubicBezTo>
                    <a:pt x="540" y="21"/>
                    <a:pt x="541" y="22"/>
                    <a:pt x="543" y="23"/>
                  </a:cubicBezTo>
                  <a:cubicBezTo>
                    <a:pt x="541" y="23"/>
                    <a:pt x="541" y="23"/>
                    <a:pt x="539" y="24"/>
                  </a:cubicBezTo>
                  <a:cubicBezTo>
                    <a:pt x="539" y="24"/>
                    <a:pt x="539" y="22"/>
                    <a:pt x="539" y="22"/>
                  </a:cubicBezTo>
                  <a:cubicBezTo>
                    <a:pt x="538" y="22"/>
                    <a:pt x="535" y="20"/>
                    <a:pt x="537" y="21"/>
                  </a:cubicBezTo>
                  <a:close/>
                  <a:moveTo>
                    <a:pt x="660" y="359"/>
                  </a:moveTo>
                  <a:cubicBezTo>
                    <a:pt x="660" y="362"/>
                    <a:pt x="660" y="362"/>
                    <a:pt x="660" y="362"/>
                  </a:cubicBezTo>
                  <a:cubicBezTo>
                    <a:pt x="660" y="361"/>
                    <a:pt x="662" y="362"/>
                    <a:pt x="663" y="362"/>
                  </a:cubicBezTo>
                  <a:cubicBezTo>
                    <a:pt x="663" y="361"/>
                    <a:pt x="664" y="359"/>
                    <a:pt x="664" y="359"/>
                  </a:cubicBezTo>
                  <a:cubicBezTo>
                    <a:pt x="663" y="359"/>
                    <a:pt x="661" y="359"/>
                    <a:pt x="660" y="359"/>
                  </a:cubicBezTo>
                  <a:close/>
                  <a:moveTo>
                    <a:pt x="537" y="349"/>
                  </a:moveTo>
                  <a:cubicBezTo>
                    <a:pt x="535" y="350"/>
                    <a:pt x="533" y="355"/>
                    <a:pt x="532" y="356"/>
                  </a:cubicBezTo>
                  <a:cubicBezTo>
                    <a:pt x="533" y="357"/>
                    <a:pt x="535" y="357"/>
                    <a:pt x="536" y="358"/>
                  </a:cubicBezTo>
                  <a:cubicBezTo>
                    <a:pt x="537" y="358"/>
                    <a:pt x="540" y="348"/>
                    <a:pt x="537" y="349"/>
                  </a:cubicBezTo>
                  <a:close/>
                  <a:moveTo>
                    <a:pt x="585" y="343"/>
                  </a:moveTo>
                  <a:cubicBezTo>
                    <a:pt x="584" y="343"/>
                    <a:pt x="584" y="344"/>
                    <a:pt x="585" y="344"/>
                  </a:cubicBezTo>
                  <a:cubicBezTo>
                    <a:pt x="585" y="344"/>
                    <a:pt x="586" y="343"/>
                    <a:pt x="585" y="343"/>
                  </a:cubicBezTo>
                  <a:close/>
                  <a:moveTo>
                    <a:pt x="552" y="342"/>
                  </a:moveTo>
                  <a:cubicBezTo>
                    <a:pt x="552" y="342"/>
                    <a:pt x="551" y="343"/>
                    <a:pt x="551" y="343"/>
                  </a:cubicBezTo>
                  <a:cubicBezTo>
                    <a:pt x="551" y="343"/>
                    <a:pt x="554" y="344"/>
                    <a:pt x="554" y="344"/>
                  </a:cubicBezTo>
                  <a:cubicBezTo>
                    <a:pt x="554" y="344"/>
                    <a:pt x="554" y="342"/>
                    <a:pt x="554" y="342"/>
                  </a:cubicBezTo>
                  <a:cubicBezTo>
                    <a:pt x="553" y="342"/>
                    <a:pt x="552" y="342"/>
                    <a:pt x="552" y="342"/>
                  </a:cubicBezTo>
                  <a:close/>
                  <a:moveTo>
                    <a:pt x="560" y="341"/>
                  </a:moveTo>
                  <a:cubicBezTo>
                    <a:pt x="561" y="342"/>
                    <a:pt x="559" y="343"/>
                    <a:pt x="562" y="344"/>
                  </a:cubicBezTo>
                  <a:cubicBezTo>
                    <a:pt x="563" y="344"/>
                    <a:pt x="562" y="341"/>
                    <a:pt x="562" y="341"/>
                  </a:cubicBezTo>
                  <a:cubicBezTo>
                    <a:pt x="561" y="341"/>
                    <a:pt x="560" y="341"/>
                    <a:pt x="560" y="341"/>
                  </a:cubicBezTo>
                  <a:close/>
                  <a:moveTo>
                    <a:pt x="508" y="340"/>
                  </a:moveTo>
                  <a:cubicBezTo>
                    <a:pt x="508" y="340"/>
                    <a:pt x="508" y="342"/>
                    <a:pt x="507" y="342"/>
                  </a:cubicBezTo>
                  <a:cubicBezTo>
                    <a:pt x="507" y="343"/>
                    <a:pt x="501" y="345"/>
                    <a:pt x="501" y="346"/>
                  </a:cubicBezTo>
                  <a:cubicBezTo>
                    <a:pt x="500" y="346"/>
                    <a:pt x="497" y="347"/>
                    <a:pt x="496" y="348"/>
                  </a:cubicBezTo>
                  <a:cubicBezTo>
                    <a:pt x="495" y="348"/>
                    <a:pt x="494" y="349"/>
                    <a:pt x="493" y="350"/>
                  </a:cubicBezTo>
                  <a:cubicBezTo>
                    <a:pt x="494" y="350"/>
                    <a:pt x="492" y="352"/>
                    <a:pt x="492" y="352"/>
                  </a:cubicBezTo>
                  <a:cubicBezTo>
                    <a:pt x="500" y="352"/>
                    <a:pt x="496" y="351"/>
                    <a:pt x="500" y="349"/>
                  </a:cubicBezTo>
                  <a:cubicBezTo>
                    <a:pt x="502" y="348"/>
                    <a:pt x="504" y="349"/>
                    <a:pt x="505" y="348"/>
                  </a:cubicBezTo>
                  <a:cubicBezTo>
                    <a:pt x="506" y="348"/>
                    <a:pt x="506" y="345"/>
                    <a:pt x="507" y="344"/>
                  </a:cubicBezTo>
                  <a:cubicBezTo>
                    <a:pt x="508" y="343"/>
                    <a:pt x="515" y="343"/>
                    <a:pt x="508" y="340"/>
                  </a:cubicBezTo>
                  <a:close/>
                  <a:moveTo>
                    <a:pt x="668" y="337"/>
                  </a:moveTo>
                  <a:cubicBezTo>
                    <a:pt x="668" y="338"/>
                    <a:pt x="668" y="338"/>
                    <a:pt x="668" y="338"/>
                  </a:cubicBezTo>
                  <a:cubicBezTo>
                    <a:pt x="665" y="337"/>
                    <a:pt x="666" y="340"/>
                    <a:pt x="668" y="340"/>
                  </a:cubicBezTo>
                  <a:cubicBezTo>
                    <a:pt x="668" y="341"/>
                    <a:pt x="668" y="342"/>
                    <a:pt x="668" y="343"/>
                  </a:cubicBezTo>
                  <a:cubicBezTo>
                    <a:pt x="669" y="343"/>
                    <a:pt x="671" y="343"/>
                    <a:pt x="671" y="343"/>
                  </a:cubicBezTo>
                  <a:cubicBezTo>
                    <a:pt x="672" y="342"/>
                    <a:pt x="673" y="342"/>
                    <a:pt x="674" y="341"/>
                  </a:cubicBezTo>
                  <a:cubicBezTo>
                    <a:pt x="674" y="341"/>
                    <a:pt x="673" y="335"/>
                    <a:pt x="673" y="338"/>
                  </a:cubicBezTo>
                  <a:cubicBezTo>
                    <a:pt x="672" y="338"/>
                    <a:pt x="670" y="338"/>
                    <a:pt x="669" y="338"/>
                  </a:cubicBezTo>
                  <a:cubicBezTo>
                    <a:pt x="669" y="338"/>
                    <a:pt x="669" y="337"/>
                    <a:pt x="668" y="337"/>
                  </a:cubicBezTo>
                  <a:close/>
                  <a:moveTo>
                    <a:pt x="552" y="337"/>
                  </a:moveTo>
                  <a:cubicBezTo>
                    <a:pt x="551" y="339"/>
                    <a:pt x="551" y="339"/>
                    <a:pt x="551" y="339"/>
                  </a:cubicBezTo>
                  <a:cubicBezTo>
                    <a:pt x="552" y="339"/>
                    <a:pt x="554" y="339"/>
                    <a:pt x="554" y="339"/>
                  </a:cubicBezTo>
                  <a:cubicBezTo>
                    <a:pt x="555" y="340"/>
                    <a:pt x="552" y="337"/>
                    <a:pt x="552" y="337"/>
                  </a:cubicBezTo>
                  <a:close/>
                  <a:moveTo>
                    <a:pt x="607" y="308"/>
                  </a:moveTo>
                  <a:cubicBezTo>
                    <a:pt x="609" y="307"/>
                    <a:pt x="609" y="309"/>
                    <a:pt x="610" y="309"/>
                  </a:cubicBezTo>
                  <a:cubicBezTo>
                    <a:pt x="612" y="309"/>
                    <a:pt x="613" y="309"/>
                    <a:pt x="614" y="308"/>
                  </a:cubicBezTo>
                  <a:cubicBezTo>
                    <a:pt x="614" y="310"/>
                    <a:pt x="614" y="309"/>
                    <a:pt x="615" y="309"/>
                  </a:cubicBezTo>
                  <a:cubicBezTo>
                    <a:pt x="616" y="314"/>
                    <a:pt x="617" y="316"/>
                    <a:pt x="617" y="321"/>
                  </a:cubicBezTo>
                  <a:cubicBezTo>
                    <a:pt x="617" y="321"/>
                    <a:pt x="616" y="321"/>
                    <a:pt x="615" y="321"/>
                  </a:cubicBezTo>
                  <a:cubicBezTo>
                    <a:pt x="615" y="321"/>
                    <a:pt x="615" y="319"/>
                    <a:pt x="615" y="319"/>
                  </a:cubicBezTo>
                  <a:cubicBezTo>
                    <a:pt x="613" y="318"/>
                    <a:pt x="613" y="321"/>
                    <a:pt x="612" y="321"/>
                  </a:cubicBezTo>
                  <a:cubicBezTo>
                    <a:pt x="611" y="321"/>
                    <a:pt x="608" y="321"/>
                    <a:pt x="607" y="320"/>
                  </a:cubicBezTo>
                  <a:cubicBezTo>
                    <a:pt x="606" y="318"/>
                    <a:pt x="606" y="318"/>
                    <a:pt x="606" y="318"/>
                  </a:cubicBezTo>
                  <a:cubicBezTo>
                    <a:pt x="607" y="317"/>
                    <a:pt x="608" y="317"/>
                    <a:pt x="609" y="316"/>
                  </a:cubicBezTo>
                  <a:cubicBezTo>
                    <a:pt x="608" y="314"/>
                    <a:pt x="606" y="308"/>
                    <a:pt x="607" y="310"/>
                  </a:cubicBezTo>
                  <a:cubicBezTo>
                    <a:pt x="606" y="309"/>
                    <a:pt x="606" y="308"/>
                    <a:pt x="607" y="308"/>
                  </a:cubicBezTo>
                  <a:close/>
                  <a:moveTo>
                    <a:pt x="484" y="303"/>
                  </a:moveTo>
                  <a:cubicBezTo>
                    <a:pt x="482" y="309"/>
                    <a:pt x="482" y="317"/>
                    <a:pt x="483" y="324"/>
                  </a:cubicBezTo>
                  <a:cubicBezTo>
                    <a:pt x="481" y="325"/>
                    <a:pt x="478" y="328"/>
                    <a:pt x="475" y="329"/>
                  </a:cubicBezTo>
                  <a:cubicBezTo>
                    <a:pt x="475" y="329"/>
                    <a:pt x="474" y="333"/>
                    <a:pt x="475" y="334"/>
                  </a:cubicBezTo>
                  <a:cubicBezTo>
                    <a:pt x="478" y="335"/>
                    <a:pt x="480" y="332"/>
                    <a:pt x="482" y="332"/>
                  </a:cubicBezTo>
                  <a:cubicBezTo>
                    <a:pt x="485" y="332"/>
                    <a:pt x="484" y="334"/>
                    <a:pt x="482" y="334"/>
                  </a:cubicBezTo>
                  <a:cubicBezTo>
                    <a:pt x="483" y="336"/>
                    <a:pt x="483" y="337"/>
                    <a:pt x="483" y="339"/>
                  </a:cubicBezTo>
                  <a:cubicBezTo>
                    <a:pt x="488" y="339"/>
                    <a:pt x="487" y="339"/>
                    <a:pt x="491" y="338"/>
                  </a:cubicBezTo>
                  <a:cubicBezTo>
                    <a:pt x="491" y="337"/>
                    <a:pt x="491" y="336"/>
                    <a:pt x="491" y="336"/>
                  </a:cubicBezTo>
                  <a:cubicBezTo>
                    <a:pt x="491" y="335"/>
                    <a:pt x="493" y="334"/>
                    <a:pt x="493" y="334"/>
                  </a:cubicBezTo>
                  <a:cubicBezTo>
                    <a:pt x="494" y="331"/>
                    <a:pt x="492" y="328"/>
                    <a:pt x="493" y="325"/>
                  </a:cubicBezTo>
                  <a:cubicBezTo>
                    <a:pt x="493" y="325"/>
                    <a:pt x="496" y="322"/>
                    <a:pt x="496" y="322"/>
                  </a:cubicBezTo>
                  <a:cubicBezTo>
                    <a:pt x="497" y="321"/>
                    <a:pt x="498" y="322"/>
                    <a:pt x="499" y="322"/>
                  </a:cubicBezTo>
                  <a:cubicBezTo>
                    <a:pt x="498" y="321"/>
                    <a:pt x="501" y="321"/>
                    <a:pt x="501" y="321"/>
                  </a:cubicBezTo>
                  <a:cubicBezTo>
                    <a:pt x="502" y="324"/>
                    <a:pt x="501" y="323"/>
                    <a:pt x="502" y="324"/>
                  </a:cubicBezTo>
                  <a:cubicBezTo>
                    <a:pt x="502" y="325"/>
                    <a:pt x="503" y="326"/>
                    <a:pt x="502" y="326"/>
                  </a:cubicBezTo>
                  <a:cubicBezTo>
                    <a:pt x="502" y="327"/>
                    <a:pt x="500" y="327"/>
                    <a:pt x="500" y="328"/>
                  </a:cubicBezTo>
                  <a:cubicBezTo>
                    <a:pt x="500" y="328"/>
                    <a:pt x="500" y="329"/>
                    <a:pt x="500" y="330"/>
                  </a:cubicBezTo>
                  <a:cubicBezTo>
                    <a:pt x="501" y="330"/>
                    <a:pt x="502" y="330"/>
                    <a:pt x="502" y="330"/>
                  </a:cubicBezTo>
                  <a:cubicBezTo>
                    <a:pt x="503" y="330"/>
                    <a:pt x="504" y="332"/>
                    <a:pt x="504" y="332"/>
                  </a:cubicBezTo>
                  <a:cubicBezTo>
                    <a:pt x="509" y="333"/>
                    <a:pt x="511" y="332"/>
                    <a:pt x="515" y="334"/>
                  </a:cubicBezTo>
                  <a:cubicBezTo>
                    <a:pt x="515" y="334"/>
                    <a:pt x="517" y="333"/>
                    <a:pt x="517" y="332"/>
                  </a:cubicBezTo>
                  <a:cubicBezTo>
                    <a:pt x="517" y="332"/>
                    <a:pt x="517" y="329"/>
                    <a:pt x="517" y="328"/>
                  </a:cubicBezTo>
                  <a:cubicBezTo>
                    <a:pt x="519" y="330"/>
                    <a:pt x="518" y="327"/>
                    <a:pt x="518" y="326"/>
                  </a:cubicBezTo>
                  <a:cubicBezTo>
                    <a:pt x="517" y="326"/>
                    <a:pt x="514" y="326"/>
                    <a:pt x="514" y="326"/>
                  </a:cubicBezTo>
                  <a:cubicBezTo>
                    <a:pt x="513" y="326"/>
                    <a:pt x="512" y="325"/>
                    <a:pt x="511" y="326"/>
                  </a:cubicBezTo>
                  <a:cubicBezTo>
                    <a:pt x="511" y="326"/>
                    <a:pt x="509" y="328"/>
                    <a:pt x="509" y="328"/>
                  </a:cubicBezTo>
                  <a:cubicBezTo>
                    <a:pt x="508" y="325"/>
                    <a:pt x="509" y="322"/>
                    <a:pt x="507" y="320"/>
                  </a:cubicBezTo>
                  <a:cubicBezTo>
                    <a:pt x="506" y="320"/>
                    <a:pt x="506" y="320"/>
                    <a:pt x="506" y="320"/>
                  </a:cubicBezTo>
                  <a:cubicBezTo>
                    <a:pt x="506" y="318"/>
                    <a:pt x="506" y="318"/>
                    <a:pt x="506" y="318"/>
                  </a:cubicBezTo>
                  <a:cubicBezTo>
                    <a:pt x="500" y="314"/>
                    <a:pt x="500" y="314"/>
                    <a:pt x="500" y="314"/>
                  </a:cubicBezTo>
                  <a:cubicBezTo>
                    <a:pt x="500" y="313"/>
                    <a:pt x="500" y="313"/>
                    <a:pt x="500" y="313"/>
                  </a:cubicBezTo>
                  <a:cubicBezTo>
                    <a:pt x="499" y="313"/>
                    <a:pt x="499" y="313"/>
                    <a:pt x="499" y="313"/>
                  </a:cubicBezTo>
                  <a:cubicBezTo>
                    <a:pt x="499" y="312"/>
                    <a:pt x="499" y="311"/>
                    <a:pt x="498" y="310"/>
                  </a:cubicBezTo>
                  <a:cubicBezTo>
                    <a:pt x="496" y="309"/>
                    <a:pt x="494" y="311"/>
                    <a:pt x="492" y="310"/>
                  </a:cubicBezTo>
                  <a:cubicBezTo>
                    <a:pt x="491" y="308"/>
                    <a:pt x="491" y="308"/>
                    <a:pt x="491" y="308"/>
                  </a:cubicBezTo>
                  <a:cubicBezTo>
                    <a:pt x="489" y="308"/>
                    <a:pt x="490" y="310"/>
                    <a:pt x="488" y="311"/>
                  </a:cubicBezTo>
                  <a:cubicBezTo>
                    <a:pt x="487" y="310"/>
                    <a:pt x="487" y="310"/>
                    <a:pt x="486" y="310"/>
                  </a:cubicBezTo>
                  <a:cubicBezTo>
                    <a:pt x="485" y="308"/>
                    <a:pt x="485" y="308"/>
                    <a:pt x="485" y="308"/>
                  </a:cubicBezTo>
                  <a:cubicBezTo>
                    <a:pt x="487" y="306"/>
                    <a:pt x="490" y="305"/>
                    <a:pt x="486" y="304"/>
                  </a:cubicBezTo>
                  <a:lnTo>
                    <a:pt x="484" y="303"/>
                  </a:lnTo>
                  <a:close/>
                  <a:moveTo>
                    <a:pt x="613" y="275"/>
                  </a:moveTo>
                  <a:cubicBezTo>
                    <a:pt x="613" y="276"/>
                    <a:pt x="617" y="281"/>
                    <a:pt x="617" y="281"/>
                  </a:cubicBezTo>
                  <a:cubicBezTo>
                    <a:pt x="619" y="282"/>
                    <a:pt x="620" y="280"/>
                    <a:pt x="622" y="281"/>
                  </a:cubicBezTo>
                  <a:cubicBezTo>
                    <a:pt x="623" y="282"/>
                    <a:pt x="623" y="282"/>
                    <a:pt x="623" y="282"/>
                  </a:cubicBezTo>
                  <a:cubicBezTo>
                    <a:pt x="624" y="283"/>
                    <a:pt x="627" y="283"/>
                    <a:pt x="629" y="284"/>
                  </a:cubicBezTo>
                  <a:cubicBezTo>
                    <a:pt x="629" y="284"/>
                    <a:pt x="629" y="286"/>
                    <a:pt x="629" y="286"/>
                  </a:cubicBezTo>
                  <a:cubicBezTo>
                    <a:pt x="629" y="286"/>
                    <a:pt x="630" y="286"/>
                    <a:pt x="631" y="286"/>
                  </a:cubicBezTo>
                  <a:cubicBezTo>
                    <a:pt x="631" y="287"/>
                    <a:pt x="631" y="289"/>
                    <a:pt x="632" y="289"/>
                  </a:cubicBezTo>
                  <a:cubicBezTo>
                    <a:pt x="631" y="289"/>
                    <a:pt x="632" y="289"/>
                    <a:pt x="631" y="290"/>
                  </a:cubicBezTo>
                  <a:cubicBezTo>
                    <a:pt x="630" y="290"/>
                    <a:pt x="629" y="291"/>
                    <a:pt x="627" y="290"/>
                  </a:cubicBezTo>
                  <a:cubicBezTo>
                    <a:pt x="627" y="290"/>
                    <a:pt x="627" y="289"/>
                    <a:pt x="626" y="289"/>
                  </a:cubicBezTo>
                  <a:cubicBezTo>
                    <a:pt x="626" y="289"/>
                    <a:pt x="625" y="291"/>
                    <a:pt x="625" y="291"/>
                  </a:cubicBezTo>
                  <a:cubicBezTo>
                    <a:pt x="624" y="292"/>
                    <a:pt x="623" y="291"/>
                    <a:pt x="622" y="292"/>
                  </a:cubicBezTo>
                  <a:cubicBezTo>
                    <a:pt x="623" y="292"/>
                    <a:pt x="619" y="291"/>
                    <a:pt x="620" y="291"/>
                  </a:cubicBezTo>
                  <a:cubicBezTo>
                    <a:pt x="620" y="292"/>
                    <a:pt x="619" y="293"/>
                    <a:pt x="618" y="293"/>
                  </a:cubicBezTo>
                  <a:cubicBezTo>
                    <a:pt x="617" y="294"/>
                    <a:pt x="617" y="295"/>
                    <a:pt x="617" y="296"/>
                  </a:cubicBezTo>
                  <a:cubicBezTo>
                    <a:pt x="615" y="295"/>
                    <a:pt x="615" y="295"/>
                    <a:pt x="614" y="294"/>
                  </a:cubicBezTo>
                  <a:cubicBezTo>
                    <a:pt x="612" y="291"/>
                    <a:pt x="614" y="293"/>
                    <a:pt x="613" y="289"/>
                  </a:cubicBezTo>
                  <a:cubicBezTo>
                    <a:pt x="613" y="288"/>
                    <a:pt x="611" y="287"/>
                    <a:pt x="611" y="286"/>
                  </a:cubicBezTo>
                  <a:cubicBezTo>
                    <a:pt x="610" y="285"/>
                    <a:pt x="610" y="283"/>
                    <a:pt x="610" y="283"/>
                  </a:cubicBezTo>
                  <a:cubicBezTo>
                    <a:pt x="611" y="284"/>
                    <a:pt x="611" y="277"/>
                    <a:pt x="611" y="276"/>
                  </a:cubicBezTo>
                  <a:lnTo>
                    <a:pt x="613" y="275"/>
                  </a:lnTo>
                  <a:close/>
                  <a:moveTo>
                    <a:pt x="474" y="270"/>
                  </a:moveTo>
                  <a:cubicBezTo>
                    <a:pt x="474" y="272"/>
                    <a:pt x="474" y="272"/>
                    <a:pt x="474" y="272"/>
                  </a:cubicBezTo>
                  <a:cubicBezTo>
                    <a:pt x="474" y="272"/>
                    <a:pt x="475" y="272"/>
                    <a:pt x="476" y="273"/>
                  </a:cubicBezTo>
                  <a:cubicBezTo>
                    <a:pt x="475" y="271"/>
                    <a:pt x="477" y="269"/>
                    <a:pt x="474" y="270"/>
                  </a:cubicBezTo>
                  <a:close/>
                  <a:moveTo>
                    <a:pt x="583" y="262"/>
                  </a:moveTo>
                  <a:cubicBezTo>
                    <a:pt x="583" y="262"/>
                    <a:pt x="582" y="265"/>
                    <a:pt x="581" y="266"/>
                  </a:cubicBezTo>
                  <a:cubicBezTo>
                    <a:pt x="582" y="266"/>
                    <a:pt x="584" y="266"/>
                    <a:pt x="585" y="267"/>
                  </a:cubicBezTo>
                  <a:cubicBezTo>
                    <a:pt x="587" y="265"/>
                    <a:pt x="587" y="265"/>
                    <a:pt x="587" y="265"/>
                  </a:cubicBezTo>
                  <a:cubicBezTo>
                    <a:pt x="587" y="264"/>
                    <a:pt x="587" y="263"/>
                    <a:pt x="587" y="263"/>
                  </a:cubicBezTo>
                  <a:cubicBezTo>
                    <a:pt x="586" y="262"/>
                    <a:pt x="584" y="262"/>
                    <a:pt x="583" y="262"/>
                  </a:cubicBezTo>
                  <a:close/>
                  <a:moveTo>
                    <a:pt x="570" y="259"/>
                  </a:moveTo>
                  <a:cubicBezTo>
                    <a:pt x="567" y="260"/>
                    <a:pt x="563" y="263"/>
                    <a:pt x="564" y="267"/>
                  </a:cubicBezTo>
                  <a:cubicBezTo>
                    <a:pt x="566" y="269"/>
                    <a:pt x="566" y="269"/>
                    <a:pt x="566" y="269"/>
                  </a:cubicBezTo>
                  <a:cubicBezTo>
                    <a:pt x="566" y="269"/>
                    <a:pt x="565" y="270"/>
                    <a:pt x="566" y="271"/>
                  </a:cubicBezTo>
                  <a:cubicBezTo>
                    <a:pt x="566" y="271"/>
                    <a:pt x="568" y="272"/>
                    <a:pt x="568" y="273"/>
                  </a:cubicBezTo>
                  <a:cubicBezTo>
                    <a:pt x="570" y="272"/>
                    <a:pt x="572" y="271"/>
                    <a:pt x="574" y="271"/>
                  </a:cubicBezTo>
                  <a:cubicBezTo>
                    <a:pt x="574" y="269"/>
                    <a:pt x="574" y="268"/>
                    <a:pt x="574" y="266"/>
                  </a:cubicBezTo>
                  <a:cubicBezTo>
                    <a:pt x="575" y="265"/>
                    <a:pt x="575" y="265"/>
                    <a:pt x="575" y="265"/>
                  </a:cubicBezTo>
                  <a:cubicBezTo>
                    <a:pt x="575" y="264"/>
                    <a:pt x="575" y="263"/>
                    <a:pt x="575" y="263"/>
                  </a:cubicBezTo>
                  <a:cubicBezTo>
                    <a:pt x="575" y="262"/>
                    <a:pt x="574" y="262"/>
                    <a:pt x="573" y="261"/>
                  </a:cubicBezTo>
                  <a:cubicBezTo>
                    <a:pt x="572" y="261"/>
                    <a:pt x="572" y="259"/>
                    <a:pt x="572" y="259"/>
                  </a:cubicBezTo>
                  <a:cubicBezTo>
                    <a:pt x="571" y="258"/>
                    <a:pt x="570" y="259"/>
                    <a:pt x="570" y="259"/>
                  </a:cubicBezTo>
                  <a:close/>
                  <a:moveTo>
                    <a:pt x="585" y="254"/>
                  </a:moveTo>
                  <a:cubicBezTo>
                    <a:pt x="586" y="255"/>
                    <a:pt x="585" y="256"/>
                    <a:pt x="585" y="257"/>
                  </a:cubicBezTo>
                  <a:cubicBezTo>
                    <a:pt x="586" y="257"/>
                    <a:pt x="585" y="258"/>
                    <a:pt x="585" y="259"/>
                  </a:cubicBezTo>
                  <a:cubicBezTo>
                    <a:pt x="586" y="259"/>
                    <a:pt x="587" y="258"/>
                    <a:pt x="587" y="259"/>
                  </a:cubicBezTo>
                  <a:cubicBezTo>
                    <a:pt x="587" y="258"/>
                    <a:pt x="587" y="256"/>
                    <a:pt x="587" y="256"/>
                  </a:cubicBezTo>
                  <a:cubicBezTo>
                    <a:pt x="587" y="255"/>
                    <a:pt x="586" y="254"/>
                    <a:pt x="585" y="254"/>
                  </a:cubicBezTo>
                  <a:close/>
                  <a:moveTo>
                    <a:pt x="538" y="251"/>
                  </a:moveTo>
                  <a:cubicBezTo>
                    <a:pt x="538" y="251"/>
                    <a:pt x="538" y="254"/>
                    <a:pt x="538" y="254"/>
                  </a:cubicBezTo>
                  <a:cubicBezTo>
                    <a:pt x="538" y="254"/>
                    <a:pt x="540" y="254"/>
                    <a:pt x="540" y="254"/>
                  </a:cubicBezTo>
                  <a:cubicBezTo>
                    <a:pt x="540" y="254"/>
                    <a:pt x="543" y="254"/>
                    <a:pt x="542" y="254"/>
                  </a:cubicBezTo>
                  <a:cubicBezTo>
                    <a:pt x="544" y="255"/>
                    <a:pt x="543" y="252"/>
                    <a:pt x="543" y="252"/>
                  </a:cubicBezTo>
                  <a:cubicBezTo>
                    <a:pt x="541" y="251"/>
                    <a:pt x="540" y="251"/>
                    <a:pt x="538" y="251"/>
                  </a:cubicBezTo>
                  <a:close/>
                  <a:moveTo>
                    <a:pt x="544" y="241"/>
                  </a:moveTo>
                  <a:cubicBezTo>
                    <a:pt x="544" y="241"/>
                    <a:pt x="544" y="243"/>
                    <a:pt x="545" y="243"/>
                  </a:cubicBezTo>
                  <a:cubicBezTo>
                    <a:pt x="546" y="244"/>
                    <a:pt x="545" y="241"/>
                    <a:pt x="545" y="241"/>
                  </a:cubicBezTo>
                  <a:lnTo>
                    <a:pt x="544" y="241"/>
                  </a:lnTo>
                  <a:close/>
                  <a:moveTo>
                    <a:pt x="567" y="239"/>
                  </a:moveTo>
                  <a:cubicBezTo>
                    <a:pt x="567" y="239"/>
                    <a:pt x="566" y="241"/>
                    <a:pt x="566" y="241"/>
                  </a:cubicBezTo>
                  <a:cubicBezTo>
                    <a:pt x="566" y="241"/>
                    <a:pt x="566" y="241"/>
                    <a:pt x="566" y="242"/>
                  </a:cubicBezTo>
                  <a:cubicBezTo>
                    <a:pt x="567" y="242"/>
                    <a:pt x="568" y="242"/>
                    <a:pt x="569" y="242"/>
                  </a:cubicBezTo>
                  <a:cubicBezTo>
                    <a:pt x="570" y="239"/>
                    <a:pt x="570" y="239"/>
                    <a:pt x="570" y="239"/>
                  </a:cubicBezTo>
                  <a:cubicBezTo>
                    <a:pt x="569" y="239"/>
                    <a:pt x="567" y="240"/>
                    <a:pt x="567" y="239"/>
                  </a:cubicBezTo>
                  <a:close/>
                  <a:moveTo>
                    <a:pt x="548" y="237"/>
                  </a:moveTo>
                  <a:cubicBezTo>
                    <a:pt x="548" y="237"/>
                    <a:pt x="548" y="240"/>
                    <a:pt x="548" y="240"/>
                  </a:cubicBezTo>
                  <a:cubicBezTo>
                    <a:pt x="550" y="239"/>
                    <a:pt x="550" y="239"/>
                    <a:pt x="550" y="239"/>
                  </a:cubicBezTo>
                  <a:cubicBezTo>
                    <a:pt x="550" y="238"/>
                    <a:pt x="550" y="237"/>
                    <a:pt x="550" y="237"/>
                  </a:cubicBezTo>
                  <a:cubicBezTo>
                    <a:pt x="550" y="237"/>
                    <a:pt x="548" y="237"/>
                    <a:pt x="548" y="237"/>
                  </a:cubicBezTo>
                  <a:close/>
                  <a:moveTo>
                    <a:pt x="542" y="233"/>
                  </a:moveTo>
                  <a:cubicBezTo>
                    <a:pt x="541" y="233"/>
                    <a:pt x="539" y="235"/>
                    <a:pt x="538" y="235"/>
                  </a:cubicBezTo>
                  <a:cubicBezTo>
                    <a:pt x="536" y="236"/>
                    <a:pt x="534" y="235"/>
                    <a:pt x="532" y="235"/>
                  </a:cubicBezTo>
                  <a:cubicBezTo>
                    <a:pt x="532" y="236"/>
                    <a:pt x="531" y="237"/>
                    <a:pt x="532" y="237"/>
                  </a:cubicBezTo>
                  <a:cubicBezTo>
                    <a:pt x="531" y="237"/>
                    <a:pt x="533" y="238"/>
                    <a:pt x="533" y="238"/>
                  </a:cubicBezTo>
                  <a:cubicBezTo>
                    <a:pt x="532" y="238"/>
                    <a:pt x="534" y="239"/>
                    <a:pt x="534" y="239"/>
                  </a:cubicBezTo>
                  <a:cubicBezTo>
                    <a:pt x="534" y="238"/>
                    <a:pt x="536" y="237"/>
                    <a:pt x="536" y="237"/>
                  </a:cubicBezTo>
                  <a:cubicBezTo>
                    <a:pt x="536" y="238"/>
                    <a:pt x="537" y="240"/>
                    <a:pt x="537" y="240"/>
                  </a:cubicBezTo>
                  <a:cubicBezTo>
                    <a:pt x="538" y="240"/>
                    <a:pt x="538" y="240"/>
                    <a:pt x="538" y="240"/>
                  </a:cubicBezTo>
                  <a:cubicBezTo>
                    <a:pt x="539" y="240"/>
                    <a:pt x="550" y="232"/>
                    <a:pt x="542" y="233"/>
                  </a:cubicBezTo>
                  <a:close/>
                  <a:moveTo>
                    <a:pt x="623" y="232"/>
                  </a:moveTo>
                  <a:cubicBezTo>
                    <a:pt x="629" y="232"/>
                    <a:pt x="627" y="233"/>
                    <a:pt x="629" y="234"/>
                  </a:cubicBezTo>
                  <a:cubicBezTo>
                    <a:pt x="628" y="234"/>
                    <a:pt x="618" y="232"/>
                    <a:pt x="623" y="232"/>
                  </a:cubicBezTo>
                  <a:close/>
                  <a:moveTo>
                    <a:pt x="474" y="229"/>
                  </a:moveTo>
                  <a:cubicBezTo>
                    <a:pt x="475" y="236"/>
                    <a:pt x="474" y="236"/>
                    <a:pt x="481" y="237"/>
                  </a:cubicBezTo>
                  <a:cubicBezTo>
                    <a:pt x="478" y="235"/>
                    <a:pt x="475" y="232"/>
                    <a:pt x="474" y="229"/>
                  </a:cubicBezTo>
                  <a:close/>
                  <a:moveTo>
                    <a:pt x="622" y="227"/>
                  </a:moveTo>
                  <a:cubicBezTo>
                    <a:pt x="622" y="227"/>
                    <a:pt x="622" y="229"/>
                    <a:pt x="622" y="229"/>
                  </a:cubicBezTo>
                  <a:cubicBezTo>
                    <a:pt x="619" y="230"/>
                    <a:pt x="621" y="227"/>
                    <a:pt x="622" y="227"/>
                  </a:cubicBezTo>
                  <a:close/>
                  <a:moveTo>
                    <a:pt x="615" y="220"/>
                  </a:moveTo>
                  <a:cubicBezTo>
                    <a:pt x="618" y="220"/>
                    <a:pt x="616" y="223"/>
                    <a:pt x="616" y="223"/>
                  </a:cubicBezTo>
                  <a:cubicBezTo>
                    <a:pt x="616" y="223"/>
                    <a:pt x="614" y="223"/>
                    <a:pt x="614" y="223"/>
                  </a:cubicBezTo>
                  <a:cubicBezTo>
                    <a:pt x="614" y="222"/>
                    <a:pt x="613" y="220"/>
                    <a:pt x="615" y="220"/>
                  </a:cubicBezTo>
                  <a:close/>
                  <a:moveTo>
                    <a:pt x="604" y="216"/>
                  </a:moveTo>
                  <a:cubicBezTo>
                    <a:pt x="604" y="216"/>
                    <a:pt x="604" y="218"/>
                    <a:pt x="604" y="218"/>
                  </a:cubicBezTo>
                  <a:cubicBezTo>
                    <a:pt x="602" y="219"/>
                    <a:pt x="603" y="216"/>
                    <a:pt x="604" y="216"/>
                  </a:cubicBezTo>
                  <a:close/>
                  <a:moveTo>
                    <a:pt x="387" y="173"/>
                  </a:moveTo>
                  <a:cubicBezTo>
                    <a:pt x="387" y="176"/>
                    <a:pt x="387" y="176"/>
                    <a:pt x="387" y="176"/>
                  </a:cubicBezTo>
                  <a:cubicBezTo>
                    <a:pt x="387" y="176"/>
                    <a:pt x="389" y="176"/>
                    <a:pt x="389" y="176"/>
                  </a:cubicBezTo>
                  <a:cubicBezTo>
                    <a:pt x="389" y="173"/>
                    <a:pt x="389" y="173"/>
                    <a:pt x="389" y="173"/>
                  </a:cubicBezTo>
                  <a:cubicBezTo>
                    <a:pt x="388" y="173"/>
                    <a:pt x="387" y="174"/>
                    <a:pt x="387" y="173"/>
                  </a:cubicBezTo>
                  <a:close/>
                  <a:moveTo>
                    <a:pt x="550" y="163"/>
                  </a:moveTo>
                  <a:cubicBezTo>
                    <a:pt x="547" y="163"/>
                    <a:pt x="544" y="165"/>
                    <a:pt x="542" y="166"/>
                  </a:cubicBezTo>
                  <a:cubicBezTo>
                    <a:pt x="542" y="166"/>
                    <a:pt x="542" y="166"/>
                    <a:pt x="542" y="166"/>
                  </a:cubicBezTo>
                  <a:cubicBezTo>
                    <a:pt x="539" y="166"/>
                    <a:pt x="537" y="164"/>
                    <a:pt x="535" y="164"/>
                  </a:cubicBezTo>
                  <a:cubicBezTo>
                    <a:pt x="532" y="163"/>
                    <a:pt x="532" y="165"/>
                    <a:pt x="530" y="166"/>
                  </a:cubicBezTo>
                  <a:cubicBezTo>
                    <a:pt x="529" y="166"/>
                    <a:pt x="528" y="166"/>
                    <a:pt x="527" y="166"/>
                  </a:cubicBezTo>
                  <a:cubicBezTo>
                    <a:pt x="522" y="169"/>
                    <a:pt x="523" y="175"/>
                    <a:pt x="522" y="179"/>
                  </a:cubicBezTo>
                  <a:cubicBezTo>
                    <a:pt x="521" y="176"/>
                    <a:pt x="521" y="185"/>
                    <a:pt x="525" y="186"/>
                  </a:cubicBezTo>
                  <a:cubicBezTo>
                    <a:pt x="529" y="187"/>
                    <a:pt x="530" y="184"/>
                    <a:pt x="532" y="184"/>
                  </a:cubicBezTo>
                  <a:cubicBezTo>
                    <a:pt x="535" y="184"/>
                    <a:pt x="537" y="186"/>
                    <a:pt x="540" y="185"/>
                  </a:cubicBezTo>
                  <a:cubicBezTo>
                    <a:pt x="544" y="185"/>
                    <a:pt x="545" y="181"/>
                    <a:pt x="548" y="180"/>
                  </a:cubicBezTo>
                  <a:cubicBezTo>
                    <a:pt x="549" y="180"/>
                    <a:pt x="550" y="181"/>
                    <a:pt x="552" y="180"/>
                  </a:cubicBezTo>
                  <a:cubicBezTo>
                    <a:pt x="552" y="180"/>
                    <a:pt x="553" y="178"/>
                    <a:pt x="553" y="178"/>
                  </a:cubicBezTo>
                  <a:cubicBezTo>
                    <a:pt x="554" y="178"/>
                    <a:pt x="555" y="179"/>
                    <a:pt x="558" y="179"/>
                  </a:cubicBezTo>
                  <a:cubicBezTo>
                    <a:pt x="558" y="179"/>
                    <a:pt x="559" y="177"/>
                    <a:pt x="560" y="177"/>
                  </a:cubicBezTo>
                  <a:cubicBezTo>
                    <a:pt x="559" y="176"/>
                    <a:pt x="560" y="176"/>
                    <a:pt x="560" y="175"/>
                  </a:cubicBezTo>
                  <a:cubicBezTo>
                    <a:pt x="558" y="174"/>
                    <a:pt x="558" y="174"/>
                    <a:pt x="558" y="174"/>
                  </a:cubicBezTo>
                  <a:cubicBezTo>
                    <a:pt x="557" y="172"/>
                    <a:pt x="556" y="169"/>
                    <a:pt x="556" y="168"/>
                  </a:cubicBezTo>
                  <a:cubicBezTo>
                    <a:pt x="555" y="166"/>
                    <a:pt x="555" y="166"/>
                    <a:pt x="555" y="164"/>
                  </a:cubicBezTo>
                  <a:cubicBezTo>
                    <a:pt x="554" y="164"/>
                    <a:pt x="552" y="165"/>
                    <a:pt x="552" y="165"/>
                  </a:cubicBezTo>
                  <a:cubicBezTo>
                    <a:pt x="551" y="165"/>
                    <a:pt x="551" y="163"/>
                    <a:pt x="550" y="163"/>
                  </a:cubicBezTo>
                  <a:close/>
                  <a:moveTo>
                    <a:pt x="397" y="156"/>
                  </a:moveTo>
                  <a:cubicBezTo>
                    <a:pt x="397" y="156"/>
                    <a:pt x="397" y="157"/>
                    <a:pt x="397" y="158"/>
                  </a:cubicBezTo>
                  <a:cubicBezTo>
                    <a:pt x="399" y="158"/>
                    <a:pt x="399" y="156"/>
                    <a:pt x="397" y="156"/>
                  </a:cubicBezTo>
                  <a:close/>
                  <a:moveTo>
                    <a:pt x="381" y="153"/>
                  </a:moveTo>
                  <a:cubicBezTo>
                    <a:pt x="380" y="153"/>
                    <a:pt x="378" y="156"/>
                    <a:pt x="381" y="156"/>
                  </a:cubicBezTo>
                  <a:cubicBezTo>
                    <a:pt x="381" y="156"/>
                    <a:pt x="383" y="152"/>
                    <a:pt x="381" y="153"/>
                  </a:cubicBezTo>
                  <a:close/>
                  <a:moveTo>
                    <a:pt x="399" y="135"/>
                  </a:moveTo>
                  <a:cubicBezTo>
                    <a:pt x="399" y="137"/>
                    <a:pt x="398" y="141"/>
                    <a:pt x="396" y="142"/>
                  </a:cubicBezTo>
                  <a:cubicBezTo>
                    <a:pt x="395" y="142"/>
                    <a:pt x="394" y="141"/>
                    <a:pt x="393" y="142"/>
                  </a:cubicBezTo>
                  <a:cubicBezTo>
                    <a:pt x="393" y="143"/>
                    <a:pt x="394" y="144"/>
                    <a:pt x="393" y="145"/>
                  </a:cubicBezTo>
                  <a:cubicBezTo>
                    <a:pt x="393" y="145"/>
                    <a:pt x="391" y="147"/>
                    <a:pt x="391" y="147"/>
                  </a:cubicBezTo>
                  <a:cubicBezTo>
                    <a:pt x="391" y="148"/>
                    <a:pt x="392" y="150"/>
                    <a:pt x="392" y="150"/>
                  </a:cubicBezTo>
                  <a:cubicBezTo>
                    <a:pt x="393" y="150"/>
                    <a:pt x="393" y="149"/>
                    <a:pt x="393" y="149"/>
                  </a:cubicBezTo>
                  <a:cubicBezTo>
                    <a:pt x="394" y="149"/>
                    <a:pt x="395" y="149"/>
                    <a:pt x="396" y="150"/>
                  </a:cubicBezTo>
                  <a:cubicBezTo>
                    <a:pt x="397" y="150"/>
                    <a:pt x="397" y="151"/>
                    <a:pt x="397" y="152"/>
                  </a:cubicBezTo>
                  <a:cubicBezTo>
                    <a:pt x="398" y="152"/>
                    <a:pt x="404" y="154"/>
                    <a:pt x="405" y="154"/>
                  </a:cubicBezTo>
                  <a:cubicBezTo>
                    <a:pt x="405" y="154"/>
                    <a:pt x="405" y="152"/>
                    <a:pt x="407" y="153"/>
                  </a:cubicBezTo>
                  <a:cubicBezTo>
                    <a:pt x="407" y="153"/>
                    <a:pt x="408" y="155"/>
                    <a:pt x="409" y="156"/>
                  </a:cubicBezTo>
                  <a:cubicBezTo>
                    <a:pt x="410" y="155"/>
                    <a:pt x="411" y="155"/>
                    <a:pt x="412" y="155"/>
                  </a:cubicBezTo>
                  <a:cubicBezTo>
                    <a:pt x="413" y="151"/>
                    <a:pt x="415" y="145"/>
                    <a:pt x="413" y="141"/>
                  </a:cubicBezTo>
                  <a:cubicBezTo>
                    <a:pt x="413" y="140"/>
                    <a:pt x="411" y="140"/>
                    <a:pt x="410" y="139"/>
                  </a:cubicBezTo>
                  <a:cubicBezTo>
                    <a:pt x="409" y="138"/>
                    <a:pt x="410" y="137"/>
                    <a:pt x="409" y="136"/>
                  </a:cubicBezTo>
                  <a:cubicBezTo>
                    <a:pt x="408" y="135"/>
                    <a:pt x="401" y="135"/>
                    <a:pt x="399" y="135"/>
                  </a:cubicBezTo>
                  <a:close/>
                  <a:moveTo>
                    <a:pt x="395" y="133"/>
                  </a:moveTo>
                  <a:cubicBezTo>
                    <a:pt x="395" y="133"/>
                    <a:pt x="394" y="135"/>
                    <a:pt x="393" y="136"/>
                  </a:cubicBezTo>
                  <a:cubicBezTo>
                    <a:pt x="392" y="137"/>
                    <a:pt x="390" y="136"/>
                    <a:pt x="388" y="137"/>
                  </a:cubicBezTo>
                  <a:cubicBezTo>
                    <a:pt x="388" y="139"/>
                    <a:pt x="388" y="140"/>
                    <a:pt x="389" y="140"/>
                  </a:cubicBezTo>
                  <a:cubicBezTo>
                    <a:pt x="389" y="139"/>
                    <a:pt x="390" y="140"/>
                    <a:pt x="391" y="140"/>
                  </a:cubicBezTo>
                  <a:cubicBezTo>
                    <a:pt x="391" y="140"/>
                    <a:pt x="392" y="137"/>
                    <a:pt x="392" y="137"/>
                  </a:cubicBezTo>
                  <a:cubicBezTo>
                    <a:pt x="393" y="137"/>
                    <a:pt x="394" y="137"/>
                    <a:pt x="395" y="137"/>
                  </a:cubicBezTo>
                  <a:cubicBezTo>
                    <a:pt x="395" y="137"/>
                    <a:pt x="397" y="132"/>
                    <a:pt x="395" y="133"/>
                  </a:cubicBezTo>
                  <a:close/>
                  <a:moveTo>
                    <a:pt x="389" y="132"/>
                  </a:moveTo>
                  <a:cubicBezTo>
                    <a:pt x="390" y="134"/>
                    <a:pt x="390" y="134"/>
                    <a:pt x="390" y="134"/>
                  </a:cubicBezTo>
                  <a:cubicBezTo>
                    <a:pt x="390" y="133"/>
                    <a:pt x="391" y="132"/>
                    <a:pt x="389" y="132"/>
                  </a:cubicBezTo>
                  <a:close/>
                  <a:moveTo>
                    <a:pt x="386" y="132"/>
                  </a:moveTo>
                  <a:cubicBezTo>
                    <a:pt x="386" y="132"/>
                    <a:pt x="386" y="134"/>
                    <a:pt x="386" y="134"/>
                  </a:cubicBezTo>
                  <a:cubicBezTo>
                    <a:pt x="388" y="135"/>
                    <a:pt x="387" y="133"/>
                    <a:pt x="386" y="132"/>
                  </a:cubicBezTo>
                  <a:close/>
                  <a:moveTo>
                    <a:pt x="404" y="131"/>
                  </a:moveTo>
                  <a:cubicBezTo>
                    <a:pt x="402" y="131"/>
                    <a:pt x="404" y="133"/>
                    <a:pt x="405" y="133"/>
                  </a:cubicBezTo>
                  <a:cubicBezTo>
                    <a:pt x="405" y="133"/>
                    <a:pt x="407" y="130"/>
                    <a:pt x="404" y="131"/>
                  </a:cubicBezTo>
                  <a:close/>
                  <a:moveTo>
                    <a:pt x="538" y="128"/>
                  </a:moveTo>
                  <a:cubicBezTo>
                    <a:pt x="537" y="128"/>
                    <a:pt x="535" y="129"/>
                    <a:pt x="535" y="130"/>
                  </a:cubicBezTo>
                  <a:cubicBezTo>
                    <a:pt x="535" y="130"/>
                    <a:pt x="533" y="130"/>
                    <a:pt x="533" y="130"/>
                  </a:cubicBezTo>
                  <a:cubicBezTo>
                    <a:pt x="534" y="130"/>
                    <a:pt x="532" y="130"/>
                    <a:pt x="532" y="130"/>
                  </a:cubicBezTo>
                  <a:cubicBezTo>
                    <a:pt x="533" y="132"/>
                    <a:pt x="533" y="132"/>
                    <a:pt x="533" y="132"/>
                  </a:cubicBezTo>
                  <a:cubicBezTo>
                    <a:pt x="534" y="132"/>
                    <a:pt x="535" y="131"/>
                    <a:pt x="536" y="132"/>
                  </a:cubicBezTo>
                  <a:cubicBezTo>
                    <a:pt x="536" y="132"/>
                    <a:pt x="537" y="133"/>
                    <a:pt x="538" y="134"/>
                  </a:cubicBezTo>
                  <a:cubicBezTo>
                    <a:pt x="538" y="133"/>
                    <a:pt x="537" y="132"/>
                    <a:pt x="538" y="131"/>
                  </a:cubicBezTo>
                  <a:cubicBezTo>
                    <a:pt x="538" y="130"/>
                    <a:pt x="544" y="127"/>
                    <a:pt x="538" y="128"/>
                  </a:cubicBezTo>
                  <a:close/>
                  <a:moveTo>
                    <a:pt x="443" y="114"/>
                  </a:moveTo>
                  <a:cubicBezTo>
                    <a:pt x="442" y="114"/>
                    <a:pt x="441" y="114"/>
                    <a:pt x="440" y="114"/>
                  </a:cubicBezTo>
                  <a:cubicBezTo>
                    <a:pt x="439" y="116"/>
                    <a:pt x="439" y="116"/>
                    <a:pt x="439" y="116"/>
                  </a:cubicBezTo>
                  <a:cubicBezTo>
                    <a:pt x="441" y="119"/>
                    <a:pt x="441" y="119"/>
                    <a:pt x="446" y="120"/>
                  </a:cubicBezTo>
                  <a:cubicBezTo>
                    <a:pt x="446" y="120"/>
                    <a:pt x="445" y="118"/>
                    <a:pt x="445" y="118"/>
                  </a:cubicBezTo>
                  <a:cubicBezTo>
                    <a:pt x="445" y="118"/>
                    <a:pt x="445" y="115"/>
                    <a:pt x="445" y="114"/>
                  </a:cubicBezTo>
                  <a:cubicBezTo>
                    <a:pt x="444" y="114"/>
                    <a:pt x="443" y="114"/>
                    <a:pt x="443" y="114"/>
                  </a:cubicBezTo>
                  <a:close/>
                  <a:moveTo>
                    <a:pt x="395" y="111"/>
                  </a:moveTo>
                  <a:cubicBezTo>
                    <a:pt x="394" y="112"/>
                    <a:pt x="394" y="114"/>
                    <a:pt x="393" y="115"/>
                  </a:cubicBezTo>
                  <a:cubicBezTo>
                    <a:pt x="392" y="114"/>
                    <a:pt x="392" y="117"/>
                    <a:pt x="391" y="117"/>
                  </a:cubicBezTo>
                  <a:cubicBezTo>
                    <a:pt x="392" y="118"/>
                    <a:pt x="394" y="118"/>
                    <a:pt x="395" y="119"/>
                  </a:cubicBezTo>
                  <a:cubicBezTo>
                    <a:pt x="397" y="120"/>
                    <a:pt x="396" y="123"/>
                    <a:pt x="398" y="124"/>
                  </a:cubicBezTo>
                  <a:cubicBezTo>
                    <a:pt x="400" y="125"/>
                    <a:pt x="402" y="124"/>
                    <a:pt x="405" y="124"/>
                  </a:cubicBezTo>
                  <a:cubicBezTo>
                    <a:pt x="408" y="125"/>
                    <a:pt x="410" y="127"/>
                    <a:pt x="412" y="128"/>
                  </a:cubicBezTo>
                  <a:cubicBezTo>
                    <a:pt x="413" y="128"/>
                    <a:pt x="413" y="127"/>
                    <a:pt x="414" y="128"/>
                  </a:cubicBezTo>
                  <a:cubicBezTo>
                    <a:pt x="416" y="126"/>
                    <a:pt x="414" y="124"/>
                    <a:pt x="418" y="124"/>
                  </a:cubicBezTo>
                  <a:cubicBezTo>
                    <a:pt x="418" y="126"/>
                    <a:pt x="418" y="126"/>
                    <a:pt x="418" y="126"/>
                  </a:cubicBezTo>
                  <a:cubicBezTo>
                    <a:pt x="421" y="127"/>
                    <a:pt x="428" y="128"/>
                    <a:pt x="429" y="130"/>
                  </a:cubicBezTo>
                  <a:cubicBezTo>
                    <a:pt x="429" y="131"/>
                    <a:pt x="428" y="132"/>
                    <a:pt x="429" y="132"/>
                  </a:cubicBezTo>
                  <a:cubicBezTo>
                    <a:pt x="429" y="133"/>
                    <a:pt x="431" y="133"/>
                    <a:pt x="431" y="134"/>
                  </a:cubicBezTo>
                  <a:cubicBezTo>
                    <a:pt x="433" y="138"/>
                    <a:pt x="430" y="139"/>
                    <a:pt x="430" y="142"/>
                  </a:cubicBezTo>
                  <a:cubicBezTo>
                    <a:pt x="430" y="143"/>
                    <a:pt x="431" y="144"/>
                    <a:pt x="431" y="144"/>
                  </a:cubicBezTo>
                  <a:cubicBezTo>
                    <a:pt x="431" y="146"/>
                    <a:pt x="429" y="147"/>
                    <a:pt x="429" y="148"/>
                  </a:cubicBezTo>
                  <a:cubicBezTo>
                    <a:pt x="429" y="149"/>
                    <a:pt x="430" y="151"/>
                    <a:pt x="431" y="152"/>
                  </a:cubicBezTo>
                  <a:cubicBezTo>
                    <a:pt x="431" y="153"/>
                    <a:pt x="431" y="155"/>
                    <a:pt x="431" y="154"/>
                  </a:cubicBezTo>
                  <a:cubicBezTo>
                    <a:pt x="431" y="155"/>
                    <a:pt x="431" y="158"/>
                    <a:pt x="431" y="158"/>
                  </a:cubicBezTo>
                  <a:cubicBezTo>
                    <a:pt x="433" y="158"/>
                    <a:pt x="434" y="158"/>
                    <a:pt x="435" y="158"/>
                  </a:cubicBezTo>
                  <a:cubicBezTo>
                    <a:pt x="436" y="156"/>
                    <a:pt x="436" y="156"/>
                    <a:pt x="436" y="156"/>
                  </a:cubicBezTo>
                  <a:cubicBezTo>
                    <a:pt x="440" y="155"/>
                    <a:pt x="439" y="157"/>
                    <a:pt x="439" y="158"/>
                  </a:cubicBezTo>
                  <a:cubicBezTo>
                    <a:pt x="439" y="158"/>
                    <a:pt x="439" y="158"/>
                    <a:pt x="439" y="158"/>
                  </a:cubicBezTo>
                  <a:cubicBezTo>
                    <a:pt x="439" y="158"/>
                    <a:pt x="451" y="156"/>
                    <a:pt x="451" y="156"/>
                  </a:cubicBezTo>
                  <a:cubicBezTo>
                    <a:pt x="452" y="155"/>
                    <a:pt x="451" y="153"/>
                    <a:pt x="452" y="152"/>
                  </a:cubicBezTo>
                  <a:cubicBezTo>
                    <a:pt x="455" y="150"/>
                    <a:pt x="455" y="150"/>
                    <a:pt x="455" y="150"/>
                  </a:cubicBezTo>
                  <a:cubicBezTo>
                    <a:pt x="456" y="152"/>
                    <a:pt x="457" y="155"/>
                    <a:pt x="457" y="157"/>
                  </a:cubicBezTo>
                  <a:cubicBezTo>
                    <a:pt x="459" y="157"/>
                    <a:pt x="460" y="158"/>
                    <a:pt x="462" y="158"/>
                  </a:cubicBezTo>
                  <a:cubicBezTo>
                    <a:pt x="462" y="157"/>
                    <a:pt x="465" y="155"/>
                    <a:pt x="466" y="156"/>
                  </a:cubicBezTo>
                  <a:cubicBezTo>
                    <a:pt x="466" y="156"/>
                    <a:pt x="468" y="158"/>
                    <a:pt x="470" y="157"/>
                  </a:cubicBezTo>
                  <a:cubicBezTo>
                    <a:pt x="471" y="154"/>
                    <a:pt x="471" y="154"/>
                    <a:pt x="471" y="154"/>
                  </a:cubicBezTo>
                  <a:cubicBezTo>
                    <a:pt x="473" y="154"/>
                    <a:pt x="473" y="154"/>
                    <a:pt x="474" y="154"/>
                  </a:cubicBezTo>
                  <a:cubicBezTo>
                    <a:pt x="475" y="154"/>
                    <a:pt x="475" y="155"/>
                    <a:pt x="475" y="157"/>
                  </a:cubicBezTo>
                  <a:cubicBezTo>
                    <a:pt x="478" y="157"/>
                    <a:pt x="480" y="156"/>
                    <a:pt x="482" y="156"/>
                  </a:cubicBezTo>
                  <a:cubicBezTo>
                    <a:pt x="482" y="154"/>
                    <a:pt x="482" y="154"/>
                    <a:pt x="482" y="154"/>
                  </a:cubicBezTo>
                  <a:cubicBezTo>
                    <a:pt x="484" y="155"/>
                    <a:pt x="483" y="156"/>
                    <a:pt x="484" y="157"/>
                  </a:cubicBezTo>
                  <a:cubicBezTo>
                    <a:pt x="485" y="157"/>
                    <a:pt x="485" y="156"/>
                    <a:pt x="486" y="156"/>
                  </a:cubicBezTo>
                  <a:cubicBezTo>
                    <a:pt x="487" y="155"/>
                    <a:pt x="489" y="156"/>
                    <a:pt x="491" y="156"/>
                  </a:cubicBezTo>
                  <a:cubicBezTo>
                    <a:pt x="495" y="156"/>
                    <a:pt x="498" y="156"/>
                    <a:pt x="502" y="156"/>
                  </a:cubicBezTo>
                  <a:cubicBezTo>
                    <a:pt x="502" y="154"/>
                    <a:pt x="502" y="155"/>
                    <a:pt x="503" y="155"/>
                  </a:cubicBezTo>
                  <a:cubicBezTo>
                    <a:pt x="503" y="153"/>
                    <a:pt x="503" y="151"/>
                    <a:pt x="502" y="151"/>
                  </a:cubicBezTo>
                  <a:cubicBezTo>
                    <a:pt x="503" y="151"/>
                    <a:pt x="504" y="151"/>
                    <a:pt x="504" y="151"/>
                  </a:cubicBezTo>
                  <a:cubicBezTo>
                    <a:pt x="505" y="151"/>
                    <a:pt x="505" y="154"/>
                    <a:pt x="505" y="154"/>
                  </a:cubicBezTo>
                  <a:cubicBezTo>
                    <a:pt x="506" y="154"/>
                    <a:pt x="507" y="155"/>
                    <a:pt x="508" y="156"/>
                  </a:cubicBezTo>
                  <a:cubicBezTo>
                    <a:pt x="509" y="156"/>
                    <a:pt x="509" y="155"/>
                    <a:pt x="510" y="155"/>
                  </a:cubicBezTo>
                  <a:cubicBezTo>
                    <a:pt x="511" y="154"/>
                    <a:pt x="510" y="154"/>
                    <a:pt x="511" y="154"/>
                  </a:cubicBezTo>
                  <a:cubicBezTo>
                    <a:pt x="511" y="154"/>
                    <a:pt x="512" y="155"/>
                    <a:pt x="512" y="156"/>
                  </a:cubicBezTo>
                  <a:cubicBezTo>
                    <a:pt x="514" y="156"/>
                    <a:pt x="526" y="155"/>
                    <a:pt x="529" y="154"/>
                  </a:cubicBezTo>
                  <a:cubicBezTo>
                    <a:pt x="529" y="154"/>
                    <a:pt x="529" y="152"/>
                    <a:pt x="530" y="152"/>
                  </a:cubicBezTo>
                  <a:cubicBezTo>
                    <a:pt x="531" y="156"/>
                    <a:pt x="530" y="150"/>
                    <a:pt x="530" y="148"/>
                  </a:cubicBezTo>
                  <a:cubicBezTo>
                    <a:pt x="531" y="147"/>
                    <a:pt x="530" y="149"/>
                    <a:pt x="530" y="149"/>
                  </a:cubicBezTo>
                  <a:cubicBezTo>
                    <a:pt x="532" y="148"/>
                    <a:pt x="534" y="147"/>
                    <a:pt x="535" y="146"/>
                  </a:cubicBezTo>
                  <a:cubicBezTo>
                    <a:pt x="537" y="143"/>
                    <a:pt x="536" y="142"/>
                    <a:pt x="535" y="139"/>
                  </a:cubicBezTo>
                  <a:cubicBezTo>
                    <a:pt x="535" y="139"/>
                    <a:pt x="533" y="139"/>
                    <a:pt x="533" y="139"/>
                  </a:cubicBezTo>
                  <a:cubicBezTo>
                    <a:pt x="531" y="138"/>
                    <a:pt x="527" y="135"/>
                    <a:pt x="524" y="135"/>
                  </a:cubicBezTo>
                  <a:cubicBezTo>
                    <a:pt x="523" y="135"/>
                    <a:pt x="521" y="137"/>
                    <a:pt x="520" y="136"/>
                  </a:cubicBezTo>
                  <a:cubicBezTo>
                    <a:pt x="517" y="134"/>
                    <a:pt x="517" y="134"/>
                    <a:pt x="517" y="134"/>
                  </a:cubicBezTo>
                  <a:cubicBezTo>
                    <a:pt x="517" y="134"/>
                    <a:pt x="517" y="132"/>
                    <a:pt x="517" y="132"/>
                  </a:cubicBezTo>
                  <a:cubicBezTo>
                    <a:pt x="516" y="132"/>
                    <a:pt x="508" y="131"/>
                    <a:pt x="506" y="132"/>
                  </a:cubicBezTo>
                  <a:cubicBezTo>
                    <a:pt x="506" y="132"/>
                    <a:pt x="505" y="133"/>
                    <a:pt x="503" y="133"/>
                  </a:cubicBezTo>
                  <a:cubicBezTo>
                    <a:pt x="502" y="133"/>
                    <a:pt x="501" y="131"/>
                    <a:pt x="497" y="131"/>
                  </a:cubicBezTo>
                  <a:cubicBezTo>
                    <a:pt x="496" y="132"/>
                    <a:pt x="496" y="132"/>
                    <a:pt x="496" y="132"/>
                  </a:cubicBezTo>
                  <a:cubicBezTo>
                    <a:pt x="494" y="133"/>
                    <a:pt x="493" y="132"/>
                    <a:pt x="492" y="132"/>
                  </a:cubicBezTo>
                  <a:cubicBezTo>
                    <a:pt x="491" y="134"/>
                    <a:pt x="491" y="134"/>
                    <a:pt x="491" y="134"/>
                  </a:cubicBezTo>
                  <a:cubicBezTo>
                    <a:pt x="489" y="135"/>
                    <a:pt x="485" y="133"/>
                    <a:pt x="482" y="134"/>
                  </a:cubicBezTo>
                  <a:cubicBezTo>
                    <a:pt x="482" y="135"/>
                    <a:pt x="480" y="135"/>
                    <a:pt x="479" y="136"/>
                  </a:cubicBezTo>
                  <a:cubicBezTo>
                    <a:pt x="479" y="136"/>
                    <a:pt x="479" y="138"/>
                    <a:pt x="479" y="138"/>
                  </a:cubicBezTo>
                  <a:cubicBezTo>
                    <a:pt x="477" y="138"/>
                    <a:pt x="470" y="136"/>
                    <a:pt x="468" y="135"/>
                  </a:cubicBezTo>
                  <a:cubicBezTo>
                    <a:pt x="468" y="138"/>
                    <a:pt x="468" y="138"/>
                    <a:pt x="468" y="138"/>
                  </a:cubicBezTo>
                  <a:cubicBezTo>
                    <a:pt x="467" y="138"/>
                    <a:pt x="465" y="136"/>
                    <a:pt x="463" y="136"/>
                  </a:cubicBezTo>
                  <a:cubicBezTo>
                    <a:pt x="463" y="136"/>
                    <a:pt x="463" y="138"/>
                    <a:pt x="461" y="138"/>
                  </a:cubicBezTo>
                  <a:cubicBezTo>
                    <a:pt x="461" y="136"/>
                    <a:pt x="461" y="136"/>
                    <a:pt x="461" y="136"/>
                  </a:cubicBezTo>
                  <a:cubicBezTo>
                    <a:pt x="458" y="135"/>
                    <a:pt x="456" y="135"/>
                    <a:pt x="453" y="134"/>
                  </a:cubicBezTo>
                  <a:cubicBezTo>
                    <a:pt x="452" y="134"/>
                    <a:pt x="452" y="135"/>
                    <a:pt x="451" y="136"/>
                  </a:cubicBezTo>
                  <a:cubicBezTo>
                    <a:pt x="451" y="134"/>
                    <a:pt x="451" y="133"/>
                    <a:pt x="451" y="132"/>
                  </a:cubicBezTo>
                  <a:cubicBezTo>
                    <a:pt x="448" y="131"/>
                    <a:pt x="447" y="130"/>
                    <a:pt x="444" y="131"/>
                  </a:cubicBezTo>
                  <a:cubicBezTo>
                    <a:pt x="443" y="131"/>
                    <a:pt x="443" y="133"/>
                    <a:pt x="443" y="133"/>
                  </a:cubicBezTo>
                  <a:cubicBezTo>
                    <a:pt x="439" y="135"/>
                    <a:pt x="442" y="131"/>
                    <a:pt x="443" y="130"/>
                  </a:cubicBezTo>
                  <a:cubicBezTo>
                    <a:pt x="442" y="130"/>
                    <a:pt x="440" y="130"/>
                    <a:pt x="439" y="130"/>
                  </a:cubicBezTo>
                  <a:cubicBezTo>
                    <a:pt x="440" y="128"/>
                    <a:pt x="440" y="128"/>
                    <a:pt x="440" y="128"/>
                  </a:cubicBezTo>
                  <a:cubicBezTo>
                    <a:pt x="444" y="129"/>
                    <a:pt x="445" y="129"/>
                    <a:pt x="449" y="127"/>
                  </a:cubicBezTo>
                  <a:cubicBezTo>
                    <a:pt x="449" y="127"/>
                    <a:pt x="449" y="125"/>
                    <a:pt x="449" y="125"/>
                  </a:cubicBezTo>
                  <a:cubicBezTo>
                    <a:pt x="447" y="124"/>
                    <a:pt x="445" y="124"/>
                    <a:pt x="443" y="123"/>
                  </a:cubicBezTo>
                  <a:cubicBezTo>
                    <a:pt x="442" y="123"/>
                    <a:pt x="441" y="121"/>
                    <a:pt x="441" y="121"/>
                  </a:cubicBezTo>
                  <a:cubicBezTo>
                    <a:pt x="439" y="120"/>
                    <a:pt x="437" y="121"/>
                    <a:pt x="436" y="120"/>
                  </a:cubicBezTo>
                  <a:cubicBezTo>
                    <a:pt x="435" y="120"/>
                    <a:pt x="435" y="118"/>
                    <a:pt x="435" y="117"/>
                  </a:cubicBezTo>
                  <a:cubicBezTo>
                    <a:pt x="431" y="118"/>
                    <a:pt x="420" y="120"/>
                    <a:pt x="419" y="119"/>
                  </a:cubicBezTo>
                  <a:cubicBezTo>
                    <a:pt x="418" y="119"/>
                    <a:pt x="419" y="117"/>
                    <a:pt x="419" y="117"/>
                  </a:cubicBezTo>
                  <a:cubicBezTo>
                    <a:pt x="419" y="117"/>
                    <a:pt x="415" y="114"/>
                    <a:pt x="415" y="114"/>
                  </a:cubicBezTo>
                  <a:cubicBezTo>
                    <a:pt x="413" y="113"/>
                    <a:pt x="412" y="114"/>
                    <a:pt x="409" y="114"/>
                  </a:cubicBezTo>
                  <a:cubicBezTo>
                    <a:pt x="408" y="114"/>
                    <a:pt x="404" y="113"/>
                    <a:pt x="403" y="113"/>
                  </a:cubicBezTo>
                  <a:cubicBezTo>
                    <a:pt x="402" y="113"/>
                    <a:pt x="402" y="112"/>
                    <a:pt x="402" y="112"/>
                  </a:cubicBezTo>
                  <a:cubicBezTo>
                    <a:pt x="401" y="111"/>
                    <a:pt x="399" y="112"/>
                    <a:pt x="399" y="112"/>
                  </a:cubicBezTo>
                  <a:cubicBezTo>
                    <a:pt x="399" y="112"/>
                    <a:pt x="397" y="111"/>
                    <a:pt x="395" y="111"/>
                  </a:cubicBezTo>
                  <a:close/>
                  <a:moveTo>
                    <a:pt x="523" y="102"/>
                  </a:moveTo>
                  <a:cubicBezTo>
                    <a:pt x="524" y="102"/>
                    <a:pt x="524" y="103"/>
                    <a:pt x="524" y="104"/>
                  </a:cubicBezTo>
                  <a:cubicBezTo>
                    <a:pt x="525" y="104"/>
                    <a:pt x="525" y="105"/>
                    <a:pt x="526" y="105"/>
                  </a:cubicBezTo>
                  <a:cubicBezTo>
                    <a:pt x="523" y="105"/>
                    <a:pt x="520" y="105"/>
                    <a:pt x="518" y="105"/>
                  </a:cubicBezTo>
                  <a:cubicBezTo>
                    <a:pt x="519" y="105"/>
                    <a:pt x="518" y="104"/>
                    <a:pt x="518" y="104"/>
                  </a:cubicBezTo>
                  <a:cubicBezTo>
                    <a:pt x="518" y="104"/>
                    <a:pt x="522" y="102"/>
                    <a:pt x="523" y="102"/>
                  </a:cubicBezTo>
                  <a:close/>
                  <a:moveTo>
                    <a:pt x="411" y="99"/>
                  </a:moveTo>
                  <a:cubicBezTo>
                    <a:pt x="411" y="100"/>
                    <a:pt x="411" y="100"/>
                    <a:pt x="411" y="100"/>
                  </a:cubicBezTo>
                  <a:cubicBezTo>
                    <a:pt x="409" y="101"/>
                    <a:pt x="407" y="101"/>
                    <a:pt x="405" y="102"/>
                  </a:cubicBezTo>
                  <a:cubicBezTo>
                    <a:pt x="405" y="102"/>
                    <a:pt x="405" y="102"/>
                    <a:pt x="405" y="102"/>
                  </a:cubicBezTo>
                  <a:cubicBezTo>
                    <a:pt x="402" y="103"/>
                    <a:pt x="399" y="102"/>
                    <a:pt x="397" y="102"/>
                  </a:cubicBezTo>
                  <a:cubicBezTo>
                    <a:pt x="397" y="102"/>
                    <a:pt x="394" y="104"/>
                    <a:pt x="393" y="104"/>
                  </a:cubicBezTo>
                  <a:cubicBezTo>
                    <a:pt x="394" y="105"/>
                    <a:pt x="394" y="105"/>
                    <a:pt x="394" y="106"/>
                  </a:cubicBezTo>
                  <a:cubicBezTo>
                    <a:pt x="404" y="105"/>
                    <a:pt x="414" y="111"/>
                    <a:pt x="421" y="106"/>
                  </a:cubicBezTo>
                  <a:cubicBezTo>
                    <a:pt x="422" y="105"/>
                    <a:pt x="422" y="105"/>
                    <a:pt x="423" y="105"/>
                  </a:cubicBezTo>
                  <a:cubicBezTo>
                    <a:pt x="424" y="102"/>
                    <a:pt x="424" y="102"/>
                    <a:pt x="424" y="102"/>
                  </a:cubicBezTo>
                  <a:cubicBezTo>
                    <a:pt x="429" y="101"/>
                    <a:pt x="420" y="100"/>
                    <a:pt x="420" y="100"/>
                  </a:cubicBezTo>
                  <a:cubicBezTo>
                    <a:pt x="420" y="99"/>
                    <a:pt x="420" y="99"/>
                    <a:pt x="420" y="99"/>
                  </a:cubicBezTo>
                  <a:cubicBezTo>
                    <a:pt x="418" y="99"/>
                    <a:pt x="417" y="101"/>
                    <a:pt x="414" y="100"/>
                  </a:cubicBezTo>
                  <a:cubicBezTo>
                    <a:pt x="413" y="100"/>
                    <a:pt x="413" y="99"/>
                    <a:pt x="411" y="99"/>
                  </a:cubicBezTo>
                  <a:close/>
                  <a:moveTo>
                    <a:pt x="442" y="96"/>
                  </a:moveTo>
                  <a:cubicBezTo>
                    <a:pt x="441" y="97"/>
                    <a:pt x="442" y="98"/>
                    <a:pt x="442" y="98"/>
                  </a:cubicBezTo>
                  <a:cubicBezTo>
                    <a:pt x="442" y="99"/>
                    <a:pt x="440" y="100"/>
                    <a:pt x="439" y="100"/>
                  </a:cubicBezTo>
                  <a:cubicBezTo>
                    <a:pt x="439" y="101"/>
                    <a:pt x="439" y="103"/>
                    <a:pt x="439" y="102"/>
                  </a:cubicBezTo>
                  <a:cubicBezTo>
                    <a:pt x="440" y="105"/>
                    <a:pt x="440" y="106"/>
                    <a:pt x="440" y="108"/>
                  </a:cubicBezTo>
                  <a:cubicBezTo>
                    <a:pt x="441" y="107"/>
                    <a:pt x="441" y="106"/>
                    <a:pt x="441" y="106"/>
                  </a:cubicBezTo>
                  <a:cubicBezTo>
                    <a:pt x="442" y="106"/>
                    <a:pt x="444" y="106"/>
                    <a:pt x="445" y="106"/>
                  </a:cubicBezTo>
                  <a:cubicBezTo>
                    <a:pt x="446" y="104"/>
                    <a:pt x="447" y="102"/>
                    <a:pt x="447" y="99"/>
                  </a:cubicBezTo>
                  <a:cubicBezTo>
                    <a:pt x="445" y="98"/>
                    <a:pt x="444" y="97"/>
                    <a:pt x="442" y="96"/>
                  </a:cubicBezTo>
                  <a:close/>
                  <a:moveTo>
                    <a:pt x="510" y="94"/>
                  </a:moveTo>
                  <a:cubicBezTo>
                    <a:pt x="511" y="93"/>
                    <a:pt x="510" y="96"/>
                    <a:pt x="510" y="96"/>
                  </a:cubicBezTo>
                  <a:cubicBezTo>
                    <a:pt x="508" y="96"/>
                    <a:pt x="509" y="94"/>
                    <a:pt x="510" y="94"/>
                  </a:cubicBezTo>
                  <a:close/>
                  <a:moveTo>
                    <a:pt x="377" y="79"/>
                  </a:moveTo>
                  <a:cubicBezTo>
                    <a:pt x="373" y="88"/>
                    <a:pt x="374" y="92"/>
                    <a:pt x="384" y="92"/>
                  </a:cubicBezTo>
                  <a:cubicBezTo>
                    <a:pt x="384" y="92"/>
                    <a:pt x="385" y="94"/>
                    <a:pt x="385" y="94"/>
                  </a:cubicBezTo>
                  <a:cubicBezTo>
                    <a:pt x="384" y="94"/>
                    <a:pt x="383" y="93"/>
                    <a:pt x="382" y="94"/>
                  </a:cubicBezTo>
                  <a:cubicBezTo>
                    <a:pt x="382" y="94"/>
                    <a:pt x="381" y="96"/>
                    <a:pt x="382" y="96"/>
                  </a:cubicBezTo>
                  <a:cubicBezTo>
                    <a:pt x="383" y="96"/>
                    <a:pt x="383" y="98"/>
                    <a:pt x="384" y="98"/>
                  </a:cubicBezTo>
                  <a:cubicBezTo>
                    <a:pt x="385" y="99"/>
                    <a:pt x="388" y="100"/>
                    <a:pt x="388" y="101"/>
                  </a:cubicBezTo>
                  <a:cubicBezTo>
                    <a:pt x="388" y="102"/>
                    <a:pt x="387" y="102"/>
                    <a:pt x="388" y="103"/>
                  </a:cubicBezTo>
                  <a:cubicBezTo>
                    <a:pt x="389" y="103"/>
                    <a:pt x="390" y="103"/>
                    <a:pt x="391" y="103"/>
                  </a:cubicBezTo>
                  <a:cubicBezTo>
                    <a:pt x="392" y="103"/>
                    <a:pt x="392" y="101"/>
                    <a:pt x="393" y="100"/>
                  </a:cubicBezTo>
                  <a:cubicBezTo>
                    <a:pt x="395" y="99"/>
                    <a:pt x="402" y="99"/>
                    <a:pt x="404" y="99"/>
                  </a:cubicBezTo>
                  <a:cubicBezTo>
                    <a:pt x="404" y="98"/>
                    <a:pt x="404" y="97"/>
                    <a:pt x="404" y="96"/>
                  </a:cubicBezTo>
                  <a:cubicBezTo>
                    <a:pt x="404" y="96"/>
                    <a:pt x="402" y="95"/>
                    <a:pt x="402" y="94"/>
                  </a:cubicBezTo>
                  <a:cubicBezTo>
                    <a:pt x="402" y="93"/>
                    <a:pt x="403" y="93"/>
                    <a:pt x="403" y="93"/>
                  </a:cubicBezTo>
                  <a:cubicBezTo>
                    <a:pt x="403" y="93"/>
                    <a:pt x="401" y="90"/>
                    <a:pt x="401" y="90"/>
                  </a:cubicBezTo>
                  <a:cubicBezTo>
                    <a:pt x="401" y="90"/>
                    <a:pt x="400" y="90"/>
                    <a:pt x="399" y="90"/>
                  </a:cubicBezTo>
                  <a:cubicBezTo>
                    <a:pt x="399" y="90"/>
                    <a:pt x="397" y="88"/>
                    <a:pt x="397" y="88"/>
                  </a:cubicBezTo>
                  <a:cubicBezTo>
                    <a:pt x="396" y="87"/>
                    <a:pt x="395" y="89"/>
                    <a:pt x="394" y="88"/>
                  </a:cubicBezTo>
                  <a:cubicBezTo>
                    <a:pt x="394" y="88"/>
                    <a:pt x="394" y="88"/>
                    <a:pt x="394" y="88"/>
                  </a:cubicBezTo>
                  <a:cubicBezTo>
                    <a:pt x="394" y="87"/>
                    <a:pt x="392" y="86"/>
                    <a:pt x="392" y="86"/>
                  </a:cubicBezTo>
                  <a:cubicBezTo>
                    <a:pt x="389" y="84"/>
                    <a:pt x="386" y="84"/>
                    <a:pt x="383" y="83"/>
                  </a:cubicBezTo>
                  <a:cubicBezTo>
                    <a:pt x="381" y="82"/>
                    <a:pt x="379" y="80"/>
                    <a:pt x="377" y="79"/>
                  </a:cubicBezTo>
                  <a:close/>
                  <a:moveTo>
                    <a:pt x="363" y="57"/>
                  </a:moveTo>
                  <a:cubicBezTo>
                    <a:pt x="364" y="60"/>
                    <a:pt x="364" y="63"/>
                    <a:pt x="365" y="65"/>
                  </a:cubicBezTo>
                  <a:cubicBezTo>
                    <a:pt x="365" y="65"/>
                    <a:pt x="367" y="64"/>
                    <a:pt x="367" y="64"/>
                  </a:cubicBezTo>
                  <a:cubicBezTo>
                    <a:pt x="368" y="65"/>
                    <a:pt x="368" y="67"/>
                    <a:pt x="369" y="68"/>
                  </a:cubicBezTo>
                  <a:cubicBezTo>
                    <a:pt x="369" y="68"/>
                    <a:pt x="370" y="67"/>
                    <a:pt x="371" y="68"/>
                  </a:cubicBezTo>
                  <a:cubicBezTo>
                    <a:pt x="370" y="66"/>
                    <a:pt x="371" y="65"/>
                    <a:pt x="370" y="63"/>
                  </a:cubicBezTo>
                  <a:cubicBezTo>
                    <a:pt x="370" y="62"/>
                    <a:pt x="367" y="61"/>
                    <a:pt x="367" y="60"/>
                  </a:cubicBezTo>
                  <a:cubicBezTo>
                    <a:pt x="366" y="59"/>
                    <a:pt x="367" y="58"/>
                    <a:pt x="367" y="57"/>
                  </a:cubicBezTo>
                  <a:cubicBezTo>
                    <a:pt x="366" y="57"/>
                    <a:pt x="364" y="58"/>
                    <a:pt x="363" y="57"/>
                  </a:cubicBezTo>
                  <a:close/>
                  <a:moveTo>
                    <a:pt x="578" y="40"/>
                  </a:moveTo>
                  <a:cubicBezTo>
                    <a:pt x="581" y="40"/>
                    <a:pt x="580" y="41"/>
                    <a:pt x="579" y="41"/>
                  </a:cubicBezTo>
                  <a:cubicBezTo>
                    <a:pt x="573" y="42"/>
                    <a:pt x="573" y="40"/>
                    <a:pt x="578" y="40"/>
                  </a:cubicBezTo>
                  <a:close/>
                  <a:moveTo>
                    <a:pt x="374" y="160"/>
                  </a:moveTo>
                  <a:cubicBezTo>
                    <a:pt x="374" y="160"/>
                    <a:pt x="372" y="163"/>
                    <a:pt x="371" y="164"/>
                  </a:cubicBezTo>
                  <a:cubicBezTo>
                    <a:pt x="369" y="164"/>
                    <a:pt x="358" y="165"/>
                    <a:pt x="365" y="167"/>
                  </a:cubicBezTo>
                  <a:cubicBezTo>
                    <a:pt x="365" y="167"/>
                    <a:pt x="364" y="169"/>
                    <a:pt x="364" y="169"/>
                  </a:cubicBezTo>
                  <a:cubicBezTo>
                    <a:pt x="362" y="168"/>
                    <a:pt x="360" y="169"/>
                    <a:pt x="357" y="168"/>
                  </a:cubicBezTo>
                  <a:cubicBezTo>
                    <a:pt x="357" y="167"/>
                    <a:pt x="356" y="165"/>
                    <a:pt x="355" y="165"/>
                  </a:cubicBezTo>
                  <a:cubicBezTo>
                    <a:pt x="353" y="166"/>
                    <a:pt x="347" y="171"/>
                    <a:pt x="348" y="174"/>
                  </a:cubicBezTo>
                  <a:cubicBezTo>
                    <a:pt x="348" y="175"/>
                    <a:pt x="349" y="175"/>
                    <a:pt x="349" y="176"/>
                  </a:cubicBezTo>
                  <a:cubicBezTo>
                    <a:pt x="351" y="176"/>
                    <a:pt x="353" y="177"/>
                    <a:pt x="353" y="177"/>
                  </a:cubicBezTo>
                  <a:cubicBezTo>
                    <a:pt x="355" y="177"/>
                    <a:pt x="357" y="177"/>
                    <a:pt x="357" y="178"/>
                  </a:cubicBezTo>
                  <a:cubicBezTo>
                    <a:pt x="358" y="179"/>
                    <a:pt x="358" y="181"/>
                    <a:pt x="357" y="181"/>
                  </a:cubicBezTo>
                  <a:cubicBezTo>
                    <a:pt x="357" y="182"/>
                    <a:pt x="358" y="184"/>
                    <a:pt x="357" y="185"/>
                  </a:cubicBezTo>
                  <a:cubicBezTo>
                    <a:pt x="356" y="187"/>
                    <a:pt x="347" y="186"/>
                    <a:pt x="344" y="186"/>
                  </a:cubicBezTo>
                  <a:cubicBezTo>
                    <a:pt x="342" y="184"/>
                    <a:pt x="341" y="182"/>
                    <a:pt x="340" y="180"/>
                  </a:cubicBezTo>
                  <a:cubicBezTo>
                    <a:pt x="340" y="180"/>
                    <a:pt x="339" y="181"/>
                    <a:pt x="338" y="181"/>
                  </a:cubicBezTo>
                  <a:cubicBezTo>
                    <a:pt x="337" y="182"/>
                    <a:pt x="337" y="181"/>
                    <a:pt x="336" y="181"/>
                  </a:cubicBezTo>
                  <a:cubicBezTo>
                    <a:pt x="336" y="182"/>
                    <a:pt x="335" y="182"/>
                    <a:pt x="335" y="184"/>
                  </a:cubicBezTo>
                  <a:cubicBezTo>
                    <a:pt x="335" y="184"/>
                    <a:pt x="336" y="186"/>
                    <a:pt x="336" y="186"/>
                  </a:cubicBezTo>
                  <a:cubicBezTo>
                    <a:pt x="336" y="187"/>
                    <a:pt x="335" y="188"/>
                    <a:pt x="336" y="188"/>
                  </a:cubicBezTo>
                  <a:cubicBezTo>
                    <a:pt x="336" y="189"/>
                    <a:pt x="338" y="190"/>
                    <a:pt x="338" y="191"/>
                  </a:cubicBezTo>
                  <a:cubicBezTo>
                    <a:pt x="339" y="191"/>
                    <a:pt x="341" y="194"/>
                    <a:pt x="341" y="194"/>
                  </a:cubicBezTo>
                  <a:cubicBezTo>
                    <a:pt x="342" y="194"/>
                    <a:pt x="343" y="194"/>
                    <a:pt x="344" y="194"/>
                  </a:cubicBezTo>
                  <a:cubicBezTo>
                    <a:pt x="344" y="194"/>
                    <a:pt x="346" y="196"/>
                    <a:pt x="346" y="196"/>
                  </a:cubicBezTo>
                  <a:cubicBezTo>
                    <a:pt x="348" y="196"/>
                    <a:pt x="348" y="196"/>
                    <a:pt x="348" y="196"/>
                  </a:cubicBezTo>
                  <a:cubicBezTo>
                    <a:pt x="348" y="196"/>
                    <a:pt x="348" y="194"/>
                    <a:pt x="348" y="193"/>
                  </a:cubicBezTo>
                  <a:cubicBezTo>
                    <a:pt x="349" y="193"/>
                    <a:pt x="350" y="193"/>
                    <a:pt x="352" y="193"/>
                  </a:cubicBezTo>
                  <a:cubicBezTo>
                    <a:pt x="352" y="194"/>
                    <a:pt x="353" y="195"/>
                    <a:pt x="354" y="196"/>
                  </a:cubicBezTo>
                  <a:cubicBezTo>
                    <a:pt x="355" y="197"/>
                    <a:pt x="356" y="199"/>
                    <a:pt x="357" y="199"/>
                  </a:cubicBezTo>
                  <a:cubicBezTo>
                    <a:pt x="357" y="200"/>
                    <a:pt x="359" y="199"/>
                    <a:pt x="359" y="199"/>
                  </a:cubicBezTo>
                  <a:cubicBezTo>
                    <a:pt x="360" y="200"/>
                    <a:pt x="364" y="203"/>
                    <a:pt x="364" y="203"/>
                  </a:cubicBezTo>
                  <a:cubicBezTo>
                    <a:pt x="364" y="204"/>
                    <a:pt x="364" y="205"/>
                    <a:pt x="364" y="206"/>
                  </a:cubicBezTo>
                  <a:cubicBezTo>
                    <a:pt x="364" y="207"/>
                    <a:pt x="366" y="209"/>
                    <a:pt x="367" y="211"/>
                  </a:cubicBezTo>
                  <a:cubicBezTo>
                    <a:pt x="369" y="211"/>
                    <a:pt x="370" y="212"/>
                    <a:pt x="372" y="211"/>
                  </a:cubicBezTo>
                  <a:cubicBezTo>
                    <a:pt x="374" y="210"/>
                    <a:pt x="375" y="206"/>
                    <a:pt x="377" y="205"/>
                  </a:cubicBezTo>
                  <a:cubicBezTo>
                    <a:pt x="378" y="204"/>
                    <a:pt x="380" y="205"/>
                    <a:pt x="381" y="205"/>
                  </a:cubicBezTo>
                  <a:cubicBezTo>
                    <a:pt x="381" y="205"/>
                    <a:pt x="382" y="203"/>
                    <a:pt x="383" y="203"/>
                  </a:cubicBezTo>
                  <a:cubicBezTo>
                    <a:pt x="386" y="201"/>
                    <a:pt x="388" y="202"/>
                    <a:pt x="391" y="201"/>
                  </a:cubicBezTo>
                  <a:cubicBezTo>
                    <a:pt x="391" y="198"/>
                    <a:pt x="391" y="199"/>
                    <a:pt x="391" y="197"/>
                  </a:cubicBezTo>
                  <a:cubicBezTo>
                    <a:pt x="393" y="197"/>
                    <a:pt x="393" y="197"/>
                    <a:pt x="393" y="197"/>
                  </a:cubicBezTo>
                  <a:cubicBezTo>
                    <a:pt x="393" y="196"/>
                    <a:pt x="394" y="192"/>
                    <a:pt x="393" y="191"/>
                  </a:cubicBezTo>
                  <a:cubicBezTo>
                    <a:pt x="392" y="189"/>
                    <a:pt x="392" y="189"/>
                    <a:pt x="392" y="189"/>
                  </a:cubicBezTo>
                  <a:cubicBezTo>
                    <a:pt x="392" y="187"/>
                    <a:pt x="393" y="187"/>
                    <a:pt x="393" y="185"/>
                  </a:cubicBezTo>
                  <a:cubicBezTo>
                    <a:pt x="393" y="185"/>
                    <a:pt x="390" y="183"/>
                    <a:pt x="390" y="183"/>
                  </a:cubicBezTo>
                  <a:cubicBezTo>
                    <a:pt x="387" y="186"/>
                    <a:pt x="388" y="185"/>
                    <a:pt x="385" y="187"/>
                  </a:cubicBezTo>
                  <a:cubicBezTo>
                    <a:pt x="384" y="184"/>
                    <a:pt x="384" y="183"/>
                    <a:pt x="383" y="179"/>
                  </a:cubicBezTo>
                  <a:cubicBezTo>
                    <a:pt x="377" y="182"/>
                    <a:pt x="379" y="182"/>
                    <a:pt x="377" y="177"/>
                  </a:cubicBezTo>
                  <a:cubicBezTo>
                    <a:pt x="375" y="177"/>
                    <a:pt x="375" y="177"/>
                    <a:pt x="375" y="177"/>
                  </a:cubicBezTo>
                  <a:cubicBezTo>
                    <a:pt x="376" y="175"/>
                    <a:pt x="376" y="175"/>
                    <a:pt x="376" y="175"/>
                  </a:cubicBezTo>
                  <a:cubicBezTo>
                    <a:pt x="379" y="174"/>
                    <a:pt x="381" y="175"/>
                    <a:pt x="384" y="174"/>
                  </a:cubicBezTo>
                  <a:cubicBezTo>
                    <a:pt x="384" y="174"/>
                    <a:pt x="385" y="171"/>
                    <a:pt x="383" y="171"/>
                  </a:cubicBezTo>
                  <a:cubicBezTo>
                    <a:pt x="384" y="171"/>
                    <a:pt x="384" y="169"/>
                    <a:pt x="384" y="168"/>
                  </a:cubicBezTo>
                  <a:cubicBezTo>
                    <a:pt x="384" y="168"/>
                    <a:pt x="382" y="168"/>
                    <a:pt x="382" y="168"/>
                  </a:cubicBezTo>
                  <a:cubicBezTo>
                    <a:pt x="382" y="168"/>
                    <a:pt x="381" y="166"/>
                    <a:pt x="381" y="166"/>
                  </a:cubicBezTo>
                  <a:cubicBezTo>
                    <a:pt x="379" y="165"/>
                    <a:pt x="375" y="165"/>
                    <a:pt x="373" y="166"/>
                  </a:cubicBezTo>
                  <a:cubicBezTo>
                    <a:pt x="372" y="168"/>
                    <a:pt x="372" y="168"/>
                    <a:pt x="372" y="168"/>
                  </a:cubicBezTo>
                  <a:cubicBezTo>
                    <a:pt x="371" y="168"/>
                    <a:pt x="369" y="167"/>
                    <a:pt x="368" y="168"/>
                  </a:cubicBezTo>
                  <a:cubicBezTo>
                    <a:pt x="369" y="167"/>
                    <a:pt x="370" y="167"/>
                    <a:pt x="371" y="166"/>
                  </a:cubicBezTo>
                  <a:cubicBezTo>
                    <a:pt x="372" y="166"/>
                    <a:pt x="374" y="164"/>
                    <a:pt x="374" y="164"/>
                  </a:cubicBezTo>
                  <a:cubicBezTo>
                    <a:pt x="375" y="164"/>
                    <a:pt x="376" y="164"/>
                    <a:pt x="377" y="164"/>
                  </a:cubicBezTo>
                  <a:cubicBezTo>
                    <a:pt x="379" y="162"/>
                    <a:pt x="378" y="158"/>
                    <a:pt x="374" y="160"/>
                  </a:cubicBezTo>
                  <a:close/>
                  <a:moveTo>
                    <a:pt x="294" y="131"/>
                  </a:moveTo>
                  <a:cubicBezTo>
                    <a:pt x="294" y="131"/>
                    <a:pt x="294" y="133"/>
                    <a:pt x="294" y="133"/>
                  </a:cubicBezTo>
                  <a:cubicBezTo>
                    <a:pt x="291" y="134"/>
                    <a:pt x="293" y="131"/>
                    <a:pt x="294" y="131"/>
                  </a:cubicBezTo>
                  <a:close/>
                  <a:moveTo>
                    <a:pt x="188" y="120"/>
                  </a:moveTo>
                  <a:cubicBezTo>
                    <a:pt x="189" y="121"/>
                    <a:pt x="187" y="122"/>
                    <a:pt x="187" y="122"/>
                  </a:cubicBezTo>
                  <a:cubicBezTo>
                    <a:pt x="187" y="121"/>
                    <a:pt x="187" y="120"/>
                    <a:pt x="188" y="120"/>
                  </a:cubicBezTo>
                  <a:close/>
                  <a:moveTo>
                    <a:pt x="335" y="119"/>
                  </a:moveTo>
                  <a:cubicBezTo>
                    <a:pt x="333" y="119"/>
                    <a:pt x="327" y="121"/>
                    <a:pt x="326" y="122"/>
                  </a:cubicBezTo>
                  <a:cubicBezTo>
                    <a:pt x="325" y="122"/>
                    <a:pt x="324" y="123"/>
                    <a:pt x="324" y="124"/>
                  </a:cubicBezTo>
                  <a:cubicBezTo>
                    <a:pt x="322" y="122"/>
                    <a:pt x="321" y="125"/>
                    <a:pt x="324" y="127"/>
                  </a:cubicBezTo>
                  <a:cubicBezTo>
                    <a:pt x="324" y="128"/>
                    <a:pt x="324" y="128"/>
                    <a:pt x="324" y="128"/>
                  </a:cubicBezTo>
                  <a:cubicBezTo>
                    <a:pt x="328" y="127"/>
                    <a:pt x="330" y="127"/>
                    <a:pt x="334" y="126"/>
                  </a:cubicBezTo>
                  <a:cubicBezTo>
                    <a:pt x="334" y="126"/>
                    <a:pt x="332" y="128"/>
                    <a:pt x="332" y="128"/>
                  </a:cubicBezTo>
                  <a:cubicBezTo>
                    <a:pt x="329" y="128"/>
                    <a:pt x="328" y="129"/>
                    <a:pt x="326" y="130"/>
                  </a:cubicBezTo>
                  <a:cubicBezTo>
                    <a:pt x="325" y="132"/>
                    <a:pt x="325" y="132"/>
                    <a:pt x="325" y="132"/>
                  </a:cubicBezTo>
                  <a:cubicBezTo>
                    <a:pt x="329" y="131"/>
                    <a:pt x="337" y="131"/>
                    <a:pt x="334" y="132"/>
                  </a:cubicBezTo>
                  <a:cubicBezTo>
                    <a:pt x="333" y="132"/>
                    <a:pt x="331" y="132"/>
                    <a:pt x="331" y="133"/>
                  </a:cubicBezTo>
                  <a:cubicBezTo>
                    <a:pt x="330" y="133"/>
                    <a:pt x="330" y="135"/>
                    <a:pt x="330" y="136"/>
                  </a:cubicBezTo>
                  <a:cubicBezTo>
                    <a:pt x="329" y="136"/>
                    <a:pt x="327" y="136"/>
                    <a:pt x="327" y="136"/>
                  </a:cubicBezTo>
                  <a:cubicBezTo>
                    <a:pt x="327" y="137"/>
                    <a:pt x="327" y="138"/>
                    <a:pt x="327" y="138"/>
                  </a:cubicBezTo>
                  <a:cubicBezTo>
                    <a:pt x="329" y="138"/>
                    <a:pt x="332" y="139"/>
                    <a:pt x="335" y="138"/>
                  </a:cubicBezTo>
                  <a:cubicBezTo>
                    <a:pt x="336" y="137"/>
                    <a:pt x="336" y="135"/>
                    <a:pt x="338" y="134"/>
                  </a:cubicBezTo>
                  <a:cubicBezTo>
                    <a:pt x="339" y="133"/>
                    <a:pt x="341" y="133"/>
                    <a:pt x="342" y="132"/>
                  </a:cubicBezTo>
                  <a:cubicBezTo>
                    <a:pt x="342" y="132"/>
                    <a:pt x="342" y="130"/>
                    <a:pt x="341" y="131"/>
                  </a:cubicBezTo>
                  <a:cubicBezTo>
                    <a:pt x="341" y="130"/>
                    <a:pt x="341" y="130"/>
                    <a:pt x="341" y="130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1" y="127"/>
                    <a:pt x="344" y="125"/>
                    <a:pt x="340" y="125"/>
                  </a:cubicBezTo>
                  <a:cubicBezTo>
                    <a:pt x="338" y="125"/>
                    <a:pt x="337" y="125"/>
                    <a:pt x="336" y="126"/>
                  </a:cubicBezTo>
                  <a:cubicBezTo>
                    <a:pt x="337" y="124"/>
                    <a:pt x="341" y="120"/>
                    <a:pt x="335" y="119"/>
                  </a:cubicBezTo>
                  <a:close/>
                  <a:moveTo>
                    <a:pt x="325" y="114"/>
                  </a:moveTo>
                  <a:cubicBezTo>
                    <a:pt x="324" y="116"/>
                    <a:pt x="323" y="118"/>
                    <a:pt x="322" y="120"/>
                  </a:cubicBezTo>
                  <a:cubicBezTo>
                    <a:pt x="330" y="118"/>
                    <a:pt x="337" y="117"/>
                    <a:pt x="325" y="114"/>
                  </a:cubicBezTo>
                  <a:close/>
                  <a:moveTo>
                    <a:pt x="361" y="112"/>
                  </a:moveTo>
                  <a:cubicBezTo>
                    <a:pt x="361" y="114"/>
                    <a:pt x="361" y="114"/>
                    <a:pt x="361" y="114"/>
                  </a:cubicBezTo>
                  <a:cubicBezTo>
                    <a:pt x="359" y="114"/>
                    <a:pt x="358" y="114"/>
                    <a:pt x="357" y="114"/>
                  </a:cubicBezTo>
                  <a:cubicBezTo>
                    <a:pt x="358" y="115"/>
                    <a:pt x="356" y="116"/>
                    <a:pt x="356" y="116"/>
                  </a:cubicBezTo>
                  <a:cubicBezTo>
                    <a:pt x="357" y="118"/>
                    <a:pt x="357" y="118"/>
                    <a:pt x="357" y="118"/>
                  </a:cubicBezTo>
                  <a:cubicBezTo>
                    <a:pt x="359" y="118"/>
                    <a:pt x="361" y="119"/>
                    <a:pt x="363" y="119"/>
                  </a:cubicBezTo>
                  <a:cubicBezTo>
                    <a:pt x="362" y="119"/>
                    <a:pt x="362" y="119"/>
                    <a:pt x="362" y="120"/>
                  </a:cubicBezTo>
                  <a:cubicBezTo>
                    <a:pt x="360" y="120"/>
                    <a:pt x="357" y="121"/>
                    <a:pt x="355" y="121"/>
                  </a:cubicBezTo>
                  <a:cubicBezTo>
                    <a:pt x="356" y="122"/>
                    <a:pt x="355" y="122"/>
                    <a:pt x="355" y="123"/>
                  </a:cubicBezTo>
                  <a:cubicBezTo>
                    <a:pt x="356" y="124"/>
                    <a:pt x="359" y="125"/>
                    <a:pt x="360" y="126"/>
                  </a:cubicBezTo>
                  <a:cubicBezTo>
                    <a:pt x="360" y="127"/>
                    <a:pt x="360" y="129"/>
                    <a:pt x="359" y="131"/>
                  </a:cubicBezTo>
                  <a:cubicBezTo>
                    <a:pt x="363" y="131"/>
                    <a:pt x="361" y="134"/>
                    <a:pt x="360" y="134"/>
                  </a:cubicBezTo>
                  <a:cubicBezTo>
                    <a:pt x="360" y="134"/>
                    <a:pt x="358" y="133"/>
                    <a:pt x="357" y="134"/>
                  </a:cubicBezTo>
                  <a:cubicBezTo>
                    <a:pt x="357" y="133"/>
                    <a:pt x="358" y="131"/>
                    <a:pt x="357" y="130"/>
                  </a:cubicBezTo>
                  <a:cubicBezTo>
                    <a:pt x="357" y="130"/>
                    <a:pt x="352" y="126"/>
                    <a:pt x="351" y="125"/>
                  </a:cubicBezTo>
                  <a:cubicBezTo>
                    <a:pt x="350" y="124"/>
                    <a:pt x="350" y="120"/>
                    <a:pt x="350" y="120"/>
                  </a:cubicBezTo>
                  <a:cubicBezTo>
                    <a:pt x="345" y="116"/>
                    <a:pt x="345" y="121"/>
                    <a:pt x="344" y="121"/>
                  </a:cubicBezTo>
                  <a:cubicBezTo>
                    <a:pt x="344" y="120"/>
                    <a:pt x="344" y="123"/>
                    <a:pt x="344" y="123"/>
                  </a:cubicBezTo>
                  <a:cubicBezTo>
                    <a:pt x="344" y="123"/>
                    <a:pt x="345" y="123"/>
                    <a:pt x="346" y="123"/>
                  </a:cubicBezTo>
                  <a:cubicBezTo>
                    <a:pt x="344" y="127"/>
                    <a:pt x="345" y="127"/>
                    <a:pt x="346" y="130"/>
                  </a:cubicBezTo>
                  <a:cubicBezTo>
                    <a:pt x="346" y="130"/>
                    <a:pt x="348" y="130"/>
                    <a:pt x="348" y="130"/>
                  </a:cubicBezTo>
                  <a:cubicBezTo>
                    <a:pt x="348" y="130"/>
                    <a:pt x="349" y="135"/>
                    <a:pt x="350" y="135"/>
                  </a:cubicBezTo>
                  <a:cubicBezTo>
                    <a:pt x="349" y="135"/>
                    <a:pt x="348" y="136"/>
                    <a:pt x="347" y="136"/>
                  </a:cubicBezTo>
                  <a:cubicBezTo>
                    <a:pt x="347" y="136"/>
                    <a:pt x="346" y="134"/>
                    <a:pt x="346" y="134"/>
                  </a:cubicBezTo>
                  <a:cubicBezTo>
                    <a:pt x="343" y="135"/>
                    <a:pt x="343" y="135"/>
                    <a:pt x="340" y="136"/>
                  </a:cubicBezTo>
                  <a:cubicBezTo>
                    <a:pt x="341" y="136"/>
                    <a:pt x="339" y="136"/>
                    <a:pt x="342" y="137"/>
                  </a:cubicBezTo>
                  <a:cubicBezTo>
                    <a:pt x="341" y="139"/>
                    <a:pt x="341" y="139"/>
                    <a:pt x="341" y="139"/>
                  </a:cubicBezTo>
                  <a:cubicBezTo>
                    <a:pt x="340" y="139"/>
                    <a:pt x="339" y="139"/>
                    <a:pt x="338" y="139"/>
                  </a:cubicBezTo>
                  <a:cubicBezTo>
                    <a:pt x="338" y="139"/>
                    <a:pt x="339" y="142"/>
                    <a:pt x="338" y="142"/>
                  </a:cubicBezTo>
                  <a:cubicBezTo>
                    <a:pt x="340" y="143"/>
                    <a:pt x="339" y="144"/>
                    <a:pt x="342" y="144"/>
                  </a:cubicBezTo>
                  <a:cubicBezTo>
                    <a:pt x="344" y="143"/>
                    <a:pt x="346" y="140"/>
                    <a:pt x="348" y="140"/>
                  </a:cubicBezTo>
                  <a:cubicBezTo>
                    <a:pt x="351" y="138"/>
                    <a:pt x="353" y="140"/>
                    <a:pt x="357" y="140"/>
                  </a:cubicBezTo>
                  <a:cubicBezTo>
                    <a:pt x="358" y="139"/>
                    <a:pt x="360" y="138"/>
                    <a:pt x="361" y="138"/>
                  </a:cubicBezTo>
                  <a:cubicBezTo>
                    <a:pt x="361" y="138"/>
                    <a:pt x="362" y="139"/>
                    <a:pt x="361" y="140"/>
                  </a:cubicBezTo>
                  <a:cubicBezTo>
                    <a:pt x="360" y="140"/>
                    <a:pt x="360" y="140"/>
                    <a:pt x="360" y="140"/>
                  </a:cubicBezTo>
                  <a:cubicBezTo>
                    <a:pt x="360" y="140"/>
                    <a:pt x="359" y="141"/>
                    <a:pt x="359" y="142"/>
                  </a:cubicBezTo>
                  <a:cubicBezTo>
                    <a:pt x="358" y="142"/>
                    <a:pt x="356" y="143"/>
                    <a:pt x="355" y="144"/>
                  </a:cubicBezTo>
                  <a:cubicBezTo>
                    <a:pt x="355" y="151"/>
                    <a:pt x="357" y="149"/>
                    <a:pt x="364" y="149"/>
                  </a:cubicBezTo>
                  <a:cubicBezTo>
                    <a:pt x="365" y="149"/>
                    <a:pt x="368" y="150"/>
                    <a:pt x="368" y="150"/>
                  </a:cubicBezTo>
                  <a:cubicBezTo>
                    <a:pt x="373" y="149"/>
                    <a:pt x="376" y="149"/>
                    <a:pt x="383" y="149"/>
                  </a:cubicBezTo>
                  <a:cubicBezTo>
                    <a:pt x="383" y="148"/>
                    <a:pt x="383" y="148"/>
                    <a:pt x="384" y="148"/>
                  </a:cubicBezTo>
                  <a:cubicBezTo>
                    <a:pt x="384" y="147"/>
                    <a:pt x="383" y="146"/>
                    <a:pt x="383" y="146"/>
                  </a:cubicBezTo>
                  <a:cubicBezTo>
                    <a:pt x="383" y="145"/>
                    <a:pt x="383" y="145"/>
                    <a:pt x="383" y="145"/>
                  </a:cubicBezTo>
                  <a:cubicBezTo>
                    <a:pt x="383" y="145"/>
                    <a:pt x="384" y="145"/>
                    <a:pt x="385" y="145"/>
                  </a:cubicBezTo>
                  <a:cubicBezTo>
                    <a:pt x="384" y="144"/>
                    <a:pt x="386" y="144"/>
                    <a:pt x="385" y="142"/>
                  </a:cubicBezTo>
                  <a:cubicBezTo>
                    <a:pt x="384" y="142"/>
                    <a:pt x="382" y="142"/>
                    <a:pt x="382" y="141"/>
                  </a:cubicBezTo>
                  <a:cubicBezTo>
                    <a:pt x="382" y="140"/>
                    <a:pt x="382" y="139"/>
                    <a:pt x="382" y="138"/>
                  </a:cubicBezTo>
                  <a:cubicBezTo>
                    <a:pt x="384" y="139"/>
                    <a:pt x="383" y="135"/>
                    <a:pt x="383" y="135"/>
                  </a:cubicBezTo>
                  <a:cubicBezTo>
                    <a:pt x="381" y="135"/>
                    <a:pt x="380" y="135"/>
                    <a:pt x="379" y="134"/>
                  </a:cubicBezTo>
                  <a:cubicBezTo>
                    <a:pt x="380" y="133"/>
                    <a:pt x="381" y="131"/>
                    <a:pt x="380" y="129"/>
                  </a:cubicBezTo>
                  <a:cubicBezTo>
                    <a:pt x="379" y="127"/>
                    <a:pt x="379" y="127"/>
                    <a:pt x="379" y="127"/>
                  </a:cubicBezTo>
                  <a:cubicBezTo>
                    <a:pt x="379" y="126"/>
                    <a:pt x="378" y="121"/>
                    <a:pt x="379" y="121"/>
                  </a:cubicBezTo>
                  <a:cubicBezTo>
                    <a:pt x="377" y="120"/>
                    <a:pt x="374" y="119"/>
                    <a:pt x="373" y="118"/>
                  </a:cubicBezTo>
                  <a:cubicBezTo>
                    <a:pt x="373" y="118"/>
                    <a:pt x="375" y="118"/>
                    <a:pt x="374" y="117"/>
                  </a:cubicBezTo>
                  <a:cubicBezTo>
                    <a:pt x="373" y="115"/>
                    <a:pt x="370" y="115"/>
                    <a:pt x="369" y="114"/>
                  </a:cubicBezTo>
                  <a:cubicBezTo>
                    <a:pt x="368" y="115"/>
                    <a:pt x="368" y="117"/>
                    <a:pt x="367" y="118"/>
                  </a:cubicBezTo>
                  <a:cubicBezTo>
                    <a:pt x="369" y="118"/>
                    <a:pt x="368" y="119"/>
                    <a:pt x="369" y="120"/>
                  </a:cubicBezTo>
                  <a:cubicBezTo>
                    <a:pt x="370" y="121"/>
                    <a:pt x="366" y="121"/>
                    <a:pt x="364" y="121"/>
                  </a:cubicBezTo>
                  <a:cubicBezTo>
                    <a:pt x="364" y="120"/>
                    <a:pt x="364" y="119"/>
                    <a:pt x="363" y="119"/>
                  </a:cubicBezTo>
                  <a:cubicBezTo>
                    <a:pt x="364" y="120"/>
                    <a:pt x="365" y="118"/>
                    <a:pt x="365" y="118"/>
                  </a:cubicBezTo>
                  <a:cubicBezTo>
                    <a:pt x="364" y="116"/>
                    <a:pt x="362" y="114"/>
                    <a:pt x="361" y="112"/>
                  </a:cubicBezTo>
                  <a:close/>
                  <a:moveTo>
                    <a:pt x="346" y="97"/>
                  </a:moveTo>
                  <a:cubicBezTo>
                    <a:pt x="345" y="98"/>
                    <a:pt x="344" y="100"/>
                    <a:pt x="344" y="100"/>
                  </a:cubicBezTo>
                  <a:cubicBezTo>
                    <a:pt x="344" y="100"/>
                    <a:pt x="344" y="101"/>
                    <a:pt x="345" y="100"/>
                  </a:cubicBezTo>
                  <a:cubicBezTo>
                    <a:pt x="345" y="100"/>
                    <a:pt x="346" y="103"/>
                    <a:pt x="346" y="103"/>
                  </a:cubicBezTo>
                  <a:cubicBezTo>
                    <a:pt x="349" y="102"/>
                    <a:pt x="354" y="102"/>
                    <a:pt x="350" y="99"/>
                  </a:cubicBezTo>
                  <a:cubicBezTo>
                    <a:pt x="349" y="98"/>
                    <a:pt x="347" y="98"/>
                    <a:pt x="346" y="97"/>
                  </a:cubicBezTo>
                  <a:close/>
                  <a:moveTo>
                    <a:pt x="316" y="97"/>
                  </a:moveTo>
                  <a:cubicBezTo>
                    <a:pt x="316" y="98"/>
                    <a:pt x="316" y="97"/>
                    <a:pt x="315" y="98"/>
                  </a:cubicBezTo>
                  <a:cubicBezTo>
                    <a:pt x="315" y="99"/>
                    <a:pt x="314" y="101"/>
                    <a:pt x="315" y="102"/>
                  </a:cubicBezTo>
                  <a:cubicBezTo>
                    <a:pt x="315" y="103"/>
                    <a:pt x="317" y="103"/>
                    <a:pt x="318" y="104"/>
                  </a:cubicBezTo>
                  <a:cubicBezTo>
                    <a:pt x="318" y="105"/>
                    <a:pt x="318" y="107"/>
                    <a:pt x="319" y="108"/>
                  </a:cubicBezTo>
                  <a:cubicBezTo>
                    <a:pt x="319" y="107"/>
                    <a:pt x="321" y="106"/>
                    <a:pt x="321" y="106"/>
                  </a:cubicBezTo>
                  <a:cubicBezTo>
                    <a:pt x="321" y="104"/>
                    <a:pt x="321" y="104"/>
                    <a:pt x="321" y="102"/>
                  </a:cubicBezTo>
                  <a:cubicBezTo>
                    <a:pt x="321" y="102"/>
                    <a:pt x="319" y="101"/>
                    <a:pt x="319" y="100"/>
                  </a:cubicBezTo>
                  <a:cubicBezTo>
                    <a:pt x="319" y="100"/>
                    <a:pt x="319" y="99"/>
                    <a:pt x="319" y="98"/>
                  </a:cubicBezTo>
                  <a:cubicBezTo>
                    <a:pt x="319" y="98"/>
                    <a:pt x="317" y="97"/>
                    <a:pt x="316" y="97"/>
                  </a:cubicBezTo>
                  <a:close/>
                  <a:moveTo>
                    <a:pt x="273" y="80"/>
                  </a:moveTo>
                  <a:cubicBezTo>
                    <a:pt x="273" y="80"/>
                    <a:pt x="271" y="82"/>
                    <a:pt x="271" y="82"/>
                  </a:cubicBezTo>
                  <a:cubicBezTo>
                    <a:pt x="270" y="82"/>
                    <a:pt x="269" y="81"/>
                    <a:pt x="268" y="82"/>
                  </a:cubicBezTo>
                  <a:cubicBezTo>
                    <a:pt x="267" y="82"/>
                    <a:pt x="267" y="83"/>
                    <a:pt x="266" y="84"/>
                  </a:cubicBezTo>
                  <a:cubicBezTo>
                    <a:pt x="263" y="86"/>
                    <a:pt x="264" y="85"/>
                    <a:pt x="262" y="88"/>
                  </a:cubicBezTo>
                  <a:cubicBezTo>
                    <a:pt x="265" y="89"/>
                    <a:pt x="270" y="91"/>
                    <a:pt x="274" y="91"/>
                  </a:cubicBezTo>
                  <a:cubicBezTo>
                    <a:pt x="275" y="90"/>
                    <a:pt x="275" y="90"/>
                    <a:pt x="275" y="90"/>
                  </a:cubicBezTo>
                  <a:cubicBezTo>
                    <a:pt x="276" y="89"/>
                    <a:pt x="278" y="90"/>
                    <a:pt x="280" y="90"/>
                  </a:cubicBezTo>
                  <a:cubicBezTo>
                    <a:pt x="280" y="88"/>
                    <a:pt x="282" y="86"/>
                    <a:pt x="281" y="83"/>
                  </a:cubicBezTo>
                  <a:cubicBezTo>
                    <a:pt x="281" y="83"/>
                    <a:pt x="280" y="82"/>
                    <a:pt x="280" y="82"/>
                  </a:cubicBezTo>
                  <a:cubicBezTo>
                    <a:pt x="279" y="82"/>
                    <a:pt x="278" y="82"/>
                    <a:pt x="277" y="82"/>
                  </a:cubicBezTo>
                  <a:cubicBezTo>
                    <a:pt x="276" y="81"/>
                    <a:pt x="276" y="80"/>
                    <a:pt x="273" y="80"/>
                  </a:cubicBezTo>
                  <a:close/>
                  <a:moveTo>
                    <a:pt x="310" y="73"/>
                  </a:moveTo>
                  <a:cubicBezTo>
                    <a:pt x="306" y="77"/>
                    <a:pt x="307" y="76"/>
                    <a:pt x="308" y="81"/>
                  </a:cubicBezTo>
                  <a:cubicBezTo>
                    <a:pt x="309" y="81"/>
                    <a:pt x="311" y="80"/>
                    <a:pt x="312" y="80"/>
                  </a:cubicBezTo>
                  <a:cubicBezTo>
                    <a:pt x="312" y="80"/>
                    <a:pt x="311" y="83"/>
                    <a:pt x="312" y="84"/>
                  </a:cubicBezTo>
                  <a:cubicBezTo>
                    <a:pt x="314" y="83"/>
                    <a:pt x="313" y="81"/>
                    <a:pt x="316" y="82"/>
                  </a:cubicBezTo>
                  <a:cubicBezTo>
                    <a:pt x="316" y="83"/>
                    <a:pt x="315" y="86"/>
                    <a:pt x="315" y="86"/>
                  </a:cubicBezTo>
                  <a:cubicBezTo>
                    <a:pt x="316" y="86"/>
                    <a:pt x="317" y="86"/>
                    <a:pt x="318" y="86"/>
                  </a:cubicBezTo>
                  <a:cubicBezTo>
                    <a:pt x="318" y="85"/>
                    <a:pt x="318" y="85"/>
                    <a:pt x="318" y="85"/>
                  </a:cubicBezTo>
                  <a:cubicBezTo>
                    <a:pt x="318" y="85"/>
                    <a:pt x="320" y="86"/>
                    <a:pt x="320" y="86"/>
                  </a:cubicBezTo>
                  <a:cubicBezTo>
                    <a:pt x="320" y="86"/>
                    <a:pt x="321" y="87"/>
                    <a:pt x="320" y="87"/>
                  </a:cubicBezTo>
                  <a:cubicBezTo>
                    <a:pt x="317" y="88"/>
                    <a:pt x="320" y="89"/>
                    <a:pt x="321" y="90"/>
                  </a:cubicBezTo>
                  <a:cubicBezTo>
                    <a:pt x="320" y="90"/>
                    <a:pt x="318" y="90"/>
                    <a:pt x="316" y="90"/>
                  </a:cubicBezTo>
                  <a:cubicBezTo>
                    <a:pt x="316" y="90"/>
                    <a:pt x="316" y="92"/>
                    <a:pt x="316" y="92"/>
                  </a:cubicBezTo>
                  <a:cubicBezTo>
                    <a:pt x="317" y="93"/>
                    <a:pt x="317" y="92"/>
                    <a:pt x="318" y="93"/>
                  </a:cubicBezTo>
                  <a:cubicBezTo>
                    <a:pt x="318" y="93"/>
                    <a:pt x="320" y="93"/>
                    <a:pt x="321" y="92"/>
                  </a:cubicBezTo>
                  <a:cubicBezTo>
                    <a:pt x="322" y="92"/>
                    <a:pt x="323" y="90"/>
                    <a:pt x="324" y="90"/>
                  </a:cubicBezTo>
                  <a:cubicBezTo>
                    <a:pt x="325" y="89"/>
                    <a:pt x="326" y="90"/>
                    <a:pt x="328" y="90"/>
                  </a:cubicBezTo>
                  <a:cubicBezTo>
                    <a:pt x="329" y="88"/>
                    <a:pt x="329" y="88"/>
                    <a:pt x="329" y="88"/>
                  </a:cubicBezTo>
                  <a:cubicBezTo>
                    <a:pt x="332" y="88"/>
                    <a:pt x="330" y="91"/>
                    <a:pt x="334" y="90"/>
                  </a:cubicBezTo>
                  <a:cubicBezTo>
                    <a:pt x="334" y="90"/>
                    <a:pt x="334" y="88"/>
                    <a:pt x="334" y="88"/>
                  </a:cubicBezTo>
                  <a:cubicBezTo>
                    <a:pt x="335" y="88"/>
                    <a:pt x="336" y="89"/>
                    <a:pt x="336" y="89"/>
                  </a:cubicBezTo>
                  <a:cubicBezTo>
                    <a:pt x="338" y="90"/>
                    <a:pt x="340" y="89"/>
                    <a:pt x="342" y="89"/>
                  </a:cubicBezTo>
                  <a:cubicBezTo>
                    <a:pt x="342" y="89"/>
                    <a:pt x="344" y="91"/>
                    <a:pt x="344" y="92"/>
                  </a:cubicBezTo>
                  <a:cubicBezTo>
                    <a:pt x="345" y="92"/>
                    <a:pt x="346" y="92"/>
                    <a:pt x="348" y="92"/>
                  </a:cubicBezTo>
                  <a:cubicBezTo>
                    <a:pt x="349" y="93"/>
                    <a:pt x="351" y="96"/>
                    <a:pt x="353" y="97"/>
                  </a:cubicBezTo>
                  <a:cubicBezTo>
                    <a:pt x="354" y="98"/>
                    <a:pt x="355" y="97"/>
                    <a:pt x="357" y="98"/>
                  </a:cubicBezTo>
                  <a:cubicBezTo>
                    <a:pt x="359" y="100"/>
                    <a:pt x="360" y="104"/>
                    <a:pt x="363" y="104"/>
                  </a:cubicBezTo>
                  <a:cubicBezTo>
                    <a:pt x="371" y="104"/>
                    <a:pt x="368" y="94"/>
                    <a:pt x="365" y="91"/>
                  </a:cubicBezTo>
                  <a:cubicBezTo>
                    <a:pt x="363" y="88"/>
                    <a:pt x="360" y="86"/>
                    <a:pt x="355" y="86"/>
                  </a:cubicBezTo>
                  <a:cubicBezTo>
                    <a:pt x="355" y="86"/>
                    <a:pt x="354" y="88"/>
                    <a:pt x="353" y="87"/>
                  </a:cubicBezTo>
                  <a:cubicBezTo>
                    <a:pt x="353" y="87"/>
                    <a:pt x="351" y="83"/>
                    <a:pt x="351" y="83"/>
                  </a:cubicBezTo>
                  <a:cubicBezTo>
                    <a:pt x="348" y="81"/>
                    <a:pt x="346" y="82"/>
                    <a:pt x="344" y="82"/>
                  </a:cubicBezTo>
                  <a:cubicBezTo>
                    <a:pt x="344" y="82"/>
                    <a:pt x="343" y="79"/>
                    <a:pt x="343" y="79"/>
                  </a:cubicBezTo>
                  <a:cubicBezTo>
                    <a:pt x="339" y="77"/>
                    <a:pt x="338" y="80"/>
                    <a:pt x="336" y="81"/>
                  </a:cubicBezTo>
                  <a:cubicBezTo>
                    <a:pt x="335" y="81"/>
                    <a:pt x="335" y="81"/>
                    <a:pt x="334" y="81"/>
                  </a:cubicBezTo>
                  <a:cubicBezTo>
                    <a:pt x="334" y="80"/>
                    <a:pt x="334" y="79"/>
                    <a:pt x="334" y="78"/>
                  </a:cubicBezTo>
                  <a:cubicBezTo>
                    <a:pt x="332" y="77"/>
                    <a:pt x="329" y="76"/>
                    <a:pt x="327" y="75"/>
                  </a:cubicBezTo>
                  <a:cubicBezTo>
                    <a:pt x="327" y="76"/>
                    <a:pt x="326" y="76"/>
                    <a:pt x="326" y="76"/>
                  </a:cubicBezTo>
                  <a:cubicBezTo>
                    <a:pt x="325" y="78"/>
                    <a:pt x="326" y="79"/>
                    <a:pt x="326" y="80"/>
                  </a:cubicBezTo>
                  <a:cubicBezTo>
                    <a:pt x="323" y="81"/>
                    <a:pt x="323" y="81"/>
                    <a:pt x="323" y="81"/>
                  </a:cubicBezTo>
                  <a:cubicBezTo>
                    <a:pt x="322" y="80"/>
                    <a:pt x="320" y="75"/>
                    <a:pt x="320" y="75"/>
                  </a:cubicBezTo>
                  <a:cubicBezTo>
                    <a:pt x="318" y="74"/>
                    <a:pt x="316" y="75"/>
                    <a:pt x="315" y="75"/>
                  </a:cubicBezTo>
                  <a:cubicBezTo>
                    <a:pt x="314" y="75"/>
                    <a:pt x="312" y="74"/>
                    <a:pt x="310" y="73"/>
                  </a:cubicBezTo>
                  <a:close/>
                  <a:moveTo>
                    <a:pt x="83" y="478"/>
                  </a:moveTo>
                  <a:cubicBezTo>
                    <a:pt x="82" y="478"/>
                    <a:pt x="80" y="479"/>
                    <a:pt x="79" y="480"/>
                  </a:cubicBezTo>
                  <a:cubicBezTo>
                    <a:pt x="80" y="482"/>
                    <a:pt x="78" y="481"/>
                    <a:pt x="80" y="482"/>
                  </a:cubicBezTo>
                  <a:cubicBezTo>
                    <a:pt x="80" y="483"/>
                    <a:pt x="80" y="483"/>
                    <a:pt x="80" y="483"/>
                  </a:cubicBezTo>
                  <a:cubicBezTo>
                    <a:pt x="80" y="481"/>
                    <a:pt x="79" y="485"/>
                    <a:pt x="80" y="487"/>
                  </a:cubicBezTo>
                  <a:cubicBezTo>
                    <a:pt x="81" y="489"/>
                    <a:pt x="87" y="491"/>
                    <a:pt x="88" y="493"/>
                  </a:cubicBezTo>
                  <a:cubicBezTo>
                    <a:pt x="88" y="492"/>
                    <a:pt x="88" y="491"/>
                    <a:pt x="88" y="491"/>
                  </a:cubicBezTo>
                  <a:cubicBezTo>
                    <a:pt x="87" y="488"/>
                    <a:pt x="86" y="489"/>
                    <a:pt x="86" y="489"/>
                  </a:cubicBezTo>
                  <a:cubicBezTo>
                    <a:pt x="86" y="489"/>
                    <a:pt x="87" y="488"/>
                    <a:pt x="89" y="487"/>
                  </a:cubicBezTo>
                  <a:cubicBezTo>
                    <a:pt x="88" y="486"/>
                    <a:pt x="88" y="486"/>
                    <a:pt x="86" y="485"/>
                  </a:cubicBezTo>
                  <a:cubicBezTo>
                    <a:pt x="86" y="485"/>
                    <a:pt x="88" y="483"/>
                    <a:pt x="87" y="482"/>
                  </a:cubicBezTo>
                  <a:cubicBezTo>
                    <a:pt x="86" y="481"/>
                    <a:pt x="85" y="482"/>
                    <a:pt x="85" y="481"/>
                  </a:cubicBezTo>
                  <a:cubicBezTo>
                    <a:pt x="85" y="481"/>
                    <a:pt x="86" y="480"/>
                    <a:pt x="86" y="479"/>
                  </a:cubicBezTo>
                  <a:cubicBezTo>
                    <a:pt x="85" y="478"/>
                    <a:pt x="84" y="479"/>
                    <a:pt x="83" y="478"/>
                  </a:cubicBezTo>
                  <a:close/>
                  <a:moveTo>
                    <a:pt x="96" y="469"/>
                  </a:moveTo>
                  <a:cubicBezTo>
                    <a:pt x="96" y="470"/>
                    <a:pt x="96" y="470"/>
                    <a:pt x="96" y="470"/>
                  </a:cubicBezTo>
                  <a:cubicBezTo>
                    <a:pt x="94" y="470"/>
                    <a:pt x="96" y="470"/>
                    <a:pt x="97" y="471"/>
                  </a:cubicBezTo>
                  <a:cubicBezTo>
                    <a:pt x="97" y="471"/>
                    <a:pt x="98" y="468"/>
                    <a:pt x="96" y="469"/>
                  </a:cubicBezTo>
                  <a:close/>
                  <a:moveTo>
                    <a:pt x="74" y="467"/>
                  </a:moveTo>
                  <a:cubicBezTo>
                    <a:pt x="74" y="469"/>
                    <a:pt x="75" y="474"/>
                    <a:pt x="75" y="475"/>
                  </a:cubicBezTo>
                  <a:cubicBezTo>
                    <a:pt x="75" y="475"/>
                    <a:pt x="74" y="475"/>
                    <a:pt x="74" y="477"/>
                  </a:cubicBezTo>
                  <a:cubicBezTo>
                    <a:pt x="76" y="477"/>
                    <a:pt x="76" y="477"/>
                    <a:pt x="76" y="477"/>
                  </a:cubicBezTo>
                  <a:cubicBezTo>
                    <a:pt x="76" y="477"/>
                    <a:pt x="76" y="479"/>
                    <a:pt x="76" y="478"/>
                  </a:cubicBezTo>
                  <a:cubicBezTo>
                    <a:pt x="76" y="478"/>
                    <a:pt x="76" y="480"/>
                    <a:pt x="76" y="480"/>
                  </a:cubicBezTo>
                  <a:cubicBezTo>
                    <a:pt x="77" y="481"/>
                    <a:pt x="79" y="479"/>
                    <a:pt x="79" y="479"/>
                  </a:cubicBezTo>
                  <a:cubicBezTo>
                    <a:pt x="80" y="478"/>
                    <a:pt x="82" y="478"/>
                    <a:pt x="82" y="477"/>
                  </a:cubicBezTo>
                  <a:cubicBezTo>
                    <a:pt x="83" y="476"/>
                    <a:pt x="82" y="474"/>
                    <a:pt x="82" y="473"/>
                  </a:cubicBezTo>
                  <a:cubicBezTo>
                    <a:pt x="83" y="471"/>
                    <a:pt x="84" y="469"/>
                    <a:pt x="84" y="467"/>
                  </a:cubicBezTo>
                  <a:cubicBezTo>
                    <a:pt x="79" y="468"/>
                    <a:pt x="78" y="470"/>
                    <a:pt x="74" y="467"/>
                  </a:cubicBezTo>
                  <a:close/>
                  <a:moveTo>
                    <a:pt x="278" y="385"/>
                  </a:moveTo>
                  <a:cubicBezTo>
                    <a:pt x="279" y="385"/>
                    <a:pt x="280" y="385"/>
                    <a:pt x="281" y="385"/>
                  </a:cubicBezTo>
                  <a:cubicBezTo>
                    <a:pt x="282" y="385"/>
                    <a:pt x="282" y="387"/>
                    <a:pt x="283" y="388"/>
                  </a:cubicBezTo>
                  <a:cubicBezTo>
                    <a:pt x="283" y="388"/>
                    <a:pt x="287" y="387"/>
                    <a:pt x="288" y="387"/>
                  </a:cubicBezTo>
                  <a:cubicBezTo>
                    <a:pt x="288" y="386"/>
                    <a:pt x="288" y="386"/>
                    <a:pt x="288" y="386"/>
                  </a:cubicBezTo>
                  <a:cubicBezTo>
                    <a:pt x="290" y="385"/>
                    <a:pt x="295" y="385"/>
                    <a:pt x="296" y="386"/>
                  </a:cubicBezTo>
                  <a:cubicBezTo>
                    <a:pt x="297" y="386"/>
                    <a:pt x="304" y="389"/>
                    <a:pt x="299" y="388"/>
                  </a:cubicBezTo>
                  <a:cubicBezTo>
                    <a:pt x="299" y="388"/>
                    <a:pt x="297" y="388"/>
                    <a:pt x="296" y="388"/>
                  </a:cubicBezTo>
                  <a:cubicBezTo>
                    <a:pt x="296" y="388"/>
                    <a:pt x="293" y="387"/>
                    <a:pt x="291" y="388"/>
                  </a:cubicBezTo>
                  <a:cubicBezTo>
                    <a:pt x="291" y="388"/>
                    <a:pt x="291" y="389"/>
                    <a:pt x="290" y="390"/>
                  </a:cubicBezTo>
                  <a:cubicBezTo>
                    <a:pt x="289" y="391"/>
                    <a:pt x="288" y="390"/>
                    <a:pt x="286" y="390"/>
                  </a:cubicBezTo>
                  <a:cubicBezTo>
                    <a:pt x="284" y="391"/>
                    <a:pt x="283" y="393"/>
                    <a:pt x="282" y="394"/>
                  </a:cubicBezTo>
                  <a:cubicBezTo>
                    <a:pt x="278" y="395"/>
                    <a:pt x="276" y="396"/>
                    <a:pt x="273" y="399"/>
                  </a:cubicBezTo>
                  <a:cubicBezTo>
                    <a:pt x="272" y="400"/>
                    <a:pt x="269" y="402"/>
                    <a:pt x="269" y="403"/>
                  </a:cubicBezTo>
                  <a:cubicBezTo>
                    <a:pt x="269" y="404"/>
                    <a:pt x="269" y="405"/>
                    <a:pt x="269" y="405"/>
                  </a:cubicBezTo>
                  <a:cubicBezTo>
                    <a:pt x="267" y="405"/>
                    <a:pt x="265" y="406"/>
                    <a:pt x="264" y="405"/>
                  </a:cubicBezTo>
                  <a:cubicBezTo>
                    <a:pt x="264" y="405"/>
                    <a:pt x="263" y="404"/>
                    <a:pt x="263" y="404"/>
                  </a:cubicBezTo>
                  <a:cubicBezTo>
                    <a:pt x="261" y="405"/>
                    <a:pt x="262" y="402"/>
                    <a:pt x="262" y="402"/>
                  </a:cubicBezTo>
                  <a:cubicBezTo>
                    <a:pt x="263" y="401"/>
                    <a:pt x="263" y="402"/>
                    <a:pt x="264" y="401"/>
                  </a:cubicBezTo>
                  <a:cubicBezTo>
                    <a:pt x="266" y="400"/>
                    <a:pt x="267" y="397"/>
                    <a:pt x="268" y="396"/>
                  </a:cubicBezTo>
                  <a:cubicBezTo>
                    <a:pt x="270" y="394"/>
                    <a:pt x="274" y="393"/>
                    <a:pt x="275" y="391"/>
                  </a:cubicBezTo>
                  <a:cubicBezTo>
                    <a:pt x="275" y="390"/>
                    <a:pt x="275" y="389"/>
                    <a:pt x="275" y="388"/>
                  </a:cubicBezTo>
                  <a:cubicBezTo>
                    <a:pt x="275" y="387"/>
                    <a:pt x="278" y="386"/>
                    <a:pt x="278" y="385"/>
                  </a:cubicBezTo>
                  <a:close/>
                  <a:moveTo>
                    <a:pt x="274" y="332"/>
                  </a:moveTo>
                  <a:cubicBezTo>
                    <a:pt x="277" y="332"/>
                    <a:pt x="278" y="333"/>
                    <a:pt x="280" y="334"/>
                  </a:cubicBezTo>
                  <a:cubicBezTo>
                    <a:pt x="280" y="335"/>
                    <a:pt x="280" y="335"/>
                    <a:pt x="280" y="335"/>
                  </a:cubicBezTo>
                  <a:cubicBezTo>
                    <a:pt x="278" y="335"/>
                    <a:pt x="277" y="334"/>
                    <a:pt x="275" y="334"/>
                  </a:cubicBezTo>
                  <a:cubicBezTo>
                    <a:pt x="276" y="335"/>
                    <a:pt x="275" y="336"/>
                    <a:pt x="276" y="336"/>
                  </a:cubicBezTo>
                  <a:cubicBezTo>
                    <a:pt x="276" y="336"/>
                    <a:pt x="277" y="337"/>
                    <a:pt x="277" y="338"/>
                  </a:cubicBezTo>
                  <a:cubicBezTo>
                    <a:pt x="276" y="338"/>
                    <a:pt x="274" y="337"/>
                    <a:pt x="273" y="338"/>
                  </a:cubicBezTo>
                  <a:cubicBezTo>
                    <a:pt x="272" y="338"/>
                    <a:pt x="273" y="340"/>
                    <a:pt x="272" y="341"/>
                  </a:cubicBezTo>
                  <a:cubicBezTo>
                    <a:pt x="272" y="341"/>
                    <a:pt x="270" y="341"/>
                    <a:pt x="270" y="341"/>
                  </a:cubicBezTo>
                  <a:cubicBezTo>
                    <a:pt x="269" y="343"/>
                    <a:pt x="268" y="346"/>
                    <a:pt x="266" y="347"/>
                  </a:cubicBezTo>
                  <a:cubicBezTo>
                    <a:pt x="264" y="348"/>
                    <a:pt x="264" y="346"/>
                    <a:pt x="262" y="347"/>
                  </a:cubicBezTo>
                  <a:cubicBezTo>
                    <a:pt x="262" y="347"/>
                    <a:pt x="254" y="355"/>
                    <a:pt x="254" y="355"/>
                  </a:cubicBezTo>
                  <a:cubicBezTo>
                    <a:pt x="253" y="356"/>
                    <a:pt x="254" y="357"/>
                    <a:pt x="253" y="358"/>
                  </a:cubicBezTo>
                  <a:cubicBezTo>
                    <a:pt x="252" y="359"/>
                    <a:pt x="250" y="359"/>
                    <a:pt x="248" y="360"/>
                  </a:cubicBezTo>
                  <a:cubicBezTo>
                    <a:pt x="248" y="359"/>
                    <a:pt x="247" y="358"/>
                    <a:pt x="246" y="358"/>
                  </a:cubicBezTo>
                  <a:cubicBezTo>
                    <a:pt x="245" y="357"/>
                    <a:pt x="244" y="358"/>
                    <a:pt x="243" y="358"/>
                  </a:cubicBezTo>
                  <a:cubicBezTo>
                    <a:pt x="242" y="360"/>
                    <a:pt x="239" y="365"/>
                    <a:pt x="237" y="366"/>
                  </a:cubicBezTo>
                  <a:cubicBezTo>
                    <a:pt x="237" y="366"/>
                    <a:pt x="234" y="365"/>
                    <a:pt x="233" y="365"/>
                  </a:cubicBezTo>
                  <a:cubicBezTo>
                    <a:pt x="229" y="365"/>
                    <a:pt x="226" y="366"/>
                    <a:pt x="223" y="368"/>
                  </a:cubicBezTo>
                  <a:cubicBezTo>
                    <a:pt x="222" y="367"/>
                    <a:pt x="221" y="367"/>
                    <a:pt x="220" y="366"/>
                  </a:cubicBezTo>
                  <a:cubicBezTo>
                    <a:pt x="219" y="365"/>
                    <a:pt x="219" y="362"/>
                    <a:pt x="218" y="362"/>
                  </a:cubicBezTo>
                  <a:cubicBezTo>
                    <a:pt x="216" y="361"/>
                    <a:pt x="214" y="362"/>
                    <a:pt x="212" y="361"/>
                  </a:cubicBezTo>
                  <a:cubicBezTo>
                    <a:pt x="212" y="361"/>
                    <a:pt x="210" y="359"/>
                    <a:pt x="209" y="359"/>
                  </a:cubicBezTo>
                  <a:cubicBezTo>
                    <a:pt x="205" y="354"/>
                    <a:pt x="214" y="359"/>
                    <a:pt x="218" y="358"/>
                  </a:cubicBezTo>
                  <a:cubicBezTo>
                    <a:pt x="218" y="358"/>
                    <a:pt x="220" y="356"/>
                    <a:pt x="220" y="356"/>
                  </a:cubicBezTo>
                  <a:cubicBezTo>
                    <a:pt x="222" y="355"/>
                    <a:pt x="224" y="354"/>
                    <a:pt x="227" y="352"/>
                  </a:cubicBezTo>
                  <a:cubicBezTo>
                    <a:pt x="227" y="352"/>
                    <a:pt x="228" y="350"/>
                    <a:pt x="229" y="350"/>
                  </a:cubicBezTo>
                  <a:cubicBezTo>
                    <a:pt x="231" y="349"/>
                    <a:pt x="232" y="350"/>
                    <a:pt x="234" y="350"/>
                  </a:cubicBezTo>
                  <a:cubicBezTo>
                    <a:pt x="233" y="349"/>
                    <a:pt x="234" y="349"/>
                    <a:pt x="235" y="348"/>
                  </a:cubicBezTo>
                  <a:cubicBezTo>
                    <a:pt x="231" y="345"/>
                    <a:pt x="229" y="344"/>
                    <a:pt x="228" y="340"/>
                  </a:cubicBezTo>
                  <a:cubicBezTo>
                    <a:pt x="228" y="339"/>
                    <a:pt x="228" y="338"/>
                    <a:pt x="228" y="337"/>
                  </a:cubicBezTo>
                  <a:cubicBezTo>
                    <a:pt x="228" y="336"/>
                    <a:pt x="226" y="335"/>
                    <a:pt x="225" y="335"/>
                  </a:cubicBezTo>
                  <a:cubicBezTo>
                    <a:pt x="225" y="333"/>
                    <a:pt x="225" y="333"/>
                    <a:pt x="225" y="333"/>
                  </a:cubicBezTo>
                  <a:cubicBezTo>
                    <a:pt x="227" y="334"/>
                    <a:pt x="229" y="333"/>
                    <a:pt x="231" y="334"/>
                  </a:cubicBezTo>
                  <a:cubicBezTo>
                    <a:pt x="231" y="334"/>
                    <a:pt x="233" y="337"/>
                    <a:pt x="233" y="337"/>
                  </a:cubicBezTo>
                  <a:cubicBezTo>
                    <a:pt x="234" y="338"/>
                    <a:pt x="234" y="336"/>
                    <a:pt x="236" y="336"/>
                  </a:cubicBezTo>
                  <a:cubicBezTo>
                    <a:pt x="236" y="340"/>
                    <a:pt x="237" y="342"/>
                    <a:pt x="238" y="346"/>
                  </a:cubicBezTo>
                  <a:cubicBezTo>
                    <a:pt x="242" y="346"/>
                    <a:pt x="250" y="347"/>
                    <a:pt x="253" y="346"/>
                  </a:cubicBezTo>
                  <a:cubicBezTo>
                    <a:pt x="256" y="346"/>
                    <a:pt x="258" y="341"/>
                    <a:pt x="260" y="340"/>
                  </a:cubicBezTo>
                  <a:cubicBezTo>
                    <a:pt x="261" y="339"/>
                    <a:pt x="262" y="339"/>
                    <a:pt x="264" y="338"/>
                  </a:cubicBezTo>
                  <a:cubicBezTo>
                    <a:pt x="265" y="337"/>
                    <a:pt x="266" y="334"/>
                    <a:pt x="268" y="334"/>
                  </a:cubicBezTo>
                  <a:cubicBezTo>
                    <a:pt x="270" y="333"/>
                    <a:pt x="271" y="334"/>
                    <a:pt x="272" y="334"/>
                  </a:cubicBezTo>
                  <a:cubicBezTo>
                    <a:pt x="273" y="334"/>
                    <a:pt x="274" y="332"/>
                    <a:pt x="274" y="332"/>
                  </a:cubicBezTo>
                  <a:close/>
                  <a:moveTo>
                    <a:pt x="189" y="328"/>
                  </a:moveTo>
                  <a:cubicBezTo>
                    <a:pt x="190" y="328"/>
                    <a:pt x="194" y="329"/>
                    <a:pt x="197" y="330"/>
                  </a:cubicBezTo>
                  <a:cubicBezTo>
                    <a:pt x="197" y="330"/>
                    <a:pt x="197" y="332"/>
                    <a:pt x="197" y="332"/>
                  </a:cubicBezTo>
                  <a:cubicBezTo>
                    <a:pt x="199" y="332"/>
                    <a:pt x="202" y="332"/>
                    <a:pt x="206" y="332"/>
                  </a:cubicBezTo>
                  <a:cubicBezTo>
                    <a:pt x="205" y="334"/>
                    <a:pt x="205" y="334"/>
                    <a:pt x="205" y="334"/>
                  </a:cubicBezTo>
                  <a:cubicBezTo>
                    <a:pt x="202" y="334"/>
                    <a:pt x="199" y="335"/>
                    <a:pt x="197" y="336"/>
                  </a:cubicBezTo>
                  <a:cubicBezTo>
                    <a:pt x="193" y="336"/>
                    <a:pt x="191" y="334"/>
                    <a:pt x="188" y="334"/>
                  </a:cubicBezTo>
                  <a:cubicBezTo>
                    <a:pt x="186" y="334"/>
                    <a:pt x="186" y="335"/>
                    <a:pt x="184" y="334"/>
                  </a:cubicBezTo>
                  <a:cubicBezTo>
                    <a:pt x="183" y="334"/>
                    <a:pt x="182" y="333"/>
                    <a:pt x="181" y="332"/>
                  </a:cubicBezTo>
                  <a:cubicBezTo>
                    <a:pt x="183" y="332"/>
                    <a:pt x="184" y="332"/>
                    <a:pt x="185" y="331"/>
                  </a:cubicBezTo>
                  <a:cubicBezTo>
                    <a:pt x="185" y="331"/>
                    <a:pt x="187" y="331"/>
                    <a:pt x="188" y="330"/>
                  </a:cubicBezTo>
                  <a:cubicBezTo>
                    <a:pt x="189" y="330"/>
                    <a:pt x="188" y="329"/>
                    <a:pt x="189" y="328"/>
                  </a:cubicBezTo>
                  <a:close/>
                  <a:moveTo>
                    <a:pt x="185" y="279"/>
                  </a:moveTo>
                  <a:cubicBezTo>
                    <a:pt x="188" y="278"/>
                    <a:pt x="190" y="280"/>
                    <a:pt x="193" y="281"/>
                  </a:cubicBezTo>
                  <a:cubicBezTo>
                    <a:pt x="194" y="281"/>
                    <a:pt x="196" y="281"/>
                    <a:pt x="197" y="282"/>
                  </a:cubicBezTo>
                  <a:cubicBezTo>
                    <a:pt x="197" y="282"/>
                    <a:pt x="198" y="282"/>
                    <a:pt x="199" y="282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3" y="283"/>
                    <a:pt x="182" y="285"/>
                    <a:pt x="189" y="287"/>
                  </a:cubicBezTo>
                  <a:cubicBezTo>
                    <a:pt x="190" y="288"/>
                    <a:pt x="191" y="287"/>
                    <a:pt x="192" y="287"/>
                  </a:cubicBezTo>
                  <a:cubicBezTo>
                    <a:pt x="194" y="287"/>
                    <a:pt x="197" y="290"/>
                    <a:pt x="198" y="290"/>
                  </a:cubicBezTo>
                  <a:cubicBezTo>
                    <a:pt x="202" y="291"/>
                    <a:pt x="205" y="289"/>
                    <a:pt x="208" y="288"/>
                  </a:cubicBezTo>
                  <a:cubicBezTo>
                    <a:pt x="208" y="290"/>
                    <a:pt x="209" y="290"/>
                    <a:pt x="209" y="292"/>
                  </a:cubicBezTo>
                  <a:cubicBezTo>
                    <a:pt x="209" y="294"/>
                    <a:pt x="206" y="297"/>
                    <a:pt x="205" y="298"/>
                  </a:cubicBezTo>
                  <a:cubicBezTo>
                    <a:pt x="206" y="299"/>
                    <a:pt x="206" y="299"/>
                    <a:pt x="207" y="299"/>
                  </a:cubicBezTo>
                  <a:cubicBezTo>
                    <a:pt x="207" y="299"/>
                    <a:pt x="207" y="301"/>
                    <a:pt x="207" y="301"/>
                  </a:cubicBezTo>
                  <a:cubicBezTo>
                    <a:pt x="205" y="302"/>
                    <a:pt x="202" y="303"/>
                    <a:pt x="198" y="302"/>
                  </a:cubicBezTo>
                  <a:cubicBezTo>
                    <a:pt x="198" y="302"/>
                    <a:pt x="196" y="300"/>
                    <a:pt x="196" y="300"/>
                  </a:cubicBezTo>
                  <a:cubicBezTo>
                    <a:pt x="194" y="300"/>
                    <a:pt x="194" y="301"/>
                    <a:pt x="192" y="301"/>
                  </a:cubicBezTo>
                  <a:cubicBezTo>
                    <a:pt x="192" y="301"/>
                    <a:pt x="191" y="303"/>
                    <a:pt x="191" y="304"/>
                  </a:cubicBezTo>
                  <a:cubicBezTo>
                    <a:pt x="192" y="305"/>
                    <a:pt x="203" y="310"/>
                    <a:pt x="199" y="309"/>
                  </a:cubicBezTo>
                  <a:cubicBezTo>
                    <a:pt x="198" y="309"/>
                    <a:pt x="196" y="308"/>
                    <a:pt x="195" y="308"/>
                  </a:cubicBezTo>
                  <a:cubicBezTo>
                    <a:pt x="194" y="308"/>
                    <a:pt x="191" y="308"/>
                    <a:pt x="191" y="308"/>
                  </a:cubicBezTo>
                  <a:cubicBezTo>
                    <a:pt x="188" y="309"/>
                    <a:pt x="185" y="309"/>
                    <a:pt x="182" y="311"/>
                  </a:cubicBezTo>
                  <a:cubicBezTo>
                    <a:pt x="181" y="312"/>
                    <a:pt x="179" y="315"/>
                    <a:pt x="177" y="316"/>
                  </a:cubicBezTo>
                  <a:cubicBezTo>
                    <a:pt x="176" y="316"/>
                    <a:pt x="177" y="313"/>
                    <a:pt x="177" y="312"/>
                  </a:cubicBezTo>
                  <a:cubicBezTo>
                    <a:pt x="178" y="311"/>
                    <a:pt x="178" y="313"/>
                    <a:pt x="180" y="312"/>
                  </a:cubicBezTo>
                  <a:cubicBezTo>
                    <a:pt x="181" y="311"/>
                    <a:pt x="180" y="310"/>
                    <a:pt x="181" y="310"/>
                  </a:cubicBezTo>
                  <a:cubicBezTo>
                    <a:pt x="182" y="307"/>
                    <a:pt x="185" y="307"/>
                    <a:pt x="189" y="306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3" y="303"/>
                    <a:pt x="183" y="303"/>
                    <a:pt x="179" y="306"/>
                  </a:cubicBezTo>
                  <a:cubicBezTo>
                    <a:pt x="178" y="307"/>
                    <a:pt x="176" y="308"/>
                    <a:pt x="175" y="309"/>
                  </a:cubicBezTo>
                  <a:cubicBezTo>
                    <a:pt x="175" y="310"/>
                    <a:pt x="176" y="311"/>
                    <a:pt x="175" y="312"/>
                  </a:cubicBezTo>
                  <a:cubicBezTo>
                    <a:pt x="175" y="313"/>
                    <a:pt x="174" y="314"/>
                    <a:pt x="173" y="314"/>
                  </a:cubicBezTo>
                  <a:cubicBezTo>
                    <a:pt x="168" y="313"/>
                    <a:pt x="165" y="313"/>
                    <a:pt x="161" y="310"/>
                  </a:cubicBezTo>
                  <a:cubicBezTo>
                    <a:pt x="161" y="308"/>
                    <a:pt x="161" y="308"/>
                    <a:pt x="161" y="308"/>
                  </a:cubicBezTo>
                  <a:cubicBezTo>
                    <a:pt x="165" y="307"/>
                    <a:pt x="163" y="307"/>
                    <a:pt x="163" y="304"/>
                  </a:cubicBezTo>
                  <a:cubicBezTo>
                    <a:pt x="165" y="303"/>
                    <a:pt x="166" y="301"/>
                    <a:pt x="168" y="300"/>
                  </a:cubicBezTo>
                  <a:cubicBezTo>
                    <a:pt x="168" y="299"/>
                    <a:pt x="168" y="299"/>
                    <a:pt x="168" y="298"/>
                  </a:cubicBezTo>
                  <a:cubicBezTo>
                    <a:pt x="168" y="297"/>
                    <a:pt x="165" y="295"/>
                    <a:pt x="165" y="294"/>
                  </a:cubicBezTo>
                  <a:cubicBezTo>
                    <a:pt x="161" y="292"/>
                    <a:pt x="168" y="294"/>
                    <a:pt x="169" y="294"/>
                  </a:cubicBezTo>
                  <a:cubicBezTo>
                    <a:pt x="171" y="295"/>
                    <a:pt x="173" y="295"/>
                    <a:pt x="175" y="295"/>
                  </a:cubicBezTo>
                  <a:cubicBezTo>
                    <a:pt x="174" y="294"/>
                    <a:pt x="177" y="292"/>
                    <a:pt x="173" y="292"/>
                  </a:cubicBezTo>
                  <a:cubicBezTo>
                    <a:pt x="173" y="292"/>
                    <a:pt x="173" y="291"/>
                    <a:pt x="173" y="290"/>
                  </a:cubicBezTo>
                  <a:cubicBezTo>
                    <a:pt x="169" y="287"/>
                    <a:pt x="157" y="287"/>
                    <a:pt x="153" y="288"/>
                  </a:cubicBezTo>
                  <a:cubicBezTo>
                    <a:pt x="153" y="287"/>
                    <a:pt x="152" y="284"/>
                    <a:pt x="154" y="284"/>
                  </a:cubicBezTo>
                  <a:cubicBezTo>
                    <a:pt x="154" y="284"/>
                    <a:pt x="156" y="285"/>
                    <a:pt x="157" y="285"/>
                  </a:cubicBezTo>
                  <a:cubicBezTo>
                    <a:pt x="159" y="284"/>
                    <a:pt x="159" y="284"/>
                    <a:pt x="159" y="284"/>
                  </a:cubicBezTo>
                  <a:cubicBezTo>
                    <a:pt x="161" y="283"/>
                    <a:pt x="160" y="284"/>
                    <a:pt x="160" y="283"/>
                  </a:cubicBezTo>
                  <a:cubicBezTo>
                    <a:pt x="163" y="283"/>
                    <a:pt x="164" y="284"/>
                    <a:pt x="167" y="284"/>
                  </a:cubicBezTo>
                  <a:cubicBezTo>
                    <a:pt x="169" y="283"/>
                    <a:pt x="169" y="283"/>
                    <a:pt x="169" y="283"/>
                  </a:cubicBezTo>
                  <a:cubicBezTo>
                    <a:pt x="170" y="282"/>
                    <a:pt x="172" y="283"/>
                    <a:pt x="174" y="283"/>
                  </a:cubicBezTo>
                  <a:cubicBezTo>
                    <a:pt x="175" y="281"/>
                    <a:pt x="175" y="281"/>
                    <a:pt x="175" y="281"/>
                  </a:cubicBezTo>
                  <a:cubicBezTo>
                    <a:pt x="177" y="280"/>
                    <a:pt x="179" y="281"/>
                    <a:pt x="181" y="281"/>
                  </a:cubicBezTo>
                  <a:cubicBezTo>
                    <a:pt x="182" y="280"/>
                    <a:pt x="184" y="279"/>
                    <a:pt x="185" y="279"/>
                  </a:cubicBezTo>
                  <a:close/>
                  <a:moveTo>
                    <a:pt x="365" y="263"/>
                  </a:moveTo>
                  <a:cubicBezTo>
                    <a:pt x="365" y="263"/>
                    <a:pt x="366" y="264"/>
                    <a:pt x="366" y="265"/>
                  </a:cubicBezTo>
                  <a:cubicBezTo>
                    <a:pt x="367" y="265"/>
                    <a:pt x="366" y="264"/>
                    <a:pt x="367" y="264"/>
                  </a:cubicBezTo>
                  <a:cubicBezTo>
                    <a:pt x="366" y="264"/>
                    <a:pt x="366" y="263"/>
                    <a:pt x="365" y="263"/>
                  </a:cubicBezTo>
                  <a:close/>
                  <a:moveTo>
                    <a:pt x="361" y="259"/>
                  </a:moveTo>
                  <a:cubicBezTo>
                    <a:pt x="363" y="262"/>
                    <a:pt x="363" y="265"/>
                    <a:pt x="362" y="259"/>
                  </a:cubicBezTo>
                  <a:lnTo>
                    <a:pt x="361" y="259"/>
                  </a:lnTo>
                  <a:close/>
                  <a:moveTo>
                    <a:pt x="318" y="253"/>
                  </a:moveTo>
                  <a:cubicBezTo>
                    <a:pt x="318" y="254"/>
                    <a:pt x="318" y="254"/>
                    <a:pt x="318" y="254"/>
                  </a:cubicBezTo>
                  <a:cubicBezTo>
                    <a:pt x="316" y="255"/>
                    <a:pt x="313" y="253"/>
                    <a:pt x="316" y="255"/>
                  </a:cubicBezTo>
                  <a:cubicBezTo>
                    <a:pt x="316" y="255"/>
                    <a:pt x="317" y="256"/>
                    <a:pt x="318" y="257"/>
                  </a:cubicBezTo>
                  <a:cubicBezTo>
                    <a:pt x="319" y="256"/>
                    <a:pt x="322" y="256"/>
                    <a:pt x="320" y="254"/>
                  </a:cubicBezTo>
                  <a:cubicBezTo>
                    <a:pt x="319" y="253"/>
                    <a:pt x="320" y="253"/>
                    <a:pt x="318" y="253"/>
                  </a:cubicBezTo>
                  <a:close/>
                  <a:moveTo>
                    <a:pt x="346" y="249"/>
                  </a:moveTo>
                  <a:cubicBezTo>
                    <a:pt x="343" y="249"/>
                    <a:pt x="341" y="253"/>
                    <a:pt x="344" y="253"/>
                  </a:cubicBezTo>
                  <a:cubicBezTo>
                    <a:pt x="345" y="252"/>
                    <a:pt x="349" y="248"/>
                    <a:pt x="346" y="249"/>
                  </a:cubicBezTo>
                  <a:close/>
                  <a:moveTo>
                    <a:pt x="357" y="245"/>
                  </a:moveTo>
                  <a:cubicBezTo>
                    <a:pt x="357" y="247"/>
                    <a:pt x="357" y="247"/>
                    <a:pt x="357" y="247"/>
                  </a:cubicBezTo>
                  <a:cubicBezTo>
                    <a:pt x="356" y="247"/>
                    <a:pt x="355" y="246"/>
                    <a:pt x="353" y="246"/>
                  </a:cubicBezTo>
                  <a:cubicBezTo>
                    <a:pt x="353" y="248"/>
                    <a:pt x="353" y="248"/>
                    <a:pt x="353" y="248"/>
                  </a:cubicBezTo>
                  <a:cubicBezTo>
                    <a:pt x="354" y="248"/>
                    <a:pt x="356" y="249"/>
                    <a:pt x="358" y="249"/>
                  </a:cubicBezTo>
                  <a:cubicBezTo>
                    <a:pt x="360" y="248"/>
                    <a:pt x="358" y="244"/>
                    <a:pt x="357" y="245"/>
                  </a:cubicBezTo>
                  <a:close/>
                  <a:moveTo>
                    <a:pt x="352" y="241"/>
                  </a:moveTo>
                  <a:cubicBezTo>
                    <a:pt x="352" y="241"/>
                    <a:pt x="353" y="243"/>
                    <a:pt x="353" y="243"/>
                  </a:cubicBezTo>
                  <a:cubicBezTo>
                    <a:pt x="355" y="243"/>
                    <a:pt x="354" y="241"/>
                    <a:pt x="352" y="241"/>
                  </a:cubicBezTo>
                  <a:close/>
                  <a:moveTo>
                    <a:pt x="377" y="233"/>
                  </a:moveTo>
                  <a:cubicBezTo>
                    <a:pt x="377" y="233"/>
                    <a:pt x="376" y="234"/>
                    <a:pt x="376" y="234"/>
                  </a:cubicBezTo>
                  <a:cubicBezTo>
                    <a:pt x="376" y="235"/>
                    <a:pt x="376" y="236"/>
                    <a:pt x="376" y="237"/>
                  </a:cubicBezTo>
                  <a:cubicBezTo>
                    <a:pt x="375" y="237"/>
                    <a:pt x="375" y="236"/>
                    <a:pt x="375" y="236"/>
                  </a:cubicBezTo>
                  <a:cubicBezTo>
                    <a:pt x="373" y="235"/>
                    <a:pt x="373" y="237"/>
                    <a:pt x="372" y="237"/>
                  </a:cubicBezTo>
                  <a:cubicBezTo>
                    <a:pt x="372" y="240"/>
                    <a:pt x="371" y="244"/>
                    <a:pt x="368" y="245"/>
                  </a:cubicBezTo>
                  <a:cubicBezTo>
                    <a:pt x="368" y="245"/>
                    <a:pt x="367" y="245"/>
                    <a:pt x="366" y="245"/>
                  </a:cubicBezTo>
                  <a:cubicBezTo>
                    <a:pt x="366" y="246"/>
                    <a:pt x="366" y="247"/>
                    <a:pt x="365" y="247"/>
                  </a:cubicBezTo>
                  <a:cubicBezTo>
                    <a:pt x="367" y="248"/>
                    <a:pt x="366" y="248"/>
                    <a:pt x="367" y="249"/>
                  </a:cubicBezTo>
                  <a:cubicBezTo>
                    <a:pt x="368" y="249"/>
                    <a:pt x="368" y="248"/>
                    <a:pt x="369" y="248"/>
                  </a:cubicBezTo>
                  <a:cubicBezTo>
                    <a:pt x="369" y="250"/>
                    <a:pt x="369" y="250"/>
                    <a:pt x="369" y="250"/>
                  </a:cubicBezTo>
                  <a:cubicBezTo>
                    <a:pt x="370" y="250"/>
                    <a:pt x="371" y="250"/>
                    <a:pt x="371" y="251"/>
                  </a:cubicBezTo>
                  <a:cubicBezTo>
                    <a:pt x="372" y="250"/>
                    <a:pt x="373" y="247"/>
                    <a:pt x="375" y="248"/>
                  </a:cubicBezTo>
                  <a:cubicBezTo>
                    <a:pt x="376" y="248"/>
                    <a:pt x="375" y="251"/>
                    <a:pt x="375" y="251"/>
                  </a:cubicBezTo>
                  <a:cubicBezTo>
                    <a:pt x="375" y="252"/>
                    <a:pt x="375" y="252"/>
                    <a:pt x="375" y="252"/>
                  </a:cubicBezTo>
                  <a:cubicBezTo>
                    <a:pt x="379" y="254"/>
                    <a:pt x="377" y="253"/>
                    <a:pt x="379" y="257"/>
                  </a:cubicBezTo>
                  <a:cubicBezTo>
                    <a:pt x="380" y="257"/>
                    <a:pt x="382" y="257"/>
                    <a:pt x="381" y="256"/>
                  </a:cubicBezTo>
                  <a:cubicBezTo>
                    <a:pt x="382" y="256"/>
                    <a:pt x="383" y="257"/>
                    <a:pt x="384" y="257"/>
                  </a:cubicBezTo>
                  <a:cubicBezTo>
                    <a:pt x="385" y="256"/>
                    <a:pt x="387" y="254"/>
                    <a:pt x="385" y="255"/>
                  </a:cubicBezTo>
                  <a:cubicBezTo>
                    <a:pt x="385" y="254"/>
                    <a:pt x="385" y="253"/>
                    <a:pt x="385" y="253"/>
                  </a:cubicBezTo>
                  <a:cubicBezTo>
                    <a:pt x="390" y="254"/>
                    <a:pt x="389" y="254"/>
                    <a:pt x="393" y="253"/>
                  </a:cubicBezTo>
                  <a:cubicBezTo>
                    <a:pt x="393" y="252"/>
                    <a:pt x="396" y="252"/>
                    <a:pt x="397" y="252"/>
                  </a:cubicBezTo>
                  <a:cubicBezTo>
                    <a:pt x="397" y="252"/>
                    <a:pt x="399" y="250"/>
                    <a:pt x="399" y="250"/>
                  </a:cubicBezTo>
                  <a:cubicBezTo>
                    <a:pt x="397" y="250"/>
                    <a:pt x="396" y="250"/>
                    <a:pt x="395" y="249"/>
                  </a:cubicBezTo>
                  <a:cubicBezTo>
                    <a:pt x="395" y="247"/>
                    <a:pt x="396" y="243"/>
                    <a:pt x="395" y="241"/>
                  </a:cubicBezTo>
                  <a:cubicBezTo>
                    <a:pt x="388" y="235"/>
                    <a:pt x="388" y="235"/>
                    <a:pt x="388" y="235"/>
                  </a:cubicBezTo>
                  <a:cubicBezTo>
                    <a:pt x="387" y="235"/>
                    <a:pt x="385" y="236"/>
                    <a:pt x="384" y="235"/>
                  </a:cubicBezTo>
                  <a:cubicBezTo>
                    <a:pt x="383" y="234"/>
                    <a:pt x="383" y="234"/>
                    <a:pt x="383" y="234"/>
                  </a:cubicBezTo>
                  <a:cubicBezTo>
                    <a:pt x="381" y="234"/>
                    <a:pt x="381" y="235"/>
                    <a:pt x="380" y="235"/>
                  </a:cubicBezTo>
                  <a:cubicBezTo>
                    <a:pt x="380" y="235"/>
                    <a:pt x="380" y="233"/>
                    <a:pt x="380" y="233"/>
                  </a:cubicBezTo>
                  <a:cubicBezTo>
                    <a:pt x="379" y="232"/>
                    <a:pt x="378" y="233"/>
                    <a:pt x="377" y="233"/>
                  </a:cubicBezTo>
                  <a:close/>
                  <a:moveTo>
                    <a:pt x="355" y="218"/>
                  </a:moveTo>
                  <a:cubicBezTo>
                    <a:pt x="355" y="219"/>
                    <a:pt x="355" y="219"/>
                    <a:pt x="355" y="219"/>
                  </a:cubicBezTo>
                  <a:cubicBezTo>
                    <a:pt x="351" y="222"/>
                    <a:pt x="353" y="221"/>
                    <a:pt x="353" y="224"/>
                  </a:cubicBezTo>
                  <a:cubicBezTo>
                    <a:pt x="353" y="224"/>
                    <a:pt x="354" y="223"/>
                    <a:pt x="355" y="223"/>
                  </a:cubicBezTo>
                  <a:cubicBezTo>
                    <a:pt x="355" y="222"/>
                    <a:pt x="357" y="217"/>
                    <a:pt x="355" y="218"/>
                  </a:cubicBezTo>
                  <a:close/>
                  <a:moveTo>
                    <a:pt x="295" y="171"/>
                  </a:moveTo>
                  <a:cubicBezTo>
                    <a:pt x="294" y="178"/>
                    <a:pt x="294" y="182"/>
                    <a:pt x="296" y="188"/>
                  </a:cubicBezTo>
                  <a:cubicBezTo>
                    <a:pt x="297" y="188"/>
                    <a:pt x="301" y="188"/>
                    <a:pt x="303" y="189"/>
                  </a:cubicBezTo>
                  <a:cubicBezTo>
                    <a:pt x="304" y="189"/>
                    <a:pt x="305" y="191"/>
                    <a:pt x="305" y="191"/>
                  </a:cubicBezTo>
                  <a:cubicBezTo>
                    <a:pt x="307" y="192"/>
                    <a:pt x="308" y="191"/>
                    <a:pt x="310" y="191"/>
                  </a:cubicBezTo>
                  <a:cubicBezTo>
                    <a:pt x="310" y="191"/>
                    <a:pt x="310" y="190"/>
                    <a:pt x="310" y="190"/>
                  </a:cubicBezTo>
                  <a:cubicBezTo>
                    <a:pt x="310" y="188"/>
                    <a:pt x="310" y="187"/>
                    <a:pt x="310" y="185"/>
                  </a:cubicBezTo>
                  <a:cubicBezTo>
                    <a:pt x="309" y="184"/>
                    <a:pt x="306" y="183"/>
                    <a:pt x="306" y="182"/>
                  </a:cubicBezTo>
                  <a:cubicBezTo>
                    <a:pt x="304" y="181"/>
                    <a:pt x="305" y="179"/>
                    <a:pt x="304" y="177"/>
                  </a:cubicBezTo>
                  <a:cubicBezTo>
                    <a:pt x="298" y="171"/>
                    <a:pt x="298" y="171"/>
                    <a:pt x="298" y="171"/>
                  </a:cubicBezTo>
                  <a:cubicBezTo>
                    <a:pt x="297" y="171"/>
                    <a:pt x="296" y="172"/>
                    <a:pt x="295" y="171"/>
                  </a:cubicBezTo>
                  <a:close/>
                  <a:moveTo>
                    <a:pt x="177" y="153"/>
                  </a:moveTo>
                  <a:cubicBezTo>
                    <a:pt x="176" y="153"/>
                    <a:pt x="173" y="155"/>
                    <a:pt x="172" y="156"/>
                  </a:cubicBezTo>
                  <a:cubicBezTo>
                    <a:pt x="169" y="157"/>
                    <a:pt x="166" y="156"/>
                    <a:pt x="163" y="157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0" y="159"/>
                    <a:pt x="159" y="158"/>
                    <a:pt x="157" y="159"/>
                  </a:cubicBezTo>
                  <a:cubicBezTo>
                    <a:pt x="155" y="160"/>
                    <a:pt x="152" y="161"/>
                    <a:pt x="150" y="162"/>
                  </a:cubicBezTo>
                  <a:cubicBezTo>
                    <a:pt x="151" y="164"/>
                    <a:pt x="153" y="168"/>
                    <a:pt x="153" y="169"/>
                  </a:cubicBezTo>
                  <a:cubicBezTo>
                    <a:pt x="151" y="172"/>
                    <a:pt x="151" y="172"/>
                    <a:pt x="151" y="172"/>
                  </a:cubicBezTo>
                  <a:cubicBezTo>
                    <a:pt x="151" y="176"/>
                    <a:pt x="152" y="177"/>
                    <a:pt x="151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80"/>
                    <a:pt x="152" y="181"/>
                    <a:pt x="153" y="181"/>
                  </a:cubicBezTo>
                  <a:cubicBezTo>
                    <a:pt x="152" y="181"/>
                    <a:pt x="150" y="181"/>
                    <a:pt x="149" y="181"/>
                  </a:cubicBezTo>
                  <a:cubicBezTo>
                    <a:pt x="150" y="184"/>
                    <a:pt x="152" y="188"/>
                    <a:pt x="151" y="191"/>
                  </a:cubicBezTo>
                  <a:cubicBezTo>
                    <a:pt x="150" y="192"/>
                    <a:pt x="148" y="193"/>
                    <a:pt x="148" y="193"/>
                  </a:cubicBezTo>
                  <a:cubicBezTo>
                    <a:pt x="147" y="196"/>
                    <a:pt x="148" y="197"/>
                    <a:pt x="147" y="199"/>
                  </a:cubicBezTo>
                  <a:cubicBezTo>
                    <a:pt x="147" y="200"/>
                    <a:pt x="149" y="200"/>
                    <a:pt x="149" y="200"/>
                  </a:cubicBezTo>
                  <a:cubicBezTo>
                    <a:pt x="151" y="201"/>
                    <a:pt x="151" y="203"/>
                    <a:pt x="153" y="203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6" y="206"/>
                    <a:pt x="156" y="211"/>
                    <a:pt x="159" y="212"/>
                  </a:cubicBezTo>
                  <a:cubicBezTo>
                    <a:pt x="166" y="215"/>
                    <a:pt x="170" y="206"/>
                    <a:pt x="172" y="203"/>
                  </a:cubicBezTo>
                  <a:cubicBezTo>
                    <a:pt x="173" y="204"/>
                    <a:pt x="173" y="203"/>
                    <a:pt x="174" y="203"/>
                  </a:cubicBezTo>
                  <a:cubicBezTo>
                    <a:pt x="175" y="205"/>
                    <a:pt x="175" y="205"/>
                    <a:pt x="175" y="205"/>
                  </a:cubicBezTo>
                  <a:cubicBezTo>
                    <a:pt x="179" y="206"/>
                    <a:pt x="181" y="205"/>
                    <a:pt x="185" y="204"/>
                  </a:cubicBezTo>
                  <a:cubicBezTo>
                    <a:pt x="186" y="204"/>
                    <a:pt x="187" y="204"/>
                    <a:pt x="187" y="203"/>
                  </a:cubicBezTo>
                  <a:cubicBezTo>
                    <a:pt x="188" y="203"/>
                    <a:pt x="187" y="201"/>
                    <a:pt x="188" y="200"/>
                  </a:cubicBezTo>
                  <a:cubicBezTo>
                    <a:pt x="188" y="200"/>
                    <a:pt x="190" y="199"/>
                    <a:pt x="190" y="199"/>
                  </a:cubicBezTo>
                  <a:cubicBezTo>
                    <a:pt x="191" y="197"/>
                    <a:pt x="190" y="195"/>
                    <a:pt x="190" y="195"/>
                  </a:cubicBezTo>
                  <a:cubicBezTo>
                    <a:pt x="190" y="195"/>
                    <a:pt x="190" y="193"/>
                    <a:pt x="190" y="193"/>
                  </a:cubicBezTo>
                  <a:cubicBezTo>
                    <a:pt x="191" y="192"/>
                    <a:pt x="192" y="193"/>
                    <a:pt x="193" y="192"/>
                  </a:cubicBezTo>
                  <a:cubicBezTo>
                    <a:pt x="194" y="191"/>
                    <a:pt x="194" y="189"/>
                    <a:pt x="195" y="188"/>
                  </a:cubicBezTo>
                  <a:cubicBezTo>
                    <a:pt x="196" y="187"/>
                    <a:pt x="198" y="187"/>
                    <a:pt x="199" y="186"/>
                  </a:cubicBezTo>
                  <a:cubicBezTo>
                    <a:pt x="199" y="185"/>
                    <a:pt x="199" y="185"/>
                    <a:pt x="199" y="185"/>
                  </a:cubicBezTo>
                  <a:cubicBezTo>
                    <a:pt x="204" y="180"/>
                    <a:pt x="204" y="180"/>
                    <a:pt x="204" y="180"/>
                  </a:cubicBezTo>
                  <a:cubicBezTo>
                    <a:pt x="206" y="179"/>
                    <a:pt x="207" y="180"/>
                    <a:pt x="209" y="179"/>
                  </a:cubicBezTo>
                  <a:cubicBezTo>
                    <a:pt x="211" y="178"/>
                    <a:pt x="213" y="175"/>
                    <a:pt x="215" y="175"/>
                  </a:cubicBezTo>
                  <a:cubicBezTo>
                    <a:pt x="217" y="174"/>
                    <a:pt x="218" y="176"/>
                    <a:pt x="219" y="175"/>
                  </a:cubicBezTo>
                  <a:cubicBezTo>
                    <a:pt x="221" y="174"/>
                    <a:pt x="221" y="174"/>
                    <a:pt x="221" y="174"/>
                  </a:cubicBezTo>
                  <a:cubicBezTo>
                    <a:pt x="222" y="174"/>
                    <a:pt x="224" y="175"/>
                    <a:pt x="226" y="174"/>
                  </a:cubicBezTo>
                  <a:cubicBezTo>
                    <a:pt x="226" y="174"/>
                    <a:pt x="228" y="172"/>
                    <a:pt x="229" y="172"/>
                  </a:cubicBezTo>
                  <a:cubicBezTo>
                    <a:pt x="228" y="172"/>
                    <a:pt x="229" y="170"/>
                    <a:pt x="229" y="169"/>
                  </a:cubicBezTo>
                  <a:cubicBezTo>
                    <a:pt x="227" y="169"/>
                    <a:pt x="225" y="169"/>
                    <a:pt x="223" y="168"/>
                  </a:cubicBezTo>
                  <a:cubicBezTo>
                    <a:pt x="222" y="167"/>
                    <a:pt x="222" y="164"/>
                    <a:pt x="221" y="164"/>
                  </a:cubicBezTo>
                  <a:cubicBezTo>
                    <a:pt x="219" y="162"/>
                    <a:pt x="207" y="160"/>
                    <a:pt x="203" y="160"/>
                  </a:cubicBezTo>
                  <a:cubicBezTo>
                    <a:pt x="203" y="160"/>
                    <a:pt x="202" y="162"/>
                    <a:pt x="202" y="162"/>
                  </a:cubicBezTo>
                  <a:cubicBezTo>
                    <a:pt x="196" y="161"/>
                    <a:pt x="189" y="160"/>
                    <a:pt x="183" y="157"/>
                  </a:cubicBezTo>
                  <a:cubicBezTo>
                    <a:pt x="181" y="156"/>
                    <a:pt x="178" y="153"/>
                    <a:pt x="177" y="153"/>
                  </a:cubicBezTo>
                  <a:close/>
                  <a:moveTo>
                    <a:pt x="277" y="149"/>
                  </a:moveTo>
                  <a:cubicBezTo>
                    <a:pt x="276" y="149"/>
                    <a:pt x="275" y="152"/>
                    <a:pt x="278" y="151"/>
                  </a:cubicBezTo>
                  <a:cubicBezTo>
                    <a:pt x="279" y="151"/>
                    <a:pt x="280" y="148"/>
                    <a:pt x="277" y="149"/>
                  </a:cubicBezTo>
                  <a:close/>
                  <a:moveTo>
                    <a:pt x="325" y="141"/>
                  </a:moveTo>
                  <a:cubicBezTo>
                    <a:pt x="325" y="142"/>
                    <a:pt x="324" y="145"/>
                    <a:pt x="324" y="146"/>
                  </a:cubicBezTo>
                  <a:cubicBezTo>
                    <a:pt x="326" y="146"/>
                    <a:pt x="326" y="146"/>
                    <a:pt x="326" y="146"/>
                  </a:cubicBezTo>
                  <a:cubicBezTo>
                    <a:pt x="324" y="148"/>
                    <a:pt x="328" y="146"/>
                    <a:pt x="327" y="146"/>
                  </a:cubicBezTo>
                  <a:cubicBezTo>
                    <a:pt x="327" y="146"/>
                    <a:pt x="328" y="144"/>
                    <a:pt x="327" y="142"/>
                  </a:cubicBezTo>
                  <a:cubicBezTo>
                    <a:pt x="327" y="142"/>
                    <a:pt x="325" y="141"/>
                    <a:pt x="325" y="141"/>
                  </a:cubicBezTo>
                  <a:close/>
                  <a:moveTo>
                    <a:pt x="206" y="126"/>
                  </a:moveTo>
                  <a:cubicBezTo>
                    <a:pt x="206" y="127"/>
                    <a:pt x="204" y="128"/>
                    <a:pt x="204" y="128"/>
                  </a:cubicBezTo>
                  <a:cubicBezTo>
                    <a:pt x="204" y="129"/>
                    <a:pt x="204" y="130"/>
                    <a:pt x="204" y="131"/>
                  </a:cubicBezTo>
                  <a:cubicBezTo>
                    <a:pt x="203" y="132"/>
                    <a:pt x="200" y="133"/>
                    <a:pt x="199" y="134"/>
                  </a:cubicBezTo>
                  <a:cubicBezTo>
                    <a:pt x="198" y="134"/>
                    <a:pt x="198" y="136"/>
                    <a:pt x="197" y="137"/>
                  </a:cubicBezTo>
                  <a:cubicBezTo>
                    <a:pt x="196" y="136"/>
                    <a:pt x="197" y="140"/>
                    <a:pt x="197" y="140"/>
                  </a:cubicBezTo>
                  <a:cubicBezTo>
                    <a:pt x="200" y="141"/>
                    <a:pt x="201" y="140"/>
                    <a:pt x="204" y="141"/>
                  </a:cubicBezTo>
                  <a:cubicBezTo>
                    <a:pt x="205" y="138"/>
                    <a:pt x="204" y="136"/>
                    <a:pt x="205" y="134"/>
                  </a:cubicBezTo>
                  <a:cubicBezTo>
                    <a:pt x="206" y="133"/>
                    <a:pt x="207" y="133"/>
                    <a:pt x="207" y="133"/>
                  </a:cubicBezTo>
                  <a:cubicBezTo>
                    <a:pt x="208" y="132"/>
                    <a:pt x="208" y="129"/>
                    <a:pt x="209" y="127"/>
                  </a:cubicBezTo>
                  <a:cubicBezTo>
                    <a:pt x="208" y="127"/>
                    <a:pt x="206" y="126"/>
                    <a:pt x="206" y="126"/>
                  </a:cubicBezTo>
                  <a:close/>
                  <a:moveTo>
                    <a:pt x="223" y="120"/>
                  </a:moveTo>
                  <a:cubicBezTo>
                    <a:pt x="220" y="123"/>
                    <a:pt x="223" y="123"/>
                    <a:pt x="225" y="124"/>
                  </a:cubicBezTo>
                  <a:cubicBezTo>
                    <a:pt x="225" y="121"/>
                    <a:pt x="225" y="121"/>
                    <a:pt x="225" y="121"/>
                  </a:cubicBezTo>
                  <a:lnTo>
                    <a:pt x="223" y="120"/>
                  </a:lnTo>
                  <a:close/>
                  <a:moveTo>
                    <a:pt x="230" y="112"/>
                  </a:moveTo>
                  <a:cubicBezTo>
                    <a:pt x="230" y="112"/>
                    <a:pt x="230" y="114"/>
                    <a:pt x="230" y="114"/>
                  </a:cubicBezTo>
                  <a:cubicBezTo>
                    <a:pt x="229" y="114"/>
                    <a:pt x="229" y="116"/>
                    <a:pt x="229" y="117"/>
                  </a:cubicBezTo>
                  <a:cubicBezTo>
                    <a:pt x="231" y="117"/>
                    <a:pt x="231" y="116"/>
                    <a:pt x="233" y="116"/>
                  </a:cubicBezTo>
                  <a:cubicBezTo>
                    <a:pt x="233" y="115"/>
                    <a:pt x="235" y="111"/>
                    <a:pt x="230" y="112"/>
                  </a:cubicBezTo>
                  <a:close/>
                  <a:moveTo>
                    <a:pt x="276" y="110"/>
                  </a:moveTo>
                  <a:cubicBezTo>
                    <a:pt x="276" y="112"/>
                    <a:pt x="276" y="112"/>
                    <a:pt x="276" y="112"/>
                  </a:cubicBezTo>
                  <a:cubicBezTo>
                    <a:pt x="274" y="112"/>
                    <a:pt x="274" y="112"/>
                    <a:pt x="274" y="112"/>
                  </a:cubicBezTo>
                  <a:cubicBezTo>
                    <a:pt x="275" y="112"/>
                    <a:pt x="272" y="112"/>
                    <a:pt x="272" y="112"/>
                  </a:cubicBezTo>
                  <a:cubicBezTo>
                    <a:pt x="274" y="114"/>
                    <a:pt x="273" y="115"/>
                    <a:pt x="274" y="118"/>
                  </a:cubicBezTo>
                  <a:cubicBezTo>
                    <a:pt x="272" y="118"/>
                    <a:pt x="273" y="117"/>
                    <a:pt x="272" y="119"/>
                  </a:cubicBezTo>
                  <a:cubicBezTo>
                    <a:pt x="274" y="119"/>
                    <a:pt x="273" y="124"/>
                    <a:pt x="272" y="126"/>
                  </a:cubicBezTo>
                  <a:cubicBezTo>
                    <a:pt x="274" y="126"/>
                    <a:pt x="277" y="127"/>
                    <a:pt x="278" y="128"/>
                  </a:cubicBezTo>
                  <a:cubicBezTo>
                    <a:pt x="277" y="130"/>
                    <a:pt x="277" y="131"/>
                    <a:pt x="276" y="133"/>
                  </a:cubicBezTo>
                  <a:cubicBezTo>
                    <a:pt x="277" y="133"/>
                    <a:pt x="278" y="133"/>
                    <a:pt x="279" y="133"/>
                  </a:cubicBezTo>
                  <a:cubicBezTo>
                    <a:pt x="279" y="133"/>
                    <a:pt x="280" y="134"/>
                    <a:pt x="280" y="134"/>
                  </a:cubicBezTo>
                  <a:cubicBezTo>
                    <a:pt x="280" y="134"/>
                    <a:pt x="280" y="137"/>
                    <a:pt x="280" y="137"/>
                  </a:cubicBezTo>
                  <a:cubicBezTo>
                    <a:pt x="276" y="136"/>
                    <a:pt x="270" y="136"/>
                    <a:pt x="268" y="136"/>
                  </a:cubicBezTo>
                  <a:cubicBezTo>
                    <a:pt x="266" y="135"/>
                    <a:pt x="262" y="136"/>
                    <a:pt x="260" y="136"/>
                  </a:cubicBezTo>
                  <a:cubicBezTo>
                    <a:pt x="260" y="136"/>
                    <a:pt x="260" y="133"/>
                    <a:pt x="260" y="133"/>
                  </a:cubicBezTo>
                  <a:cubicBezTo>
                    <a:pt x="259" y="132"/>
                    <a:pt x="257" y="133"/>
                    <a:pt x="256" y="133"/>
                  </a:cubicBezTo>
                  <a:cubicBezTo>
                    <a:pt x="256" y="133"/>
                    <a:pt x="255" y="131"/>
                    <a:pt x="254" y="131"/>
                  </a:cubicBezTo>
                  <a:cubicBezTo>
                    <a:pt x="254" y="130"/>
                    <a:pt x="254" y="130"/>
                    <a:pt x="254" y="130"/>
                  </a:cubicBezTo>
                  <a:cubicBezTo>
                    <a:pt x="252" y="129"/>
                    <a:pt x="250" y="130"/>
                    <a:pt x="247" y="130"/>
                  </a:cubicBezTo>
                  <a:cubicBezTo>
                    <a:pt x="246" y="129"/>
                    <a:pt x="244" y="127"/>
                    <a:pt x="243" y="126"/>
                  </a:cubicBezTo>
                  <a:cubicBezTo>
                    <a:pt x="240" y="125"/>
                    <a:pt x="236" y="127"/>
                    <a:pt x="234" y="126"/>
                  </a:cubicBezTo>
                  <a:cubicBezTo>
                    <a:pt x="234" y="126"/>
                    <a:pt x="233" y="124"/>
                    <a:pt x="233" y="124"/>
                  </a:cubicBezTo>
                  <a:cubicBezTo>
                    <a:pt x="231" y="124"/>
                    <a:pt x="229" y="124"/>
                    <a:pt x="227" y="124"/>
                  </a:cubicBezTo>
                  <a:cubicBezTo>
                    <a:pt x="227" y="126"/>
                    <a:pt x="227" y="126"/>
                    <a:pt x="227" y="126"/>
                  </a:cubicBezTo>
                  <a:cubicBezTo>
                    <a:pt x="225" y="127"/>
                    <a:pt x="223" y="126"/>
                    <a:pt x="221" y="126"/>
                  </a:cubicBezTo>
                  <a:cubicBezTo>
                    <a:pt x="220" y="131"/>
                    <a:pt x="218" y="132"/>
                    <a:pt x="225" y="133"/>
                  </a:cubicBezTo>
                  <a:cubicBezTo>
                    <a:pt x="223" y="133"/>
                    <a:pt x="221" y="135"/>
                    <a:pt x="220" y="135"/>
                  </a:cubicBezTo>
                  <a:cubicBezTo>
                    <a:pt x="218" y="135"/>
                    <a:pt x="217" y="134"/>
                    <a:pt x="217" y="134"/>
                  </a:cubicBezTo>
                  <a:cubicBezTo>
                    <a:pt x="216" y="134"/>
                    <a:pt x="216" y="136"/>
                    <a:pt x="215" y="136"/>
                  </a:cubicBezTo>
                  <a:cubicBezTo>
                    <a:pt x="216" y="138"/>
                    <a:pt x="216" y="138"/>
                    <a:pt x="216" y="138"/>
                  </a:cubicBezTo>
                  <a:cubicBezTo>
                    <a:pt x="219" y="138"/>
                    <a:pt x="226" y="137"/>
                    <a:pt x="221" y="139"/>
                  </a:cubicBezTo>
                  <a:cubicBezTo>
                    <a:pt x="220" y="140"/>
                    <a:pt x="220" y="140"/>
                    <a:pt x="220" y="140"/>
                  </a:cubicBezTo>
                  <a:cubicBezTo>
                    <a:pt x="218" y="141"/>
                    <a:pt x="216" y="140"/>
                    <a:pt x="215" y="141"/>
                  </a:cubicBezTo>
                  <a:cubicBezTo>
                    <a:pt x="214" y="142"/>
                    <a:pt x="214" y="142"/>
                    <a:pt x="213" y="142"/>
                  </a:cubicBezTo>
                  <a:cubicBezTo>
                    <a:pt x="214" y="142"/>
                    <a:pt x="214" y="144"/>
                    <a:pt x="214" y="144"/>
                  </a:cubicBezTo>
                  <a:cubicBezTo>
                    <a:pt x="217" y="146"/>
                    <a:pt x="221" y="145"/>
                    <a:pt x="224" y="144"/>
                  </a:cubicBezTo>
                  <a:cubicBezTo>
                    <a:pt x="224" y="145"/>
                    <a:pt x="224" y="144"/>
                    <a:pt x="225" y="144"/>
                  </a:cubicBezTo>
                  <a:cubicBezTo>
                    <a:pt x="225" y="145"/>
                    <a:pt x="225" y="147"/>
                    <a:pt x="225" y="147"/>
                  </a:cubicBezTo>
                  <a:cubicBezTo>
                    <a:pt x="226" y="147"/>
                    <a:pt x="227" y="147"/>
                    <a:pt x="227" y="147"/>
                  </a:cubicBezTo>
                  <a:cubicBezTo>
                    <a:pt x="227" y="146"/>
                    <a:pt x="227" y="143"/>
                    <a:pt x="227" y="143"/>
                  </a:cubicBezTo>
                  <a:cubicBezTo>
                    <a:pt x="228" y="143"/>
                    <a:pt x="229" y="143"/>
                    <a:pt x="230" y="143"/>
                  </a:cubicBezTo>
                  <a:cubicBezTo>
                    <a:pt x="229" y="143"/>
                    <a:pt x="230" y="148"/>
                    <a:pt x="230" y="148"/>
                  </a:cubicBezTo>
                  <a:cubicBezTo>
                    <a:pt x="230" y="148"/>
                    <a:pt x="232" y="147"/>
                    <a:pt x="232" y="148"/>
                  </a:cubicBezTo>
                  <a:cubicBezTo>
                    <a:pt x="232" y="147"/>
                    <a:pt x="233" y="145"/>
                    <a:pt x="233" y="145"/>
                  </a:cubicBezTo>
                  <a:cubicBezTo>
                    <a:pt x="235" y="145"/>
                    <a:pt x="235" y="145"/>
                    <a:pt x="235" y="145"/>
                  </a:cubicBezTo>
                  <a:cubicBezTo>
                    <a:pt x="235" y="143"/>
                    <a:pt x="232" y="140"/>
                    <a:pt x="235" y="140"/>
                  </a:cubicBezTo>
                  <a:cubicBezTo>
                    <a:pt x="235" y="140"/>
                    <a:pt x="235" y="136"/>
                    <a:pt x="235" y="138"/>
                  </a:cubicBezTo>
                  <a:cubicBezTo>
                    <a:pt x="235" y="138"/>
                    <a:pt x="235" y="135"/>
                    <a:pt x="235" y="135"/>
                  </a:cubicBezTo>
                  <a:cubicBezTo>
                    <a:pt x="235" y="135"/>
                    <a:pt x="237" y="135"/>
                    <a:pt x="237" y="135"/>
                  </a:cubicBezTo>
                  <a:cubicBezTo>
                    <a:pt x="237" y="137"/>
                    <a:pt x="237" y="141"/>
                    <a:pt x="237" y="144"/>
                  </a:cubicBezTo>
                  <a:cubicBezTo>
                    <a:pt x="242" y="143"/>
                    <a:pt x="245" y="145"/>
                    <a:pt x="250" y="142"/>
                  </a:cubicBezTo>
                  <a:cubicBezTo>
                    <a:pt x="250" y="142"/>
                    <a:pt x="251" y="140"/>
                    <a:pt x="251" y="140"/>
                  </a:cubicBezTo>
                  <a:cubicBezTo>
                    <a:pt x="252" y="140"/>
                    <a:pt x="253" y="140"/>
                    <a:pt x="254" y="140"/>
                  </a:cubicBezTo>
                  <a:cubicBezTo>
                    <a:pt x="255" y="140"/>
                    <a:pt x="256" y="142"/>
                    <a:pt x="256" y="142"/>
                  </a:cubicBezTo>
                  <a:cubicBezTo>
                    <a:pt x="256" y="142"/>
                    <a:pt x="259" y="142"/>
                    <a:pt x="258" y="142"/>
                  </a:cubicBezTo>
                  <a:cubicBezTo>
                    <a:pt x="262" y="143"/>
                    <a:pt x="262" y="142"/>
                    <a:pt x="265" y="141"/>
                  </a:cubicBezTo>
                  <a:cubicBezTo>
                    <a:pt x="265" y="141"/>
                    <a:pt x="265" y="139"/>
                    <a:pt x="265" y="139"/>
                  </a:cubicBezTo>
                  <a:cubicBezTo>
                    <a:pt x="265" y="138"/>
                    <a:pt x="267" y="139"/>
                    <a:pt x="267" y="138"/>
                  </a:cubicBezTo>
                  <a:cubicBezTo>
                    <a:pt x="267" y="139"/>
                    <a:pt x="267" y="140"/>
                    <a:pt x="267" y="141"/>
                  </a:cubicBezTo>
                  <a:cubicBezTo>
                    <a:pt x="267" y="142"/>
                    <a:pt x="263" y="146"/>
                    <a:pt x="261" y="147"/>
                  </a:cubicBezTo>
                  <a:cubicBezTo>
                    <a:pt x="257" y="148"/>
                    <a:pt x="255" y="146"/>
                    <a:pt x="250" y="148"/>
                  </a:cubicBezTo>
                  <a:cubicBezTo>
                    <a:pt x="250" y="148"/>
                    <a:pt x="247" y="148"/>
                    <a:pt x="246" y="149"/>
                  </a:cubicBezTo>
                  <a:cubicBezTo>
                    <a:pt x="246" y="149"/>
                    <a:pt x="246" y="151"/>
                    <a:pt x="245" y="151"/>
                  </a:cubicBezTo>
                  <a:cubicBezTo>
                    <a:pt x="244" y="151"/>
                    <a:pt x="243" y="151"/>
                    <a:pt x="242" y="151"/>
                  </a:cubicBezTo>
                  <a:cubicBezTo>
                    <a:pt x="239" y="152"/>
                    <a:pt x="237" y="155"/>
                    <a:pt x="240" y="158"/>
                  </a:cubicBezTo>
                  <a:cubicBezTo>
                    <a:pt x="240" y="158"/>
                    <a:pt x="242" y="159"/>
                    <a:pt x="242" y="160"/>
                  </a:cubicBezTo>
                  <a:cubicBezTo>
                    <a:pt x="245" y="160"/>
                    <a:pt x="251" y="159"/>
                    <a:pt x="253" y="158"/>
                  </a:cubicBezTo>
                  <a:cubicBezTo>
                    <a:pt x="254" y="158"/>
                    <a:pt x="254" y="156"/>
                    <a:pt x="255" y="156"/>
                  </a:cubicBezTo>
                  <a:cubicBezTo>
                    <a:pt x="257" y="154"/>
                    <a:pt x="258" y="155"/>
                    <a:pt x="260" y="154"/>
                  </a:cubicBezTo>
                  <a:cubicBezTo>
                    <a:pt x="261" y="153"/>
                    <a:pt x="262" y="149"/>
                    <a:pt x="264" y="149"/>
                  </a:cubicBezTo>
                  <a:cubicBezTo>
                    <a:pt x="266" y="148"/>
                    <a:pt x="267" y="150"/>
                    <a:pt x="269" y="150"/>
                  </a:cubicBezTo>
                  <a:cubicBezTo>
                    <a:pt x="269" y="149"/>
                    <a:pt x="271" y="148"/>
                    <a:pt x="272" y="148"/>
                  </a:cubicBezTo>
                  <a:cubicBezTo>
                    <a:pt x="275" y="147"/>
                    <a:pt x="277" y="148"/>
                    <a:pt x="279" y="147"/>
                  </a:cubicBezTo>
                  <a:cubicBezTo>
                    <a:pt x="279" y="147"/>
                    <a:pt x="280" y="145"/>
                    <a:pt x="280" y="145"/>
                  </a:cubicBezTo>
                  <a:cubicBezTo>
                    <a:pt x="281" y="145"/>
                    <a:pt x="282" y="145"/>
                    <a:pt x="283" y="145"/>
                  </a:cubicBezTo>
                  <a:cubicBezTo>
                    <a:pt x="285" y="147"/>
                    <a:pt x="282" y="149"/>
                    <a:pt x="288" y="148"/>
                  </a:cubicBezTo>
                  <a:cubicBezTo>
                    <a:pt x="291" y="148"/>
                    <a:pt x="292" y="144"/>
                    <a:pt x="292" y="144"/>
                  </a:cubicBezTo>
                  <a:cubicBezTo>
                    <a:pt x="293" y="144"/>
                    <a:pt x="295" y="145"/>
                    <a:pt x="296" y="146"/>
                  </a:cubicBezTo>
                  <a:cubicBezTo>
                    <a:pt x="300" y="146"/>
                    <a:pt x="303" y="144"/>
                    <a:pt x="305" y="146"/>
                  </a:cubicBezTo>
                  <a:cubicBezTo>
                    <a:pt x="306" y="146"/>
                    <a:pt x="306" y="146"/>
                    <a:pt x="306" y="146"/>
                  </a:cubicBezTo>
                  <a:cubicBezTo>
                    <a:pt x="306" y="145"/>
                    <a:pt x="307" y="143"/>
                    <a:pt x="308" y="143"/>
                  </a:cubicBezTo>
                  <a:cubicBezTo>
                    <a:pt x="308" y="142"/>
                    <a:pt x="309" y="143"/>
                    <a:pt x="310" y="142"/>
                  </a:cubicBezTo>
                  <a:cubicBezTo>
                    <a:pt x="309" y="137"/>
                    <a:pt x="309" y="130"/>
                    <a:pt x="306" y="126"/>
                  </a:cubicBezTo>
                  <a:cubicBezTo>
                    <a:pt x="306" y="125"/>
                    <a:pt x="304" y="125"/>
                    <a:pt x="303" y="124"/>
                  </a:cubicBezTo>
                  <a:cubicBezTo>
                    <a:pt x="304" y="123"/>
                    <a:pt x="301" y="124"/>
                    <a:pt x="301" y="124"/>
                  </a:cubicBezTo>
                  <a:cubicBezTo>
                    <a:pt x="301" y="126"/>
                    <a:pt x="301" y="127"/>
                    <a:pt x="301" y="128"/>
                  </a:cubicBezTo>
                  <a:cubicBezTo>
                    <a:pt x="302" y="129"/>
                    <a:pt x="302" y="129"/>
                    <a:pt x="302" y="129"/>
                  </a:cubicBezTo>
                  <a:cubicBezTo>
                    <a:pt x="302" y="131"/>
                    <a:pt x="301" y="130"/>
                    <a:pt x="300" y="132"/>
                  </a:cubicBezTo>
                  <a:cubicBezTo>
                    <a:pt x="300" y="132"/>
                    <a:pt x="300" y="134"/>
                    <a:pt x="300" y="134"/>
                  </a:cubicBezTo>
                  <a:cubicBezTo>
                    <a:pt x="300" y="134"/>
                    <a:pt x="299" y="136"/>
                    <a:pt x="299" y="136"/>
                  </a:cubicBezTo>
                  <a:cubicBezTo>
                    <a:pt x="298" y="133"/>
                    <a:pt x="298" y="132"/>
                    <a:pt x="298" y="130"/>
                  </a:cubicBezTo>
                  <a:cubicBezTo>
                    <a:pt x="296" y="130"/>
                    <a:pt x="295" y="131"/>
                    <a:pt x="294" y="131"/>
                  </a:cubicBezTo>
                  <a:cubicBezTo>
                    <a:pt x="294" y="129"/>
                    <a:pt x="295" y="126"/>
                    <a:pt x="294" y="124"/>
                  </a:cubicBezTo>
                  <a:cubicBezTo>
                    <a:pt x="294" y="123"/>
                    <a:pt x="294" y="123"/>
                    <a:pt x="294" y="123"/>
                  </a:cubicBezTo>
                  <a:cubicBezTo>
                    <a:pt x="293" y="123"/>
                    <a:pt x="292" y="123"/>
                    <a:pt x="291" y="123"/>
                  </a:cubicBezTo>
                  <a:cubicBezTo>
                    <a:pt x="291" y="123"/>
                    <a:pt x="291" y="125"/>
                    <a:pt x="290" y="125"/>
                  </a:cubicBezTo>
                  <a:cubicBezTo>
                    <a:pt x="289" y="126"/>
                    <a:pt x="289" y="125"/>
                    <a:pt x="288" y="126"/>
                  </a:cubicBezTo>
                  <a:cubicBezTo>
                    <a:pt x="286" y="124"/>
                    <a:pt x="285" y="122"/>
                    <a:pt x="284" y="121"/>
                  </a:cubicBezTo>
                  <a:cubicBezTo>
                    <a:pt x="282" y="120"/>
                    <a:pt x="281" y="120"/>
                    <a:pt x="280" y="119"/>
                  </a:cubicBezTo>
                  <a:cubicBezTo>
                    <a:pt x="278" y="117"/>
                    <a:pt x="280" y="111"/>
                    <a:pt x="276" y="110"/>
                  </a:cubicBezTo>
                  <a:close/>
                  <a:moveTo>
                    <a:pt x="213" y="94"/>
                  </a:moveTo>
                  <a:cubicBezTo>
                    <a:pt x="213" y="94"/>
                    <a:pt x="212" y="96"/>
                    <a:pt x="212" y="96"/>
                  </a:cubicBezTo>
                  <a:cubicBezTo>
                    <a:pt x="211" y="97"/>
                    <a:pt x="210" y="96"/>
                    <a:pt x="208" y="97"/>
                  </a:cubicBezTo>
                  <a:cubicBezTo>
                    <a:pt x="211" y="99"/>
                    <a:pt x="209" y="100"/>
                    <a:pt x="207" y="102"/>
                  </a:cubicBezTo>
                  <a:cubicBezTo>
                    <a:pt x="202" y="100"/>
                    <a:pt x="195" y="99"/>
                    <a:pt x="189" y="101"/>
                  </a:cubicBezTo>
                  <a:cubicBezTo>
                    <a:pt x="185" y="102"/>
                    <a:pt x="182" y="107"/>
                    <a:pt x="179" y="109"/>
                  </a:cubicBezTo>
                  <a:cubicBezTo>
                    <a:pt x="175" y="111"/>
                    <a:pt x="174" y="111"/>
                    <a:pt x="171" y="111"/>
                  </a:cubicBezTo>
                  <a:cubicBezTo>
                    <a:pt x="170" y="112"/>
                    <a:pt x="171" y="114"/>
                    <a:pt x="169" y="114"/>
                  </a:cubicBezTo>
                  <a:cubicBezTo>
                    <a:pt x="169" y="115"/>
                    <a:pt x="167" y="114"/>
                    <a:pt x="167" y="114"/>
                  </a:cubicBezTo>
                  <a:cubicBezTo>
                    <a:pt x="165" y="116"/>
                    <a:pt x="165" y="118"/>
                    <a:pt x="165" y="120"/>
                  </a:cubicBezTo>
                  <a:cubicBezTo>
                    <a:pt x="162" y="120"/>
                    <a:pt x="161" y="119"/>
                    <a:pt x="159" y="120"/>
                  </a:cubicBezTo>
                  <a:cubicBezTo>
                    <a:pt x="158" y="121"/>
                    <a:pt x="157" y="122"/>
                    <a:pt x="157" y="122"/>
                  </a:cubicBezTo>
                  <a:cubicBezTo>
                    <a:pt x="155" y="123"/>
                    <a:pt x="154" y="122"/>
                    <a:pt x="153" y="123"/>
                  </a:cubicBezTo>
                  <a:cubicBezTo>
                    <a:pt x="152" y="123"/>
                    <a:pt x="152" y="125"/>
                    <a:pt x="152" y="125"/>
                  </a:cubicBezTo>
                  <a:cubicBezTo>
                    <a:pt x="153" y="125"/>
                    <a:pt x="155" y="125"/>
                    <a:pt x="156" y="126"/>
                  </a:cubicBezTo>
                  <a:cubicBezTo>
                    <a:pt x="157" y="126"/>
                    <a:pt x="160" y="133"/>
                    <a:pt x="161" y="134"/>
                  </a:cubicBezTo>
                  <a:cubicBezTo>
                    <a:pt x="161" y="133"/>
                    <a:pt x="163" y="134"/>
                    <a:pt x="163" y="134"/>
                  </a:cubicBezTo>
                  <a:cubicBezTo>
                    <a:pt x="164" y="133"/>
                    <a:pt x="165" y="131"/>
                    <a:pt x="165" y="131"/>
                  </a:cubicBezTo>
                  <a:cubicBezTo>
                    <a:pt x="170" y="130"/>
                    <a:pt x="169" y="132"/>
                    <a:pt x="170" y="133"/>
                  </a:cubicBezTo>
                  <a:cubicBezTo>
                    <a:pt x="170" y="133"/>
                    <a:pt x="173" y="133"/>
                    <a:pt x="172" y="132"/>
                  </a:cubicBezTo>
                  <a:cubicBezTo>
                    <a:pt x="172" y="132"/>
                    <a:pt x="174" y="132"/>
                    <a:pt x="174" y="132"/>
                  </a:cubicBezTo>
                  <a:cubicBezTo>
                    <a:pt x="175" y="130"/>
                    <a:pt x="174" y="131"/>
                    <a:pt x="176" y="130"/>
                  </a:cubicBezTo>
                  <a:cubicBezTo>
                    <a:pt x="177" y="131"/>
                    <a:pt x="176" y="131"/>
                    <a:pt x="177" y="132"/>
                  </a:cubicBezTo>
                  <a:cubicBezTo>
                    <a:pt x="177" y="128"/>
                    <a:pt x="177" y="128"/>
                    <a:pt x="177" y="128"/>
                  </a:cubicBezTo>
                  <a:cubicBezTo>
                    <a:pt x="176" y="128"/>
                    <a:pt x="176" y="124"/>
                    <a:pt x="178" y="126"/>
                  </a:cubicBezTo>
                  <a:cubicBezTo>
                    <a:pt x="179" y="126"/>
                    <a:pt x="180" y="132"/>
                    <a:pt x="181" y="133"/>
                  </a:cubicBezTo>
                  <a:cubicBezTo>
                    <a:pt x="182" y="134"/>
                    <a:pt x="182" y="134"/>
                    <a:pt x="182" y="134"/>
                  </a:cubicBezTo>
                  <a:cubicBezTo>
                    <a:pt x="187" y="131"/>
                    <a:pt x="188" y="128"/>
                    <a:pt x="188" y="122"/>
                  </a:cubicBezTo>
                  <a:cubicBezTo>
                    <a:pt x="188" y="123"/>
                    <a:pt x="190" y="125"/>
                    <a:pt x="190" y="126"/>
                  </a:cubicBezTo>
                  <a:cubicBezTo>
                    <a:pt x="189" y="127"/>
                    <a:pt x="192" y="126"/>
                    <a:pt x="192" y="126"/>
                  </a:cubicBezTo>
                  <a:cubicBezTo>
                    <a:pt x="192" y="125"/>
                    <a:pt x="192" y="124"/>
                    <a:pt x="192" y="124"/>
                  </a:cubicBezTo>
                  <a:cubicBezTo>
                    <a:pt x="193" y="123"/>
                    <a:pt x="194" y="123"/>
                    <a:pt x="195" y="123"/>
                  </a:cubicBezTo>
                  <a:cubicBezTo>
                    <a:pt x="194" y="120"/>
                    <a:pt x="195" y="120"/>
                    <a:pt x="194" y="117"/>
                  </a:cubicBezTo>
                  <a:cubicBezTo>
                    <a:pt x="194" y="117"/>
                    <a:pt x="195" y="116"/>
                    <a:pt x="195" y="116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7" y="115"/>
                    <a:pt x="196" y="116"/>
                    <a:pt x="197" y="117"/>
                  </a:cubicBezTo>
                  <a:cubicBezTo>
                    <a:pt x="197" y="117"/>
                    <a:pt x="199" y="116"/>
                    <a:pt x="199" y="116"/>
                  </a:cubicBezTo>
                  <a:cubicBezTo>
                    <a:pt x="199" y="116"/>
                    <a:pt x="199" y="114"/>
                    <a:pt x="199" y="113"/>
                  </a:cubicBezTo>
                  <a:cubicBezTo>
                    <a:pt x="200" y="112"/>
                    <a:pt x="201" y="113"/>
                    <a:pt x="201" y="112"/>
                  </a:cubicBezTo>
                  <a:cubicBezTo>
                    <a:pt x="202" y="112"/>
                    <a:pt x="203" y="112"/>
                    <a:pt x="203" y="112"/>
                  </a:cubicBezTo>
                  <a:cubicBezTo>
                    <a:pt x="202" y="115"/>
                    <a:pt x="201" y="117"/>
                    <a:pt x="200" y="120"/>
                  </a:cubicBezTo>
                  <a:cubicBezTo>
                    <a:pt x="201" y="121"/>
                    <a:pt x="203" y="122"/>
                    <a:pt x="205" y="123"/>
                  </a:cubicBezTo>
                  <a:cubicBezTo>
                    <a:pt x="208" y="117"/>
                    <a:pt x="206" y="121"/>
                    <a:pt x="211" y="119"/>
                  </a:cubicBezTo>
                  <a:cubicBezTo>
                    <a:pt x="215" y="117"/>
                    <a:pt x="212" y="109"/>
                    <a:pt x="215" y="109"/>
                  </a:cubicBezTo>
                  <a:cubicBezTo>
                    <a:pt x="221" y="112"/>
                    <a:pt x="221" y="112"/>
                    <a:pt x="221" y="112"/>
                  </a:cubicBezTo>
                  <a:cubicBezTo>
                    <a:pt x="221" y="110"/>
                    <a:pt x="220" y="110"/>
                    <a:pt x="220" y="110"/>
                  </a:cubicBezTo>
                  <a:cubicBezTo>
                    <a:pt x="220" y="109"/>
                    <a:pt x="220" y="108"/>
                    <a:pt x="220" y="108"/>
                  </a:cubicBezTo>
                  <a:cubicBezTo>
                    <a:pt x="220" y="107"/>
                    <a:pt x="221" y="107"/>
                    <a:pt x="222" y="107"/>
                  </a:cubicBezTo>
                  <a:cubicBezTo>
                    <a:pt x="223" y="106"/>
                    <a:pt x="223" y="103"/>
                    <a:pt x="224" y="102"/>
                  </a:cubicBezTo>
                  <a:cubicBezTo>
                    <a:pt x="222" y="99"/>
                    <a:pt x="218" y="93"/>
                    <a:pt x="213" y="94"/>
                  </a:cubicBezTo>
                  <a:close/>
                  <a:moveTo>
                    <a:pt x="269" y="92"/>
                  </a:moveTo>
                  <a:cubicBezTo>
                    <a:pt x="268" y="92"/>
                    <a:pt x="267" y="94"/>
                    <a:pt x="266" y="94"/>
                  </a:cubicBezTo>
                  <a:cubicBezTo>
                    <a:pt x="264" y="95"/>
                    <a:pt x="264" y="93"/>
                    <a:pt x="262" y="94"/>
                  </a:cubicBezTo>
                  <a:cubicBezTo>
                    <a:pt x="260" y="95"/>
                    <a:pt x="260" y="95"/>
                    <a:pt x="260" y="95"/>
                  </a:cubicBezTo>
                  <a:cubicBezTo>
                    <a:pt x="259" y="96"/>
                    <a:pt x="258" y="95"/>
                    <a:pt x="256" y="96"/>
                  </a:cubicBezTo>
                  <a:cubicBezTo>
                    <a:pt x="256" y="96"/>
                    <a:pt x="256" y="97"/>
                    <a:pt x="256" y="97"/>
                  </a:cubicBezTo>
                  <a:cubicBezTo>
                    <a:pt x="253" y="99"/>
                    <a:pt x="250" y="99"/>
                    <a:pt x="245" y="100"/>
                  </a:cubicBezTo>
                  <a:cubicBezTo>
                    <a:pt x="245" y="103"/>
                    <a:pt x="245" y="107"/>
                    <a:pt x="245" y="110"/>
                  </a:cubicBezTo>
                  <a:cubicBezTo>
                    <a:pt x="246" y="110"/>
                    <a:pt x="247" y="110"/>
                    <a:pt x="248" y="110"/>
                  </a:cubicBezTo>
                  <a:cubicBezTo>
                    <a:pt x="249" y="111"/>
                    <a:pt x="253" y="114"/>
                    <a:pt x="255" y="114"/>
                  </a:cubicBezTo>
                  <a:cubicBezTo>
                    <a:pt x="258" y="114"/>
                    <a:pt x="261" y="111"/>
                    <a:pt x="263" y="110"/>
                  </a:cubicBezTo>
                  <a:cubicBezTo>
                    <a:pt x="265" y="110"/>
                    <a:pt x="266" y="111"/>
                    <a:pt x="268" y="110"/>
                  </a:cubicBezTo>
                  <a:cubicBezTo>
                    <a:pt x="268" y="110"/>
                    <a:pt x="270" y="108"/>
                    <a:pt x="271" y="107"/>
                  </a:cubicBezTo>
                  <a:cubicBezTo>
                    <a:pt x="271" y="106"/>
                    <a:pt x="271" y="105"/>
                    <a:pt x="271" y="104"/>
                  </a:cubicBezTo>
                  <a:cubicBezTo>
                    <a:pt x="271" y="103"/>
                    <a:pt x="266" y="101"/>
                    <a:pt x="268" y="100"/>
                  </a:cubicBezTo>
                  <a:cubicBezTo>
                    <a:pt x="269" y="100"/>
                    <a:pt x="273" y="100"/>
                    <a:pt x="274" y="100"/>
                  </a:cubicBezTo>
                  <a:cubicBezTo>
                    <a:pt x="275" y="99"/>
                    <a:pt x="276" y="96"/>
                    <a:pt x="276" y="94"/>
                  </a:cubicBezTo>
                  <a:cubicBezTo>
                    <a:pt x="275" y="93"/>
                    <a:pt x="274" y="94"/>
                    <a:pt x="272" y="94"/>
                  </a:cubicBezTo>
                  <a:cubicBezTo>
                    <a:pt x="272" y="93"/>
                    <a:pt x="271" y="92"/>
                    <a:pt x="269" y="92"/>
                  </a:cubicBezTo>
                  <a:close/>
                  <a:moveTo>
                    <a:pt x="231" y="90"/>
                  </a:moveTo>
                  <a:cubicBezTo>
                    <a:pt x="226" y="90"/>
                    <a:pt x="224" y="97"/>
                    <a:pt x="229" y="100"/>
                  </a:cubicBezTo>
                  <a:cubicBezTo>
                    <a:pt x="230" y="101"/>
                    <a:pt x="232" y="100"/>
                    <a:pt x="235" y="100"/>
                  </a:cubicBezTo>
                  <a:cubicBezTo>
                    <a:pt x="235" y="100"/>
                    <a:pt x="237" y="97"/>
                    <a:pt x="237" y="97"/>
                  </a:cubicBezTo>
                  <a:cubicBezTo>
                    <a:pt x="238" y="94"/>
                    <a:pt x="234" y="90"/>
                    <a:pt x="231" y="90"/>
                  </a:cubicBezTo>
                  <a:close/>
                  <a:moveTo>
                    <a:pt x="250" y="84"/>
                  </a:moveTo>
                  <a:cubicBezTo>
                    <a:pt x="250" y="85"/>
                    <a:pt x="250" y="85"/>
                    <a:pt x="250" y="85"/>
                  </a:cubicBezTo>
                  <a:cubicBezTo>
                    <a:pt x="245" y="85"/>
                    <a:pt x="245" y="85"/>
                    <a:pt x="242" y="87"/>
                  </a:cubicBezTo>
                  <a:cubicBezTo>
                    <a:pt x="242" y="88"/>
                    <a:pt x="242" y="88"/>
                    <a:pt x="241" y="89"/>
                  </a:cubicBezTo>
                  <a:cubicBezTo>
                    <a:pt x="242" y="89"/>
                    <a:pt x="242" y="90"/>
                    <a:pt x="244" y="90"/>
                  </a:cubicBezTo>
                  <a:cubicBezTo>
                    <a:pt x="246" y="89"/>
                    <a:pt x="246" y="89"/>
                    <a:pt x="246" y="89"/>
                  </a:cubicBezTo>
                  <a:cubicBezTo>
                    <a:pt x="246" y="89"/>
                    <a:pt x="252" y="89"/>
                    <a:pt x="253" y="89"/>
                  </a:cubicBezTo>
                  <a:cubicBezTo>
                    <a:pt x="254" y="89"/>
                    <a:pt x="254" y="91"/>
                    <a:pt x="254" y="92"/>
                  </a:cubicBezTo>
                  <a:cubicBezTo>
                    <a:pt x="256" y="92"/>
                    <a:pt x="257" y="92"/>
                    <a:pt x="258" y="92"/>
                  </a:cubicBezTo>
                  <a:cubicBezTo>
                    <a:pt x="258" y="92"/>
                    <a:pt x="258" y="91"/>
                    <a:pt x="258" y="90"/>
                  </a:cubicBezTo>
                  <a:cubicBezTo>
                    <a:pt x="258" y="89"/>
                    <a:pt x="260" y="89"/>
                    <a:pt x="261" y="88"/>
                  </a:cubicBezTo>
                  <a:cubicBezTo>
                    <a:pt x="261" y="88"/>
                    <a:pt x="262" y="87"/>
                    <a:pt x="260" y="88"/>
                  </a:cubicBezTo>
                  <a:cubicBezTo>
                    <a:pt x="260" y="86"/>
                    <a:pt x="260" y="87"/>
                    <a:pt x="260" y="85"/>
                  </a:cubicBezTo>
                  <a:cubicBezTo>
                    <a:pt x="259" y="85"/>
                    <a:pt x="257" y="85"/>
                    <a:pt x="256" y="85"/>
                  </a:cubicBezTo>
                  <a:cubicBezTo>
                    <a:pt x="254" y="85"/>
                    <a:pt x="253" y="83"/>
                    <a:pt x="250" y="84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296">
              <a:extLst>
                <a:ext uri="{FF2B5EF4-FFF2-40B4-BE49-F238E27FC236}">
                  <a16:creationId xmlns:a16="http://schemas.microsoft.com/office/drawing/2014/main" id="{788D91F3-6118-7C45-A830-E850FB3CC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957" y="3721814"/>
              <a:ext cx="253294" cy="422156"/>
            </a:xfrm>
            <a:custGeom>
              <a:avLst/>
              <a:gdLst>
                <a:gd name="T0" fmla="*/ 2 w 72"/>
                <a:gd name="T1" fmla="*/ 97 h 120"/>
                <a:gd name="T2" fmla="*/ 6 w 72"/>
                <a:gd name="T3" fmla="*/ 97 h 120"/>
                <a:gd name="T4" fmla="*/ 11 w 72"/>
                <a:gd name="T5" fmla="*/ 103 h 120"/>
                <a:gd name="T6" fmla="*/ 15 w 72"/>
                <a:gd name="T7" fmla="*/ 110 h 120"/>
                <a:gd name="T8" fmla="*/ 29 w 72"/>
                <a:gd name="T9" fmla="*/ 118 h 120"/>
                <a:gd name="T10" fmla="*/ 39 w 72"/>
                <a:gd name="T11" fmla="*/ 116 h 120"/>
                <a:gd name="T12" fmla="*/ 52 w 72"/>
                <a:gd name="T13" fmla="*/ 116 h 120"/>
                <a:gd name="T14" fmla="*/ 61 w 72"/>
                <a:gd name="T15" fmla="*/ 119 h 120"/>
                <a:gd name="T16" fmla="*/ 71 w 72"/>
                <a:gd name="T17" fmla="*/ 120 h 120"/>
                <a:gd name="T18" fmla="*/ 72 w 72"/>
                <a:gd name="T19" fmla="*/ 111 h 120"/>
                <a:gd name="T20" fmla="*/ 61 w 72"/>
                <a:gd name="T21" fmla="*/ 99 h 120"/>
                <a:gd name="T22" fmla="*/ 53 w 72"/>
                <a:gd name="T23" fmla="*/ 84 h 120"/>
                <a:gd name="T24" fmla="*/ 52 w 72"/>
                <a:gd name="T25" fmla="*/ 76 h 120"/>
                <a:gd name="T26" fmla="*/ 60 w 72"/>
                <a:gd name="T27" fmla="*/ 59 h 120"/>
                <a:gd name="T28" fmla="*/ 51 w 72"/>
                <a:gd name="T29" fmla="*/ 44 h 120"/>
                <a:gd name="T30" fmla="*/ 64 w 72"/>
                <a:gd name="T31" fmla="*/ 38 h 120"/>
                <a:gd name="T32" fmla="*/ 62 w 72"/>
                <a:gd name="T33" fmla="*/ 29 h 120"/>
                <a:gd name="T34" fmla="*/ 61 w 72"/>
                <a:gd name="T35" fmla="*/ 18 h 120"/>
                <a:gd name="T36" fmla="*/ 60 w 72"/>
                <a:gd name="T37" fmla="*/ 11 h 120"/>
                <a:gd name="T38" fmla="*/ 53 w 72"/>
                <a:gd name="T39" fmla="*/ 0 h 120"/>
                <a:gd name="T40" fmla="*/ 55 w 72"/>
                <a:gd name="T41" fmla="*/ 11 h 120"/>
                <a:gd name="T42" fmla="*/ 49 w 72"/>
                <a:gd name="T43" fmla="*/ 21 h 120"/>
                <a:gd name="T44" fmla="*/ 45 w 72"/>
                <a:gd name="T45" fmla="*/ 30 h 120"/>
                <a:gd name="T46" fmla="*/ 41 w 72"/>
                <a:gd name="T47" fmla="*/ 38 h 120"/>
                <a:gd name="T48" fmla="*/ 35 w 72"/>
                <a:gd name="T49" fmla="*/ 45 h 120"/>
                <a:gd name="T50" fmla="*/ 31 w 72"/>
                <a:gd name="T51" fmla="*/ 55 h 120"/>
                <a:gd name="T52" fmla="*/ 25 w 72"/>
                <a:gd name="T53" fmla="*/ 63 h 120"/>
                <a:gd name="T54" fmla="*/ 23 w 72"/>
                <a:gd name="T55" fmla="*/ 74 h 120"/>
                <a:gd name="T56" fmla="*/ 16 w 72"/>
                <a:gd name="T57" fmla="*/ 73 h 120"/>
                <a:gd name="T58" fmla="*/ 10 w 72"/>
                <a:gd name="T59" fmla="*/ 73 h 120"/>
                <a:gd name="T60" fmla="*/ 2 w 72"/>
                <a:gd name="T61" fmla="*/ 82 h 120"/>
                <a:gd name="T62" fmla="*/ 2 w 72"/>
                <a:gd name="T63" fmla="*/ 88 h 120"/>
                <a:gd name="T64" fmla="*/ 1 w 72"/>
                <a:gd name="T65" fmla="*/ 9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20">
                  <a:moveTo>
                    <a:pt x="1" y="95"/>
                  </a:moveTo>
                  <a:cubicBezTo>
                    <a:pt x="2" y="95"/>
                    <a:pt x="2" y="97"/>
                    <a:pt x="2" y="97"/>
                  </a:cubicBezTo>
                  <a:cubicBezTo>
                    <a:pt x="3" y="97"/>
                    <a:pt x="5" y="95"/>
                    <a:pt x="6" y="95"/>
                  </a:cubicBezTo>
                  <a:cubicBezTo>
                    <a:pt x="7" y="95"/>
                    <a:pt x="6" y="97"/>
                    <a:pt x="6" y="97"/>
                  </a:cubicBezTo>
                  <a:cubicBezTo>
                    <a:pt x="4" y="103"/>
                    <a:pt x="10" y="101"/>
                    <a:pt x="13" y="100"/>
                  </a:cubicBezTo>
                  <a:cubicBezTo>
                    <a:pt x="12" y="101"/>
                    <a:pt x="12" y="102"/>
                    <a:pt x="11" y="103"/>
                  </a:cubicBezTo>
                  <a:cubicBezTo>
                    <a:pt x="11" y="103"/>
                    <a:pt x="13" y="109"/>
                    <a:pt x="14" y="109"/>
                  </a:cubicBezTo>
                  <a:cubicBezTo>
                    <a:pt x="15" y="110"/>
                    <a:pt x="15" y="110"/>
                    <a:pt x="15" y="110"/>
                  </a:cubicBezTo>
                  <a:cubicBezTo>
                    <a:pt x="15" y="110"/>
                    <a:pt x="15" y="115"/>
                    <a:pt x="14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32" y="118"/>
                    <a:pt x="34" y="117"/>
                  </a:cubicBezTo>
                  <a:cubicBezTo>
                    <a:pt x="35" y="116"/>
                    <a:pt x="36" y="118"/>
                    <a:pt x="39" y="116"/>
                  </a:cubicBezTo>
                  <a:cubicBezTo>
                    <a:pt x="42" y="115"/>
                    <a:pt x="45" y="116"/>
                    <a:pt x="45" y="116"/>
                  </a:cubicBezTo>
                  <a:cubicBezTo>
                    <a:pt x="52" y="116"/>
                    <a:pt x="52" y="116"/>
                    <a:pt x="52" y="116"/>
                  </a:cubicBezTo>
                  <a:cubicBezTo>
                    <a:pt x="54" y="115"/>
                    <a:pt x="57" y="116"/>
                    <a:pt x="58" y="117"/>
                  </a:cubicBezTo>
                  <a:cubicBezTo>
                    <a:pt x="59" y="119"/>
                    <a:pt x="59" y="119"/>
                    <a:pt x="61" y="119"/>
                  </a:cubicBezTo>
                  <a:cubicBezTo>
                    <a:pt x="63" y="119"/>
                    <a:pt x="64" y="118"/>
                    <a:pt x="66" y="119"/>
                  </a:cubicBezTo>
                  <a:cubicBezTo>
                    <a:pt x="69" y="119"/>
                    <a:pt x="71" y="120"/>
                    <a:pt x="71" y="120"/>
                  </a:cubicBezTo>
                  <a:cubicBezTo>
                    <a:pt x="71" y="120"/>
                    <a:pt x="70" y="117"/>
                    <a:pt x="70" y="116"/>
                  </a:cubicBezTo>
                  <a:cubicBezTo>
                    <a:pt x="69" y="114"/>
                    <a:pt x="72" y="111"/>
                    <a:pt x="72" y="111"/>
                  </a:cubicBezTo>
                  <a:cubicBezTo>
                    <a:pt x="72" y="111"/>
                    <a:pt x="68" y="108"/>
                    <a:pt x="66" y="104"/>
                  </a:cubicBezTo>
                  <a:cubicBezTo>
                    <a:pt x="64" y="101"/>
                    <a:pt x="64" y="102"/>
                    <a:pt x="61" y="99"/>
                  </a:cubicBezTo>
                  <a:cubicBezTo>
                    <a:pt x="58" y="96"/>
                    <a:pt x="59" y="95"/>
                    <a:pt x="57" y="92"/>
                  </a:cubicBezTo>
                  <a:cubicBezTo>
                    <a:pt x="55" y="89"/>
                    <a:pt x="54" y="86"/>
                    <a:pt x="53" y="84"/>
                  </a:cubicBezTo>
                  <a:cubicBezTo>
                    <a:pt x="53" y="81"/>
                    <a:pt x="51" y="81"/>
                    <a:pt x="50" y="80"/>
                  </a:cubicBezTo>
                  <a:cubicBezTo>
                    <a:pt x="48" y="79"/>
                    <a:pt x="49" y="77"/>
                    <a:pt x="52" y="76"/>
                  </a:cubicBezTo>
                  <a:cubicBezTo>
                    <a:pt x="54" y="75"/>
                    <a:pt x="58" y="65"/>
                    <a:pt x="58" y="6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9"/>
                    <a:pt x="59" y="52"/>
                    <a:pt x="58" y="51"/>
                  </a:cubicBezTo>
                  <a:cubicBezTo>
                    <a:pt x="56" y="50"/>
                    <a:pt x="53" y="45"/>
                    <a:pt x="51" y="44"/>
                  </a:cubicBezTo>
                  <a:cubicBezTo>
                    <a:pt x="50" y="43"/>
                    <a:pt x="51" y="40"/>
                    <a:pt x="53" y="38"/>
                  </a:cubicBezTo>
                  <a:cubicBezTo>
                    <a:pt x="55" y="37"/>
                    <a:pt x="64" y="38"/>
                    <a:pt x="64" y="38"/>
                  </a:cubicBezTo>
                  <a:cubicBezTo>
                    <a:pt x="64" y="38"/>
                    <a:pt x="64" y="36"/>
                    <a:pt x="63" y="34"/>
                  </a:cubicBezTo>
                  <a:cubicBezTo>
                    <a:pt x="62" y="32"/>
                    <a:pt x="63" y="30"/>
                    <a:pt x="62" y="29"/>
                  </a:cubicBezTo>
                  <a:cubicBezTo>
                    <a:pt x="61" y="27"/>
                    <a:pt x="60" y="24"/>
                    <a:pt x="60" y="21"/>
                  </a:cubicBezTo>
                  <a:cubicBezTo>
                    <a:pt x="60" y="19"/>
                    <a:pt x="61" y="18"/>
                    <a:pt x="61" y="18"/>
                  </a:cubicBezTo>
                  <a:cubicBezTo>
                    <a:pt x="61" y="18"/>
                    <a:pt x="61" y="17"/>
                    <a:pt x="61" y="15"/>
                  </a:cubicBezTo>
                  <a:cubicBezTo>
                    <a:pt x="62" y="14"/>
                    <a:pt x="61" y="12"/>
                    <a:pt x="60" y="11"/>
                  </a:cubicBezTo>
                  <a:cubicBezTo>
                    <a:pt x="58" y="9"/>
                    <a:pt x="60" y="8"/>
                    <a:pt x="59" y="6"/>
                  </a:cubicBezTo>
                  <a:cubicBezTo>
                    <a:pt x="57" y="4"/>
                    <a:pt x="53" y="0"/>
                    <a:pt x="53" y="0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8"/>
                    <a:pt x="55" y="9"/>
                    <a:pt x="55" y="11"/>
                  </a:cubicBezTo>
                  <a:cubicBezTo>
                    <a:pt x="55" y="12"/>
                    <a:pt x="54" y="19"/>
                    <a:pt x="52" y="19"/>
                  </a:cubicBezTo>
                  <a:cubicBezTo>
                    <a:pt x="50" y="19"/>
                    <a:pt x="49" y="19"/>
                    <a:pt x="49" y="21"/>
                  </a:cubicBezTo>
                  <a:cubicBezTo>
                    <a:pt x="49" y="22"/>
                    <a:pt x="47" y="24"/>
                    <a:pt x="46" y="26"/>
                  </a:cubicBezTo>
                  <a:cubicBezTo>
                    <a:pt x="44" y="27"/>
                    <a:pt x="46" y="28"/>
                    <a:pt x="45" y="30"/>
                  </a:cubicBezTo>
                  <a:cubicBezTo>
                    <a:pt x="44" y="32"/>
                    <a:pt x="44" y="34"/>
                    <a:pt x="43" y="34"/>
                  </a:cubicBezTo>
                  <a:cubicBezTo>
                    <a:pt x="41" y="35"/>
                    <a:pt x="41" y="38"/>
                    <a:pt x="41" y="38"/>
                  </a:cubicBezTo>
                  <a:cubicBezTo>
                    <a:pt x="41" y="38"/>
                    <a:pt x="43" y="41"/>
                    <a:pt x="41" y="42"/>
                  </a:cubicBezTo>
                  <a:cubicBezTo>
                    <a:pt x="40" y="43"/>
                    <a:pt x="37" y="45"/>
                    <a:pt x="35" y="45"/>
                  </a:cubicBezTo>
                  <a:cubicBezTo>
                    <a:pt x="33" y="46"/>
                    <a:pt x="33" y="46"/>
                    <a:pt x="32" y="49"/>
                  </a:cubicBezTo>
                  <a:cubicBezTo>
                    <a:pt x="32" y="52"/>
                    <a:pt x="33" y="53"/>
                    <a:pt x="31" y="55"/>
                  </a:cubicBezTo>
                  <a:cubicBezTo>
                    <a:pt x="29" y="56"/>
                    <a:pt x="30" y="56"/>
                    <a:pt x="29" y="59"/>
                  </a:cubicBezTo>
                  <a:cubicBezTo>
                    <a:pt x="28" y="62"/>
                    <a:pt x="26" y="61"/>
                    <a:pt x="25" y="63"/>
                  </a:cubicBezTo>
                  <a:cubicBezTo>
                    <a:pt x="24" y="66"/>
                    <a:pt x="23" y="67"/>
                    <a:pt x="23" y="69"/>
                  </a:cubicBezTo>
                  <a:cubicBezTo>
                    <a:pt x="23" y="71"/>
                    <a:pt x="25" y="73"/>
                    <a:pt x="23" y="74"/>
                  </a:cubicBezTo>
                  <a:cubicBezTo>
                    <a:pt x="21" y="75"/>
                    <a:pt x="21" y="80"/>
                    <a:pt x="17" y="79"/>
                  </a:cubicBezTo>
                  <a:cubicBezTo>
                    <a:pt x="17" y="77"/>
                    <a:pt x="18" y="74"/>
                    <a:pt x="16" y="73"/>
                  </a:cubicBezTo>
                  <a:cubicBezTo>
                    <a:pt x="14" y="72"/>
                    <a:pt x="13" y="72"/>
                    <a:pt x="13" y="72"/>
                  </a:cubicBezTo>
                  <a:cubicBezTo>
                    <a:pt x="13" y="72"/>
                    <a:pt x="12" y="71"/>
                    <a:pt x="10" y="73"/>
                  </a:cubicBezTo>
                  <a:cubicBezTo>
                    <a:pt x="8" y="75"/>
                    <a:pt x="4" y="74"/>
                    <a:pt x="4" y="76"/>
                  </a:cubicBezTo>
                  <a:cubicBezTo>
                    <a:pt x="3" y="79"/>
                    <a:pt x="3" y="82"/>
                    <a:pt x="2" y="82"/>
                  </a:cubicBezTo>
                  <a:cubicBezTo>
                    <a:pt x="0" y="83"/>
                    <a:pt x="1" y="83"/>
                    <a:pt x="1" y="85"/>
                  </a:cubicBezTo>
                  <a:cubicBezTo>
                    <a:pt x="1" y="87"/>
                    <a:pt x="2" y="88"/>
                    <a:pt x="2" y="88"/>
                  </a:cubicBezTo>
                  <a:cubicBezTo>
                    <a:pt x="1" y="91"/>
                    <a:pt x="1" y="91"/>
                    <a:pt x="1" y="91"/>
                  </a:cubicBezTo>
                  <a:lnTo>
                    <a:pt x="1" y="95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297">
              <a:extLst>
                <a:ext uri="{FF2B5EF4-FFF2-40B4-BE49-F238E27FC236}">
                  <a16:creationId xmlns:a16="http://schemas.microsoft.com/office/drawing/2014/main" id="{B9F287B3-25B7-BA4E-9D9F-C7E7ED0A6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957" y="3721814"/>
              <a:ext cx="253294" cy="422156"/>
            </a:xfrm>
            <a:custGeom>
              <a:avLst/>
              <a:gdLst>
                <a:gd name="T0" fmla="*/ 2 w 72"/>
                <a:gd name="T1" fmla="*/ 97 h 120"/>
                <a:gd name="T2" fmla="*/ 6 w 72"/>
                <a:gd name="T3" fmla="*/ 97 h 120"/>
                <a:gd name="T4" fmla="*/ 11 w 72"/>
                <a:gd name="T5" fmla="*/ 103 h 120"/>
                <a:gd name="T6" fmla="*/ 15 w 72"/>
                <a:gd name="T7" fmla="*/ 110 h 120"/>
                <a:gd name="T8" fmla="*/ 29 w 72"/>
                <a:gd name="T9" fmla="*/ 118 h 120"/>
                <a:gd name="T10" fmla="*/ 39 w 72"/>
                <a:gd name="T11" fmla="*/ 116 h 120"/>
                <a:gd name="T12" fmla="*/ 52 w 72"/>
                <a:gd name="T13" fmla="*/ 116 h 120"/>
                <a:gd name="T14" fmla="*/ 61 w 72"/>
                <a:gd name="T15" fmla="*/ 119 h 120"/>
                <a:gd name="T16" fmla="*/ 71 w 72"/>
                <a:gd name="T17" fmla="*/ 120 h 120"/>
                <a:gd name="T18" fmla="*/ 72 w 72"/>
                <a:gd name="T19" fmla="*/ 111 h 120"/>
                <a:gd name="T20" fmla="*/ 61 w 72"/>
                <a:gd name="T21" fmla="*/ 99 h 120"/>
                <a:gd name="T22" fmla="*/ 53 w 72"/>
                <a:gd name="T23" fmla="*/ 84 h 120"/>
                <a:gd name="T24" fmla="*/ 52 w 72"/>
                <a:gd name="T25" fmla="*/ 76 h 120"/>
                <a:gd name="T26" fmla="*/ 60 w 72"/>
                <a:gd name="T27" fmla="*/ 59 h 120"/>
                <a:gd name="T28" fmla="*/ 51 w 72"/>
                <a:gd name="T29" fmla="*/ 44 h 120"/>
                <a:gd name="T30" fmla="*/ 64 w 72"/>
                <a:gd name="T31" fmla="*/ 38 h 120"/>
                <a:gd name="T32" fmla="*/ 62 w 72"/>
                <a:gd name="T33" fmla="*/ 29 h 120"/>
                <a:gd name="T34" fmla="*/ 61 w 72"/>
                <a:gd name="T35" fmla="*/ 18 h 120"/>
                <a:gd name="T36" fmla="*/ 60 w 72"/>
                <a:gd name="T37" fmla="*/ 11 h 120"/>
                <a:gd name="T38" fmla="*/ 53 w 72"/>
                <a:gd name="T39" fmla="*/ 0 h 120"/>
                <a:gd name="T40" fmla="*/ 55 w 72"/>
                <a:gd name="T41" fmla="*/ 11 h 120"/>
                <a:gd name="T42" fmla="*/ 49 w 72"/>
                <a:gd name="T43" fmla="*/ 21 h 120"/>
                <a:gd name="T44" fmla="*/ 45 w 72"/>
                <a:gd name="T45" fmla="*/ 30 h 120"/>
                <a:gd name="T46" fmla="*/ 41 w 72"/>
                <a:gd name="T47" fmla="*/ 38 h 120"/>
                <a:gd name="T48" fmla="*/ 35 w 72"/>
                <a:gd name="T49" fmla="*/ 45 h 120"/>
                <a:gd name="T50" fmla="*/ 31 w 72"/>
                <a:gd name="T51" fmla="*/ 55 h 120"/>
                <a:gd name="T52" fmla="*/ 25 w 72"/>
                <a:gd name="T53" fmla="*/ 63 h 120"/>
                <a:gd name="T54" fmla="*/ 23 w 72"/>
                <a:gd name="T55" fmla="*/ 74 h 120"/>
                <a:gd name="T56" fmla="*/ 16 w 72"/>
                <a:gd name="T57" fmla="*/ 73 h 120"/>
                <a:gd name="T58" fmla="*/ 10 w 72"/>
                <a:gd name="T59" fmla="*/ 73 h 120"/>
                <a:gd name="T60" fmla="*/ 2 w 72"/>
                <a:gd name="T61" fmla="*/ 82 h 120"/>
                <a:gd name="T62" fmla="*/ 2 w 72"/>
                <a:gd name="T63" fmla="*/ 88 h 120"/>
                <a:gd name="T64" fmla="*/ 1 w 72"/>
                <a:gd name="T65" fmla="*/ 9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20">
                  <a:moveTo>
                    <a:pt x="1" y="95"/>
                  </a:moveTo>
                  <a:cubicBezTo>
                    <a:pt x="2" y="95"/>
                    <a:pt x="2" y="97"/>
                    <a:pt x="2" y="97"/>
                  </a:cubicBezTo>
                  <a:cubicBezTo>
                    <a:pt x="3" y="97"/>
                    <a:pt x="5" y="95"/>
                    <a:pt x="6" y="95"/>
                  </a:cubicBezTo>
                  <a:cubicBezTo>
                    <a:pt x="7" y="95"/>
                    <a:pt x="6" y="97"/>
                    <a:pt x="6" y="97"/>
                  </a:cubicBezTo>
                  <a:cubicBezTo>
                    <a:pt x="4" y="103"/>
                    <a:pt x="10" y="101"/>
                    <a:pt x="13" y="100"/>
                  </a:cubicBezTo>
                  <a:cubicBezTo>
                    <a:pt x="12" y="101"/>
                    <a:pt x="12" y="102"/>
                    <a:pt x="11" y="103"/>
                  </a:cubicBezTo>
                  <a:cubicBezTo>
                    <a:pt x="11" y="103"/>
                    <a:pt x="13" y="109"/>
                    <a:pt x="14" y="109"/>
                  </a:cubicBezTo>
                  <a:cubicBezTo>
                    <a:pt x="15" y="110"/>
                    <a:pt x="15" y="110"/>
                    <a:pt x="15" y="110"/>
                  </a:cubicBezTo>
                  <a:cubicBezTo>
                    <a:pt x="15" y="110"/>
                    <a:pt x="15" y="115"/>
                    <a:pt x="14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32" y="118"/>
                    <a:pt x="34" y="117"/>
                  </a:cubicBezTo>
                  <a:cubicBezTo>
                    <a:pt x="35" y="116"/>
                    <a:pt x="36" y="118"/>
                    <a:pt x="39" y="116"/>
                  </a:cubicBezTo>
                  <a:cubicBezTo>
                    <a:pt x="42" y="115"/>
                    <a:pt x="45" y="116"/>
                    <a:pt x="45" y="116"/>
                  </a:cubicBezTo>
                  <a:cubicBezTo>
                    <a:pt x="52" y="116"/>
                    <a:pt x="52" y="116"/>
                    <a:pt x="52" y="116"/>
                  </a:cubicBezTo>
                  <a:cubicBezTo>
                    <a:pt x="54" y="115"/>
                    <a:pt x="57" y="116"/>
                    <a:pt x="58" y="117"/>
                  </a:cubicBezTo>
                  <a:cubicBezTo>
                    <a:pt x="59" y="119"/>
                    <a:pt x="59" y="119"/>
                    <a:pt x="61" y="119"/>
                  </a:cubicBezTo>
                  <a:cubicBezTo>
                    <a:pt x="63" y="119"/>
                    <a:pt x="64" y="118"/>
                    <a:pt x="66" y="119"/>
                  </a:cubicBezTo>
                  <a:cubicBezTo>
                    <a:pt x="69" y="119"/>
                    <a:pt x="71" y="120"/>
                    <a:pt x="71" y="120"/>
                  </a:cubicBezTo>
                  <a:cubicBezTo>
                    <a:pt x="71" y="120"/>
                    <a:pt x="70" y="117"/>
                    <a:pt x="70" y="116"/>
                  </a:cubicBezTo>
                  <a:cubicBezTo>
                    <a:pt x="69" y="114"/>
                    <a:pt x="72" y="111"/>
                    <a:pt x="72" y="111"/>
                  </a:cubicBezTo>
                  <a:cubicBezTo>
                    <a:pt x="72" y="111"/>
                    <a:pt x="68" y="108"/>
                    <a:pt x="66" y="104"/>
                  </a:cubicBezTo>
                  <a:cubicBezTo>
                    <a:pt x="64" y="101"/>
                    <a:pt x="64" y="102"/>
                    <a:pt x="61" y="99"/>
                  </a:cubicBezTo>
                  <a:cubicBezTo>
                    <a:pt x="58" y="96"/>
                    <a:pt x="59" y="95"/>
                    <a:pt x="57" y="92"/>
                  </a:cubicBezTo>
                  <a:cubicBezTo>
                    <a:pt x="55" y="89"/>
                    <a:pt x="54" y="86"/>
                    <a:pt x="53" y="84"/>
                  </a:cubicBezTo>
                  <a:cubicBezTo>
                    <a:pt x="53" y="81"/>
                    <a:pt x="51" y="81"/>
                    <a:pt x="50" y="80"/>
                  </a:cubicBezTo>
                  <a:cubicBezTo>
                    <a:pt x="48" y="79"/>
                    <a:pt x="49" y="77"/>
                    <a:pt x="52" y="76"/>
                  </a:cubicBezTo>
                  <a:cubicBezTo>
                    <a:pt x="54" y="75"/>
                    <a:pt x="58" y="65"/>
                    <a:pt x="58" y="65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60" y="59"/>
                    <a:pt x="59" y="52"/>
                    <a:pt x="58" y="51"/>
                  </a:cubicBezTo>
                  <a:cubicBezTo>
                    <a:pt x="56" y="50"/>
                    <a:pt x="53" y="45"/>
                    <a:pt x="51" y="44"/>
                  </a:cubicBezTo>
                  <a:cubicBezTo>
                    <a:pt x="50" y="43"/>
                    <a:pt x="51" y="40"/>
                    <a:pt x="53" y="38"/>
                  </a:cubicBezTo>
                  <a:cubicBezTo>
                    <a:pt x="55" y="37"/>
                    <a:pt x="64" y="38"/>
                    <a:pt x="64" y="38"/>
                  </a:cubicBezTo>
                  <a:cubicBezTo>
                    <a:pt x="64" y="38"/>
                    <a:pt x="64" y="36"/>
                    <a:pt x="63" y="34"/>
                  </a:cubicBezTo>
                  <a:cubicBezTo>
                    <a:pt x="62" y="32"/>
                    <a:pt x="63" y="30"/>
                    <a:pt x="62" y="29"/>
                  </a:cubicBezTo>
                  <a:cubicBezTo>
                    <a:pt x="61" y="27"/>
                    <a:pt x="60" y="24"/>
                    <a:pt x="60" y="21"/>
                  </a:cubicBezTo>
                  <a:cubicBezTo>
                    <a:pt x="60" y="19"/>
                    <a:pt x="61" y="18"/>
                    <a:pt x="61" y="18"/>
                  </a:cubicBezTo>
                  <a:cubicBezTo>
                    <a:pt x="61" y="18"/>
                    <a:pt x="61" y="17"/>
                    <a:pt x="61" y="15"/>
                  </a:cubicBezTo>
                  <a:cubicBezTo>
                    <a:pt x="62" y="14"/>
                    <a:pt x="61" y="12"/>
                    <a:pt x="60" y="11"/>
                  </a:cubicBezTo>
                  <a:cubicBezTo>
                    <a:pt x="58" y="9"/>
                    <a:pt x="60" y="8"/>
                    <a:pt x="59" y="6"/>
                  </a:cubicBezTo>
                  <a:cubicBezTo>
                    <a:pt x="57" y="4"/>
                    <a:pt x="53" y="0"/>
                    <a:pt x="53" y="0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8"/>
                    <a:pt x="55" y="9"/>
                    <a:pt x="55" y="11"/>
                  </a:cubicBezTo>
                  <a:cubicBezTo>
                    <a:pt x="55" y="12"/>
                    <a:pt x="54" y="19"/>
                    <a:pt x="52" y="19"/>
                  </a:cubicBezTo>
                  <a:cubicBezTo>
                    <a:pt x="50" y="19"/>
                    <a:pt x="49" y="19"/>
                    <a:pt x="49" y="21"/>
                  </a:cubicBezTo>
                  <a:cubicBezTo>
                    <a:pt x="49" y="22"/>
                    <a:pt x="47" y="24"/>
                    <a:pt x="46" y="26"/>
                  </a:cubicBezTo>
                  <a:cubicBezTo>
                    <a:pt x="44" y="27"/>
                    <a:pt x="46" y="28"/>
                    <a:pt x="45" y="30"/>
                  </a:cubicBezTo>
                  <a:cubicBezTo>
                    <a:pt x="44" y="32"/>
                    <a:pt x="44" y="34"/>
                    <a:pt x="43" y="34"/>
                  </a:cubicBezTo>
                  <a:cubicBezTo>
                    <a:pt x="41" y="35"/>
                    <a:pt x="41" y="38"/>
                    <a:pt x="41" y="38"/>
                  </a:cubicBezTo>
                  <a:cubicBezTo>
                    <a:pt x="41" y="38"/>
                    <a:pt x="43" y="41"/>
                    <a:pt x="41" y="42"/>
                  </a:cubicBezTo>
                  <a:cubicBezTo>
                    <a:pt x="40" y="43"/>
                    <a:pt x="37" y="45"/>
                    <a:pt x="35" y="45"/>
                  </a:cubicBezTo>
                  <a:cubicBezTo>
                    <a:pt x="33" y="46"/>
                    <a:pt x="33" y="46"/>
                    <a:pt x="32" y="49"/>
                  </a:cubicBezTo>
                  <a:cubicBezTo>
                    <a:pt x="32" y="52"/>
                    <a:pt x="33" y="53"/>
                    <a:pt x="31" y="55"/>
                  </a:cubicBezTo>
                  <a:cubicBezTo>
                    <a:pt x="29" y="56"/>
                    <a:pt x="30" y="56"/>
                    <a:pt x="29" y="59"/>
                  </a:cubicBezTo>
                  <a:cubicBezTo>
                    <a:pt x="28" y="62"/>
                    <a:pt x="26" y="61"/>
                    <a:pt x="25" y="63"/>
                  </a:cubicBezTo>
                  <a:cubicBezTo>
                    <a:pt x="24" y="66"/>
                    <a:pt x="23" y="67"/>
                    <a:pt x="23" y="69"/>
                  </a:cubicBezTo>
                  <a:cubicBezTo>
                    <a:pt x="23" y="71"/>
                    <a:pt x="25" y="73"/>
                    <a:pt x="23" y="74"/>
                  </a:cubicBezTo>
                  <a:cubicBezTo>
                    <a:pt x="21" y="75"/>
                    <a:pt x="21" y="80"/>
                    <a:pt x="17" y="79"/>
                  </a:cubicBezTo>
                  <a:cubicBezTo>
                    <a:pt x="17" y="77"/>
                    <a:pt x="18" y="74"/>
                    <a:pt x="16" y="73"/>
                  </a:cubicBezTo>
                  <a:cubicBezTo>
                    <a:pt x="14" y="72"/>
                    <a:pt x="13" y="72"/>
                    <a:pt x="13" y="72"/>
                  </a:cubicBezTo>
                  <a:cubicBezTo>
                    <a:pt x="13" y="72"/>
                    <a:pt x="12" y="71"/>
                    <a:pt x="10" y="73"/>
                  </a:cubicBezTo>
                  <a:cubicBezTo>
                    <a:pt x="8" y="75"/>
                    <a:pt x="4" y="74"/>
                    <a:pt x="4" y="76"/>
                  </a:cubicBezTo>
                  <a:cubicBezTo>
                    <a:pt x="3" y="79"/>
                    <a:pt x="3" y="82"/>
                    <a:pt x="2" y="82"/>
                  </a:cubicBezTo>
                  <a:cubicBezTo>
                    <a:pt x="0" y="83"/>
                    <a:pt x="1" y="83"/>
                    <a:pt x="1" y="85"/>
                  </a:cubicBezTo>
                  <a:cubicBezTo>
                    <a:pt x="1" y="87"/>
                    <a:pt x="2" y="88"/>
                    <a:pt x="2" y="88"/>
                  </a:cubicBezTo>
                  <a:cubicBezTo>
                    <a:pt x="1" y="91"/>
                    <a:pt x="1" y="91"/>
                    <a:pt x="1" y="91"/>
                  </a:cubicBezTo>
                  <a:lnTo>
                    <a:pt x="1" y="95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298">
              <a:extLst>
                <a:ext uri="{FF2B5EF4-FFF2-40B4-BE49-F238E27FC236}">
                  <a16:creationId xmlns:a16="http://schemas.microsoft.com/office/drawing/2014/main" id="{56CCC6AE-EE80-614E-A9C3-476385E15D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1834" y="3671514"/>
              <a:ext cx="165269" cy="181438"/>
            </a:xfrm>
            <a:custGeom>
              <a:avLst/>
              <a:gdLst>
                <a:gd name="T0" fmla="*/ 5 w 47"/>
                <a:gd name="T1" fmla="*/ 39 h 51"/>
                <a:gd name="T2" fmla="*/ 7 w 47"/>
                <a:gd name="T3" fmla="*/ 43 h 51"/>
                <a:gd name="T4" fmla="*/ 8 w 47"/>
                <a:gd name="T5" fmla="*/ 43 h 51"/>
                <a:gd name="T6" fmla="*/ 9 w 47"/>
                <a:gd name="T7" fmla="*/ 48 h 51"/>
                <a:gd name="T8" fmla="*/ 13 w 47"/>
                <a:gd name="T9" fmla="*/ 47 h 51"/>
                <a:gd name="T10" fmla="*/ 13 w 47"/>
                <a:gd name="T11" fmla="*/ 50 h 51"/>
                <a:gd name="T12" fmla="*/ 17 w 47"/>
                <a:gd name="T13" fmla="*/ 51 h 51"/>
                <a:gd name="T14" fmla="*/ 17 w 47"/>
                <a:gd name="T15" fmla="*/ 51 h 51"/>
                <a:gd name="T16" fmla="*/ 21 w 47"/>
                <a:gd name="T17" fmla="*/ 46 h 51"/>
                <a:gd name="T18" fmla="*/ 24 w 47"/>
                <a:gd name="T19" fmla="*/ 45 h 51"/>
                <a:gd name="T20" fmla="*/ 25 w 47"/>
                <a:gd name="T21" fmla="*/ 43 h 51"/>
                <a:gd name="T22" fmla="*/ 31 w 47"/>
                <a:gd name="T23" fmla="*/ 42 h 51"/>
                <a:gd name="T24" fmla="*/ 34 w 47"/>
                <a:gd name="T25" fmla="*/ 44 h 51"/>
                <a:gd name="T26" fmla="*/ 35 w 47"/>
                <a:gd name="T27" fmla="*/ 40 h 51"/>
                <a:gd name="T28" fmla="*/ 37 w 47"/>
                <a:gd name="T29" fmla="*/ 39 h 51"/>
                <a:gd name="T30" fmla="*/ 42 w 47"/>
                <a:gd name="T31" fmla="*/ 37 h 51"/>
                <a:gd name="T32" fmla="*/ 44 w 47"/>
                <a:gd name="T33" fmla="*/ 35 h 51"/>
                <a:gd name="T34" fmla="*/ 44 w 47"/>
                <a:gd name="T35" fmla="*/ 31 h 51"/>
                <a:gd name="T36" fmla="*/ 45 w 47"/>
                <a:gd name="T37" fmla="*/ 26 h 51"/>
                <a:gd name="T38" fmla="*/ 47 w 47"/>
                <a:gd name="T39" fmla="*/ 21 h 51"/>
                <a:gd name="T40" fmla="*/ 46 w 47"/>
                <a:gd name="T41" fmla="*/ 17 h 51"/>
                <a:gd name="T42" fmla="*/ 45 w 47"/>
                <a:gd name="T43" fmla="*/ 12 h 51"/>
                <a:gd name="T44" fmla="*/ 43 w 47"/>
                <a:gd name="T45" fmla="*/ 8 h 51"/>
                <a:gd name="T46" fmla="*/ 43 w 47"/>
                <a:gd name="T47" fmla="*/ 3 h 51"/>
                <a:gd name="T48" fmla="*/ 39 w 47"/>
                <a:gd name="T49" fmla="*/ 4 h 51"/>
                <a:gd name="T50" fmla="*/ 37 w 47"/>
                <a:gd name="T51" fmla="*/ 1 h 51"/>
                <a:gd name="T52" fmla="*/ 34 w 47"/>
                <a:gd name="T53" fmla="*/ 0 h 51"/>
                <a:gd name="T54" fmla="*/ 32 w 47"/>
                <a:gd name="T55" fmla="*/ 4 h 51"/>
                <a:gd name="T56" fmla="*/ 32 w 47"/>
                <a:gd name="T57" fmla="*/ 8 h 51"/>
                <a:gd name="T58" fmla="*/ 29 w 47"/>
                <a:gd name="T59" fmla="*/ 9 h 51"/>
                <a:gd name="T60" fmla="*/ 26 w 47"/>
                <a:gd name="T61" fmla="*/ 7 h 51"/>
                <a:gd name="T62" fmla="*/ 25 w 47"/>
                <a:gd name="T63" fmla="*/ 5 h 51"/>
                <a:gd name="T64" fmla="*/ 20 w 47"/>
                <a:gd name="T65" fmla="*/ 4 h 51"/>
                <a:gd name="T66" fmla="*/ 18 w 47"/>
                <a:gd name="T67" fmla="*/ 6 h 51"/>
                <a:gd name="T68" fmla="*/ 14 w 47"/>
                <a:gd name="T69" fmla="*/ 9 h 51"/>
                <a:gd name="T70" fmla="*/ 11 w 47"/>
                <a:gd name="T71" fmla="*/ 9 h 51"/>
                <a:gd name="T72" fmla="*/ 8 w 47"/>
                <a:gd name="T73" fmla="*/ 9 h 51"/>
                <a:gd name="T74" fmla="*/ 4 w 47"/>
                <a:gd name="T75" fmla="*/ 11 h 51"/>
                <a:gd name="T76" fmla="*/ 1 w 47"/>
                <a:gd name="T77" fmla="*/ 12 h 51"/>
                <a:gd name="T78" fmla="*/ 0 w 47"/>
                <a:gd name="T79" fmla="*/ 17 h 51"/>
                <a:gd name="T80" fmla="*/ 1 w 47"/>
                <a:gd name="T81" fmla="*/ 24 h 51"/>
                <a:gd name="T82" fmla="*/ 4 w 47"/>
                <a:gd name="T83" fmla="*/ 29 h 51"/>
                <a:gd name="T84" fmla="*/ 4 w 47"/>
                <a:gd name="T85" fmla="*/ 33 h 51"/>
                <a:gd name="T86" fmla="*/ 5 w 47"/>
                <a:gd name="T87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51">
                  <a:moveTo>
                    <a:pt x="5" y="39"/>
                  </a:moveTo>
                  <a:cubicBezTo>
                    <a:pt x="5" y="40"/>
                    <a:pt x="6" y="42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4"/>
                    <a:pt x="9" y="47"/>
                    <a:pt x="9" y="48"/>
                  </a:cubicBezTo>
                  <a:cubicBezTo>
                    <a:pt x="11" y="48"/>
                    <a:pt x="11" y="47"/>
                    <a:pt x="13" y="47"/>
                  </a:cubicBezTo>
                  <a:cubicBezTo>
                    <a:pt x="13" y="48"/>
                    <a:pt x="13" y="49"/>
                    <a:pt x="13" y="50"/>
                  </a:cubicBezTo>
                  <a:cubicBezTo>
                    <a:pt x="15" y="50"/>
                    <a:pt x="16" y="50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299">
              <a:extLst>
                <a:ext uri="{FF2B5EF4-FFF2-40B4-BE49-F238E27FC236}">
                  <a16:creationId xmlns:a16="http://schemas.microsoft.com/office/drawing/2014/main" id="{FF4470EE-CA64-0E4C-86D4-33390C536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81834" y="3671514"/>
              <a:ext cx="165269" cy="181438"/>
            </a:xfrm>
            <a:custGeom>
              <a:avLst/>
              <a:gdLst>
                <a:gd name="T0" fmla="*/ 5 w 47"/>
                <a:gd name="T1" fmla="*/ 39 h 51"/>
                <a:gd name="T2" fmla="*/ 7 w 47"/>
                <a:gd name="T3" fmla="*/ 43 h 51"/>
                <a:gd name="T4" fmla="*/ 8 w 47"/>
                <a:gd name="T5" fmla="*/ 43 h 51"/>
                <a:gd name="T6" fmla="*/ 9 w 47"/>
                <a:gd name="T7" fmla="*/ 48 h 51"/>
                <a:gd name="T8" fmla="*/ 13 w 47"/>
                <a:gd name="T9" fmla="*/ 47 h 51"/>
                <a:gd name="T10" fmla="*/ 13 w 47"/>
                <a:gd name="T11" fmla="*/ 50 h 51"/>
                <a:gd name="T12" fmla="*/ 17 w 47"/>
                <a:gd name="T13" fmla="*/ 51 h 51"/>
                <a:gd name="T14" fmla="*/ 17 w 47"/>
                <a:gd name="T15" fmla="*/ 51 h 51"/>
                <a:gd name="T16" fmla="*/ 21 w 47"/>
                <a:gd name="T17" fmla="*/ 46 h 51"/>
                <a:gd name="T18" fmla="*/ 24 w 47"/>
                <a:gd name="T19" fmla="*/ 45 h 51"/>
                <a:gd name="T20" fmla="*/ 25 w 47"/>
                <a:gd name="T21" fmla="*/ 43 h 51"/>
                <a:gd name="T22" fmla="*/ 31 w 47"/>
                <a:gd name="T23" fmla="*/ 42 h 51"/>
                <a:gd name="T24" fmla="*/ 34 w 47"/>
                <a:gd name="T25" fmla="*/ 44 h 51"/>
                <a:gd name="T26" fmla="*/ 35 w 47"/>
                <a:gd name="T27" fmla="*/ 40 h 51"/>
                <a:gd name="T28" fmla="*/ 37 w 47"/>
                <a:gd name="T29" fmla="*/ 39 h 51"/>
                <a:gd name="T30" fmla="*/ 42 w 47"/>
                <a:gd name="T31" fmla="*/ 37 h 51"/>
                <a:gd name="T32" fmla="*/ 44 w 47"/>
                <a:gd name="T33" fmla="*/ 35 h 51"/>
                <a:gd name="T34" fmla="*/ 44 w 47"/>
                <a:gd name="T35" fmla="*/ 31 h 51"/>
                <a:gd name="T36" fmla="*/ 45 w 47"/>
                <a:gd name="T37" fmla="*/ 26 h 51"/>
                <a:gd name="T38" fmla="*/ 47 w 47"/>
                <a:gd name="T39" fmla="*/ 21 h 51"/>
                <a:gd name="T40" fmla="*/ 46 w 47"/>
                <a:gd name="T41" fmla="*/ 17 h 51"/>
                <a:gd name="T42" fmla="*/ 45 w 47"/>
                <a:gd name="T43" fmla="*/ 12 h 51"/>
                <a:gd name="T44" fmla="*/ 43 w 47"/>
                <a:gd name="T45" fmla="*/ 8 h 51"/>
                <a:gd name="T46" fmla="*/ 43 w 47"/>
                <a:gd name="T47" fmla="*/ 3 h 51"/>
                <a:gd name="T48" fmla="*/ 39 w 47"/>
                <a:gd name="T49" fmla="*/ 4 h 51"/>
                <a:gd name="T50" fmla="*/ 37 w 47"/>
                <a:gd name="T51" fmla="*/ 1 h 51"/>
                <a:gd name="T52" fmla="*/ 34 w 47"/>
                <a:gd name="T53" fmla="*/ 0 h 51"/>
                <a:gd name="T54" fmla="*/ 32 w 47"/>
                <a:gd name="T55" fmla="*/ 4 h 51"/>
                <a:gd name="T56" fmla="*/ 32 w 47"/>
                <a:gd name="T57" fmla="*/ 8 h 51"/>
                <a:gd name="T58" fmla="*/ 29 w 47"/>
                <a:gd name="T59" fmla="*/ 9 h 51"/>
                <a:gd name="T60" fmla="*/ 26 w 47"/>
                <a:gd name="T61" fmla="*/ 7 h 51"/>
                <a:gd name="T62" fmla="*/ 25 w 47"/>
                <a:gd name="T63" fmla="*/ 5 h 51"/>
                <a:gd name="T64" fmla="*/ 20 w 47"/>
                <a:gd name="T65" fmla="*/ 4 h 51"/>
                <a:gd name="T66" fmla="*/ 18 w 47"/>
                <a:gd name="T67" fmla="*/ 6 h 51"/>
                <a:gd name="T68" fmla="*/ 14 w 47"/>
                <a:gd name="T69" fmla="*/ 9 h 51"/>
                <a:gd name="T70" fmla="*/ 11 w 47"/>
                <a:gd name="T71" fmla="*/ 9 h 51"/>
                <a:gd name="T72" fmla="*/ 8 w 47"/>
                <a:gd name="T73" fmla="*/ 9 h 51"/>
                <a:gd name="T74" fmla="*/ 4 w 47"/>
                <a:gd name="T75" fmla="*/ 11 h 51"/>
                <a:gd name="T76" fmla="*/ 1 w 47"/>
                <a:gd name="T77" fmla="*/ 12 h 51"/>
                <a:gd name="T78" fmla="*/ 0 w 47"/>
                <a:gd name="T79" fmla="*/ 17 h 51"/>
                <a:gd name="T80" fmla="*/ 1 w 47"/>
                <a:gd name="T81" fmla="*/ 24 h 51"/>
                <a:gd name="T82" fmla="*/ 4 w 47"/>
                <a:gd name="T83" fmla="*/ 29 h 51"/>
                <a:gd name="T84" fmla="*/ 4 w 47"/>
                <a:gd name="T85" fmla="*/ 33 h 51"/>
                <a:gd name="T86" fmla="*/ 5 w 47"/>
                <a:gd name="T87" fmla="*/ 3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51">
                  <a:moveTo>
                    <a:pt x="5" y="39"/>
                  </a:moveTo>
                  <a:cubicBezTo>
                    <a:pt x="5" y="40"/>
                    <a:pt x="6" y="42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9" y="44"/>
                    <a:pt x="9" y="47"/>
                    <a:pt x="9" y="48"/>
                  </a:cubicBezTo>
                  <a:cubicBezTo>
                    <a:pt x="11" y="48"/>
                    <a:pt x="11" y="47"/>
                    <a:pt x="13" y="47"/>
                  </a:cubicBezTo>
                  <a:cubicBezTo>
                    <a:pt x="13" y="48"/>
                    <a:pt x="13" y="49"/>
                    <a:pt x="13" y="50"/>
                  </a:cubicBezTo>
                  <a:cubicBezTo>
                    <a:pt x="15" y="50"/>
                    <a:pt x="16" y="50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4" y="45"/>
                    <a:pt x="24" y="45"/>
                    <a:pt x="24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0"/>
                    <a:pt x="35" y="40"/>
                    <a:pt x="35" y="40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3"/>
                    <a:pt x="4" y="33"/>
                    <a:pt x="4" y="33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300">
              <a:extLst>
                <a:ext uri="{FF2B5EF4-FFF2-40B4-BE49-F238E27FC236}">
                  <a16:creationId xmlns:a16="http://schemas.microsoft.com/office/drawing/2014/main" id="{EC4FBF5C-08D7-D641-8A24-70115F77B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6088" y="4341574"/>
              <a:ext cx="70060" cy="79042"/>
            </a:xfrm>
            <a:custGeom>
              <a:avLst/>
              <a:gdLst>
                <a:gd name="T0" fmla="*/ 1 w 20"/>
                <a:gd name="T1" fmla="*/ 3 h 22"/>
                <a:gd name="T2" fmla="*/ 4 w 20"/>
                <a:gd name="T3" fmla="*/ 2 h 22"/>
                <a:gd name="T4" fmla="*/ 8 w 20"/>
                <a:gd name="T5" fmla="*/ 5 h 22"/>
                <a:gd name="T6" fmla="*/ 11 w 20"/>
                <a:gd name="T7" fmla="*/ 1 h 22"/>
                <a:gd name="T8" fmla="*/ 17 w 20"/>
                <a:gd name="T9" fmla="*/ 2 h 22"/>
                <a:gd name="T10" fmla="*/ 17 w 20"/>
                <a:gd name="T11" fmla="*/ 8 h 22"/>
                <a:gd name="T12" fmla="*/ 20 w 20"/>
                <a:gd name="T13" fmla="*/ 9 h 22"/>
                <a:gd name="T14" fmla="*/ 18 w 20"/>
                <a:gd name="T15" fmla="*/ 13 h 22"/>
                <a:gd name="T16" fmla="*/ 15 w 20"/>
                <a:gd name="T17" fmla="*/ 16 h 22"/>
                <a:gd name="T18" fmla="*/ 14 w 20"/>
                <a:gd name="T19" fmla="*/ 21 h 22"/>
                <a:gd name="T20" fmla="*/ 9 w 20"/>
                <a:gd name="T21" fmla="*/ 22 h 22"/>
                <a:gd name="T22" fmla="*/ 6 w 20"/>
                <a:gd name="T23" fmla="*/ 22 h 22"/>
                <a:gd name="T24" fmla="*/ 5 w 20"/>
                <a:gd name="T25" fmla="*/ 7 h 22"/>
                <a:gd name="T26" fmla="*/ 2 w 20"/>
                <a:gd name="T27" fmla="*/ 6 h 22"/>
                <a:gd name="T28" fmla="*/ 2 w 20"/>
                <a:gd name="T29" fmla="*/ 7 h 22"/>
                <a:gd name="T30" fmla="*/ 0 w 20"/>
                <a:gd name="T31" fmla="*/ 3 h 22"/>
                <a:gd name="T32" fmla="*/ 1 w 20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22">
                  <a:moveTo>
                    <a:pt x="1" y="3"/>
                  </a:moveTo>
                  <a:cubicBezTo>
                    <a:pt x="1" y="3"/>
                    <a:pt x="2" y="0"/>
                    <a:pt x="4" y="2"/>
                  </a:cubicBezTo>
                  <a:cubicBezTo>
                    <a:pt x="6" y="5"/>
                    <a:pt x="5" y="7"/>
                    <a:pt x="8" y="5"/>
                  </a:cubicBezTo>
                  <a:cubicBezTo>
                    <a:pt x="10" y="3"/>
                    <a:pt x="9" y="0"/>
                    <a:pt x="11" y="1"/>
                  </a:cubicBezTo>
                  <a:cubicBezTo>
                    <a:pt x="12" y="2"/>
                    <a:pt x="17" y="2"/>
                    <a:pt x="17" y="2"/>
                  </a:cubicBezTo>
                  <a:cubicBezTo>
                    <a:pt x="17" y="2"/>
                    <a:pt x="15" y="7"/>
                    <a:pt x="17" y="8"/>
                  </a:cubicBezTo>
                  <a:cubicBezTo>
                    <a:pt x="20" y="10"/>
                    <a:pt x="20" y="9"/>
                    <a:pt x="20" y="9"/>
                  </a:cubicBezTo>
                  <a:cubicBezTo>
                    <a:pt x="20" y="9"/>
                    <a:pt x="20" y="11"/>
                    <a:pt x="18" y="13"/>
                  </a:cubicBezTo>
                  <a:cubicBezTo>
                    <a:pt x="17" y="14"/>
                    <a:pt x="15" y="16"/>
                    <a:pt x="15" y="16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1" y="22"/>
                    <a:pt x="9" y="22"/>
                  </a:cubicBezTo>
                  <a:cubicBezTo>
                    <a:pt x="9" y="22"/>
                    <a:pt x="7" y="22"/>
                    <a:pt x="6" y="22"/>
                  </a:cubicBezTo>
                  <a:cubicBezTo>
                    <a:pt x="5" y="16"/>
                    <a:pt x="5" y="13"/>
                    <a:pt x="5" y="7"/>
                  </a:cubicBezTo>
                  <a:cubicBezTo>
                    <a:pt x="3" y="7"/>
                    <a:pt x="3" y="7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301">
              <a:extLst>
                <a:ext uri="{FF2B5EF4-FFF2-40B4-BE49-F238E27FC236}">
                  <a16:creationId xmlns:a16="http://schemas.microsoft.com/office/drawing/2014/main" id="{3AE7492A-D3C5-464B-B94F-9BD70F77E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6088" y="4341574"/>
              <a:ext cx="70060" cy="79042"/>
            </a:xfrm>
            <a:custGeom>
              <a:avLst/>
              <a:gdLst>
                <a:gd name="T0" fmla="*/ 1 w 20"/>
                <a:gd name="T1" fmla="*/ 3 h 22"/>
                <a:gd name="T2" fmla="*/ 4 w 20"/>
                <a:gd name="T3" fmla="*/ 2 h 22"/>
                <a:gd name="T4" fmla="*/ 8 w 20"/>
                <a:gd name="T5" fmla="*/ 5 h 22"/>
                <a:gd name="T6" fmla="*/ 11 w 20"/>
                <a:gd name="T7" fmla="*/ 1 h 22"/>
                <a:gd name="T8" fmla="*/ 17 w 20"/>
                <a:gd name="T9" fmla="*/ 2 h 22"/>
                <a:gd name="T10" fmla="*/ 17 w 20"/>
                <a:gd name="T11" fmla="*/ 8 h 22"/>
                <a:gd name="T12" fmla="*/ 20 w 20"/>
                <a:gd name="T13" fmla="*/ 9 h 22"/>
                <a:gd name="T14" fmla="*/ 18 w 20"/>
                <a:gd name="T15" fmla="*/ 13 h 22"/>
                <a:gd name="T16" fmla="*/ 15 w 20"/>
                <a:gd name="T17" fmla="*/ 16 h 22"/>
                <a:gd name="T18" fmla="*/ 14 w 20"/>
                <a:gd name="T19" fmla="*/ 21 h 22"/>
                <a:gd name="T20" fmla="*/ 9 w 20"/>
                <a:gd name="T21" fmla="*/ 22 h 22"/>
                <a:gd name="T22" fmla="*/ 6 w 20"/>
                <a:gd name="T23" fmla="*/ 22 h 22"/>
                <a:gd name="T24" fmla="*/ 5 w 20"/>
                <a:gd name="T25" fmla="*/ 7 h 22"/>
                <a:gd name="T26" fmla="*/ 2 w 20"/>
                <a:gd name="T27" fmla="*/ 6 h 22"/>
                <a:gd name="T28" fmla="*/ 2 w 20"/>
                <a:gd name="T29" fmla="*/ 7 h 22"/>
                <a:gd name="T30" fmla="*/ 0 w 20"/>
                <a:gd name="T31" fmla="*/ 3 h 22"/>
                <a:gd name="T32" fmla="*/ 1 w 20"/>
                <a:gd name="T33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22">
                  <a:moveTo>
                    <a:pt x="1" y="3"/>
                  </a:moveTo>
                  <a:cubicBezTo>
                    <a:pt x="1" y="3"/>
                    <a:pt x="2" y="0"/>
                    <a:pt x="4" y="2"/>
                  </a:cubicBezTo>
                  <a:cubicBezTo>
                    <a:pt x="6" y="5"/>
                    <a:pt x="5" y="7"/>
                    <a:pt x="8" y="5"/>
                  </a:cubicBezTo>
                  <a:cubicBezTo>
                    <a:pt x="10" y="3"/>
                    <a:pt x="9" y="0"/>
                    <a:pt x="11" y="1"/>
                  </a:cubicBezTo>
                  <a:cubicBezTo>
                    <a:pt x="12" y="2"/>
                    <a:pt x="17" y="2"/>
                    <a:pt x="17" y="2"/>
                  </a:cubicBezTo>
                  <a:cubicBezTo>
                    <a:pt x="17" y="2"/>
                    <a:pt x="15" y="7"/>
                    <a:pt x="17" y="8"/>
                  </a:cubicBezTo>
                  <a:cubicBezTo>
                    <a:pt x="20" y="10"/>
                    <a:pt x="20" y="9"/>
                    <a:pt x="20" y="9"/>
                  </a:cubicBezTo>
                  <a:cubicBezTo>
                    <a:pt x="20" y="9"/>
                    <a:pt x="20" y="11"/>
                    <a:pt x="18" y="13"/>
                  </a:cubicBezTo>
                  <a:cubicBezTo>
                    <a:pt x="17" y="14"/>
                    <a:pt x="15" y="16"/>
                    <a:pt x="15" y="16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1" y="22"/>
                    <a:pt x="9" y="22"/>
                  </a:cubicBezTo>
                  <a:cubicBezTo>
                    <a:pt x="9" y="22"/>
                    <a:pt x="7" y="22"/>
                    <a:pt x="6" y="22"/>
                  </a:cubicBezTo>
                  <a:cubicBezTo>
                    <a:pt x="5" y="16"/>
                    <a:pt x="5" y="13"/>
                    <a:pt x="5" y="7"/>
                  </a:cubicBezTo>
                  <a:cubicBezTo>
                    <a:pt x="3" y="7"/>
                    <a:pt x="3" y="7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302">
              <a:extLst>
                <a:ext uri="{FF2B5EF4-FFF2-40B4-BE49-F238E27FC236}">
                  <a16:creationId xmlns:a16="http://schemas.microsoft.com/office/drawing/2014/main" id="{066D2B73-3A6A-8144-8C4C-7CD6677CF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9021" y="3197263"/>
              <a:ext cx="256887" cy="623353"/>
            </a:xfrm>
            <a:custGeom>
              <a:avLst/>
              <a:gdLst>
                <a:gd name="T0" fmla="*/ 57 w 73"/>
                <a:gd name="T1" fmla="*/ 174 h 177"/>
                <a:gd name="T2" fmla="*/ 62 w 73"/>
                <a:gd name="T3" fmla="*/ 164 h 177"/>
                <a:gd name="T4" fmla="*/ 59 w 73"/>
                <a:gd name="T5" fmla="*/ 152 h 177"/>
                <a:gd name="T6" fmla="*/ 51 w 73"/>
                <a:gd name="T7" fmla="*/ 139 h 177"/>
                <a:gd name="T8" fmla="*/ 54 w 73"/>
                <a:gd name="T9" fmla="*/ 129 h 177"/>
                <a:gd name="T10" fmla="*/ 50 w 73"/>
                <a:gd name="T11" fmla="*/ 121 h 177"/>
                <a:gd name="T12" fmla="*/ 45 w 73"/>
                <a:gd name="T13" fmla="*/ 108 h 177"/>
                <a:gd name="T14" fmla="*/ 47 w 73"/>
                <a:gd name="T15" fmla="*/ 98 h 177"/>
                <a:gd name="T16" fmla="*/ 46 w 73"/>
                <a:gd name="T17" fmla="*/ 90 h 177"/>
                <a:gd name="T18" fmla="*/ 52 w 73"/>
                <a:gd name="T19" fmla="*/ 86 h 177"/>
                <a:gd name="T20" fmla="*/ 54 w 73"/>
                <a:gd name="T21" fmla="*/ 83 h 177"/>
                <a:gd name="T22" fmla="*/ 58 w 73"/>
                <a:gd name="T23" fmla="*/ 79 h 177"/>
                <a:gd name="T24" fmla="*/ 67 w 73"/>
                <a:gd name="T25" fmla="*/ 81 h 177"/>
                <a:gd name="T26" fmla="*/ 69 w 73"/>
                <a:gd name="T27" fmla="*/ 76 h 177"/>
                <a:gd name="T28" fmla="*/ 73 w 73"/>
                <a:gd name="T29" fmla="*/ 68 h 177"/>
                <a:gd name="T30" fmla="*/ 66 w 73"/>
                <a:gd name="T31" fmla="*/ 62 h 177"/>
                <a:gd name="T32" fmla="*/ 62 w 73"/>
                <a:gd name="T33" fmla="*/ 57 h 177"/>
                <a:gd name="T34" fmla="*/ 58 w 73"/>
                <a:gd name="T35" fmla="*/ 54 h 177"/>
                <a:gd name="T36" fmla="*/ 61 w 73"/>
                <a:gd name="T37" fmla="*/ 47 h 177"/>
                <a:gd name="T38" fmla="*/ 56 w 73"/>
                <a:gd name="T39" fmla="*/ 44 h 177"/>
                <a:gd name="T40" fmla="*/ 55 w 73"/>
                <a:gd name="T41" fmla="*/ 38 h 177"/>
                <a:gd name="T42" fmla="*/ 49 w 73"/>
                <a:gd name="T43" fmla="*/ 40 h 177"/>
                <a:gd name="T44" fmla="*/ 46 w 73"/>
                <a:gd name="T45" fmla="*/ 42 h 177"/>
                <a:gd name="T46" fmla="*/ 46 w 73"/>
                <a:gd name="T47" fmla="*/ 37 h 177"/>
                <a:gd name="T48" fmla="*/ 44 w 73"/>
                <a:gd name="T49" fmla="*/ 32 h 177"/>
                <a:gd name="T50" fmla="*/ 49 w 73"/>
                <a:gd name="T51" fmla="*/ 23 h 177"/>
                <a:gd name="T52" fmla="*/ 50 w 73"/>
                <a:gd name="T53" fmla="*/ 15 h 177"/>
                <a:gd name="T54" fmla="*/ 50 w 73"/>
                <a:gd name="T55" fmla="*/ 7 h 177"/>
                <a:gd name="T56" fmla="*/ 48 w 73"/>
                <a:gd name="T57" fmla="*/ 0 h 177"/>
                <a:gd name="T58" fmla="*/ 42 w 73"/>
                <a:gd name="T59" fmla="*/ 1 h 177"/>
                <a:gd name="T60" fmla="*/ 39 w 73"/>
                <a:gd name="T61" fmla="*/ 12 h 177"/>
                <a:gd name="T62" fmla="*/ 31 w 73"/>
                <a:gd name="T63" fmla="*/ 12 h 177"/>
                <a:gd name="T64" fmla="*/ 28 w 73"/>
                <a:gd name="T65" fmla="*/ 20 h 177"/>
                <a:gd name="T66" fmla="*/ 22 w 73"/>
                <a:gd name="T67" fmla="*/ 27 h 177"/>
                <a:gd name="T68" fmla="*/ 17 w 73"/>
                <a:gd name="T69" fmla="*/ 30 h 177"/>
                <a:gd name="T70" fmla="*/ 19 w 73"/>
                <a:gd name="T71" fmla="*/ 34 h 177"/>
                <a:gd name="T72" fmla="*/ 14 w 73"/>
                <a:gd name="T73" fmla="*/ 45 h 177"/>
                <a:gd name="T74" fmla="*/ 9 w 73"/>
                <a:gd name="T75" fmla="*/ 50 h 177"/>
                <a:gd name="T76" fmla="*/ 11 w 73"/>
                <a:gd name="T77" fmla="*/ 58 h 177"/>
                <a:gd name="T78" fmla="*/ 9 w 73"/>
                <a:gd name="T79" fmla="*/ 62 h 177"/>
                <a:gd name="T80" fmla="*/ 5 w 73"/>
                <a:gd name="T81" fmla="*/ 62 h 177"/>
                <a:gd name="T82" fmla="*/ 3 w 73"/>
                <a:gd name="T83" fmla="*/ 67 h 177"/>
                <a:gd name="T84" fmla="*/ 4 w 73"/>
                <a:gd name="T85" fmla="*/ 74 h 177"/>
                <a:gd name="T86" fmla="*/ 0 w 73"/>
                <a:gd name="T87" fmla="*/ 75 h 177"/>
                <a:gd name="T88" fmla="*/ 2 w 73"/>
                <a:gd name="T89" fmla="*/ 83 h 177"/>
                <a:gd name="T90" fmla="*/ 4 w 73"/>
                <a:gd name="T91" fmla="*/ 81 h 177"/>
                <a:gd name="T92" fmla="*/ 6 w 73"/>
                <a:gd name="T93" fmla="*/ 79 h 177"/>
                <a:gd name="T94" fmla="*/ 8 w 73"/>
                <a:gd name="T95" fmla="*/ 85 h 177"/>
                <a:gd name="T96" fmla="*/ 10 w 73"/>
                <a:gd name="T97" fmla="*/ 89 h 177"/>
                <a:gd name="T98" fmla="*/ 12 w 73"/>
                <a:gd name="T99" fmla="*/ 99 h 177"/>
                <a:gd name="T100" fmla="*/ 16 w 73"/>
                <a:gd name="T101" fmla="*/ 105 h 177"/>
                <a:gd name="T102" fmla="*/ 14 w 73"/>
                <a:gd name="T103" fmla="*/ 125 h 177"/>
                <a:gd name="T104" fmla="*/ 18 w 73"/>
                <a:gd name="T105" fmla="*/ 125 h 177"/>
                <a:gd name="T106" fmla="*/ 26 w 73"/>
                <a:gd name="T107" fmla="*/ 122 h 177"/>
                <a:gd name="T108" fmla="*/ 32 w 73"/>
                <a:gd name="T109" fmla="*/ 114 h 177"/>
                <a:gd name="T110" fmla="*/ 38 w 73"/>
                <a:gd name="T111" fmla="*/ 117 h 177"/>
                <a:gd name="T112" fmla="*/ 42 w 73"/>
                <a:gd name="T113" fmla="*/ 120 h 177"/>
                <a:gd name="T114" fmla="*/ 44 w 73"/>
                <a:gd name="T115" fmla="*/ 129 h 177"/>
                <a:gd name="T116" fmla="*/ 48 w 73"/>
                <a:gd name="T117" fmla="*/ 148 h 177"/>
                <a:gd name="T118" fmla="*/ 53 w 73"/>
                <a:gd name="T119" fmla="*/ 167 h 177"/>
                <a:gd name="T120" fmla="*/ 53 w 73"/>
                <a:gd name="T121" fmla="*/ 169 h 177"/>
                <a:gd name="T122" fmla="*/ 56 w 73"/>
                <a:gd name="T123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" h="177">
                  <a:moveTo>
                    <a:pt x="56" y="177"/>
                  </a:moveTo>
                  <a:cubicBezTo>
                    <a:pt x="57" y="174"/>
                    <a:pt x="57" y="174"/>
                    <a:pt x="57" y="174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62" y="164"/>
                    <a:pt x="62" y="164"/>
                    <a:pt x="62" y="164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4" y="147"/>
                    <a:pt x="54" y="147"/>
                    <a:pt x="54" y="147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0" y="131"/>
                    <a:pt x="50" y="131"/>
                    <a:pt x="50" y="131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4"/>
                    <a:pt x="54" y="124"/>
                    <a:pt x="54" y="124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5" y="93"/>
                    <a:pt x="45" y="93"/>
                    <a:pt x="45" y="93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80"/>
                    <a:pt x="1" y="81"/>
                    <a:pt x="2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2"/>
                    <a:pt x="3" y="81"/>
                    <a:pt x="4" y="81"/>
                  </a:cubicBezTo>
                  <a:cubicBezTo>
                    <a:pt x="4" y="81"/>
                    <a:pt x="5" y="81"/>
                    <a:pt x="6" y="81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7" y="79"/>
                    <a:pt x="8" y="80"/>
                    <a:pt x="8" y="79"/>
                  </a:cubicBezTo>
                  <a:cubicBezTo>
                    <a:pt x="9" y="81"/>
                    <a:pt x="8" y="83"/>
                    <a:pt x="8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1" y="87"/>
                    <a:pt x="10" y="88"/>
                    <a:pt x="10" y="89"/>
                  </a:cubicBezTo>
                  <a:cubicBezTo>
                    <a:pt x="11" y="90"/>
                    <a:pt x="12" y="90"/>
                    <a:pt x="12" y="91"/>
                  </a:cubicBezTo>
                  <a:cubicBezTo>
                    <a:pt x="13" y="93"/>
                    <a:pt x="11" y="96"/>
                    <a:pt x="12" y="99"/>
                  </a:cubicBezTo>
                  <a:cubicBezTo>
                    <a:pt x="13" y="99"/>
                    <a:pt x="15" y="99"/>
                    <a:pt x="15" y="99"/>
                  </a:cubicBezTo>
                  <a:cubicBezTo>
                    <a:pt x="15" y="101"/>
                    <a:pt x="16" y="103"/>
                    <a:pt x="16" y="105"/>
                  </a:cubicBezTo>
                  <a:cubicBezTo>
                    <a:pt x="17" y="110"/>
                    <a:pt x="13" y="116"/>
                    <a:pt x="12" y="123"/>
                  </a:cubicBezTo>
                  <a:cubicBezTo>
                    <a:pt x="13" y="123"/>
                    <a:pt x="14" y="124"/>
                    <a:pt x="14" y="125"/>
                  </a:cubicBezTo>
                  <a:cubicBezTo>
                    <a:pt x="16" y="125"/>
                    <a:pt x="16" y="124"/>
                    <a:pt x="17" y="124"/>
                  </a:cubicBezTo>
                  <a:cubicBezTo>
                    <a:pt x="17" y="124"/>
                    <a:pt x="18" y="125"/>
                    <a:pt x="18" y="125"/>
                  </a:cubicBezTo>
                  <a:cubicBezTo>
                    <a:pt x="20" y="125"/>
                    <a:pt x="21" y="125"/>
                    <a:pt x="24" y="125"/>
                  </a:cubicBezTo>
                  <a:cubicBezTo>
                    <a:pt x="25" y="124"/>
                    <a:pt x="25" y="123"/>
                    <a:pt x="26" y="122"/>
                  </a:cubicBezTo>
                  <a:cubicBezTo>
                    <a:pt x="26" y="122"/>
                    <a:pt x="27" y="122"/>
                    <a:pt x="28" y="122"/>
                  </a:cubicBezTo>
                  <a:cubicBezTo>
                    <a:pt x="31" y="121"/>
                    <a:pt x="31" y="118"/>
                    <a:pt x="32" y="114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5" y="113"/>
                    <a:pt x="38" y="116"/>
                    <a:pt x="38" y="117"/>
                  </a:cubicBezTo>
                  <a:cubicBezTo>
                    <a:pt x="39" y="118"/>
                    <a:pt x="38" y="119"/>
                    <a:pt x="39" y="119"/>
                  </a:cubicBezTo>
                  <a:cubicBezTo>
                    <a:pt x="40" y="120"/>
                    <a:pt x="42" y="120"/>
                    <a:pt x="42" y="120"/>
                  </a:cubicBezTo>
                  <a:cubicBezTo>
                    <a:pt x="42" y="123"/>
                    <a:pt x="42" y="124"/>
                    <a:pt x="41" y="127"/>
                  </a:cubicBezTo>
                  <a:cubicBezTo>
                    <a:pt x="42" y="128"/>
                    <a:pt x="44" y="129"/>
                    <a:pt x="44" y="129"/>
                  </a:cubicBezTo>
                  <a:cubicBezTo>
                    <a:pt x="45" y="130"/>
                    <a:pt x="47" y="143"/>
                    <a:pt x="48" y="145"/>
                  </a:cubicBezTo>
                  <a:cubicBezTo>
                    <a:pt x="48" y="146"/>
                    <a:pt x="47" y="147"/>
                    <a:pt x="48" y="148"/>
                  </a:cubicBezTo>
                  <a:cubicBezTo>
                    <a:pt x="48" y="148"/>
                    <a:pt x="50" y="149"/>
                    <a:pt x="50" y="149"/>
                  </a:cubicBezTo>
                  <a:cubicBezTo>
                    <a:pt x="51" y="150"/>
                    <a:pt x="53" y="165"/>
                    <a:pt x="53" y="167"/>
                  </a:cubicBezTo>
                  <a:cubicBezTo>
                    <a:pt x="53" y="167"/>
                    <a:pt x="51" y="168"/>
                    <a:pt x="51" y="169"/>
                  </a:cubicBezTo>
                  <a:cubicBezTo>
                    <a:pt x="51" y="169"/>
                    <a:pt x="53" y="169"/>
                    <a:pt x="53" y="169"/>
                  </a:cubicBezTo>
                  <a:cubicBezTo>
                    <a:pt x="54" y="170"/>
                    <a:pt x="55" y="174"/>
                    <a:pt x="55" y="177"/>
                  </a:cubicBezTo>
                  <a:lnTo>
                    <a:pt x="56" y="177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303">
              <a:extLst>
                <a:ext uri="{FF2B5EF4-FFF2-40B4-BE49-F238E27FC236}">
                  <a16:creationId xmlns:a16="http://schemas.microsoft.com/office/drawing/2014/main" id="{F06C3C71-A6D7-B54B-873D-2F16B2F1D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9021" y="3197263"/>
              <a:ext cx="256887" cy="623353"/>
            </a:xfrm>
            <a:custGeom>
              <a:avLst/>
              <a:gdLst>
                <a:gd name="T0" fmla="*/ 57 w 73"/>
                <a:gd name="T1" fmla="*/ 174 h 177"/>
                <a:gd name="T2" fmla="*/ 62 w 73"/>
                <a:gd name="T3" fmla="*/ 164 h 177"/>
                <a:gd name="T4" fmla="*/ 59 w 73"/>
                <a:gd name="T5" fmla="*/ 152 h 177"/>
                <a:gd name="T6" fmla="*/ 51 w 73"/>
                <a:gd name="T7" fmla="*/ 139 h 177"/>
                <a:gd name="T8" fmla="*/ 54 w 73"/>
                <a:gd name="T9" fmla="*/ 129 h 177"/>
                <a:gd name="T10" fmla="*/ 50 w 73"/>
                <a:gd name="T11" fmla="*/ 121 h 177"/>
                <a:gd name="T12" fmla="*/ 45 w 73"/>
                <a:gd name="T13" fmla="*/ 108 h 177"/>
                <a:gd name="T14" fmla="*/ 47 w 73"/>
                <a:gd name="T15" fmla="*/ 98 h 177"/>
                <a:gd name="T16" fmla="*/ 46 w 73"/>
                <a:gd name="T17" fmla="*/ 90 h 177"/>
                <a:gd name="T18" fmla="*/ 52 w 73"/>
                <a:gd name="T19" fmla="*/ 86 h 177"/>
                <a:gd name="T20" fmla="*/ 54 w 73"/>
                <a:gd name="T21" fmla="*/ 83 h 177"/>
                <a:gd name="T22" fmla="*/ 58 w 73"/>
                <a:gd name="T23" fmla="*/ 79 h 177"/>
                <a:gd name="T24" fmla="*/ 67 w 73"/>
                <a:gd name="T25" fmla="*/ 81 h 177"/>
                <a:gd name="T26" fmla="*/ 69 w 73"/>
                <a:gd name="T27" fmla="*/ 76 h 177"/>
                <a:gd name="T28" fmla="*/ 73 w 73"/>
                <a:gd name="T29" fmla="*/ 68 h 177"/>
                <a:gd name="T30" fmla="*/ 66 w 73"/>
                <a:gd name="T31" fmla="*/ 62 h 177"/>
                <a:gd name="T32" fmla="*/ 62 w 73"/>
                <a:gd name="T33" fmla="*/ 57 h 177"/>
                <a:gd name="T34" fmla="*/ 58 w 73"/>
                <a:gd name="T35" fmla="*/ 54 h 177"/>
                <a:gd name="T36" fmla="*/ 61 w 73"/>
                <a:gd name="T37" fmla="*/ 47 h 177"/>
                <a:gd name="T38" fmla="*/ 56 w 73"/>
                <a:gd name="T39" fmla="*/ 44 h 177"/>
                <a:gd name="T40" fmla="*/ 55 w 73"/>
                <a:gd name="T41" fmla="*/ 38 h 177"/>
                <a:gd name="T42" fmla="*/ 49 w 73"/>
                <a:gd name="T43" fmla="*/ 40 h 177"/>
                <a:gd name="T44" fmla="*/ 46 w 73"/>
                <a:gd name="T45" fmla="*/ 42 h 177"/>
                <a:gd name="T46" fmla="*/ 46 w 73"/>
                <a:gd name="T47" fmla="*/ 37 h 177"/>
                <a:gd name="T48" fmla="*/ 44 w 73"/>
                <a:gd name="T49" fmla="*/ 32 h 177"/>
                <a:gd name="T50" fmla="*/ 49 w 73"/>
                <a:gd name="T51" fmla="*/ 23 h 177"/>
                <a:gd name="T52" fmla="*/ 50 w 73"/>
                <a:gd name="T53" fmla="*/ 15 h 177"/>
                <a:gd name="T54" fmla="*/ 50 w 73"/>
                <a:gd name="T55" fmla="*/ 7 h 177"/>
                <a:gd name="T56" fmla="*/ 48 w 73"/>
                <a:gd name="T57" fmla="*/ 0 h 177"/>
                <a:gd name="T58" fmla="*/ 42 w 73"/>
                <a:gd name="T59" fmla="*/ 1 h 177"/>
                <a:gd name="T60" fmla="*/ 39 w 73"/>
                <a:gd name="T61" fmla="*/ 12 h 177"/>
                <a:gd name="T62" fmla="*/ 31 w 73"/>
                <a:gd name="T63" fmla="*/ 12 h 177"/>
                <a:gd name="T64" fmla="*/ 28 w 73"/>
                <a:gd name="T65" fmla="*/ 20 h 177"/>
                <a:gd name="T66" fmla="*/ 22 w 73"/>
                <a:gd name="T67" fmla="*/ 27 h 177"/>
                <a:gd name="T68" fmla="*/ 17 w 73"/>
                <a:gd name="T69" fmla="*/ 30 h 177"/>
                <a:gd name="T70" fmla="*/ 19 w 73"/>
                <a:gd name="T71" fmla="*/ 34 h 177"/>
                <a:gd name="T72" fmla="*/ 14 w 73"/>
                <a:gd name="T73" fmla="*/ 45 h 177"/>
                <a:gd name="T74" fmla="*/ 9 w 73"/>
                <a:gd name="T75" fmla="*/ 50 h 177"/>
                <a:gd name="T76" fmla="*/ 11 w 73"/>
                <a:gd name="T77" fmla="*/ 58 h 177"/>
                <a:gd name="T78" fmla="*/ 9 w 73"/>
                <a:gd name="T79" fmla="*/ 62 h 177"/>
                <a:gd name="T80" fmla="*/ 5 w 73"/>
                <a:gd name="T81" fmla="*/ 62 h 177"/>
                <a:gd name="T82" fmla="*/ 3 w 73"/>
                <a:gd name="T83" fmla="*/ 67 h 177"/>
                <a:gd name="T84" fmla="*/ 4 w 73"/>
                <a:gd name="T85" fmla="*/ 74 h 177"/>
                <a:gd name="T86" fmla="*/ 0 w 73"/>
                <a:gd name="T87" fmla="*/ 75 h 177"/>
                <a:gd name="T88" fmla="*/ 2 w 73"/>
                <a:gd name="T89" fmla="*/ 83 h 177"/>
                <a:gd name="T90" fmla="*/ 4 w 73"/>
                <a:gd name="T91" fmla="*/ 81 h 177"/>
                <a:gd name="T92" fmla="*/ 6 w 73"/>
                <a:gd name="T93" fmla="*/ 79 h 177"/>
                <a:gd name="T94" fmla="*/ 8 w 73"/>
                <a:gd name="T95" fmla="*/ 85 h 177"/>
                <a:gd name="T96" fmla="*/ 10 w 73"/>
                <a:gd name="T97" fmla="*/ 89 h 177"/>
                <a:gd name="T98" fmla="*/ 12 w 73"/>
                <a:gd name="T99" fmla="*/ 99 h 177"/>
                <a:gd name="T100" fmla="*/ 16 w 73"/>
                <a:gd name="T101" fmla="*/ 105 h 177"/>
                <a:gd name="T102" fmla="*/ 14 w 73"/>
                <a:gd name="T103" fmla="*/ 125 h 177"/>
                <a:gd name="T104" fmla="*/ 18 w 73"/>
                <a:gd name="T105" fmla="*/ 125 h 177"/>
                <a:gd name="T106" fmla="*/ 26 w 73"/>
                <a:gd name="T107" fmla="*/ 122 h 177"/>
                <a:gd name="T108" fmla="*/ 32 w 73"/>
                <a:gd name="T109" fmla="*/ 114 h 177"/>
                <a:gd name="T110" fmla="*/ 38 w 73"/>
                <a:gd name="T111" fmla="*/ 117 h 177"/>
                <a:gd name="T112" fmla="*/ 42 w 73"/>
                <a:gd name="T113" fmla="*/ 120 h 177"/>
                <a:gd name="T114" fmla="*/ 44 w 73"/>
                <a:gd name="T115" fmla="*/ 129 h 177"/>
                <a:gd name="T116" fmla="*/ 48 w 73"/>
                <a:gd name="T117" fmla="*/ 148 h 177"/>
                <a:gd name="T118" fmla="*/ 53 w 73"/>
                <a:gd name="T119" fmla="*/ 167 h 177"/>
                <a:gd name="T120" fmla="*/ 53 w 73"/>
                <a:gd name="T121" fmla="*/ 169 h 177"/>
                <a:gd name="T122" fmla="*/ 56 w 73"/>
                <a:gd name="T123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3" h="177">
                  <a:moveTo>
                    <a:pt x="56" y="177"/>
                  </a:moveTo>
                  <a:cubicBezTo>
                    <a:pt x="57" y="174"/>
                    <a:pt x="57" y="174"/>
                    <a:pt x="57" y="174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62" y="164"/>
                    <a:pt x="62" y="164"/>
                    <a:pt x="62" y="164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4" y="147"/>
                    <a:pt x="54" y="147"/>
                    <a:pt x="54" y="147"/>
                  </a:cubicBezTo>
                  <a:cubicBezTo>
                    <a:pt x="51" y="139"/>
                    <a:pt x="51" y="139"/>
                    <a:pt x="51" y="139"/>
                  </a:cubicBezTo>
                  <a:cubicBezTo>
                    <a:pt x="50" y="131"/>
                    <a:pt x="50" y="131"/>
                    <a:pt x="50" y="131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4"/>
                    <a:pt x="54" y="124"/>
                    <a:pt x="54" y="124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7" y="98"/>
                    <a:pt x="47" y="98"/>
                    <a:pt x="47" y="98"/>
                  </a:cubicBezTo>
                  <a:cubicBezTo>
                    <a:pt x="45" y="93"/>
                    <a:pt x="45" y="93"/>
                    <a:pt x="45" y="93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9" y="89"/>
                    <a:pt x="49" y="89"/>
                    <a:pt x="49" y="89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9" y="4"/>
                    <a:pt x="49" y="4"/>
                    <a:pt x="49" y="4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80"/>
                    <a:pt x="1" y="81"/>
                    <a:pt x="2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2"/>
                    <a:pt x="3" y="81"/>
                    <a:pt x="4" y="81"/>
                  </a:cubicBezTo>
                  <a:cubicBezTo>
                    <a:pt x="4" y="81"/>
                    <a:pt x="5" y="81"/>
                    <a:pt x="6" y="81"/>
                  </a:cubicBezTo>
                  <a:cubicBezTo>
                    <a:pt x="6" y="79"/>
                    <a:pt x="6" y="79"/>
                    <a:pt x="6" y="79"/>
                  </a:cubicBezTo>
                  <a:cubicBezTo>
                    <a:pt x="7" y="79"/>
                    <a:pt x="8" y="80"/>
                    <a:pt x="8" y="79"/>
                  </a:cubicBezTo>
                  <a:cubicBezTo>
                    <a:pt x="9" y="81"/>
                    <a:pt x="8" y="83"/>
                    <a:pt x="8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1" y="87"/>
                    <a:pt x="10" y="88"/>
                    <a:pt x="10" y="89"/>
                  </a:cubicBezTo>
                  <a:cubicBezTo>
                    <a:pt x="11" y="90"/>
                    <a:pt x="12" y="90"/>
                    <a:pt x="12" y="91"/>
                  </a:cubicBezTo>
                  <a:cubicBezTo>
                    <a:pt x="13" y="93"/>
                    <a:pt x="11" y="96"/>
                    <a:pt x="12" y="99"/>
                  </a:cubicBezTo>
                  <a:cubicBezTo>
                    <a:pt x="13" y="99"/>
                    <a:pt x="15" y="99"/>
                    <a:pt x="15" y="99"/>
                  </a:cubicBezTo>
                  <a:cubicBezTo>
                    <a:pt x="15" y="101"/>
                    <a:pt x="16" y="103"/>
                    <a:pt x="16" y="105"/>
                  </a:cubicBezTo>
                  <a:cubicBezTo>
                    <a:pt x="17" y="110"/>
                    <a:pt x="13" y="116"/>
                    <a:pt x="12" y="123"/>
                  </a:cubicBezTo>
                  <a:cubicBezTo>
                    <a:pt x="13" y="123"/>
                    <a:pt x="14" y="124"/>
                    <a:pt x="14" y="125"/>
                  </a:cubicBezTo>
                  <a:cubicBezTo>
                    <a:pt x="16" y="125"/>
                    <a:pt x="16" y="124"/>
                    <a:pt x="17" y="124"/>
                  </a:cubicBezTo>
                  <a:cubicBezTo>
                    <a:pt x="17" y="124"/>
                    <a:pt x="18" y="125"/>
                    <a:pt x="18" y="125"/>
                  </a:cubicBezTo>
                  <a:cubicBezTo>
                    <a:pt x="20" y="125"/>
                    <a:pt x="21" y="125"/>
                    <a:pt x="24" y="125"/>
                  </a:cubicBezTo>
                  <a:cubicBezTo>
                    <a:pt x="25" y="124"/>
                    <a:pt x="25" y="123"/>
                    <a:pt x="26" y="122"/>
                  </a:cubicBezTo>
                  <a:cubicBezTo>
                    <a:pt x="26" y="122"/>
                    <a:pt x="27" y="122"/>
                    <a:pt x="28" y="122"/>
                  </a:cubicBezTo>
                  <a:cubicBezTo>
                    <a:pt x="31" y="121"/>
                    <a:pt x="31" y="118"/>
                    <a:pt x="32" y="114"/>
                  </a:cubicBezTo>
                  <a:cubicBezTo>
                    <a:pt x="34" y="113"/>
                    <a:pt x="34" y="113"/>
                    <a:pt x="34" y="113"/>
                  </a:cubicBezTo>
                  <a:cubicBezTo>
                    <a:pt x="35" y="113"/>
                    <a:pt x="38" y="116"/>
                    <a:pt x="38" y="117"/>
                  </a:cubicBezTo>
                  <a:cubicBezTo>
                    <a:pt x="39" y="118"/>
                    <a:pt x="38" y="119"/>
                    <a:pt x="39" y="119"/>
                  </a:cubicBezTo>
                  <a:cubicBezTo>
                    <a:pt x="40" y="120"/>
                    <a:pt x="42" y="120"/>
                    <a:pt x="42" y="120"/>
                  </a:cubicBezTo>
                  <a:cubicBezTo>
                    <a:pt x="42" y="123"/>
                    <a:pt x="42" y="124"/>
                    <a:pt x="41" y="127"/>
                  </a:cubicBezTo>
                  <a:cubicBezTo>
                    <a:pt x="42" y="128"/>
                    <a:pt x="44" y="129"/>
                    <a:pt x="44" y="129"/>
                  </a:cubicBezTo>
                  <a:cubicBezTo>
                    <a:pt x="45" y="130"/>
                    <a:pt x="47" y="143"/>
                    <a:pt x="48" y="145"/>
                  </a:cubicBezTo>
                  <a:cubicBezTo>
                    <a:pt x="48" y="146"/>
                    <a:pt x="47" y="147"/>
                    <a:pt x="48" y="148"/>
                  </a:cubicBezTo>
                  <a:cubicBezTo>
                    <a:pt x="48" y="148"/>
                    <a:pt x="50" y="149"/>
                    <a:pt x="50" y="149"/>
                  </a:cubicBezTo>
                  <a:cubicBezTo>
                    <a:pt x="51" y="150"/>
                    <a:pt x="53" y="165"/>
                    <a:pt x="53" y="167"/>
                  </a:cubicBezTo>
                  <a:cubicBezTo>
                    <a:pt x="53" y="167"/>
                    <a:pt x="51" y="168"/>
                    <a:pt x="51" y="169"/>
                  </a:cubicBezTo>
                  <a:cubicBezTo>
                    <a:pt x="51" y="169"/>
                    <a:pt x="53" y="169"/>
                    <a:pt x="53" y="169"/>
                  </a:cubicBezTo>
                  <a:cubicBezTo>
                    <a:pt x="54" y="170"/>
                    <a:pt x="55" y="174"/>
                    <a:pt x="55" y="177"/>
                  </a:cubicBezTo>
                  <a:lnTo>
                    <a:pt x="56" y="177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304">
              <a:extLst>
                <a:ext uri="{FF2B5EF4-FFF2-40B4-BE49-F238E27FC236}">
                  <a16:creationId xmlns:a16="http://schemas.microsoft.com/office/drawing/2014/main" id="{87CC353C-A263-F740-BA8B-A51C82532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412" y="3623012"/>
              <a:ext cx="229940" cy="226347"/>
            </a:xfrm>
            <a:custGeom>
              <a:avLst/>
              <a:gdLst>
                <a:gd name="T0" fmla="*/ 49 w 65"/>
                <a:gd name="T1" fmla="*/ 47 h 64"/>
                <a:gd name="T2" fmla="*/ 43 w 65"/>
                <a:gd name="T3" fmla="*/ 46 h 64"/>
                <a:gd name="T4" fmla="*/ 42 w 65"/>
                <a:gd name="T5" fmla="*/ 48 h 64"/>
                <a:gd name="T6" fmla="*/ 29 w 65"/>
                <a:gd name="T7" fmla="*/ 47 h 64"/>
                <a:gd name="T8" fmla="*/ 26 w 65"/>
                <a:gd name="T9" fmla="*/ 52 h 64"/>
                <a:gd name="T10" fmla="*/ 27 w 65"/>
                <a:gd name="T11" fmla="*/ 57 h 64"/>
                <a:gd name="T12" fmla="*/ 26 w 65"/>
                <a:gd name="T13" fmla="*/ 63 h 64"/>
                <a:gd name="T14" fmla="*/ 20 w 65"/>
                <a:gd name="T15" fmla="*/ 64 h 64"/>
                <a:gd name="T16" fmla="*/ 19 w 65"/>
                <a:gd name="T17" fmla="*/ 59 h 64"/>
                <a:gd name="T18" fmla="*/ 15 w 65"/>
                <a:gd name="T19" fmla="*/ 59 h 64"/>
                <a:gd name="T20" fmla="*/ 13 w 65"/>
                <a:gd name="T21" fmla="*/ 61 h 64"/>
                <a:gd name="T22" fmla="*/ 9 w 65"/>
                <a:gd name="T23" fmla="*/ 61 h 64"/>
                <a:gd name="T24" fmla="*/ 8 w 65"/>
                <a:gd name="T25" fmla="*/ 58 h 64"/>
                <a:gd name="T26" fmla="*/ 1 w 65"/>
                <a:gd name="T27" fmla="*/ 57 h 64"/>
                <a:gd name="T28" fmla="*/ 2 w 65"/>
                <a:gd name="T29" fmla="*/ 50 h 64"/>
                <a:gd name="T30" fmla="*/ 3 w 65"/>
                <a:gd name="T31" fmla="*/ 45 h 64"/>
                <a:gd name="T32" fmla="*/ 4 w 65"/>
                <a:gd name="T33" fmla="*/ 41 h 64"/>
                <a:gd name="T34" fmla="*/ 7 w 65"/>
                <a:gd name="T35" fmla="*/ 38 h 64"/>
                <a:gd name="T36" fmla="*/ 9 w 65"/>
                <a:gd name="T37" fmla="*/ 38 h 64"/>
                <a:gd name="T38" fmla="*/ 11 w 65"/>
                <a:gd name="T39" fmla="*/ 31 h 64"/>
                <a:gd name="T40" fmla="*/ 14 w 65"/>
                <a:gd name="T41" fmla="*/ 27 h 64"/>
                <a:gd name="T42" fmla="*/ 21 w 65"/>
                <a:gd name="T43" fmla="*/ 24 h 64"/>
                <a:gd name="T44" fmla="*/ 25 w 65"/>
                <a:gd name="T45" fmla="*/ 20 h 64"/>
                <a:gd name="T46" fmla="*/ 27 w 65"/>
                <a:gd name="T47" fmla="*/ 15 h 64"/>
                <a:gd name="T48" fmla="*/ 32 w 65"/>
                <a:gd name="T49" fmla="*/ 12 h 64"/>
                <a:gd name="T50" fmla="*/ 35 w 65"/>
                <a:gd name="T51" fmla="*/ 6 h 64"/>
                <a:gd name="T52" fmla="*/ 40 w 65"/>
                <a:gd name="T53" fmla="*/ 3 h 64"/>
                <a:gd name="T54" fmla="*/ 43 w 65"/>
                <a:gd name="T55" fmla="*/ 2 h 64"/>
                <a:gd name="T56" fmla="*/ 46 w 65"/>
                <a:gd name="T57" fmla="*/ 2 h 64"/>
                <a:gd name="T58" fmla="*/ 49 w 65"/>
                <a:gd name="T59" fmla="*/ 5 h 64"/>
                <a:gd name="T60" fmla="*/ 47 w 65"/>
                <a:gd name="T61" fmla="*/ 9 h 64"/>
                <a:gd name="T62" fmla="*/ 50 w 65"/>
                <a:gd name="T63" fmla="*/ 13 h 64"/>
                <a:gd name="T64" fmla="*/ 56 w 65"/>
                <a:gd name="T65" fmla="*/ 17 h 64"/>
                <a:gd name="T66" fmla="*/ 56 w 65"/>
                <a:gd name="T67" fmla="*/ 20 h 64"/>
                <a:gd name="T68" fmla="*/ 60 w 65"/>
                <a:gd name="T69" fmla="*/ 28 h 64"/>
                <a:gd name="T70" fmla="*/ 63 w 65"/>
                <a:gd name="T71" fmla="*/ 28 h 64"/>
                <a:gd name="T72" fmla="*/ 62 w 65"/>
                <a:gd name="T73" fmla="*/ 32 h 64"/>
                <a:gd name="T74" fmla="*/ 64 w 65"/>
                <a:gd name="T75" fmla="*/ 40 h 64"/>
                <a:gd name="T76" fmla="*/ 63 w 65"/>
                <a:gd name="T77" fmla="*/ 43 h 64"/>
                <a:gd name="T78" fmla="*/ 60 w 65"/>
                <a:gd name="T79" fmla="*/ 45 h 64"/>
                <a:gd name="T80" fmla="*/ 59 w 65"/>
                <a:gd name="T81" fmla="*/ 48 h 64"/>
                <a:gd name="T82" fmla="*/ 57 w 65"/>
                <a:gd name="T83" fmla="*/ 48 h 64"/>
                <a:gd name="T84" fmla="*/ 53 w 65"/>
                <a:gd name="T85" fmla="*/ 47 h 64"/>
                <a:gd name="T86" fmla="*/ 49 w 65"/>
                <a:gd name="T87" fmla="*/ 4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" h="64">
                  <a:moveTo>
                    <a:pt x="49" y="47"/>
                  </a:moveTo>
                  <a:cubicBezTo>
                    <a:pt x="43" y="46"/>
                    <a:pt x="43" y="46"/>
                    <a:pt x="43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31" y="46"/>
                    <a:pt x="29" y="47"/>
                  </a:cubicBezTo>
                  <a:cubicBezTo>
                    <a:pt x="28" y="48"/>
                    <a:pt x="26" y="50"/>
                    <a:pt x="26" y="52"/>
                  </a:cubicBezTo>
                  <a:cubicBezTo>
                    <a:pt x="26" y="54"/>
                    <a:pt x="28" y="56"/>
                    <a:pt x="27" y="57"/>
                  </a:cubicBezTo>
                  <a:cubicBezTo>
                    <a:pt x="27" y="59"/>
                    <a:pt x="26" y="63"/>
                    <a:pt x="26" y="63"/>
                  </a:cubicBezTo>
                  <a:cubicBezTo>
                    <a:pt x="26" y="63"/>
                    <a:pt x="22" y="64"/>
                    <a:pt x="20" y="64"/>
                  </a:cubicBezTo>
                  <a:cubicBezTo>
                    <a:pt x="18" y="63"/>
                    <a:pt x="19" y="59"/>
                    <a:pt x="19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0" y="51"/>
                    <a:pt x="2" y="50"/>
                  </a:cubicBezTo>
                  <a:cubicBezTo>
                    <a:pt x="5" y="49"/>
                    <a:pt x="4" y="47"/>
                    <a:pt x="3" y="45"/>
                  </a:cubicBezTo>
                  <a:cubicBezTo>
                    <a:pt x="2" y="44"/>
                    <a:pt x="4" y="41"/>
                    <a:pt x="4" y="41"/>
                  </a:cubicBezTo>
                  <a:cubicBezTo>
                    <a:pt x="4" y="41"/>
                    <a:pt x="5" y="38"/>
                    <a:pt x="7" y="38"/>
                  </a:cubicBezTo>
                  <a:cubicBezTo>
                    <a:pt x="8" y="37"/>
                    <a:pt x="9" y="38"/>
                    <a:pt x="9" y="38"/>
                  </a:cubicBezTo>
                  <a:cubicBezTo>
                    <a:pt x="9" y="38"/>
                    <a:pt x="10" y="33"/>
                    <a:pt x="11" y="31"/>
                  </a:cubicBezTo>
                  <a:cubicBezTo>
                    <a:pt x="12" y="29"/>
                    <a:pt x="12" y="28"/>
                    <a:pt x="14" y="27"/>
                  </a:cubicBezTo>
                  <a:cubicBezTo>
                    <a:pt x="16" y="26"/>
                    <a:pt x="19" y="24"/>
                    <a:pt x="21" y="24"/>
                  </a:cubicBezTo>
                  <a:cubicBezTo>
                    <a:pt x="22" y="25"/>
                    <a:pt x="25" y="22"/>
                    <a:pt x="25" y="20"/>
                  </a:cubicBezTo>
                  <a:cubicBezTo>
                    <a:pt x="25" y="19"/>
                    <a:pt x="25" y="17"/>
                    <a:pt x="27" y="15"/>
                  </a:cubicBezTo>
                  <a:cubicBezTo>
                    <a:pt x="30" y="13"/>
                    <a:pt x="32" y="14"/>
                    <a:pt x="32" y="12"/>
                  </a:cubicBezTo>
                  <a:cubicBezTo>
                    <a:pt x="32" y="10"/>
                    <a:pt x="33" y="6"/>
                    <a:pt x="35" y="6"/>
                  </a:cubicBezTo>
                  <a:cubicBezTo>
                    <a:pt x="38" y="6"/>
                    <a:pt x="40" y="5"/>
                    <a:pt x="40" y="3"/>
                  </a:cubicBezTo>
                  <a:cubicBezTo>
                    <a:pt x="40" y="1"/>
                    <a:pt x="42" y="0"/>
                    <a:pt x="43" y="2"/>
                  </a:cubicBezTo>
                  <a:cubicBezTo>
                    <a:pt x="44" y="3"/>
                    <a:pt x="45" y="1"/>
                    <a:pt x="46" y="2"/>
                  </a:cubicBezTo>
                  <a:cubicBezTo>
                    <a:pt x="48" y="3"/>
                    <a:pt x="49" y="5"/>
                    <a:pt x="49" y="5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3" y="27"/>
                    <a:pt x="63" y="28"/>
                  </a:cubicBezTo>
                  <a:cubicBezTo>
                    <a:pt x="63" y="30"/>
                    <a:pt x="62" y="32"/>
                    <a:pt x="62" y="32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40"/>
                    <a:pt x="65" y="42"/>
                    <a:pt x="63" y="43"/>
                  </a:cubicBezTo>
                  <a:cubicBezTo>
                    <a:pt x="62" y="45"/>
                    <a:pt x="60" y="45"/>
                    <a:pt x="60" y="45"/>
                  </a:cubicBezTo>
                  <a:cubicBezTo>
                    <a:pt x="60" y="45"/>
                    <a:pt x="60" y="48"/>
                    <a:pt x="59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4" y="48"/>
                    <a:pt x="53" y="47"/>
                  </a:cubicBezTo>
                  <a:cubicBezTo>
                    <a:pt x="51" y="47"/>
                    <a:pt x="49" y="47"/>
                    <a:pt x="49" y="4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305">
              <a:extLst>
                <a:ext uri="{FF2B5EF4-FFF2-40B4-BE49-F238E27FC236}">
                  <a16:creationId xmlns:a16="http://schemas.microsoft.com/office/drawing/2014/main" id="{139FAFAD-B7D1-1F40-B120-D433F56C2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412" y="3623012"/>
              <a:ext cx="229940" cy="226347"/>
            </a:xfrm>
            <a:custGeom>
              <a:avLst/>
              <a:gdLst>
                <a:gd name="T0" fmla="*/ 49 w 65"/>
                <a:gd name="T1" fmla="*/ 47 h 64"/>
                <a:gd name="T2" fmla="*/ 43 w 65"/>
                <a:gd name="T3" fmla="*/ 46 h 64"/>
                <a:gd name="T4" fmla="*/ 42 w 65"/>
                <a:gd name="T5" fmla="*/ 48 h 64"/>
                <a:gd name="T6" fmla="*/ 29 w 65"/>
                <a:gd name="T7" fmla="*/ 47 h 64"/>
                <a:gd name="T8" fmla="*/ 26 w 65"/>
                <a:gd name="T9" fmla="*/ 52 h 64"/>
                <a:gd name="T10" fmla="*/ 27 w 65"/>
                <a:gd name="T11" fmla="*/ 57 h 64"/>
                <a:gd name="T12" fmla="*/ 26 w 65"/>
                <a:gd name="T13" fmla="*/ 63 h 64"/>
                <a:gd name="T14" fmla="*/ 20 w 65"/>
                <a:gd name="T15" fmla="*/ 64 h 64"/>
                <a:gd name="T16" fmla="*/ 19 w 65"/>
                <a:gd name="T17" fmla="*/ 59 h 64"/>
                <a:gd name="T18" fmla="*/ 15 w 65"/>
                <a:gd name="T19" fmla="*/ 59 h 64"/>
                <a:gd name="T20" fmla="*/ 13 w 65"/>
                <a:gd name="T21" fmla="*/ 61 h 64"/>
                <a:gd name="T22" fmla="*/ 9 w 65"/>
                <a:gd name="T23" fmla="*/ 61 h 64"/>
                <a:gd name="T24" fmla="*/ 8 w 65"/>
                <a:gd name="T25" fmla="*/ 58 h 64"/>
                <a:gd name="T26" fmla="*/ 1 w 65"/>
                <a:gd name="T27" fmla="*/ 57 h 64"/>
                <a:gd name="T28" fmla="*/ 2 w 65"/>
                <a:gd name="T29" fmla="*/ 50 h 64"/>
                <a:gd name="T30" fmla="*/ 3 w 65"/>
                <a:gd name="T31" fmla="*/ 45 h 64"/>
                <a:gd name="T32" fmla="*/ 4 w 65"/>
                <a:gd name="T33" fmla="*/ 41 h 64"/>
                <a:gd name="T34" fmla="*/ 7 w 65"/>
                <a:gd name="T35" fmla="*/ 38 h 64"/>
                <a:gd name="T36" fmla="*/ 9 w 65"/>
                <a:gd name="T37" fmla="*/ 38 h 64"/>
                <a:gd name="T38" fmla="*/ 11 w 65"/>
                <a:gd name="T39" fmla="*/ 31 h 64"/>
                <a:gd name="T40" fmla="*/ 14 w 65"/>
                <a:gd name="T41" fmla="*/ 27 h 64"/>
                <a:gd name="T42" fmla="*/ 21 w 65"/>
                <a:gd name="T43" fmla="*/ 24 h 64"/>
                <a:gd name="T44" fmla="*/ 25 w 65"/>
                <a:gd name="T45" fmla="*/ 20 h 64"/>
                <a:gd name="T46" fmla="*/ 27 w 65"/>
                <a:gd name="T47" fmla="*/ 15 h 64"/>
                <a:gd name="T48" fmla="*/ 32 w 65"/>
                <a:gd name="T49" fmla="*/ 12 h 64"/>
                <a:gd name="T50" fmla="*/ 35 w 65"/>
                <a:gd name="T51" fmla="*/ 6 h 64"/>
                <a:gd name="T52" fmla="*/ 40 w 65"/>
                <a:gd name="T53" fmla="*/ 3 h 64"/>
                <a:gd name="T54" fmla="*/ 43 w 65"/>
                <a:gd name="T55" fmla="*/ 2 h 64"/>
                <a:gd name="T56" fmla="*/ 46 w 65"/>
                <a:gd name="T57" fmla="*/ 2 h 64"/>
                <a:gd name="T58" fmla="*/ 49 w 65"/>
                <a:gd name="T59" fmla="*/ 5 h 64"/>
                <a:gd name="T60" fmla="*/ 47 w 65"/>
                <a:gd name="T61" fmla="*/ 9 h 64"/>
                <a:gd name="T62" fmla="*/ 50 w 65"/>
                <a:gd name="T63" fmla="*/ 13 h 64"/>
                <a:gd name="T64" fmla="*/ 56 w 65"/>
                <a:gd name="T65" fmla="*/ 17 h 64"/>
                <a:gd name="T66" fmla="*/ 56 w 65"/>
                <a:gd name="T67" fmla="*/ 20 h 64"/>
                <a:gd name="T68" fmla="*/ 60 w 65"/>
                <a:gd name="T69" fmla="*/ 28 h 64"/>
                <a:gd name="T70" fmla="*/ 63 w 65"/>
                <a:gd name="T71" fmla="*/ 28 h 64"/>
                <a:gd name="T72" fmla="*/ 62 w 65"/>
                <a:gd name="T73" fmla="*/ 32 h 64"/>
                <a:gd name="T74" fmla="*/ 64 w 65"/>
                <a:gd name="T75" fmla="*/ 40 h 64"/>
                <a:gd name="T76" fmla="*/ 63 w 65"/>
                <a:gd name="T77" fmla="*/ 43 h 64"/>
                <a:gd name="T78" fmla="*/ 60 w 65"/>
                <a:gd name="T79" fmla="*/ 45 h 64"/>
                <a:gd name="T80" fmla="*/ 59 w 65"/>
                <a:gd name="T81" fmla="*/ 48 h 64"/>
                <a:gd name="T82" fmla="*/ 57 w 65"/>
                <a:gd name="T83" fmla="*/ 48 h 64"/>
                <a:gd name="T84" fmla="*/ 53 w 65"/>
                <a:gd name="T85" fmla="*/ 47 h 64"/>
                <a:gd name="T86" fmla="*/ 49 w 65"/>
                <a:gd name="T87" fmla="*/ 4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" h="64">
                  <a:moveTo>
                    <a:pt x="49" y="47"/>
                  </a:moveTo>
                  <a:cubicBezTo>
                    <a:pt x="43" y="46"/>
                    <a:pt x="43" y="46"/>
                    <a:pt x="43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31" y="46"/>
                    <a:pt x="29" y="47"/>
                  </a:cubicBezTo>
                  <a:cubicBezTo>
                    <a:pt x="28" y="48"/>
                    <a:pt x="26" y="50"/>
                    <a:pt x="26" y="52"/>
                  </a:cubicBezTo>
                  <a:cubicBezTo>
                    <a:pt x="26" y="54"/>
                    <a:pt x="28" y="56"/>
                    <a:pt x="27" y="57"/>
                  </a:cubicBezTo>
                  <a:cubicBezTo>
                    <a:pt x="27" y="59"/>
                    <a:pt x="26" y="63"/>
                    <a:pt x="26" y="63"/>
                  </a:cubicBezTo>
                  <a:cubicBezTo>
                    <a:pt x="26" y="63"/>
                    <a:pt x="22" y="64"/>
                    <a:pt x="20" y="64"/>
                  </a:cubicBezTo>
                  <a:cubicBezTo>
                    <a:pt x="18" y="63"/>
                    <a:pt x="19" y="59"/>
                    <a:pt x="19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0" y="51"/>
                    <a:pt x="2" y="50"/>
                  </a:cubicBezTo>
                  <a:cubicBezTo>
                    <a:pt x="5" y="49"/>
                    <a:pt x="4" y="47"/>
                    <a:pt x="3" y="45"/>
                  </a:cubicBezTo>
                  <a:cubicBezTo>
                    <a:pt x="2" y="44"/>
                    <a:pt x="4" y="41"/>
                    <a:pt x="4" y="41"/>
                  </a:cubicBezTo>
                  <a:cubicBezTo>
                    <a:pt x="4" y="41"/>
                    <a:pt x="5" y="38"/>
                    <a:pt x="7" y="38"/>
                  </a:cubicBezTo>
                  <a:cubicBezTo>
                    <a:pt x="8" y="37"/>
                    <a:pt x="9" y="38"/>
                    <a:pt x="9" y="38"/>
                  </a:cubicBezTo>
                  <a:cubicBezTo>
                    <a:pt x="9" y="38"/>
                    <a:pt x="10" y="33"/>
                    <a:pt x="11" y="31"/>
                  </a:cubicBezTo>
                  <a:cubicBezTo>
                    <a:pt x="12" y="29"/>
                    <a:pt x="12" y="28"/>
                    <a:pt x="14" y="27"/>
                  </a:cubicBezTo>
                  <a:cubicBezTo>
                    <a:pt x="16" y="26"/>
                    <a:pt x="19" y="24"/>
                    <a:pt x="21" y="24"/>
                  </a:cubicBezTo>
                  <a:cubicBezTo>
                    <a:pt x="22" y="25"/>
                    <a:pt x="25" y="22"/>
                    <a:pt x="25" y="20"/>
                  </a:cubicBezTo>
                  <a:cubicBezTo>
                    <a:pt x="25" y="19"/>
                    <a:pt x="25" y="17"/>
                    <a:pt x="27" y="15"/>
                  </a:cubicBezTo>
                  <a:cubicBezTo>
                    <a:pt x="30" y="13"/>
                    <a:pt x="32" y="14"/>
                    <a:pt x="32" y="12"/>
                  </a:cubicBezTo>
                  <a:cubicBezTo>
                    <a:pt x="32" y="10"/>
                    <a:pt x="33" y="6"/>
                    <a:pt x="35" y="6"/>
                  </a:cubicBezTo>
                  <a:cubicBezTo>
                    <a:pt x="38" y="6"/>
                    <a:pt x="40" y="5"/>
                    <a:pt x="40" y="3"/>
                  </a:cubicBezTo>
                  <a:cubicBezTo>
                    <a:pt x="40" y="1"/>
                    <a:pt x="42" y="0"/>
                    <a:pt x="43" y="2"/>
                  </a:cubicBezTo>
                  <a:cubicBezTo>
                    <a:pt x="44" y="3"/>
                    <a:pt x="45" y="1"/>
                    <a:pt x="46" y="2"/>
                  </a:cubicBezTo>
                  <a:cubicBezTo>
                    <a:pt x="48" y="3"/>
                    <a:pt x="49" y="5"/>
                    <a:pt x="49" y="5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3" y="27"/>
                    <a:pt x="63" y="28"/>
                  </a:cubicBezTo>
                  <a:cubicBezTo>
                    <a:pt x="63" y="30"/>
                    <a:pt x="62" y="32"/>
                    <a:pt x="62" y="32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40"/>
                    <a:pt x="65" y="42"/>
                    <a:pt x="63" y="43"/>
                  </a:cubicBezTo>
                  <a:cubicBezTo>
                    <a:pt x="62" y="45"/>
                    <a:pt x="60" y="45"/>
                    <a:pt x="60" y="45"/>
                  </a:cubicBezTo>
                  <a:cubicBezTo>
                    <a:pt x="60" y="45"/>
                    <a:pt x="60" y="48"/>
                    <a:pt x="59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4" y="48"/>
                    <a:pt x="53" y="47"/>
                  </a:cubicBezTo>
                  <a:cubicBezTo>
                    <a:pt x="51" y="47"/>
                    <a:pt x="49" y="47"/>
                    <a:pt x="49" y="47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306">
              <a:extLst>
                <a:ext uri="{FF2B5EF4-FFF2-40B4-BE49-F238E27FC236}">
                  <a16:creationId xmlns:a16="http://schemas.microsoft.com/office/drawing/2014/main" id="{D1D534C4-C0CD-FA49-B578-5614D14ED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669" y="2480498"/>
              <a:ext cx="186826" cy="138324"/>
            </a:xfrm>
            <a:custGeom>
              <a:avLst/>
              <a:gdLst>
                <a:gd name="T0" fmla="*/ 52 w 53"/>
                <a:gd name="T1" fmla="*/ 4 h 39"/>
                <a:gd name="T2" fmla="*/ 49 w 53"/>
                <a:gd name="T3" fmla="*/ 2 h 39"/>
                <a:gd name="T4" fmla="*/ 42 w 53"/>
                <a:gd name="T5" fmla="*/ 3 h 39"/>
                <a:gd name="T6" fmla="*/ 36 w 53"/>
                <a:gd name="T7" fmla="*/ 1 h 39"/>
                <a:gd name="T8" fmla="*/ 31 w 53"/>
                <a:gd name="T9" fmla="*/ 4 h 39"/>
                <a:gd name="T10" fmla="*/ 26 w 53"/>
                <a:gd name="T11" fmla="*/ 6 h 39"/>
                <a:gd name="T12" fmla="*/ 18 w 53"/>
                <a:gd name="T13" fmla="*/ 6 h 39"/>
                <a:gd name="T14" fmla="*/ 13 w 53"/>
                <a:gd name="T15" fmla="*/ 7 h 39"/>
                <a:gd name="T16" fmla="*/ 11 w 53"/>
                <a:gd name="T17" fmla="*/ 3 h 39"/>
                <a:gd name="T18" fmla="*/ 7 w 53"/>
                <a:gd name="T19" fmla="*/ 1 h 39"/>
                <a:gd name="T20" fmla="*/ 4 w 53"/>
                <a:gd name="T21" fmla="*/ 6 h 39"/>
                <a:gd name="T22" fmla="*/ 1 w 53"/>
                <a:gd name="T23" fmla="*/ 9 h 39"/>
                <a:gd name="T24" fmla="*/ 1 w 53"/>
                <a:gd name="T25" fmla="*/ 14 h 39"/>
                <a:gd name="T26" fmla="*/ 6 w 53"/>
                <a:gd name="T27" fmla="*/ 16 h 39"/>
                <a:gd name="T28" fmla="*/ 4 w 53"/>
                <a:gd name="T29" fmla="*/ 21 h 39"/>
                <a:gd name="T30" fmla="*/ 2 w 53"/>
                <a:gd name="T31" fmla="*/ 25 h 39"/>
                <a:gd name="T32" fmla="*/ 6 w 53"/>
                <a:gd name="T33" fmla="*/ 27 h 39"/>
                <a:gd name="T34" fmla="*/ 6 w 53"/>
                <a:gd name="T35" fmla="*/ 31 h 39"/>
                <a:gd name="T36" fmla="*/ 7 w 53"/>
                <a:gd name="T37" fmla="*/ 34 h 39"/>
                <a:gd name="T38" fmla="*/ 7 w 53"/>
                <a:gd name="T39" fmla="*/ 37 h 39"/>
                <a:gd name="T40" fmla="*/ 13 w 53"/>
                <a:gd name="T41" fmla="*/ 38 h 39"/>
                <a:gd name="T42" fmla="*/ 18 w 53"/>
                <a:gd name="T43" fmla="*/ 35 h 39"/>
                <a:gd name="T44" fmla="*/ 23 w 53"/>
                <a:gd name="T45" fmla="*/ 34 h 39"/>
                <a:gd name="T46" fmla="*/ 26 w 53"/>
                <a:gd name="T47" fmla="*/ 38 h 39"/>
                <a:gd name="T48" fmla="*/ 30 w 53"/>
                <a:gd name="T49" fmla="*/ 37 h 39"/>
                <a:gd name="T50" fmla="*/ 33 w 53"/>
                <a:gd name="T51" fmla="*/ 35 h 39"/>
                <a:gd name="T52" fmla="*/ 36 w 53"/>
                <a:gd name="T53" fmla="*/ 34 h 39"/>
                <a:gd name="T54" fmla="*/ 37 w 53"/>
                <a:gd name="T55" fmla="*/ 32 h 39"/>
                <a:gd name="T56" fmla="*/ 41 w 53"/>
                <a:gd name="T57" fmla="*/ 32 h 39"/>
                <a:gd name="T58" fmla="*/ 46 w 53"/>
                <a:gd name="T59" fmla="*/ 32 h 39"/>
                <a:gd name="T60" fmla="*/ 45 w 53"/>
                <a:gd name="T61" fmla="*/ 28 h 39"/>
                <a:gd name="T62" fmla="*/ 43 w 53"/>
                <a:gd name="T63" fmla="*/ 27 h 39"/>
                <a:gd name="T64" fmla="*/ 45 w 53"/>
                <a:gd name="T65" fmla="*/ 23 h 39"/>
                <a:gd name="T66" fmla="*/ 46 w 53"/>
                <a:gd name="T67" fmla="*/ 23 h 39"/>
                <a:gd name="T68" fmla="*/ 46 w 53"/>
                <a:gd name="T69" fmla="*/ 19 h 39"/>
                <a:gd name="T70" fmla="*/ 52 w 53"/>
                <a:gd name="T71" fmla="*/ 14 h 39"/>
                <a:gd name="T72" fmla="*/ 52 w 53"/>
                <a:gd name="T73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39">
                  <a:moveTo>
                    <a:pt x="52" y="4"/>
                  </a:moveTo>
                  <a:cubicBezTo>
                    <a:pt x="52" y="4"/>
                    <a:pt x="50" y="2"/>
                    <a:pt x="49" y="2"/>
                  </a:cubicBezTo>
                  <a:cubicBezTo>
                    <a:pt x="46" y="1"/>
                    <a:pt x="46" y="1"/>
                    <a:pt x="42" y="3"/>
                  </a:cubicBezTo>
                  <a:cubicBezTo>
                    <a:pt x="39" y="4"/>
                    <a:pt x="38" y="1"/>
                    <a:pt x="36" y="1"/>
                  </a:cubicBezTo>
                  <a:cubicBezTo>
                    <a:pt x="34" y="0"/>
                    <a:pt x="33" y="2"/>
                    <a:pt x="31" y="4"/>
                  </a:cubicBezTo>
                  <a:cubicBezTo>
                    <a:pt x="29" y="6"/>
                    <a:pt x="30" y="5"/>
                    <a:pt x="26" y="6"/>
                  </a:cubicBezTo>
                  <a:cubicBezTo>
                    <a:pt x="21" y="7"/>
                    <a:pt x="22" y="7"/>
                    <a:pt x="18" y="6"/>
                  </a:cubicBezTo>
                  <a:cubicBezTo>
                    <a:pt x="15" y="5"/>
                    <a:pt x="18" y="7"/>
                    <a:pt x="13" y="7"/>
                  </a:cubicBezTo>
                  <a:cubicBezTo>
                    <a:pt x="9" y="7"/>
                    <a:pt x="9" y="5"/>
                    <a:pt x="11" y="3"/>
                  </a:cubicBezTo>
                  <a:cubicBezTo>
                    <a:pt x="13" y="2"/>
                    <a:pt x="7" y="1"/>
                    <a:pt x="7" y="1"/>
                  </a:cubicBezTo>
                  <a:cubicBezTo>
                    <a:pt x="7" y="1"/>
                    <a:pt x="6" y="4"/>
                    <a:pt x="4" y="6"/>
                  </a:cubicBezTo>
                  <a:cubicBezTo>
                    <a:pt x="2" y="7"/>
                    <a:pt x="2" y="8"/>
                    <a:pt x="1" y="9"/>
                  </a:cubicBezTo>
                  <a:cubicBezTo>
                    <a:pt x="0" y="11"/>
                    <a:pt x="0" y="12"/>
                    <a:pt x="1" y="14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8" y="17"/>
                    <a:pt x="5" y="19"/>
                    <a:pt x="4" y="21"/>
                  </a:cubicBezTo>
                  <a:cubicBezTo>
                    <a:pt x="4" y="23"/>
                    <a:pt x="2" y="25"/>
                    <a:pt x="2" y="25"/>
                  </a:cubicBezTo>
                  <a:cubicBezTo>
                    <a:pt x="2" y="25"/>
                    <a:pt x="4" y="25"/>
                    <a:pt x="6" y="27"/>
                  </a:cubicBezTo>
                  <a:cubicBezTo>
                    <a:pt x="7" y="29"/>
                    <a:pt x="4" y="29"/>
                    <a:pt x="6" y="31"/>
                  </a:cubicBezTo>
                  <a:cubicBezTo>
                    <a:pt x="8" y="33"/>
                    <a:pt x="7" y="34"/>
                    <a:pt x="7" y="34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10" y="38"/>
                    <a:pt x="13" y="38"/>
                  </a:cubicBezTo>
                  <a:cubicBezTo>
                    <a:pt x="15" y="38"/>
                    <a:pt x="16" y="38"/>
                    <a:pt x="18" y="35"/>
                  </a:cubicBezTo>
                  <a:cubicBezTo>
                    <a:pt x="19" y="33"/>
                    <a:pt x="20" y="34"/>
                    <a:pt x="23" y="34"/>
                  </a:cubicBezTo>
                  <a:cubicBezTo>
                    <a:pt x="26" y="34"/>
                    <a:pt x="26" y="38"/>
                    <a:pt x="26" y="38"/>
                  </a:cubicBezTo>
                  <a:cubicBezTo>
                    <a:pt x="26" y="38"/>
                    <a:pt x="28" y="37"/>
                    <a:pt x="30" y="37"/>
                  </a:cubicBezTo>
                  <a:cubicBezTo>
                    <a:pt x="32" y="37"/>
                    <a:pt x="34" y="39"/>
                    <a:pt x="33" y="35"/>
                  </a:cubicBezTo>
                  <a:cubicBezTo>
                    <a:pt x="31" y="32"/>
                    <a:pt x="36" y="34"/>
                    <a:pt x="36" y="34"/>
                  </a:cubicBezTo>
                  <a:cubicBezTo>
                    <a:pt x="36" y="34"/>
                    <a:pt x="36" y="33"/>
                    <a:pt x="37" y="32"/>
                  </a:cubicBezTo>
                  <a:cubicBezTo>
                    <a:pt x="38" y="31"/>
                    <a:pt x="40" y="31"/>
                    <a:pt x="41" y="32"/>
                  </a:cubicBezTo>
                  <a:cubicBezTo>
                    <a:pt x="42" y="33"/>
                    <a:pt x="46" y="32"/>
                    <a:pt x="46" y="32"/>
                  </a:cubicBezTo>
                  <a:cubicBezTo>
                    <a:pt x="46" y="31"/>
                    <a:pt x="46" y="29"/>
                    <a:pt x="45" y="28"/>
                  </a:cubicBezTo>
                  <a:cubicBezTo>
                    <a:pt x="45" y="27"/>
                    <a:pt x="43" y="27"/>
                    <a:pt x="43" y="27"/>
                  </a:cubicBezTo>
                  <a:cubicBezTo>
                    <a:pt x="43" y="27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6" y="19"/>
                  </a:cubicBezTo>
                  <a:cubicBezTo>
                    <a:pt x="46" y="18"/>
                    <a:pt x="52" y="14"/>
                    <a:pt x="52" y="14"/>
                  </a:cubicBezTo>
                  <a:cubicBezTo>
                    <a:pt x="53" y="11"/>
                    <a:pt x="51" y="6"/>
                    <a:pt x="52" y="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307">
              <a:extLst>
                <a:ext uri="{FF2B5EF4-FFF2-40B4-BE49-F238E27FC236}">
                  <a16:creationId xmlns:a16="http://schemas.microsoft.com/office/drawing/2014/main" id="{F325C1BA-CA5E-9E44-B187-88CDF9032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669" y="2480498"/>
              <a:ext cx="186826" cy="138324"/>
            </a:xfrm>
            <a:custGeom>
              <a:avLst/>
              <a:gdLst>
                <a:gd name="T0" fmla="*/ 52 w 53"/>
                <a:gd name="T1" fmla="*/ 4 h 39"/>
                <a:gd name="T2" fmla="*/ 49 w 53"/>
                <a:gd name="T3" fmla="*/ 2 h 39"/>
                <a:gd name="T4" fmla="*/ 42 w 53"/>
                <a:gd name="T5" fmla="*/ 3 h 39"/>
                <a:gd name="T6" fmla="*/ 36 w 53"/>
                <a:gd name="T7" fmla="*/ 1 h 39"/>
                <a:gd name="T8" fmla="*/ 31 w 53"/>
                <a:gd name="T9" fmla="*/ 4 h 39"/>
                <a:gd name="T10" fmla="*/ 26 w 53"/>
                <a:gd name="T11" fmla="*/ 6 h 39"/>
                <a:gd name="T12" fmla="*/ 18 w 53"/>
                <a:gd name="T13" fmla="*/ 6 h 39"/>
                <a:gd name="T14" fmla="*/ 13 w 53"/>
                <a:gd name="T15" fmla="*/ 7 h 39"/>
                <a:gd name="T16" fmla="*/ 11 w 53"/>
                <a:gd name="T17" fmla="*/ 3 h 39"/>
                <a:gd name="T18" fmla="*/ 7 w 53"/>
                <a:gd name="T19" fmla="*/ 1 h 39"/>
                <a:gd name="T20" fmla="*/ 4 w 53"/>
                <a:gd name="T21" fmla="*/ 6 h 39"/>
                <a:gd name="T22" fmla="*/ 1 w 53"/>
                <a:gd name="T23" fmla="*/ 9 h 39"/>
                <a:gd name="T24" fmla="*/ 1 w 53"/>
                <a:gd name="T25" fmla="*/ 14 h 39"/>
                <a:gd name="T26" fmla="*/ 6 w 53"/>
                <a:gd name="T27" fmla="*/ 16 h 39"/>
                <a:gd name="T28" fmla="*/ 4 w 53"/>
                <a:gd name="T29" fmla="*/ 21 h 39"/>
                <a:gd name="T30" fmla="*/ 2 w 53"/>
                <a:gd name="T31" fmla="*/ 25 h 39"/>
                <a:gd name="T32" fmla="*/ 6 w 53"/>
                <a:gd name="T33" fmla="*/ 27 h 39"/>
                <a:gd name="T34" fmla="*/ 6 w 53"/>
                <a:gd name="T35" fmla="*/ 31 h 39"/>
                <a:gd name="T36" fmla="*/ 7 w 53"/>
                <a:gd name="T37" fmla="*/ 34 h 39"/>
                <a:gd name="T38" fmla="*/ 7 w 53"/>
                <a:gd name="T39" fmla="*/ 37 h 39"/>
                <a:gd name="T40" fmla="*/ 13 w 53"/>
                <a:gd name="T41" fmla="*/ 38 h 39"/>
                <a:gd name="T42" fmla="*/ 18 w 53"/>
                <a:gd name="T43" fmla="*/ 35 h 39"/>
                <a:gd name="T44" fmla="*/ 23 w 53"/>
                <a:gd name="T45" fmla="*/ 34 h 39"/>
                <a:gd name="T46" fmla="*/ 26 w 53"/>
                <a:gd name="T47" fmla="*/ 38 h 39"/>
                <a:gd name="T48" fmla="*/ 30 w 53"/>
                <a:gd name="T49" fmla="*/ 37 h 39"/>
                <a:gd name="T50" fmla="*/ 33 w 53"/>
                <a:gd name="T51" fmla="*/ 35 h 39"/>
                <a:gd name="T52" fmla="*/ 36 w 53"/>
                <a:gd name="T53" fmla="*/ 34 h 39"/>
                <a:gd name="T54" fmla="*/ 37 w 53"/>
                <a:gd name="T55" fmla="*/ 32 h 39"/>
                <a:gd name="T56" fmla="*/ 41 w 53"/>
                <a:gd name="T57" fmla="*/ 32 h 39"/>
                <a:gd name="T58" fmla="*/ 46 w 53"/>
                <a:gd name="T59" fmla="*/ 32 h 39"/>
                <a:gd name="T60" fmla="*/ 45 w 53"/>
                <a:gd name="T61" fmla="*/ 28 h 39"/>
                <a:gd name="T62" fmla="*/ 43 w 53"/>
                <a:gd name="T63" fmla="*/ 27 h 39"/>
                <a:gd name="T64" fmla="*/ 45 w 53"/>
                <a:gd name="T65" fmla="*/ 23 h 39"/>
                <a:gd name="T66" fmla="*/ 46 w 53"/>
                <a:gd name="T67" fmla="*/ 23 h 39"/>
                <a:gd name="T68" fmla="*/ 46 w 53"/>
                <a:gd name="T69" fmla="*/ 19 h 39"/>
                <a:gd name="T70" fmla="*/ 52 w 53"/>
                <a:gd name="T71" fmla="*/ 14 h 39"/>
                <a:gd name="T72" fmla="*/ 52 w 53"/>
                <a:gd name="T73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39">
                  <a:moveTo>
                    <a:pt x="52" y="4"/>
                  </a:moveTo>
                  <a:cubicBezTo>
                    <a:pt x="52" y="4"/>
                    <a:pt x="50" y="2"/>
                    <a:pt x="49" y="2"/>
                  </a:cubicBezTo>
                  <a:cubicBezTo>
                    <a:pt x="46" y="1"/>
                    <a:pt x="46" y="1"/>
                    <a:pt x="42" y="3"/>
                  </a:cubicBezTo>
                  <a:cubicBezTo>
                    <a:pt x="39" y="4"/>
                    <a:pt x="38" y="1"/>
                    <a:pt x="36" y="1"/>
                  </a:cubicBezTo>
                  <a:cubicBezTo>
                    <a:pt x="34" y="0"/>
                    <a:pt x="33" y="2"/>
                    <a:pt x="31" y="4"/>
                  </a:cubicBezTo>
                  <a:cubicBezTo>
                    <a:pt x="29" y="6"/>
                    <a:pt x="30" y="5"/>
                    <a:pt x="26" y="6"/>
                  </a:cubicBezTo>
                  <a:cubicBezTo>
                    <a:pt x="21" y="7"/>
                    <a:pt x="22" y="7"/>
                    <a:pt x="18" y="6"/>
                  </a:cubicBezTo>
                  <a:cubicBezTo>
                    <a:pt x="15" y="5"/>
                    <a:pt x="18" y="7"/>
                    <a:pt x="13" y="7"/>
                  </a:cubicBezTo>
                  <a:cubicBezTo>
                    <a:pt x="9" y="7"/>
                    <a:pt x="9" y="5"/>
                    <a:pt x="11" y="3"/>
                  </a:cubicBezTo>
                  <a:cubicBezTo>
                    <a:pt x="13" y="2"/>
                    <a:pt x="7" y="1"/>
                    <a:pt x="7" y="1"/>
                  </a:cubicBezTo>
                  <a:cubicBezTo>
                    <a:pt x="7" y="1"/>
                    <a:pt x="6" y="4"/>
                    <a:pt x="4" y="6"/>
                  </a:cubicBezTo>
                  <a:cubicBezTo>
                    <a:pt x="2" y="7"/>
                    <a:pt x="2" y="8"/>
                    <a:pt x="1" y="9"/>
                  </a:cubicBezTo>
                  <a:cubicBezTo>
                    <a:pt x="0" y="11"/>
                    <a:pt x="0" y="12"/>
                    <a:pt x="1" y="14"/>
                  </a:cubicBezTo>
                  <a:cubicBezTo>
                    <a:pt x="2" y="16"/>
                    <a:pt x="4" y="16"/>
                    <a:pt x="6" y="16"/>
                  </a:cubicBezTo>
                  <a:cubicBezTo>
                    <a:pt x="8" y="17"/>
                    <a:pt x="5" y="19"/>
                    <a:pt x="4" y="21"/>
                  </a:cubicBezTo>
                  <a:cubicBezTo>
                    <a:pt x="4" y="23"/>
                    <a:pt x="2" y="25"/>
                    <a:pt x="2" y="25"/>
                  </a:cubicBezTo>
                  <a:cubicBezTo>
                    <a:pt x="2" y="25"/>
                    <a:pt x="4" y="25"/>
                    <a:pt x="6" y="27"/>
                  </a:cubicBezTo>
                  <a:cubicBezTo>
                    <a:pt x="7" y="29"/>
                    <a:pt x="4" y="29"/>
                    <a:pt x="6" y="31"/>
                  </a:cubicBezTo>
                  <a:cubicBezTo>
                    <a:pt x="8" y="33"/>
                    <a:pt x="7" y="34"/>
                    <a:pt x="7" y="34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10" y="38"/>
                    <a:pt x="13" y="38"/>
                  </a:cubicBezTo>
                  <a:cubicBezTo>
                    <a:pt x="15" y="38"/>
                    <a:pt x="16" y="38"/>
                    <a:pt x="18" y="35"/>
                  </a:cubicBezTo>
                  <a:cubicBezTo>
                    <a:pt x="19" y="33"/>
                    <a:pt x="20" y="34"/>
                    <a:pt x="23" y="34"/>
                  </a:cubicBezTo>
                  <a:cubicBezTo>
                    <a:pt x="26" y="34"/>
                    <a:pt x="26" y="38"/>
                    <a:pt x="26" y="38"/>
                  </a:cubicBezTo>
                  <a:cubicBezTo>
                    <a:pt x="26" y="38"/>
                    <a:pt x="28" y="37"/>
                    <a:pt x="30" y="37"/>
                  </a:cubicBezTo>
                  <a:cubicBezTo>
                    <a:pt x="32" y="37"/>
                    <a:pt x="34" y="39"/>
                    <a:pt x="33" y="35"/>
                  </a:cubicBezTo>
                  <a:cubicBezTo>
                    <a:pt x="31" y="32"/>
                    <a:pt x="36" y="34"/>
                    <a:pt x="36" y="34"/>
                  </a:cubicBezTo>
                  <a:cubicBezTo>
                    <a:pt x="36" y="34"/>
                    <a:pt x="36" y="33"/>
                    <a:pt x="37" y="32"/>
                  </a:cubicBezTo>
                  <a:cubicBezTo>
                    <a:pt x="38" y="31"/>
                    <a:pt x="40" y="31"/>
                    <a:pt x="41" y="32"/>
                  </a:cubicBezTo>
                  <a:cubicBezTo>
                    <a:pt x="42" y="33"/>
                    <a:pt x="46" y="32"/>
                    <a:pt x="46" y="32"/>
                  </a:cubicBezTo>
                  <a:cubicBezTo>
                    <a:pt x="46" y="31"/>
                    <a:pt x="46" y="29"/>
                    <a:pt x="45" y="28"/>
                  </a:cubicBezTo>
                  <a:cubicBezTo>
                    <a:pt x="45" y="27"/>
                    <a:pt x="43" y="27"/>
                    <a:pt x="43" y="27"/>
                  </a:cubicBezTo>
                  <a:cubicBezTo>
                    <a:pt x="43" y="27"/>
                    <a:pt x="45" y="23"/>
                    <a:pt x="45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1"/>
                    <a:pt x="45" y="20"/>
                    <a:pt x="46" y="19"/>
                  </a:cubicBezTo>
                  <a:cubicBezTo>
                    <a:pt x="46" y="18"/>
                    <a:pt x="52" y="14"/>
                    <a:pt x="52" y="14"/>
                  </a:cubicBezTo>
                  <a:cubicBezTo>
                    <a:pt x="53" y="11"/>
                    <a:pt x="51" y="6"/>
                    <a:pt x="52" y="4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308">
              <a:extLst>
                <a:ext uri="{FF2B5EF4-FFF2-40B4-BE49-F238E27FC236}">
                  <a16:creationId xmlns:a16="http://schemas.microsoft.com/office/drawing/2014/main" id="{628B4ABE-7364-2E4F-8598-F432EA4D1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930" y="4059538"/>
              <a:ext cx="46707" cy="32335"/>
            </a:xfrm>
            <a:custGeom>
              <a:avLst/>
              <a:gdLst>
                <a:gd name="T0" fmla="*/ 0 w 13"/>
                <a:gd name="T1" fmla="*/ 5 h 9"/>
                <a:gd name="T2" fmla="*/ 4 w 13"/>
                <a:gd name="T3" fmla="*/ 9 h 9"/>
                <a:gd name="T4" fmla="*/ 7 w 13"/>
                <a:gd name="T5" fmla="*/ 8 h 9"/>
                <a:gd name="T6" fmla="*/ 8 w 13"/>
                <a:gd name="T7" fmla="*/ 7 h 9"/>
                <a:gd name="T8" fmla="*/ 9 w 13"/>
                <a:gd name="T9" fmla="*/ 5 h 9"/>
                <a:gd name="T10" fmla="*/ 11 w 13"/>
                <a:gd name="T11" fmla="*/ 6 h 9"/>
                <a:gd name="T12" fmla="*/ 13 w 13"/>
                <a:gd name="T13" fmla="*/ 6 h 9"/>
                <a:gd name="T14" fmla="*/ 11 w 13"/>
                <a:gd name="T15" fmla="*/ 0 h 9"/>
                <a:gd name="T16" fmla="*/ 8 w 13"/>
                <a:gd name="T17" fmla="*/ 0 h 9"/>
                <a:gd name="T18" fmla="*/ 6 w 13"/>
                <a:gd name="T19" fmla="*/ 5 h 9"/>
                <a:gd name="T20" fmla="*/ 0 w 13"/>
                <a:gd name="T21" fmla="*/ 4 h 9"/>
                <a:gd name="T22" fmla="*/ 0 w 13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5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7" y="3"/>
                    <a:pt x="6" y="5"/>
                  </a:cubicBezTo>
                  <a:cubicBezTo>
                    <a:pt x="5" y="5"/>
                    <a:pt x="2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309">
              <a:extLst>
                <a:ext uri="{FF2B5EF4-FFF2-40B4-BE49-F238E27FC236}">
                  <a16:creationId xmlns:a16="http://schemas.microsoft.com/office/drawing/2014/main" id="{49082FE1-DF95-FC45-8355-E02FB9C8E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930" y="4059538"/>
              <a:ext cx="46707" cy="32335"/>
            </a:xfrm>
            <a:custGeom>
              <a:avLst/>
              <a:gdLst>
                <a:gd name="T0" fmla="*/ 0 w 13"/>
                <a:gd name="T1" fmla="*/ 5 h 9"/>
                <a:gd name="T2" fmla="*/ 4 w 13"/>
                <a:gd name="T3" fmla="*/ 9 h 9"/>
                <a:gd name="T4" fmla="*/ 7 w 13"/>
                <a:gd name="T5" fmla="*/ 8 h 9"/>
                <a:gd name="T6" fmla="*/ 8 w 13"/>
                <a:gd name="T7" fmla="*/ 7 h 9"/>
                <a:gd name="T8" fmla="*/ 9 w 13"/>
                <a:gd name="T9" fmla="*/ 5 h 9"/>
                <a:gd name="T10" fmla="*/ 11 w 13"/>
                <a:gd name="T11" fmla="*/ 6 h 9"/>
                <a:gd name="T12" fmla="*/ 13 w 13"/>
                <a:gd name="T13" fmla="*/ 6 h 9"/>
                <a:gd name="T14" fmla="*/ 11 w 13"/>
                <a:gd name="T15" fmla="*/ 0 h 9"/>
                <a:gd name="T16" fmla="*/ 8 w 13"/>
                <a:gd name="T17" fmla="*/ 0 h 9"/>
                <a:gd name="T18" fmla="*/ 6 w 13"/>
                <a:gd name="T19" fmla="*/ 5 h 9"/>
                <a:gd name="T20" fmla="*/ 0 w 13"/>
                <a:gd name="T21" fmla="*/ 4 h 9"/>
                <a:gd name="T22" fmla="*/ 0 w 13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5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0"/>
                    <a:pt x="9" y="0"/>
                    <a:pt x="8" y="0"/>
                  </a:cubicBezTo>
                  <a:cubicBezTo>
                    <a:pt x="6" y="1"/>
                    <a:pt x="7" y="3"/>
                    <a:pt x="6" y="5"/>
                  </a:cubicBezTo>
                  <a:cubicBezTo>
                    <a:pt x="5" y="5"/>
                    <a:pt x="2" y="4"/>
                    <a:pt x="0" y="4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310">
              <a:extLst>
                <a:ext uri="{FF2B5EF4-FFF2-40B4-BE49-F238E27FC236}">
                  <a16:creationId xmlns:a16="http://schemas.microsoft.com/office/drawing/2014/main" id="{01626AA9-0290-C64E-8101-AE3275C925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1601" y="4046963"/>
              <a:ext cx="1219760" cy="1491017"/>
            </a:xfrm>
            <a:custGeom>
              <a:avLst/>
              <a:gdLst>
                <a:gd name="T0" fmla="*/ 206 w 346"/>
                <a:gd name="T1" fmla="*/ 70 h 423"/>
                <a:gd name="T2" fmla="*/ 202 w 346"/>
                <a:gd name="T3" fmla="*/ 61 h 423"/>
                <a:gd name="T4" fmla="*/ 198 w 346"/>
                <a:gd name="T5" fmla="*/ 405 h 423"/>
                <a:gd name="T6" fmla="*/ 176 w 346"/>
                <a:gd name="T7" fmla="*/ 77 h 423"/>
                <a:gd name="T8" fmla="*/ 232 w 346"/>
                <a:gd name="T9" fmla="*/ 324 h 423"/>
                <a:gd name="T10" fmla="*/ 257 w 346"/>
                <a:gd name="T11" fmla="*/ 309 h 423"/>
                <a:gd name="T12" fmla="*/ 273 w 346"/>
                <a:gd name="T13" fmla="*/ 304 h 423"/>
                <a:gd name="T14" fmla="*/ 285 w 346"/>
                <a:gd name="T15" fmla="*/ 294 h 423"/>
                <a:gd name="T16" fmla="*/ 293 w 346"/>
                <a:gd name="T17" fmla="*/ 272 h 423"/>
                <a:gd name="T18" fmla="*/ 307 w 346"/>
                <a:gd name="T19" fmla="*/ 235 h 423"/>
                <a:gd name="T20" fmla="*/ 307 w 346"/>
                <a:gd name="T21" fmla="*/ 196 h 423"/>
                <a:gd name="T22" fmla="*/ 321 w 346"/>
                <a:gd name="T23" fmla="*/ 179 h 423"/>
                <a:gd name="T24" fmla="*/ 339 w 346"/>
                <a:gd name="T25" fmla="*/ 156 h 423"/>
                <a:gd name="T26" fmla="*/ 344 w 346"/>
                <a:gd name="T27" fmla="*/ 123 h 423"/>
                <a:gd name="T28" fmla="*/ 329 w 346"/>
                <a:gd name="T29" fmla="*/ 106 h 423"/>
                <a:gd name="T30" fmla="*/ 307 w 346"/>
                <a:gd name="T31" fmla="*/ 90 h 423"/>
                <a:gd name="T32" fmla="*/ 269 w 346"/>
                <a:gd name="T33" fmla="*/ 80 h 423"/>
                <a:gd name="T34" fmla="*/ 258 w 346"/>
                <a:gd name="T35" fmla="*/ 74 h 423"/>
                <a:gd name="T36" fmla="*/ 248 w 346"/>
                <a:gd name="T37" fmla="*/ 64 h 423"/>
                <a:gd name="T38" fmla="*/ 221 w 346"/>
                <a:gd name="T39" fmla="*/ 72 h 423"/>
                <a:gd name="T40" fmla="*/ 222 w 346"/>
                <a:gd name="T41" fmla="*/ 70 h 423"/>
                <a:gd name="T42" fmla="*/ 225 w 346"/>
                <a:gd name="T43" fmla="*/ 55 h 423"/>
                <a:gd name="T44" fmla="*/ 206 w 346"/>
                <a:gd name="T45" fmla="*/ 68 h 423"/>
                <a:gd name="T46" fmla="*/ 197 w 346"/>
                <a:gd name="T47" fmla="*/ 68 h 423"/>
                <a:gd name="T48" fmla="*/ 197 w 346"/>
                <a:gd name="T49" fmla="*/ 60 h 423"/>
                <a:gd name="T50" fmla="*/ 212 w 346"/>
                <a:gd name="T51" fmla="*/ 51 h 423"/>
                <a:gd name="T52" fmla="*/ 210 w 346"/>
                <a:gd name="T53" fmla="*/ 45 h 423"/>
                <a:gd name="T54" fmla="*/ 205 w 346"/>
                <a:gd name="T55" fmla="*/ 16 h 423"/>
                <a:gd name="T56" fmla="*/ 187 w 346"/>
                <a:gd name="T57" fmla="*/ 36 h 423"/>
                <a:gd name="T58" fmla="*/ 163 w 346"/>
                <a:gd name="T59" fmla="*/ 30 h 423"/>
                <a:gd name="T60" fmla="*/ 143 w 346"/>
                <a:gd name="T61" fmla="*/ 37 h 423"/>
                <a:gd name="T62" fmla="*/ 123 w 346"/>
                <a:gd name="T63" fmla="*/ 20 h 423"/>
                <a:gd name="T64" fmla="*/ 118 w 346"/>
                <a:gd name="T65" fmla="*/ 0 h 423"/>
                <a:gd name="T66" fmla="*/ 97 w 346"/>
                <a:gd name="T67" fmla="*/ 13 h 423"/>
                <a:gd name="T68" fmla="*/ 84 w 346"/>
                <a:gd name="T69" fmla="*/ 21 h 423"/>
                <a:gd name="T70" fmla="*/ 84 w 346"/>
                <a:gd name="T71" fmla="*/ 43 h 423"/>
                <a:gd name="T72" fmla="*/ 61 w 346"/>
                <a:gd name="T73" fmla="*/ 46 h 423"/>
                <a:gd name="T74" fmla="*/ 45 w 346"/>
                <a:gd name="T75" fmla="*/ 51 h 423"/>
                <a:gd name="T76" fmla="*/ 33 w 346"/>
                <a:gd name="T77" fmla="*/ 99 h 423"/>
                <a:gd name="T78" fmla="*/ 4 w 346"/>
                <a:gd name="T79" fmla="*/ 130 h 423"/>
                <a:gd name="T80" fmla="*/ 15 w 346"/>
                <a:gd name="T81" fmla="*/ 158 h 423"/>
                <a:gd name="T82" fmla="*/ 48 w 346"/>
                <a:gd name="T83" fmla="*/ 184 h 423"/>
                <a:gd name="T84" fmla="*/ 74 w 346"/>
                <a:gd name="T85" fmla="*/ 179 h 423"/>
                <a:gd name="T86" fmla="*/ 113 w 346"/>
                <a:gd name="T87" fmla="*/ 200 h 423"/>
                <a:gd name="T88" fmla="*/ 136 w 346"/>
                <a:gd name="T89" fmla="*/ 229 h 423"/>
                <a:gd name="T90" fmla="*/ 140 w 346"/>
                <a:gd name="T91" fmla="*/ 267 h 423"/>
                <a:gd name="T92" fmla="*/ 158 w 346"/>
                <a:gd name="T93" fmla="*/ 291 h 423"/>
                <a:gd name="T94" fmla="*/ 170 w 346"/>
                <a:gd name="T95" fmla="*/ 331 h 423"/>
                <a:gd name="T96" fmla="*/ 164 w 346"/>
                <a:gd name="T97" fmla="*/ 361 h 423"/>
                <a:gd name="T98" fmla="*/ 159 w 346"/>
                <a:gd name="T99" fmla="*/ 390 h 423"/>
                <a:gd name="T100" fmla="*/ 181 w 346"/>
                <a:gd name="T101" fmla="*/ 420 h 423"/>
                <a:gd name="T102" fmla="*/ 196 w 346"/>
                <a:gd name="T103" fmla="*/ 397 h 423"/>
                <a:gd name="T104" fmla="*/ 205 w 346"/>
                <a:gd name="T105" fmla="*/ 392 h 423"/>
                <a:gd name="T106" fmla="*/ 220 w 346"/>
                <a:gd name="T107" fmla="*/ 371 h 423"/>
                <a:gd name="T108" fmla="*/ 219 w 346"/>
                <a:gd name="T109" fmla="*/ 34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6" h="423">
                  <a:moveTo>
                    <a:pt x="182" y="70"/>
                  </a:moveTo>
                  <a:cubicBezTo>
                    <a:pt x="183" y="69"/>
                    <a:pt x="183" y="70"/>
                    <a:pt x="183" y="70"/>
                  </a:cubicBezTo>
                  <a:cubicBezTo>
                    <a:pt x="182" y="71"/>
                    <a:pt x="180" y="71"/>
                    <a:pt x="180" y="72"/>
                  </a:cubicBezTo>
                  <a:cubicBezTo>
                    <a:pt x="179" y="73"/>
                    <a:pt x="179" y="74"/>
                    <a:pt x="178" y="75"/>
                  </a:cubicBezTo>
                  <a:cubicBezTo>
                    <a:pt x="177" y="76"/>
                    <a:pt x="179" y="71"/>
                    <a:pt x="182" y="70"/>
                  </a:cubicBezTo>
                  <a:close/>
                  <a:moveTo>
                    <a:pt x="207" y="68"/>
                  </a:moveTo>
                  <a:cubicBezTo>
                    <a:pt x="208" y="69"/>
                    <a:pt x="206" y="70"/>
                    <a:pt x="206" y="70"/>
                  </a:cubicBezTo>
                  <a:cubicBezTo>
                    <a:pt x="206" y="69"/>
                    <a:pt x="206" y="68"/>
                    <a:pt x="207" y="68"/>
                  </a:cubicBezTo>
                  <a:close/>
                  <a:moveTo>
                    <a:pt x="199" y="64"/>
                  </a:moveTo>
                  <a:cubicBezTo>
                    <a:pt x="198" y="65"/>
                    <a:pt x="198" y="66"/>
                    <a:pt x="200" y="66"/>
                  </a:cubicBezTo>
                  <a:cubicBezTo>
                    <a:pt x="200" y="66"/>
                    <a:pt x="201" y="64"/>
                    <a:pt x="199" y="64"/>
                  </a:cubicBezTo>
                  <a:close/>
                  <a:moveTo>
                    <a:pt x="202" y="61"/>
                  </a:moveTo>
                  <a:cubicBezTo>
                    <a:pt x="203" y="62"/>
                    <a:pt x="203" y="62"/>
                    <a:pt x="203" y="62"/>
                  </a:cubicBezTo>
                  <a:cubicBezTo>
                    <a:pt x="203" y="62"/>
                    <a:pt x="203" y="61"/>
                    <a:pt x="202" y="61"/>
                  </a:cubicBezTo>
                  <a:close/>
                  <a:moveTo>
                    <a:pt x="190" y="410"/>
                  </a:moveTo>
                  <a:cubicBezTo>
                    <a:pt x="189" y="410"/>
                    <a:pt x="187" y="413"/>
                    <a:pt x="190" y="412"/>
                  </a:cubicBezTo>
                  <a:cubicBezTo>
                    <a:pt x="190" y="412"/>
                    <a:pt x="191" y="410"/>
                    <a:pt x="190" y="410"/>
                  </a:cubicBezTo>
                  <a:close/>
                  <a:moveTo>
                    <a:pt x="195" y="409"/>
                  </a:moveTo>
                  <a:cubicBezTo>
                    <a:pt x="192" y="409"/>
                    <a:pt x="191" y="412"/>
                    <a:pt x="196" y="411"/>
                  </a:cubicBezTo>
                  <a:cubicBezTo>
                    <a:pt x="198" y="411"/>
                    <a:pt x="199" y="408"/>
                    <a:pt x="195" y="409"/>
                  </a:cubicBezTo>
                  <a:close/>
                  <a:moveTo>
                    <a:pt x="198" y="405"/>
                  </a:moveTo>
                  <a:cubicBezTo>
                    <a:pt x="197" y="407"/>
                    <a:pt x="197" y="407"/>
                    <a:pt x="197" y="407"/>
                  </a:cubicBezTo>
                  <a:cubicBezTo>
                    <a:pt x="198" y="406"/>
                    <a:pt x="204" y="405"/>
                    <a:pt x="198" y="405"/>
                  </a:cubicBezTo>
                  <a:close/>
                  <a:moveTo>
                    <a:pt x="177" y="76"/>
                  </a:moveTo>
                  <a:cubicBezTo>
                    <a:pt x="176" y="78"/>
                    <a:pt x="176" y="78"/>
                    <a:pt x="176" y="78"/>
                  </a:cubicBezTo>
                  <a:cubicBezTo>
                    <a:pt x="170" y="78"/>
                    <a:pt x="166" y="77"/>
                    <a:pt x="162" y="78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7" y="76"/>
                    <a:pt x="171" y="79"/>
                    <a:pt x="176" y="77"/>
                  </a:cubicBezTo>
                  <a:cubicBezTo>
                    <a:pt x="176" y="77"/>
                    <a:pt x="176" y="76"/>
                    <a:pt x="177" y="76"/>
                  </a:cubicBezTo>
                  <a:close/>
                  <a:moveTo>
                    <a:pt x="200" y="58"/>
                  </a:moveTo>
                  <a:cubicBezTo>
                    <a:pt x="199" y="58"/>
                    <a:pt x="199" y="59"/>
                    <a:pt x="201" y="59"/>
                  </a:cubicBezTo>
                  <a:cubicBezTo>
                    <a:pt x="201" y="59"/>
                    <a:pt x="203" y="57"/>
                    <a:pt x="200" y="58"/>
                  </a:cubicBezTo>
                  <a:close/>
                  <a:moveTo>
                    <a:pt x="221" y="332"/>
                  </a:moveTo>
                  <a:cubicBezTo>
                    <a:pt x="225" y="331"/>
                    <a:pt x="227" y="329"/>
                    <a:pt x="230" y="327"/>
                  </a:cubicBezTo>
                  <a:cubicBezTo>
                    <a:pt x="231" y="327"/>
                    <a:pt x="232" y="325"/>
                    <a:pt x="232" y="324"/>
                  </a:cubicBezTo>
                  <a:cubicBezTo>
                    <a:pt x="234" y="323"/>
                    <a:pt x="237" y="323"/>
                    <a:pt x="239" y="322"/>
                  </a:cubicBezTo>
                  <a:cubicBezTo>
                    <a:pt x="240" y="321"/>
                    <a:pt x="241" y="317"/>
                    <a:pt x="241" y="317"/>
                  </a:cubicBezTo>
                  <a:cubicBezTo>
                    <a:pt x="243" y="316"/>
                    <a:pt x="247" y="317"/>
                    <a:pt x="249" y="316"/>
                  </a:cubicBezTo>
                  <a:cubicBezTo>
                    <a:pt x="249" y="316"/>
                    <a:pt x="250" y="315"/>
                    <a:pt x="250" y="314"/>
                  </a:cubicBezTo>
                  <a:cubicBezTo>
                    <a:pt x="252" y="314"/>
                    <a:pt x="254" y="314"/>
                    <a:pt x="257" y="314"/>
                  </a:cubicBezTo>
                  <a:cubicBezTo>
                    <a:pt x="256" y="312"/>
                    <a:pt x="256" y="311"/>
                    <a:pt x="255" y="309"/>
                  </a:cubicBezTo>
                  <a:cubicBezTo>
                    <a:pt x="255" y="309"/>
                    <a:pt x="256" y="309"/>
                    <a:pt x="257" y="309"/>
                  </a:cubicBezTo>
                  <a:cubicBezTo>
                    <a:pt x="257" y="309"/>
                    <a:pt x="258" y="307"/>
                    <a:pt x="259" y="307"/>
                  </a:cubicBezTo>
                  <a:cubicBezTo>
                    <a:pt x="259" y="307"/>
                    <a:pt x="260" y="308"/>
                    <a:pt x="262" y="308"/>
                  </a:cubicBezTo>
                  <a:cubicBezTo>
                    <a:pt x="262" y="308"/>
                    <a:pt x="264" y="306"/>
                    <a:pt x="264" y="306"/>
                  </a:cubicBezTo>
                  <a:cubicBezTo>
                    <a:pt x="267" y="305"/>
                    <a:pt x="268" y="306"/>
                    <a:pt x="271" y="306"/>
                  </a:cubicBezTo>
                  <a:cubicBezTo>
                    <a:pt x="271" y="305"/>
                    <a:pt x="271" y="302"/>
                    <a:pt x="271" y="302"/>
                  </a:cubicBezTo>
                  <a:cubicBezTo>
                    <a:pt x="271" y="303"/>
                    <a:pt x="272" y="302"/>
                    <a:pt x="273" y="302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4" y="305"/>
                    <a:pt x="274" y="305"/>
                  </a:cubicBezTo>
                  <a:cubicBezTo>
                    <a:pt x="275" y="306"/>
                    <a:pt x="277" y="305"/>
                    <a:pt x="279" y="305"/>
                  </a:cubicBezTo>
                  <a:cubicBezTo>
                    <a:pt x="279" y="304"/>
                    <a:pt x="281" y="303"/>
                    <a:pt x="281" y="302"/>
                  </a:cubicBezTo>
                  <a:cubicBezTo>
                    <a:pt x="281" y="302"/>
                    <a:pt x="280" y="300"/>
                    <a:pt x="281" y="299"/>
                  </a:cubicBezTo>
                  <a:cubicBezTo>
                    <a:pt x="285" y="297"/>
                    <a:pt x="285" y="297"/>
                    <a:pt x="285" y="297"/>
                  </a:cubicBezTo>
                  <a:cubicBezTo>
                    <a:pt x="285" y="296"/>
                    <a:pt x="286" y="295"/>
                    <a:pt x="286" y="294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5" y="292"/>
                    <a:pt x="285" y="292"/>
                    <a:pt x="285" y="289"/>
                  </a:cubicBezTo>
                  <a:cubicBezTo>
                    <a:pt x="283" y="289"/>
                    <a:pt x="285" y="288"/>
                    <a:pt x="285" y="289"/>
                  </a:cubicBezTo>
                  <a:cubicBezTo>
                    <a:pt x="285" y="288"/>
                    <a:pt x="285" y="287"/>
                    <a:pt x="285" y="287"/>
                  </a:cubicBezTo>
                  <a:cubicBezTo>
                    <a:pt x="285" y="286"/>
                    <a:pt x="287" y="285"/>
                    <a:pt x="287" y="285"/>
                  </a:cubicBezTo>
                  <a:cubicBezTo>
                    <a:pt x="288" y="283"/>
                    <a:pt x="287" y="281"/>
                    <a:pt x="288" y="279"/>
                  </a:cubicBezTo>
                  <a:cubicBezTo>
                    <a:pt x="289" y="278"/>
                    <a:pt x="292" y="276"/>
                    <a:pt x="293" y="275"/>
                  </a:cubicBezTo>
                  <a:cubicBezTo>
                    <a:pt x="293" y="274"/>
                    <a:pt x="292" y="273"/>
                    <a:pt x="293" y="272"/>
                  </a:cubicBezTo>
                  <a:cubicBezTo>
                    <a:pt x="293" y="271"/>
                    <a:pt x="294" y="272"/>
                    <a:pt x="295" y="271"/>
                  </a:cubicBezTo>
                  <a:cubicBezTo>
                    <a:pt x="295" y="271"/>
                    <a:pt x="294" y="270"/>
                    <a:pt x="295" y="269"/>
                  </a:cubicBezTo>
                  <a:cubicBezTo>
                    <a:pt x="295" y="267"/>
                    <a:pt x="299" y="266"/>
                    <a:pt x="300" y="264"/>
                  </a:cubicBezTo>
                  <a:cubicBezTo>
                    <a:pt x="301" y="261"/>
                    <a:pt x="300" y="256"/>
                    <a:pt x="301" y="253"/>
                  </a:cubicBezTo>
                  <a:cubicBezTo>
                    <a:pt x="301" y="251"/>
                    <a:pt x="304" y="249"/>
                    <a:pt x="306" y="247"/>
                  </a:cubicBezTo>
                  <a:cubicBezTo>
                    <a:pt x="304" y="245"/>
                    <a:pt x="302" y="240"/>
                    <a:pt x="305" y="236"/>
                  </a:cubicBezTo>
                  <a:cubicBezTo>
                    <a:pt x="305" y="236"/>
                    <a:pt x="306" y="235"/>
                    <a:pt x="307" y="235"/>
                  </a:cubicBezTo>
                  <a:cubicBezTo>
                    <a:pt x="307" y="234"/>
                    <a:pt x="307" y="229"/>
                    <a:pt x="307" y="229"/>
                  </a:cubicBezTo>
                  <a:cubicBezTo>
                    <a:pt x="307" y="227"/>
                    <a:pt x="308" y="225"/>
                    <a:pt x="308" y="223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6" y="214"/>
                    <a:pt x="306" y="210"/>
                    <a:pt x="307" y="205"/>
                  </a:cubicBezTo>
                  <a:cubicBezTo>
                    <a:pt x="305" y="205"/>
                    <a:pt x="305" y="205"/>
                    <a:pt x="304" y="204"/>
                  </a:cubicBezTo>
                  <a:cubicBezTo>
                    <a:pt x="304" y="203"/>
                    <a:pt x="306" y="202"/>
                    <a:pt x="307" y="201"/>
                  </a:cubicBezTo>
                  <a:cubicBezTo>
                    <a:pt x="307" y="199"/>
                    <a:pt x="306" y="199"/>
                    <a:pt x="307" y="196"/>
                  </a:cubicBezTo>
                  <a:cubicBezTo>
                    <a:pt x="308" y="195"/>
                    <a:pt x="309" y="195"/>
                    <a:pt x="310" y="193"/>
                  </a:cubicBezTo>
                  <a:cubicBezTo>
                    <a:pt x="310" y="193"/>
                    <a:pt x="310" y="188"/>
                    <a:pt x="310" y="188"/>
                  </a:cubicBezTo>
                  <a:cubicBezTo>
                    <a:pt x="314" y="190"/>
                    <a:pt x="313" y="188"/>
                    <a:pt x="315" y="192"/>
                  </a:cubicBezTo>
                  <a:cubicBezTo>
                    <a:pt x="316" y="191"/>
                    <a:pt x="318" y="188"/>
                    <a:pt x="318" y="187"/>
                  </a:cubicBezTo>
                  <a:cubicBezTo>
                    <a:pt x="318" y="187"/>
                    <a:pt x="318" y="186"/>
                    <a:pt x="318" y="185"/>
                  </a:cubicBezTo>
                  <a:cubicBezTo>
                    <a:pt x="318" y="185"/>
                    <a:pt x="320" y="185"/>
                    <a:pt x="320" y="184"/>
                  </a:cubicBezTo>
                  <a:cubicBezTo>
                    <a:pt x="321" y="182"/>
                    <a:pt x="320" y="181"/>
                    <a:pt x="321" y="179"/>
                  </a:cubicBezTo>
                  <a:cubicBezTo>
                    <a:pt x="321" y="177"/>
                    <a:pt x="323" y="176"/>
                    <a:pt x="324" y="174"/>
                  </a:cubicBezTo>
                  <a:cubicBezTo>
                    <a:pt x="325" y="173"/>
                    <a:pt x="324" y="171"/>
                    <a:pt x="325" y="170"/>
                  </a:cubicBezTo>
                  <a:cubicBezTo>
                    <a:pt x="325" y="169"/>
                    <a:pt x="331" y="164"/>
                    <a:pt x="331" y="164"/>
                  </a:cubicBezTo>
                  <a:cubicBezTo>
                    <a:pt x="332" y="164"/>
                    <a:pt x="333" y="164"/>
                    <a:pt x="334" y="164"/>
                  </a:cubicBezTo>
                  <a:cubicBezTo>
                    <a:pt x="335" y="163"/>
                    <a:pt x="335" y="162"/>
                    <a:pt x="336" y="161"/>
                  </a:cubicBezTo>
                  <a:cubicBezTo>
                    <a:pt x="337" y="160"/>
                    <a:pt x="338" y="159"/>
                    <a:pt x="339" y="158"/>
                  </a:cubicBezTo>
                  <a:cubicBezTo>
                    <a:pt x="339" y="158"/>
                    <a:pt x="339" y="157"/>
                    <a:pt x="339" y="156"/>
                  </a:cubicBezTo>
                  <a:cubicBezTo>
                    <a:pt x="339" y="156"/>
                    <a:pt x="341" y="155"/>
                    <a:pt x="341" y="154"/>
                  </a:cubicBezTo>
                  <a:cubicBezTo>
                    <a:pt x="343" y="151"/>
                    <a:pt x="343" y="149"/>
                    <a:pt x="344" y="145"/>
                  </a:cubicBezTo>
                  <a:cubicBezTo>
                    <a:pt x="346" y="144"/>
                    <a:pt x="346" y="144"/>
                    <a:pt x="346" y="144"/>
                  </a:cubicBezTo>
                  <a:cubicBezTo>
                    <a:pt x="346" y="141"/>
                    <a:pt x="345" y="140"/>
                    <a:pt x="345" y="138"/>
                  </a:cubicBezTo>
                  <a:cubicBezTo>
                    <a:pt x="345" y="137"/>
                    <a:pt x="346" y="134"/>
                    <a:pt x="346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43" y="129"/>
                    <a:pt x="345" y="126"/>
                    <a:pt x="344" y="123"/>
                  </a:cubicBezTo>
                  <a:cubicBezTo>
                    <a:pt x="344" y="121"/>
                    <a:pt x="342" y="121"/>
                    <a:pt x="341" y="120"/>
                  </a:cubicBezTo>
                  <a:cubicBezTo>
                    <a:pt x="341" y="119"/>
                    <a:pt x="341" y="118"/>
                    <a:pt x="341" y="118"/>
                  </a:cubicBezTo>
                  <a:cubicBezTo>
                    <a:pt x="341" y="117"/>
                    <a:pt x="340" y="117"/>
                    <a:pt x="340" y="117"/>
                  </a:cubicBezTo>
                  <a:cubicBezTo>
                    <a:pt x="338" y="113"/>
                    <a:pt x="338" y="108"/>
                    <a:pt x="334" y="108"/>
                  </a:cubicBezTo>
                  <a:cubicBezTo>
                    <a:pt x="332" y="107"/>
                    <a:pt x="330" y="109"/>
                    <a:pt x="330" y="109"/>
                  </a:cubicBezTo>
                  <a:cubicBezTo>
                    <a:pt x="330" y="109"/>
                    <a:pt x="330" y="107"/>
                    <a:pt x="330" y="107"/>
                  </a:cubicBezTo>
                  <a:cubicBezTo>
                    <a:pt x="329" y="107"/>
                    <a:pt x="329" y="106"/>
                    <a:pt x="329" y="106"/>
                  </a:cubicBezTo>
                  <a:cubicBezTo>
                    <a:pt x="326" y="105"/>
                    <a:pt x="325" y="107"/>
                    <a:pt x="323" y="108"/>
                  </a:cubicBezTo>
                  <a:cubicBezTo>
                    <a:pt x="323" y="107"/>
                    <a:pt x="324" y="106"/>
                    <a:pt x="324" y="106"/>
                  </a:cubicBezTo>
                  <a:cubicBezTo>
                    <a:pt x="323" y="105"/>
                    <a:pt x="322" y="105"/>
                    <a:pt x="321" y="104"/>
                  </a:cubicBezTo>
                  <a:cubicBezTo>
                    <a:pt x="321" y="104"/>
                    <a:pt x="321" y="103"/>
                    <a:pt x="321" y="102"/>
                  </a:cubicBezTo>
                  <a:cubicBezTo>
                    <a:pt x="317" y="98"/>
                    <a:pt x="317" y="98"/>
                    <a:pt x="317" y="98"/>
                  </a:cubicBezTo>
                  <a:cubicBezTo>
                    <a:pt x="317" y="97"/>
                    <a:pt x="316" y="98"/>
                    <a:pt x="316" y="98"/>
                  </a:cubicBezTo>
                  <a:cubicBezTo>
                    <a:pt x="313" y="96"/>
                    <a:pt x="310" y="92"/>
                    <a:pt x="307" y="90"/>
                  </a:cubicBezTo>
                  <a:cubicBezTo>
                    <a:pt x="305" y="89"/>
                    <a:pt x="304" y="89"/>
                    <a:pt x="302" y="88"/>
                  </a:cubicBezTo>
                  <a:cubicBezTo>
                    <a:pt x="301" y="88"/>
                    <a:pt x="300" y="86"/>
                    <a:pt x="299" y="86"/>
                  </a:cubicBezTo>
                  <a:cubicBezTo>
                    <a:pt x="295" y="85"/>
                    <a:pt x="294" y="86"/>
                    <a:pt x="290" y="86"/>
                  </a:cubicBezTo>
                  <a:cubicBezTo>
                    <a:pt x="283" y="85"/>
                    <a:pt x="284" y="82"/>
                    <a:pt x="279" y="84"/>
                  </a:cubicBezTo>
                  <a:cubicBezTo>
                    <a:pt x="278" y="83"/>
                    <a:pt x="276" y="80"/>
                    <a:pt x="275" y="80"/>
                  </a:cubicBezTo>
                  <a:cubicBezTo>
                    <a:pt x="273" y="79"/>
                    <a:pt x="272" y="80"/>
                    <a:pt x="271" y="80"/>
                  </a:cubicBezTo>
                  <a:cubicBezTo>
                    <a:pt x="271" y="80"/>
                    <a:pt x="270" y="80"/>
                    <a:pt x="269" y="80"/>
                  </a:cubicBezTo>
                  <a:cubicBezTo>
                    <a:pt x="267" y="82"/>
                    <a:pt x="267" y="86"/>
                    <a:pt x="263" y="86"/>
                  </a:cubicBezTo>
                  <a:cubicBezTo>
                    <a:pt x="261" y="85"/>
                    <a:pt x="262" y="82"/>
                    <a:pt x="263" y="80"/>
                  </a:cubicBezTo>
                  <a:cubicBezTo>
                    <a:pt x="263" y="80"/>
                    <a:pt x="260" y="80"/>
                    <a:pt x="260" y="80"/>
                  </a:cubicBezTo>
                  <a:cubicBezTo>
                    <a:pt x="260" y="79"/>
                    <a:pt x="261" y="78"/>
                    <a:pt x="261" y="78"/>
                  </a:cubicBezTo>
                  <a:cubicBezTo>
                    <a:pt x="262" y="76"/>
                    <a:pt x="261" y="76"/>
                    <a:pt x="261" y="75"/>
                  </a:cubicBezTo>
                  <a:cubicBezTo>
                    <a:pt x="259" y="75"/>
                    <a:pt x="260" y="76"/>
                    <a:pt x="259" y="74"/>
                  </a:cubicBezTo>
                  <a:cubicBezTo>
                    <a:pt x="258" y="74"/>
                    <a:pt x="258" y="74"/>
                    <a:pt x="258" y="74"/>
                  </a:cubicBezTo>
                  <a:cubicBezTo>
                    <a:pt x="258" y="74"/>
                    <a:pt x="258" y="73"/>
                    <a:pt x="259" y="72"/>
                  </a:cubicBezTo>
                  <a:cubicBezTo>
                    <a:pt x="258" y="71"/>
                    <a:pt x="258" y="71"/>
                    <a:pt x="257" y="70"/>
                  </a:cubicBezTo>
                  <a:cubicBezTo>
                    <a:pt x="256" y="70"/>
                    <a:pt x="255" y="69"/>
                    <a:pt x="254" y="70"/>
                  </a:cubicBezTo>
                  <a:cubicBezTo>
                    <a:pt x="254" y="70"/>
                    <a:pt x="253" y="72"/>
                    <a:pt x="252" y="72"/>
                  </a:cubicBezTo>
                  <a:cubicBezTo>
                    <a:pt x="252" y="71"/>
                    <a:pt x="253" y="70"/>
                    <a:pt x="253" y="68"/>
                  </a:cubicBezTo>
                  <a:cubicBezTo>
                    <a:pt x="251" y="68"/>
                    <a:pt x="251" y="67"/>
                    <a:pt x="248" y="66"/>
                  </a:cubicBezTo>
                  <a:cubicBezTo>
                    <a:pt x="248" y="66"/>
                    <a:pt x="248" y="64"/>
                    <a:pt x="248" y="64"/>
                  </a:cubicBezTo>
                  <a:cubicBezTo>
                    <a:pt x="247" y="64"/>
                    <a:pt x="247" y="66"/>
                    <a:pt x="245" y="65"/>
                  </a:cubicBezTo>
                  <a:cubicBezTo>
                    <a:pt x="244" y="65"/>
                    <a:pt x="242" y="62"/>
                    <a:pt x="241" y="61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2" y="58"/>
                    <a:pt x="230" y="63"/>
                    <a:pt x="226" y="65"/>
                  </a:cubicBezTo>
                  <a:cubicBezTo>
                    <a:pt x="227" y="66"/>
                    <a:pt x="228" y="67"/>
                    <a:pt x="228" y="68"/>
                  </a:cubicBezTo>
                  <a:cubicBezTo>
                    <a:pt x="227" y="69"/>
                    <a:pt x="226" y="68"/>
                    <a:pt x="225" y="68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4" y="72"/>
                    <a:pt x="217" y="75"/>
                    <a:pt x="220" y="72"/>
                  </a:cubicBezTo>
                  <a:cubicBezTo>
                    <a:pt x="216" y="72"/>
                    <a:pt x="214" y="72"/>
                    <a:pt x="210" y="74"/>
                  </a:cubicBezTo>
                  <a:cubicBezTo>
                    <a:pt x="208" y="72"/>
                    <a:pt x="208" y="71"/>
                    <a:pt x="207" y="70"/>
                  </a:cubicBezTo>
                  <a:cubicBezTo>
                    <a:pt x="211" y="73"/>
                    <a:pt x="209" y="72"/>
                    <a:pt x="214" y="71"/>
                  </a:cubicBezTo>
                  <a:cubicBezTo>
                    <a:pt x="214" y="71"/>
                    <a:pt x="218" y="72"/>
                    <a:pt x="219" y="72"/>
                  </a:cubicBezTo>
                  <a:cubicBezTo>
                    <a:pt x="219" y="72"/>
                    <a:pt x="219" y="71"/>
                    <a:pt x="219" y="70"/>
                  </a:cubicBezTo>
                  <a:cubicBezTo>
                    <a:pt x="221" y="70"/>
                    <a:pt x="221" y="70"/>
                    <a:pt x="222" y="70"/>
                  </a:cubicBezTo>
                  <a:cubicBezTo>
                    <a:pt x="222" y="68"/>
                    <a:pt x="222" y="68"/>
                    <a:pt x="222" y="68"/>
                  </a:cubicBezTo>
                  <a:cubicBezTo>
                    <a:pt x="222" y="68"/>
                    <a:pt x="224" y="68"/>
                    <a:pt x="224" y="68"/>
                  </a:cubicBezTo>
                  <a:cubicBezTo>
                    <a:pt x="225" y="67"/>
                    <a:pt x="224" y="66"/>
                    <a:pt x="225" y="64"/>
                  </a:cubicBezTo>
                  <a:cubicBezTo>
                    <a:pt x="226" y="64"/>
                    <a:pt x="226" y="64"/>
                    <a:pt x="226" y="64"/>
                  </a:cubicBezTo>
                  <a:cubicBezTo>
                    <a:pt x="227" y="62"/>
                    <a:pt x="226" y="60"/>
                    <a:pt x="225" y="58"/>
                  </a:cubicBezTo>
                  <a:cubicBezTo>
                    <a:pt x="227" y="58"/>
                    <a:pt x="225" y="55"/>
                    <a:pt x="225" y="55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3" y="55"/>
                    <a:pt x="222" y="55"/>
                    <a:pt x="219" y="55"/>
                  </a:cubicBezTo>
                  <a:cubicBezTo>
                    <a:pt x="220" y="55"/>
                    <a:pt x="220" y="51"/>
                    <a:pt x="219" y="51"/>
                  </a:cubicBezTo>
                  <a:cubicBezTo>
                    <a:pt x="214" y="50"/>
                    <a:pt x="214" y="54"/>
                    <a:pt x="212" y="55"/>
                  </a:cubicBezTo>
                  <a:cubicBezTo>
                    <a:pt x="211" y="56"/>
                    <a:pt x="209" y="56"/>
                    <a:pt x="209" y="57"/>
                  </a:cubicBezTo>
                  <a:cubicBezTo>
                    <a:pt x="208" y="57"/>
                    <a:pt x="209" y="59"/>
                    <a:pt x="208" y="60"/>
                  </a:cubicBezTo>
                  <a:cubicBezTo>
                    <a:pt x="208" y="60"/>
                    <a:pt x="206" y="60"/>
                    <a:pt x="206" y="61"/>
                  </a:cubicBezTo>
                  <a:cubicBezTo>
                    <a:pt x="205" y="64"/>
                    <a:pt x="206" y="66"/>
                    <a:pt x="206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3" y="62"/>
                    <a:pt x="203" y="65"/>
                    <a:pt x="201" y="66"/>
                  </a:cubicBezTo>
                  <a:cubicBezTo>
                    <a:pt x="200" y="67"/>
                    <a:pt x="199" y="67"/>
                    <a:pt x="199" y="67"/>
                  </a:cubicBezTo>
                  <a:cubicBezTo>
                    <a:pt x="198" y="68"/>
                    <a:pt x="200" y="72"/>
                    <a:pt x="199" y="75"/>
                  </a:cubicBezTo>
                  <a:cubicBezTo>
                    <a:pt x="199" y="76"/>
                    <a:pt x="197" y="77"/>
                    <a:pt x="197" y="78"/>
                  </a:cubicBezTo>
                  <a:cubicBezTo>
                    <a:pt x="196" y="80"/>
                    <a:pt x="198" y="75"/>
                    <a:pt x="198" y="75"/>
                  </a:cubicBezTo>
                  <a:cubicBezTo>
                    <a:pt x="198" y="73"/>
                    <a:pt x="197" y="69"/>
                    <a:pt x="197" y="68"/>
                  </a:cubicBezTo>
                  <a:cubicBezTo>
                    <a:pt x="197" y="68"/>
                    <a:pt x="197" y="66"/>
                    <a:pt x="197" y="66"/>
                  </a:cubicBezTo>
                  <a:cubicBezTo>
                    <a:pt x="196" y="66"/>
                    <a:pt x="195" y="65"/>
                    <a:pt x="194" y="66"/>
                  </a:cubicBezTo>
                  <a:cubicBezTo>
                    <a:pt x="192" y="66"/>
                    <a:pt x="190" y="69"/>
                    <a:pt x="188" y="69"/>
                  </a:cubicBezTo>
                  <a:cubicBezTo>
                    <a:pt x="186" y="70"/>
                    <a:pt x="185" y="69"/>
                    <a:pt x="183" y="70"/>
                  </a:cubicBezTo>
                  <a:cubicBezTo>
                    <a:pt x="186" y="69"/>
                    <a:pt x="190" y="66"/>
                    <a:pt x="193" y="65"/>
                  </a:cubicBezTo>
                  <a:cubicBezTo>
                    <a:pt x="193" y="65"/>
                    <a:pt x="195" y="66"/>
                    <a:pt x="196" y="65"/>
                  </a:cubicBezTo>
                  <a:cubicBezTo>
                    <a:pt x="197" y="64"/>
                    <a:pt x="196" y="61"/>
                    <a:pt x="197" y="60"/>
                  </a:cubicBezTo>
                  <a:cubicBezTo>
                    <a:pt x="197" y="59"/>
                    <a:pt x="200" y="57"/>
                    <a:pt x="200" y="55"/>
                  </a:cubicBezTo>
                  <a:cubicBezTo>
                    <a:pt x="200" y="55"/>
                    <a:pt x="200" y="54"/>
                    <a:pt x="200" y="53"/>
                  </a:cubicBezTo>
                  <a:cubicBezTo>
                    <a:pt x="201" y="52"/>
                    <a:pt x="203" y="51"/>
                    <a:pt x="204" y="51"/>
                  </a:cubicBezTo>
                  <a:cubicBezTo>
                    <a:pt x="205" y="50"/>
                    <a:pt x="205" y="47"/>
                    <a:pt x="206" y="47"/>
                  </a:cubicBezTo>
                  <a:cubicBezTo>
                    <a:pt x="207" y="47"/>
                    <a:pt x="207" y="49"/>
                    <a:pt x="206" y="49"/>
                  </a:cubicBezTo>
                  <a:cubicBezTo>
                    <a:pt x="206" y="50"/>
                    <a:pt x="206" y="51"/>
                    <a:pt x="207" y="53"/>
                  </a:cubicBezTo>
                  <a:cubicBezTo>
                    <a:pt x="208" y="52"/>
                    <a:pt x="213" y="54"/>
                    <a:pt x="212" y="51"/>
                  </a:cubicBezTo>
                  <a:cubicBezTo>
                    <a:pt x="212" y="50"/>
                    <a:pt x="212" y="50"/>
                    <a:pt x="211" y="50"/>
                  </a:cubicBezTo>
                  <a:cubicBezTo>
                    <a:pt x="211" y="49"/>
                    <a:pt x="211" y="47"/>
                    <a:pt x="211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5"/>
                    <a:pt x="214" y="43"/>
                    <a:pt x="214" y="41"/>
                  </a:cubicBezTo>
                  <a:cubicBezTo>
                    <a:pt x="213" y="42"/>
                    <a:pt x="212" y="41"/>
                    <a:pt x="212" y="41"/>
                  </a:cubicBezTo>
                  <a:cubicBezTo>
                    <a:pt x="211" y="41"/>
                    <a:pt x="210" y="43"/>
                    <a:pt x="210" y="43"/>
                  </a:cubicBezTo>
                  <a:cubicBezTo>
                    <a:pt x="210" y="44"/>
                    <a:pt x="211" y="44"/>
                    <a:pt x="210" y="45"/>
                  </a:cubicBezTo>
                  <a:cubicBezTo>
                    <a:pt x="210" y="45"/>
                    <a:pt x="208" y="45"/>
                    <a:pt x="208" y="45"/>
                  </a:cubicBezTo>
                  <a:cubicBezTo>
                    <a:pt x="210" y="41"/>
                    <a:pt x="212" y="41"/>
                    <a:pt x="208" y="38"/>
                  </a:cubicBezTo>
                  <a:cubicBezTo>
                    <a:pt x="213" y="36"/>
                    <a:pt x="211" y="37"/>
                    <a:pt x="213" y="32"/>
                  </a:cubicBezTo>
                  <a:cubicBezTo>
                    <a:pt x="211" y="32"/>
                    <a:pt x="209" y="32"/>
                    <a:pt x="207" y="32"/>
                  </a:cubicBezTo>
                  <a:cubicBezTo>
                    <a:pt x="207" y="30"/>
                    <a:pt x="208" y="27"/>
                    <a:pt x="207" y="25"/>
                  </a:cubicBezTo>
                  <a:cubicBezTo>
                    <a:pt x="207" y="24"/>
                    <a:pt x="205" y="23"/>
                    <a:pt x="205" y="23"/>
                  </a:cubicBezTo>
                  <a:cubicBezTo>
                    <a:pt x="204" y="20"/>
                    <a:pt x="206" y="19"/>
                    <a:pt x="205" y="16"/>
                  </a:cubicBezTo>
                  <a:cubicBezTo>
                    <a:pt x="204" y="14"/>
                    <a:pt x="202" y="12"/>
                    <a:pt x="202" y="10"/>
                  </a:cubicBezTo>
                  <a:cubicBezTo>
                    <a:pt x="201" y="9"/>
                    <a:pt x="202" y="8"/>
                    <a:pt x="202" y="7"/>
                  </a:cubicBezTo>
                  <a:cubicBezTo>
                    <a:pt x="201" y="7"/>
                    <a:pt x="199" y="7"/>
                    <a:pt x="199" y="6"/>
                  </a:cubicBezTo>
                  <a:cubicBezTo>
                    <a:pt x="195" y="13"/>
                    <a:pt x="195" y="13"/>
                    <a:pt x="195" y="13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4" y="19"/>
                    <a:pt x="193" y="27"/>
                    <a:pt x="192" y="28"/>
                  </a:cubicBezTo>
                  <a:cubicBezTo>
                    <a:pt x="192" y="30"/>
                    <a:pt x="187" y="36"/>
                    <a:pt x="187" y="36"/>
                  </a:cubicBezTo>
                  <a:cubicBezTo>
                    <a:pt x="184" y="33"/>
                    <a:pt x="184" y="33"/>
                    <a:pt x="184" y="33"/>
                  </a:cubicBezTo>
                  <a:cubicBezTo>
                    <a:pt x="179" y="34"/>
                    <a:pt x="179" y="34"/>
                    <a:pt x="179" y="34"/>
                  </a:cubicBezTo>
                  <a:cubicBezTo>
                    <a:pt x="179" y="34"/>
                    <a:pt x="176" y="37"/>
                    <a:pt x="174" y="36"/>
                  </a:cubicBezTo>
                  <a:cubicBezTo>
                    <a:pt x="172" y="34"/>
                    <a:pt x="171" y="31"/>
                    <a:pt x="171" y="31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47" y="38"/>
                    <a:pt x="147" y="38"/>
                    <a:pt x="147" y="38"/>
                  </a:cubicBezTo>
                  <a:cubicBezTo>
                    <a:pt x="147" y="38"/>
                    <a:pt x="145" y="39"/>
                    <a:pt x="143" y="37"/>
                  </a:cubicBezTo>
                  <a:cubicBezTo>
                    <a:pt x="140" y="36"/>
                    <a:pt x="141" y="39"/>
                    <a:pt x="139" y="39"/>
                  </a:cubicBezTo>
                  <a:cubicBezTo>
                    <a:pt x="137" y="39"/>
                    <a:pt x="138" y="43"/>
                    <a:pt x="137" y="42"/>
                  </a:cubicBezTo>
                  <a:cubicBezTo>
                    <a:pt x="135" y="41"/>
                    <a:pt x="134" y="45"/>
                    <a:pt x="133" y="45"/>
                  </a:cubicBezTo>
                  <a:cubicBezTo>
                    <a:pt x="131" y="45"/>
                    <a:pt x="129" y="44"/>
                    <a:pt x="129" y="42"/>
                  </a:cubicBezTo>
                  <a:cubicBezTo>
                    <a:pt x="129" y="41"/>
                    <a:pt x="126" y="40"/>
                    <a:pt x="125" y="39"/>
                  </a:cubicBezTo>
                  <a:cubicBezTo>
                    <a:pt x="124" y="37"/>
                    <a:pt x="122" y="36"/>
                    <a:pt x="123" y="33"/>
                  </a:cubicBezTo>
                  <a:cubicBezTo>
                    <a:pt x="124" y="30"/>
                    <a:pt x="123" y="20"/>
                    <a:pt x="123" y="20"/>
                  </a:cubicBezTo>
                  <a:cubicBezTo>
                    <a:pt x="123" y="20"/>
                    <a:pt x="126" y="18"/>
                    <a:pt x="128" y="16"/>
                  </a:cubicBezTo>
                  <a:cubicBezTo>
                    <a:pt x="130" y="15"/>
                    <a:pt x="129" y="14"/>
                    <a:pt x="128" y="12"/>
                  </a:cubicBezTo>
                  <a:cubicBezTo>
                    <a:pt x="127" y="11"/>
                    <a:pt x="129" y="9"/>
                    <a:pt x="128" y="9"/>
                  </a:cubicBezTo>
                  <a:cubicBezTo>
                    <a:pt x="127" y="8"/>
                    <a:pt x="123" y="7"/>
                    <a:pt x="123" y="7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4"/>
                    <a:pt x="126" y="1"/>
                    <a:pt x="124" y="1"/>
                  </a:cubicBezTo>
                  <a:cubicBezTo>
                    <a:pt x="122" y="2"/>
                    <a:pt x="118" y="0"/>
                    <a:pt x="118" y="0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4" y="6"/>
                    <a:pt x="113" y="6"/>
                  </a:cubicBezTo>
                  <a:cubicBezTo>
                    <a:pt x="111" y="6"/>
                    <a:pt x="111" y="10"/>
                    <a:pt x="109" y="10"/>
                  </a:cubicBezTo>
                  <a:cubicBezTo>
                    <a:pt x="107" y="10"/>
                    <a:pt x="107" y="12"/>
                    <a:pt x="105" y="12"/>
                  </a:cubicBezTo>
                  <a:cubicBezTo>
                    <a:pt x="103" y="12"/>
                    <a:pt x="100" y="12"/>
                    <a:pt x="100" y="12"/>
                  </a:cubicBezTo>
                  <a:cubicBezTo>
                    <a:pt x="100" y="12"/>
                    <a:pt x="98" y="11"/>
                    <a:pt x="97" y="13"/>
                  </a:cubicBezTo>
                  <a:cubicBezTo>
                    <a:pt x="96" y="15"/>
                    <a:pt x="98" y="16"/>
                    <a:pt x="98" y="16"/>
                  </a:cubicBezTo>
                  <a:cubicBezTo>
                    <a:pt x="98" y="16"/>
                    <a:pt x="94" y="16"/>
                    <a:pt x="93" y="14"/>
                  </a:cubicBezTo>
                  <a:cubicBezTo>
                    <a:pt x="92" y="13"/>
                    <a:pt x="87" y="13"/>
                    <a:pt x="87" y="13"/>
                  </a:cubicBezTo>
                  <a:cubicBezTo>
                    <a:pt x="87" y="13"/>
                    <a:pt x="85" y="11"/>
                    <a:pt x="81" y="11"/>
                  </a:cubicBezTo>
                  <a:cubicBezTo>
                    <a:pt x="78" y="10"/>
                    <a:pt x="78" y="11"/>
                    <a:pt x="80" y="12"/>
                  </a:cubicBezTo>
                  <a:cubicBezTo>
                    <a:pt x="82" y="13"/>
                    <a:pt x="80" y="15"/>
                    <a:pt x="82" y="17"/>
                  </a:cubicBezTo>
                  <a:cubicBezTo>
                    <a:pt x="84" y="19"/>
                    <a:pt x="84" y="20"/>
                    <a:pt x="84" y="21"/>
                  </a:cubicBezTo>
                  <a:cubicBezTo>
                    <a:pt x="85" y="23"/>
                    <a:pt x="83" y="27"/>
                    <a:pt x="83" y="29"/>
                  </a:cubicBezTo>
                  <a:cubicBezTo>
                    <a:pt x="84" y="31"/>
                    <a:pt x="85" y="31"/>
                    <a:pt x="87" y="32"/>
                  </a:cubicBezTo>
                  <a:cubicBezTo>
                    <a:pt x="88" y="33"/>
                    <a:pt x="91" y="32"/>
                    <a:pt x="93" y="31"/>
                  </a:cubicBezTo>
                  <a:cubicBezTo>
                    <a:pt x="95" y="30"/>
                    <a:pt x="96" y="34"/>
                    <a:pt x="96" y="34"/>
                  </a:cubicBezTo>
                  <a:cubicBezTo>
                    <a:pt x="96" y="34"/>
                    <a:pt x="95" y="35"/>
                    <a:pt x="93" y="35"/>
                  </a:cubicBezTo>
                  <a:cubicBezTo>
                    <a:pt x="91" y="35"/>
                    <a:pt x="90" y="41"/>
                    <a:pt x="88" y="41"/>
                  </a:cubicBezTo>
                  <a:cubicBezTo>
                    <a:pt x="86" y="41"/>
                    <a:pt x="86" y="43"/>
                    <a:pt x="84" y="43"/>
                  </a:cubicBezTo>
                  <a:cubicBezTo>
                    <a:pt x="82" y="43"/>
                    <a:pt x="81" y="47"/>
                    <a:pt x="79" y="47"/>
                  </a:cubicBezTo>
                  <a:cubicBezTo>
                    <a:pt x="76" y="47"/>
                    <a:pt x="73" y="50"/>
                    <a:pt x="73" y="50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49" y="48"/>
                    <a:pt x="46" y="48"/>
                  </a:cubicBezTo>
                  <a:cubicBezTo>
                    <a:pt x="44" y="48"/>
                    <a:pt x="41" y="46"/>
                    <a:pt x="41" y="46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4" y="65"/>
                    <a:pt x="44" y="66"/>
                  </a:cubicBezTo>
                  <a:cubicBezTo>
                    <a:pt x="46" y="69"/>
                    <a:pt x="43" y="72"/>
                    <a:pt x="43" y="74"/>
                  </a:cubicBezTo>
                  <a:cubicBezTo>
                    <a:pt x="42" y="77"/>
                    <a:pt x="33" y="99"/>
                    <a:pt x="33" y="99"/>
                  </a:cubicBezTo>
                  <a:cubicBezTo>
                    <a:pt x="33" y="99"/>
                    <a:pt x="33" y="102"/>
                    <a:pt x="31" y="102"/>
                  </a:cubicBezTo>
                  <a:cubicBezTo>
                    <a:pt x="28" y="102"/>
                    <a:pt x="26" y="102"/>
                    <a:pt x="24" y="103"/>
                  </a:cubicBezTo>
                  <a:cubicBezTo>
                    <a:pt x="22" y="104"/>
                    <a:pt x="18" y="104"/>
                    <a:pt x="16" y="106"/>
                  </a:cubicBezTo>
                  <a:cubicBezTo>
                    <a:pt x="14" y="108"/>
                    <a:pt x="10" y="109"/>
                    <a:pt x="9" y="112"/>
                  </a:cubicBezTo>
                  <a:cubicBezTo>
                    <a:pt x="8" y="114"/>
                    <a:pt x="8" y="117"/>
                    <a:pt x="7" y="119"/>
                  </a:cubicBezTo>
                  <a:cubicBezTo>
                    <a:pt x="5" y="122"/>
                    <a:pt x="4" y="123"/>
                    <a:pt x="4" y="125"/>
                  </a:cubicBezTo>
                  <a:cubicBezTo>
                    <a:pt x="4" y="127"/>
                    <a:pt x="4" y="130"/>
                    <a:pt x="4" y="130"/>
                  </a:cubicBezTo>
                  <a:cubicBezTo>
                    <a:pt x="4" y="130"/>
                    <a:pt x="0" y="128"/>
                    <a:pt x="0" y="130"/>
                  </a:cubicBezTo>
                  <a:cubicBezTo>
                    <a:pt x="0" y="131"/>
                    <a:pt x="0" y="135"/>
                    <a:pt x="2" y="136"/>
                  </a:cubicBezTo>
                  <a:cubicBezTo>
                    <a:pt x="3" y="136"/>
                    <a:pt x="3" y="140"/>
                    <a:pt x="3" y="140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6" y="146"/>
                    <a:pt x="7" y="149"/>
                  </a:cubicBezTo>
                  <a:cubicBezTo>
                    <a:pt x="8" y="151"/>
                    <a:pt x="13" y="152"/>
                    <a:pt x="13" y="154"/>
                  </a:cubicBezTo>
                  <a:cubicBezTo>
                    <a:pt x="13" y="157"/>
                    <a:pt x="15" y="158"/>
                    <a:pt x="15" y="158"/>
                  </a:cubicBezTo>
                  <a:cubicBezTo>
                    <a:pt x="23" y="158"/>
                    <a:pt x="23" y="158"/>
                    <a:pt x="23" y="158"/>
                  </a:cubicBezTo>
                  <a:cubicBezTo>
                    <a:pt x="23" y="158"/>
                    <a:pt x="27" y="156"/>
                    <a:pt x="29" y="154"/>
                  </a:cubicBezTo>
                  <a:cubicBezTo>
                    <a:pt x="31" y="152"/>
                    <a:pt x="31" y="156"/>
                    <a:pt x="31" y="156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39" y="185"/>
                    <a:pt x="41" y="185"/>
                    <a:pt x="43" y="186"/>
                  </a:cubicBezTo>
                  <a:cubicBezTo>
                    <a:pt x="44" y="187"/>
                    <a:pt x="49" y="185"/>
                    <a:pt x="48" y="184"/>
                  </a:cubicBezTo>
                  <a:cubicBezTo>
                    <a:pt x="47" y="182"/>
                    <a:pt x="49" y="181"/>
                    <a:pt x="49" y="181"/>
                  </a:cubicBezTo>
                  <a:cubicBezTo>
                    <a:pt x="52" y="181"/>
                    <a:pt x="52" y="181"/>
                    <a:pt x="52" y="181"/>
                  </a:cubicBezTo>
                  <a:cubicBezTo>
                    <a:pt x="52" y="181"/>
                    <a:pt x="58" y="171"/>
                    <a:pt x="61" y="170"/>
                  </a:cubicBezTo>
                  <a:cubicBezTo>
                    <a:pt x="65" y="170"/>
                    <a:pt x="69" y="168"/>
                    <a:pt x="72" y="168"/>
                  </a:cubicBezTo>
                  <a:cubicBezTo>
                    <a:pt x="76" y="168"/>
                    <a:pt x="76" y="168"/>
                    <a:pt x="76" y="168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7" y="170"/>
                    <a:pt x="73" y="177"/>
                    <a:pt x="74" y="179"/>
                  </a:cubicBezTo>
                  <a:cubicBezTo>
                    <a:pt x="75" y="181"/>
                    <a:pt x="76" y="184"/>
                    <a:pt x="78" y="184"/>
                  </a:cubicBezTo>
                  <a:cubicBezTo>
                    <a:pt x="80" y="185"/>
                    <a:pt x="80" y="185"/>
                    <a:pt x="83" y="186"/>
                  </a:cubicBezTo>
                  <a:cubicBezTo>
                    <a:pt x="85" y="186"/>
                    <a:pt x="86" y="182"/>
                    <a:pt x="88" y="185"/>
                  </a:cubicBezTo>
                  <a:cubicBezTo>
                    <a:pt x="91" y="188"/>
                    <a:pt x="92" y="189"/>
                    <a:pt x="95" y="191"/>
                  </a:cubicBezTo>
                  <a:cubicBezTo>
                    <a:pt x="98" y="192"/>
                    <a:pt x="97" y="193"/>
                    <a:pt x="100" y="195"/>
                  </a:cubicBezTo>
                  <a:cubicBezTo>
                    <a:pt x="102" y="196"/>
                    <a:pt x="103" y="198"/>
                    <a:pt x="106" y="198"/>
                  </a:cubicBezTo>
                  <a:cubicBezTo>
                    <a:pt x="109" y="198"/>
                    <a:pt x="110" y="200"/>
                    <a:pt x="113" y="200"/>
                  </a:cubicBezTo>
                  <a:cubicBezTo>
                    <a:pt x="115" y="200"/>
                    <a:pt x="117" y="198"/>
                    <a:pt x="118" y="200"/>
                  </a:cubicBezTo>
                  <a:cubicBezTo>
                    <a:pt x="120" y="202"/>
                    <a:pt x="120" y="205"/>
                    <a:pt x="121" y="208"/>
                  </a:cubicBezTo>
                  <a:cubicBezTo>
                    <a:pt x="122" y="210"/>
                    <a:pt x="123" y="213"/>
                    <a:pt x="123" y="213"/>
                  </a:cubicBezTo>
                  <a:cubicBezTo>
                    <a:pt x="123" y="213"/>
                    <a:pt x="121" y="216"/>
                    <a:pt x="120" y="218"/>
                  </a:cubicBezTo>
                  <a:cubicBezTo>
                    <a:pt x="119" y="220"/>
                    <a:pt x="120" y="222"/>
                    <a:pt x="122" y="225"/>
                  </a:cubicBezTo>
                  <a:cubicBezTo>
                    <a:pt x="123" y="228"/>
                    <a:pt x="123" y="230"/>
                    <a:pt x="123" y="230"/>
                  </a:cubicBezTo>
                  <a:cubicBezTo>
                    <a:pt x="136" y="229"/>
                    <a:pt x="136" y="229"/>
                    <a:pt x="136" y="229"/>
                  </a:cubicBezTo>
                  <a:cubicBezTo>
                    <a:pt x="136" y="229"/>
                    <a:pt x="135" y="232"/>
                    <a:pt x="136" y="234"/>
                  </a:cubicBezTo>
                  <a:cubicBezTo>
                    <a:pt x="136" y="237"/>
                    <a:pt x="136" y="239"/>
                    <a:pt x="139" y="241"/>
                  </a:cubicBezTo>
                  <a:cubicBezTo>
                    <a:pt x="141" y="242"/>
                    <a:pt x="142" y="244"/>
                    <a:pt x="143" y="246"/>
                  </a:cubicBezTo>
                  <a:cubicBezTo>
                    <a:pt x="144" y="248"/>
                    <a:pt x="143" y="248"/>
                    <a:pt x="143" y="251"/>
                  </a:cubicBezTo>
                  <a:cubicBezTo>
                    <a:pt x="143" y="254"/>
                    <a:pt x="140" y="262"/>
                    <a:pt x="140" y="262"/>
                  </a:cubicBezTo>
                  <a:cubicBezTo>
                    <a:pt x="142" y="265"/>
                    <a:pt x="142" y="265"/>
                    <a:pt x="142" y="265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9"/>
                    <a:pt x="141" y="269"/>
                    <a:pt x="141" y="269"/>
                  </a:cubicBezTo>
                  <a:cubicBezTo>
                    <a:pt x="141" y="269"/>
                    <a:pt x="142" y="270"/>
                    <a:pt x="143" y="272"/>
                  </a:cubicBezTo>
                  <a:cubicBezTo>
                    <a:pt x="145" y="274"/>
                    <a:pt x="144" y="277"/>
                    <a:pt x="144" y="280"/>
                  </a:cubicBezTo>
                  <a:cubicBezTo>
                    <a:pt x="143" y="284"/>
                    <a:pt x="145" y="285"/>
                    <a:pt x="145" y="288"/>
                  </a:cubicBezTo>
                  <a:cubicBezTo>
                    <a:pt x="145" y="290"/>
                    <a:pt x="155" y="290"/>
                    <a:pt x="155" y="290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8" y="291"/>
                    <a:pt x="158" y="291"/>
                    <a:pt x="158" y="291"/>
                  </a:cubicBezTo>
                  <a:cubicBezTo>
                    <a:pt x="158" y="291"/>
                    <a:pt x="158" y="294"/>
                    <a:pt x="161" y="294"/>
                  </a:cubicBezTo>
                  <a:cubicBezTo>
                    <a:pt x="164" y="294"/>
                    <a:pt x="165" y="295"/>
                    <a:pt x="165" y="298"/>
                  </a:cubicBezTo>
                  <a:cubicBezTo>
                    <a:pt x="165" y="302"/>
                    <a:pt x="165" y="305"/>
                    <a:pt x="165" y="308"/>
                  </a:cubicBezTo>
                  <a:cubicBezTo>
                    <a:pt x="165" y="311"/>
                    <a:pt x="166" y="314"/>
                    <a:pt x="167" y="313"/>
                  </a:cubicBezTo>
                  <a:cubicBezTo>
                    <a:pt x="169" y="312"/>
                    <a:pt x="172" y="311"/>
                    <a:pt x="172" y="312"/>
                  </a:cubicBezTo>
                  <a:cubicBezTo>
                    <a:pt x="172" y="314"/>
                    <a:pt x="172" y="319"/>
                    <a:pt x="171" y="321"/>
                  </a:cubicBezTo>
                  <a:cubicBezTo>
                    <a:pt x="169" y="323"/>
                    <a:pt x="170" y="331"/>
                    <a:pt x="170" y="331"/>
                  </a:cubicBezTo>
                  <a:cubicBezTo>
                    <a:pt x="170" y="331"/>
                    <a:pt x="175" y="334"/>
                    <a:pt x="174" y="332"/>
                  </a:cubicBezTo>
                  <a:cubicBezTo>
                    <a:pt x="174" y="330"/>
                    <a:pt x="177" y="332"/>
                    <a:pt x="177" y="332"/>
                  </a:cubicBezTo>
                  <a:cubicBezTo>
                    <a:pt x="177" y="332"/>
                    <a:pt x="177" y="336"/>
                    <a:pt x="178" y="339"/>
                  </a:cubicBezTo>
                  <a:cubicBezTo>
                    <a:pt x="178" y="342"/>
                    <a:pt x="178" y="347"/>
                    <a:pt x="178" y="348"/>
                  </a:cubicBezTo>
                  <a:cubicBezTo>
                    <a:pt x="179" y="350"/>
                    <a:pt x="176" y="350"/>
                    <a:pt x="175" y="351"/>
                  </a:cubicBezTo>
                  <a:cubicBezTo>
                    <a:pt x="174" y="353"/>
                    <a:pt x="169" y="352"/>
                    <a:pt x="168" y="355"/>
                  </a:cubicBezTo>
                  <a:cubicBezTo>
                    <a:pt x="167" y="357"/>
                    <a:pt x="166" y="359"/>
                    <a:pt x="164" y="361"/>
                  </a:cubicBezTo>
                  <a:cubicBezTo>
                    <a:pt x="162" y="363"/>
                    <a:pt x="160" y="363"/>
                    <a:pt x="160" y="365"/>
                  </a:cubicBezTo>
                  <a:cubicBezTo>
                    <a:pt x="159" y="367"/>
                    <a:pt x="154" y="366"/>
                    <a:pt x="154" y="369"/>
                  </a:cubicBezTo>
                  <a:cubicBezTo>
                    <a:pt x="154" y="372"/>
                    <a:pt x="153" y="375"/>
                    <a:pt x="151" y="376"/>
                  </a:cubicBezTo>
                  <a:cubicBezTo>
                    <a:pt x="149" y="377"/>
                    <a:pt x="147" y="378"/>
                    <a:pt x="147" y="380"/>
                  </a:cubicBezTo>
                  <a:cubicBezTo>
                    <a:pt x="147" y="382"/>
                    <a:pt x="145" y="387"/>
                    <a:pt x="145" y="387"/>
                  </a:cubicBezTo>
                  <a:cubicBezTo>
                    <a:pt x="151" y="385"/>
                    <a:pt x="151" y="385"/>
                    <a:pt x="151" y="385"/>
                  </a:cubicBezTo>
                  <a:cubicBezTo>
                    <a:pt x="159" y="390"/>
                    <a:pt x="159" y="390"/>
                    <a:pt x="159" y="390"/>
                  </a:cubicBezTo>
                  <a:cubicBezTo>
                    <a:pt x="159" y="390"/>
                    <a:pt x="160" y="392"/>
                    <a:pt x="161" y="394"/>
                  </a:cubicBezTo>
                  <a:cubicBezTo>
                    <a:pt x="162" y="396"/>
                    <a:pt x="165" y="395"/>
                    <a:pt x="167" y="398"/>
                  </a:cubicBezTo>
                  <a:cubicBezTo>
                    <a:pt x="168" y="400"/>
                    <a:pt x="169" y="400"/>
                    <a:pt x="172" y="402"/>
                  </a:cubicBezTo>
                  <a:cubicBezTo>
                    <a:pt x="175" y="404"/>
                    <a:pt x="177" y="403"/>
                    <a:pt x="178" y="406"/>
                  </a:cubicBezTo>
                  <a:cubicBezTo>
                    <a:pt x="178" y="409"/>
                    <a:pt x="179" y="411"/>
                    <a:pt x="182" y="412"/>
                  </a:cubicBezTo>
                  <a:cubicBezTo>
                    <a:pt x="184" y="413"/>
                    <a:pt x="185" y="414"/>
                    <a:pt x="185" y="414"/>
                  </a:cubicBezTo>
                  <a:cubicBezTo>
                    <a:pt x="181" y="420"/>
                    <a:pt x="181" y="420"/>
                    <a:pt x="181" y="420"/>
                  </a:cubicBezTo>
                  <a:cubicBezTo>
                    <a:pt x="182" y="423"/>
                    <a:pt x="182" y="423"/>
                    <a:pt x="182" y="423"/>
                  </a:cubicBezTo>
                  <a:cubicBezTo>
                    <a:pt x="185" y="421"/>
                    <a:pt x="187" y="419"/>
                    <a:pt x="188" y="416"/>
                  </a:cubicBezTo>
                  <a:cubicBezTo>
                    <a:pt x="188" y="413"/>
                    <a:pt x="187" y="412"/>
                    <a:pt x="186" y="409"/>
                  </a:cubicBezTo>
                  <a:cubicBezTo>
                    <a:pt x="188" y="408"/>
                    <a:pt x="192" y="405"/>
                    <a:pt x="192" y="402"/>
                  </a:cubicBezTo>
                  <a:cubicBezTo>
                    <a:pt x="192" y="402"/>
                    <a:pt x="192" y="400"/>
                    <a:pt x="192" y="400"/>
                  </a:cubicBezTo>
                  <a:cubicBezTo>
                    <a:pt x="193" y="399"/>
                    <a:pt x="195" y="399"/>
                    <a:pt x="196" y="398"/>
                  </a:cubicBezTo>
                  <a:cubicBezTo>
                    <a:pt x="196" y="397"/>
                    <a:pt x="196" y="397"/>
                    <a:pt x="196" y="397"/>
                  </a:cubicBezTo>
                  <a:cubicBezTo>
                    <a:pt x="199" y="395"/>
                    <a:pt x="199" y="393"/>
                    <a:pt x="199" y="388"/>
                  </a:cubicBezTo>
                  <a:cubicBezTo>
                    <a:pt x="200" y="389"/>
                    <a:pt x="201" y="388"/>
                    <a:pt x="202" y="389"/>
                  </a:cubicBezTo>
                  <a:cubicBezTo>
                    <a:pt x="202" y="390"/>
                    <a:pt x="202" y="390"/>
                    <a:pt x="202" y="390"/>
                  </a:cubicBezTo>
                  <a:cubicBezTo>
                    <a:pt x="202" y="390"/>
                    <a:pt x="203" y="391"/>
                    <a:pt x="204" y="391"/>
                  </a:cubicBezTo>
                  <a:cubicBezTo>
                    <a:pt x="204" y="391"/>
                    <a:pt x="205" y="389"/>
                    <a:pt x="204" y="389"/>
                  </a:cubicBezTo>
                  <a:cubicBezTo>
                    <a:pt x="206" y="390"/>
                    <a:pt x="206" y="390"/>
                    <a:pt x="206" y="390"/>
                  </a:cubicBezTo>
                  <a:cubicBezTo>
                    <a:pt x="205" y="390"/>
                    <a:pt x="205" y="393"/>
                    <a:pt x="205" y="392"/>
                  </a:cubicBezTo>
                  <a:cubicBezTo>
                    <a:pt x="204" y="396"/>
                    <a:pt x="204" y="397"/>
                    <a:pt x="203" y="400"/>
                  </a:cubicBezTo>
                  <a:cubicBezTo>
                    <a:pt x="203" y="400"/>
                    <a:pt x="201" y="401"/>
                    <a:pt x="201" y="402"/>
                  </a:cubicBezTo>
                  <a:cubicBezTo>
                    <a:pt x="199" y="406"/>
                    <a:pt x="205" y="399"/>
                    <a:pt x="205" y="399"/>
                  </a:cubicBezTo>
                  <a:cubicBezTo>
                    <a:pt x="206" y="396"/>
                    <a:pt x="208" y="391"/>
                    <a:pt x="209" y="388"/>
                  </a:cubicBezTo>
                  <a:cubicBezTo>
                    <a:pt x="210" y="384"/>
                    <a:pt x="210" y="381"/>
                    <a:pt x="212" y="378"/>
                  </a:cubicBezTo>
                  <a:cubicBezTo>
                    <a:pt x="213" y="377"/>
                    <a:pt x="217" y="372"/>
                    <a:pt x="218" y="372"/>
                  </a:cubicBezTo>
                  <a:cubicBezTo>
                    <a:pt x="219" y="371"/>
                    <a:pt x="220" y="372"/>
                    <a:pt x="220" y="371"/>
                  </a:cubicBezTo>
                  <a:cubicBezTo>
                    <a:pt x="221" y="370"/>
                    <a:pt x="220" y="369"/>
                    <a:pt x="221" y="367"/>
                  </a:cubicBezTo>
                  <a:cubicBezTo>
                    <a:pt x="221" y="367"/>
                    <a:pt x="222" y="366"/>
                    <a:pt x="222" y="366"/>
                  </a:cubicBezTo>
                  <a:cubicBezTo>
                    <a:pt x="221" y="365"/>
                    <a:pt x="222" y="356"/>
                    <a:pt x="222" y="353"/>
                  </a:cubicBezTo>
                  <a:cubicBezTo>
                    <a:pt x="221" y="353"/>
                    <a:pt x="220" y="353"/>
                    <a:pt x="220" y="352"/>
                  </a:cubicBezTo>
                  <a:cubicBezTo>
                    <a:pt x="220" y="351"/>
                    <a:pt x="221" y="350"/>
                    <a:pt x="221" y="349"/>
                  </a:cubicBezTo>
                  <a:cubicBezTo>
                    <a:pt x="219" y="349"/>
                    <a:pt x="219" y="349"/>
                    <a:pt x="219" y="349"/>
                  </a:cubicBezTo>
                  <a:cubicBezTo>
                    <a:pt x="219" y="349"/>
                    <a:pt x="219" y="347"/>
                    <a:pt x="219" y="347"/>
                  </a:cubicBezTo>
                  <a:cubicBezTo>
                    <a:pt x="221" y="348"/>
                    <a:pt x="220" y="346"/>
                    <a:pt x="220" y="346"/>
                  </a:cubicBezTo>
                  <a:cubicBezTo>
                    <a:pt x="220" y="346"/>
                    <a:pt x="220" y="342"/>
                    <a:pt x="220" y="341"/>
                  </a:cubicBezTo>
                  <a:cubicBezTo>
                    <a:pt x="220" y="340"/>
                    <a:pt x="219" y="341"/>
                    <a:pt x="219" y="339"/>
                  </a:cubicBezTo>
                  <a:cubicBezTo>
                    <a:pt x="219" y="338"/>
                    <a:pt x="221" y="338"/>
                    <a:pt x="221" y="337"/>
                  </a:cubicBezTo>
                  <a:cubicBezTo>
                    <a:pt x="222" y="335"/>
                    <a:pt x="221" y="334"/>
                    <a:pt x="221" y="33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311">
              <a:extLst>
                <a:ext uri="{FF2B5EF4-FFF2-40B4-BE49-F238E27FC236}">
                  <a16:creationId xmlns:a16="http://schemas.microsoft.com/office/drawing/2014/main" id="{D8B44148-807C-2B45-A1EC-F289AF941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01601" y="4046963"/>
              <a:ext cx="1219760" cy="1491017"/>
            </a:xfrm>
            <a:custGeom>
              <a:avLst/>
              <a:gdLst>
                <a:gd name="T0" fmla="*/ 206 w 346"/>
                <a:gd name="T1" fmla="*/ 70 h 423"/>
                <a:gd name="T2" fmla="*/ 202 w 346"/>
                <a:gd name="T3" fmla="*/ 61 h 423"/>
                <a:gd name="T4" fmla="*/ 198 w 346"/>
                <a:gd name="T5" fmla="*/ 405 h 423"/>
                <a:gd name="T6" fmla="*/ 176 w 346"/>
                <a:gd name="T7" fmla="*/ 77 h 423"/>
                <a:gd name="T8" fmla="*/ 232 w 346"/>
                <a:gd name="T9" fmla="*/ 324 h 423"/>
                <a:gd name="T10" fmla="*/ 257 w 346"/>
                <a:gd name="T11" fmla="*/ 309 h 423"/>
                <a:gd name="T12" fmla="*/ 273 w 346"/>
                <a:gd name="T13" fmla="*/ 304 h 423"/>
                <a:gd name="T14" fmla="*/ 285 w 346"/>
                <a:gd name="T15" fmla="*/ 294 h 423"/>
                <a:gd name="T16" fmla="*/ 293 w 346"/>
                <a:gd name="T17" fmla="*/ 272 h 423"/>
                <a:gd name="T18" fmla="*/ 307 w 346"/>
                <a:gd name="T19" fmla="*/ 235 h 423"/>
                <a:gd name="T20" fmla="*/ 307 w 346"/>
                <a:gd name="T21" fmla="*/ 196 h 423"/>
                <a:gd name="T22" fmla="*/ 321 w 346"/>
                <a:gd name="T23" fmla="*/ 179 h 423"/>
                <a:gd name="T24" fmla="*/ 339 w 346"/>
                <a:gd name="T25" fmla="*/ 156 h 423"/>
                <a:gd name="T26" fmla="*/ 344 w 346"/>
                <a:gd name="T27" fmla="*/ 123 h 423"/>
                <a:gd name="T28" fmla="*/ 329 w 346"/>
                <a:gd name="T29" fmla="*/ 106 h 423"/>
                <a:gd name="T30" fmla="*/ 307 w 346"/>
                <a:gd name="T31" fmla="*/ 90 h 423"/>
                <a:gd name="T32" fmla="*/ 269 w 346"/>
                <a:gd name="T33" fmla="*/ 80 h 423"/>
                <a:gd name="T34" fmla="*/ 258 w 346"/>
                <a:gd name="T35" fmla="*/ 74 h 423"/>
                <a:gd name="T36" fmla="*/ 248 w 346"/>
                <a:gd name="T37" fmla="*/ 64 h 423"/>
                <a:gd name="T38" fmla="*/ 221 w 346"/>
                <a:gd name="T39" fmla="*/ 72 h 423"/>
                <a:gd name="T40" fmla="*/ 222 w 346"/>
                <a:gd name="T41" fmla="*/ 70 h 423"/>
                <a:gd name="T42" fmla="*/ 225 w 346"/>
                <a:gd name="T43" fmla="*/ 55 h 423"/>
                <a:gd name="T44" fmla="*/ 206 w 346"/>
                <a:gd name="T45" fmla="*/ 68 h 423"/>
                <a:gd name="T46" fmla="*/ 197 w 346"/>
                <a:gd name="T47" fmla="*/ 68 h 423"/>
                <a:gd name="T48" fmla="*/ 197 w 346"/>
                <a:gd name="T49" fmla="*/ 60 h 423"/>
                <a:gd name="T50" fmla="*/ 212 w 346"/>
                <a:gd name="T51" fmla="*/ 51 h 423"/>
                <a:gd name="T52" fmla="*/ 210 w 346"/>
                <a:gd name="T53" fmla="*/ 45 h 423"/>
                <a:gd name="T54" fmla="*/ 205 w 346"/>
                <a:gd name="T55" fmla="*/ 16 h 423"/>
                <a:gd name="T56" fmla="*/ 187 w 346"/>
                <a:gd name="T57" fmla="*/ 36 h 423"/>
                <a:gd name="T58" fmla="*/ 163 w 346"/>
                <a:gd name="T59" fmla="*/ 30 h 423"/>
                <a:gd name="T60" fmla="*/ 143 w 346"/>
                <a:gd name="T61" fmla="*/ 37 h 423"/>
                <a:gd name="T62" fmla="*/ 123 w 346"/>
                <a:gd name="T63" fmla="*/ 20 h 423"/>
                <a:gd name="T64" fmla="*/ 118 w 346"/>
                <a:gd name="T65" fmla="*/ 0 h 423"/>
                <a:gd name="T66" fmla="*/ 97 w 346"/>
                <a:gd name="T67" fmla="*/ 13 h 423"/>
                <a:gd name="T68" fmla="*/ 84 w 346"/>
                <a:gd name="T69" fmla="*/ 21 h 423"/>
                <a:gd name="T70" fmla="*/ 84 w 346"/>
                <a:gd name="T71" fmla="*/ 43 h 423"/>
                <a:gd name="T72" fmla="*/ 61 w 346"/>
                <a:gd name="T73" fmla="*/ 46 h 423"/>
                <a:gd name="T74" fmla="*/ 45 w 346"/>
                <a:gd name="T75" fmla="*/ 51 h 423"/>
                <a:gd name="T76" fmla="*/ 33 w 346"/>
                <a:gd name="T77" fmla="*/ 99 h 423"/>
                <a:gd name="T78" fmla="*/ 4 w 346"/>
                <a:gd name="T79" fmla="*/ 130 h 423"/>
                <a:gd name="T80" fmla="*/ 15 w 346"/>
                <a:gd name="T81" fmla="*/ 158 h 423"/>
                <a:gd name="T82" fmla="*/ 48 w 346"/>
                <a:gd name="T83" fmla="*/ 184 h 423"/>
                <a:gd name="T84" fmla="*/ 74 w 346"/>
                <a:gd name="T85" fmla="*/ 179 h 423"/>
                <a:gd name="T86" fmla="*/ 113 w 346"/>
                <a:gd name="T87" fmla="*/ 200 h 423"/>
                <a:gd name="T88" fmla="*/ 136 w 346"/>
                <a:gd name="T89" fmla="*/ 229 h 423"/>
                <a:gd name="T90" fmla="*/ 140 w 346"/>
                <a:gd name="T91" fmla="*/ 267 h 423"/>
                <a:gd name="T92" fmla="*/ 158 w 346"/>
                <a:gd name="T93" fmla="*/ 291 h 423"/>
                <a:gd name="T94" fmla="*/ 170 w 346"/>
                <a:gd name="T95" fmla="*/ 331 h 423"/>
                <a:gd name="T96" fmla="*/ 164 w 346"/>
                <a:gd name="T97" fmla="*/ 361 h 423"/>
                <a:gd name="T98" fmla="*/ 159 w 346"/>
                <a:gd name="T99" fmla="*/ 390 h 423"/>
                <a:gd name="T100" fmla="*/ 181 w 346"/>
                <a:gd name="T101" fmla="*/ 420 h 423"/>
                <a:gd name="T102" fmla="*/ 196 w 346"/>
                <a:gd name="T103" fmla="*/ 397 h 423"/>
                <a:gd name="T104" fmla="*/ 205 w 346"/>
                <a:gd name="T105" fmla="*/ 392 h 423"/>
                <a:gd name="T106" fmla="*/ 220 w 346"/>
                <a:gd name="T107" fmla="*/ 371 h 423"/>
                <a:gd name="T108" fmla="*/ 219 w 346"/>
                <a:gd name="T109" fmla="*/ 347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6" h="423">
                  <a:moveTo>
                    <a:pt x="182" y="70"/>
                  </a:moveTo>
                  <a:cubicBezTo>
                    <a:pt x="183" y="69"/>
                    <a:pt x="183" y="70"/>
                    <a:pt x="183" y="70"/>
                  </a:cubicBezTo>
                  <a:cubicBezTo>
                    <a:pt x="182" y="71"/>
                    <a:pt x="180" y="71"/>
                    <a:pt x="180" y="72"/>
                  </a:cubicBezTo>
                  <a:cubicBezTo>
                    <a:pt x="179" y="73"/>
                    <a:pt x="179" y="74"/>
                    <a:pt x="178" y="75"/>
                  </a:cubicBezTo>
                  <a:cubicBezTo>
                    <a:pt x="177" y="76"/>
                    <a:pt x="179" y="71"/>
                    <a:pt x="182" y="70"/>
                  </a:cubicBezTo>
                  <a:close/>
                  <a:moveTo>
                    <a:pt x="207" y="68"/>
                  </a:moveTo>
                  <a:cubicBezTo>
                    <a:pt x="208" y="69"/>
                    <a:pt x="206" y="70"/>
                    <a:pt x="206" y="70"/>
                  </a:cubicBezTo>
                  <a:cubicBezTo>
                    <a:pt x="206" y="69"/>
                    <a:pt x="206" y="68"/>
                    <a:pt x="207" y="68"/>
                  </a:cubicBezTo>
                  <a:close/>
                  <a:moveTo>
                    <a:pt x="199" y="64"/>
                  </a:moveTo>
                  <a:cubicBezTo>
                    <a:pt x="198" y="65"/>
                    <a:pt x="198" y="66"/>
                    <a:pt x="200" y="66"/>
                  </a:cubicBezTo>
                  <a:cubicBezTo>
                    <a:pt x="200" y="66"/>
                    <a:pt x="201" y="64"/>
                    <a:pt x="199" y="64"/>
                  </a:cubicBezTo>
                  <a:close/>
                  <a:moveTo>
                    <a:pt x="202" y="61"/>
                  </a:moveTo>
                  <a:cubicBezTo>
                    <a:pt x="203" y="62"/>
                    <a:pt x="203" y="62"/>
                    <a:pt x="203" y="62"/>
                  </a:cubicBezTo>
                  <a:cubicBezTo>
                    <a:pt x="203" y="62"/>
                    <a:pt x="203" y="61"/>
                    <a:pt x="202" y="61"/>
                  </a:cubicBezTo>
                  <a:close/>
                  <a:moveTo>
                    <a:pt x="190" y="410"/>
                  </a:moveTo>
                  <a:cubicBezTo>
                    <a:pt x="189" y="410"/>
                    <a:pt x="187" y="413"/>
                    <a:pt x="190" y="412"/>
                  </a:cubicBezTo>
                  <a:cubicBezTo>
                    <a:pt x="190" y="412"/>
                    <a:pt x="191" y="410"/>
                    <a:pt x="190" y="410"/>
                  </a:cubicBezTo>
                  <a:close/>
                  <a:moveTo>
                    <a:pt x="195" y="409"/>
                  </a:moveTo>
                  <a:cubicBezTo>
                    <a:pt x="192" y="409"/>
                    <a:pt x="191" y="412"/>
                    <a:pt x="196" y="411"/>
                  </a:cubicBezTo>
                  <a:cubicBezTo>
                    <a:pt x="198" y="411"/>
                    <a:pt x="199" y="408"/>
                    <a:pt x="195" y="409"/>
                  </a:cubicBezTo>
                  <a:close/>
                  <a:moveTo>
                    <a:pt x="198" y="405"/>
                  </a:moveTo>
                  <a:cubicBezTo>
                    <a:pt x="197" y="407"/>
                    <a:pt x="197" y="407"/>
                    <a:pt x="197" y="407"/>
                  </a:cubicBezTo>
                  <a:cubicBezTo>
                    <a:pt x="198" y="406"/>
                    <a:pt x="204" y="405"/>
                    <a:pt x="198" y="405"/>
                  </a:cubicBezTo>
                  <a:close/>
                  <a:moveTo>
                    <a:pt x="177" y="76"/>
                  </a:moveTo>
                  <a:cubicBezTo>
                    <a:pt x="176" y="78"/>
                    <a:pt x="176" y="78"/>
                    <a:pt x="176" y="78"/>
                  </a:cubicBezTo>
                  <a:cubicBezTo>
                    <a:pt x="170" y="78"/>
                    <a:pt x="166" y="77"/>
                    <a:pt x="162" y="78"/>
                  </a:cubicBezTo>
                  <a:cubicBezTo>
                    <a:pt x="163" y="76"/>
                    <a:pt x="163" y="76"/>
                    <a:pt x="163" y="76"/>
                  </a:cubicBezTo>
                  <a:cubicBezTo>
                    <a:pt x="167" y="76"/>
                    <a:pt x="171" y="79"/>
                    <a:pt x="176" y="77"/>
                  </a:cubicBezTo>
                  <a:cubicBezTo>
                    <a:pt x="176" y="77"/>
                    <a:pt x="176" y="76"/>
                    <a:pt x="177" y="76"/>
                  </a:cubicBezTo>
                  <a:close/>
                  <a:moveTo>
                    <a:pt x="200" y="58"/>
                  </a:moveTo>
                  <a:cubicBezTo>
                    <a:pt x="199" y="58"/>
                    <a:pt x="199" y="59"/>
                    <a:pt x="201" y="59"/>
                  </a:cubicBezTo>
                  <a:cubicBezTo>
                    <a:pt x="201" y="59"/>
                    <a:pt x="203" y="57"/>
                    <a:pt x="200" y="58"/>
                  </a:cubicBezTo>
                  <a:close/>
                  <a:moveTo>
                    <a:pt x="221" y="332"/>
                  </a:moveTo>
                  <a:cubicBezTo>
                    <a:pt x="225" y="331"/>
                    <a:pt x="227" y="329"/>
                    <a:pt x="230" y="327"/>
                  </a:cubicBezTo>
                  <a:cubicBezTo>
                    <a:pt x="231" y="327"/>
                    <a:pt x="232" y="325"/>
                    <a:pt x="232" y="324"/>
                  </a:cubicBezTo>
                  <a:cubicBezTo>
                    <a:pt x="234" y="323"/>
                    <a:pt x="237" y="323"/>
                    <a:pt x="239" y="322"/>
                  </a:cubicBezTo>
                  <a:cubicBezTo>
                    <a:pt x="240" y="321"/>
                    <a:pt x="241" y="317"/>
                    <a:pt x="241" y="317"/>
                  </a:cubicBezTo>
                  <a:cubicBezTo>
                    <a:pt x="243" y="316"/>
                    <a:pt x="247" y="317"/>
                    <a:pt x="249" y="316"/>
                  </a:cubicBezTo>
                  <a:cubicBezTo>
                    <a:pt x="249" y="316"/>
                    <a:pt x="250" y="315"/>
                    <a:pt x="250" y="314"/>
                  </a:cubicBezTo>
                  <a:cubicBezTo>
                    <a:pt x="252" y="314"/>
                    <a:pt x="254" y="314"/>
                    <a:pt x="257" y="314"/>
                  </a:cubicBezTo>
                  <a:cubicBezTo>
                    <a:pt x="256" y="312"/>
                    <a:pt x="256" y="311"/>
                    <a:pt x="255" y="309"/>
                  </a:cubicBezTo>
                  <a:cubicBezTo>
                    <a:pt x="255" y="309"/>
                    <a:pt x="256" y="309"/>
                    <a:pt x="257" y="309"/>
                  </a:cubicBezTo>
                  <a:cubicBezTo>
                    <a:pt x="257" y="309"/>
                    <a:pt x="258" y="307"/>
                    <a:pt x="259" y="307"/>
                  </a:cubicBezTo>
                  <a:cubicBezTo>
                    <a:pt x="259" y="307"/>
                    <a:pt x="260" y="308"/>
                    <a:pt x="262" y="308"/>
                  </a:cubicBezTo>
                  <a:cubicBezTo>
                    <a:pt x="262" y="308"/>
                    <a:pt x="264" y="306"/>
                    <a:pt x="264" y="306"/>
                  </a:cubicBezTo>
                  <a:cubicBezTo>
                    <a:pt x="267" y="305"/>
                    <a:pt x="268" y="306"/>
                    <a:pt x="271" y="306"/>
                  </a:cubicBezTo>
                  <a:cubicBezTo>
                    <a:pt x="271" y="305"/>
                    <a:pt x="271" y="302"/>
                    <a:pt x="271" y="302"/>
                  </a:cubicBezTo>
                  <a:cubicBezTo>
                    <a:pt x="271" y="303"/>
                    <a:pt x="272" y="302"/>
                    <a:pt x="273" y="302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4" y="305"/>
                    <a:pt x="274" y="305"/>
                  </a:cubicBezTo>
                  <a:cubicBezTo>
                    <a:pt x="275" y="306"/>
                    <a:pt x="277" y="305"/>
                    <a:pt x="279" y="305"/>
                  </a:cubicBezTo>
                  <a:cubicBezTo>
                    <a:pt x="279" y="304"/>
                    <a:pt x="281" y="303"/>
                    <a:pt x="281" y="302"/>
                  </a:cubicBezTo>
                  <a:cubicBezTo>
                    <a:pt x="281" y="302"/>
                    <a:pt x="280" y="300"/>
                    <a:pt x="281" y="299"/>
                  </a:cubicBezTo>
                  <a:cubicBezTo>
                    <a:pt x="285" y="297"/>
                    <a:pt x="285" y="297"/>
                    <a:pt x="285" y="297"/>
                  </a:cubicBezTo>
                  <a:cubicBezTo>
                    <a:pt x="285" y="296"/>
                    <a:pt x="286" y="295"/>
                    <a:pt x="286" y="294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5" y="292"/>
                    <a:pt x="285" y="292"/>
                    <a:pt x="285" y="289"/>
                  </a:cubicBezTo>
                  <a:cubicBezTo>
                    <a:pt x="283" y="289"/>
                    <a:pt x="285" y="288"/>
                    <a:pt x="285" y="289"/>
                  </a:cubicBezTo>
                  <a:cubicBezTo>
                    <a:pt x="285" y="288"/>
                    <a:pt x="285" y="287"/>
                    <a:pt x="285" y="287"/>
                  </a:cubicBezTo>
                  <a:cubicBezTo>
                    <a:pt x="285" y="286"/>
                    <a:pt x="287" y="285"/>
                    <a:pt x="287" y="285"/>
                  </a:cubicBezTo>
                  <a:cubicBezTo>
                    <a:pt x="288" y="283"/>
                    <a:pt x="287" y="281"/>
                    <a:pt x="288" y="279"/>
                  </a:cubicBezTo>
                  <a:cubicBezTo>
                    <a:pt x="289" y="278"/>
                    <a:pt x="292" y="276"/>
                    <a:pt x="293" y="275"/>
                  </a:cubicBezTo>
                  <a:cubicBezTo>
                    <a:pt x="293" y="274"/>
                    <a:pt x="292" y="273"/>
                    <a:pt x="293" y="272"/>
                  </a:cubicBezTo>
                  <a:cubicBezTo>
                    <a:pt x="293" y="271"/>
                    <a:pt x="294" y="272"/>
                    <a:pt x="295" y="271"/>
                  </a:cubicBezTo>
                  <a:cubicBezTo>
                    <a:pt x="295" y="271"/>
                    <a:pt x="294" y="270"/>
                    <a:pt x="295" y="269"/>
                  </a:cubicBezTo>
                  <a:cubicBezTo>
                    <a:pt x="295" y="267"/>
                    <a:pt x="299" y="266"/>
                    <a:pt x="300" y="264"/>
                  </a:cubicBezTo>
                  <a:cubicBezTo>
                    <a:pt x="301" y="261"/>
                    <a:pt x="300" y="256"/>
                    <a:pt x="301" y="253"/>
                  </a:cubicBezTo>
                  <a:cubicBezTo>
                    <a:pt x="301" y="251"/>
                    <a:pt x="304" y="249"/>
                    <a:pt x="306" y="247"/>
                  </a:cubicBezTo>
                  <a:cubicBezTo>
                    <a:pt x="304" y="245"/>
                    <a:pt x="302" y="240"/>
                    <a:pt x="305" y="236"/>
                  </a:cubicBezTo>
                  <a:cubicBezTo>
                    <a:pt x="305" y="236"/>
                    <a:pt x="306" y="235"/>
                    <a:pt x="307" y="235"/>
                  </a:cubicBezTo>
                  <a:cubicBezTo>
                    <a:pt x="307" y="234"/>
                    <a:pt x="307" y="229"/>
                    <a:pt x="307" y="229"/>
                  </a:cubicBezTo>
                  <a:cubicBezTo>
                    <a:pt x="307" y="227"/>
                    <a:pt x="308" y="225"/>
                    <a:pt x="308" y="223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6" y="214"/>
                    <a:pt x="306" y="210"/>
                    <a:pt x="307" y="205"/>
                  </a:cubicBezTo>
                  <a:cubicBezTo>
                    <a:pt x="305" y="205"/>
                    <a:pt x="305" y="205"/>
                    <a:pt x="304" y="204"/>
                  </a:cubicBezTo>
                  <a:cubicBezTo>
                    <a:pt x="304" y="203"/>
                    <a:pt x="306" y="202"/>
                    <a:pt x="307" y="201"/>
                  </a:cubicBezTo>
                  <a:cubicBezTo>
                    <a:pt x="307" y="199"/>
                    <a:pt x="306" y="199"/>
                    <a:pt x="307" y="196"/>
                  </a:cubicBezTo>
                  <a:cubicBezTo>
                    <a:pt x="308" y="195"/>
                    <a:pt x="309" y="195"/>
                    <a:pt x="310" y="193"/>
                  </a:cubicBezTo>
                  <a:cubicBezTo>
                    <a:pt x="310" y="193"/>
                    <a:pt x="310" y="188"/>
                    <a:pt x="310" y="188"/>
                  </a:cubicBezTo>
                  <a:cubicBezTo>
                    <a:pt x="314" y="190"/>
                    <a:pt x="313" y="188"/>
                    <a:pt x="315" y="192"/>
                  </a:cubicBezTo>
                  <a:cubicBezTo>
                    <a:pt x="316" y="191"/>
                    <a:pt x="318" y="188"/>
                    <a:pt x="318" y="187"/>
                  </a:cubicBezTo>
                  <a:cubicBezTo>
                    <a:pt x="318" y="187"/>
                    <a:pt x="318" y="186"/>
                    <a:pt x="318" y="185"/>
                  </a:cubicBezTo>
                  <a:cubicBezTo>
                    <a:pt x="318" y="185"/>
                    <a:pt x="320" y="185"/>
                    <a:pt x="320" y="184"/>
                  </a:cubicBezTo>
                  <a:cubicBezTo>
                    <a:pt x="321" y="182"/>
                    <a:pt x="320" y="181"/>
                    <a:pt x="321" y="179"/>
                  </a:cubicBezTo>
                  <a:cubicBezTo>
                    <a:pt x="321" y="177"/>
                    <a:pt x="323" y="176"/>
                    <a:pt x="324" y="174"/>
                  </a:cubicBezTo>
                  <a:cubicBezTo>
                    <a:pt x="325" y="173"/>
                    <a:pt x="324" y="171"/>
                    <a:pt x="325" y="170"/>
                  </a:cubicBezTo>
                  <a:cubicBezTo>
                    <a:pt x="325" y="169"/>
                    <a:pt x="331" y="164"/>
                    <a:pt x="331" y="164"/>
                  </a:cubicBezTo>
                  <a:cubicBezTo>
                    <a:pt x="332" y="164"/>
                    <a:pt x="333" y="164"/>
                    <a:pt x="334" y="164"/>
                  </a:cubicBezTo>
                  <a:cubicBezTo>
                    <a:pt x="335" y="163"/>
                    <a:pt x="335" y="162"/>
                    <a:pt x="336" y="161"/>
                  </a:cubicBezTo>
                  <a:cubicBezTo>
                    <a:pt x="337" y="160"/>
                    <a:pt x="338" y="159"/>
                    <a:pt x="339" y="158"/>
                  </a:cubicBezTo>
                  <a:cubicBezTo>
                    <a:pt x="339" y="158"/>
                    <a:pt x="339" y="157"/>
                    <a:pt x="339" y="156"/>
                  </a:cubicBezTo>
                  <a:cubicBezTo>
                    <a:pt x="339" y="156"/>
                    <a:pt x="341" y="155"/>
                    <a:pt x="341" y="154"/>
                  </a:cubicBezTo>
                  <a:cubicBezTo>
                    <a:pt x="343" y="151"/>
                    <a:pt x="343" y="149"/>
                    <a:pt x="344" y="145"/>
                  </a:cubicBezTo>
                  <a:cubicBezTo>
                    <a:pt x="346" y="144"/>
                    <a:pt x="346" y="144"/>
                    <a:pt x="346" y="144"/>
                  </a:cubicBezTo>
                  <a:cubicBezTo>
                    <a:pt x="346" y="141"/>
                    <a:pt x="345" y="140"/>
                    <a:pt x="345" y="138"/>
                  </a:cubicBezTo>
                  <a:cubicBezTo>
                    <a:pt x="345" y="137"/>
                    <a:pt x="346" y="134"/>
                    <a:pt x="346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43" y="129"/>
                    <a:pt x="345" y="126"/>
                    <a:pt x="344" y="123"/>
                  </a:cubicBezTo>
                  <a:cubicBezTo>
                    <a:pt x="344" y="121"/>
                    <a:pt x="342" y="121"/>
                    <a:pt x="341" y="120"/>
                  </a:cubicBezTo>
                  <a:cubicBezTo>
                    <a:pt x="341" y="119"/>
                    <a:pt x="341" y="118"/>
                    <a:pt x="341" y="118"/>
                  </a:cubicBezTo>
                  <a:cubicBezTo>
                    <a:pt x="341" y="117"/>
                    <a:pt x="340" y="117"/>
                    <a:pt x="340" y="117"/>
                  </a:cubicBezTo>
                  <a:cubicBezTo>
                    <a:pt x="338" y="113"/>
                    <a:pt x="338" y="108"/>
                    <a:pt x="334" y="108"/>
                  </a:cubicBezTo>
                  <a:cubicBezTo>
                    <a:pt x="332" y="107"/>
                    <a:pt x="330" y="109"/>
                    <a:pt x="330" y="109"/>
                  </a:cubicBezTo>
                  <a:cubicBezTo>
                    <a:pt x="330" y="109"/>
                    <a:pt x="330" y="107"/>
                    <a:pt x="330" y="107"/>
                  </a:cubicBezTo>
                  <a:cubicBezTo>
                    <a:pt x="329" y="107"/>
                    <a:pt x="329" y="106"/>
                    <a:pt x="329" y="106"/>
                  </a:cubicBezTo>
                  <a:cubicBezTo>
                    <a:pt x="326" y="105"/>
                    <a:pt x="325" y="107"/>
                    <a:pt x="323" y="108"/>
                  </a:cubicBezTo>
                  <a:cubicBezTo>
                    <a:pt x="323" y="107"/>
                    <a:pt x="324" y="106"/>
                    <a:pt x="324" y="106"/>
                  </a:cubicBezTo>
                  <a:cubicBezTo>
                    <a:pt x="323" y="105"/>
                    <a:pt x="322" y="105"/>
                    <a:pt x="321" y="104"/>
                  </a:cubicBezTo>
                  <a:cubicBezTo>
                    <a:pt x="321" y="104"/>
                    <a:pt x="321" y="103"/>
                    <a:pt x="321" y="102"/>
                  </a:cubicBezTo>
                  <a:cubicBezTo>
                    <a:pt x="317" y="98"/>
                    <a:pt x="317" y="98"/>
                    <a:pt x="317" y="98"/>
                  </a:cubicBezTo>
                  <a:cubicBezTo>
                    <a:pt x="317" y="97"/>
                    <a:pt x="316" y="98"/>
                    <a:pt x="316" y="98"/>
                  </a:cubicBezTo>
                  <a:cubicBezTo>
                    <a:pt x="313" y="96"/>
                    <a:pt x="310" y="92"/>
                    <a:pt x="307" y="90"/>
                  </a:cubicBezTo>
                  <a:cubicBezTo>
                    <a:pt x="305" y="89"/>
                    <a:pt x="304" y="89"/>
                    <a:pt x="302" y="88"/>
                  </a:cubicBezTo>
                  <a:cubicBezTo>
                    <a:pt x="301" y="88"/>
                    <a:pt x="300" y="86"/>
                    <a:pt x="299" y="86"/>
                  </a:cubicBezTo>
                  <a:cubicBezTo>
                    <a:pt x="295" y="85"/>
                    <a:pt x="294" y="86"/>
                    <a:pt x="290" y="86"/>
                  </a:cubicBezTo>
                  <a:cubicBezTo>
                    <a:pt x="283" y="85"/>
                    <a:pt x="284" y="82"/>
                    <a:pt x="279" y="84"/>
                  </a:cubicBezTo>
                  <a:cubicBezTo>
                    <a:pt x="278" y="83"/>
                    <a:pt x="276" y="80"/>
                    <a:pt x="275" y="80"/>
                  </a:cubicBezTo>
                  <a:cubicBezTo>
                    <a:pt x="273" y="79"/>
                    <a:pt x="272" y="80"/>
                    <a:pt x="271" y="80"/>
                  </a:cubicBezTo>
                  <a:cubicBezTo>
                    <a:pt x="271" y="80"/>
                    <a:pt x="270" y="80"/>
                    <a:pt x="269" y="80"/>
                  </a:cubicBezTo>
                  <a:cubicBezTo>
                    <a:pt x="267" y="82"/>
                    <a:pt x="267" y="86"/>
                    <a:pt x="263" y="86"/>
                  </a:cubicBezTo>
                  <a:cubicBezTo>
                    <a:pt x="261" y="85"/>
                    <a:pt x="262" y="82"/>
                    <a:pt x="263" y="80"/>
                  </a:cubicBezTo>
                  <a:cubicBezTo>
                    <a:pt x="263" y="80"/>
                    <a:pt x="260" y="80"/>
                    <a:pt x="260" y="80"/>
                  </a:cubicBezTo>
                  <a:cubicBezTo>
                    <a:pt x="260" y="79"/>
                    <a:pt x="261" y="78"/>
                    <a:pt x="261" y="78"/>
                  </a:cubicBezTo>
                  <a:cubicBezTo>
                    <a:pt x="262" y="76"/>
                    <a:pt x="261" y="76"/>
                    <a:pt x="261" y="75"/>
                  </a:cubicBezTo>
                  <a:cubicBezTo>
                    <a:pt x="259" y="75"/>
                    <a:pt x="260" y="76"/>
                    <a:pt x="259" y="74"/>
                  </a:cubicBezTo>
                  <a:cubicBezTo>
                    <a:pt x="258" y="74"/>
                    <a:pt x="258" y="74"/>
                    <a:pt x="258" y="74"/>
                  </a:cubicBezTo>
                  <a:cubicBezTo>
                    <a:pt x="258" y="74"/>
                    <a:pt x="258" y="73"/>
                    <a:pt x="259" y="72"/>
                  </a:cubicBezTo>
                  <a:cubicBezTo>
                    <a:pt x="258" y="71"/>
                    <a:pt x="258" y="71"/>
                    <a:pt x="257" y="70"/>
                  </a:cubicBezTo>
                  <a:cubicBezTo>
                    <a:pt x="256" y="70"/>
                    <a:pt x="255" y="69"/>
                    <a:pt x="254" y="70"/>
                  </a:cubicBezTo>
                  <a:cubicBezTo>
                    <a:pt x="254" y="70"/>
                    <a:pt x="253" y="72"/>
                    <a:pt x="252" y="72"/>
                  </a:cubicBezTo>
                  <a:cubicBezTo>
                    <a:pt x="252" y="71"/>
                    <a:pt x="253" y="70"/>
                    <a:pt x="253" y="68"/>
                  </a:cubicBezTo>
                  <a:cubicBezTo>
                    <a:pt x="251" y="68"/>
                    <a:pt x="251" y="67"/>
                    <a:pt x="248" y="66"/>
                  </a:cubicBezTo>
                  <a:cubicBezTo>
                    <a:pt x="248" y="66"/>
                    <a:pt x="248" y="64"/>
                    <a:pt x="248" y="64"/>
                  </a:cubicBezTo>
                  <a:cubicBezTo>
                    <a:pt x="247" y="64"/>
                    <a:pt x="247" y="66"/>
                    <a:pt x="245" y="65"/>
                  </a:cubicBezTo>
                  <a:cubicBezTo>
                    <a:pt x="244" y="65"/>
                    <a:pt x="242" y="62"/>
                    <a:pt x="241" y="61"/>
                  </a:cubicBezTo>
                  <a:cubicBezTo>
                    <a:pt x="239" y="60"/>
                    <a:pt x="239" y="60"/>
                    <a:pt x="239" y="60"/>
                  </a:cubicBezTo>
                  <a:cubicBezTo>
                    <a:pt x="232" y="58"/>
                    <a:pt x="230" y="63"/>
                    <a:pt x="226" y="65"/>
                  </a:cubicBezTo>
                  <a:cubicBezTo>
                    <a:pt x="227" y="66"/>
                    <a:pt x="228" y="67"/>
                    <a:pt x="228" y="68"/>
                  </a:cubicBezTo>
                  <a:cubicBezTo>
                    <a:pt x="227" y="69"/>
                    <a:pt x="226" y="68"/>
                    <a:pt x="225" y="68"/>
                  </a:cubicBezTo>
                  <a:cubicBezTo>
                    <a:pt x="221" y="72"/>
                    <a:pt x="221" y="72"/>
                    <a:pt x="221" y="72"/>
                  </a:cubicBezTo>
                  <a:cubicBezTo>
                    <a:pt x="224" y="72"/>
                    <a:pt x="217" y="75"/>
                    <a:pt x="220" y="72"/>
                  </a:cubicBezTo>
                  <a:cubicBezTo>
                    <a:pt x="216" y="72"/>
                    <a:pt x="214" y="72"/>
                    <a:pt x="210" y="74"/>
                  </a:cubicBezTo>
                  <a:cubicBezTo>
                    <a:pt x="208" y="72"/>
                    <a:pt x="208" y="71"/>
                    <a:pt x="207" y="70"/>
                  </a:cubicBezTo>
                  <a:cubicBezTo>
                    <a:pt x="211" y="73"/>
                    <a:pt x="209" y="72"/>
                    <a:pt x="214" y="71"/>
                  </a:cubicBezTo>
                  <a:cubicBezTo>
                    <a:pt x="214" y="71"/>
                    <a:pt x="218" y="72"/>
                    <a:pt x="219" y="72"/>
                  </a:cubicBezTo>
                  <a:cubicBezTo>
                    <a:pt x="219" y="72"/>
                    <a:pt x="219" y="71"/>
                    <a:pt x="219" y="70"/>
                  </a:cubicBezTo>
                  <a:cubicBezTo>
                    <a:pt x="221" y="70"/>
                    <a:pt x="221" y="70"/>
                    <a:pt x="222" y="70"/>
                  </a:cubicBezTo>
                  <a:cubicBezTo>
                    <a:pt x="222" y="68"/>
                    <a:pt x="222" y="68"/>
                    <a:pt x="222" y="68"/>
                  </a:cubicBezTo>
                  <a:cubicBezTo>
                    <a:pt x="222" y="68"/>
                    <a:pt x="224" y="68"/>
                    <a:pt x="224" y="68"/>
                  </a:cubicBezTo>
                  <a:cubicBezTo>
                    <a:pt x="225" y="67"/>
                    <a:pt x="224" y="66"/>
                    <a:pt x="225" y="64"/>
                  </a:cubicBezTo>
                  <a:cubicBezTo>
                    <a:pt x="226" y="64"/>
                    <a:pt x="226" y="64"/>
                    <a:pt x="226" y="64"/>
                  </a:cubicBezTo>
                  <a:cubicBezTo>
                    <a:pt x="227" y="62"/>
                    <a:pt x="226" y="60"/>
                    <a:pt x="225" y="58"/>
                  </a:cubicBezTo>
                  <a:cubicBezTo>
                    <a:pt x="227" y="58"/>
                    <a:pt x="225" y="55"/>
                    <a:pt x="225" y="55"/>
                  </a:cubicBezTo>
                  <a:cubicBezTo>
                    <a:pt x="225" y="55"/>
                    <a:pt x="225" y="55"/>
                    <a:pt x="225" y="55"/>
                  </a:cubicBezTo>
                  <a:cubicBezTo>
                    <a:pt x="223" y="55"/>
                    <a:pt x="222" y="55"/>
                    <a:pt x="219" y="55"/>
                  </a:cubicBezTo>
                  <a:cubicBezTo>
                    <a:pt x="220" y="55"/>
                    <a:pt x="220" y="51"/>
                    <a:pt x="219" y="51"/>
                  </a:cubicBezTo>
                  <a:cubicBezTo>
                    <a:pt x="214" y="50"/>
                    <a:pt x="214" y="54"/>
                    <a:pt x="212" y="55"/>
                  </a:cubicBezTo>
                  <a:cubicBezTo>
                    <a:pt x="211" y="56"/>
                    <a:pt x="209" y="56"/>
                    <a:pt x="209" y="57"/>
                  </a:cubicBezTo>
                  <a:cubicBezTo>
                    <a:pt x="208" y="57"/>
                    <a:pt x="209" y="59"/>
                    <a:pt x="208" y="60"/>
                  </a:cubicBezTo>
                  <a:cubicBezTo>
                    <a:pt x="208" y="60"/>
                    <a:pt x="206" y="60"/>
                    <a:pt x="206" y="61"/>
                  </a:cubicBezTo>
                  <a:cubicBezTo>
                    <a:pt x="205" y="64"/>
                    <a:pt x="206" y="66"/>
                    <a:pt x="206" y="68"/>
                  </a:cubicBezTo>
                  <a:cubicBezTo>
                    <a:pt x="205" y="67"/>
                    <a:pt x="205" y="67"/>
                    <a:pt x="205" y="67"/>
                  </a:cubicBezTo>
                  <a:cubicBezTo>
                    <a:pt x="203" y="62"/>
                    <a:pt x="203" y="65"/>
                    <a:pt x="201" y="66"/>
                  </a:cubicBezTo>
                  <a:cubicBezTo>
                    <a:pt x="200" y="67"/>
                    <a:pt x="199" y="67"/>
                    <a:pt x="199" y="67"/>
                  </a:cubicBezTo>
                  <a:cubicBezTo>
                    <a:pt x="198" y="68"/>
                    <a:pt x="200" y="72"/>
                    <a:pt x="199" y="75"/>
                  </a:cubicBezTo>
                  <a:cubicBezTo>
                    <a:pt x="199" y="76"/>
                    <a:pt x="197" y="77"/>
                    <a:pt x="197" y="78"/>
                  </a:cubicBezTo>
                  <a:cubicBezTo>
                    <a:pt x="196" y="80"/>
                    <a:pt x="198" y="75"/>
                    <a:pt x="198" y="75"/>
                  </a:cubicBezTo>
                  <a:cubicBezTo>
                    <a:pt x="198" y="73"/>
                    <a:pt x="197" y="69"/>
                    <a:pt x="197" y="68"/>
                  </a:cubicBezTo>
                  <a:cubicBezTo>
                    <a:pt x="197" y="68"/>
                    <a:pt x="197" y="66"/>
                    <a:pt x="197" y="66"/>
                  </a:cubicBezTo>
                  <a:cubicBezTo>
                    <a:pt x="196" y="66"/>
                    <a:pt x="195" y="65"/>
                    <a:pt x="194" y="66"/>
                  </a:cubicBezTo>
                  <a:cubicBezTo>
                    <a:pt x="192" y="66"/>
                    <a:pt x="190" y="69"/>
                    <a:pt x="188" y="69"/>
                  </a:cubicBezTo>
                  <a:cubicBezTo>
                    <a:pt x="186" y="70"/>
                    <a:pt x="185" y="69"/>
                    <a:pt x="183" y="70"/>
                  </a:cubicBezTo>
                  <a:cubicBezTo>
                    <a:pt x="186" y="69"/>
                    <a:pt x="190" y="66"/>
                    <a:pt x="193" y="65"/>
                  </a:cubicBezTo>
                  <a:cubicBezTo>
                    <a:pt x="193" y="65"/>
                    <a:pt x="195" y="66"/>
                    <a:pt x="196" y="65"/>
                  </a:cubicBezTo>
                  <a:cubicBezTo>
                    <a:pt x="197" y="64"/>
                    <a:pt x="196" y="61"/>
                    <a:pt x="197" y="60"/>
                  </a:cubicBezTo>
                  <a:cubicBezTo>
                    <a:pt x="197" y="59"/>
                    <a:pt x="200" y="57"/>
                    <a:pt x="200" y="55"/>
                  </a:cubicBezTo>
                  <a:cubicBezTo>
                    <a:pt x="200" y="55"/>
                    <a:pt x="200" y="54"/>
                    <a:pt x="200" y="53"/>
                  </a:cubicBezTo>
                  <a:cubicBezTo>
                    <a:pt x="201" y="52"/>
                    <a:pt x="203" y="51"/>
                    <a:pt x="204" y="51"/>
                  </a:cubicBezTo>
                  <a:cubicBezTo>
                    <a:pt x="205" y="50"/>
                    <a:pt x="205" y="47"/>
                    <a:pt x="206" y="47"/>
                  </a:cubicBezTo>
                  <a:cubicBezTo>
                    <a:pt x="207" y="47"/>
                    <a:pt x="207" y="49"/>
                    <a:pt x="206" y="49"/>
                  </a:cubicBezTo>
                  <a:cubicBezTo>
                    <a:pt x="206" y="50"/>
                    <a:pt x="206" y="51"/>
                    <a:pt x="207" y="53"/>
                  </a:cubicBezTo>
                  <a:cubicBezTo>
                    <a:pt x="208" y="52"/>
                    <a:pt x="213" y="54"/>
                    <a:pt x="212" y="51"/>
                  </a:cubicBezTo>
                  <a:cubicBezTo>
                    <a:pt x="212" y="50"/>
                    <a:pt x="212" y="50"/>
                    <a:pt x="211" y="50"/>
                  </a:cubicBezTo>
                  <a:cubicBezTo>
                    <a:pt x="211" y="49"/>
                    <a:pt x="211" y="47"/>
                    <a:pt x="211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5"/>
                    <a:pt x="214" y="43"/>
                    <a:pt x="214" y="41"/>
                  </a:cubicBezTo>
                  <a:cubicBezTo>
                    <a:pt x="213" y="42"/>
                    <a:pt x="212" y="41"/>
                    <a:pt x="212" y="41"/>
                  </a:cubicBezTo>
                  <a:cubicBezTo>
                    <a:pt x="211" y="41"/>
                    <a:pt x="210" y="43"/>
                    <a:pt x="210" y="43"/>
                  </a:cubicBezTo>
                  <a:cubicBezTo>
                    <a:pt x="210" y="44"/>
                    <a:pt x="211" y="44"/>
                    <a:pt x="210" y="45"/>
                  </a:cubicBezTo>
                  <a:cubicBezTo>
                    <a:pt x="210" y="45"/>
                    <a:pt x="208" y="45"/>
                    <a:pt x="208" y="45"/>
                  </a:cubicBezTo>
                  <a:cubicBezTo>
                    <a:pt x="210" y="41"/>
                    <a:pt x="212" y="41"/>
                    <a:pt x="208" y="38"/>
                  </a:cubicBezTo>
                  <a:cubicBezTo>
                    <a:pt x="213" y="36"/>
                    <a:pt x="211" y="37"/>
                    <a:pt x="213" y="32"/>
                  </a:cubicBezTo>
                  <a:cubicBezTo>
                    <a:pt x="211" y="32"/>
                    <a:pt x="209" y="32"/>
                    <a:pt x="207" y="32"/>
                  </a:cubicBezTo>
                  <a:cubicBezTo>
                    <a:pt x="207" y="30"/>
                    <a:pt x="208" y="27"/>
                    <a:pt x="207" y="25"/>
                  </a:cubicBezTo>
                  <a:cubicBezTo>
                    <a:pt x="207" y="24"/>
                    <a:pt x="205" y="23"/>
                    <a:pt x="205" y="23"/>
                  </a:cubicBezTo>
                  <a:cubicBezTo>
                    <a:pt x="204" y="20"/>
                    <a:pt x="206" y="19"/>
                    <a:pt x="205" y="16"/>
                  </a:cubicBezTo>
                  <a:cubicBezTo>
                    <a:pt x="204" y="14"/>
                    <a:pt x="202" y="12"/>
                    <a:pt x="202" y="10"/>
                  </a:cubicBezTo>
                  <a:cubicBezTo>
                    <a:pt x="201" y="9"/>
                    <a:pt x="202" y="8"/>
                    <a:pt x="202" y="7"/>
                  </a:cubicBezTo>
                  <a:cubicBezTo>
                    <a:pt x="201" y="7"/>
                    <a:pt x="199" y="7"/>
                    <a:pt x="199" y="6"/>
                  </a:cubicBezTo>
                  <a:cubicBezTo>
                    <a:pt x="195" y="13"/>
                    <a:pt x="195" y="13"/>
                    <a:pt x="195" y="13"/>
                  </a:cubicBezTo>
                  <a:cubicBezTo>
                    <a:pt x="194" y="19"/>
                    <a:pt x="194" y="19"/>
                    <a:pt x="194" y="19"/>
                  </a:cubicBezTo>
                  <a:cubicBezTo>
                    <a:pt x="194" y="19"/>
                    <a:pt x="193" y="27"/>
                    <a:pt x="192" y="28"/>
                  </a:cubicBezTo>
                  <a:cubicBezTo>
                    <a:pt x="192" y="30"/>
                    <a:pt x="187" y="36"/>
                    <a:pt x="187" y="36"/>
                  </a:cubicBezTo>
                  <a:cubicBezTo>
                    <a:pt x="184" y="33"/>
                    <a:pt x="184" y="33"/>
                    <a:pt x="184" y="33"/>
                  </a:cubicBezTo>
                  <a:cubicBezTo>
                    <a:pt x="179" y="34"/>
                    <a:pt x="179" y="34"/>
                    <a:pt x="179" y="34"/>
                  </a:cubicBezTo>
                  <a:cubicBezTo>
                    <a:pt x="179" y="34"/>
                    <a:pt x="176" y="37"/>
                    <a:pt x="174" y="36"/>
                  </a:cubicBezTo>
                  <a:cubicBezTo>
                    <a:pt x="172" y="34"/>
                    <a:pt x="171" y="31"/>
                    <a:pt x="171" y="31"/>
                  </a:cubicBezTo>
                  <a:cubicBezTo>
                    <a:pt x="167" y="31"/>
                    <a:pt x="167" y="31"/>
                    <a:pt x="167" y="31"/>
                  </a:cubicBezTo>
                  <a:cubicBezTo>
                    <a:pt x="166" y="29"/>
                    <a:pt x="166" y="29"/>
                    <a:pt x="166" y="29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7" y="39"/>
                    <a:pt x="157" y="39"/>
                    <a:pt x="157" y="39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47" y="38"/>
                    <a:pt x="147" y="38"/>
                    <a:pt x="147" y="38"/>
                  </a:cubicBezTo>
                  <a:cubicBezTo>
                    <a:pt x="147" y="38"/>
                    <a:pt x="145" y="39"/>
                    <a:pt x="143" y="37"/>
                  </a:cubicBezTo>
                  <a:cubicBezTo>
                    <a:pt x="140" y="36"/>
                    <a:pt x="141" y="39"/>
                    <a:pt x="139" y="39"/>
                  </a:cubicBezTo>
                  <a:cubicBezTo>
                    <a:pt x="137" y="39"/>
                    <a:pt x="138" y="43"/>
                    <a:pt x="137" y="42"/>
                  </a:cubicBezTo>
                  <a:cubicBezTo>
                    <a:pt x="135" y="41"/>
                    <a:pt x="134" y="45"/>
                    <a:pt x="133" y="45"/>
                  </a:cubicBezTo>
                  <a:cubicBezTo>
                    <a:pt x="131" y="45"/>
                    <a:pt x="129" y="44"/>
                    <a:pt x="129" y="42"/>
                  </a:cubicBezTo>
                  <a:cubicBezTo>
                    <a:pt x="129" y="41"/>
                    <a:pt x="126" y="40"/>
                    <a:pt x="125" y="39"/>
                  </a:cubicBezTo>
                  <a:cubicBezTo>
                    <a:pt x="124" y="37"/>
                    <a:pt x="122" y="36"/>
                    <a:pt x="123" y="33"/>
                  </a:cubicBezTo>
                  <a:cubicBezTo>
                    <a:pt x="124" y="30"/>
                    <a:pt x="123" y="20"/>
                    <a:pt x="123" y="20"/>
                  </a:cubicBezTo>
                  <a:cubicBezTo>
                    <a:pt x="123" y="20"/>
                    <a:pt x="126" y="18"/>
                    <a:pt x="128" y="16"/>
                  </a:cubicBezTo>
                  <a:cubicBezTo>
                    <a:pt x="130" y="15"/>
                    <a:pt x="129" y="14"/>
                    <a:pt x="128" y="12"/>
                  </a:cubicBezTo>
                  <a:cubicBezTo>
                    <a:pt x="127" y="11"/>
                    <a:pt x="129" y="9"/>
                    <a:pt x="128" y="9"/>
                  </a:cubicBezTo>
                  <a:cubicBezTo>
                    <a:pt x="127" y="8"/>
                    <a:pt x="123" y="7"/>
                    <a:pt x="123" y="7"/>
                  </a:cubicBezTo>
                  <a:cubicBezTo>
                    <a:pt x="126" y="4"/>
                    <a:pt x="126" y="4"/>
                    <a:pt x="126" y="4"/>
                  </a:cubicBezTo>
                  <a:cubicBezTo>
                    <a:pt x="126" y="4"/>
                    <a:pt x="126" y="1"/>
                    <a:pt x="124" y="1"/>
                  </a:cubicBezTo>
                  <a:cubicBezTo>
                    <a:pt x="122" y="2"/>
                    <a:pt x="118" y="0"/>
                    <a:pt x="118" y="0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6"/>
                    <a:pt x="114" y="6"/>
                    <a:pt x="113" y="6"/>
                  </a:cubicBezTo>
                  <a:cubicBezTo>
                    <a:pt x="111" y="6"/>
                    <a:pt x="111" y="10"/>
                    <a:pt x="109" y="10"/>
                  </a:cubicBezTo>
                  <a:cubicBezTo>
                    <a:pt x="107" y="10"/>
                    <a:pt x="107" y="12"/>
                    <a:pt x="105" y="12"/>
                  </a:cubicBezTo>
                  <a:cubicBezTo>
                    <a:pt x="103" y="12"/>
                    <a:pt x="100" y="12"/>
                    <a:pt x="100" y="12"/>
                  </a:cubicBezTo>
                  <a:cubicBezTo>
                    <a:pt x="100" y="12"/>
                    <a:pt x="98" y="11"/>
                    <a:pt x="97" y="13"/>
                  </a:cubicBezTo>
                  <a:cubicBezTo>
                    <a:pt x="96" y="15"/>
                    <a:pt x="98" y="16"/>
                    <a:pt x="98" y="16"/>
                  </a:cubicBezTo>
                  <a:cubicBezTo>
                    <a:pt x="98" y="16"/>
                    <a:pt x="94" y="16"/>
                    <a:pt x="93" y="14"/>
                  </a:cubicBezTo>
                  <a:cubicBezTo>
                    <a:pt x="92" y="13"/>
                    <a:pt x="87" y="13"/>
                    <a:pt x="87" y="13"/>
                  </a:cubicBezTo>
                  <a:cubicBezTo>
                    <a:pt x="87" y="13"/>
                    <a:pt x="85" y="11"/>
                    <a:pt x="81" y="11"/>
                  </a:cubicBezTo>
                  <a:cubicBezTo>
                    <a:pt x="78" y="10"/>
                    <a:pt x="78" y="11"/>
                    <a:pt x="80" y="12"/>
                  </a:cubicBezTo>
                  <a:cubicBezTo>
                    <a:pt x="82" y="13"/>
                    <a:pt x="80" y="15"/>
                    <a:pt x="82" y="17"/>
                  </a:cubicBezTo>
                  <a:cubicBezTo>
                    <a:pt x="84" y="19"/>
                    <a:pt x="84" y="20"/>
                    <a:pt x="84" y="21"/>
                  </a:cubicBezTo>
                  <a:cubicBezTo>
                    <a:pt x="85" y="23"/>
                    <a:pt x="83" y="27"/>
                    <a:pt x="83" y="29"/>
                  </a:cubicBezTo>
                  <a:cubicBezTo>
                    <a:pt x="84" y="31"/>
                    <a:pt x="85" y="31"/>
                    <a:pt x="87" y="32"/>
                  </a:cubicBezTo>
                  <a:cubicBezTo>
                    <a:pt x="88" y="33"/>
                    <a:pt x="91" y="32"/>
                    <a:pt x="93" y="31"/>
                  </a:cubicBezTo>
                  <a:cubicBezTo>
                    <a:pt x="95" y="30"/>
                    <a:pt x="96" y="34"/>
                    <a:pt x="96" y="34"/>
                  </a:cubicBezTo>
                  <a:cubicBezTo>
                    <a:pt x="96" y="34"/>
                    <a:pt x="95" y="35"/>
                    <a:pt x="93" y="35"/>
                  </a:cubicBezTo>
                  <a:cubicBezTo>
                    <a:pt x="91" y="35"/>
                    <a:pt x="90" y="41"/>
                    <a:pt x="88" y="41"/>
                  </a:cubicBezTo>
                  <a:cubicBezTo>
                    <a:pt x="86" y="41"/>
                    <a:pt x="86" y="43"/>
                    <a:pt x="84" y="43"/>
                  </a:cubicBezTo>
                  <a:cubicBezTo>
                    <a:pt x="82" y="43"/>
                    <a:pt x="81" y="47"/>
                    <a:pt x="79" y="47"/>
                  </a:cubicBezTo>
                  <a:cubicBezTo>
                    <a:pt x="76" y="47"/>
                    <a:pt x="73" y="50"/>
                    <a:pt x="73" y="50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6" y="46"/>
                    <a:pt x="66" y="46"/>
                    <a:pt x="66" y="46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49" y="48"/>
                    <a:pt x="46" y="48"/>
                  </a:cubicBezTo>
                  <a:cubicBezTo>
                    <a:pt x="44" y="48"/>
                    <a:pt x="41" y="46"/>
                    <a:pt x="41" y="46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4" y="65"/>
                    <a:pt x="44" y="66"/>
                  </a:cubicBezTo>
                  <a:cubicBezTo>
                    <a:pt x="46" y="69"/>
                    <a:pt x="43" y="72"/>
                    <a:pt x="43" y="74"/>
                  </a:cubicBezTo>
                  <a:cubicBezTo>
                    <a:pt x="42" y="77"/>
                    <a:pt x="33" y="99"/>
                    <a:pt x="33" y="99"/>
                  </a:cubicBezTo>
                  <a:cubicBezTo>
                    <a:pt x="33" y="99"/>
                    <a:pt x="33" y="102"/>
                    <a:pt x="31" y="102"/>
                  </a:cubicBezTo>
                  <a:cubicBezTo>
                    <a:pt x="28" y="102"/>
                    <a:pt x="26" y="102"/>
                    <a:pt x="24" y="103"/>
                  </a:cubicBezTo>
                  <a:cubicBezTo>
                    <a:pt x="22" y="104"/>
                    <a:pt x="18" y="104"/>
                    <a:pt x="16" y="106"/>
                  </a:cubicBezTo>
                  <a:cubicBezTo>
                    <a:pt x="14" y="108"/>
                    <a:pt x="10" y="109"/>
                    <a:pt x="9" y="112"/>
                  </a:cubicBezTo>
                  <a:cubicBezTo>
                    <a:pt x="8" y="114"/>
                    <a:pt x="8" y="117"/>
                    <a:pt x="7" y="119"/>
                  </a:cubicBezTo>
                  <a:cubicBezTo>
                    <a:pt x="5" y="122"/>
                    <a:pt x="4" y="123"/>
                    <a:pt x="4" y="125"/>
                  </a:cubicBezTo>
                  <a:cubicBezTo>
                    <a:pt x="4" y="127"/>
                    <a:pt x="4" y="130"/>
                    <a:pt x="4" y="130"/>
                  </a:cubicBezTo>
                  <a:cubicBezTo>
                    <a:pt x="4" y="130"/>
                    <a:pt x="0" y="128"/>
                    <a:pt x="0" y="130"/>
                  </a:cubicBezTo>
                  <a:cubicBezTo>
                    <a:pt x="0" y="131"/>
                    <a:pt x="0" y="135"/>
                    <a:pt x="2" y="136"/>
                  </a:cubicBezTo>
                  <a:cubicBezTo>
                    <a:pt x="3" y="136"/>
                    <a:pt x="3" y="140"/>
                    <a:pt x="3" y="140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6" y="146"/>
                    <a:pt x="7" y="149"/>
                  </a:cubicBezTo>
                  <a:cubicBezTo>
                    <a:pt x="8" y="151"/>
                    <a:pt x="13" y="152"/>
                    <a:pt x="13" y="154"/>
                  </a:cubicBezTo>
                  <a:cubicBezTo>
                    <a:pt x="13" y="157"/>
                    <a:pt x="15" y="158"/>
                    <a:pt x="15" y="158"/>
                  </a:cubicBezTo>
                  <a:cubicBezTo>
                    <a:pt x="23" y="158"/>
                    <a:pt x="23" y="158"/>
                    <a:pt x="23" y="158"/>
                  </a:cubicBezTo>
                  <a:cubicBezTo>
                    <a:pt x="23" y="158"/>
                    <a:pt x="27" y="156"/>
                    <a:pt x="29" y="154"/>
                  </a:cubicBezTo>
                  <a:cubicBezTo>
                    <a:pt x="31" y="152"/>
                    <a:pt x="31" y="156"/>
                    <a:pt x="31" y="156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39" y="185"/>
                    <a:pt x="39" y="185"/>
                    <a:pt x="39" y="185"/>
                  </a:cubicBezTo>
                  <a:cubicBezTo>
                    <a:pt x="39" y="185"/>
                    <a:pt x="41" y="185"/>
                    <a:pt x="43" y="186"/>
                  </a:cubicBezTo>
                  <a:cubicBezTo>
                    <a:pt x="44" y="187"/>
                    <a:pt x="49" y="185"/>
                    <a:pt x="48" y="184"/>
                  </a:cubicBezTo>
                  <a:cubicBezTo>
                    <a:pt x="47" y="182"/>
                    <a:pt x="49" y="181"/>
                    <a:pt x="49" y="181"/>
                  </a:cubicBezTo>
                  <a:cubicBezTo>
                    <a:pt x="52" y="181"/>
                    <a:pt x="52" y="181"/>
                    <a:pt x="52" y="181"/>
                  </a:cubicBezTo>
                  <a:cubicBezTo>
                    <a:pt x="52" y="181"/>
                    <a:pt x="58" y="171"/>
                    <a:pt x="61" y="170"/>
                  </a:cubicBezTo>
                  <a:cubicBezTo>
                    <a:pt x="65" y="170"/>
                    <a:pt x="69" y="168"/>
                    <a:pt x="72" y="168"/>
                  </a:cubicBezTo>
                  <a:cubicBezTo>
                    <a:pt x="76" y="168"/>
                    <a:pt x="76" y="168"/>
                    <a:pt x="76" y="168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7" y="170"/>
                    <a:pt x="73" y="177"/>
                    <a:pt x="74" y="179"/>
                  </a:cubicBezTo>
                  <a:cubicBezTo>
                    <a:pt x="75" y="181"/>
                    <a:pt x="76" y="184"/>
                    <a:pt x="78" y="184"/>
                  </a:cubicBezTo>
                  <a:cubicBezTo>
                    <a:pt x="80" y="185"/>
                    <a:pt x="80" y="185"/>
                    <a:pt x="83" y="186"/>
                  </a:cubicBezTo>
                  <a:cubicBezTo>
                    <a:pt x="85" y="186"/>
                    <a:pt x="86" y="182"/>
                    <a:pt x="88" y="185"/>
                  </a:cubicBezTo>
                  <a:cubicBezTo>
                    <a:pt x="91" y="188"/>
                    <a:pt x="92" y="189"/>
                    <a:pt x="95" y="191"/>
                  </a:cubicBezTo>
                  <a:cubicBezTo>
                    <a:pt x="98" y="192"/>
                    <a:pt x="97" y="193"/>
                    <a:pt x="100" y="195"/>
                  </a:cubicBezTo>
                  <a:cubicBezTo>
                    <a:pt x="102" y="196"/>
                    <a:pt x="103" y="198"/>
                    <a:pt x="106" y="198"/>
                  </a:cubicBezTo>
                  <a:cubicBezTo>
                    <a:pt x="109" y="198"/>
                    <a:pt x="110" y="200"/>
                    <a:pt x="113" y="200"/>
                  </a:cubicBezTo>
                  <a:cubicBezTo>
                    <a:pt x="115" y="200"/>
                    <a:pt x="117" y="198"/>
                    <a:pt x="118" y="200"/>
                  </a:cubicBezTo>
                  <a:cubicBezTo>
                    <a:pt x="120" y="202"/>
                    <a:pt x="120" y="205"/>
                    <a:pt x="121" y="208"/>
                  </a:cubicBezTo>
                  <a:cubicBezTo>
                    <a:pt x="122" y="210"/>
                    <a:pt x="123" y="213"/>
                    <a:pt x="123" y="213"/>
                  </a:cubicBezTo>
                  <a:cubicBezTo>
                    <a:pt x="123" y="213"/>
                    <a:pt x="121" y="216"/>
                    <a:pt x="120" y="218"/>
                  </a:cubicBezTo>
                  <a:cubicBezTo>
                    <a:pt x="119" y="220"/>
                    <a:pt x="120" y="222"/>
                    <a:pt x="122" y="225"/>
                  </a:cubicBezTo>
                  <a:cubicBezTo>
                    <a:pt x="123" y="228"/>
                    <a:pt x="123" y="230"/>
                    <a:pt x="123" y="230"/>
                  </a:cubicBezTo>
                  <a:cubicBezTo>
                    <a:pt x="136" y="229"/>
                    <a:pt x="136" y="229"/>
                    <a:pt x="136" y="229"/>
                  </a:cubicBezTo>
                  <a:cubicBezTo>
                    <a:pt x="136" y="229"/>
                    <a:pt x="135" y="232"/>
                    <a:pt x="136" y="234"/>
                  </a:cubicBezTo>
                  <a:cubicBezTo>
                    <a:pt x="136" y="237"/>
                    <a:pt x="136" y="239"/>
                    <a:pt x="139" y="241"/>
                  </a:cubicBezTo>
                  <a:cubicBezTo>
                    <a:pt x="141" y="242"/>
                    <a:pt x="142" y="244"/>
                    <a:pt x="143" y="246"/>
                  </a:cubicBezTo>
                  <a:cubicBezTo>
                    <a:pt x="144" y="248"/>
                    <a:pt x="143" y="248"/>
                    <a:pt x="143" y="251"/>
                  </a:cubicBezTo>
                  <a:cubicBezTo>
                    <a:pt x="143" y="254"/>
                    <a:pt x="140" y="262"/>
                    <a:pt x="140" y="262"/>
                  </a:cubicBezTo>
                  <a:cubicBezTo>
                    <a:pt x="142" y="265"/>
                    <a:pt x="142" y="265"/>
                    <a:pt x="142" y="265"/>
                  </a:cubicBezTo>
                  <a:cubicBezTo>
                    <a:pt x="140" y="267"/>
                    <a:pt x="140" y="267"/>
                    <a:pt x="140" y="267"/>
                  </a:cubicBezTo>
                  <a:cubicBezTo>
                    <a:pt x="141" y="269"/>
                    <a:pt x="141" y="269"/>
                    <a:pt x="141" y="269"/>
                  </a:cubicBezTo>
                  <a:cubicBezTo>
                    <a:pt x="141" y="269"/>
                    <a:pt x="142" y="270"/>
                    <a:pt x="143" y="272"/>
                  </a:cubicBezTo>
                  <a:cubicBezTo>
                    <a:pt x="145" y="274"/>
                    <a:pt x="144" y="277"/>
                    <a:pt x="144" y="280"/>
                  </a:cubicBezTo>
                  <a:cubicBezTo>
                    <a:pt x="143" y="284"/>
                    <a:pt x="145" y="285"/>
                    <a:pt x="145" y="288"/>
                  </a:cubicBezTo>
                  <a:cubicBezTo>
                    <a:pt x="145" y="290"/>
                    <a:pt x="155" y="290"/>
                    <a:pt x="155" y="290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8" y="291"/>
                    <a:pt x="158" y="291"/>
                    <a:pt x="158" y="291"/>
                  </a:cubicBezTo>
                  <a:cubicBezTo>
                    <a:pt x="158" y="291"/>
                    <a:pt x="158" y="294"/>
                    <a:pt x="161" y="294"/>
                  </a:cubicBezTo>
                  <a:cubicBezTo>
                    <a:pt x="164" y="294"/>
                    <a:pt x="165" y="295"/>
                    <a:pt x="165" y="298"/>
                  </a:cubicBezTo>
                  <a:cubicBezTo>
                    <a:pt x="165" y="302"/>
                    <a:pt x="165" y="305"/>
                    <a:pt x="165" y="308"/>
                  </a:cubicBezTo>
                  <a:cubicBezTo>
                    <a:pt x="165" y="311"/>
                    <a:pt x="166" y="314"/>
                    <a:pt x="167" y="313"/>
                  </a:cubicBezTo>
                  <a:cubicBezTo>
                    <a:pt x="169" y="312"/>
                    <a:pt x="172" y="311"/>
                    <a:pt x="172" y="312"/>
                  </a:cubicBezTo>
                  <a:cubicBezTo>
                    <a:pt x="172" y="314"/>
                    <a:pt x="172" y="319"/>
                    <a:pt x="171" y="321"/>
                  </a:cubicBezTo>
                  <a:cubicBezTo>
                    <a:pt x="169" y="323"/>
                    <a:pt x="170" y="331"/>
                    <a:pt x="170" y="331"/>
                  </a:cubicBezTo>
                  <a:cubicBezTo>
                    <a:pt x="170" y="331"/>
                    <a:pt x="175" y="334"/>
                    <a:pt x="174" y="332"/>
                  </a:cubicBezTo>
                  <a:cubicBezTo>
                    <a:pt x="174" y="330"/>
                    <a:pt x="177" y="332"/>
                    <a:pt x="177" y="332"/>
                  </a:cubicBezTo>
                  <a:cubicBezTo>
                    <a:pt x="177" y="332"/>
                    <a:pt x="177" y="336"/>
                    <a:pt x="178" y="339"/>
                  </a:cubicBezTo>
                  <a:cubicBezTo>
                    <a:pt x="178" y="342"/>
                    <a:pt x="178" y="347"/>
                    <a:pt x="178" y="348"/>
                  </a:cubicBezTo>
                  <a:cubicBezTo>
                    <a:pt x="179" y="350"/>
                    <a:pt x="176" y="350"/>
                    <a:pt x="175" y="351"/>
                  </a:cubicBezTo>
                  <a:cubicBezTo>
                    <a:pt x="174" y="353"/>
                    <a:pt x="169" y="352"/>
                    <a:pt x="168" y="355"/>
                  </a:cubicBezTo>
                  <a:cubicBezTo>
                    <a:pt x="167" y="357"/>
                    <a:pt x="166" y="359"/>
                    <a:pt x="164" y="361"/>
                  </a:cubicBezTo>
                  <a:cubicBezTo>
                    <a:pt x="162" y="363"/>
                    <a:pt x="160" y="363"/>
                    <a:pt x="160" y="365"/>
                  </a:cubicBezTo>
                  <a:cubicBezTo>
                    <a:pt x="159" y="367"/>
                    <a:pt x="154" y="366"/>
                    <a:pt x="154" y="369"/>
                  </a:cubicBezTo>
                  <a:cubicBezTo>
                    <a:pt x="154" y="372"/>
                    <a:pt x="153" y="375"/>
                    <a:pt x="151" y="376"/>
                  </a:cubicBezTo>
                  <a:cubicBezTo>
                    <a:pt x="149" y="377"/>
                    <a:pt x="147" y="378"/>
                    <a:pt x="147" y="380"/>
                  </a:cubicBezTo>
                  <a:cubicBezTo>
                    <a:pt x="147" y="382"/>
                    <a:pt x="145" y="387"/>
                    <a:pt x="145" y="387"/>
                  </a:cubicBezTo>
                  <a:cubicBezTo>
                    <a:pt x="151" y="385"/>
                    <a:pt x="151" y="385"/>
                    <a:pt x="151" y="385"/>
                  </a:cubicBezTo>
                  <a:cubicBezTo>
                    <a:pt x="159" y="390"/>
                    <a:pt x="159" y="390"/>
                    <a:pt x="159" y="390"/>
                  </a:cubicBezTo>
                  <a:cubicBezTo>
                    <a:pt x="159" y="390"/>
                    <a:pt x="160" y="392"/>
                    <a:pt x="161" y="394"/>
                  </a:cubicBezTo>
                  <a:cubicBezTo>
                    <a:pt x="162" y="396"/>
                    <a:pt x="165" y="395"/>
                    <a:pt x="167" y="398"/>
                  </a:cubicBezTo>
                  <a:cubicBezTo>
                    <a:pt x="168" y="400"/>
                    <a:pt x="169" y="400"/>
                    <a:pt x="172" y="402"/>
                  </a:cubicBezTo>
                  <a:cubicBezTo>
                    <a:pt x="175" y="404"/>
                    <a:pt x="177" y="403"/>
                    <a:pt x="178" y="406"/>
                  </a:cubicBezTo>
                  <a:cubicBezTo>
                    <a:pt x="178" y="409"/>
                    <a:pt x="179" y="411"/>
                    <a:pt x="182" y="412"/>
                  </a:cubicBezTo>
                  <a:cubicBezTo>
                    <a:pt x="184" y="413"/>
                    <a:pt x="185" y="414"/>
                    <a:pt x="185" y="414"/>
                  </a:cubicBezTo>
                  <a:cubicBezTo>
                    <a:pt x="181" y="420"/>
                    <a:pt x="181" y="420"/>
                    <a:pt x="181" y="420"/>
                  </a:cubicBezTo>
                  <a:cubicBezTo>
                    <a:pt x="182" y="423"/>
                    <a:pt x="182" y="423"/>
                    <a:pt x="182" y="423"/>
                  </a:cubicBezTo>
                  <a:cubicBezTo>
                    <a:pt x="185" y="421"/>
                    <a:pt x="187" y="419"/>
                    <a:pt x="188" y="416"/>
                  </a:cubicBezTo>
                  <a:cubicBezTo>
                    <a:pt x="188" y="413"/>
                    <a:pt x="187" y="412"/>
                    <a:pt x="186" y="409"/>
                  </a:cubicBezTo>
                  <a:cubicBezTo>
                    <a:pt x="188" y="408"/>
                    <a:pt x="192" y="405"/>
                    <a:pt x="192" y="402"/>
                  </a:cubicBezTo>
                  <a:cubicBezTo>
                    <a:pt x="192" y="402"/>
                    <a:pt x="192" y="400"/>
                    <a:pt x="192" y="400"/>
                  </a:cubicBezTo>
                  <a:cubicBezTo>
                    <a:pt x="193" y="399"/>
                    <a:pt x="195" y="399"/>
                    <a:pt x="196" y="398"/>
                  </a:cubicBezTo>
                  <a:cubicBezTo>
                    <a:pt x="196" y="397"/>
                    <a:pt x="196" y="397"/>
                    <a:pt x="196" y="397"/>
                  </a:cubicBezTo>
                  <a:cubicBezTo>
                    <a:pt x="199" y="395"/>
                    <a:pt x="199" y="393"/>
                    <a:pt x="199" y="388"/>
                  </a:cubicBezTo>
                  <a:cubicBezTo>
                    <a:pt x="200" y="389"/>
                    <a:pt x="201" y="388"/>
                    <a:pt x="202" y="389"/>
                  </a:cubicBezTo>
                  <a:cubicBezTo>
                    <a:pt x="202" y="390"/>
                    <a:pt x="202" y="390"/>
                    <a:pt x="202" y="390"/>
                  </a:cubicBezTo>
                  <a:cubicBezTo>
                    <a:pt x="202" y="390"/>
                    <a:pt x="203" y="391"/>
                    <a:pt x="204" y="391"/>
                  </a:cubicBezTo>
                  <a:cubicBezTo>
                    <a:pt x="204" y="391"/>
                    <a:pt x="205" y="389"/>
                    <a:pt x="204" y="389"/>
                  </a:cubicBezTo>
                  <a:cubicBezTo>
                    <a:pt x="206" y="390"/>
                    <a:pt x="206" y="390"/>
                    <a:pt x="206" y="390"/>
                  </a:cubicBezTo>
                  <a:cubicBezTo>
                    <a:pt x="205" y="390"/>
                    <a:pt x="205" y="393"/>
                    <a:pt x="205" y="392"/>
                  </a:cubicBezTo>
                  <a:cubicBezTo>
                    <a:pt x="204" y="396"/>
                    <a:pt x="204" y="397"/>
                    <a:pt x="203" y="400"/>
                  </a:cubicBezTo>
                  <a:cubicBezTo>
                    <a:pt x="203" y="400"/>
                    <a:pt x="201" y="401"/>
                    <a:pt x="201" y="402"/>
                  </a:cubicBezTo>
                  <a:cubicBezTo>
                    <a:pt x="199" y="406"/>
                    <a:pt x="205" y="399"/>
                    <a:pt x="205" y="399"/>
                  </a:cubicBezTo>
                  <a:cubicBezTo>
                    <a:pt x="206" y="396"/>
                    <a:pt x="208" y="391"/>
                    <a:pt x="209" y="388"/>
                  </a:cubicBezTo>
                  <a:cubicBezTo>
                    <a:pt x="210" y="384"/>
                    <a:pt x="210" y="381"/>
                    <a:pt x="212" y="378"/>
                  </a:cubicBezTo>
                  <a:cubicBezTo>
                    <a:pt x="213" y="377"/>
                    <a:pt x="217" y="372"/>
                    <a:pt x="218" y="372"/>
                  </a:cubicBezTo>
                  <a:cubicBezTo>
                    <a:pt x="219" y="371"/>
                    <a:pt x="220" y="372"/>
                    <a:pt x="220" y="371"/>
                  </a:cubicBezTo>
                  <a:cubicBezTo>
                    <a:pt x="221" y="370"/>
                    <a:pt x="220" y="369"/>
                    <a:pt x="221" y="367"/>
                  </a:cubicBezTo>
                  <a:cubicBezTo>
                    <a:pt x="221" y="367"/>
                    <a:pt x="222" y="366"/>
                    <a:pt x="222" y="366"/>
                  </a:cubicBezTo>
                  <a:cubicBezTo>
                    <a:pt x="221" y="365"/>
                    <a:pt x="222" y="356"/>
                    <a:pt x="222" y="353"/>
                  </a:cubicBezTo>
                  <a:cubicBezTo>
                    <a:pt x="221" y="353"/>
                    <a:pt x="220" y="353"/>
                    <a:pt x="220" y="352"/>
                  </a:cubicBezTo>
                  <a:cubicBezTo>
                    <a:pt x="220" y="351"/>
                    <a:pt x="221" y="350"/>
                    <a:pt x="221" y="349"/>
                  </a:cubicBezTo>
                  <a:cubicBezTo>
                    <a:pt x="219" y="349"/>
                    <a:pt x="219" y="349"/>
                    <a:pt x="219" y="349"/>
                  </a:cubicBezTo>
                  <a:cubicBezTo>
                    <a:pt x="219" y="349"/>
                    <a:pt x="219" y="347"/>
                    <a:pt x="219" y="347"/>
                  </a:cubicBezTo>
                  <a:cubicBezTo>
                    <a:pt x="221" y="348"/>
                    <a:pt x="220" y="346"/>
                    <a:pt x="220" y="346"/>
                  </a:cubicBezTo>
                  <a:cubicBezTo>
                    <a:pt x="220" y="346"/>
                    <a:pt x="220" y="342"/>
                    <a:pt x="220" y="341"/>
                  </a:cubicBezTo>
                  <a:cubicBezTo>
                    <a:pt x="220" y="340"/>
                    <a:pt x="219" y="341"/>
                    <a:pt x="219" y="339"/>
                  </a:cubicBezTo>
                  <a:cubicBezTo>
                    <a:pt x="219" y="338"/>
                    <a:pt x="221" y="338"/>
                    <a:pt x="221" y="337"/>
                  </a:cubicBezTo>
                  <a:cubicBezTo>
                    <a:pt x="222" y="335"/>
                    <a:pt x="221" y="334"/>
                    <a:pt x="221" y="332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312">
              <a:extLst>
                <a:ext uri="{FF2B5EF4-FFF2-40B4-BE49-F238E27FC236}">
                  <a16:creationId xmlns:a16="http://schemas.microsoft.com/office/drawing/2014/main" id="{1077398E-1EAD-CB4A-8BF2-3CD770A6C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6867" y="4912831"/>
              <a:ext cx="298203" cy="355688"/>
            </a:xfrm>
            <a:custGeom>
              <a:avLst/>
              <a:gdLst>
                <a:gd name="T0" fmla="*/ 0 w 85"/>
                <a:gd name="T1" fmla="*/ 83 h 101"/>
                <a:gd name="T2" fmla="*/ 6 w 85"/>
                <a:gd name="T3" fmla="*/ 88 h 101"/>
                <a:gd name="T4" fmla="*/ 6 w 85"/>
                <a:gd name="T5" fmla="*/ 96 h 101"/>
                <a:gd name="T6" fmla="*/ 9 w 85"/>
                <a:gd name="T7" fmla="*/ 101 h 101"/>
                <a:gd name="T8" fmla="*/ 13 w 85"/>
                <a:gd name="T9" fmla="*/ 99 h 101"/>
                <a:gd name="T10" fmla="*/ 21 w 85"/>
                <a:gd name="T11" fmla="*/ 96 h 101"/>
                <a:gd name="T12" fmla="*/ 30 w 85"/>
                <a:gd name="T13" fmla="*/ 89 h 101"/>
                <a:gd name="T14" fmla="*/ 33 w 85"/>
                <a:gd name="T15" fmla="*/ 84 h 101"/>
                <a:gd name="T16" fmla="*/ 36 w 85"/>
                <a:gd name="T17" fmla="*/ 86 h 101"/>
                <a:gd name="T18" fmla="*/ 41 w 85"/>
                <a:gd name="T19" fmla="*/ 86 h 101"/>
                <a:gd name="T20" fmla="*/ 48 w 85"/>
                <a:gd name="T21" fmla="*/ 87 h 101"/>
                <a:gd name="T22" fmla="*/ 52 w 85"/>
                <a:gd name="T23" fmla="*/ 87 h 101"/>
                <a:gd name="T24" fmla="*/ 53 w 85"/>
                <a:gd name="T25" fmla="*/ 74 h 101"/>
                <a:gd name="T26" fmla="*/ 57 w 85"/>
                <a:gd name="T27" fmla="*/ 72 h 101"/>
                <a:gd name="T28" fmla="*/ 61 w 85"/>
                <a:gd name="T29" fmla="*/ 64 h 101"/>
                <a:gd name="T30" fmla="*/ 68 w 85"/>
                <a:gd name="T31" fmla="*/ 57 h 101"/>
                <a:gd name="T32" fmla="*/ 76 w 85"/>
                <a:gd name="T33" fmla="*/ 54 h 101"/>
                <a:gd name="T34" fmla="*/ 80 w 85"/>
                <a:gd name="T35" fmla="*/ 51 h 101"/>
                <a:gd name="T36" fmla="*/ 85 w 85"/>
                <a:gd name="T37" fmla="*/ 47 h 101"/>
                <a:gd name="T38" fmla="*/ 81 w 85"/>
                <a:gd name="T39" fmla="*/ 45 h 101"/>
                <a:gd name="T40" fmla="*/ 77 w 85"/>
                <a:gd name="T41" fmla="*/ 44 h 101"/>
                <a:gd name="T42" fmla="*/ 74 w 85"/>
                <a:gd name="T43" fmla="*/ 41 h 101"/>
                <a:gd name="T44" fmla="*/ 75 w 85"/>
                <a:gd name="T45" fmla="*/ 35 h 101"/>
                <a:gd name="T46" fmla="*/ 72 w 85"/>
                <a:gd name="T47" fmla="*/ 32 h 101"/>
                <a:gd name="T48" fmla="*/ 69 w 85"/>
                <a:gd name="T49" fmla="*/ 29 h 101"/>
                <a:gd name="T50" fmla="*/ 68 w 85"/>
                <a:gd name="T51" fmla="*/ 24 h 101"/>
                <a:gd name="T52" fmla="*/ 63 w 85"/>
                <a:gd name="T53" fmla="*/ 21 h 101"/>
                <a:gd name="T54" fmla="*/ 60 w 85"/>
                <a:gd name="T55" fmla="*/ 21 h 101"/>
                <a:gd name="T56" fmla="*/ 58 w 85"/>
                <a:gd name="T57" fmla="*/ 18 h 101"/>
                <a:gd name="T58" fmla="*/ 53 w 85"/>
                <a:gd name="T59" fmla="*/ 11 h 101"/>
                <a:gd name="T60" fmla="*/ 50 w 85"/>
                <a:gd name="T61" fmla="*/ 7 h 101"/>
                <a:gd name="T62" fmla="*/ 48 w 85"/>
                <a:gd name="T63" fmla="*/ 1 h 101"/>
                <a:gd name="T64" fmla="*/ 44 w 85"/>
                <a:gd name="T65" fmla="*/ 3 h 101"/>
                <a:gd name="T66" fmla="*/ 39 w 85"/>
                <a:gd name="T67" fmla="*/ 4 h 101"/>
                <a:gd name="T68" fmla="*/ 36 w 85"/>
                <a:gd name="T69" fmla="*/ 5 h 101"/>
                <a:gd name="T70" fmla="*/ 17 w 85"/>
                <a:gd name="T71" fmla="*/ 7 h 101"/>
                <a:gd name="T72" fmla="*/ 10 w 85"/>
                <a:gd name="T73" fmla="*/ 7 h 101"/>
                <a:gd name="T74" fmla="*/ 10 w 85"/>
                <a:gd name="T75" fmla="*/ 43 h 101"/>
                <a:gd name="T76" fmla="*/ 0 w 85"/>
                <a:gd name="T77" fmla="*/ 43 h 101"/>
                <a:gd name="T78" fmla="*/ 0 w 85"/>
                <a:gd name="T79" fmla="*/ 8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" h="101">
                  <a:moveTo>
                    <a:pt x="0" y="83"/>
                  </a:moveTo>
                  <a:cubicBezTo>
                    <a:pt x="0" y="83"/>
                    <a:pt x="4" y="84"/>
                    <a:pt x="6" y="88"/>
                  </a:cubicBezTo>
                  <a:cubicBezTo>
                    <a:pt x="8" y="93"/>
                    <a:pt x="8" y="93"/>
                    <a:pt x="6" y="96"/>
                  </a:cubicBezTo>
                  <a:cubicBezTo>
                    <a:pt x="5" y="98"/>
                    <a:pt x="6" y="101"/>
                    <a:pt x="9" y="101"/>
                  </a:cubicBezTo>
                  <a:cubicBezTo>
                    <a:pt x="11" y="101"/>
                    <a:pt x="10" y="99"/>
                    <a:pt x="13" y="99"/>
                  </a:cubicBezTo>
                  <a:cubicBezTo>
                    <a:pt x="15" y="99"/>
                    <a:pt x="21" y="96"/>
                    <a:pt x="21" y="96"/>
                  </a:cubicBezTo>
                  <a:cubicBezTo>
                    <a:pt x="21" y="96"/>
                    <a:pt x="30" y="91"/>
                    <a:pt x="30" y="89"/>
                  </a:cubicBezTo>
                  <a:cubicBezTo>
                    <a:pt x="30" y="87"/>
                    <a:pt x="28" y="86"/>
                    <a:pt x="33" y="84"/>
                  </a:cubicBezTo>
                  <a:cubicBezTo>
                    <a:pt x="34" y="83"/>
                    <a:pt x="35" y="85"/>
                    <a:pt x="36" y="86"/>
                  </a:cubicBezTo>
                  <a:cubicBezTo>
                    <a:pt x="38" y="87"/>
                    <a:pt x="39" y="84"/>
                    <a:pt x="41" y="86"/>
                  </a:cubicBezTo>
                  <a:cubicBezTo>
                    <a:pt x="44" y="88"/>
                    <a:pt x="46" y="86"/>
                    <a:pt x="48" y="87"/>
                  </a:cubicBezTo>
                  <a:cubicBezTo>
                    <a:pt x="50" y="88"/>
                    <a:pt x="52" y="89"/>
                    <a:pt x="52" y="87"/>
                  </a:cubicBezTo>
                  <a:cubicBezTo>
                    <a:pt x="52" y="85"/>
                    <a:pt x="53" y="74"/>
                    <a:pt x="53" y="74"/>
                  </a:cubicBezTo>
                  <a:cubicBezTo>
                    <a:pt x="53" y="74"/>
                    <a:pt x="55" y="72"/>
                    <a:pt x="57" y="72"/>
                  </a:cubicBezTo>
                  <a:cubicBezTo>
                    <a:pt x="59" y="72"/>
                    <a:pt x="58" y="65"/>
                    <a:pt x="61" y="64"/>
                  </a:cubicBezTo>
                  <a:cubicBezTo>
                    <a:pt x="64" y="63"/>
                    <a:pt x="65" y="57"/>
                    <a:pt x="68" y="57"/>
                  </a:cubicBezTo>
                  <a:cubicBezTo>
                    <a:pt x="70" y="57"/>
                    <a:pt x="74" y="54"/>
                    <a:pt x="76" y="54"/>
                  </a:cubicBezTo>
                  <a:cubicBezTo>
                    <a:pt x="79" y="54"/>
                    <a:pt x="76" y="51"/>
                    <a:pt x="80" y="51"/>
                  </a:cubicBezTo>
                  <a:cubicBezTo>
                    <a:pt x="83" y="52"/>
                    <a:pt x="85" y="47"/>
                    <a:pt x="85" y="47"/>
                  </a:cubicBezTo>
                  <a:cubicBezTo>
                    <a:pt x="85" y="47"/>
                    <a:pt x="83" y="47"/>
                    <a:pt x="81" y="45"/>
                  </a:cubicBezTo>
                  <a:cubicBezTo>
                    <a:pt x="80" y="43"/>
                    <a:pt x="80" y="46"/>
                    <a:pt x="77" y="44"/>
                  </a:cubicBezTo>
                  <a:cubicBezTo>
                    <a:pt x="75" y="42"/>
                    <a:pt x="74" y="44"/>
                    <a:pt x="74" y="41"/>
                  </a:cubicBezTo>
                  <a:cubicBezTo>
                    <a:pt x="74" y="38"/>
                    <a:pt x="73" y="37"/>
                    <a:pt x="75" y="35"/>
                  </a:cubicBezTo>
                  <a:cubicBezTo>
                    <a:pt x="76" y="33"/>
                    <a:pt x="72" y="34"/>
                    <a:pt x="72" y="32"/>
                  </a:cubicBezTo>
                  <a:cubicBezTo>
                    <a:pt x="72" y="30"/>
                    <a:pt x="70" y="31"/>
                    <a:pt x="69" y="29"/>
                  </a:cubicBezTo>
                  <a:cubicBezTo>
                    <a:pt x="68" y="27"/>
                    <a:pt x="68" y="24"/>
                    <a:pt x="68" y="24"/>
                  </a:cubicBezTo>
                  <a:cubicBezTo>
                    <a:pt x="68" y="24"/>
                    <a:pt x="64" y="23"/>
                    <a:pt x="63" y="21"/>
                  </a:cubicBezTo>
                  <a:cubicBezTo>
                    <a:pt x="63" y="19"/>
                    <a:pt x="63" y="22"/>
                    <a:pt x="60" y="21"/>
                  </a:cubicBezTo>
                  <a:cubicBezTo>
                    <a:pt x="57" y="20"/>
                    <a:pt x="60" y="19"/>
                    <a:pt x="58" y="18"/>
                  </a:cubicBezTo>
                  <a:cubicBezTo>
                    <a:pt x="56" y="17"/>
                    <a:pt x="53" y="11"/>
                    <a:pt x="53" y="11"/>
                  </a:cubicBezTo>
                  <a:cubicBezTo>
                    <a:pt x="53" y="11"/>
                    <a:pt x="53" y="7"/>
                    <a:pt x="50" y="7"/>
                  </a:cubicBezTo>
                  <a:cubicBezTo>
                    <a:pt x="48" y="7"/>
                    <a:pt x="48" y="1"/>
                    <a:pt x="48" y="1"/>
                  </a:cubicBezTo>
                  <a:cubicBezTo>
                    <a:pt x="48" y="1"/>
                    <a:pt x="44" y="0"/>
                    <a:pt x="44" y="3"/>
                  </a:cubicBezTo>
                  <a:cubicBezTo>
                    <a:pt x="44" y="6"/>
                    <a:pt x="39" y="1"/>
                    <a:pt x="39" y="4"/>
                  </a:cubicBezTo>
                  <a:cubicBezTo>
                    <a:pt x="39" y="7"/>
                    <a:pt x="36" y="5"/>
                    <a:pt x="36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8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313">
              <a:extLst>
                <a:ext uri="{FF2B5EF4-FFF2-40B4-BE49-F238E27FC236}">
                  <a16:creationId xmlns:a16="http://schemas.microsoft.com/office/drawing/2014/main" id="{4A3B2ABA-7C3E-B84A-9076-9A7492C90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6867" y="4912831"/>
              <a:ext cx="298203" cy="355688"/>
            </a:xfrm>
            <a:custGeom>
              <a:avLst/>
              <a:gdLst>
                <a:gd name="T0" fmla="*/ 0 w 85"/>
                <a:gd name="T1" fmla="*/ 83 h 101"/>
                <a:gd name="T2" fmla="*/ 6 w 85"/>
                <a:gd name="T3" fmla="*/ 88 h 101"/>
                <a:gd name="T4" fmla="*/ 6 w 85"/>
                <a:gd name="T5" fmla="*/ 96 h 101"/>
                <a:gd name="T6" fmla="*/ 9 w 85"/>
                <a:gd name="T7" fmla="*/ 101 h 101"/>
                <a:gd name="T8" fmla="*/ 13 w 85"/>
                <a:gd name="T9" fmla="*/ 99 h 101"/>
                <a:gd name="T10" fmla="*/ 21 w 85"/>
                <a:gd name="T11" fmla="*/ 96 h 101"/>
                <a:gd name="T12" fmla="*/ 30 w 85"/>
                <a:gd name="T13" fmla="*/ 89 h 101"/>
                <a:gd name="T14" fmla="*/ 33 w 85"/>
                <a:gd name="T15" fmla="*/ 84 h 101"/>
                <a:gd name="T16" fmla="*/ 36 w 85"/>
                <a:gd name="T17" fmla="*/ 86 h 101"/>
                <a:gd name="T18" fmla="*/ 41 w 85"/>
                <a:gd name="T19" fmla="*/ 86 h 101"/>
                <a:gd name="T20" fmla="*/ 48 w 85"/>
                <a:gd name="T21" fmla="*/ 87 h 101"/>
                <a:gd name="T22" fmla="*/ 52 w 85"/>
                <a:gd name="T23" fmla="*/ 87 h 101"/>
                <a:gd name="T24" fmla="*/ 53 w 85"/>
                <a:gd name="T25" fmla="*/ 74 h 101"/>
                <a:gd name="T26" fmla="*/ 57 w 85"/>
                <a:gd name="T27" fmla="*/ 72 h 101"/>
                <a:gd name="T28" fmla="*/ 61 w 85"/>
                <a:gd name="T29" fmla="*/ 64 h 101"/>
                <a:gd name="T30" fmla="*/ 68 w 85"/>
                <a:gd name="T31" fmla="*/ 57 h 101"/>
                <a:gd name="T32" fmla="*/ 76 w 85"/>
                <a:gd name="T33" fmla="*/ 54 h 101"/>
                <a:gd name="T34" fmla="*/ 80 w 85"/>
                <a:gd name="T35" fmla="*/ 51 h 101"/>
                <a:gd name="T36" fmla="*/ 85 w 85"/>
                <a:gd name="T37" fmla="*/ 47 h 101"/>
                <a:gd name="T38" fmla="*/ 81 w 85"/>
                <a:gd name="T39" fmla="*/ 45 h 101"/>
                <a:gd name="T40" fmla="*/ 77 w 85"/>
                <a:gd name="T41" fmla="*/ 44 h 101"/>
                <a:gd name="T42" fmla="*/ 74 w 85"/>
                <a:gd name="T43" fmla="*/ 41 h 101"/>
                <a:gd name="T44" fmla="*/ 75 w 85"/>
                <a:gd name="T45" fmla="*/ 35 h 101"/>
                <a:gd name="T46" fmla="*/ 72 w 85"/>
                <a:gd name="T47" fmla="*/ 32 h 101"/>
                <a:gd name="T48" fmla="*/ 69 w 85"/>
                <a:gd name="T49" fmla="*/ 29 h 101"/>
                <a:gd name="T50" fmla="*/ 68 w 85"/>
                <a:gd name="T51" fmla="*/ 24 h 101"/>
                <a:gd name="T52" fmla="*/ 63 w 85"/>
                <a:gd name="T53" fmla="*/ 21 h 101"/>
                <a:gd name="T54" fmla="*/ 60 w 85"/>
                <a:gd name="T55" fmla="*/ 21 h 101"/>
                <a:gd name="T56" fmla="*/ 58 w 85"/>
                <a:gd name="T57" fmla="*/ 18 h 101"/>
                <a:gd name="T58" fmla="*/ 53 w 85"/>
                <a:gd name="T59" fmla="*/ 11 h 101"/>
                <a:gd name="T60" fmla="*/ 50 w 85"/>
                <a:gd name="T61" fmla="*/ 7 h 101"/>
                <a:gd name="T62" fmla="*/ 48 w 85"/>
                <a:gd name="T63" fmla="*/ 1 h 101"/>
                <a:gd name="T64" fmla="*/ 44 w 85"/>
                <a:gd name="T65" fmla="*/ 3 h 101"/>
                <a:gd name="T66" fmla="*/ 39 w 85"/>
                <a:gd name="T67" fmla="*/ 4 h 101"/>
                <a:gd name="T68" fmla="*/ 36 w 85"/>
                <a:gd name="T69" fmla="*/ 5 h 101"/>
                <a:gd name="T70" fmla="*/ 17 w 85"/>
                <a:gd name="T71" fmla="*/ 7 h 101"/>
                <a:gd name="T72" fmla="*/ 10 w 85"/>
                <a:gd name="T73" fmla="*/ 7 h 101"/>
                <a:gd name="T74" fmla="*/ 10 w 85"/>
                <a:gd name="T75" fmla="*/ 43 h 101"/>
                <a:gd name="T76" fmla="*/ 0 w 85"/>
                <a:gd name="T77" fmla="*/ 43 h 101"/>
                <a:gd name="T78" fmla="*/ 0 w 85"/>
                <a:gd name="T79" fmla="*/ 8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5" h="101">
                  <a:moveTo>
                    <a:pt x="0" y="83"/>
                  </a:moveTo>
                  <a:cubicBezTo>
                    <a:pt x="0" y="83"/>
                    <a:pt x="4" y="84"/>
                    <a:pt x="6" y="88"/>
                  </a:cubicBezTo>
                  <a:cubicBezTo>
                    <a:pt x="8" y="93"/>
                    <a:pt x="8" y="93"/>
                    <a:pt x="6" y="96"/>
                  </a:cubicBezTo>
                  <a:cubicBezTo>
                    <a:pt x="5" y="98"/>
                    <a:pt x="6" y="101"/>
                    <a:pt x="9" y="101"/>
                  </a:cubicBezTo>
                  <a:cubicBezTo>
                    <a:pt x="11" y="101"/>
                    <a:pt x="10" y="99"/>
                    <a:pt x="13" y="99"/>
                  </a:cubicBezTo>
                  <a:cubicBezTo>
                    <a:pt x="15" y="99"/>
                    <a:pt x="21" y="96"/>
                    <a:pt x="21" y="96"/>
                  </a:cubicBezTo>
                  <a:cubicBezTo>
                    <a:pt x="21" y="96"/>
                    <a:pt x="30" y="91"/>
                    <a:pt x="30" y="89"/>
                  </a:cubicBezTo>
                  <a:cubicBezTo>
                    <a:pt x="30" y="87"/>
                    <a:pt x="28" y="86"/>
                    <a:pt x="33" y="84"/>
                  </a:cubicBezTo>
                  <a:cubicBezTo>
                    <a:pt x="34" y="83"/>
                    <a:pt x="35" y="85"/>
                    <a:pt x="36" y="86"/>
                  </a:cubicBezTo>
                  <a:cubicBezTo>
                    <a:pt x="38" y="87"/>
                    <a:pt x="39" y="84"/>
                    <a:pt x="41" y="86"/>
                  </a:cubicBezTo>
                  <a:cubicBezTo>
                    <a:pt x="44" y="88"/>
                    <a:pt x="46" y="86"/>
                    <a:pt x="48" y="87"/>
                  </a:cubicBezTo>
                  <a:cubicBezTo>
                    <a:pt x="50" y="88"/>
                    <a:pt x="52" y="89"/>
                    <a:pt x="52" y="87"/>
                  </a:cubicBezTo>
                  <a:cubicBezTo>
                    <a:pt x="52" y="85"/>
                    <a:pt x="53" y="74"/>
                    <a:pt x="53" y="74"/>
                  </a:cubicBezTo>
                  <a:cubicBezTo>
                    <a:pt x="53" y="74"/>
                    <a:pt x="55" y="72"/>
                    <a:pt x="57" y="72"/>
                  </a:cubicBezTo>
                  <a:cubicBezTo>
                    <a:pt x="59" y="72"/>
                    <a:pt x="58" y="65"/>
                    <a:pt x="61" y="64"/>
                  </a:cubicBezTo>
                  <a:cubicBezTo>
                    <a:pt x="64" y="63"/>
                    <a:pt x="65" y="57"/>
                    <a:pt x="68" y="57"/>
                  </a:cubicBezTo>
                  <a:cubicBezTo>
                    <a:pt x="70" y="57"/>
                    <a:pt x="74" y="54"/>
                    <a:pt x="76" y="54"/>
                  </a:cubicBezTo>
                  <a:cubicBezTo>
                    <a:pt x="79" y="54"/>
                    <a:pt x="76" y="51"/>
                    <a:pt x="80" y="51"/>
                  </a:cubicBezTo>
                  <a:cubicBezTo>
                    <a:pt x="83" y="52"/>
                    <a:pt x="85" y="47"/>
                    <a:pt x="85" y="47"/>
                  </a:cubicBezTo>
                  <a:cubicBezTo>
                    <a:pt x="85" y="47"/>
                    <a:pt x="83" y="47"/>
                    <a:pt x="81" y="45"/>
                  </a:cubicBezTo>
                  <a:cubicBezTo>
                    <a:pt x="80" y="43"/>
                    <a:pt x="80" y="46"/>
                    <a:pt x="77" y="44"/>
                  </a:cubicBezTo>
                  <a:cubicBezTo>
                    <a:pt x="75" y="42"/>
                    <a:pt x="74" y="44"/>
                    <a:pt x="74" y="41"/>
                  </a:cubicBezTo>
                  <a:cubicBezTo>
                    <a:pt x="74" y="38"/>
                    <a:pt x="73" y="37"/>
                    <a:pt x="75" y="35"/>
                  </a:cubicBezTo>
                  <a:cubicBezTo>
                    <a:pt x="76" y="33"/>
                    <a:pt x="72" y="34"/>
                    <a:pt x="72" y="32"/>
                  </a:cubicBezTo>
                  <a:cubicBezTo>
                    <a:pt x="72" y="30"/>
                    <a:pt x="70" y="31"/>
                    <a:pt x="69" y="29"/>
                  </a:cubicBezTo>
                  <a:cubicBezTo>
                    <a:pt x="68" y="27"/>
                    <a:pt x="68" y="24"/>
                    <a:pt x="68" y="24"/>
                  </a:cubicBezTo>
                  <a:cubicBezTo>
                    <a:pt x="68" y="24"/>
                    <a:pt x="64" y="23"/>
                    <a:pt x="63" y="21"/>
                  </a:cubicBezTo>
                  <a:cubicBezTo>
                    <a:pt x="63" y="19"/>
                    <a:pt x="63" y="22"/>
                    <a:pt x="60" y="21"/>
                  </a:cubicBezTo>
                  <a:cubicBezTo>
                    <a:pt x="57" y="20"/>
                    <a:pt x="60" y="19"/>
                    <a:pt x="58" y="18"/>
                  </a:cubicBezTo>
                  <a:cubicBezTo>
                    <a:pt x="56" y="17"/>
                    <a:pt x="53" y="11"/>
                    <a:pt x="53" y="11"/>
                  </a:cubicBezTo>
                  <a:cubicBezTo>
                    <a:pt x="53" y="11"/>
                    <a:pt x="53" y="7"/>
                    <a:pt x="50" y="7"/>
                  </a:cubicBezTo>
                  <a:cubicBezTo>
                    <a:pt x="48" y="7"/>
                    <a:pt x="48" y="1"/>
                    <a:pt x="48" y="1"/>
                  </a:cubicBezTo>
                  <a:cubicBezTo>
                    <a:pt x="48" y="1"/>
                    <a:pt x="44" y="0"/>
                    <a:pt x="44" y="3"/>
                  </a:cubicBezTo>
                  <a:cubicBezTo>
                    <a:pt x="44" y="6"/>
                    <a:pt x="39" y="1"/>
                    <a:pt x="39" y="4"/>
                  </a:cubicBezTo>
                  <a:cubicBezTo>
                    <a:pt x="39" y="7"/>
                    <a:pt x="36" y="5"/>
                    <a:pt x="36" y="5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0" y="43"/>
                    <a:pt x="0" y="43"/>
                    <a:pt x="0" y="43"/>
                  </a:cubicBezTo>
                  <a:lnTo>
                    <a:pt x="0" y="83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314">
              <a:extLst>
                <a:ext uri="{FF2B5EF4-FFF2-40B4-BE49-F238E27FC236}">
                  <a16:creationId xmlns:a16="http://schemas.microsoft.com/office/drawing/2014/main" id="{A42C93AB-DD2B-904C-8528-53D16A84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3694" y="2446366"/>
              <a:ext cx="123953" cy="122156"/>
            </a:xfrm>
            <a:custGeom>
              <a:avLst/>
              <a:gdLst>
                <a:gd name="T0" fmla="*/ 31 w 35"/>
                <a:gd name="T1" fmla="*/ 7 h 35"/>
                <a:gd name="T2" fmla="*/ 23 w 35"/>
                <a:gd name="T3" fmla="*/ 6 h 35"/>
                <a:gd name="T4" fmla="*/ 22 w 35"/>
                <a:gd name="T5" fmla="*/ 5 h 35"/>
                <a:gd name="T6" fmla="*/ 17 w 35"/>
                <a:gd name="T7" fmla="*/ 3 h 35"/>
                <a:gd name="T8" fmla="*/ 9 w 35"/>
                <a:gd name="T9" fmla="*/ 4 h 35"/>
                <a:gd name="T10" fmla="*/ 6 w 35"/>
                <a:gd name="T11" fmla="*/ 3 h 35"/>
                <a:gd name="T12" fmla="*/ 3 w 35"/>
                <a:gd name="T13" fmla="*/ 1 h 35"/>
                <a:gd name="T14" fmla="*/ 0 w 35"/>
                <a:gd name="T15" fmla="*/ 2 h 35"/>
                <a:gd name="T16" fmla="*/ 0 w 35"/>
                <a:gd name="T17" fmla="*/ 5 h 35"/>
                <a:gd name="T18" fmla="*/ 4 w 35"/>
                <a:gd name="T19" fmla="*/ 12 h 35"/>
                <a:gd name="T20" fmla="*/ 4 w 35"/>
                <a:gd name="T21" fmla="*/ 15 h 35"/>
                <a:gd name="T22" fmla="*/ 12 w 35"/>
                <a:gd name="T23" fmla="*/ 24 h 35"/>
                <a:gd name="T24" fmla="*/ 16 w 35"/>
                <a:gd name="T25" fmla="*/ 27 h 35"/>
                <a:gd name="T26" fmla="*/ 20 w 35"/>
                <a:gd name="T27" fmla="*/ 30 h 35"/>
                <a:gd name="T28" fmla="*/ 21 w 35"/>
                <a:gd name="T29" fmla="*/ 32 h 35"/>
                <a:gd name="T30" fmla="*/ 24 w 35"/>
                <a:gd name="T31" fmla="*/ 35 h 35"/>
                <a:gd name="T32" fmla="*/ 23 w 35"/>
                <a:gd name="T33" fmla="*/ 30 h 35"/>
                <a:gd name="T34" fmla="*/ 25 w 35"/>
                <a:gd name="T35" fmla="*/ 25 h 35"/>
                <a:gd name="T36" fmla="*/ 28 w 35"/>
                <a:gd name="T37" fmla="*/ 24 h 35"/>
                <a:gd name="T38" fmla="*/ 30 w 35"/>
                <a:gd name="T39" fmla="*/ 21 h 35"/>
                <a:gd name="T40" fmla="*/ 34 w 35"/>
                <a:gd name="T41" fmla="*/ 19 h 35"/>
                <a:gd name="T42" fmla="*/ 30 w 35"/>
                <a:gd name="T43" fmla="*/ 15 h 35"/>
                <a:gd name="T44" fmla="*/ 33 w 35"/>
                <a:gd name="T45" fmla="*/ 14 h 35"/>
                <a:gd name="T46" fmla="*/ 31 w 35"/>
                <a:gd name="T47" fmla="*/ 10 h 35"/>
                <a:gd name="T48" fmla="*/ 31 w 35"/>
                <a:gd name="T4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35">
                  <a:moveTo>
                    <a:pt x="31" y="7"/>
                  </a:moveTo>
                  <a:cubicBezTo>
                    <a:pt x="31" y="7"/>
                    <a:pt x="24" y="9"/>
                    <a:pt x="23" y="6"/>
                  </a:cubicBezTo>
                  <a:cubicBezTo>
                    <a:pt x="23" y="4"/>
                    <a:pt x="22" y="5"/>
                    <a:pt x="22" y="5"/>
                  </a:cubicBezTo>
                  <a:cubicBezTo>
                    <a:pt x="22" y="5"/>
                    <a:pt x="19" y="4"/>
                    <a:pt x="17" y="3"/>
                  </a:cubicBezTo>
                  <a:cubicBezTo>
                    <a:pt x="15" y="2"/>
                    <a:pt x="11" y="6"/>
                    <a:pt x="9" y="4"/>
                  </a:cubicBezTo>
                  <a:cubicBezTo>
                    <a:pt x="8" y="3"/>
                    <a:pt x="7" y="1"/>
                    <a:pt x="6" y="3"/>
                  </a:cubicBezTo>
                  <a:cubicBezTo>
                    <a:pt x="5" y="5"/>
                    <a:pt x="3" y="2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4" y="9"/>
                    <a:pt x="4" y="12"/>
                  </a:cubicBezTo>
                  <a:cubicBezTo>
                    <a:pt x="5" y="15"/>
                    <a:pt x="2" y="12"/>
                    <a:pt x="4" y="15"/>
                  </a:cubicBezTo>
                  <a:cubicBezTo>
                    <a:pt x="6" y="18"/>
                    <a:pt x="11" y="22"/>
                    <a:pt x="12" y="24"/>
                  </a:cubicBezTo>
                  <a:cubicBezTo>
                    <a:pt x="14" y="27"/>
                    <a:pt x="14" y="26"/>
                    <a:pt x="16" y="27"/>
                  </a:cubicBezTo>
                  <a:cubicBezTo>
                    <a:pt x="17" y="29"/>
                    <a:pt x="20" y="30"/>
                    <a:pt x="20" y="30"/>
                  </a:cubicBezTo>
                  <a:cubicBezTo>
                    <a:pt x="20" y="30"/>
                    <a:pt x="21" y="31"/>
                    <a:pt x="21" y="32"/>
                  </a:cubicBezTo>
                  <a:cubicBezTo>
                    <a:pt x="22" y="34"/>
                    <a:pt x="23" y="34"/>
                    <a:pt x="24" y="35"/>
                  </a:cubicBezTo>
                  <a:cubicBezTo>
                    <a:pt x="23" y="33"/>
                    <a:pt x="22" y="32"/>
                    <a:pt x="23" y="30"/>
                  </a:cubicBezTo>
                  <a:cubicBezTo>
                    <a:pt x="23" y="28"/>
                    <a:pt x="23" y="27"/>
                    <a:pt x="25" y="25"/>
                  </a:cubicBezTo>
                  <a:cubicBezTo>
                    <a:pt x="26" y="25"/>
                    <a:pt x="27" y="25"/>
                    <a:pt x="28" y="24"/>
                  </a:cubicBezTo>
                  <a:cubicBezTo>
                    <a:pt x="29" y="23"/>
                    <a:pt x="29" y="22"/>
                    <a:pt x="30" y="21"/>
                  </a:cubicBezTo>
                  <a:cubicBezTo>
                    <a:pt x="31" y="20"/>
                    <a:pt x="33" y="21"/>
                    <a:pt x="34" y="19"/>
                  </a:cubicBezTo>
                  <a:cubicBezTo>
                    <a:pt x="35" y="17"/>
                    <a:pt x="29" y="17"/>
                    <a:pt x="30" y="15"/>
                  </a:cubicBezTo>
                  <a:cubicBezTo>
                    <a:pt x="30" y="14"/>
                    <a:pt x="33" y="15"/>
                    <a:pt x="33" y="14"/>
                  </a:cubicBezTo>
                  <a:cubicBezTo>
                    <a:pt x="34" y="12"/>
                    <a:pt x="31" y="12"/>
                    <a:pt x="31" y="10"/>
                  </a:cubicBezTo>
                  <a:cubicBezTo>
                    <a:pt x="30" y="9"/>
                    <a:pt x="31" y="8"/>
                    <a:pt x="31" y="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315">
              <a:extLst>
                <a:ext uri="{FF2B5EF4-FFF2-40B4-BE49-F238E27FC236}">
                  <a16:creationId xmlns:a16="http://schemas.microsoft.com/office/drawing/2014/main" id="{19BB86F1-DCAD-1045-8ABC-312F7BF48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3694" y="2446366"/>
              <a:ext cx="123953" cy="122156"/>
            </a:xfrm>
            <a:custGeom>
              <a:avLst/>
              <a:gdLst>
                <a:gd name="T0" fmla="*/ 31 w 35"/>
                <a:gd name="T1" fmla="*/ 7 h 35"/>
                <a:gd name="T2" fmla="*/ 23 w 35"/>
                <a:gd name="T3" fmla="*/ 6 h 35"/>
                <a:gd name="T4" fmla="*/ 22 w 35"/>
                <a:gd name="T5" fmla="*/ 5 h 35"/>
                <a:gd name="T6" fmla="*/ 17 w 35"/>
                <a:gd name="T7" fmla="*/ 3 h 35"/>
                <a:gd name="T8" fmla="*/ 9 w 35"/>
                <a:gd name="T9" fmla="*/ 4 h 35"/>
                <a:gd name="T10" fmla="*/ 6 w 35"/>
                <a:gd name="T11" fmla="*/ 3 h 35"/>
                <a:gd name="T12" fmla="*/ 3 w 35"/>
                <a:gd name="T13" fmla="*/ 1 h 35"/>
                <a:gd name="T14" fmla="*/ 0 w 35"/>
                <a:gd name="T15" fmla="*/ 2 h 35"/>
                <a:gd name="T16" fmla="*/ 0 w 35"/>
                <a:gd name="T17" fmla="*/ 5 h 35"/>
                <a:gd name="T18" fmla="*/ 4 w 35"/>
                <a:gd name="T19" fmla="*/ 12 h 35"/>
                <a:gd name="T20" fmla="*/ 4 w 35"/>
                <a:gd name="T21" fmla="*/ 15 h 35"/>
                <a:gd name="T22" fmla="*/ 12 w 35"/>
                <a:gd name="T23" fmla="*/ 24 h 35"/>
                <a:gd name="T24" fmla="*/ 16 w 35"/>
                <a:gd name="T25" fmla="*/ 27 h 35"/>
                <a:gd name="T26" fmla="*/ 20 w 35"/>
                <a:gd name="T27" fmla="*/ 30 h 35"/>
                <a:gd name="T28" fmla="*/ 21 w 35"/>
                <a:gd name="T29" fmla="*/ 32 h 35"/>
                <a:gd name="T30" fmla="*/ 24 w 35"/>
                <a:gd name="T31" fmla="*/ 35 h 35"/>
                <a:gd name="T32" fmla="*/ 23 w 35"/>
                <a:gd name="T33" fmla="*/ 30 h 35"/>
                <a:gd name="T34" fmla="*/ 25 w 35"/>
                <a:gd name="T35" fmla="*/ 25 h 35"/>
                <a:gd name="T36" fmla="*/ 28 w 35"/>
                <a:gd name="T37" fmla="*/ 24 h 35"/>
                <a:gd name="T38" fmla="*/ 30 w 35"/>
                <a:gd name="T39" fmla="*/ 21 h 35"/>
                <a:gd name="T40" fmla="*/ 34 w 35"/>
                <a:gd name="T41" fmla="*/ 19 h 35"/>
                <a:gd name="T42" fmla="*/ 30 w 35"/>
                <a:gd name="T43" fmla="*/ 15 h 35"/>
                <a:gd name="T44" fmla="*/ 33 w 35"/>
                <a:gd name="T45" fmla="*/ 14 h 35"/>
                <a:gd name="T46" fmla="*/ 31 w 35"/>
                <a:gd name="T47" fmla="*/ 10 h 35"/>
                <a:gd name="T48" fmla="*/ 31 w 35"/>
                <a:gd name="T4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" h="35">
                  <a:moveTo>
                    <a:pt x="31" y="7"/>
                  </a:moveTo>
                  <a:cubicBezTo>
                    <a:pt x="31" y="7"/>
                    <a:pt x="24" y="9"/>
                    <a:pt x="23" y="6"/>
                  </a:cubicBezTo>
                  <a:cubicBezTo>
                    <a:pt x="23" y="4"/>
                    <a:pt x="22" y="5"/>
                    <a:pt x="22" y="5"/>
                  </a:cubicBezTo>
                  <a:cubicBezTo>
                    <a:pt x="22" y="5"/>
                    <a:pt x="19" y="4"/>
                    <a:pt x="17" y="3"/>
                  </a:cubicBezTo>
                  <a:cubicBezTo>
                    <a:pt x="15" y="2"/>
                    <a:pt x="11" y="6"/>
                    <a:pt x="9" y="4"/>
                  </a:cubicBezTo>
                  <a:cubicBezTo>
                    <a:pt x="8" y="3"/>
                    <a:pt x="7" y="1"/>
                    <a:pt x="6" y="3"/>
                  </a:cubicBezTo>
                  <a:cubicBezTo>
                    <a:pt x="5" y="5"/>
                    <a:pt x="3" y="2"/>
                    <a:pt x="3" y="1"/>
                  </a:cubicBezTo>
                  <a:cubicBezTo>
                    <a:pt x="2" y="0"/>
                    <a:pt x="0" y="0"/>
                    <a:pt x="0" y="2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4" y="9"/>
                    <a:pt x="4" y="12"/>
                  </a:cubicBezTo>
                  <a:cubicBezTo>
                    <a:pt x="5" y="15"/>
                    <a:pt x="2" y="12"/>
                    <a:pt x="4" y="15"/>
                  </a:cubicBezTo>
                  <a:cubicBezTo>
                    <a:pt x="6" y="18"/>
                    <a:pt x="11" y="22"/>
                    <a:pt x="12" y="24"/>
                  </a:cubicBezTo>
                  <a:cubicBezTo>
                    <a:pt x="14" y="27"/>
                    <a:pt x="14" y="26"/>
                    <a:pt x="16" y="27"/>
                  </a:cubicBezTo>
                  <a:cubicBezTo>
                    <a:pt x="17" y="29"/>
                    <a:pt x="20" y="30"/>
                    <a:pt x="20" y="30"/>
                  </a:cubicBezTo>
                  <a:cubicBezTo>
                    <a:pt x="20" y="30"/>
                    <a:pt x="21" y="31"/>
                    <a:pt x="21" y="32"/>
                  </a:cubicBezTo>
                  <a:cubicBezTo>
                    <a:pt x="22" y="34"/>
                    <a:pt x="23" y="34"/>
                    <a:pt x="24" y="35"/>
                  </a:cubicBezTo>
                  <a:cubicBezTo>
                    <a:pt x="23" y="33"/>
                    <a:pt x="22" y="32"/>
                    <a:pt x="23" y="30"/>
                  </a:cubicBezTo>
                  <a:cubicBezTo>
                    <a:pt x="23" y="28"/>
                    <a:pt x="23" y="27"/>
                    <a:pt x="25" y="25"/>
                  </a:cubicBezTo>
                  <a:cubicBezTo>
                    <a:pt x="26" y="25"/>
                    <a:pt x="27" y="25"/>
                    <a:pt x="28" y="24"/>
                  </a:cubicBezTo>
                  <a:cubicBezTo>
                    <a:pt x="29" y="23"/>
                    <a:pt x="29" y="22"/>
                    <a:pt x="30" y="21"/>
                  </a:cubicBezTo>
                  <a:cubicBezTo>
                    <a:pt x="31" y="20"/>
                    <a:pt x="33" y="21"/>
                    <a:pt x="34" y="19"/>
                  </a:cubicBezTo>
                  <a:cubicBezTo>
                    <a:pt x="35" y="17"/>
                    <a:pt x="29" y="17"/>
                    <a:pt x="30" y="15"/>
                  </a:cubicBezTo>
                  <a:cubicBezTo>
                    <a:pt x="30" y="14"/>
                    <a:pt x="33" y="15"/>
                    <a:pt x="33" y="14"/>
                  </a:cubicBezTo>
                  <a:cubicBezTo>
                    <a:pt x="34" y="12"/>
                    <a:pt x="31" y="12"/>
                    <a:pt x="31" y="10"/>
                  </a:cubicBezTo>
                  <a:cubicBezTo>
                    <a:pt x="30" y="9"/>
                    <a:pt x="31" y="8"/>
                    <a:pt x="31" y="7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316">
              <a:extLst>
                <a:ext uri="{FF2B5EF4-FFF2-40B4-BE49-F238E27FC236}">
                  <a16:creationId xmlns:a16="http://schemas.microsoft.com/office/drawing/2014/main" id="{2039A6C5-6382-5F46-96F7-70F5894971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9923" y="4637980"/>
              <a:ext cx="370060" cy="454491"/>
            </a:xfrm>
            <a:custGeom>
              <a:avLst/>
              <a:gdLst>
                <a:gd name="T0" fmla="*/ 7 w 105"/>
                <a:gd name="T1" fmla="*/ 55 h 129"/>
                <a:gd name="T2" fmla="*/ 8 w 105"/>
                <a:gd name="T3" fmla="*/ 59 h 129"/>
                <a:gd name="T4" fmla="*/ 6 w 105"/>
                <a:gd name="T5" fmla="*/ 58 h 129"/>
                <a:gd name="T6" fmla="*/ 1 w 105"/>
                <a:gd name="T7" fmla="*/ 70 h 129"/>
                <a:gd name="T8" fmla="*/ 7 w 105"/>
                <a:gd name="T9" fmla="*/ 85 h 129"/>
                <a:gd name="T10" fmla="*/ 13 w 105"/>
                <a:gd name="T11" fmla="*/ 98 h 129"/>
                <a:gd name="T12" fmla="*/ 17 w 105"/>
                <a:gd name="T13" fmla="*/ 116 h 129"/>
                <a:gd name="T14" fmla="*/ 22 w 105"/>
                <a:gd name="T15" fmla="*/ 126 h 129"/>
                <a:gd name="T16" fmla="*/ 37 w 105"/>
                <a:gd name="T17" fmla="*/ 123 h 129"/>
                <a:gd name="T18" fmla="*/ 45 w 105"/>
                <a:gd name="T19" fmla="*/ 128 h 129"/>
                <a:gd name="T20" fmla="*/ 48 w 105"/>
                <a:gd name="T21" fmla="*/ 124 h 129"/>
                <a:gd name="T22" fmla="*/ 65 w 105"/>
                <a:gd name="T23" fmla="*/ 122 h 129"/>
                <a:gd name="T24" fmla="*/ 70 w 105"/>
                <a:gd name="T25" fmla="*/ 107 h 129"/>
                <a:gd name="T26" fmla="*/ 78 w 105"/>
                <a:gd name="T27" fmla="*/ 93 h 129"/>
                <a:gd name="T28" fmla="*/ 96 w 105"/>
                <a:gd name="T29" fmla="*/ 94 h 129"/>
                <a:gd name="T30" fmla="*/ 103 w 105"/>
                <a:gd name="T31" fmla="*/ 97 h 129"/>
                <a:gd name="T32" fmla="*/ 104 w 105"/>
                <a:gd name="T33" fmla="*/ 83 h 129"/>
                <a:gd name="T34" fmla="*/ 100 w 105"/>
                <a:gd name="T35" fmla="*/ 73 h 129"/>
                <a:gd name="T36" fmla="*/ 97 w 105"/>
                <a:gd name="T37" fmla="*/ 61 h 129"/>
                <a:gd name="T38" fmla="*/ 83 w 105"/>
                <a:gd name="T39" fmla="*/ 57 h 129"/>
                <a:gd name="T40" fmla="*/ 84 w 105"/>
                <a:gd name="T41" fmla="*/ 45 h 129"/>
                <a:gd name="T42" fmla="*/ 79 w 105"/>
                <a:gd name="T43" fmla="*/ 32 h 129"/>
                <a:gd name="T44" fmla="*/ 67 w 105"/>
                <a:gd name="T45" fmla="*/ 30 h 129"/>
                <a:gd name="T46" fmla="*/ 56 w 105"/>
                <a:gd name="T47" fmla="*/ 23 h 129"/>
                <a:gd name="T48" fmla="*/ 44 w 105"/>
                <a:gd name="T49" fmla="*/ 18 h 129"/>
                <a:gd name="T50" fmla="*/ 35 w 105"/>
                <a:gd name="T51" fmla="*/ 11 h 129"/>
                <a:gd name="T52" fmla="*/ 37 w 105"/>
                <a:gd name="T53" fmla="*/ 0 h 129"/>
                <a:gd name="T54" fmla="*/ 22 w 105"/>
                <a:gd name="T55" fmla="*/ 2 h 129"/>
                <a:gd name="T56" fmla="*/ 10 w 105"/>
                <a:gd name="T57" fmla="*/ 13 h 129"/>
                <a:gd name="T58" fmla="*/ 4 w 105"/>
                <a:gd name="T59" fmla="*/ 18 h 129"/>
                <a:gd name="T60" fmla="*/ 5 w 105"/>
                <a:gd name="T61" fmla="*/ 28 h 129"/>
                <a:gd name="T62" fmla="*/ 2 w 105"/>
                <a:gd name="T63" fmla="*/ 42 h 129"/>
                <a:gd name="T64" fmla="*/ 4 w 105"/>
                <a:gd name="T65" fmla="*/ 51 h 129"/>
                <a:gd name="T66" fmla="*/ 22 w 105"/>
                <a:gd name="T67" fmla="*/ 84 h 129"/>
                <a:gd name="T68" fmla="*/ 22 w 105"/>
                <a:gd name="T6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9">
                  <a:moveTo>
                    <a:pt x="5" y="55"/>
                  </a:moveTo>
                  <a:cubicBezTo>
                    <a:pt x="6" y="55"/>
                    <a:pt x="7" y="55"/>
                    <a:pt x="7" y="55"/>
                  </a:cubicBezTo>
                  <a:cubicBezTo>
                    <a:pt x="8" y="56"/>
                    <a:pt x="9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8" y="61"/>
                    <a:pt x="6" y="63"/>
                  </a:cubicBezTo>
                  <a:cubicBezTo>
                    <a:pt x="5" y="65"/>
                    <a:pt x="1" y="70"/>
                    <a:pt x="1" y="7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5"/>
                    <a:pt x="5" y="84"/>
                    <a:pt x="7" y="85"/>
                  </a:cubicBezTo>
                  <a:cubicBezTo>
                    <a:pt x="9" y="87"/>
                    <a:pt x="11" y="90"/>
                    <a:pt x="11" y="90"/>
                  </a:cubicBezTo>
                  <a:cubicBezTo>
                    <a:pt x="11" y="90"/>
                    <a:pt x="12" y="96"/>
                    <a:pt x="13" y="98"/>
                  </a:cubicBezTo>
                  <a:cubicBezTo>
                    <a:pt x="14" y="101"/>
                    <a:pt x="14" y="105"/>
                    <a:pt x="16" y="107"/>
                  </a:cubicBezTo>
                  <a:cubicBezTo>
                    <a:pt x="17" y="109"/>
                    <a:pt x="17" y="116"/>
                    <a:pt x="17" y="116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9" y="120"/>
                    <a:pt x="34" y="123"/>
                    <a:pt x="37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5" y="126"/>
                    <a:pt x="45" y="128"/>
                  </a:cubicBezTo>
                  <a:cubicBezTo>
                    <a:pt x="46" y="128"/>
                    <a:pt x="46" y="129"/>
                    <a:pt x="46" y="129"/>
                  </a:cubicBezTo>
                  <a:cubicBezTo>
                    <a:pt x="46" y="129"/>
                    <a:pt x="47" y="128"/>
                    <a:pt x="48" y="124"/>
                  </a:cubicBezTo>
                  <a:cubicBezTo>
                    <a:pt x="50" y="119"/>
                    <a:pt x="52" y="122"/>
                    <a:pt x="52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107"/>
                    <a:pt x="73" y="102"/>
                    <a:pt x="73" y="101"/>
                  </a:cubicBezTo>
                  <a:cubicBezTo>
                    <a:pt x="73" y="99"/>
                    <a:pt x="78" y="93"/>
                    <a:pt x="78" y="93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1" y="94"/>
                    <a:pt x="101" y="94"/>
                    <a:pt x="101" y="94"/>
                  </a:cubicBezTo>
                  <a:cubicBezTo>
                    <a:pt x="101" y="94"/>
                    <a:pt x="104" y="86"/>
                    <a:pt x="104" y="83"/>
                  </a:cubicBezTo>
                  <a:cubicBezTo>
                    <a:pt x="104" y="80"/>
                    <a:pt x="105" y="80"/>
                    <a:pt x="104" y="78"/>
                  </a:cubicBezTo>
                  <a:cubicBezTo>
                    <a:pt x="103" y="76"/>
                    <a:pt x="102" y="74"/>
                    <a:pt x="100" y="73"/>
                  </a:cubicBezTo>
                  <a:cubicBezTo>
                    <a:pt x="97" y="71"/>
                    <a:pt x="97" y="69"/>
                    <a:pt x="97" y="66"/>
                  </a:cubicBezTo>
                  <a:cubicBezTo>
                    <a:pt x="96" y="64"/>
                    <a:pt x="97" y="61"/>
                    <a:pt x="97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0"/>
                    <a:pt x="83" y="57"/>
                  </a:cubicBezTo>
                  <a:cubicBezTo>
                    <a:pt x="81" y="54"/>
                    <a:pt x="80" y="52"/>
                    <a:pt x="81" y="50"/>
                  </a:cubicBezTo>
                  <a:cubicBezTo>
                    <a:pt x="82" y="48"/>
                    <a:pt x="84" y="45"/>
                    <a:pt x="84" y="45"/>
                  </a:cubicBezTo>
                  <a:cubicBezTo>
                    <a:pt x="84" y="45"/>
                    <a:pt x="83" y="42"/>
                    <a:pt x="82" y="40"/>
                  </a:cubicBezTo>
                  <a:cubicBezTo>
                    <a:pt x="81" y="37"/>
                    <a:pt x="81" y="34"/>
                    <a:pt x="79" y="32"/>
                  </a:cubicBezTo>
                  <a:cubicBezTo>
                    <a:pt x="78" y="30"/>
                    <a:pt x="76" y="32"/>
                    <a:pt x="74" y="32"/>
                  </a:cubicBezTo>
                  <a:cubicBezTo>
                    <a:pt x="71" y="32"/>
                    <a:pt x="70" y="30"/>
                    <a:pt x="67" y="30"/>
                  </a:cubicBezTo>
                  <a:cubicBezTo>
                    <a:pt x="64" y="30"/>
                    <a:pt x="63" y="28"/>
                    <a:pt x="61" y="27"/>
                  </a:cubicBezTo>
                  <a:cubicBezTo>
                    <a:pt x="58" y="25"/>
                    <a:pt x="59" y="24"/>
                    <a:pt x="56" y="23"/>
                  </a:cubicBezTo>
                  <a:cubicBezTo>
                    <a:pt x="53" y="21"/>
                    <a:pt x="52" y="20"/>
                    <a:pt x="49" y="17"/>
                  </a:cubicBezTo>
                  <a:cubicBezTo>
                    <a:pt x="47" y="14"/>
                    <a:pt x="46" y="18"/>
                    <a:pt x="44" y="18"/>
                  </a:cubicBezTo>
                  <a:cubicBezTo>
                    <a:pt x="41" y="17"/>
                    <a:pt x="41" y="17"/>
                    <a:pt x="39" y="16"/>
                  </a:cubicBezTo>
                  <a:cubicBezTo>
                    <a:pt x="37" y="16"/>
                    <a:pt x="36" y="13"/>
                    <a:pt x="35" y="11"/>
                  </a:cubicBezTo>
                  <a:cubicBezTo>
                    <a:pt x="34" y="9"/>
                    <a:pt x="38" y="2"/>
                    <a:pt x="38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0"/>
                    <a:pt x="26" y="2"/>
                    <a:pt x="22" y="2"/>
                  </a:cubicBezTo>
                  <a:cubicBezTo>
                    <a:pt x="19" y="3"/>
                    <a:pt x="13" y="13"/>
                    <a:pt x="13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8" y="14"/>
                    <a:pt x="9" y="16"/>
                  </a:cubicBezTo>
                  <a:cubicBezTo>
                    <a:pt x="10" y="17"/>
                    <a:pt x="5" y="19"/>
                    <a:pt x="4" y="18"/>
                  </a:cubicBezTo>
                  <a:cubicBezTo>
                    <a:pt x="2" y="17"/>
                    <a:pt x="0" y="17"/>
                    <a:pt x="0" y="1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1" y="40"/>
                    <a:pt x="2" y="42"/>
                  </a:cubicBezTo>
                  <a:cubicBezTo>
                    <a:pt x="3" y="45"/>
                    <a:pt x="4" y="47"/>
                    <a:pt x="4" y="47"/>
                  </a:cubicBezTo>
                  <a:cubicBezTo>
                    <a:pt x="4" y="47"/>
                    <a:pt x="3" y="49"/>
                    <a:pt x="4" y="51"/>
                  </a:cubicBezTo>
                  <a:cubicBezTo>
                    <a:pt x="5" y="52"/>
                    <a:pt x="5" y="55"/>
                    <a:pt x="5" y="55"/>
                  </a:cubicBezTo>
                  <a:close/>
                  <a:moveTo>
                    <a:pt x="22" y="84"/>
                  </a:moveTo>
                  <a:cubicBezTo>
                    <a:pt x="25" y="85"/>
                    <a:pt x="24" y="90"/>
                    <a:pt x="24" y="90"/>
                  </a:cubicBezTo>
                  <a:cubicBezTo>
                    <a:pt x="23" y="89"/>
                    <a:pt x="19" y="83"/>
                    <a:pt x="22" y="8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Freeform 317">
              <a:extLst>
                <a:ext uri="{FF2B5EF4-FFF2-40B4-BE49-F238E27FC236}">
                  <a16:creationId xmlns:a16="http://schemas.microsoft.com/office/drawing/2014/main" id="{DDADE4D6-6D01-B848-B761-5FBAB3EB47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9923" y="4637980"/>
              <a:ext cx="370060" cy="454491"/>
            </a:xfrm>
            <a:custGeom>
              <a:avLst/>
              <a:gdLst>
                <a:gd name="T0" fmla="*/ 7 w 105"/>
                <a:gd name="T1" fmla="*/ 55 h 129"/>
                <a:gd name="T2" fmla="*/ 8 w 105"/>
                <a:gd name="T3" fmla="*/ 59 h 129"/>
                <a:gd name="T4" fmla="*/ 6 w 105"/>
                <a:gd name="T5" fmla="*/ 58 h 129"/>
                <a:gd name="T6" fmla="*/ 1 w 105"/>
                <a:gd name="T7" fmla="*/ 70 h 129"/>
                <a:gd name="T8" fmla="*/ 7 w 105"/>
                <a:gd name="T9" fmla="*/ 85 h 129"/>
                <a:gd name="T10" fmla="*/ 13 w 105"/>
                <a:gd name="T11" fmla="*/ 98 h 129"/>
                <a:gd name="T12" fmla="*/ 17 w 105"/>
                <a:gd name="T13" fmla="*/ 116 h 129"/>
                <a:gd name="T14" fmla="*/ 22 w 105"/>
                <a:gd name="T15" fmla="*/ 126 h 129"/>
                <a:gd name="T16" fmla="*/ 37 w 105"/>
                <a:gd name="T17" fmla="*/ 123 h 129"/>
                <a:gd name="T18" fmla="*/ 45 w 105"/>
                <a:gd name="T19" fmla="*/ 128 h 129"/>
                <a:gd name="T20" fmla="*/ 48 w 105"/>
                <a:gd name="T21" fmla="*/ 124 h 129"/>
                <a:gd name="T22" fmla="*/ 65 w 105"/>
                <a:gd name="T23" fmla="*/ 122 h 129"/>
                <a:gd name="T24" fmla="*/ 70 w 105"/>
                <a:gd name="T25" fmla="*/ 107 h 129"/>
                <a:gd name="T26" fmla="*/ 78 w 105"/>
                <a:gd name="T27" fmla="*/ 93 h 129"/>
                <a:gd name="T28" fmla="*/ 96 w 105"/>
                <a:gd name="T29" fmla="*/ 94 h 129"/>
                <a:gd name="T30" fmla="*/ 103 w 105"/>
                <a:gd name="T31" fmla="*/ 97 h 129"/>
                <a:gd name="T32" fmla="*/ 104 w 105"/>
                <a:gd name="T33" fmla="*/ 83 h 129"/>
                <a:gd name="T34" fmla="*/ 100 w 105"/>
                <a:gd name="T35" fmla="*/ 73 h 129"/>
                <a:gd name="T36" fmla="*/ 97 w 105"/>
                <a:gd name="T37" fmla="*/ 61 h 129"/>
                <a:gd name="T38" fmla="*/ 83 w 105"/>
                <a:gd name="T39" fmla="*/ 57 h 129"/>
                <a:gd name="T40" fmla="*/ 84 w 105"/>
                <a:gd name="T41" fmla="*/ 45 h 129"/>
                <a:gd name="T42" fmla="*/ 79 w 105"/>
                <a:gd name="T43" fmla="*/ 32 h 129"/>
                <a:gd name="T44" fmla="*/ 67 w 105"/>
                <a:gd name="T45" fmla="*/ 30 h 129"/>
                <a:gd name="T46" fmla="*/ 56 w 105"/>
                <a:gd name="T47" fmla="*/ 23 h 129"/>
                <a:gd name="T48" fmla="*/ 44 w 105"/>
                <a:gd name="T49" fmla="*/ 18 h 129"/>
                <a:gd name="T50" fmla="*/ 35 w 105"/>
                <a:gd name="T51" fmla="*/ 11 h 129"/>
                <a:gd name="T52" fmla="*/ 37 w 105"/>
                <a:gd name="T53" fmla="*/ 0 h 129"/>
                <a:gd name="T54" fmla="*/ 22 w 105"/>
                <a:gd name="T55" fmla="*/ 2 h 129"/>
                <a:gd name="T56" fmla="*/ 10 w 105"/>
                <a:gd name="T57" fmla="*/ 13 h 129"/>
                <a:gd name="T58" fmla="*/ 4 w 105"/>
                <a:gd name="T59" fmla="*/ 18 h 129"/>
                <a:gd name="T60" fmla="*/ 5 w 105"/>
                <a:gd name="T61" fmla="*/ 28 h 129"/>
                <a:gd name="T62" fmla="*/ 2 w 105"/>
                <a:gd name="T63" fmla="*/ 42 h 129"/>
                <a:gd name="T64" fmla="*/ 4 w 105"/>
                <a:gd name="T65" fmla="*/ 51 h 129"/>
                <a:gd name="T66" fmla="*/ 22 w 105"/>
                <a:gd name="T67" fmla="*/ 84 h 129"/>
                <a:gd name="T68" fmla="*/ 22 w 105"/>
                <a:gd name="T69" fmla="*/ 84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9">
                  <a:moveTo>
                    <a:pt x="5" y="55"/>
                  </a:moveTo>
                  <a:cubicBezTo>
                    <a:pt x="6" y="55"/>
                    <a:pt x="7" y="55"/>
                    <a:pt x="7" y="55"/>
                  </a:cubicBezTo>
                  <a:cubicBezTo>
                    <a:pt x="8" y="56"/>
                    <a:pt x="9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7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8" y="61"/>
                    <a:pt x="6" y="63"/>
                  </a:cubicBezTo>
                  <a:cubicBezTo>
                    <a:pt x="5" y="65"/>
                    <a:pt x="1" y="70"/>
                    <a:pt x="1" y="70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5"/>
                    <a:pt x="5" y="84"/>
                    <a:pt x="7" y="85"/>
                  </a:cubicBezTo>
                  <a:cubicBezTo>
                    <a:pt x="9" y="87"/>
                    <a:pt x="11" y="90"/>
                    <a:pt x="11" y="90"/>
                  </a:cubicBezTo>
                  <a:cubicBezTo>
                    <a:pt x="11" y="90"/>
                    <a:pt x="12" y="96"/>
                    <a:pt x="13" y="98"/>
                  </a:cubicBezTo>
                  <a:cubicBezTo>
                    <a:pt x="14" y="101"/>
                    <a:pt x="14" y="105"/>
                    <a:pt x="16" y="107"/>
                  </a:cubicBezTo>
                  <a:cubicBezTo>
                    <a:pt x="17" y="109"/>
                    <a:pt x="17" y="116"/>
                    <a:pt x="17" y="116"/>
                  </a:cubicBezTo>
                  <a:cubicBezTo>
                    <a:pt x="18" y="123"/>
                    <a:pt x="18" y="123"/>
                    <a:pt x="18" y="123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9" y="120"/>
                    <a:pt x="29" y="120"/>
                    <a:pt x="29" y="120"/>
                  </a:cubicBezTo>
                  <a:cubicBezTo>
                    <a:pt x="29" y="120"/>
                    <a:pt x="34" y="123"/>
                    <a:pt x="37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5" y="126"/>
                    <a:pt x="45" y="128"/>
                  </a:cubicBezTo>
                  <a:cubicBezTo>
                    <a:pt x="46" y="128"/>
                    <a:pt x="46" y="129"/>
                    <a:pt x="46" y="129"/>
                  </a:cubicBezTo>
                  <a:cubicBezTo>
                    <a:pt x="46" y="129"/>
                    <a:pt x="47" y="128"/>
                    <a:pt x="48" y="124"/>
                  </a:cubicBezTo>
                  <a:cubicBezTo>
                    <a:pt x="50" y="119"/>
                    <a:pt x="52" y="122"/>
                    <a:pt x="52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107"/>
                    <a:pt x="73" y="102"/>
                    <a:pt x="73" y="101"/>
                  </a:cubicBezTo>
                  <a:cubicBezTo>
                    <a:pt x="73" y="99"/>
                    <a:pt x="78" y="93"/>
                    <a:pt x="78" y="93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101" y="98"/>
                    <a:pt x="101" y="98"/>
                    <a:pt x="101" y="98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1" y="94"/>
                    <a:pt x="101" y="94"/>
                    <a:pt x="101" y="94"/>
                  </a:cubicBezTo>
                  <a:cubicBezTo>
                    <a:pt x="101" y="94"/>
                    <a:pt x="104" y="86"/>
                    <a:pt x="104" y="83"/>
                  </a:cubicBezTo>
                  <a:cubicBezTo>
                    <a:pt x="104" y="80"/>
                    <a:pt x="105" y="80"/>
                    <a:pt x="104" y="78"/>
                  </a:cubicBezTo>
                  <a:cubicBezTo>
                    <a:pt x="103" y="76"/>
                    <a:pt x="102" y="74"/>
                    <a:pt x="100" y="73"/>
                  </a:cubicBezTo>
                  <a:cubicBezTo>
                    <a:pt x="97" y="71"/>
                    <a:pt x="97" y="69"/>
                    <a:pt x="97" y="66"/>
                  </a:cubicBezTo>
                  <a:cubicBezTo>
                    <a:pt x="96" y="64"/>
                    <a:pt x="97" y="61"/>
                    <a:pt x="97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0"/>
                    <a:pt x="83" y="57"/>
                  </a:cubicBezTo>
                  <a:cubicBezTo>
                    <a:pt x="81" y="54"/>
                    <a:pt x="80" y="52"/>
                    <a:pt x="81" y="50"/>
                  </a:cubicBezTo>
                  <a:cubicBezTo>
                    <a:pt x="82" y="48"/>
                    <a:pt x="84" y="45"/>
                    <a:pt x="84" y="45"/>
                  </a:cubicBezTo>
                  <a:cubicBezTo>
                    <a:pt x="84" y="45"/>
                    <a:pt x="83" y="42"/>
                    <a:pt x="82" y="40"/>
                  </a:cubicBezTo>
                  <a:cubicBezTo>
                    <a:pt x="81" y="37"/>
                    <a:pt x="81" y="34"/>
                    <a:pt x="79" y="32"/>
                  </a:cubicBezTo>
                  <a:cubicBezTo>
                    <a:pt x="78" y="30"/>
                    <a:pt x="76" y="32"/>
                    <a:pt x="74" y="32"/>
                  </a:cubicBezTo>
                  <a:cubicBezTo>
                    <a:pt x="71" y="32"/>
                    <a:pt x="70" y="30"/>
                    <a:pt x="67" y="30"/>
                  </a:cubicBezTo>
                  <a:cubicBezTo>
                    <a:pt x="64" y="30"/>
                    <a:pt x="63" y="28"/>
                    <a:pt x="61" y="27"/>
                  </a:cubicBezTo>
                  <a:cubicBezTo>
                    <a:pt x="58" y="25"/>
                    <a:pt x="59" y="24"/>
                    <a:pt x="56" y="23"/>
                  </a:cubicBezTo>
                  <a:cubicBezTo>
                    <a:pt x="53" y="21"/>
                    <a:pt x="52" y="20"/>
                    <a:pt x="49" y="17"/>
                  </a:cubicBezTo>
                  <a:cubicBezTo>
                    <a:pt x="47" y="14"/>
                    <a:pt x="46" y="18"/>
                    <a:pt x="44" y="18"/>
                  </a:cubicBezTo>
                  <a:cubicBezTo>
                    <a:pt x="41" y="17"/>
                    <a:pt x="41" y="17"/>
                    <a:pt x="39" y="16"/>
                  </a:cubicBezTo>
                  <a:cubicBezTo>
                    <a:pt x="37" y="16"/>
                    <a:pt x="36" y="13"/>
                    <a:pt x="35" y="11"/>
                  </a:cubicBezTo>
                  <a:cubicBezTo>
                    <a:pt x="34" y="9"/>
                    <a:pt x="38" y="2"/>
                    <a:pt x="38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0"/>
                    <a:pt x="26" y="2"/>
                    <a:pt x="22" y="2"/>
                  </a:cubicBezTo>
                  <a:cubicBezTo>
                    <a:pt x="19" y="3"/>
                    <a:pt x="13" y="13"/>
                    <a:pt x="13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8" y="14"/>
                    <a:pt x="9" y="16"/>
                  </a:cubicBezTo>
                  <a:cubicBezTo>
                    <a:pt x="10" y="17"/>
                    <a:pt x="5" y="19"/>
                    <a:pt x="4" y="18"/>
                  </a:cubicBezTo>
                  <a:cubicBezTo>
                    <a:pt x="2" y="17"/>
                    <a:pt x="0" y="17"/>
                    <a:pt x="0" y="1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1" y="40"/>
                    <a:pt x="2" y="42"/>
                  </a:cubicBezTo>
                  <a:cubicBezTo>
                    <a:pt x="3" y="45"/>
                    <a:pt x="4" y="47"/>
                    <a:pt x="4" y="47"/>
                  </a:cubicBezTo>
                  <a:cubicBezTo>
                    <a:pt x="4" y="47"/>
                    <a:pt x="3" y="49"/>
                    <a:pt x="4" y="51"/>
                  </a:cubicBezTo>
                  <a:cubicBezTo>
                    <a:pt x="5" y="52"/>
                    <a:pt x="5" y="55"/>
                    <a:pt x="5" y="55"/>
                  </a:cubicBezTo>
                  <a:close/>
                  <a:moveTo>
                    <a:pt x="22" y="84"/>
                  </a:moveTo>
                  <a:cubicBezTo>
                    <a:pt x="25" y="85"/>
                    <a:pt x="24" y="90"/>
                    <a:pt x="24" y="90"/>
                  </a:cubicBezTo>
                  <a:cubicBezTo>
                    <a:pt x="23" y="89"/>
                    <a:pt x="19" y="83"/>
                    <a:pt x="22" y="84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318">
              <a:extLst>
                <a:ext uri="{FF2B5EF4-FFF2-40B4-BE49-F238E27FC236}">
                  <a16:creationId xmlns:a16="http://schemas.microsoft.com/office/drawing/2014/main" id="{08455F40-712D-1E4D-BAAC-E9AC8B5EA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6625" y="3157742"/>
              <a:ext cx="91617" cy="52096"/>
            </a:xfrm>
            <a:custGeom>
              <a:avLst/>
              <a:gdLst>
                <a:gd name="T0" fmla="*/ 2 w 51"/>
                <a:gd name="T1" fmla="*/ 14 h 29"/>
                <a:gd name="T2" fmla="*/ 0 w 51"/>
                <a:gd name="T3" fmla="*/ 22 h 29"/>
                <a:gd name="T4" fmla="*/ 6 w 51"/>
                <a:gd name="T5" fmla="*/ 29 h 29"/>
                <a:gd name="T6" fmla="*/ 14 w 51"/>
                <a:gd name="T7" fmla="*/ 27 h 29"/>
                <a:gd name="T8" fmla="*/ 22 w 51"/>
                <a:gd name="T9" fmla="*/ 25 h 29"/>
                <a:gd name="T10" fmla="*/ 32 w 51"/>
                <a:gd name="T11" fmla="*/ 29 h 29"/>
                <a:gd name="T12" fmla="*/ 47 w 51"/>
                <a:gd name="T13" fmla="*/ 27 h 29"/>
                <a:gd name="T14" fmla="*/ 51 w 51"/>
                <a:gd name="T15" fmla="*/ 25 h 29"/>
                <a:gd name="T16" fmla="*/ 51 w 51"/>
                <a:gd name="T17" fmla="*/ 18 h 29"/>
                <a:gd name="T18" fmla="*/ 49 w 51"/>
                <a:gd name="T19" fmla="*/ 6 h 29"/>
                <a:gd name="T20" fmla="*/ 38 w 51"/>
                <a:gd name="T21" fmla="*/ 4 h 29"/>
                <a:gd name="T22" fmla="*/ 30 w 51"/>
                <a:gd name="T23" fmla="*/ 4 h 29"/>
                <a:gd name="T24" fmla="*/ 22 w 51"/>
                <a:gd name="T25" fmla="*/ 0 h 29"/>
                <a:gd name="T26" fmla="*/ 12 w 51"/>
                <a:gd name="T27" fmla="*/ 2 h 29"/>
                <a:gd name="T28" fmla="*/ 6 w 51"/>
                <a:gd name="T29" fmla="*/ 4 h 29"/>
                <a:gd name="T30" fmla="*/ 2 w 51"/>
                <a:gd name="T31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29">
                  <a:moveTo>
                    <a:pt x="2" y="14"/>
                  </a:moveTo>
                  <a:lnTo>
                    <a:pt x="0" y="22"/>
                  </a:lnTo>
                  <a:lnTo>
                    <a:pt x="6" y="29"/>
                  </a:lnTo>
                  <a:lnTo>
                    <a:pt x="14" y="27"/>
                  </a:lnTo>
                  <a:lnTo>
                    <a:pt x="22" y="25"/>
                  </a:lnTo>
                  <a:lnTo>
                    <a:pt x="32" y="29"/>
                  </a:lnTo>
                  <a:lnTo>
                    <a:pt x="47" y="27"/>
                  </a:lnTo>
                  <a:lnTo>
                    <a:pt x="51" y="25"/>
                  </a:lnTo>
                  <a:lnTo>
                    <a:pt x="51" y="18"/>
                  </a:lnTo>
                  <a:lnTo>
                    <a:pt x="49" y="6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6" y="4"/>
                  </a:lnTo>
                  <a:lnTo>
                    <a:pt x="2" y="1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319">
              <a:extLst>
                <a:ext uri="{FF2B5EF4-FFF2-40B4-BE49-F238E27FC236}">
                  <a16:creationId xmlns:a16="http://schemas.microsoft.com/office/drawing/2014/main" id="{BF06C45E-F16F-C44C-887C-DE2864E25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6625" y="3157742"/>
              <a:ext cx="91617" cy="52096"/>
            </a:xfrm>
            <a:custGeom>
              <a:avLst/>
              <a:gdLst>
                <a:gd name="T0" fmla="*/ 2 w 51"/>
                <a:gd name="T1" fmla="*/ 14 h 29"/>
                <a:gd name="T2" fmla="*/ 0 w 51"/>
                <a:gd name="T3" fmla="*/ 22 h 29"/>
                <a:gd name="T4" fmla="*/ 6 w 51"/>
                <a:gd name="T5" fmla="*/ 29 h 29"/>
                <a:gd name="T6" fmla="*/ 14 w 51"/>
                <a:gd name="T7" fmla="*/ 27 h 29"/>
                <a:gd name="T8" fmla="*/ 22 w 51"/>
                <a:gd name="T9" fmla="*/ 25 h 29"/>
                <a:gd name="T10" fmla="*/ 32 w 51"/>
                <a:gd name="T11" fmla="*/ 29 h 29"/>
                <a:gd name="T12" fmla="*/ 47 w 51"/>
                <a:gd name="T13" fmla="*/ 27 h 29"/>
                <a:gd name="T14" fmla="*/ 51 w 51"/>
                <a:gd name="T15" fmla="*/ 25 h 29"/>
                <a:gd name="T16" fmla="*/ 51 w 51"/>
                <a:gd name="T17" fmla="*/ 18 h 29"/>
                <a:gd name="T18" fmla="*/ 49 w 51"/>
                <a:gd name="T19" fmla="*/ 6 h 29"/>
                <a:gd name="T20" fmla="*/ 38 w 51"/>
                <a:gd name="T21" fmla="*/ 4 h 29"/>
                <a:gd name="T22" fmla="*/ 30 w 51"/>
                <a:gd name="T23" fmla="*/ 4 h 29"/>
                <a:gd name="T24" fmla="*/ 22 w 51"/>
                <a:gd name="T25" fmla="*/ 0 h 29"/>
                <a:gd name="T26" fmla="*/ 12 w 51"/>
                <a:gd name="T27" fmla="*/ 2 h 29"/>
                <a:gd name="T28" fmla="*/ 6 w 51"/>
                <a:gd name="T29" fmla="*/ 4 h 29"/>
                <a:gd name="T30" fmla="*/ 2 w 51"/>
                <a:gd name="T31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29">
                  <a:moveTo>
                    <a:pt x="2" y="14"/>
                  </a:moveTo>
                  <a:lnTo>
                    <a:pt x="0" y="22"/>
                  </a:lnTo>
                  <a:lnTo>
                    <a:pt x="6" y="29"/>
                  </a:lnTo>
                  <a:lnTo>
                    <a:pt x="14" y="27"/>
                  </a:lnTo>
                  <a:lnTo>
                    <a:pt x="22" y="25"/>
                  </a:lnTo>
                  <a:lnTo>
                    <a:pt x="32" y="29"/>
                  </a:lnTo>
                  <a:lnTo>
                    <a:pt x="47" y="27"/>
                  </a:lnTo>
                  <a:lnTo>
                    <a:pt x="51" y="25"/>
                  </a:lnTo>
                  <a:lnTo>
                    <a:pt x="51" y="18"/>
                  </a:lnTo>
                  <a:lnTo>
                    <a:pt x="49" y="6"/>
                  </a:lnTo>
                  <a:lnTo>
                    <a:pt x="38" y="4"/>
                  </a:lnTo>
                  <a:lnTo>
                    <a:pt x="30" y="4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6" y="4"/>
                  </a:lnTo>
                  <a:lnTo>
                    <a:pt x="2" y="14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320">
              <a:extLst>
                <a:ext uri="{FF2B5EF4-FFF2-40B4-BE49-F238E27FC236}">
                  <a16:creationId xmlns:a16="http://schemas.microsoft.com/office/drawing/2014/main" id="{66094578-B7B3-C742-AF8D-E42033560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017" y="3746963"/>
              <a:ext cx="88024" cy="260479"/>
            </a:xfrm>
            <a:custGeom>
              <a:avLst/>
              <a:gdLst>
                <a:gd name="T0" fmla="*/ 17 w 25"/>
                <a:gd name="T1" fmla="*/ 69 h 74"/>
                <a:gd name="T2" fmla="*/ 18 w 25"/>
                <a:gd name="T3" fmla="*/ 62 h 74"/>
                <a:gd name="T4" fmla="*/ 17 w 25"/>
                <a:gd name="T5" fmla="*/ 56 h 74"/>
                <a:gd name="T6" fmla="*/ 17 w 25"/>
                <a:gd name="T7" fmla="*/ 44 h 74"/>
                <a:gd name="T8" fmla="*/ 18 w 25"/>
                <a:gd name="T9" fmla="*/ 41 h 74"/>
                <a:gd name="T10" fmla="*/ 20 w 25"/>
                <a:gd name="T11" fmla="*/ 38 h 74"/>
                <a:gd name="T12" fmla="*/ 21 w 25"/>
                <a:gd name="T13" fmla="*/ 34 h 74"/>
                <a:gd name="T14" fmla="*/ 22 w 25"/>
                <a:gd name="T15" fmla="*/ 29 h 74"/>
                <a:gd name="T16" fmla="*/ 24 w 25"/>
                <a:gd name="T17" fmla="*/ 25 h 74"/>
                <a:gd name="T18" fmla="*/ 24 w 25"/>
                <a:gd name="T19" fmla="*/ 20 h 74"/>
                <a:gd name="T20" fmla="*/ 23 w 25"/>
                <a:gd name="T21" fmla="*/ 15 h 74"/>
                <a:gd name="T22" fmla="*/ 22 w 25"/>
                <a:gd name="T23" fmla="*/ 12 h 74"/>
                <a:gd name="T24" fmla="*/ 22 w 25"/>
                <a:gd name="T25" fmla="*/ 7 h 74"/>
                <a:gd name="T26" fmla="*/ 17 w 25"/>
                <a:gd name="T27" fmla="*/ 5 h 74"/>
                <a:gd name="T28" fmla="*/ 16 w 25"/>
                <a:gd name="T29" fmla="*/ 2 h 74"/>
                <a:gd name="T30" fmla="*/ 12 w 25"/>
                <a:gd name="T31" fmla="*/ 1 h 74"/>
                <a:gd name="T32" fmla="*/ 8 w 25"/>
                <a:gd name="T33" fmla="*/ 5 h 74"/>
                <a:gd name="T34" fmla="*/ 7 w 25"/>
                <a:gd name="T35" fmla="*/ 8 h 74"/>
                <a:gd name="T36" fmla="*/ 4 w 25"/>
                <a:gd name="T37" fmla="*/ 10 h 74"/>
                <a:gd name="T38" fmla="*/ 3 w 25"/>
                <a:gd name="T39" fmla="*/ 13 h 74"/>
                <a:gd name="T40" fmla="*/ 1 w 25"/>
                <a:gd name="T41" fmla="*/ 13 h 74"/>
                <a:gd name="T42" fmla="*/ 0 w 25"/>
                <a:gd name="T43" fmla="*/ 22 h 74"/>
                <a:gd name="T44" fmla="*/ 7 w 25"/>
                <a:gd name="T45" fmla="*/ 23 h 74"/>
                <a:gd name="T46" fmla="*/ 7 w 25"/>
                <a:gd name="T47" fmla="*/ 29 h 74"/>
                <a:gd name="T48" fmla="*/ 8 w 25"/>
                <a:gd name="T49" fmla="*/ 34 h 74"/>
                <a:gd name="T50" fmla="*/ 8 w 25"/>
                <a:gd name="T51" fmla="*/ 40 h 74"/>
                <a:gd name="T52" fmla="*/ 8 w 25"/>
                <a:gd name="T53" fmla="*/ 48 h 74"/>
                <a:gd name="T54" fmla="*/ 7 w 25"/>
                <a:gd name="T55" fmla="*/ 55 h 74"/>
                <a:gd name="T56" fmla="*/ 7 w 25"/>
                <a:gd name="T57" fmla="*/ 61 h 74"/>
                <a:gd name="T58" fmla="*/ 7 w 25"/>
                <a:gd name="T59" fmla="*/ 67 h 74"/>
                <a:gd name="T60" fmla="*/ 8 w 25"/>
                <a:gd name="T61" fmla="*/ 69 h 74"/>
                <a:gd name="T62" fmla="*/ 10 w 25"/>
                <a:gd name="T63" fmla="*/ 74 h 74"/>
                <a:gd name="T64" fmla="*/ 10 w 25"/>
                <a:gd name="T65" fmla="*/ 74 h 74"/>
                <a:gd name="T66" fmla="*/ 12 w 25"/>
                <a:gd name="T67" fmla="*/ 71 h 74"/>
                <a:gd name="T68" fmla="*/ 17 w 25"/>
                <a:gd name="T69" fmla="*/ 6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" h="74">
                  <a:moveTo>
                    <a:pt x="17" y="69"/>
                  </a:moveTo>
                  <a:cubicBezTo>
                    <a:pt x="17" y="69"/>
                    <a:pt x="18" y="64"/>
                    <a:pt x="18" y="62"/>
                  </a:cubicBezTo>
                  <a:cubicBezTo>
                    <a:pt x="18" y="60"/>
                    <a:pt x="18" y="58"/>
                    <a:pt x="17" y="56"/>
                  </a:cubicBezTo>
                  <a:cubicBezTo>
                    <a:pt x="15" y="54"/>
                    <a:pt x="18" y="46"/>
                    <a:pt x="17" y="44"/>
                  </a:cubicBezTo>
                  <a:cubicBezTo>
                    <a:pt x="16" y="42"/>
                    <a:pt x="16" y="40"/>
                    <a:pt x="18" y="41"/>
                  </a:cubicBezTo>
                  <a:cubicBezTo>
                    <a:pt x="20" y="42"/>
                    <a:pt x="21" y="40"/>
                    <a:pt x="20" y="38"/>
                  </a:cubicBezTo>
                  <a:cubicBezTo>
                    <a:pt x="18" y="36"/>
                    <a:pt x="20" y="36"/>
                    <a:pt x="21" y="34"/>
                  </a:cubicBezTo>
                  <a:cubicBezTo>
                    <a:pt x="22" y="32"/>
                    <a:pt x="22" y="31"/>
                    <a:pt x="22" y="29"/>
                  </a:cubicBezTo>
                  <a:cubicBezTo>
                    <a:pt x="22" y="26"/>
                    <a:pt x="22" y="25"/>
                    <a:pt x="24" y="25"/>
                  </a:cubicBezTo>
                  <a:cubicBezTo>
                    <a:pt x="25" y="25"/>
                    <a:pt x="23" y="23"/>
                    <a:pt x="24" y="20"/>
                  </a:cubicBezTo>
                  <a:cubicBezTo>
                    <a:pt x="25" y="17"/>
                    <a:pt x="25" y="16"/>
                    <a:pt x="23" y="15"/>
                  </a:cubicBezTo>
                  <a:cubicBezTo>
                    <a:pt x="21" y="14"/>
                    <a:pt x="20" y="13"/>
                    <a:pt x="22" y="12"/>
                  </a:cubicBezTo>
                  <a:cubicBezTo>
                    <a:pt x="23" y="11"/>
                    <a:pt x="22" y="7"/>
                    <a:pt x="22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8" y="3"/>
                    <a:pt x="16" y="2"/>
                  </a:cubicBezTo>
                  <a:cubicBezTo>
                    <a:pt x="14" y="0"/>
                    <a:pt x="12" y="1"/>
                    <a:pt x="12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9" y="7"/>
                    <a:pt x="7" y="8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4" y="10"/>
                    <a:pt x="4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7"/>
                    <a:pt x="7" y="29"/>
                  </a:cubicBezTo>
                  <a:cubicBezTo>
                    <a:pt x="6" y="31"/>
                    <a:pt x="8" y="34"/>
                    <a:pt x="8" y="34"/>
                  </a:cubicBezTo>
                  <a:cubicBezTo>
                    <a:pt x="8" y="34"/>
                    <a:pt x="9" y="36"/>
                    <a:pt x="8" y="40"/>
                  </a:cubicBezTo>
                  <a:cubicBezTo>
                    <a:pt x="6" y="45"/>
                    <a:pt x="8" y="45"/>
                    <a:pt x="8" y="48"/>
                  </a:cubicBezTo>
                  <a:cubicBezTo>
                    <a:pt x="8" y="52"/>
                    <a:pt x="8" y="52"/>
                    <a:pt x="7" y="55"/>
                  </a:cubicBezTo>
                  <a:cubicBezTo>
                    <a:pt x="6" y="58"/>
                    <a:pt x="6" y="59"/>
                    <a:pt x="7" y="61"/>
                  </a:cubicBezTo>
                  <a:cubicBezTo>
                    <a:pt x="8" y="64"/>
                    <a:pt x="7" y="67"/>
                    <a:pt x="7" y="67"/>
                  </a:cubicBezTo>
                  <a:cubicBezTo>
                    <a:pt x="7" y="67"/>
                    <a:pt x="7" y="67"/>
                    <a:pt x="8" y="69"/>
                  </a:cubicBezTo>
                  <a:cubicBezTo>
                    <a:pt x="10" y="71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2" y="71"/>
                    <a:pt x="12" y="71"/>
                  </a:cubicBezTo>
                  <a:cubicBezTo>
                    <a:pt x="13" y="71"/>
                    <a:pt x="14" y="70"/>
                    <a:pt x="17" y="69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321">
              <a:extLst>
                <a:ext uri="{FF2B5EF4-FFF2-40B4-BE49-F238E27FC236}">
                  <a16:creationId xmlns:a16="http://schemas.microsoft.com/office/drawing/2014/main" id="{7F78016E-7205-3E44-B189-664B0C350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017" y="3746963"/>
              <a:ext cx="88024" cy="260479"/>
            </a:xfrm>
            <a:custGeom>
              <a:avLst/>
              <a:gdLst>
                <a:gd name="T0" fmla="*/ 17 w 25"/>
                <a:gd name="T1" fmla="*/ 69 h 74"/>
                <a:gd name="T2" fmla="*/ 18 w 25"/>
                <a:gd name="T3" fmla="*/ 62 h 74"/>
                <a:gd name="T4" fmla="*/ 17 w 25"/>
                <a:gd name="T5" fmla="*/ 56 h 74"/>
                <a:gd name="T6" fmla="*/ 17 w 25"/>
                <a:gd name="T7" fmla="*/ 44 h 74"/>
                <a:gd name="T8" fmla="*/ 18 w 25"/>
                <a:gd name="T9" fmla="*/ 41 h 74"/>
                <a:gd name="T10" fmla="*/ 20 w 25"/>
                <a:gd name="T11" fmla="*/ 38 h 74"/>
                <a:gd name="T12" fmla="*/ 21 w 25"/>
                <a:gd name="T13" fmla="*/ 34 h 74"/>
                <a:gd name="T14" fmla="*/ 22 w 25"/>
                <a:gd name="T15" fmla="*/ 29 h 74"/>
                <a:gd name="T16" fmla="*/ 24 w 25"/>
                <a:gd name="T17" fmla="*/ 25 h 74"/>
                <a:gd name="T18" fmla="*/ 24 w 25"/>
                <a:gd name="T19" fmla="*/ 20 h 74"/>
                <a:gd name="T20" fmla="*/ 23 w 25"/>
                <a:gd name="T21" fmla="*/ 15 h 74"/>
                <a:gd name="T22" fmla="*/ 22 w 25"/>
                <a:gd name="T23" fmla="*/ 12 h 74"/>
                <a:gd name="T24" fmla="*/ 22 w 25"/>
                <a:gd name="T25" fmla="*/ 7 h 74"/>
                <a:gd name="T26" fmla="*/ 17 w 25"/>
                <a:gd name="T27" fmla="*/ 5 h 74"/>
                <a:gd name="T28" fmla="*/ 16 w 25"/>
                <a:gd name="T29" fmla="*/ 2 h 74"/>
                <a:gd name="T30" fmla="*/ 12 w 25"/>
                <a:gd name="T31" fmla="*/ 1 h 74"/>
                <a:gd name="T32" fmla="*/ 8 w 25"/>
                <a:gd name="T33" fmla="*/ 5 h 74"/>
                <a:gd name="T34" fmla="*/ 7 w 25"/>
                <a:gd name="T35" fmla="*/ 8 h 74"/>
                <a:gd name="T36" fmla="*/ 4 w 25"/>
                <a:gd name="T37" fmla="*/ 10 h 74"/>
                <a:gd name="T38" fmla="*/ 3 w 25"/>
                <a:gd name="T39" fmla="*/ 13 h 74"/>
                <a:gd name="T40" fmla="*/ 1 w 25"/>
                <a:gd name="T41" fmla="*/ 13 h 74"/>
                <a:gd name="T42" fmla="*/ 0 w 25"/>
                <a:gd name="T43" fmla="*/ 22 h 74"/>
                <a:gd name="T44" fmla="*/ 7 w 25"/>
                <a:gd name="T45" fmla="*/ 23 h 74"/>
                <a:gd name="T46" fmla="*/ 7 w 25"/>
                <a:gd name="T47" fmla="*/ 29 h 74"/>
                <a:gd name="T48" fmla="*/ 8 w 25"/>
                <a:gd name="T49" fmla="*/ 34 h 74"/>
                <a:gd name="T50" fmla="*/ 8 w 25"/>
                <a:gd name="T51" fmla="*/ 40 h 74"/>
                <a:gd name="T52" fmla="*/ 8 w 25"/>
                <a:gd name="T53" fmla="*/ 48 h 74"/>
                <a:gd name="T54" fmla="*/ 7 w 25"/>
                <a:gd name="T55" fmla="*/ 55 h 74"/>
                <a:gd name="T56" fmla="*/ 7 w 25"/>
                <a:gd name="T57" fmla="*/ 61 h 74"/>
                <a:gd name="T58" fmla="*/ 7 w 25"/>
                <a:gd name="T59" fmla="*/ 67 h 74"/>
                <a:gd name="T60" fmla="*/ 8 w 25"/>
                <a:gd name="T61" fmla="*/ 69 h 74"/>
                <a:gd name="T62" fmla="*/ 10 w 25"/>
                <a:gd name="T63" fmla="*/ 74 h 74"/>
                <a:gd name="T64" fmla="*/ 10 w 25"/>
                <a:gd name="T65" fmla="*/ 74 h 74"/>
                <a:gd name="T66" fmla="*/ 12 w 25"/>
                <a:gd name="T67" fmla="*/ 71 h 74"/>
                <a:gd name="T68" fmla="*/ 17 w 25"/>
                <a:gd name="T69" fmla="*/ 6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" h="74">
                  <a:moveTo>
                    <a:pt x="17" y="69"/>
                  </a:moveTo>
                  <a:cubicBezTo>
                    <a:pt x="17" y="69"/>
                    <a:pt x="18" y="64"/>
                    <a:pt x="18" y="62"/>
                  </a:cubicBezTo>
                  <a:cubicBezTo>
                    <a:pt x="18" y="60"/>
                    <a:pt x="18" y="58"/>
                    <a:pt x="17" y="56"/>
                  </a:cubicBezTo>
                  <a:cubicBezTo>
                    <a:pt x="15" y="54"/>
                    <a:pt x="18" y="46"/>
                    <a:pt x="17" y="44"/>
                  </a:cubicBezTo>
                  <a:cubicBezTo>
                    <a:pt x="16" y="42"/>
                    <a:pt x="16" y="40"/>
                    <a:pt x="18" y="41"/>
                  </a:cubicBezTo>
                  <a:cubicBezTo>
                    <a:pt x="20" y="42"/>
                    <a:pt x="21" y="40"/>
                    <a:pt x="20" y="38"/>
                  </a:cubicBezTo>
                  <a:cubicBezTo>
                    <a:pt x="18" y="36"/>
                    <a:pt x="20" y="36"/>
                    <a:pt x="21" y="34"/>
                  </a:cubicBezTo>
                  <a:cubicBezTo>
                    <a:pt x="22" y="32"/>
                    <a:pt x="22" y="31"/>
                    <a:pt x="22" y="29"/>
                  </a:cubicBezTo>
                  <a:cubicBezTo>
                    <a:pt x="22" y="26"/>
                    <a:pt x="22" y="25"/>
                    <a:pt x="24" y="25"/>
                  </a:cubicBezTo>
                  <a:cubicBezTo>
                    <a:pt x="25" y="25"/>
                    <a:pt x="23" y="23"/>
                    <a:pt x="24" y="20"/>
                  </a:cubicBezTo>
                  <a:cubicBezTo>
                    <a:pt x="25" y="17"/>
                    <a:pt x="25" y="16"/>
                    <a:pt x="23" y="15"/>
                  </a:cubicBezTo>
                  <a:cubicBezTo>
                    <a:pt x="21" y="14"/>
                    <a:pt x="20" y="13"/>
                    <a:pt x="22" y="12"/>
                  </a:cubicBezTo>
                  <a:cubicBezTo>
                    <a:pt x="23" y="11"/>
                    <a:pt x="22" y="7"/>
                    <a:pt x="22" y="7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8" y="3"/>
                    <a:pt x="16" y="2"/>
                  </a:cubicBezTo>
                  <a:cubicBezTo>
                    <a:pt x="14" y="0"/>
                    <a:pt x="12" y="1"/>
                    <a:pt x="12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9" y="7"/>
                    <a:pt x="7" y="8"/>
                  </a:cubicBezTo>
                  <a:cubicBezTo>
                    <a:pt x="6" y="10"/>
                    <a:pt x="4" y="10"/>
                    <a:pt x="4" y="10"/>
                  </a:cubicBezTo>
                  <a:cubicBezTo>
                    <a:pt x="4" y="10"/>
                    <a:pt x="4" y="13"/>
                    <a:pt x="3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7"/>
                    <a:pt x="7" y="29"/>
                  </a:cubicBezTo>
                  <a:cubicBezTo>
                    <a:pt x="6" y="31"/>
                    <a:pt x="8" y="34"/>
                    <a:pt x="8" y="34"/>
                  </a:cubicBezTo>
                  <a:cubicBezTo>
                    <a:pt x="8" y="34"/>
                    <a:pt x="9" y="36"/>
                    <a:pt x="8" y="40"/>
                  </a:cubicBezTo>
                  <a:cubicBezTo>
                    <a:pt x="6" y="45"/>
                    <a:pt x="8" y="45"/>
                    <a:pt x="8" y="48"/>
                  </a:cubicBezTo>
                  <a:cubicBezTo>
                    <a:pt x="8" y="52"/>
                    <a:pt x="8" y="52"/>
                    <a:pt x="7" y="55"/>
                  </a:cubicBezTo>
                  <a:cubicBezTo>
                    <a:pt x="6" y="58"/>
                    <a:pt x="6" y="59"/>
                    <a:pt x="7" y="61"/>
                  </a:cubicBezTo>
                  <a:cubicBezTo>
                    <a:pt x="8" y="64"/>
                    <a:pt x="7" y="67"/>
                    <a:pt x="7" y="67"/>
                  </a:cubicBezTo>
                  <a:cubicBezTo>
                    <a:pt x="7" y="67"/>
                    <a:pt x="7" y="67"/>
                    <a:pt x="8" y="69"/>
                  </a:cubicBezTo>
                  <a:cubicBezTo>
                    <a:pt x="10" y="71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2" y="71"/>
                    <a:pt x="12" y="71"/>
                  </a:cubicBezTo>
                  <a:cubicBezTo>
                    <a:pt x="13" y="71"/>
                    <a:pt x="14" y="70"/>
                    <a:pt x="17" y="69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322">
              <a:extLst>
                <a:ext uri="{FF2B5EF4-FFF2-40B4-BE49-F238E27FC236}">
                  <a16:creationId xmlns:a16="http://schemas.microsoft.com/office/drawing/2014/main" id="{DE88F9E2-6BF8-294D-9C43-9C556EB57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295" y="3527802"/>
              <a:ext cx="39521" cy="102396"/>
            </a:xfrm>
            <a:custGeom>
              <a:avLst/>
              <a:gdLst>
                <a:gd name="T0" fmla="*/ 3 w 11"/>
                <a:gd name="T1" fmla="*/ 29 h 29"/>
                <a:gd name="T2" fmla="*/ 8 w 11"/>
                <a:gd name="T3" fmla="*/ 15 h 29"/>
                <a:gd name="T4" fmla="*/ 10 w 11"/>
                <a:gd name="T5" fmla="*/ 13 h 29"/>
                <a:gd name="T6" fmla="*/ 10 w 11"/>
                <a:gd name="T7" fmla="*/ 3 h 29"/>
                <a:gd name="T8" fmla="*/ 8 w 11"/>
                <a:gd name="T9" fmla="*/ 2 h 29"/>
                <a:gd name="T10" fmla="*/ 8 w 11"/>
                <a:gd name="T11" fmla="*/ 2 h 29"/>
                <a:gd name="T12" fmla="*/ 4 w 11"/>
                <a:gd name="T13" fmla="*/ 3 h 29"/>
                <a:gd name="T14" fmla="*/ 1 w 11"/>
                <a:gd name="T15" fmla="*/ 5 h 29"/>
                <a:gd name="T16" fmla="*/ 0 w 11"/>
                <a:gd name="T17" fmla="*/ 29 h 29"/>
                <a:gd name="T18" fmla="*/ 3 w 11"/>
                <a:gd name="T1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29">
                  <a:moveTo>
                    <a:pt x="3" y="29"/>
                  </a:moveTo>
                  <a:cubicBezTo>
                    <a:pt x="6" y="26"/>
                    <a:pt x="11" y="17"/>
                    <a:pt x="8" y="15"/>
                  </a:cubicBezTo>
                  <a:cubicBezTo>
                    <a:pt x="8" y="15"/>
                    <a:pt x="10" y="13"/>
                    <a:pt x="10" y="13"/>
                  </a:cubicBezTo>
                  <a:cubicBezTo>
                    <a:pt x="11" y="9"/>
                    <a:pt x="10" y="7"/>
                    <a:pt x="10" y="3"/>
                  </a:cubicBezTo>
                  <a:cubicBezTo>
                    <a:pt x="9" y="3"/>
                    <a:pt x="8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3" y="29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323">
              <a:extLst>
                <a:ext uri="{FF2B5EF4-FFF2-40B4-BE49-F238E27FC236}">
                  <a16:creationId xmlns:a16="http://schemas.microsoft.com/office/drawing/2014/main" id="{6585BB93-C850-DC4F-B06F-98BD01FA2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295" y="3527802"/>
              <a:ext cx="39521" cy="102396"/>
            </a:xfrm>
            <a:custGeom>
              <a:avLst/>
              <a:gdLst>
                <a:gd name="T0" fmla="*/ 3 w 11"/>
                <a:gd name="T1" fmla="*/ 29 h 29"/>
                <a:gd name="T2" fmla="*/ 8 w 11"/>
                <a:gd name="T3" fmla="*/ 15 h 29"/>
                <a:gd name="T4" fmla="*/ 10 w 11"/>
                <a:gd name="T5" fmla="*/ 13 h 29"/>
                <a:gd name="T6" fmla="*/ 10 w 11"/>
                <a:gd name="T7" fmla="*/ 3 h 29"/>
                <a:gd name="T8" fmla="*/ 8 w 11"/>
                <a:gd name="T9" fmla="*/ 2 h 29"/>
                <a:gd name="T10" fmla="*/ 8 w 11"/>
                <a:gd name="T11" fmla="*/ 2 h 29"/>
                <a:gd name="T12" fmla="*/ 4 w 11"/>
                <a:gd name="T13" fmla="*/ 3 h 29"/>
                <a:gd name="T14" fmla="*/ 1 w 11"/>
                <a:gd name="T15" fmla="*/ 5 h 29"/>
                <a:gd name="T16" fmla="*/ 0 w 11"/>
                <a:gd name="T17" fmla="*/ 29 h 29"/>
                <a:gd name="T18" fmla="*/ 3 w 11"/>
                <a:gd name="T1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29">
                  <a:moveTo>
                    <a:pt x="3" y="29"/>
                  </a:moveTo>
                  <a:cubicBezTo>
                    <a:pt x="6" y="26"/>
                    <a:pt x="11" y="17"/>
                    <a:pt x="8" y="15"/>
                  </a:cubicBezTo>
                  <a:cubicBezTo>
                    <a:pt x="8" y="15"/>
                    <a:pt x="10" y="13"/>
                    <a:pt x="10" y="13"/>
                  </a:cubicBezTo>
                  <a:cubicBezTo>
                    <a:pt x="11" y="9"/>
                    <a:pt x="10" y="7"/>
                    <a:pt x="10" y="3"/>
                  </a:cubicBezTo>
                  <a:cubicBezTo>
                    <a:pt x="9" y="3"/>
                    <a:pt x="8" y="3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9"/>
                    <a:pt x="0" y="29"/>
                    <a:pt x="0" y="29"/>
                  </a:cubicBezTo>
                  <a:lnTo>
                    <a:pt x="3" y="29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324">
              <a:extLst>
                <a:ext uri="{FF2B5EF4-FFF2-40B4-BE49-F238E27FC236}">
                  <a16:creationId xmlns:a16="http://schemas.microsoft.com/office/drawing/2014/main" id="{36837F8C-14EC-3A45-AA2D-D0409B0F6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8723" y="2157145"/>
              <a:ext cx="125748" cy="88024"/>
            </a:xfrm>
            <a:custGeom>
              <a:avLst/>
              <a:gdLst>
                <a:gd name="T0" fmla="*/ 10 w 36"/>
                <a:gd name="T1" fmla="*/ 0 h 25"/>
                <a:gd name="T2" fmla="*/ 6 w 36"/>
                <a:gd name="T3" fmla="*/ 2 h 25"/>
                <a:gd name="T4" fmla="*/ 0 w 36"/>
                <a:gd name="T5" fmla="*/ 4 h 25"/>
                <a:gd name="T6" fmla="*/ 2 w 36"/>
                <a:gd name="T7" fmla="*/ 7 h 25"/>
                <a:gd name="T8" fmla="*/ 4 w 36"/>
                <a:gd name="T9" fmla="*/ 8 h 25"/>
                <a:gd name="T10" fmla="*/ 5 w 36"/>
                <a:gd name="T11" fmla="*/ 11 h 25"/>
                <a:gd name="T12" fmla="*/ 9 w 36"/>
                <a:gd name="T13" fmla="*/ 14 h 25"/>
                <a:gd name="T14" fmla="*/ 13 w 36"/>
                <a:gd name="T15" fmla="*/ 15 h 25"/>
                <a:gd name="T16" fmla="*/ 15 w 36"/>
                <a:gd name="T17" fmla="*/ 18 h 25"/>
                <a:gd name="T18" fmla="*/ 19 w 36"/>
                <a:gd name="T19" fmla="*/ 21 h 25"/>
                <a:gd name="T20" fmla="*/ 23 w 36"/>
                <a:gd name="T21" fmla="*/ 21 h 25"/>
                <a:gd name="T22" fmla="*/ 25 w 36"/>
                <a:gd name="T23" fmla="*/ 24 h 25"/>
                <a:gd name="T24" fmla="*/ 27 w 36"/>
                <a:gd name="T25" fmla="*/ 25 h 25"/>
                <a:gd name="T26" fmla="*/ 31 w 36"/>
                <a:gd name="T27" fmla="*/ 24 h 25"/>
                <a:gd name="T28" fmla="*/ 32 w 36"/>
                <a:gd name="T29" fmla="*/ 22 h 25"/>
                <a:gd name="T30" fmla="*/ 34 w 36"/>
                <a:gd name="T31" fmla="*/ 19 h 25"/>
                <a:gd name="T32" fmla="*/ 33 w 36"/>
                <a:gd name="T33" fmla="*/ 13 h 25"/>
                <a:gd name="T34" fmla="*/ 34 w 36"/>
                <a:gd name="T35" fmla="*/ 10 h 25"/>
                <a:gd name="T36" fmla="*/ 30 w 36"/>
                <a:gd name="T37" fmla="*/ 8 h 25"/>
                <a:gd name="T38" fmla="*/ 26 w 36"/>
                <a:gd name="T39" fmla="*/ 6 h 25"/>
                <a:gd name="T40" fmla="*/ 22 w 36"/>
                <a:gd name="T41" fmla="*/ 5 h 25"/>
                <a:gd name="T42" fmla="*/ 17 w 36"/>
                <a:gd name="T43" fmla="*/ 6 h 25"/>
                <a:gd name="T44" fmla="*/ 10 w 36"/>
                <a:gd name="T4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25">
                  <a:moveTo>
                    <a:pt x="10" y="0"/>
                  </a:moveTo>
                  <a:cubicBezTo>
                    <a:pt x="9" y="1"/>
                    <a:pt x="7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4" y="6"/>
                    <a:pt x="4" y="8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5" y="11"/>
                    <a:pt x="7" y="11"/>
                    <a:pt x="9" y="14"/>
                  </a:cubicBezTo>
                  <a:cubicBezTo>
                    <a:pt x="12" y="17"/>
                    <a:pt x="13" y="15"/>
                    <a:pt x="13" y="15"/>
                  </a:cubicBezTo>
                  <a:cubicBezTo>
                    <a:pt x="13" y="15"/>
                    <a:pt x="13" y="16"/>
                    <a:pt x="15" y="18"/>
                  </a:cubicBezTo>
                  <a:cubicBezTo>
                    <a:pt x="17" y="20"/>
                    <a:pt x="18" y="20"/>
                    <a:pt x="19" y="21"/>
                  </a:cubicBezTo>
                  <a:cubicBezTo>
                    <a:pt x="21" y="22"/>
                    <a:pt x="23" y="18"/>
                    <a:pt x="23" y="21"/>
                  </a:cubicBezTo>
                  <a:cubicBezTo>
                    <a:pt x="23" y="24"/>
                    <a:pt x="23" y="24"/>
                    <a:pt x="25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2" y="22"/>
                  </a:cubicBezTo>
                  <a:cubicBezTo>
                    <a:pt x="32" y="21"/>
                    <a:pt x="30" y="19"/>
                    <a:pt x="34" y="19"/>
                  </a:cubicBezTo>
                  <a:cubicBezTo>
                    <a:pt x="34" y="19"/>
                    <a:pt x="36" y="14"/>
                    <a:pt x="33" y="13"/>
                  </a:cubicBezTo>
                  <a:cubicBezTo>
                    <a:pt x="30" y="11"/>
                    <a:pt x="35" y="10"/>
                    <a:pt x="34" y="10"/>
                  </a:cubicBezTo>
                  <a:cubicBezTo>
                    <a:pt x="32" y="10"/>
                    <a:pt x="30" y="8"/>
                    <a:pt x="30" y="8"/>
                  </a:cubicBezTo>
                  <a:cubicBezTo>
                    <a:pt x="30" y="8"/>
                    <a:pt x="26" y="8"/>
                    <a:pt x="26" y="6"/>
                  </a:cubicBezTo>
                  <a:cubicBezTo>
                    <a:pt x="26" y="4"/>
                    <a:pt x="25" y="5"/>
                    <a:pt x="22" y="5"/>
                  </a:cubicBezTo>
                  <a:cubicBezTo>
                    <a:pt x="20" y="5"/>
                    <a:pt x="20" y="7"/>
                    <a:pt x="17" y="6"/>
                  </a:cubicBezTo>
                  <a:cubicBezTo>
                    <a:pt x="12" y="6"/>
                    <a:pt x="10" y="0"/>
                    <a:pt x="10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325">
              <a:extLst>
                <a:ext uri="{FF2B5EF4-FFF2-40B4-BE49-F238E27FC236}">
                  <a16:creationId xmlns:a16="http://schemas.microsoft.com/office/drawing/2014/main" id="{2FADE8CD-29F8-7046-9640-B23C660A1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8723" y="2157145"/>
              <a:ext cx="125748" cy="88024"/>
            </a:xfrm>
            <a:custGeom>
              <a:avLst/>
              <a:gdLst>
                <a:gd name="T0" fmla="*/ 10 w 36"/>
                <a:gd name="T1" fmla="*/ 0 h 25"/>
                <a:gd name="T2" fmla="*/ 6 w 36"/>
                <a:gd name="T3" fmla="*/ 2 h 25"/>
                <a:gd name="T4" fmla="*/ 0 w 36"/>
                <a:gd name="T5" fmla="*/ 4 h 25"/>
                <a:gd name="T6" fmla="*/ 2 w 36"/>
                <a:gd name="T7" fmla="*/ 7 h 25"/>
                <a:gd name="T8" fmla="*/ 4 w 36"/>
                <a:gd name="T9" fmla="*/ 8 h 25"/>
                <a:gd name="T10" fmla="*/ 5 w 36"/>
                <a:gd name="T11" fmla="*/ 11 h 25"/>
                <a:gd name="T12" fmla="*/ 9 w 36"/>
                <a:gd name="T13" fmla="*/ 14 h 25"/>
                <a:gd name="T14" fmla="*/ 13 w 36"/>
                <a:gd name="T15" fmla="*/ 15 h 25"/>
                <a:gd name="T16" fmla="*/ 15 w 36"/>
                <a:gd name="T17" fmla="*/ 18 h 25"/>
                <a:gd name="T18" fmla="*/ 19 w 36"/>
                <a:gd name="T19" fmla="*/ 21 h 25"/>
                <a:gd name="T20" fmla="*/ 23 w 36"/>
                <a:gd name="T21" fmla="*/ 21 h 25"/>
                <a:gd name="T22" fmla="*/ 25 w 36"/>
                <a:gd name="T23" fmla="*/ 24 h 25"/>
                <a:gd name="T24" fmla="*/ 27 w 36"/>
                <a:gd name="T25" fmla="*/ 25 h 25"/>
                <a:gd name="T26" fmla="*/ 31 w 36"/>
                <a:gd name="T27" fmla="*/ 24 h 25"/>
                <a:gd name="T28" fmla="*/ 32 w 36"/>
                <a:gd name="T29" fmla="*/ 22 h 25"/>
                <a:gd name="T30" fmla="*/ 34 w 36"/>
                <a:gd name="T31" fmla="*/ 19 h 25"/>
                <a:gd name="T32" fmla="*/ 33 w 36"/>
                <a:gd name="T33" fmla="*/ 13 h 25"/>
                <a:gd name="T34" fmla="*/ 34 w 36"/>
                <a:gd name="T35" fmla="*/ 10 h 25"/>
                <a:gd name="T36" fmla="*/ 30 w 36"/>
                <a:gd name="T37" fmla="*/ 8 h 25"/>
                <a:gd name="T38" fmla="*/ 26 w 36"/>
                <a:gd name="T39" fmla="*/ 6 h 25"/>
                <a:gd name="T40" fmla="*/ 22 w 36"/>
                <a:gd name="T41" fmla="*/ 5 h 25"/>
                <a:gd name="T42" fmla="*/ 17 w 36"/>
                <a:gd name="T43" fmla="*/ 6 h 25"/>
                <a:gd name="T44" fmla="*/ 10 w 36"/>
                <a:gd name="T4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25">
                  <a:moveTo>
                    <a:pt x="10" y="0"/>
                  </a:moveTo>
                  <a:cubicBezTo>
                    <a:pt x="9" y="1"/>
                    <a:pt x="7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4" y="6"/>
                    <a:pt x="4" y="8"/>
                  </a:cubicBezTo>
                  <a:cubicBezTo>
                    <a:pt x="5" y="10"/>
                    <a:pt x="5" y="11"/>
                    <a:pt x="5" y="11"/>
                  </a:cubicBezTo>
                  <a:cubicBezTo>
                    <a:pt x="5" y="11"/>
                    <a:pt x="7" y="11"/>
                    <a:pt x="9" y="14"/>
                  </a:cubicBezTo>
                  <a:cubicBezTo>
                    <a:pt x="12" y="17"/>
                    <a:pt x="13" y="15"/>
                    <a:pt x="13" y="15"/>
                  </a:cubicBezTo>
                  <a:cubicBezTo>
                    <a:pt x="13" y="15"/>
                    <a:pt x="13" y="16"/>
                    <a:pt x="15" y="18"/>
                  </a:cubicBezTo>
                  <a:cubicBezTo>
                    <a:pt x="17" y="20"/>
                    <a:pt x="18" y="20"/>
                    <a:pt x="19" y="21"/>
                  </a:cubicBezTo>
                  <a:cubicBezTo>
                    <a:pt x="21" y="22"/>
                    <a:pt x="23" y="18"/>
                    <a:pt x="23" y="21"/>
                  </a:cubicBezTo>
                  <a:cubicBezTo>
                    <a:pt x="23" y="24"/>
                    <a:pt x="23" y="24"/>
                    <a:pt x="25" y="24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2" y="22"/>
                  </a:cubicBezTo>
                  <a:cubicBezTo>
                    <a:pt x="32" y="21"/>
                    <a:pt x="30" y="19"/>
                    <a:pt x="34" y="19"/>
                  </a:cubicBezTo>
                  <a:cubicBezTo>
                    <a:pt x="34" y="19"/>
                    <a:pt x="36" y="14"/>
                    <a:pt x="33" y="13"/>
                  </a:cubicBezTo>
                  <a:cubicBezTo>
                    <a:pt x="30" y="11"/>
                    <a:pt x="35" y="10"/>
                    <a:pt x="34" y="10"/>
                  </a:cubicBezTo>
                  <a:cubicBezTo>
                    <a:pt x="32" y="10"/>
                    <a:pt x="30" y="8"/>
                    <a:pt x="30" y="8"/>
                  </a:cubicBezTo>
                  <a:cubicBezTo>
                    <a:pt x="30" y="8"/>
                    <a:pt x="26" y="8"/>
                    <a:pt x="26" y="6"/>
                  </a:cubicBezTo>
                  <a:cubicBezTo>
                    <a:pt x="26" y="4"/>
                    <a:pt x="25" y="5"/>
                    <a:pt x="22" y="5"/>
                  </a:cubicBezTo>
                  <a:cubicBezTo>
                    <a:pt x="20" y="5"/>
                    <a:pt x="20" y="7"/>
                    <a:pt x="17" y="6"/>
                  </a:cubicBezTo>
                  <a:cubicBezTo>
                    <a:pt x="12" y="6"/>
                    <a:pt x="10" y="0"/>
                    <a:pt x="10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326">
              <a:extLst>
                <a:ext uri="{FF2B5EF4-FFF2-40B4-BE49-F238E27FC236}">
                  <a16:creationId xmlns:a16="http://schemas.microsoft.com/office/drawing/2014/main" id="{945B78B1-ADFA-6B47-97E2-DD8F55A2F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357" y="1923612"/>
              <a:ext cx="229940" cy="226347"/>
            </a:xfrm>
            <a:custGeom>
              <a:avLst/>
              <a:gdLst>
                <a:gd name="T0" fmla="*/ 18 w 65"/>
                <a:gd name="T1" fmla="*/ 15 h 64"/>
                <a:gd name="T2" fmla="*/ 24 w 65"/>
                <a:gd name="T3" fmla="*/ 11 h 64"/>
                <a:gd name="T4" fmla="*/ 28 w 65"/>
                <a:gd name="T5" fmla="*/ 8 h 64"/>
                <a:gd name="T6" fmla="*/ 30 w 65"/>
                <a:gd name="T7" fmla="*/ 3 h 64"/>
                <a:gd name="T8" fmla="*/ 36 w 65"/>
                <a:gd name="T9" fmla="*/ 3 h 64"/>
                <a:gd name="T10" fmla="*/ 38 w 65"/>
                <a:gd name="T11" fmla="*/ 5 h 64"/>
                <a:gd name="T12" fmla="*/ 42 w 65"/>
                <a:gd name="T13" fmla="*/ 4 h 64"/>
                <a:gd name="T14" fmla="*/ 46 w 65"/>
                <a:gd name="T15" fmla="*/ 5 h 64"/>
                <a:gd name="T16" fmla="*/ 51 w 65"/>
                <a:gd name="T17" fmla="*/ 9 h 64"/>
                <a:gd name="T18" fmla="*/ 54 w 65"/>
                <a:gd name="T19" fmla="*/ 13 h 64"/>
                <a:gd name="T20" fmla="*/ 56 w 65"/>
                <a:gd name="T21" fmla="*/ 20 h 64"/>
                <a:gd name="T22" fmla="*/ 57 w 65"/>
                <a:gd name="T23" fmla="*/ 27 h 64"/>
                <a:gd name="T24" fmla="*/ 63 w 65"/>
                <a:gd name="T25" fmla="*/ 32 h 64"/>
                <a:gd name="T26" fmla="*/ 63 w 65"/>
                <a:gd name="T27" fmla="*/ 39 h 64"/>
                <a:gd name="T28" fmla="*/ 57 w 65"/>
                <a:gd name="T29" fmla="*/ 39 h 64"/>
                <a:gd name="T30" fmla="*/ 60 w 65"/>
                <a:gd name="T31" fmla="*/ 44 h 64"/>
                <a:gd name="T32" fmla="*/ 60 w 65"/>
                <a:gd name="T33" fmla="*/ 55 h 64"/>
                <a:gd name="T34" fmla="*/ 57 w 65"/>
                <a:gd name="T35" fmla="*/ 55 h 64"/>
                <a:gd name="T36" fmla="*/ 55 w 65"/>
                <a:gd name="T37" fmla="*/ 58 h 64"/>
                <a:gd name="T38" fmla="*/ 52 w 65"/>
                <a:gd name="T39" fmla="*/ 61 h 64"/>
                <a:gd name="T40" fmla="*/ 45 w 65"/>
                <a:gd name="T41" fmla="*/ 61 h 64"/>
                <a:gd name="T42" fmla="*/ 41 w 65"/>
                <a:gd name="T43" fmla="*/ 61 h 64"/>
                <a:gd name="T44" fmla="*/ 37 w 65"/>
                <a:gd name="T45" fmla="*/ 59 h 64"/>
                <a:gd name="T46" fmla="*/ 36 w 65"/>
                <a:gd name="T47" fmla="*/ 62 h 64"/>
                <a:gd name="T48" fmla="*/ 35 w 65"/>
                <a:gd name="T49" fmla="*/ 60 h 64"/>
                <a:gd name="T50" fmla="*/ 32 w 65"/>
                <a:gd name="T51" fmla="*/ 60 h 64"/>
                <a:gd name="T52" fmla="*/ 24 w 65"/>
                <a:gd name="T53" fmla="*/ 60 h 64"/>
                <a:gd name="T54" fmla="*/ 15 w 65"/>
                <a:gd name="T55" fmla="*/ 58 h 64"/>
                <a:gd name="T56" fmla="*/ 9 w 65"/>
                <a:gd name="T57" fmla="*/ 59 h 64"/>
                <a:gd name="T58" fmla="*/ 5 w 65"/>
                <a:gd name="T59" fmla="*/ 61 h 64"/>
                <a:gd name="T60" fmla="*/ 1 w 65"/>
                <a:gd name="T61" fmla="*/ 60 h 64"/>
                <a:gd name="T62" fmla="*/ 0 w 65"/>
                <a:gd name="T63" fmla="*/ 53 h 64"/>
                <a:gd name="T64" fmla="*/ 2 w 65"/>
                <a:gd name="T65" fmla="*/ 45 h 64"/>
                <a:gd name="T66" fmla="*/ 0 w 65"/>
                <a:gd name="T67" fmla="*/ 38 h 64"/>
                <a:gd name="T68" fmla="*/ 4 w 65"/>
                <a:gd name="T69" fmla="*/ 36 h 64"/>
                <a:gd name="T70" fmla="*/ 9 w 65"/>
                <a:gd name="T71" fmla="*/ 36 h 64"/>
                <a:gd name="T72" fmla="*/ 10 w 65"/>
                <a:gd name="T73" fmla="*/ 33 h 64"/>
                <a:gd name="T74" fmla="*/ 14 w 65"/>
                <a:gd name="T75" fmla="*/ 33 h 64"/>
                <a:gd name="T76" fmla="*/ 14 w 65"/>
                <a:gd name="T77" fmla="*/ 28 h 64"/>
                <a:gd name="T78" fmla="*/ 17 w 65"/>
                <a:gd name="T79" fmla="*/ 20 h 64"/>
                <a:gd name="T80" fmla="*/ 18 w 65"/>
                <a:gd name="T81" fmla="*/ 1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5" h="64">
                  <a:moveTo>
                    <a:pt x="18" y="15"/>
                  </a:moveTo>
                  <a:cubicBezTo>
                    <a:pt x="18" y="15"/>
                    <a:pt x="21" y="9"/>
                    <a:pt x="24" y="11"/>
                  </a:cubicBezTo>
                  <a:cubicBezTo>
                    <a:pt x="28" y="13"/>
                    <a:pt x="28" y="12"/>
                    <a:pt x="28" y="8"/>
                  </a:cubicBezTo>
                  <a:cubicBezTo>
                    <a:pt x="28" y="4"/>
                    <a:pt x="30" y="3"/>
                    <a:pt x="30" y="3"/>
                  </a:cubicBezTo>
                  <a:cubicBezTo>
                    <a:pt x="30" y="3"/>
                    <a:pt x="34" y="5"/>
                    <a:pt x="36" y="3"/>
                  </a:cubicBezTo>
                  <a:cubicBezTo>
                    <a:pt x="37" y="0"/>
                    <a:pt x="36" y="7"/>
                    <a:pt x="38" y="5"/>
                  </a:cubicBezTo>
                  <a:cubicBezTo>
                    <a:pt x="40" y="4"/>
                    <a:pt x="42" y="4"/>
                    <a:pt x="42" y="4"/>
                  </a:cubicBezTo>
                  <a:cubicBezTo>
                    <a:pt x="42" y="4"/>
                    <a:pt x="44" y="4"/>
                    <a:pt x="46" y="5"/>
                  </a:cubicBezTo>
                  <a:cubicBezTo>
                    <a:pt x="48" y="6"/>
                    <a:pt x="51" y="6"/>
                    <a:pt x="51" y="9"/>
                  </a:cubicBezTo>
                  <a:cubicBezTo>
                    <a:pt x="51" y="11"/>
                    <a:pt x="54" y="9"/>
                    <a:pt x="54" y="13"/>
                  </a:cubicBezTo>
                  <a:cubicBezTo>
                    <a:pt x="54" y="16"/>
                    <a:pt x="56" y="16"/>
                    <a:pt x="56" y="20"/>
                  </a:cubicBezTo>
                  <a:cubicBezTo>
                    <a:pt x="56" y="24"/>
                    <a:pt x="55" y="26"/>
                    <a:pt x="57" y="27"/>
                  </a:cubicBezTo>
                  <a:cubicBezTo>
                    <a:pt x="59" y="29"/>
                    <a:pt x="62" y="29"/>
                    <a:pt x="63" y="32"/>
                  </a:cubicBezTo>
                  <a:cubicBezTo>
                    <a:pt x="64" y="35"/>
                    <a:pt x="65" y="38"/>
                    <a:pt x="63" y="39"/>
                  </a:cubicBezTo>
                  <a:cubicBezTo>
                    <a:pt x="60" y="39"/>
                    <a:pt x="59" y="36"/>
                    <a:pt x="57" y="39"/>
                  </a:cubicBezTo>
                  <a:cubicBezTo>
                    <a:pt x="56" y="42"/>
                    <a:pt x="60" y="42"/>
                    <a:pt x="60" y="44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59" y="55"/>
                    <a:pt x="57" y="55"/>
                  </a:cubicBezTo>
                  <a:cubicBezTo>
                    <a:pt x="55" y="55"/>
                    <a:pt x="55" y="55"/>
                    <a:pt x="55" y="58"/>
                  </a:cubicBezTo>
                  <a:cubicBezTo>
                    <a:pt x="54" y="61"/>
                    <a:pt x="55" y="62"/>
                    <a:pt x="52" y="61"/>
                  </a:cubicBezTo>
                  <a:cubicBezTo>
                    <a:pt x="50" y="61"/>
                    <a:pt x="47" y="60"/>
                    <a:pt x="45" y="61"/>
                  </a:cubicBezTo>
                  <a:cubicBezTo>
                    <a:pt x="43" y="61"/>
                    <a:pt x="43" y="59"/>
                    <a:pt x="41" y="61"/>
                  </a:cubicBezTo>
                  <a:cubicBezTo>
                    <a:pt x="39" y="62"/>
                    <a:pt x="38" y="59"/>
                    <a:pt x="37" y="59"/>
                  </a:cubicBezTo>
                  <a:cubicBezTo>
                    <a:pt x="37" y="60"/>
                    <a:pt x="36" y="62"/>
                    <a:pt x="36" y="62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4" y="60"/>
                    <a:pt x="32" y="60"/>
                  </a:cubicBezTo>
                  <a:cubicBezTo>
                    <a:pt x="29" y="60"/>
                    <a:pt x="27" y="61"/>
                    <a:pt x="24" y="60"/>
                  </a:cubicBezTo>
                  <a:cubicBezTo>
                    <a:pt x="22" y="59"/>
                    <a:pt x="18" y="59"/>
                    <a:pt x="15" y="58"/>
                  </a:cubicBezTo>
                  <a:cubicBezTo>
                    <a:pt x="13" y="58"/>
                    <a:pt x="9" y="59"/>
                    <a:pt x="9" y="59"/>
                  </a:cubicBezTo>
                  <a:cubicBezTo>
                    <a:pt x="9" y="59"/>
                    <a:pt x="6" y="64"/>
                    <a:pt x="5" y="61"/>
                  </a:cubicBezTo>
                  <a:cubicBezTo>
                    <a:pt x="4" y="57"/>
                    <a:pt x="1" y="60"/>
                    <a:pt x="1" y="60"/>
                  </a:cubicBezTo>
                  <a:cubicBezTo>
                    <a:pt x="1" y="60"/>
                    <a:pt x="0" y="55"/>
                    <a:pt x="0" y="53"/>
                  </a:cubicBezTo>
                  <a:cubicBezTo>
                    <a:pt x="0" y="51"/>
                    <a:pt x="4" y="47"/>
                    <a:pt x="2" y="45"/>
                  </a:cubicBezTo>
                  <a:cubicBezTo>
                    <a:pt x="0" y="43"/>
                    <a:pt x="0" y="38"/>
                    <a:pt x="0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6"/>
                    <a:pt x="10" y="33"/>
                    <a:pt x="10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1"/>
                    <a:pt x="14" y="28"/>
                  </a:cubicBezTo>
                  <a:cubicBezTo>
                    <a:pt x="13" y="25"/>
                    <a:pt x="15" y="22"/>
                    <a:pt x="17" y="20"/>
                  </a:cubicBezTo>
                  <a:cubicBezTo>
                    <a:pt x="19" y="18"/>
                    <a:pt x="18" y="15"/>
                    <a:pt x="18" y="1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327">
              <a:extLst>
                <a:ext uri="{FF2B5EF4-FFF2-40B4-BE49-F238E27FC236}">
                  <a16:creationId xmlns:a16="http://schemas.microsoft.com/office/drawing/2014/main" id="{12019F57-35C7-7443-A415-A8102BB95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357" y="1923612"/>
              <a:ext cx="229940" cy="226347"/>
            </a:xfrm>
            <a:custGeom>
              <a:avLst/>
              <a:gdLst>
                <a:gd name="T0" fmla="*/ 18 w 65"/>
                <a:gd name="T1" fmla="*/ 15 h 64"/>
                <a:gd name="T2" fmla="*/ 24 w 65"/>
                <a:gd name="T3" fmla="*/ 11 h 64"/>
                <a:gd name="T4" fmla="*/ 28 w 65"/>
                <a:gd name="T5" fmla="*/ 8 h 64"/>
                <a:gd name="T6" fmla="*/ 30 w 65"/>
                <a:gd name="T7" fmla="*/ 3 h 64"/>
                <a:gd name="T8" fmla="*/ 36 w 65"/>
                <a:gd name="T9" fmla="*/ 3 h 64"/>
                <a:gd name="T10" fmla="*/ 38 w 65"/>
                <a:gd name="T11" fmla="*/ 5 h 64"/>
                <a:gd name="T12" fmla="*/ 42 w 65"/>
                <a:gd name="T13" fmla="*/ 4 h 64"/>
                <a:gd name="T14" fmla="*/ 46 w 65"/>
                <a:gd name="T15" fmla="*/ 5 h 64"/>
                <a:gd name="T16" fmla="*/ 51 w 65"/>
                <a:gd name="T17" fmla="*/ 9 h 64"/>
                <a:gd name="T18" fmla="*/ 54 w 65"/>
                <a:gd name="T19" fmla="*/ 13 h 64"/>
                <a:gd name="T20" fmla="*/ 56 w 65"/>
                <a:gd name="T21" fmla="*/ 20 h 64"/>
                <a:gd name="T22" fmla="*/ 57 w 65"/>
                <a:gd name="T23" fmla="*/ 27 h 64"/>
                <a:gd name="T24" fmla="*/ 63 w 65"/>
                <a:gd name="T25" fmla="*/ 32 h 64"/>
                <a:gd name="T26" fmla="*/ 63 w 65"/>
                <a:gd name="T27" fmla="*/ 39 h 64"/>
                <a:gd name="T28" fmla="*/ 57 w 65"/>
                <a:gd name="T29" fmla="*/ 39 h 64"/>
                <a:gd name="T30" fmla="*/ 60 w 65"/>
                <a:gd name="T31" fmla="*/ 44 h 64"/>
                <a:gd name="T32" fmla="*/ 60 w 65"/>
                <a:gd name="T33" fmla="*/ 55 h 64"/>
                <a:gd name="T34" fmla="*/ 57 w 65"/>
                <a:gd name="T35" fmla="*/ 55 h 64"/>
                <a:gd name="T36" fmla="*/ 55 w 65"/>
                <a:gd name="T37" fmla="*/ 58 h 64"/>
                <a:gd name="T38" fmla="*/ 52 w 65"/>
                <a:gd name="T39" fmla="*/ 61 h 64"/>
                <a:gd name="T40" fmla="*/ 45 w 65"/>
                <a:gd name="T41" fmla="*/ 61 h 64"/>
                <a:gd name="T42" fmla="*/ 41 w 65"/>
                <a:gd name="T43" fmla="*/ 61 h 64"/>
                <a:gd name="T44" fmla="*/ 37 w 65"/>
                <a:gd name="T45" fmla="*/ 59 h 64"/>
                <a:gd name="T46" fmla="*/ 36 w 65"/>
                <a:gd name="T47" fmla="*/ 62 h 64"/>
                <a:gd name="T48" fmla="*/ 35 w 65"/>
                <a:gd name="T49" fmla="*/ 60 h 64"/>
                <a:gd name="T50" fmla="*/ 32 w 65"/>
                <a:gd name="T51" fmla="*/ 60 h 64"/>
                <a:gd name="T52" fmla="*/ 24 w 65"/>
                <a:gd name="T53" fmla="*/ 60 h 64"/>
                <a:gd name="T54" fmla="*/ 15 w 65"/>
                <a:gd name="T55" fmla="*/ 58 h 64"/>
                <a:gd name="T56" fmla="*/ 9 w 65"/>
                <a:gd name="T57" fmla="*/ 59 h 64"/>
                <a:gd name="T58" fmla="*/ 5 w 65"/>
                <a:gd name="T59" fmla="*/ 61 h 64"/>
                <a:gd name="T60" fmla="*/ 1 w 65"/>
                <a:gd name="T61" fmla="*/ 60 h 64"/>
                <a:gd name="T62" fmla="*/ 0 w 65"/>
                <a:gd name="T63" fmla="*/ 53 h 64"/>
                <a:gd name="T64" fmla="*/ 2 w 65"/>
                <a:gd name="T65" fmla="*/ 45 h 64"/>
                <a:gd name="T66" fmla="*/ 0 w 65"/>
                <a:gd name="T67" fmla="*/ 38 h 64"/>
                <a:gd name="T68" fmla="*/ 4 w 65"/>
                <a:gd name="T69" fmla="*/ 36 h 64"/>
                <a:gd name="T70" fmla="*/ 9 w 65"/>
                <a:gd name="T71" fmla="*/ 36 h 64"/>
                <a:gd name="T72" fmla="*/ 10 w 65"/>
                <a:gd name="T73" fmla="*/ 33 h 64"/>
                <a:gd name="T74" fmla="*/ 14 w 65"/>
                <a:gd name="T75" fmla="*/ 33 h 64"/>
                <a:gd name="T76" fmla="*/ 14 w 65"/>
                <a:gd name="T77" fmla="*/ 28 h 64"/>
                <a:gd name="T78" fmla="*/ 17 w 65"/>
                <a:gd name="T79" fmla="*/ 20 h 64"/>
                <a:gd name="T80" fmla="*/ 18 w 65"/>
                <a:gd name="T81" fmla="*/ 1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5" h="64">
                  <a:moveTo>
                    <a:pt x="18" y="15"/>
                  </a:moveTo>
                  <a:cubicBezTo>
                    <a:pt x="18" y="15"/>
                    <a:pt x="21" y="9"/>
                    <a:pt x="24" y="11"/>
                  </a:cubicBezTo>
                  <a:cubicBezTo>
                    <a:pt x="28" y="13"/>
                    <a:pt x="28" y="12"/>
                    <a:pt x="28" y="8"/>
                  </a:cubicBezTo>
                  <a:cubicBezTo>
                    <a:pt x="28" y="4"/>
                    <a:pt x="30" y="3"/>
                    <a:pt x="30" y="3"/>
                  </a:cubicBezTo>
                  <a:cubicBezTo>
                    <a:pt x="30" y="3"/>
                    <a:pt x="34" y="5"/>
                    <a:pt x="36" y="3"/>
                  </a:cubicBezTo>
                  <a:cubicBezTo>
                    <a:pt x="37" y="0"/>
                    <a:pt x="36" y="7"/>
                    <a:pt x="38" y="5"/>
                  </a:cubicBezTo>
                  <a:cubicBezTo>
                    <a:pt x="40" y="4"/>
                    <a:pt x="42" y="4"/>
                    <a:pt x="42" y="4"/>
                  </a:cubicBezTo>
                  <a:cubicBezTo>
                    <a:pt x="42" y="4"/>
                    <a:pt x="44" y="4"/>
                    <a:pt x="46" y="5"/>
                  </a:cubicBezTo>
                  <a:cubicBezTo>
                    <a:pt x="48" y="6"/>
                    <a:pt x="51" y="6"/>
                    <a:pt x="51" y="9"/>
                  </a:cubicBezTo>
                  <a:cubicBezTo>
                    <a:pt x="51" y="11"/>
                    <a:pt x="54" y="9"/>
                    <a:pt x="54" y="13"/>
                  </a:cubicBezTo>
                  <a:cubicBezTo>
                    <a:pt x="54" y="16"/>
                    <a:pt x="56" y="16"/>
                    <a:pt x="56" y="20"/>
                  </a:cubicBezTo>
                  <a:cubicBezTo>
                    <a:pt x="56" y="24"/>
                    <a:pt x="55" y="26"/>
                    <a:pt x="57" y="27"/>
                  </a:cubicBezTo>
                  <a:cubicBezTo>
                    <a:pt x="59" y="29"/>
                    <a:pt x="62" y="29"/>
                    <a:pt x="63" y="32"/>
                  </a:cubicBezTo>
                  <a:cubicBezTo>
                    <a:pt x="64" y="35"/>
                    <a:pt x="65" y="38"/>
                    <a:pt x="63" y="39"/>
                  </a:cubicBezTo>
                  <a:cubicBezTo>
                    <a:pt x="60" y="39"/>
                    <a:pt x="59" y="36"/>
                    <a:pt x="57" y="39"/>
                  </a:cubicBezTo>
                  <a:cubicBezTo>
                    <a:pt x="56" y="42"/>
                    <a:pt x="60" y="42"/>
                    <a:pt x="60" y="44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59" y="55"/>
                    <a:pt x="57" y="55"/>
                  </a:cubicBezTo>
                  <a:cubicBezTo>
                    <a:pt x="55" y="55"/>
                    <a:pt x="55" y="55"/>
                    <a:pt x="55" y="58"/>
                  </a:cubicBezTo>
                  <a:cubicBezTo>
                    <a:pt x="54" y="61"/>
                    <a:pt x="55" y="62"/>
                    <a:pt x="52" y="61"/>
                  </a:cubicBezTo>
                  <a:cubicBezTo>
                    <a:pt x="50" y="61"/>
                    <a:pt x="47" y="60"/>
                    <a:pt x="45" y="61"/>
                  </a:cubicBezTo>
                  <a:cubicBezTo>
                    <a:pt x="43" y="61"/>
                    <a:pt x="43" y="59"/>
                    <a:pt x="41" y="61"/>
                  </a:cubicBezTo>
                  <a:cubicBezTo>
                    <a:pt x="39" y="62"/>
                    <a:pt x="38" y="59"/>
                    <a:pt x="37" y="59"/>
                  </a:cubicBezTo>
                  <a:cubicBezTo>
                    <a:pt x="37" y="60"/>
                    <a:pt x="36" y="62"/>
                    <a:pt x="36" y="62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4" y="60"/>
                    <a:pt x="32" y="60"/>
                  </a:cubicBezTo>
                  <a:cubicBezTo>
                    <a:pt x="29" y="60"/>
                    <a:pt x="27" y="61"/>
                    <a:pt x="24" y="60"/>
                  </a:cubicBezTo>
                  <a:cubicBezTo>
                    <a:pt x="22" y="59"/>
                    <a:pt x="18" y="59"/>
                    <a:pt x="15" y="58"/>
                  </a:cubicBezTo>
                  <a:cubicBezTo>
                    <a:pt x="13" y="58"/>
                    <a:pt x="9" y="59"/>
                    <a:pt x="9" y="59"/>
                  </a:cubicBezTo>
                  <a:cubicBezTo>
                    <a:pt x="9" y="59"/>
                    <a:pt x="6" y="64"/>
                    <a:pt x="5" y="61"/>
                  </a:cubicBezTo>
                  <a:cubicBezTo>
                    <a:pt x="4" y="57"/>
                    <a:pt x="1" y="60"/>
                    <a:pt x="1" y="60"/>
                  </a:cubicBezTo>
                  <a:cubicBezTo>
                    <a:pt x="1" y="60"/>
                    <a:pt x="0" y="55"/>
                    <a:pt x="0" y="53"/>
                  </a:cubicBezTo>
                  <a:cubicBezTo>
                    <a:pt x="0" y="51"/>
                    <a:pt x="4" y="47"/>
                    <a:pt x="2" y="45"/>
                  </a:cubicBezTo>
                  <a:cubicBezTo>
                    <a:pt x="0" y="43"/>
                    <a:pt x="0" y="38"/>
                    <a:pt x="0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6"/>
                    <a:pt x="10" y="33"/>
                    <a:pt x="10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1"/>
                    <a:pt x="14" y="28"/>
                  </a:cubicBezTo>
                  <a:cubicBezTo>
                    <a:pt x="13" y="25"/>
                    <a:pt x="15" y="22"/>
                    <a:pt x="17" y="20"/>
                  </a:cubicBezTo>
                  <a:cubicBezTo>
                    <a:pt x="19" y="18"/>
                    <a:pt x="18" y="15"/>
                    <a:pt x="18" y="15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328">
              <a:extLst>
                <a:ext uri="{FF2B5EF4-FFF2-40B4-BE49-F238E27FC236}">
                  <a16:creationId xmlns:a16="http://schemas.microsoft.com/office/drawing/2014/main" id="{858493FB-3E46-F34F-B1D7-AA6C2DC21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631" y="3278102"/>
              <a:ext cx="25150" cy="19761"/>
            </a:xfrm>
            <a:custGeom>
              <a:avLst/>
              <a:gdLst>
                <a:gd name="T0" fmla="*/ 1 w 7"/>
                <a:gd name="T1" fmla="*/ 0 h 6"/>
                <a:gd name="T2" fmla="*/ 0 w 7"/>
                <a:gd name="T3" fmla="*/ 4 h 6"/>
                <a:gd name="T4" fmla="*/ 4 w 7"/>
                <a:gd name="T5" fmla="*/ 0 h 6"/>
                <a:gd name="T6" fmla="*/ 1 w 7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1" y="0"/>
                  </a:moveTo>
                  <a:cubicBezTo>
                    <a:pt x="1" y="2"/>
                    <a:pt x="0" y="2"/>
                    <a:pt x="0" y="4"/>
                  </a:cubicBezTo>
                  <a:cubicBezTo>
                    <a:pt x="6" y="6"/>
                    <a:pt x="7" y="6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329">
              <a:extLst>
                <a:ext uri="{FF2B5EF4-FFF2-40B4-BE49-F238E27FC236}">
                  <a16:creationId xmlns:a16="http://schemas.microsoft.com/office/drawing/2014/main" id="{7D42B343-B93F-6244-9CA9-7C57CC478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6631" y="3278102"/>
              <a:ext cx="25150" cy="19761"/>
            </a:xfrm>
            <a:custGeom>
              <a:avLst/>
              <a:gdLst>
                <a:gd name="T0" fmla="*/ 1 w 7"/>
                <a:gd name="T1" fmla="*/ 0 h 6"/>
                <a:gd name="T2" fmla="*/ 0 w 7"/>
                <a:gd name="T3" fmla="*/ 4 h 6"/>
                <a:gd name="T4" fmla="*/ 4 w 7"/>
                <a:gd name="T5" fmla="*/ 0 h 6"/>
                <a:gd name="T6" fmla="*/ 1 w 7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1" y="0"/>
                  </a:moveTo>
                  <a:cubicBezTo>
                    <a:pt x="1" y="2"/>
                    <a:pt x="0" y="2"/>
                    <a:pt x="0" y="4"/>
                  </a:cubicBezTo>
                  <a:cubicBezTo>
                    <a:pt x="6" y="6"/>
                    <a:pt x="7" y="6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330">
              <a:extLst>
                <a:ext uri="{FF2B5EF4-FFF2-40B4-BE49-F238E27FC236}">
                  <a16:creationId xmlns:a16="http://schemas.microsoft.com/office/drawing/2014/main" id="{8FEF4B7D-2B9B-9E47-A277-D96C3A29D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8123" y="3234988"/>
              <a:ext cx="165269" cy="240718"/>
            </a:xfrm>
            <a:custGeom>
              <a:avLst/>
              <a:gdLst>
                <a:gd name="T0" fmla="*/ 8 w 47"/>
                <a:gd name="T1" fmla="*/ 55 h 68"/>
                <a:gd name="T2" fmla="*/ 16 w 47"/>
                <a:gd name="T3" fmla="*/ 53 h 68"/>
                <a:gd name="T4" fmla="*/ 19 w 47"/>
                <a:gd name="T5" fmla="*/ 51 h 68"/>
                <a:gd name="T6" fmla="*/ 21 w 47"/>
                <a:gd name="T7" fmla="*/ 52 h 68"/>
                <a:gd name="T8" fmla="*/ 25 w 47"/>
                <a:gd name="T9" fmla="*/ 47 h 68"/>
                <a:gd name="T10" fmla="*/ 24 w 47"/>
                <a:gd name="T11" fmla="*/ 44 h 68"/>
                <a:gd name="T12" fmla="*/ 26 w 47"/>
                <a:gd name="T13" fmla="*/ 41 h 68"/>
                <a:gd name="T14" fmla="*/ 24 w 47"/>
                <a:gd name="T15" fmla="*/ 35 h 68"/>
                <a:gd name="T16" fmla="*/ 32 w 47"/>
                <a:gd name="T17" fmla="*/ 41 h 68"/>
                <a:gd name="T18" fmla="*/ 37 w 47"/>
                <a:gd name="T19" fmla="*/ 47 h 68"/>
                <a:gd name="T20" fmla="*/ 38 w 47"/>
                <a:gd name="T21" fmla="*/ 50 h 68"/>
                <a:gd name="T22" fmla="*/ 41 w 47"/>
                <a:gd name="T23" fmla="*/ 62 h 68"/>
                <a:gd name="T24" fmla="*/ 43 w 47"/>
                <a:gd name="T25" fmla="*/ 64 h 68"/>
                <a:gd name="T26" fmla="*/ 47 w 47"/>
                <a:gd name="T27" fmla="*/ 63 h 68"/>
                <a:gd name="T28" fmla="*/ 46 w 47"/>
                <a:gd name="T29" fmla="*/ 56 h 68"/>
                <a:gd name="T30" fmla="*/ 44 w 47"/>
                <a:gd name="T31" fmla="*/ 48 h 68"/>
                <a:gd name="T32" fmla="*/ 40 w 47"/>
                <a:gd name="T33" fmla="*/ 37 h 68"/>
                <a:gd name="T34" fmla="*/ 35 w 47"/>
                <a:gd name="T35" fmla="*/ 41 h 68"/>
                <a:gd name="T36" fmla="*/ 36 w 47"/>
                <a:gd name="T37" fmla="*/ 32 h 68"/>
                <a:gd name="T38" fmla="*/ 40 w 47"/>
                <a:gd name="T39" fmla="*/ 23 h 68"/>
                <a:gd name="T40" fmla="*/ 44 w 47"/>
                <a:gd name="T41" fmla="*/ 16 h 68"/>
                <a:gd name="T42" fmla="*/ 33 w 47"/>
                <a:gd name="T43" fmla="*/ 17 h 68"/>
                <a:gd name="T44" fmla="*/ 22 w 47"/>
                <a:gd name="T45" fmla="*/ 18 h 68"/>
                <a:gd name="T46" fmla="*/ 19 w 47"/>
                <a:gd name="T47" fmla="*/ 11 h 68"/>
                <a:gd name="T48" fmla="*/ 16 w 47"/>
                <a:gd name="T49" fmla="*/ 3 h 68"/>
                <a:gd name="T50" fmla="*/ 7 w 47"/>
                <a:gd name="T51" fmla="*/ 0 h 68"/>
                <a:gd name="T52" fmla="*/ 9 w 47"/>
                <a:gd name="T53" fmla="*/ 9 h 68"/>
                <a:gd name="T54" fmla="*/ 3 w 47"/>
                <a:gd name="T55" fmla="*/ 14 h 68"/>
                <a:gd name="T56" fmla="*/ 1 w 47"/>
                <a:gd name="T57" fmla="*/ 23 h 68"/>
                <a:gd name="T58" fmla="*/ 7 w 47"/>
                <a:gd name="T59" fmla="*/ 28 h 68"/>
                <a:gd name="T60" fmla="*/ 7 w 47"/>
                <a:gd name="T61" fmla="*/ 37 h 68"/>
                <a:gd name="T62" fmla="*/ 10 w 47"/>
                <a:gd name="T63" fmla="*/ 47 h 68"/>
                <a:gd name="T64" fmla="*/ 8 w 47"/>
                <a:gd name="T65" fmla="*/ 5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7" h="68">
                  <a:moveTo>
                    <a:pt x="8" y="53"/>
                  </a:moveTo>
                  <a:cubicBezTo>
                    <a:pt x="8" y="53"/>
                    <a:pt x="8" y="55"/>
                    <a:pt x="8" y="55"/>
                  </a:cubicBezTo>
                  <a:cubicBezTo>
                    <a:pt x="13" y="56"/>
                    <a:pt x="12" y="53"/>
                    <a:pt x="14" y="53"/>
                  </a:cubicBezTo>
                  <a:cubicBezTo>
                    <a:pt x="14" y="52"/>
                    <a:pt x="16" y="53"/>
                    <a:pt x="16" y="5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2"/>
                    <a:pt x="19" y="51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1" y="50"/>
                    <a:pt x="20" y="51"/>
                    <a:pt x="21" y="52"/>
                  </a:cubicBezTo>
                  <a:cubicBezTo>
                    <a:pt x="22" y="51"/>
                    <a:pt x="24" y="51"/>
                    <a:pt x="24" y="51"/>
                  </a:cubicBezTo>
                  <a:cubicBezTo>
                    <a:pt x="24" y="50"/>
                    <a:pt x="26" y="48"/>
                    <a:pt x="25" y="47"/>
                  </a:cubicBezTo>
                  <a:cubicBezTo>
                    <a:pt x="24" y="46"/>
                    <a:pt x="24" y="47"/>
                    <a:pt x="24" y="45"/>
                  </a:cubicBezTo>
                  <a:cubicBezTo>
                    <a:pt x="23" y="46"/>
                    <a:pt x="24" y="44"/>
                    <a:pt x="24" y="44"/>
                  </a:cubicBezTo>
                  <a:cubicBezTo>
                    <a:pt x="22" y="45"/>
                    <a:pt x="23" y="43"/>
                    <a:pt x="23" y="43"/>
                  </a:cubicBezTo>
                  <a:cubicBezTo>
                    <a:pt x="24" y="42"/>
                    <a:pt x="25" y="42"/>
                    <a:pt x="26" y="41"/>
                  </a:cubicBezTo>
                  <a:cubicBezTo>
                    <a:pt x="25" y="39"/>
                    <a:pt x="25" y="38"/>
                    <a:pt x="24" y="37"/>
                  </a:cubicBezTo>
                  <a:cubicBezTo>
                    <a:pt x="23" y="37"/>
                    <a:pt x="24" y="35"/>
                    <a:pt x="24" y="35"/>
                  </a:cubicBezTo>
                  <a:cubicBezTo>
                    <a:pt x="26" y="36"/>
                    <a:pt x="27" y="40"/>
                    <a:pt x="29" y="41"/>
                  </a:cubicBezTo>
                  <a:cubicBezTo>
                    <a:pt x="30" y="41"/>
                    <a:pt x="31" y="40"/>
                    <a:pt x="32" y="41"/>
                  </a:cubicBezTo>
                  <a:cubicBezTo>
                    <a:pt x="33" y="41"/>
                    <a:pt x="32" y="42"/>
                    <a:pt x="33" y="43"/>
                  </a:cubicBezTo>
                  <a:cubicBezTo>
                    <a:pt x="34" y="43"/>
                    <a:pt x="37" y="46"/>
                    <a:pt x="37" y="47"/>
                  </a:cubicBezTo>
                  <a:cubicBezTo>
                    <a:pt x="37" y="47"/>
                    <a:pt x="37" y="48"/>
                    <a:pt x="37" y="49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9" y="54"/>
                    <a:pt x="38" y="57"/>
                    <a:pt x="39" y="60"/>
                  </a:cubicBezTo>
                  <a:cubicBezTo>
                    <a:pt x="39" y="61"/>
                    <a:pt x="41" y="62"/>
                    <a:pt x="41" y="62"/>
                  </a:cubicBezTo>
                  <a:cubicBezTo>
                    <a:pt x="42" y="64"/>
                    <a:pt x="43" y="66"/>
                    <a:pt x="43" y="68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9" y="24"/>
                    <a:pt x="40" y="23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331">
              <a:extLst>
                <a:ext uri="{FF2B5EF4-FFF2-40B4-BE49-F238E27FC236}">
                  <a16:creationId xmlns:a16="http://schemas.microsoft.com/office/drawing/2014/main" id="{F538619B-3CBF-D941-8629-A5DF9D91A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8123" y="3234988"/>
              <a:ext cx="165269" cy="240718"/>
            </a:xfrm>
            <a:custGeom>
              <a:avLst/>
              <a:gdLst>
                <a:gd name="T0" fmla="*/ 8 w 47"/>
                <a:gd name="T1" fmla="*/ 55 h 68"/>
                <a:gd name="T2" fmla="*/ 16 w 47"/>
                <a:gd name="T3" fmla="*/ 53 h 68"/>
                <a:gd name="T4" fmla="*/ 19 w 47"/>
                <a:gd name="T5" fmla="*/ 51 h 68"/>
                <a:gd name="T6" fmla="*/ 21 w 47"/>
                <a:gd name="T7" fmla="*/ 52 h 68"/>
                <a:gd name="T8" fmla="*/ 25 w 47"/>
                <a:gd name="T9" fmla="*/ 47 h 68"/>
                <a:gd name="T10" fmla="*/ 24 w 47"/>
                <a:gd name="T11" fmla="*/ 44 h 68"/>
                <a:gd name="T12" fmla="*/ 26 w 47"/>
                <a:gd name="T13" fmla="*/ 41 h 68"/>
                <a:gd name="T14" fmla="*/ 24 w 47"/>
                <a:gd name="T15" fmla="*/ 35 h 68"/>
                <a:gd name="T16" fmla="*/ 32 w 47"/>
                <a:gd name="T17" fmla="*/ 41 h 68"/>
                <a:gd name="T18" fmla="*/ 37 w 47"/>
                <a:gd name="T19" fmla="*/ 47 h 68"/>
                <a:gd name="T20" fmla="*/ 38 w 47"/>
                <a:gd name="T21" fmla="*/ 50 h 68"/>
                <a:gd name="T22" fmla="*/ 41 w 47"/>
                <a:gd name="T23" fmla="*/ 62 h 68"/>
                <a:gd name="T24" fmla="*/ 43 w 47"/>
                <a:gd name="T25" fmla="*/ 64 h 68"/>
                <a:gd name="T26" fmla="*/ 47 w 47"/>
                <a:gd name="T27" fmla="*/ 63 h 68"/>
                <a:gd name="T28" fmla="*/ 46 w 47"/>
                <a:gd name="T29" fmla="*/ 56 h 68"/>
                <a:gd name="T30" fmla="*/ 44 w 47"/>
                <a:gd name="T31" fmla="*/ 48 h 68"/>
                <a:gd name="T32" fmla="*/ 40 w 47"/>
                <a:gd name="T33" fmla="*/ 37 h 68"/>
                <a:gd name="T34" fmla="*/ 35 w 47"/>
                <a:gd name="T35" fmla="*/ 41 h 68"/>
                <a:gd name="T36" fmla="*/ 36 w 47"/>
                <a:gd name="T37" fmla="*/ 32 h 68"/>
                <a:gd name="T38" fmla="*/ 40 w 47"/>
                <a:gd name="T39" fmla="*/ 23 h 68"/>
                <a:gd name="T40" fmla="*/ 44 w 47"/>
                <a:gd name="T41" fmla="*/ 16 h 68"/>
                <a:gd name="T42" fmla="*/ 33 w 47"/>
                <a:gd name="T43" fmla="*/ 17 h 68"/>
                <a:gd name="T44" fmla="*/ 22 w 47"/>
                <a:gd name="T45" fmla="*/ 18 h 68"/>
                <a:gd name="T46" fmla="*/ 19 w 47"/>
                <a:gd name="T47" fmla="*/ 11 h 68"/>
                <a:gd name="T48" fmla="*/ 16 w 47"/>
                <a:gd name="T49" fmla="*/ 3 h 68"/>
                <a:gd name="T50" fmla="*/ 7 w 47"/>
                <a:gd name="T51" fmla="*/ 0 h 68"/>
                <a:gd name="T52" fmla="*/ 9 w 47"/>
                <a:gd name="T53" fmla="*/ 9 h 68"/>
                <a:gd name="T54" fmla="*/ 3 w 47"/>
                <a:gd name="T55" fmla="*/ 14 h 68"/>
                <a:gd name="T56" fmla="*/ 1 w 47"/>
                <a:gd name="T57" fmla="*/ 23 h 68"/>
                <a:gd name="T58" fmla="*/ 7 w 47"/>
                <a:gd name="T59" fmla="*/ 28 h 68"/>
                <a:gd name="T60" fmla="*/ 7 w 47"/>
                <a:gd name="T61" fmla="*/ 37 h 68"/>
                <a:gd name="T62" fmla="*/ 10 w 47"/>
                <a:gd name="T63" fmla="*/ 47 h 68"/>
                <a:gd name="T64" fmla="*/ 8 w 47"/>
                <a:gd name="T65" fmla="*/ 5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7" h="68">
                  <a:moveTo>
                    <a:pt x="8" y="53"/>
                  </a:moveTo>
                  <a:cubicBezTo>
                    <a:pt x="8" y="53"/>
                    <a:pt x="8" y="55"/>
                    <a:pt x="8" y="55"/>
                  </a:cubicBezTo>
                  <a:cubicBezTo>
                    <a:pt x="13" y="56"/>
                    <a:pt x="12" y="53"/>
                    <a:pt x="14" y="53"/>
                  </a:cubicBezTo>
                  <a:cubicBezTo>
                    <a:pt x="14" y="52"/>
                    <a:pt x="16" y="53"/>
                    <a:pt x="16" y="5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2"/>
                    <a:pt x="19" y="51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1" y="50"/>
                    <a:pt x="20" y="51"/>
                    <a:pt x="21" y="52"/>
                  </a:cubicBezTo>
                  <a:cubicBezTo>
                    <a:pt x="22" y="51"/>
                    <a:pt x="24" y="51"/>
                    <a:pt x="24" y="51"/>
                  </a:cubicBezTo>
                  <a:cubicBezTo>
                    <a:pt x="24" y="50"/>
                    <a:pt x="26" y="48"/>
                    <a:pt x="25" y="47"/>
                  </a:cubicBezTo>
                  <a:cubicBezTo>
                    <a:pt x="24" y="46"/>
                    <a:pt x="24" y="47"/>
                    <a:pt x="24" y="45"/>
                  </a:cubicBezTo>
                  <a:cubicBezTo>
                    <a:pt x="23" y="46"/>
                    <a:pt x="24" y="44"/>
                    <a:pt x="24" y="44"/>
                  </a:cubicBezTo>
                  <a:cubicBezTo>
                    <a:pt x="22" y="45"/>
                    <a:pt x="23" y="43"/>
                    <a:pt x="23" y="43"/>
                  </a:cubicBezTo>
                  <a:cubicBezTo>
                    <a:pt x="24" y="42"/>
                    <a:pt x="25" y="42"/>
                    <a:pt x="26" y="41"/>
                  </a:cubicBezTo>
                  <a:cubicBezTo>
                    <a:pt x="25" y="39"/>
                    <a:pt x="25" y="38"/>
                    <a:pt x="24" y="37"/>
                  </a:cubicBezTo>
                  <a:cubicBezTo>
                    <a:pt x="23" y="37"/>
                    <a:pt x="24" y="35"/>
                    <a:pt x="24" y="35"/>
                  </a:cubicBezTo>
                  <a:cubicBezTo>
                    <a:pt x="26" y="36"/>
                    <a:pt x="27" y="40"/>
                    <a:pt x="29" y="41"/>
                  </a:cubicBezTo>
                  <a:cubicBezTo>
                    <a:pt x="30" y="41"/>
                    <a:pt x="31" y="40"/>
                    <a:pt x="32" y="41"/>
                  </a:cubicBezTo>
                  <a:cubicBezTo>
                    <a:pt x="33" y="41"/>
                    <a:pt x="32" y="42"/>
                    <a:pt x="33" y="43"/>
                  </a:cubicBezTo>
                  <a:cubicBezTo>
                    <a:pt x="34" y="43"/>
                    <a:pt x="37" y="46"/>
                    <a:pt x="37" y="47"/>
                  </a:cubicBezTo>
                  <a:cubicBezTo>
                    <a:pt x="37" y="47"/>
                    <a:pt x="37" y="48"/>
                    <a:pt x="37" y="49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9" y="54"/>
                    <a:pt x="38" y="57"/>
                    <a:pt x="39" y="60"/>
                  </a:cubicBezTo>
                  <a:cubicBezTo>
                    <a:pt x="39" y="61"/>
                    <a:pt x="41" y="62"/>
                    <a:pt x="41" y="62"/>
                  </a:cubicBezTo>
                  <a:cubicBezTo>
                    <a:pt x="42" y="64"/>
                    <a:pt x="43" y="66"/>
                    <a:pt x="43" y="68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5" y="52"/>
                    <a:pt x="45" y="52"/>
                    <a:pt x="45" y="52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9" y="24"/>
                    <a:pt x="40" y="23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332">
              <a:extLst>
                <a:ext uri="{FF2B5EF4-FFF2-40B4-BE49-F238E27FC236}">
                  <a16:creationId xmlns:a16="http://schemas.microsoft.com/office/drawing/2014/main" id="{1CE00B94-FE09-5644-AECB-FCCDC14AD4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4711" y="2586485"/>
              <a:ext cx="154491" cy="138324"/>
            </a:xfrm>
            <a:custGeom>
              <a:avLst/>
              <a:gdLst>
                <a:gd name="T0" fmla="*/ 33 w 44"/>
                <a:gd name="T1" fmla="*/ 5 h 39"/>
                <a:gd name="T2" fmla="*/ 29 w 44"/>
                <a:gd name="T3" fmla="*/ 11 h 39"/>
                <a:gd name="T4" fmla="*/ 25 w 44"/>
                <a:gd name="T5" fmla="*/ 7 h 39"/>
                <a:gd name="T6" fmla="*/ 21 w 44"/>
                <a:gd name="T7" fmla="*/ 3 h 39"/>
                <a:gd name="T8" fmla="*/ 18 w 44"/>
                <a:gd name="T9" fmla="*/ 0 h 39"/>
                <a:gd name="T10" fmla="*/ 15 w 44"/>
                <a:gd name="T11" fmla="*/ 3 h 39"/>
                <a:gd name="T12" fmla="*/ 17 w 44"/>
                <a:gd name="T13" fmla="*/ 7 h 39"/>
                <a:gd name="T14" fmla="*/ 12 w 44"/>
                <a:gd name="T15" fmla="*/ 5 h 39"/>
                <a:gd name="T16" fmla="*/ 8 w 44"/>
                <a:gd name="T17" fmla="*/ 2 h 39"/>
                <a:gd name="T18" fmla="*/ 5 w 44"/>
                <a:gd name="T19" fmla="*/ 3 h 39"/>
                <a:gd name="T20" fmla="*/ 2 w 44"/>
                <a:gd name="T21" fmla="*/ 7 h 39"/>
                <a:gd name="T22" fmla="*/ 2 w 44"/>
                <a:gd name="T23" fmla="*/ 10 h 39"/>
                <a:gd name="T24" fmla="*/ 5 w 44"/>
                <a:gd name="T25" fmla="*/ 10 h 39"/>
                <a:gd name="T26" fmla="*/ 8 w 44"/>
                <a:gd name="T27" fmla="*/ 13 h 39"/>
                <a:gd name="T28" fmla="*/ 7 w 44"/>
                <a:gd name="T29" fmla="*/ 17 h 39"/>
                <a:gd name="T30" fmla="*/ 11 w 44"/>
                <a:gd name="T31" fmla="*/ 19 h 39"/>
                <a:gd name="T32" fmla="*/ 13 w 44"/>
                <a:gd name="T33" fmla="*/ 21 h 39"/>
                <a:gd name="T34" fmla="*/ 11 w 44"/>
                <a:gd name="T35" fmla="*/ 23 h 39"/>
                <a:gd name="T36" fmla="*/ 14 w 44"/>
                <a:gd name="T37" fmla="*/ 26 h 39"/>
                <a:gd name="T38" fmla="*/ 17 w 44"/>
                <a:gd name="T39" fmla="*/ 27 h 39"/>
                <a:gd name="T40" fmla="*/ 18 w 44"/>
                <a:gd name="T41" fmla="*/ 32 h 39"/>
                <a:gd name="T42" fmla="*/ 22 w 44"/>
                <a:gd name="T43" fmla="*/ 28 h 39"/>
                <a:gd name="T44" fmla="*/ 25 w 44"/>
                <a:gd name="T45" fmla="*/ 27 h 39"/>
                <a:gd name="T46" fmla="*/ 26 w 44"/>
                <a:gd name="T47" fmla="*/ 31 h 39"/>
                <a:gd name="T48" fmla="*/ 26 w 44"/>
                <a:gd name="T49" fmla="*/ 34 h 39"/>
                <a:gd name="T50" fmla="*/ 28 w 44"/>
                <a:gd name="T51" fmla="*/ 37 h 39"/>
                <a:gd name="T52" fmla="*/ 31 w 44"/>
                <a:gd name="T53" fmla="*/ 39 h 39"/>
                <a:gd name="T54" fmla="*/ 31 w 44"/>
                <a:gd name="T55" fmla="*/ 34 h 39"/>
                <a:gd name="T56" fmla="*/ 34 w 44"/>
                <a:gd name="T57" fmla="*/ 32 h 39"/>
                <a:gd name="T58" fmla="*/ 33 w 44"/>
                <a:gd name="T59" fmla="*/ 30 h 39"/>
                <a:gd name="T60" fmla="*/ 36 w 44"/>
                <a:gd name="T61" fmla="*/ 26 h 39"/>
                <a:gd name="T62" fmla="*/ 36 w 44"/>
                <a:gd name="T63" fmla="*/ 20 h 39"/>
                <a:gd name="T64" fmla="*/ 44 w 44"/>
                <a:gd name="T65" fmla="*/ 16 h 39"/>
                <a:gd name="T66" fmla="*/ 42 w 44"/>
                <a:gd name="T67" fmla="*/ 14 h 39"/>
                <a:gd name="T68" fmla="*/ 40 w 44"/>
                <a:gd name="T69" fmla="*/ 14 h 39"/>
                <a:gd name="T70" fmla="*/ 35 w 44"/>
                <a:gd name="T71" fmla="*/ 9 h 39"/>
                <a:gd name="T72" fmla="*/ 33 w 44"/>
                <a:gd name="T73" fmla="*/ 5 h 39"/>
                <a:gd name="T74" fmla="*/ 0 w 44"/>
                <a:gd name="T75" fmla="*/ 28 h 39"/>
                <a:gd name="T76" fmla="*/ 2 w 44"/>
                <a:gd name="T77" fmla="*/ 31 h 39"/>
                <a:gd name="T78" fmla="*/ 6 w 44"/>
                <a:gd name="T79" fmla="*/ 35 h 39"/>
                <a:gd name="T80" fmla="*/ 9 w 44"/>
                <a:gd name="T81" fmla="*/ 36 h 39"/>
                <a:gd name="T82" fmla="*/ 13 w 44"/>
                <a:gd name="T83" fmla="*/ 35 h 39"/>
                <a:gd name="T84" fmla="*/ 10 w 44"/>
                <a:gd name="T85" fmla="*/ 31 h 39"/>
                <a:gd name="T86" fmla="*/ 7 w 44"/>
                <a:gd name="T87" fmla="*/ 28 h 39"/>
                <a:gd name="T88" fmla="*/ 3 w 44"/>
                <a:gd name="T89" fmla="*/ 27 h 39"/>
                <a:gd name="T90" fmla="*/ 0 w 44"/>
                <a:gd name="T91" fmla="*/ 28 h 39"/>
                <a:gd name="T92" fmla="*/ 21 w 44"/>
                <a:gd name="T93" fmla="*/ 27 h 39"/>
                <a:gd name="T94" fmla="*/ 15 w 44"/>
                <a:gd name="T95" fmla="*/ 19 h 39"/>
                <a:gd name="T96" fmla="*/ 19 w 44"/>
                <a:gd name="T97" fmla="*/ 18 h 39"/>
                <a:gd name="T98" fmla="*/ 20 w 44"/>
                <a:gd name="T99" fmla="*/ 20 h 39"/>
                <a:gd name="T100" fmla="*/ 19 w 44"/>
                <a:gd name="T101" fmla="*/ 20 h 39"/>
                <a:gd name="T102" fmla="*/ 20 w 44"/>
                <a:gd name="T103" fmla="*/ 23 h 39"/>
                <a:gd name="T104" fmla="*/ 23 w 44"/>
                <a:gd name="T105" fmla="*/ 25 h 39"/>
                <a:gd name="T106" fmla="*/ 21 w 44"/>
                <a:gd name="T107" fmla="*/ 2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" h="39">
                  <a:moveTo>
                    <a:pt x="33" y="5"/>
                  </a:moveTo>
                  <a:cubicBezTo>
                    <a:pt x="33" y="5"/>
                    <a:pt x="30" y="11"/>
                    <a:pt x="29" y="11"/>
                  </a:cubicBezTo>
                  <a:cubicBezTo>
                    <a:pt x="27" y="11"/>
                    <a:pt x="26" y="10"/>
                    <a:pt x="25" y="7"/>
                  </a:cubicBezTo>
                  <a:cubicBezTo>
                    <a:pt x="24" y="5"/>
                    <a:pt x="23" y="5"/>
                    <a:pt x="21" y="3"/>
                  </a:cubicBezTo>
                  <a:cubicBezTo>
                    <a:pt x="20" y="1"/>
                    <a:pt x="18" y="0"/>
                    <a:pt x="18" y="0"/>
                  </a:cubicBezTo>
                  <a:cubicBezTo>
                    <a:pt x="18" y="0"/>
                    <a:pt x="14" y="1"/>
                    <a:pt x="15" y="3"/>
                  </a:cubicBezTo>
                  <a:cubicBezTo>
                    <a:pt x="17" y="4"/>
                    <a:pt x="18" y="6"/>
                    <a:pt x="17" y="7"/>
                  </a:cubicBezTo>
                  <a:cubicBezTo>
                    <a:pt x="16" y="9"/>
                    <a:pt x="12" y="5"/>
                    <a:pt x="12" y="5"/>
                  </a:cubicBezTo>
                  <a:cubicBezTo>
                    <a:pt x="12" y="5"/>
                    <a:pt x="11" y="2"/>
                    <a:pt x="8" y="2"/>
                  </a:cubicBezTo>
                  <a:cubicBezTo>
                    <a:pt x="6" y="2"/>
                    <a:pt x="6" y="1"/>
                    <a:pt x="5" y="3"/>
                  </a:cubicBezTo>
                  <a:cubicBezTo>
                    <a:pt x="4" y="5"/>
                    <a:pt x="2" y="7"/>
                    <a:pt x="2" y="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4" y="12"/>
                    <a:pt x="5" y="10"/>
                  </a:cubicBezTo>
                  <a:cubicBezTo>
                    <a:pt x="6" y="8"/>
                    <a:pt x="7" y="12"/>
                    <a:pt x="8" y="13"/>
                  </a:cubicBezTo>
                  <a:cubicBezTo>
                    <a:pt x="10" y="13"/>
                    <a:pt x="7" y="17"/>
                    <a:pt x="7" y="17"/>
                  </a:cubicBezTo>
                  <a:cubicBezTo>
                    <a:pt x="7" y="17"/>
                    <a:pt x="9" y="18"/>
                    <a:pt x="11" y="19"/>
                  </a:cubicBezTo>
                  <a:cubicBezTo>
                    <a:pt x="12" y="20"/>
                    <a:pt x="13" y="21"/>
                    <a:pt x="13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2" y="26"/>
                    <a:pt x="14" y="26"/>
                  </a:cubicBezTo>
                  <a:cubicBezTo>
                    <a:pt x="16" y="27"/>
                    <a:pt x="17" y="26"/>
                    <a:pt x="17" y="27"/>
                  </a:cubicBezTo>
                  <a:cubicBezTo>
                    <a:pt x="16" y="29"/>
                    <a:pt x="18" y="32"/>
                    <a:pt x="18" y="32"/>
                  </a:cubicBezTo>
                  <a:cubicBezTo>
                    <a:pt x="18" y="32"/>
                    <a:pt x="20" y="29"/>
                    <a:pt x="22" y="28"/>
                  </a:cubicBezTo>
                  <a:cubicBezTo>
                    <a:pt x="24" y="28"/>
                    <a:pt x="23" y="25"/>
                    <a:pt x="25" y="27"/>
                  </a:cubicBezTo>
                  <a:cubicBezTo>
                    <a:pt x="26" y="29"/>
                    <a:pt x="27" y="31"/>
                    <a:pt x="26" y="31"/>
                  </a:cubicBezTo>
                  <a:cubicBezTo>
                    <a:pt x="23" y="31"/>
                    <a:pt x="27" y="32"/>
                    <a:pt x="26" y="34"/>
                  </a:cubicBezTo>
                  <a:cubicBezTo>
                    <a:pt x="27" y="36"/>
                    <a:pt x="26" y="36"/>
                    <a:pt x="28" y="37"/>
                  </a:cubicBezTo>
                  <a:cubicBezTo>
                    <a:pt x="29" y="38"/>
                    <a:pt x="31" y="39"/>
                    <a:pt x="31" y="39"/>
                  </a:cubicBezTo>
                  <a:cubicBezTo>
                    <a:pt x="31" y="37"/>
                    <a:pt x="31" y="36"/>
                    <a:pt x="31" y="34"/>
                  </a:cubicBezTo>
                  <a:cubicBezTo>
                    <a:pt x="33" y="33"/>
                    <a:pt x="33" y="33"/>
                    <a:pt x="34" y="32"/>
                  </a:cubicBezTo>
                  <a:cubicBezTo>
                    <a:pt x="34" y="31"/>
                    <a:pt x="34" y="30"/>
                    <a:pt x="33" y="30"/>
                  </a:cubicBezTo>
                  <a:cubicBezTo>
                    <a:pt x="33" y="30"/>
                    <a:pt x="35" y="26"/>
                    <a:pt x="36" y="26"/>
                  </a:cubicBezTo>
                  <a:cubicBezTo>
                    <a:pt x="36" y="24"/>
                    <a:pt x="35" y="22"/>
                    <a:pt x="36" y="20"/>
                  </a:cubicBezTo>
                  <a:cubicBezTo>
                    <a:pt x="36" y="18"/>
                    <a:pt x="41" y="16"/>
                    <a:pt x="44" y="16"/>
                  </a:cubicBezTo>
                  <a:cubicBezTo>
                    <a:pt x="43" y="15"/>
                    <a:pt x="43" y="14"/>
                    <a:pt x="42" y="14"/>
                  </a:cubicBezTo>
                  <a:cubicBezTo>
                    <a:pt x="42" y="14"/>
                    <a:pt x="41" y="14"/>
                    <a:pt x="40" y="14"/>
                  </a:cubicBezTo>
                  <a:cubicBezTo>
                    <a:pt x="39" y="13"/>
                    <a:pt x="36" y="11"/>
                    <a:pt x="35" y="9"/>
                  </a:cubicBezTo>
                  <a:cubicBezTo>
                    <a:pt x="34" y="8"/>
                    <a:pt x="34" y="6"/>
                    <a:pt x="33" y="5"/>
                  </a:cubicBezTo>
                  <a:close/>
                  <a:moveTo>
                    <a:pt x="0" y="28"/>
                  </a:moveTo>
                  <a:cubicBezTo>
                    <a:pt x="0" y="28"/>
                    <a:pt x="0" y="29"/>
                    <a:pt x="2" y="31"/>
                  </a:cubicBezTo>
                  <a:cubicBezTo>
                    <a:pt x="4" y="32"/>
                    <a:pt x="4" y="34"/>
                    <a:pt x="6" y="35"/>
                  </a:cubicBezTo>
                  <a:cubicBezTo>
                    <a:pt x="7" y="36"/>
                    <a:pt x="7" y="36"/>
                    <a:pt x="9" y="36"/>
                  </a:cubicBezTo>
                  <a:cubicBezTo>
                    <a:pt x="10" y="36"/>
                    <a:pt x="13" y="35"/>
                    <a:pt x="13" y="35"/>
                  </a:cubicBezTo>
                  <a:cubicBezTo>
                    <a:pt x="13" y="35"/>
                    <a:pt x="13" y="33"/>
                    <a:pt x="10" y="31"/>
                  </a:cubicBezTo>
                  <a:cubicBezTo>
                    <a:pt x="8" y="29"/>
                    <a:pt x="7" y="28"/>
                    <a:pt x="7" y="28"/>
                  </a:cubicBezTo>
                  <a:cubicBezTo>
                    <a:pt x="7" y="28"/>
                    <a:pt x="6" y="27"/>
                    <a:pt x="3" y="27"/>
                  </a:cubicBezTo>
                  <a:cubicBezTo>
                    <a:pt x="1" y="27"/>
                    <a:pt x="0" y="28"/>
                    <a:pt x="0" y="28"/>
                  </a:cubicBezTo>
                  <a:close/>
                  <a:moveTo>
                    <a:pt x="21" y="27"/>
                  </a:moveTo>
                  <a:cubicBezTo>
                    <a:pt x="19" y="25"/>
                    <a:pt x="16" y="22"/>
                    <a:pt x="15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3"/>
                    <a:pt x="23" y="24"/>
                    <a:pt x="23" y="25"/>
                  </a:cubicBezTo>
                  <a:cubicBezTo>
                    <a:pt x="23" y="26"/>
                    <a:pt x="22" y="27"/>
                    <a:pt x="21" y="27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333">
              <a:extLst>
                <a:ext uri="{FF2B5EF4-FFF2-40B4-BE49-F238E27FC236}">
                  <a16:creationId xmlns:a16="http://schemas.microsoft.com/office/drawing/2014/main" id="{95C2614F-6A34-A545-8E71-0DA4C73C7B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4711" y="2586485"/>
              <a:ext cx="154491" cy="138324"/>
            </a:xfrm>
            <a:custGeom>
              <a:avLst/>
              <a:gdLst>
                <a:gd name="T0" fmla="*/ 33 w 44"/>
                <a:gd name="T1" fmla="*/ 5 h 39"/>
                <a:gd name="T2" fmla="*/ 29 w 44"/>
                <a:gd name="T3" fmla="*/ 11 h 39"/>
                <a:gd name="T4" fmla="*/ 25 w 44"/>
                <a:gd name="T5" fmla="*/ 7 h 39"/>
                <a:gd name="T6" fmla="*/ 21 w 44"/>
                <a:gd name="T7" fmla="*/ 3 h 39"/>
                <a:gd name="T8" fmla="*/ 18 w 44"/>
                <a:gd name="T9" fmla="*/ 0 h 39"/>
                <a:gd name="T10" fmla="*/ 15 w 44"/>
                <a:gd name="T11" fmla="*/ 3 h 39"/>
                <a:gd name="T12" fmla="*/ 17 w 44"/>
                <a:gd name="T13" fmla="*/ 7 h 39"/>
                <a:gd name="T14" fmla="*/ 12 w 44"/>
                <a:gd name="T15" fmla="*/ 5 h 39"/>
                <a:gd name="T16" fmla="*/ 8 w 44"/>
                <a:gd name="T17" fmla="*/ 2 h 39"/>
                <a:gd name="T18" fmla="*/ 5 w 44"/>
                <a:gd name="T19" fmla="*/ 3 h 39"/>
                <a:gd name="T20" fmla="*/ 2 w 44"/>
                <a:gd name="T21" fmla="*/ 7 h 39"/>
                <a:gd name="T22" fmla="*/ 2 w 44"/>
                <a:gd name="T23" fmla="*/ 10 h 39"/>
                <a:gd name="T24" fmla="*/ 5 w 44"/>
                <a:gd name="T25" fmla="*/ 10 h 39"/>
                <a:gd name="T26" fmla="*/ 8 w 44"/>
                <a:gd name="T27" fmla="*/ 13 h 39"/>
                <a:gd name="T28" fmla="*/ 7 w 44"/>
                <a:gd name="T29" fmla="*/ 17 h 39"/>
                <a:gd name="T30" fmla="*/ 11 w 44"/>
                <a:gd name="T31" fmla="*/ 19 h 39"/>
                <a:gd name="T32" fmla="*/ 13 w 44"/>
                <a:gd name="T33" fmla="*/ 21 h 39"/>
                <a:gd name="T34" fmla="*/ 11 w 44"/>
                <a:gd name="T35" fmla="*/ 23 h 39"/>
                <a:gd name="T36" fmla="*/ 14 w 44"/>
                <a:gd name="T37" fmla="*/ 26 h 39"/>
                <a:gd name="T38" fmla="*/ 17 w 44"/>
                <a:gd name="T39" fmla="*/ 27 h 39"/>
                <a:gd name="T40" fmla="*/ 18 w 44"/>
                <a:gd name="T41" fmla="*/ 32 h 39"/>
                <a:gd name="T42" fmla="*/ 22 w 44"/>
                <a:gd name="T43" fmla="*/ 28 h 39"/>
                <a:gd name="T44" fmla="*/ 25 w 44"/>
                <a:gd name="T45" fmla="*/ 27 h 39"/>
                <a:gd name="T46" fmla="*/ 26 w 44"/>
                <a:gd name="T47" fmla="*/ 31 h 39"/>
                <a:gd name="T48" fmla="*/ 26 w 44"/>
                <a:gd name="T49" fmla="*/ 34 h 39"/>
                <a:gd name="T50" fmla="*/ 28 w 44"/>
                <a:gd name="T51" fmla="*/ 37 h 39"/>
                <a:gd name="T52" fmla="*/ 31 w 44"/>
                <a:gd name="T53" fmla="*/ 39 h 39"/>
                <a:gd name="T54" fmla="*/ 31 w 44"/>
                <a:gd name="T55" fmla="*/ 34 h 39"/>
                <a:gd name="T56" fmla="*/ 34 w 44"/>
                <a:gd name="T57" fmla="*/ 32 h 39"/>
                <a:gd name="T58" fmla="*/ 33 w 44"/>
                <a:gd name="T59" fmla="*/ 30 h 39"/>
                <a:gd name="T60" fmla="*/ 36 w 44"/>
                <a:gd name="T61" fmla="*/ 26 h 39"/>
                <a:gd name="T62" fmla="*/ 36 w 44"/>
                <a:gd name="T63" fmla="*/ 20 h 39"/>
                <a:gd name="T64" fmla="*/ 44 w 44"/>
                <a:gd name="T65" fmla="*/ 16 h 39"/>
                <a:gd name="T66" fmla="*/ 42 w 44"/>
                <a:gd name="T67" fmla="*/ 14 h 39"/>
                <a:gd name="T68" fmla="*/ 40 w 44"/>
                <a:gd name="T69" fmla="*/ 14 h 39"/>
                <a:gd name="T70" fmla="*/ 35 w 44"/>
                <a:gd name="T71" fmla="*/ 9 h 39"/>
                <a:gd name="T72" fmla="*/ 33 w 44"/>
                <a:gd name="T73" fmla="*/ 5 h 39"/>
                <a:gd name="T74" fmla="*/ 0 w 44"/>
                <a:gd name="T75" fmla="*/ 28 h 39"/>
                <a:gd name="T76" fmla="*/ 2 w 44"/>
                <a:gd name="T77" fmla="*/ 31 h 39"/>
                <a:gd name="T78" fmla="*/ 6 w 44"/>
                <a:gd name="T79" fmla="*/ 35 h 39"/>
                <a:gd name="T80" fmla="*/ 9 w 44"/>
                <a:gd name="T81" fmla="*/ 36 h 39"/>
                <a:gd name="T82" fmla="*/ 13 w 44"/>
                <a:gd name="T83" fmla="*/ 35 h 39"/>
                <a:gd name="T84" fmla="*/ 10 w 44"/>
                <a:gd name="T85" fmla="*/ 31 h 39"/>
                <a:gd name="T86" fmla="*/ 7 w 44"/>
                <a:gd name="T87" fmla="*/ 28 h 39"/>
                <a:gd name="T88" fmla="*/ 3 w 44"/>
                <a:gd name="T89" fmla="*/ 27 h 39"/>
                <a:gd name="T90" fmla="*/ 0 w 44"/>
                <a:gd name="T91" fmla="*/ 28 h 39"/>
                <a:gd name="T92" fmla="*/ 21 w 44"/>
                <a:gd name="T93" fmla="*/ 27 h 39"/>
                <a:gd name="T94" fmla="*/ 15 w 44"/>
                <a:gd name="T95" fmla="*/ 19 h 39"/>
                <a:gd name="T96" fmla="*/ 19 w 44"/>
                <a:gd name="T97" fmla="*/ 18 h 39"/>
                <a:gd name="T98" fmla="*/ 20 w 44"/>
                <a:gd name="T99" fmla="*/ 20 h 39"/>
                <a:gd name="T100" fmla="*/ 19 w 44"/>
                <a:gd name="T101" fmla="*/ 20 h 39"/>
                <a:gd name="T102" fmla="*/ 20 w 44"/>
                <a:gd name="T103" fmla="*/ 23 h 39"/>
                <a:gd name="T104" fmla="*/ 23 w 44"/>
                <a:gd name="T105" fmla="*/ 25 h 39"/>
                <a:gd name="T106" fmla="*/ 21 w 44"/>
                <a:gd name="T107" fmla="*/ 2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" h="39">
                  <a:moveTo>
                    <a:pt x="33" y="5"/>
                  </a:moveTo>
                  <a:cubicBezTo>
                    <a:pt x="33" y="5"/>
                    <a:pt x="30" y="11"/>
                    <a:pt x="29" y="11"/>
                  </a:cubicBezTo>
                  <a:cubicBezTo>
                    <a:pt x="27" y="11"/>
                    <a:pt x="26" y="10"/>
                    <a:pt x="25" y="7"/>
                  </a:cubicBezTo>
                  <a:cubicBezTo>
                    <a:pt x="24" y="5"/>
                    <a:pt x="23" y="5"/>
                    <a:pt x="21" y="3"/>
                  </a:cubicBezTo>
                  <a:cubicBezTo>
                    <a:pt x="20" y="1"/>
                    <a:pt x="18" y="0"/>
                    <a:pt x="18" y="0"/>
                  </a:cubicBezTo>
                  <a:cubicBezTo>
                    <a:pt x="18" y="0"/>
                    <a:pt x="14" y="1"/>
                    <a:pt x="15" y="3"/>
                  </a:cubicBezTo>
                  <a:cubicBezTo>
                    <a:pt x="17" y="4"/>
                    <a:pt x="18" y="6"/>
                    <a:pt x="17" y="7"/>
                  </a:cubicBezTo>
                  <a:cubicBezTo>
                    <a:pt x="16" y="9"/>
                    <a:pt x="12" y="5"/>
                    <a:pt x="12" y="5"/>
                  </a:cubicBezTo>
                  <a:cubicBezTo>
                    <a:pt x="12" y="5"/>
                    <a:pt x="11" y="2"/>
                    <a:pt x="8" y="2"/>
                  </a:cubicBezTo>
                  <a:cubicBezTo>
                    <a:pt x="6" y="2"/>
                    <a:pt x="6" y="1"/>
                    <a:pt x="5" y="3"/>
                  </a:cubicBezTo>
                  <a:cubicBezTo>
                    <a:pt x="4" y="5"/>
                    <a:pt x="2" y="7"/>
                    <a:pt x="2" y="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4" y="12"/>
                    <a:pt x="5" y="10"/>
                  </a:cubicBezTo>
                  <a:cubicBezTo>
                    <a:pt x="6" y="8"/>
                    <a:pt x="7" y="12"/>
                    <a:pt x="8" y="13"/>
                  </a:cubicBezTo>
                  <a:cubicBezTo>
                    <a:pt x="10" y="13"/>
                    <a:pt x="7" y="17"/>
                    <a:pt x="7" y="17"/>
                  </a:cubicBezTo>
                  <a:cubicBezTo>
                    <a:pt x="7" y="17"/>
                    <a:pt x="9" y="18"/>
                    <a:pt x="11" y="19"/>
                  </a:cubicBezTo>
                  <a:cubicBezTo>
                    <a:pt x="12" y="20"/>
                    <a:pt x="13" y="21"/>
                    <a:pt x="13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2" y="26"/>
                    <a:pt x="14" y="26"/>
                  </a:cubicBezTo>
                  <a:cubicBezTo>
                    <a:pt x="16" y="27"/>
                    <a:pt x="17" y="26"/>
                    <a:pt x="17" y="27"/>
                  </a:cubicBezTo>
                  <a:cubicBezTo>
                    <a:pt x="16" y="29"/>
                    <a:pt x="18" y="32"/>
                    <a:pt x="18" y="32"/>
                  </a:cubicBezTo>
                  <a:cubicBezTo>
                    <a:pt x="18" y="32"/>
                    <a:pt x="20" y="29"/>
                    <a:pt x="22" y="28"/>
                  </a:cubicBezTo>
                  <a:cubicBezTo>
                    <a:pt x="24" y="28"/>
                    <a:pt x="23" y="25"/>
                    <a:pt x="25" y="27"/>
                  </a:cubicBezTo>
                  <a:cubicBezTo>
                    <a:pt x="26" y="29"/>
                    <a:pt x="27" y="31"/>
                    <a:pt x="26" y="31"/>
                  </a:cubicBezTo>
                  <a:cubicBezTo>
                    <a:pt x="23" y="31"/>
                    <a:pt x="27" y="32"/>
                    <a:pt x="26" y="34"/>
                  </a:cubicBezTo>
                  <a:cubicBezTo>
                    <a:pt x="27" y="36"/>
                    <a:pt x="26" y="36"/>
                    <a:pt x="28" y="37"/>
                  </a:cubicBezTo>
                  <a:cubicBezTo>
                    <a:pt x="29" y="38"/>
                    <a:pt x="31" y="39"/>
                    <a:pt x="31" y="39"/>
                  </a:cubicBezTo>
                  <a:cubicBezTo>
                    <a:pt x="31" y="37"/>
                    <a:pt x="31" y="36"/>
                    <a:pt x="31" y="34"/>
                  </a:cubicBezTo>
                  <a:cubicBezTo>
                    <a:pt x="33" y="33"/>
                    <a:pt x="33" y="33"/>
                    <a:pt x="34" y="32"/>
                  </a:cubicBezTo>
                  <a:cubicBezTo>
                    <a:pt x="34" y="31"/>
                    <a:pt x="34" y="30"/>
                    <a:pt x="33" y="30"/>
                  </a:cubicBezTo>
                  <a:cubicBezTo>
                    <a:pt x="33" y="30"/>
                    <a:pt x="35" y="26"/>
                    <a:pt x="36" y="26"/>
                  </a:cubicBezTo>
                  <a:cubicBezTo>
                    <a:pt x="36" y="24"/>
                    <a:pt x="35" y="22"/>
                    <a:pt x="36" y="20"/>
                  </a:cubicBezTo>
                  <a:cubicBezTo>
                    <a:pt x="36" y="18"/>
                    <a:pt x="41" y="16"/>
                    <a:pt x="44" y="16"/>
                  </a:cubicBezTo>
                  <a:cubicBezTo>
                    <a:pt x="43" y="15"/>
                    <a:pt x="43" y="14"/>
                    <a:pt x="42" y="14"/>
                  </a:cubicBezTo>
                  <a:cubicBezTo>
                    <a:pt x="42" y="14"/>
                    <a:pt x="41" y="14"/>
                    <a:pt x="40" y="14"/>
                  </a:cubicBezTo>
                  <a:cubicBezTo>
                    <a:pt x="39" y="13"/>
                    <a:pt x="36" y="11"/>
                    <a:pt x="35" y="9"/>
                  </a:cubicBezTo>
                  <a:cubicBezTo>
                    <a:pt x="34" y="8"/>
                    <a:pt x="34" y="6"/>
                    <a:pt x="33" y="5"/>
                  </a:cubicBezTo>
                  <a:close/>
                  <a:moveTo>
                    <a:pt x="0" y="28"/>
                  </a:moveTo>
                  <a:cubicBezTo>
                    <a:pt x="0" y="28"/>
                    <a:pt x="0" y="29"/>
                    <a:pt x="2" y="31"/>
                  </a:cubicBezTo>
                  <a:cubicBezTo>
                    <a:pt x="4" y="32"/>
                    <a:pt x="4" y="34"/>
                    <a:pt x="6" y="35"/>
                  </a:cubicBezTo>
                  <a:cubicBezTo>
                    <a:pt x="7" y="36"/>
                    <a:pt x="7" y="36"/>
                    <a:pt x="9" y="36"/>
                  </a:cubicBezTo>
                  <a:cubicBezTo>
                    <a:pt x="10" y="36"/>
                    <a:pt x="13" y="35"/>
                    <a:pt x="13" y="35"/>
                  </a:cubicBezTo>
                  <a:cubicBezTo>
                    <a:pt x="13" y="35"/>
                    <a:pt x="13" y="33"/>
                    <a:pt x="10" y="31"/>
                  </a:cubicBezTo>
                  <a:cubicBezTo>
                    <a:pt x="8" y="29"/>
                    <a:pt x="7" y="28"/>
                    <a:pt x="7" y="28"/>
                  </a:cubicBezTo>
                  <a:cubicBezTo>
                    <a:pt x="7" y="28"/>
                    <a:pt x="6" y="27"/>
                    <a:pt x="3" y="27"/>
                  </a:cubicBezTo>
                  <a:cubicBezTo>
                    <a:pt x="1" y="27"/>
                    <a:pt x="0" y="28"/>
                    <a:pt x="0" y="28"/>
                  </a:cubicBezTo>
                  <a:close/>
                  <a:moveTo>
                    <a:pt x="21" y="27"/>
                  </a:moveTo>
                  <a:cubicBezTo>
                    <a:pt x="19" y="25"/>
                    <a:pt x="16" y="22"/>
                    <a:pt x="15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3"/>
                    <a:pt x="23" y="24"/>
                    <a:pt x="23" y="25"/>
                  </a:cubicBezTo>
                  <a:cubicBezTo>
                    <a:pt x="23" y="26"/>
                    <a:pt x="22" y="27"/>
                    <a:pt x="21" y="27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334">
              <a:extLst>
                <a:ext uri="{FF2B5EF4-FFF2-40B4-BE49-F238E27FC236}">
                  <a16:creationId xmlns:a16="http://schemas.microsoft.com/office/drawing/2014/main" id="{63617BE1-11BF-F34E-BD4E-829722ED1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239" y="2263132"/>
              <a:ext cx="211976" cy="114970"/>
            </a:xfrm>
            <a:custGeom>
              <a:avLst/>
              <a:gdLst>
                <a:gd name="T0" fmla="*/ 0 w 60"/>
                <a:gd name="T1" fmla="*/ 25 h 33"/>
                <a:gd name="T2" fmla="*/ 2 w 60"/>
                <a:gd name="T3" fmla="*/ 29 h 33"/>
                <a:gd name="T4" fmla="*/ 8 w 60"/>
                <a:gd name="T5" fmla="*/ 30 h 33"/>
                <a:gd name="T6" fmla="*/ 10 w 60"/>
                <a:gd name="T7" fmla="*/ 30 h 33"/>
                <a:gd name="T8" fmla="*/ 14 w 60"/>
                <a:gd name="T9" fmla="*/ 31 h 33"/>
                <a:gd name="T10" fmla="*/ 17 w 60"/>
                <a:gd name="T11" fmla="*/ 33 h 33"/>
                <a:gd name="T12" fmla="*/ 21 w 60"/>
                <a:gd name="T13" fmla="*/ 32 h 33"/>
                <a:gd name="T14" fmla="*/ 27 w 60"/>
                <a:gd name="T15" fmla="*/ 32 h 33"/>
                <a:gd name="T16" fmla="*/ 30 w 60"/>
                <a:gd name="T17" fmla="*/ 31 h 33"/>
                <a:gd name="T18" fmla="*/ 34 w 60"/>
                <a:gd name="T19" fmla="*/ 30 h 33"/>
                <a:gd name="T20" fmla="*/ 40 w 60"/>
                <a:gd name="T21" fmla="*/ 28 h 33"/>
                <a:gd name="T22" fmla="*/ 44 w 60"/>
                <a:gd name="T23" fmla="*/ 26 h 33"/>
                <a:gd name="T24" fmla="*/ 50 w 60"/>
                <a:gd name="T25" fmla="*/ 27 h 33"/>
                <a:gd name="T26" fmla="*/ 53 w 60"/>
                <a:gd name="T27" fmla="*/ 25 h 33"/>
                <a:gd name="T28" fmla="*/ 56 w 60"/>
                <a:gd name="T29" fmla="*/ 22 h 33"/>
                <a:gd name="T30" fmla="*/ 58 w 60"/>
                <a:gd name="T31" fmla="*/ 16 h 33"/>
                <a:gd name="T32" fmla="*/ 60 w 60"/>
                <a:gd name="T33" fmla="*/ 13 h 33"/>
                <a:gd name="T34" fmla="*/ 58 w 60"/>
                <a:gd name="T35" fmla="*/ 9 h 33"/>
                <a:gd name="T36" fmla="*/ 58 w 60"/>
                <a:gd name="T37" fmla="*/ 4 h 33"/>
                <a:gd name="T38" fmla="*/ 52 w 60"/>
                <a:gd name="T39" fmla="*/ 4 h 33"/>
                <a:gd name="T40" fmla="*/ 46 w 60"/>
                <a:gd name="T41" fmla="*/ 2 h 33"/>
                <a:gd name="T42" fmla="*/ 41 w 60"/>
                <a:gd name="T43" fmla="*/ 1 h 33"/>
                <a:gd name="T44" fmla="*/ 38 w 60"/>
                <a:gd name="T45" fmla="*/ 6 h 33"/>
                <a:gd name="T46" fmla="*/ 31 w 60"/>
                <a:gd name="T47" fmla="*/ 4 h 33"/>
                <a:gd name="T48" fmla="*/ 27 w 60"/>
                <a:gd name="T49" fmla="*/ 8 h 33"/>
                <a:gd name="T50" fmla="*/ 24 w 60"/>
                <a:gd name="T51" fmla="*/ 11 h 33"/>
                <a:gd name="T52" fmla="*/ 21 w 60"/>
                <a:gd name="T53" fmla="*/ 13 h 33"/>
                <a:gd name="T54" fmla="*/ 24 w 60"/>
                <a:gd name="T55" fmla="*/ 17 h 33"/>
                <a:gd name="T56" fmla="*/ 22 w 60"/>
                <a:gd name="T57" fmla="*/ 20 h 33"/>
                <a:gd name="T58" fmla="*/ 18 w 60"/>
                <a:gd name="T59" fmla="*/ 18 h 33"/>
                <a:gd name="T60" fmla="*/ 12 w 60"/>
                <a:gd name="T61" fmla="*/ 17 h 33"/>
                <a:gd name="T62" fmla="*/ 9 w 60"/>
                <a:gd name="T63" fmla="*/ 20 h 33"/>
                <a:gd name="T64" fmla="*/ 4 w 60"/>
                <a:gd name="T65" fmla="*/ 21 h 33"/>
                <a:gd name="T66" fmla="*/ 0 w 60"/>
                <a:gd name="T67" fmla="*/ 2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0" h="33">
                  <a:moveTo>
                    <a:pt x="0" y="25"/>
                  </a:moveTo>
                  <a:cubicBezTo>
                    <a:pt x="3" y="24"/>
                    <a:pt x="3" y="26"/>
                    <a:pt x="2" y="29"/>
                  </a:cubicBezTo>
                  <a:cubicBezTo>
                    <a:pt x="2" y="29"/>
                    <a:pt x="8" y="32"/>
                    <a:pt x="8" y="30"/>
                  </a:cubicBezTo>
                  <a:cubicBezTo>
                    <a:pt x="8" y="29"/>
                    <a:pt x="7" y="29"/>
                    <a:pt x="10" y="30"/>
                  </a:cubicBezTo>
                  <a:cubicBezTo>
                    <a:pt x="13" y="31"/>
                    <a:pt x="10" y="31"/>
                    <a:pt x="14" y="31"/>
                  </a:cubicBezTo>
                  <a:cubicBezTo>
                    <a:pt x="17" y="31"/>
                    <a:pt x="15" y="33"/>
                    <a:pt x="17" y="33"/>
                  </a:cubicBezTo>
                  <a:cubicBezTo>
                    <a:pt x="19" y="33"/>
                    <a:pt x="19" y="33"/>
                    <a:pt x="21" y="32"/>
                  </a:cubicBezTo>
                  <a:cubicBezTo>
                    <a:pt x="23" y="32"/>
                    <a:pt x="27" y="32"/>
                    <a:pt x="27" y="32"/>
                  </a:cubicBezTo>
                  <a:cubicBezTo>
                    <a:pt x="27" y="32"/>
                    <a:pt x="30" y="33"/>
                    <a:pt x="30" y="31"/>
                  </a:cubicBezTo>
                  <a:cubicBezTo>
                    <a:pt x="30" y="29"/>
                    <a:pt x="31" y="29"/>
                    <a:pt x="34" y="30"/>
                  </a:cubicBezTo>
                  <a:cubicBezTo>
                    <a:pt x="37" y="31"/>
                    <a:pt x="39" y="30"/>
                    <a:pt x="40" y="28"/>
                  </a:cubicBezTo>
                  <a:cubicBezTo>
                    <a:pt x="41" y="26"/>
                    <a:pt x="42" y="26"/>
                    <a:pt x="44" y="26"/>
                  </a:cubicBezTo>
                  <a:cubicBezTo>
                    <a:pt x="46" y="26"/>
                    <a:pt x="48" y="28"/>
                    <a:pt x="50" y="27"/>
                  </a:cubicBezTo>
                  <a:cubicBezTo>
                    <a:pt x="52" y="25"/>
                    <a:pt x="53" y="25"/>
                    <a:pt x="53" y="25"/>
                  </a:cubicBezTo>
                  <a:cubicBezTo>
                    <a:pt x="53" y="25"/>
                    <a:pt x="54" y="21"/>
                    <a:pt x="56" y="22"/>
                  </a:cubicBezTo>
                  <a:cubicBezTo>
                    <a:pt x="58" y="23"/>
                    <a:pt x="58" y="16"/>
                    <a:pt x="58" y="16"/>
                  </a:cubicBezTo>
                  <a:cubicBezTo>
                    <a:pt x="58" y="16"/>
                    <a:pt x="57" y="12"/>
                    <a:pt x="60" y="13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5" y="8"/>
                    <a:pt x="58" y="4"/>
                    <a:pt x="58" y="4"/>
                  </a:cubicBezTo>
                  <a:cubicBezTo>
                    <a:pt x="58" y="4"/>
                    <a:pt x="55" y="4"/>
                    <a:pt x="52" y="4"/>
                  </a:cubicBezTo>
                  <a:cubicBezTo>
                    <a:pt x="50" y="5"/>
                    <a:pt x="48" y="4"/>
                    <a:pt x="46" y="2"/>
                  </a:cubicBezTo>
                  <a:cubicBezTo>
                    <a:pt x="44" y="0"/>
                    <a:pt x="41" y="1"/>
                    <a:pt x="41" y="1"/>
                  </a:cubicBezTo>
                  <a:cubicBezTo>
                    <a:pt x="41" y="1"/>
                    <a:pt x="39" y="2"/>
                    <a:pt x="38" y="6"/>
                  </a:cubicBezTo>
                  <a:cubicBezTo>
                    <a:pt x="36" y="9"/>
                    <a:pt x="31" y="4"/>
                    <a:pt x="31" y="4"/>
                  </a:cubicBezTo>
                  <a:cubicBezTo>
                    <a:pt x="31" y="4"/>
                    <a:pt x="27" y="5"/>
                    <a:pt x="27" y="8"/>
                  </a:cubicBezTo>
                  <a:cubicBezTo>
                    <a:pt x="28" y="11"/>
                    <a:pt x="27" y="11"/>
                    <a:pt x="24" y="11"/>
                  </a:cubicBezTo>
                  <a:cubicBezTo>
                    <a:pt x="22" y="12"/>
                    <a:pt x="21" y="13"/>
                    <a:pt x="21" y="13"/>
                  </a:cubicBezTo>
                  <a:cubicBezTo>
                    <a:pt x="21" y="13"/>
                    <a:pt x="24" y="14"/>
                    <a:pt x="24" y="17"/>
                  </a:cubicBezTo>
                  <a:cubicBezTo>
                    <a:pt x="24" y="20"/>
                    <a:pt x="24" y="21"/>
                    <a:pt x="22" y="20"/>
                  </a:cubicBezTo>
                  <a:cubicBezTo>
                    <a:pt x="20" y="19"/>
                    <a:pt x="20" y="17"/>
                    <a:pt x="18" y="18"/>
                  </a:cubicBezTo>
                  <a:cubicBezTo>
                    <a:pt x="16" y="18"/>
                    <a:pt x="13" y="16"/>
                    <a:pt x="12" y="17"/>
                  </a:cubicBezTo>
                  <a:cubicBezTo>
                    <a:pt x="11" y="18"/>
                    <a:pt x="11" y="20"/>
                    <a:pt x="9" y="20"/>
                  </a:cubicBezTo>
                  <a:cubicBezTo>
                    <a:pt x="7" y="20"/>
                    <a:pt x="7" y="21"/>
                    <a:pt x="4" y="21"/>
                  </a:cubicBezTo>
                  <a:cubicBezTo>
                    <a:pt x="2" y="21"/>
                    <a:pt x="1" y="24"/>
                    <a:pt x="0" y="2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335">
              <a:extLst>
                <a:ext uri="{FF2B5EF4-FFF2-40B4-BE49-F238E27FC236}">
                  <a16:creationId xmlns:a16="http://schemas.microsoft.com/office/drawing/2014/main" id="{365A3E1F-5D00-E744-BB6C-B8F0055CE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239" y="2263132"/>
              <a:ext cx="211976" cy="114970"/>
            </a:xfrm>
            <a:custGeom>
              <a:avLst/>
              <a:gdLst>
                <a:gd name="T0" fmla="*/ 0 w 60"/>
                <a:gd name="T1" fmla="*/ 25 h 33"/>
                <a:gd name="T2" fmla="*/ 2 w 60"/>
                <a:gd name="T3" fmla="*/ 29 h 33"/>
                <a:gd name="T4" fmla="*/ 8 w 60"/>
                <a:gd name="T5" fmla="*/ 30 h 33"/>
                <a:gd name="T6" fmla="*/ 10 w 60"/>
                <a:gd name="T7" fmla="*/ 30 h 33"/>
                <a:gd name="T8" fmla="*/ 14 w 60"/>
                <a:gd name="T9" fmla="*/ 31 h 33"/>
                <a:gd name="T10" fmla="*/ 17 w 60"/>
                <a:gd name="T11" fmla="*/ 33 h 33"/>
                <a:gd name="T12" fmla="*/ 21 w 60"/>
                <a:gd name="T13" fmla="*/ 32 h 33"/>
                <a:gd name="T14" fmla="*/ 27 w 60"/>
                <a:gd name="T15" fmla="*/ 32 h 33"/>
                <a:gd name="T16" fmla="*/ 30 w 60"/>
                <a:gd name="T17" fmla="*/ 31 h 33"/>
                <a:gd name="T18" fmla="*/ 34 w 60"/>
                <a:gd name="T19" fmla="*/ 30 h 33"/>
                <a:gd name="T20" fmla="*/ 40 w 60"/>
                <a:gd name="T21" fmla="*/ 28 h 33"/>
                <a:gd name="T22" fmla="*/ 44 w 60"/>
                <a:gd name="T23" fmla="*/ 26 h 33"/>
                <a:gd name="T24" fmla="*/ 50 w 60"/>
                <a:gd name="T25" fmla="*/ 27 h 33"/>
                <a:gd name="T26" fmla="*/ 53 w 60"/>
                <a:gd name="T27" fmla="*/ 25 h 33"/>
                <a:gd name="T28" fmla="*/ 56 w 60"/>
                <a:gd name="T29" fmla="*/ 22 h 33"/>
                <a:gd name="T30" fmla="*/ 58 w 60"/>
                <a:gd name="T31" fmla="*/ 16 h 33"/>
                <a:gd name="T32" fmla="*/ 60 w 60"/>
                <a:gd name="T33" fmla="*/ 13 h 33"/>
                <a:gd name="T34" fmla="*/ 58 w 60"/>
                <a:gd name="T35" fmla="*/ 9 h 33"/>
                <a:gd name="T36" fmla="*/ 58 w 60"/>
                <a:gd name="T37" fmla="*/ 4 h 33"/>
                <a:gd name="T38" fmla="*/ 52 w 60"/>
                <a:gd name="T39" fmla="*/ 4 h 33"/>
                <a:gd name="T40" fmla="*/ 46 w 60"/>
                <a:gd name="T41" fmla="*/ 2 h 33"/>
                <a:gd name="T42" fmla="*/ 41 w 60"/>
                <a:gd name="T43" fmla="*/ 1 h 33"/>
                <a:gd name="T44" fmla="*/ 38 w 60"/>
                <a:gd name="T45" fmla="*/ 6 h 33"/>
                <a:gd name="T46" fmla="*/ 31 w 60"/>
                <a:gd name="T47" fmla="*/ 4 h 33"/>
                <a:gd name="T48" fmla="*/ 27 w 60"/>
                <a:gd name="T49" fmla="*/ 8 h 33"/>
                <a:gd name="T50" fmla="*/ 24 w 60"/>
                <a:gd name="T51" fmla="*/ 11 h 33"/>
                <a:gd name="T52" fmla="*/ 21 w 60"/>
                <a:gd name="T53" fmla="*/ 13 h 33"/>
                <a:gd name="T54" fmla="*/ 24 w 60"/>
                <a:gd name="T55" fmla="*/ 17 h 33"/>
                <a:gd name="T56" fmla="*/ 22 w 60"/>
                <a:gd name="T57" fmla="*/ 20 h 33"/>
                <a:gd name="T58" fmla="*/ 18 w 60"/>
                <a:gd name="T59" fmla="*/ 18 h 33"/>
                <a:gd name="T60" fmla="*/ 12 w 60"/>
                <a:gd name="T61" fmla="*/ 17 h 33"/>
                <a:gd name="T62" fmla="*/ 9 w 60"/>
                <a:gd name="T63" fmla="*/ 20 h 33"/>
                <a:gd name="T64" fmla="*/ 4 w 60"/>
                <a:gd name="T65" fmla="*/ 21 h 33"/>
                <a:gd name="T66" fmla="*/ 0 w 60"/>
                <a:gd name="T67" fmla="*/ 2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0" h="33">
                  <a:moveTo>
                    <a:pt x="0" y="25"/>
                  </a:moveTo>
                  <a:cubicBezTo>
                    <a:pt x="3" y="24"/>
                    <a:pt x="3" y="26"/>
                    <a:pt x="2" y="29"/>
                  </a:cubicBezTo>
                  <a:cubicBezTo>
                    <a:pt x="2" y="29"/>
                    <a:pt x="8" y="32"/>
                    <a:pt x="8" y="30"/>
                  </a:cubicBezTo>
                  <a:cubicBezTo>
                    <a:pt x="8" y="29"/>
                    <a:pt x="7" y="29"/>
                    <a:pt x="10" y="30"/>
                  </a:cubicBezTo>
                  <a:cubicBezTo>
                    <a:pt x="13" y="31"/>
                    <a:pt x="10" y="31"/>
                    <a:pt x="14" y="31"/>
                  </a:cubicBezTo>
                  <a:cubicBezTo>
                    <a:pt x="17" y="31"/>
                    <a:pt x="15" y="33"/>
                    <a:pt x="17" y="33"/>
                  </a:cubicBezTo>
                  <a:cubicBezTo>
                    <a:pt x="19" y="33"/>
                    <a:pt x="19" y="33"/>
                    <a:pt x="21" y="32"/>
                  </a:cubicBezTo>
                  <a:cubicBezTo>
                    <a:pt x="23" y="32"/>
                    <a:pt x="27" y="32"/>
                    <a:pt x="27" y="32"/>
                  </a:cubicBezTo>
                  <a:cubicBezTo>
                    <a:pt x="27" y="32"/>
                    <a:pt x="30" y="33"/>
                    <a:pt x="30" y="31"/>
                  </a:cubicBezTo>
                  <a:cubicBezTo>
                    <a:pt x="30" y="29"/>
                    <a:pt x="31" y="29"/>
                    <a:pt x="34" y="30"/>
                  </a:cubicBezTo>
                  <a:cubicBezTo>
                    <a:pt x="37" y="31"/>
                    <a:pt x="39" y="30"/>
                    <a:pt x="40" y="28"/>
                  </a:cubicBezTo>
                  <a:cubicBezTo>
                    <a:pt x="41" y="26"/>
                    <a:pt x="42" y="26"/>
                    <a:pt x="44" y="26"/>
                  </a:cubicBezTo>
                  <a:cubicBezTo>
                    <a:pt x="46" y="26"/>
                    <a:pt x="48" y="28"/>
                    <a:pt x="50" y="27"/>
                  </a:cubicBezTo>
                  <a:cubicBezTo>
                    <a:pt x="52" y="25"/>
                    <a:pt x="53" y="25"/>
                    <a:pt x="53" y="25"/>
                  </a:cubicBezTo>
                  <a:cubicBezTo>
                    <a:pt x="53" y="25"/>
                    <a:pt x="54" y="21"/>
                    <a:pt x="56" y="22"/>
                  </a:cubicBezTo>
                  <a:cubicBezTo>
                    <a:pt x="58" y="23"/>
                    <a:pt x="58" y="16"/>
                    <a:pt x="58" y="16"/>
                  </a:cubicBezTo>
                  <a:cubicBezTo>
                    <a:pt x="58" y="16"/>
                    <a:pt x="57" y="12"/>
                    <a:pt x="60" y="13"/>
                  </a:cubicBezTo>
                  <a:cubicBezTo>
                    <a:pt x="58" y="9"/>
                    <a:pt x="58" y="9"/>
                    <a:pt x="58" y="9"/>
                  </a:cubicBezTo>
                  <a:cubicBezTo>
                    <a:pt x="55" y="8"/>
                    <a:pt x="58" y="4"/>
                    <a:pt x="58" y="4"/>
                  </a:cubicBezTo>
                  <a:cubicBezTo>
                    <a:pt x="58" y="4"/>
                    <a:pt x="55" y="4"/>
                    <a:pt x="52" y="4"/>
                  </a:cubicBezTo>
                  <a:cubicBezTo>
                    <a:pt x="50" y="5"/>
                    <a:pt x="48" y="4"/>
                    <a:pt x="46" y="2"/>
                  </a:cubicBezTo>
                  <a:cubicBezTo>
                    <a:pt x="44" y="0"/>
                    <a:pt x="41" y="1"/>
                    <a:pt x="41" y="1"/>
                  </a:cubicBezTo>
                  <a:cubicBezTo>
                    <a:pt x="41" y="1"/>
                    <a:pt x="39" y="2"/>
                    <a:pt x="38" y="6"/>
                  </a:cubicBezTo>
                  <a:cubicBezTo>
                    <a:pt x="36" y="9"/>
                    <a:pt x="31" y="4"/>
                    <a:pt x="31" y="4"/>
                  </a:cubicBezTo>
                  <a:cubicBezTo>
                    <a:pt x="31" y="4"/>
                    <a:pt x="27" y="5"/>
                    <a:pt x="27" y="8"/>
                  </a:cubicBezTo>
                  <a:cubicBezTo>
                    <a:pt x="28" y="11"/>
                    <a:pt x="27" y="11"/>
                    <a:pt x="24" y="11"/>
                  </a:cubicBezTo>
                  <a:cubicBezTo>
                    <a:pt x="22" y="12"/>
                    <a:pt x="21" y="13"/>
                    <a:pt x="21" y="13"/>
                  </a:cubicBezTo>
                  <a:cubicBezTo>
                    <a:pt x="21" y="13"/>
                    <a:pt x="24" y="14"/>
                    <a:pt x="24" y="17"/>
                  </a:cubicBezTo>
                  <a:cubicBezTo>
                    <a:pt x="24" y="20"/>
                    <a:pt x="24" y="21"/>
                    <a:pt x="22" y="20"/>
                  </a:cubicBezTo>
                  <a:cubicBezTo>
                    <a:pt x="20" y="19"/>
                    <a:pt x="20" y="17"/>
                    <a:pt x="18" y="18"/>
                  </a:cubicBezTo>
                  <a:cubicBezTo>
                    <a:pt x="16" y="18"/>
                    <a:pt x="13" y="16"/>
                    <a:pt x="12" y="17"/>
                  </a:cubicBezTo>
                  <a:cubicBezTo>
                    <a:pt x="11" y="18"/>
                    <a:pt x="11" y="20"/>
                    <a:pt x="9" y="20"/>
                  </a:cubicBezTo>
                  <a:cubicBezTo>
                    <a:pt x="7" y="20"/>
                    <a:pt x="7" y="21"/>
                    <a:pt x="4" y="21"/>
                  </a:cubicBezTo>
                  <a:cubicBezTo>
                    <a:pt x="2" y="21"/>
                    <a:pt x="1" y="24"/>
                    <a:pt x="0" y="25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336">
              <a:extLst>
                <a:ext uri="{FF2B5EF4-FFF2-40B4-BE49-F238E27FC236}">
                  <a16:creationId xmlns:a16="http://schemas.microsoft.com/office/drawing/2014/main" id="{B9795DB2-B5BC-7748-9B0C-D20B25F7E1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8002" y="4670316"/>
              <a:ext cx="1223353" cy="1304190"/>
            </a:xfrm>
            <a:custGeom>
              <a:avLst/>
              <a:gdLst>
                <a:gd name="T0" fmla="*/ 264 w 347"/>
                <a:gd name="T1" fmla="*/ 309 h 370"/>
                <a:gd name="T2" fmla="*/ 275 w 347"/>
                <a:gd name="T3" fmla="*/ 302 h 370"/>
                <a:gd name="T4" fmla="*/ 279 w 347"/>
                <a:gd name="T5" fmla="*/ 310 h 370"/>
                <a:gd name="T6" fmla="*/ 295 w 347"/>
                <a:gd name="T7" fmla="*/ 304 h 370"/>
                <a:gd name="T8" fmla="*/ 313 w 347"/>
                <a:gd name="T9" fmla="*/ 291 h 370"/>
                <a:gd name="T10" fmla="*/ 323 w 347"/>
                <a:gd name="T11" fmla="*/ 262 h 370"/>
                <a:gd name="T12" fmla="*/ 333 w 347"/>
                <a:gd name="T13" fmla="*/ 238 h 370"/>
                <a:gd name="T14" fmla="*/ 343 w 347"/>
                <a:gd name="T15" fmla="*/ 215 h 370"/>
                <a:gd name="T16" fmla="*/ 341 w 347"/>
                <a:gd name="T17" fmla="*/ 165 h 370"/>
                <a:gd name="T18" fmla="*/ 329 w 347"/>
                <a:gd name="T19" fmla="*/ 143 h 370"/>
                <a:gd name="T20" fmla="*/ 311 w 347"/>
                <a:gd name="T21" fmla="*/ 110 h 370"/>
                <a:gd name="T22" fmla="*/ 290 w 347"/>
                <a:gd name="T23" fmla="*/ 90 h 370"/>
                <a:gd name="T24" fmla="*/ 277 w 347"/>
                <a:gd name="T25" fmla="*/ 42 h 370"/>
                <a:gd name="T26" fmla="*/ 262 w 347"/>
                <a:gd name="T27" fmla="*/ 19 h 370"/>
                <a:gd name="T28" fmla="*/ 248 w 347"/>
                <a:gd name="T29" fmla="*/ 1 h 370"/>
                <a:gd name="T30" fmla="*/ 244 w 347"/>
                <a:gd name="T31" fmla="*/ 48 h 370"/>
                <a:gd name="T32" fmla="*/ 225 w 347"/>
                <a:gd name="T33" fmla="*/ 65 h 370"/>
                <a:gd name="T34" fmla="*/ 193 w 347"/>
                <a:gd name="T35" fmla="*/ 44 h 370"/>
                <a:gd name="T36" fmla="*/ 203 w 347"/>
                <a:gd name="T37" fmla="*/ 14 h 370"/>
                <a:gd name="T38" fmla="*/ 181 w 347"/>
                <a:gd name="T39" fmla="*/ 10 h 370"/>
                <a:gd name="T40" fmla="*/ 170 w 347"/>
                <a:gd name="T41" fmla="*/ 14 h 370"/>
                <a:gd name="T42" fmla="*/ 147 w 347"/>
                <a:gd name="T43" fmla="*/ 20 h 370"/>
                <a:gd name="T44" fmla="*/ 139 w 347"/>
                <a:gd name="T45" fmla="*/ 44 h 370"/>
                <a:gd name="T46" fmla="*/ 125 w 347"/>
                <a:gd name="T47" fmla="*/ 35 h 370"/>
                <a:gd name="T48" fmla="*/ 107 w 347"/>
                <a:gd name="T49" fmla="*/ 38 h 370"/>
                <a:gd name="T50" fmla="*/ 95 w 347"/>
                <a:gd name="T51" fmla="*/ 55 h 370"/>
                <a:gd name="T52" fmla="*/ 87 w 347"/>
                <a:gd name="T53" fmla="*/ 64 h 370"/>
                <a:gd name="T54" fmla="*/ 79 w 347"/>
                <a:gd name="T55" fmla="*/ 75 h 370"/>
                <a:gd name="T56" fmla="*/ 47 w 347"/>
                <a:gd name="T57" fmla="*/ 100 h 370"/>
                <a:gd name="T58" fmla="*/ 20 w 347"/>
                <a:gd name="T59" fmla="*/ 114 h 370"/>
                <a:gd name="T60" fmla="*/ 6 w 347"/>
                <a:gd name="T61" fmla="*/ 128 h 370"/>
                <a:gd name="T62" fmla="*/ 7 w 347"/>
                <a:gd name="T63" fmla="*/ 155 h 370"/>
                <a:gd name="T64" fmla="*/ 0 w 347"/>
                <a:gd name="T65" fmla="*/ 159 h 370"/>
                <a:gd name="T66" fmla="*/ 16 w 347"/>
                <a:gd name="T67" fmla="*/ 189 h 370"/>
                <a:gd name="T68" fmla="*/ 22 w 347"/>
                <a:gd name="T69" fmla="*/ 230 h 370"/>
                <a:gd name="T70" fmla="*/ 24 w 347"/>
                <a:gd name="T71" fmla="*/ 257 h 370"/>
                <a:gd name="T72" fmla="*/ 49 w 347"/>
                <a:gd name="T73" fmla="*/ 255 h 370"/>
                <a:gd name="T74" fmla="*/ 64 w 347"/>
                <a:gd name="T75" fmla="*/ 252 h 370"/>
                <a:gd name="T76" fmla="*/ 86 w 347"/>
                <a:gd name="T77" fmla="*/ 251 h 370"/>
                <a:gd name="T78" fmla="*/ 109 w 347"/>
                <a:gd name="T79" fmla="*/ 232 h 370"/>
                <a:gd name="T80" fmla="*/ 151 w 347"/>
                <a:gd name="T81" fmla="*/ 226 h 370"/>
                <a:gd name="T82" fmla="*/ 177 w 347"/>
                <a:gd name="T83" fmla="*/ 232 h 370"/>
                <a:gd name="T84" fmla="*/ 189 w 347"/>
                <a:gd name="T85" fmla="*/ 256 h 370"/>
                <a:gd name="T86" fmla="*/ 210 w 347"/>
                <a:gd name="T87" fmla="*/ 249 h 370"/>
                <a:gd name="T88" fmla="*/ 209 w 347"/>
                <a:gd name="T89" fmla="*/ 265 h 370"/>
                <a:gd name="T90" fmla="*/ 224 w 347"/>
                <a:gd name="T91" fmla="*/ 270 h 370"/>
                <a:gd name="T92" fmla="*/ 248 w 347"/>
                <a:gd name="T93" fmla="*/ 304 h 370"/>
                <a:gd name="T94" fmla="*/ 275 w 347"/>
                <a:gd name="T95" fmla="*/ 359 h 370"/>
                <a:gd name="T96" fmla="*/ 291 w 347"/>
                <a:gd name="T97" fmla="*/ 369 h 370"/>
                <a:gd name="T98" fmla="*/ 293 w 347"/>
                <a:gd name="T99" fmla="*/ 363 h 370"/>
                <a:gd name="T100" fmla="*/ 275 w 347"/>
                <a:gd name="T101" fmla="*/ 336 h 370"/>
                <a:gd name="T102" fmla="*/ 301 w 347"/>
                <a:gd name="T103" fmla="*/ 330 h 370"/>
                <a:gd name="T104" fmla="*/ 190 w 347"/>
                <a:gd name="T105" fmla="*/ 222 h 370"/>
                <a:gd name="T106" fmla="*/ 194 w 347"/>
                <a:gd name="T107" fmla="*/ 221 h 370"/>
                <a:gd name="T108" fmla="*/ 226 w 347"/>
                <a:gd name="T109" fmla="*/ 63 h 370"/>
                <a:gd name="T110" fmla="*/ 202 w 347"/>
                <a:gd name="T111" fmla="*/ 30 h 370"/>
                <a:gd name="T112" fmla="*/ 152 w 347"/>
                <a:gd name="T113" fmla="*/ 7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7" h="370">
                  <a:moveTo>
                    <a:pt x="248" y="304"/>
                  </a:moveTo>
                  <a:cubicBezTo>
                    <a:pt x="248" y="304"/>
                    <a:pt x="249" y="306"/>
                    <a:pt x="249" y="306"/>
                  </a:cubicBezTo>
                  <a:cubicBezTo>
                    <a:pt x="249" y="307"/>
                    <a:pt x="251" y="306"/>
                    <a:pt x="252" y="306"/>
                  </a:cubicBezTo>
                  <a:cubicBezTo>
                    <a:pt x="252" y="308"/>
                    <a:pt x="251" y="310"/>
                    <a:pt x="253" y="311"/>
                  </a:cubicBezTo>
                  <a:cubicBezTo>
                    <a:pt x="253" y="311"/>
                    <a:pt x="254" y="310"/>
                    <a:pt x="255" y="310"/>
                  </a:cubicBezTo>
                  <a:cubicBezTo>
                    <a:pt x="256" y="310"/>
                    <a:pt x="257" y="313"/>
                    <a:pt x="258" y="314"/>
                  </a:cubicBezTo>
                  <a:cubicBezTo>
                    <a:pt x="259" y="313"/>
                    <a:pt x="261" y="313"/>
                    <a:pt x="262" y="312"/>
                  </a:cubicBezTo>
                  <a:cubicBezTo>
                    <a:pt x="263" y="311"/>
                    <a:pt x="263" y="309"/>
                    <a:pt x="264" y="309"/>
                  </a:cubicBezTo>
                  <a:cubicBezTo>
                    <a:pt x="265" y="309"/>
                    <a:pt x="265" y="309"/>
                    <a:pt x="265" y="309"/>
                  </a:cubicBezTo>
                  <a:cubicBezTo>
                    <a:pt x="266" y="308"/>
                    <a:pt x="265" y="306"/>
                    <a:pt x="266" y="306"/>
                  </a:cubicBezTo>
                  <a:cubicBezTo>
                    <a:pt x="267" y="305"/>
                    <a:pt x="268" y="305"/>
                    <a:pt x="269" y="304"/>
                  </a:cubicBezTo>
                  <a:cubicBezTo>
                    <a:pt x="270" y="302"/>
                    <a:pt x="266" y="304"/>
                    <a:pt x="269" y="302"/>
                  </a:cubicBezTo>
                  <a:cubicBezTo>
                    <a:pt x="270" y="301"/>
                    <a:pt x="270" y="301"/>
                    <a:pt x="271" y="300"/>
                  </a:cubicBezTo>
                  <a:cubicBezTo>
                    <a:pt x="271" y="299"/>
                    <a:pt x="271" y="299"/>
                    <a:pt x="271" y="299"/>
                  </a:cubicBezTo>
                  <a:cubicBezTo>
                    <a:pt x="272" y="299"/>
                    <a:pt x="274" y="300"/>
                    <a:pt x="274" y="300"/>
                  </a:cubicBezTo>
                  <a:cubicBezTo>
                    <a:pt x="274" y="301"/>
                    <a:pt x="274" y="301"/>
                    <a:pt x="275" y="302"/>
                  </a:cubicBezTo>
                  <a:cubicBezTo>
                    <a:pt x="274" y="303"/>
                    <a:pt x="271" y="304"/>
                    <a:pt x="271" y="304"/>
                  </a:cubicBezTo>
                  <a:cubicBezTo>
                    <a:pt x="271" y="305"/>
                    <a:pt x="272" y="306"/>
                    <a:pt x="271" y="306"/>
                  </a:cubicBezTo>
                  <a:cubicBezTo>
                    <a:pt x="272" y="306"/>
                    <a:pt x="273" y="307"/>
                    <a:pt x="274" y="306"/>
                  </a:cubicBezTo>
                  <a:cubicBezTo>
                    <a:pt x="275" y="306"/>
                    <a:pt x="276" y="305"/>
                    <a:pt x="277" y="304"/>
                  </a:cubicBezTo>
                  <a:cubicBezTo>
                    <a:pt x="277" y="304"/>
                    <a:pt x="277" y="306"/>
                    <a:pt x="277" y="306"/>
                  </a:cubicBezTo>
                  <a:cubicBezTo>
                    <a:pt x="276" y="307"/>
                    <a:pt x="275" y="307"/>
                    <a:pt x="275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5" y="309"/>
                    <a:pt x="279" y="310"/>
                    <a:pt x="279" y="310"/>
                  </a:cubicBezTo>
                  <a:cubicBezTo>
                    <a:pt x="281" y="314"/>
                    <a:pt x="281" y="314"/>
                    <a:pt x="281" y="314"/>
                  </a:cubicBezTo>
                  <a:cubicBezTo>
                    <a:pt x="281" y="313"/>
                    <a:pt x="282" y="312"/>
                    <a:pt x="283" y="313"/>
                  </a:cubicBezTo>
                  <a:cubicBezTo>
                    <a:pt x="283" y="313"/>
                    <a:pt x="283" y="315"/>
                    <a:pt x="283" y="316"/>
                  </a:cubicBezTo>
                  <a:cubicBezTo>
                    <a:pt x="284" y="317"/>
                    <a:pt x="285" y="317"/>
                    <a:pt x="285" y="317"/>
                  </a:cubicBezTo>
                  <a:cubicBezTo>
                    <a:pt x="287" y="313"/>
                    <a:pt x="285" y="315"/>
                    <a:pt x="287" y="313"/>
                  </a:cubicBezTo>
                  <a:cubicBezTo>
                    <a:pt x="288" y="312"/>
                    <a:pt x="289" y="313"/>
                    <a:pt x="290" y="312"/>
                  </a:cubicBezTo>
                  <a:cubicBezTo>
                    <a:pt x="290" y="312"/>
                    <a:pt x="291" y="310"/>
                    <a:pt x="291" y="310"/>
                  </a:cubicBezTo>
                  <a:cubicBezTo>
                    <a:pt x="292" y="308"/>
                    <a:pt x="295" y="306"/>
                    <a:pt x="295" y="304"/>
                  </a:cubicBezTo>
                  <a:cubicBezTo>
                    <a:pt x="296" y="303"/>
                    <a:pt x="294" y="303"/>
                    <a:pt x="295" y="302"/>
                  </a:cubicBezTo>
                  <a:cubicBezTo>
                    <a:pt x="295" y="301"/>
                    <a:pt x="296" y="300"/>
                    <a:pt x="297" y="299"/>
                  </a:cubicBezTo>
                  <a:cubicBezTo>
                    <a:pt x="303" y="299"/>
                    <a:pt x="307" y="298"/>
                    <a:pt x="311" y="300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4" y="297"/>
                    <a:pt x="315" y="297"/>
                  </a:cubicBezTo>
                  <a:cubicBezTo>
                    <a:pt x="315" y="296"/>
                    <a:pt x="314" y="294"/>
                    <a:pt x="314" y="294"/>
                  </a:cubicBezTo>
                  <a:cubicBezTo>
                    <a:pt x="316" y="293"/>
                    <a:pt x="315" y="294"/>
                    <a:pt x="316" y="292"/>
                  </a:cubicBezTo>
                  <a:cubicBezTo>
                    <a:pt x="315" y="291"/>
                    <a:pt x="314" y="291"/>
                    <a:pt x="313" y="291"/>
                  </a:cubicBezTo>
                  <a:cubicBezTo>
                    <a:pt x="313" y="290"/>
                    <a:pt x="313" y="289"/>
                    <a:pt x="312" y="288"/>
                  </a:cubicBezTo>
                  <a:cubicBezTo>
                    <a:pt x="314" y="285"/>
                    <a:pt x="316" y="282"/>
                    <a:pt x="317" y="278"/>
                  </a:cubicBezTo>
                  <a:cubicBezTo>
                    <a:pt x="317" y="278"/>
                    <a:pt x="317" y="273"/>
                    <a:pt x="317" y="271"/>
                  </a:cubicBezTo>
                  <a:cubicBezTo>
                    <a:pt x="318" y="271"/>
                    <a:pt x="318" y="271"/>
                    <a:pt x="318" y="271"/>
                  </a:cubicBezTo>
                  <a:cubicBezTo>
                    <a:pt x="319" y="270"/>
                    <a:pt x="319" y="268"/>
                    <a:pt x="320" y="266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2" y="266"/>
                    <a:pt x="322" y="263"/>
                    <a:pt x="321" y="262"/>
                  </a:cubicBezTo>
                  <a:cubicBezTo>
                    <a:pt x="323" y="262"/>
                    <a:pt x="323" y="262"/>
                    <a:pt x="323" y="262"/>
                  </a:cubicBezTo>
                  <a:cubicBezTo>
                    <a:pt x="323" y="261"/>
                    <a:pt x="322" y="259"/>
                    <a:pt x="323" y="258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5" y="253"/>
                    <a:pt x="325" y="251"/>
                    <a:pt x="324" y="248"/>
                  </a:cubicBezTo>
                  <a:cubicBezTo>
                    <a:pt x="325" y="247"/>
                    <a:pt x="326" y="247"/>
                    <a:pt x="327" y="246"/>
                  </a:cubicBezTo>
                  <a:cubicBezTo>
                    <a:pt x="327" y="246"/>
                    <a:pt x="327" y="244"/>
                    <a:pt x="327" y="243"/>
                  </a:cubicBezTo>
                  <a:cubicBezTo>
                    <a:pt x="328" y="242"/>
                    <a:pt x="330" y="242"/>
                    <a:pt x="331" y="241"/>
                  </a:cubicBezTo>
                  <a:cubicBezTo>
                    <a:pt x="332" y="241"/>
                    <a:pt x="332" y="239"/>
                    <a:pt x="333" y="238"/>
                  </a:cubicBezTo>
                  <a:cubicBezTo>
                    <a:pt x="333" y="238"/>
                    <a:pt x="333" y="238"/>
                    <a:pt x="333" y="238"/>
                  </a:cubicBezTo>
                  <a:cubicBezTo>
                    <a:pt x="335" y="237"/>
                    <a:pt x="335" y="238"/>
                    <a:pt x="337" y="237"/>
                  </a:cubicBezTo>
                  <a:cubicBezTo>
                    <a:pt x="337" y="236"/>
                    <a:pt x="336" y="233"/>
                    <a:pt x="337" y="232"/>
                  </a:cubicBezTo>
                  <a:cubicBezTo>
                    <a:pt x="337" y="231"/>
                    <a:pt x="338" y="230"/>
                    <a:pt x="339" y="230"/>
                  </a:cubicBezTo>
                  <a:cubicBezTo>
                    <a:pt x="340" y="230"/>
                    <a:pt x="340" y="230"/>
                    <a:pt x="340" y="230"/>
                  </a:cubicBezTo>
                  <a:cubicBezTo>
                    <a:pt x="340" y="229"/>
                    <a:pt x="340" y="227"/>
                    <a:pt x="340" y="227"/>
                  </a:cubicBezTo>
                  <a:cubicBezTo>
                    <a:pt x="340" y="225"/>
                    <a:pt x="342" y="223"/>
                    <a:pt x="342" y="222"/>
                  </a:cubicBezTo>
                  <a:cubicBezTo>
                    <a:pt x="342" y="220"/>
                    <a:pt x="341" y="218"/>
                    <a:pt x="341" y="217"/>
                  </a:cubicBezTo>
                  <a:cubicBezTo>
                    <a:pt x="341" y="217"/>
                    <a:pt x="342" y="215"/>
                    <a:pt x="343" y="215"/>
                  </a:cubicBezTo>
                  <a:cubicBezTo>
                    <a:pt x="341" y="210"/>
                    <a:pt x="342" y="208"/>
                    <a:pt x="343" y="204"/>
                  </a:cubicBezTo>
                  <a:cubicBezTo>
                    <a:pt x="342" y="203"/>
                    <a:pt x="342" y="204"/>
                    <a:pt x="341" y="202"/>
                  </a:cubicBezTo>
                  <a:cubicBezTo>
                    <a:pt x="343" y="200"/>
                    <a:pt x="347" y="200"/>
                    <a:pt x="343" y="197"/>
                  </a:cubicBezTo>
                  <a:cubicBezTo>
                    <a:pt x="344" y="195"/>
                    <a:pt x="347" y="194"/>
                    <a:pt x="345" y="189"/>
                  </a:cubicBezTo>
                  <a:cubicBezTo>
                    <a:pt x="345" y="187"/>
                    <a:pt x="343" y="186"/>
                    <a:pt x="342" y="185"/>
                  </a:cubicBezTo>
                  <a:cubicBezTo>
                    <a:pt x="341" y="184"/>
                    <a:pt x="340" y="179"/>
                    <a:pt x="340" y="179"/>
                  </a:cubicBezTo>
                  <a:cubicBezTo>
                    <a:pt x="340" y="175"/>
                    <a:pt x="340" y="169"/>
                    <a:pt x="341" y="167"/>
                  </a:cubicBezTo>
                  <a:cubicBezTo>
                    <a:pt x="341" y="165"/>
                    <a:pt x="341" y="165"/>
                    <a:pt x="341" y="165"/>
                  </a:cubicBezTo>
                  <a:cubicBezTo>
                    <a:pt x="340" y="165"/>
                    <a:pt x="341" y="161"/>
                    <a:pt x="341" y="161"/>
                  </a:cubicBezTo>
                  <a:cubicBezTo>
                    <a:pt x="339" y="160"/>
                    <a:pt x="339" y="160"/>
                    <a:pt x="339" y="160"/>
                  </a:cubicBezTo>
                  <a:cubicBezTo>
                    <a:pt x="339" y="159"/>
                    <a:pt x="340" y="158"/>
                    <a:pt x="339" y="157"/>
                  </a:cubicBezTo>
                  <a:cubicBezTo>
                    <a:pt x="339" y="156"/>
                    <a:pt x="338" y="156"/>
                    <a:pt x="337" y="156"/>
                  </a:cubicBezTo>
                  <a:cubicBezTo>
                    <a:pt x="336" y="155"/>
                    <a:pt x="336" y="153"/>
                    <a:pt x="335" y="152"/>
                  </a:cubicBezTo>
                  <a:cubicBezTo>
                    <a:pt x="335" y="151"/>
                    <a:pt x="332" y="151"/>
                    <a:pt x="332" y="150"/>
                  </a:cubicBezTo>
                  <a:cubicBezTo>
                    <a:pt x="331" y="149"/>
                    <a:pt x="332" y="148"/>
                    <a:pt x="332" y="147"/>
                  </a:cubicBezTo>
                  <a:cubicBezTo>
                    <a:pt x="332" y="146"/>
                    <a:pt x="330" y="144"/>
                    <a:pt x="329" y="143"/>
                  </a:cubicBezTo>
                  <a:cubicBezTo>
                    <a:pt x="328" y="142"/>
                    <a:pt x="324" y="140"/>
                    <a:pt x="323" y="139"/>
                  </a:cubicBezTo>
                  <a:cubicBezTo>
                    <a:pt x="322" y="136"/>
                    <a:pt x="324" y="130"/>
                    <a:pt x="322" y="127"/>
                  </a:cubicBezTo>
                  <a:cubicBezTo>
                    <a:pt x="321" y="127"/>
                    <a:pt x="321" y="127"/>
                    <a:pt x="321" y="127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7" y="123"/>
                    <a:pt x="315" y="126"/>
                    <a:pt x="313" y="123"/>
                  </a:cubicBezTo>
                  <a:cubicBezTo>
                    <a:pt x="311" y="119"/>
                    <a:pt x="314" y="118"/>
                    <a:pt x="313" y="114"/>
                  </a:cubicBezTo>
                  <a:cubicBezTo>
                    <a:pt x="312" y="113"/>
                    <a:pt x="312" y="113"/>
                    <a:pt x="312" y="113"/>
                  </a:cubicBezTo>
                  <a:cubicBezTo>
                    <a:pt x="311" y="112"/>
                    <a:pt x="312" y="111"/>
                    <a:pt x="311" y="110"/>
                  </a:cubicBezTo>
                  <a:cubicBezTo>
                    <a:pt x="309" y="105"/>
                    <a:pt x="304" y="110"/>
                    <a:pt x="307" y="100"/>
                  </a:cubicBezTo>
                  <a:cubicBezTo>
                    <a:pt x="306" y="99"/>
                    <a:pt x="304" y="97"/>
                    <a:pt x="302" y="96"/>
                  </a:cubicBezTo>
                  <a:cubicBezTo>
                    <a:pt x="302" y="96"/>
                    <a:pt x="302" y="94"/>
                    <a:pt x="302" y="94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8" y="93"/>
                    <a:pt x="296" y="94"/>
                  </a:cubicBezTo>
                  <a:cubicBezTo>
                    <a:pt x="296" y="93"/>
                    <a:pt x="295" y="93"/>
                    <a:pt x="294" y="92"/>
                  </a:cubicBezTo>
                  <a:cubicBezTo>
                    <a:pt x="294" y="92"/>
                    <a:pt x="294" y="90"/>
                    <a:pt x="294" y="90"/>
                  </a:cubicBezTo>
                  <a:cubicBezTo>
                    <a:pt x="293" y="89"/>
                    <a:pt x="291" y="90"/>
                    <a:pt x="290" y="90"/>
                  </a:cubicBezTo>
                  <a:cubicBezTo>
                    <a:pt x="289" y="89"/>
                    <a:pt x="288" y="88"/>
                    <a:pt x="287" y="88"/>
                  </a:cubicBezTo>
                  <a:cubicBezTo>
                    <a:pt x="285" y="87"/>
                    <a:pt x="285" y="87"/>
                    <a:pt x="285" y="87"/>
                  </a:cubicBezTo>
                  <a:cubicBezTo>
                    <a:pt x="284" y="85"/>
                    <a:pt x="285" y="82"/>
                    <a:pt x="285" y="82"/>
                  </a:cubicBezTo>
                  <a:cubicBezTo>
                    <a:pt x="284" y="77"/>
                    <a:pt x="285" y="74"/>
                    <a:pt x="284" y="68"/>
                  </a:cubicBezTo>
                  <a:cubicBezTo>
                    <a:pt x="284" y="68"/>
                    <a:pt x="282" y="66"/>
                    <a:pt x="282" y="66"/>
                  </a:cubicBezTo>
                  <a:cubicBezTo>
                    <a:pt x="282" y="65"/>
                    <a:pt x="282" y="63"/>
                    <a:pt x="282" y="62"/>
                  </a:cubicBezTo>
                  <a:cubicBezTo>
                    <a:pt x="282" y="61"/>
                    <a:pt x="277" y="58"/>
                    <a:pt x="277" y="56"/>
                  </a:cubicBezTo>
                  <a:cubicBezTo>
                    <a:pt x="276" y="54"/>
                    <a:pt x="277" y="45"/>
                    <a:pt x="277" y="42"/>
                  </a:cubicBezTo>
                  <a:cubicBezTo>
                    <a:pt x="276" y="42"/>
                    <a:pt x="277" y="41"/>
                    <a:pt x="277" y="41"/>
                  </a:cubicBezTo>
                  <a:cubicBezTo>
                    <a:pt x="276" y="41"/>
                    <a:pt x="275" y="41"/>
                    <a:pt x="275" y="42"/>
                  </a:cubicBezTo>
                  <a:cubicBezTo>
                    <a:pt x="273" y="39"/>
                    <a:pt x="272" y="37"/>
                    <a:pt x="270" y="34"/>
                  </a:cubicBezTo>
                  <a:cubicBezTo>
                    <a:pt x="268" y="36"/>
                    <a:pt x="266" y="37"/>
                    <a:pt x="265" y="39"/>
                  </a:cubicBezTo>
                  <a:cubicBezTo>
                    <a:pt x="264" y="38"/>
                    <a:pt x="263" y="37"/>
                    <a:pt x="262" y="37"/>
                  </a:cubicBezTo>
                  <a:cubicBezTo>
                    <a:pt x="262" y="33"/>
                    <a:pt x="263" y="30"/>
                    <a:pt x="264" y="28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2" y="25"/>
                    <a:pt x="263" y="21"/>
                    <a:pt x="262" y="19"/>
                  </a:cubicBezTo>
                  <a:cubicBezTo>
                    <a:pt x="261" y="18"/>
                    <a:pt x="259" y="17"/>
                    <a:pt x="258" y="16"/>
                  </a:cubicBezTo>
                  <a:cubicBezTo>
                    <a:pt x="258" y="15"/>
                    <a:pt x="259" y="13"/>
                    <a:pt x="258" y="12"/>
                  </a:cubicBezTo>
                  <a:cubicBezTo>
                    <a:pt x="258" y="11"/>
                    <a:pt x="256" y="11"/>
                    <a:pt x="256" y="10"/>
                  </a:cubicBezTo>
                  <a:cubicBezTo>
                    <a:pt x="255" y="10"/>
                    <a:pt x="256" y="8"/>
                    <a:pt x="256" y="7"/>
                  </a:cubicBezTo>
                  <a:cubicBezTo>
                    <a:pt x="255" y="6"/>
                    <a:pt x="253" y="6"/>
                    <a:pt x="253" y="5"/>
                  </a:cubicBezTo>
                  <a:cubicBezTo>
                    <a:pt x="252" y="4"/>
                    <a:pt x="252" y="2"/>
                    <a:pt x="252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50" y="2"/>
                    <a:pt x="249" y="1"/>
                    <a:pt x="248" y="1"/>
                  </a:cubicBezTo>
                  <a:cubicBezTo>
                    <a:pt x="248" y="5"/>
                    <a:pt x="249" y="7"/>
                    <a:pt x="248" y="11"/>
                  </a:cubicBezTo>
                  <a:cubicBezTo>
                    <a:pt x="247" y="12"/>
                    <a:pt x="245" y="14"/>
                    <a:pt x="245" y="15"/>
                  </a:cubicBezTo>
                  <a:cubicBezTo>
                    <a:pt x="245" y="16"/>
                    <a:pt x="246" y="16"/>
                    <a:pt x="246" y="1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6" y="28"/>
                    <a:pt x="244" y="28"/>
                    <a:pt x="244" y="32"/>
                  </a:cubicBezTo>
                  <a:cubicBezTo>
                    <a:pt x="243" y="34"/>
                    <a:pt x="244" y="40"/>
                    <a:pt x="245" y="43"/>
                  </a:cubicBezTo>
                  <a:cubicBezTo>
                    <a:pt x="245" y="43"/>
                    <a:pt x="246" y="45"/>
                    <a:pt x="246" y="46"/>
                  </a:cubicBezTo>
                  <a:cubicBezTo>
                    <a:pt x="246" y="46"/>
                    <a:pt x="244" y="47"/>
                    <a:pt x="244" y="48"/>
                  </a:cubicBezTo>
                  <a:cubicBezTo>
                    <a:pt x="244" y="50"/>
                    <a:pt x="245" y="52"/>
                    <a:pt x="244" y="54"/>
                  </a:cubicBezTo>
                  <a:cubicBezTo>
                    <a:pt x="244" y="55"/>
                    <a:pt x="242" y="57"/>
                    <a:pt x="241" y="58"/>
                  </a:cubicBezTo>
                  <a:cubicBezTo>
                    <a:pt x="244" y="61"/>
                    <a:pt x="239" y="65"/>
                    <a:pt x="239" y="66"/>
                  </a:cubicBezTo>
                  <a:cubicBezTo>
                    <a:pt x="239" y="68"/>
                    <a:pt x="239" y="70"/>
                    <a:pt x="239" y="72"/>
                  </a:cubicBezTo>
                  <a:cubicBezTo>
                    <a:pt x="237" y="72"/>
                    <a:pt x="232" y="74"/>
                    <a:pt x="229" y="73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0"/>
                    <a:pt x="226" y="66"/>
                    <a:pt x="225" y="65"/>
                  </a:cubicBezTo>
                  <a:cubicBezTo>
                    <a:pt x="224" y="64"/>
                    <a:pt x="222" y="64"/>
                    <a:pt x="220" y="64"/>
                  </a:cubicBezTo>
                  <a:cubicBezTo>
                    <a:pt x="218" y="62"/>
                    <a:pt x="216" y="57"/>
                    <a:pt x="214" y="56"/>
                  </a:cubicBezTo>
                  <a:cubicBezTo>
                    <a:pt x="212" y="55"/>
                    <a:pt x="211" y="56"/>
                    <a:pt x="210" y="55"/>
                  </a:cubicBezTo>
                  <a:cubicBezTo>
                    <a:pt x="208" y="54"/>
                    <a:pt x="208" y="52"/>
                    <a:pt x="206" y="52"/>
                  </a:cubicBezTo>
                  <a:cubicBezTo>
                    <a:pt x="205" y="51"/>
                    <a:pt x="203" y="52"/>
                    <a:pt x="202" y="52"/>
                  </a:cubicBezTo>
                  <a:cubicBezTo>
                    <a:pt x="202" y="51"/>
                    <a:pt x="201" y="48"/>
                    <a:pt x="200" y="48"/>
                  </a:cubicBezTo>
                  <a:cubicBezTo>
                    <a:pt x="199" y="47"/>
                    <a:pt x="198" y="47"/>
                    <a:pt x="197" y="47"/>
                  </a:cubicBezTo>
                  <a:cubicBezTo>
                    <a:pt x="196" y="46"/>
                    <a:pt x="194" y="45"/>
                    <a:pt x="193" y="44"/>
                  </a:cubicBezTo>
                  <a:cubicBezTo>
                    <a:pt x="194" y="40"/>
                    <a:pt x="193" y="38"/>
                    <a:pt x="194" y="34"/>
                  </a:cubicBezTo>
                  <a:cubicBezTo>
                    <a:pt x="194" y="34"/>
                    <a:pt x="196" y="33"/>
                    <a:pt x="196" y="33"/>
                  </a:cubicBezTo>
                  <a:cubicBezTo>
                    <a:pt x="197" y="31"/>
                    <a:pt x="196" y="28"/>
                    <a:pt x="196" y="25"/>
                  </a:cubicBezTo>
                  <a:cubicBezTo>
                    <a:pt x="203" y="27"/>
                    <a:pt x="202" y="26"/>
                    <a:pt x="200" y="20"/>
                  </a:cubicBezTo>
                  <a:cubicBezTo>
                    <a:pt x="202" y="19"/>
                    <a:pt x="204" y="18"/>
                    <a:pt x="206" y="17"/>
                  </a:cubicBezTo>
                  <a:cubicBezTo>
                    <a:pt x="206" y="17"/>
                    <a:pt x="205" y="15"/>
                    <a:pt x="206" y="14"/>
                  </a:cubicBezTo>
                  <a:cubicBezTo>
                    <a:pt x="205" y="14"/>
                    <a:pt x="204" y="15"/>
                    <a:pt x="204" y="15"/>
                  </a:cubicBezTo>
                  <a:cubicBezTo>
                    <a:pt x="203" y="14"/>
                    <a:pt x="204" y="14"/>
                    <a:pt x="203" y="14"/>
                  </a:cubicBezTo>
                  <a:cubicBezTo>
                    <a:pt x="203" y="12"/>
                    <a:pt x="204" y="12"/>
                    <a:pt x="204" y="10"/>
                  </a:cubicBezTo>
                  <a:cubicBezTo>
                    <a:pt x="202" y="12"/>
                    <a:pt x="201" y="12"/>
                    <a:pt x="198" y="13"/>
                  </a:cubicBezTo>
                  <a:cubicBezTo>
                    <a:pt x="198" y="13"/>
                    <a:pt x="198" y="15"/>
                    <a:pt x="198" y="15"/>
                  </a:cubicBezTo>
                  <a:cubicBezTo>
                    <a:pt x="198" y="14"/>
                    <a:pt x="195" y="11"/>
                    <a:pt x="194" y="11"/>
                  </a:cubicBezTo>
                  <a:cubicBezTo>
                    <a:pt x="192" y="11"/>
                    <a:pt x="191" y="12"/>
                    <a:pt x="190" y="12"/>
                  </a:cubicBezTo>
                  <a:cubicBezTo>
                    <a:pt x="188" y="13"/>
                    <a:pt x="188" y="11"/>
                    <a:pt x="187" y="11"/>
                  </a:cubicBezTo>
                  <a:cubicBezTo>
                    <a:pt x="185" y="11"/>
                    <a:pt x="184" y="12"/>
                    <a:pt x="182" y="12"/>
                  </a:cubicBezTo>
                  <a:cubicBezTo>
                    <a:pt x="181" y="10"/>
                    <a:pt x="181" y="10"/>
                    <a:pt x="181" y="10"/>
                  </a:cubicBezTo>
                  <a:cubicBezTo>
                    <a:pt x="179" y="9"/>
                    <a:pt x="178" y="11"/>
                    <a:pt x="177" y="10"/>
                  </a:cubicBezTo>
                  <a:cubicBezTo>
                    <a:pt x="176" y="10"/>
                    <a:pt x="176" y="8"/>
                    <a:pt x="175" y="7"/>
                  </a:cubicBezTo>
                  <a:cubicBezTo>
                    <a:pt x="173" y="8"/>
                    <a:pt x="172" y="8"/>
                    <a:pt x="170" y="9"/>
                  </a:cubicBezTo>
                  <a:cubicBezTo>
                    <a:pt x="167" y="2"/>
                    <a:pt x="168" y="7"/>
                    <a:pt x="162" y="4"/>
                  </a:cubicBezTo>
                  <a:cubicBezTo>
                    <a:pt x="162" y="4"/>
                    <a:pt x="161" y="5"/>
                    <a:pt x="161" y="5"/>
                  </a:cubicBezTo>
                  <a:cubicBezTo>
                    <a:pt x="162" y="6"/>
                    <a:pt x="164" y="8"/>
                    <a:pt x="164" y="8"/>
                  </a:cubicBezTo>
                  <a:cubicBezTo>
                    <a:pt x="165" y="9"/>
                    <a:pt x="166" y="8"/>
                    <a:pt x="167" y="8"/>
                  </a:cubicBezTo>
                  <a:cubicBezTo>
                    <a:pt x="169" y="9"/>
                    <a:pt x="169" y="12"/>
                    <a:pt x="170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5"/>
                    <a:pt x="168" y="16"/>
                    <a:pt x="168" y="17"/>
                  </a:cubicBezTo>
                  <a:cubicBezTo>
                    <a:pt x="166" y="16"/>
                    <a:pt x="162" y="13"/>
                    <a:pt x="158" y="14"/>
                  </a:cubicBezTo>
                  <a:cubicBezTo>
                    <a:pt x="158" y="15"/>
                    <a:pt x="158" y="16"/>
                    <a:pt x="157" y="16"/>
                  </a:cubicBezTo>
                  <a:cubicBezTo>
                    <a:pt x="156" y="13"/>
                    <a:pt x="157" y="14"/>
                    <a:pt x="156" y="13"/>
                  </a:cubicBezTo>
                  <a:cubicBezTo>
                    <a:pt x="152" y="17"/>
                    <a:pt x="154" y="17"/>
                    <a:pt x="150" y="15"/>
                  </a:cubicBezTo>
                  <a:cubicBezTo>
                    <a:pt x="150" y="16"/>
                    <a:pt x="151" y="18"/>
                    <a:pt x="151" y="18"/>
                  </a:cubicBezTo>
                  <a:cubicBezTo>
                    <a:pt x="150" y="19"/>
                    <a:pt x="147" y="20"/>
                    <a:pt x="147" y="20"/>
                  </a:cubicBezTo>
                  <a:cubicBezTo>
                    <a:pt x="147" y="21"/>
                    <a:pt x="146" y="22"/>
                    <a:pt x="147" y="22"/>
                  </a:cubicBezTo>
                  <a:cubicBezTo>
                    <a:pt x="148" y="23"/>
                    <a:pt x="149" y="25"/>
                    <a:pt x="150" y="26"/>
                  </a:cubicBezTo>
                  <a:cubicBezTo>
                    <a:pt x="144" y="26"/>
                    <a:pt x="145" y="27"/>
                    <a:pt x="144" y="33"/>
                  </a:cubicBezTo>
                  <a:cubicBezTo>
                    <a:pt x="142" y="33"/>
                    <a:pt x="143" y="33"/>
                    <a:pt x="141" y="33"/>
                  </a:cubicBezTo>
                  <a:cubicBezTo>
                    <a:pt x="141" y="33"/>
                    <a:pt x="140" y="40"/>
                    <a:pt x="142" y="41"/>
                  </a:cubicBezTo>
                  <a:cubicBezTo>
                    <a:pt x="143" y="41"/>
                    <a:pt x="144" y="41"/>
                    <a:pt x="144" y="42"/>
                  </a:cubicBezTo>
                  <a:cubicBezTo>
                    <a:pt x="144" y="42"/>
                    <a:pt x="143" y="44"/>
                    <a:pt x="144" y="44"/>
                  </a:cubicBezTo>
                  <a:cubicBezTo>
                    <a:pt x="142" y="44"/>
                    <a:pt x="139" y="44"/>
                    <a:pt x="139" y="44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2" y="40"/>
                    <a:pt x="131" y="39"/>
                    <a:pt x="131" y="47"/>
                  </a:cubicBezTo>
                  <a:cubicBezTo>
                    <a:pt x="129" y="47"/>
                    <a:pt x="129" y="46"/>
                    <a:pt x="129" y="48"/>
                  </a:cubicBezTo>
                  <a:cubicBezTo>
                    <a:pt x="126" y="48"/>
                    <a:pt x="129" y="43"/>
                    <a:pt x="129" y="43"/>
                  </a:cubicBezTo>
                  <a:cubicBezTo>
                    <a:pt x="129" y="43"/>
                    <a:pt x="129" y="39"/>
                    <a:pt x="129" y="38"/>
                  </a:cubicBezTo>
                  <a:cubicBezTo>
                    <a:pt x="128" y="38"/>
                    <a:pt x="128" y="38"/>
                    <a:pt x="128" y="38"/>
                  </a:cubicBezTo>
                  <a:cubicBezTo>
                    <a:pt x="127" y="37"/>
                    <a:pt x="127" y="36"/>
                    <a:pt x="127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4"/>
                    <a:pt x="125" y="33"/>
                    <a:pt x="125" y="32"/>
                  </a:cubicBezTo>
                  <a:cubicBezTo>
                    <a:pt x="122" y="28"/>
                    <a:pt x="117" y="31"/>
                    <a:pt x="114" y="33"/>
                  </a:cubicBezTo>
                  <a:cubicBezTo>
                    <a:pt x="114" y="32"/>
                    <a:pt x="115" y="31"/>
                    <a:pt x="113" y="31"/>
                  </a:cubicBezTo>
                  <a:cubicBezTo>
                    <a:pt x="113" y="34"/>
                    <a:pt x="113" y="35"/>
                    <a:pt x="113" y="38"/>
                  </a:cubicBezTo>
                  <a:cubicBezTo>
                    <a:pt x="112" y="38"/>
                    <a:pt x="111" y="37"/>
                    <a:pt x="111" y="37"/>
                  </a:cubicBezTo>
                  <a:cubicBezTo>
                    <a:pt x="111" y="37"/>
                    <a:pt x="111" y="35"/>
                    <a:pt x="111" y="35"/>
                  </a:cubicBezTo>
                  <a:cubicBezTo>
                    <a:pt x="110" y="35"/>
                    <a:pt x="109" y="38"/>
                    <a:pt x="109" y="38"/>
                  </a:cubicBezTo>
                  <a:cubicBezTo>
                    <a:pt x="109" y="39"/>
                    <a:pt x="108" y="38"/>
                    <a:pt x="107" y="38"/>
                  </a:cubicBezTo>
                  <a:cubicBezTo>
                    <a:pt x="107" y="39"/>
                    <a:pt x="106" y="41"/>
                    <a:pt x="107" y="40"/>
                  </a:cubicBezTo>
                  <a:cubicBezTo>
                    <a:pt x="107" y="42"/>
                    <a:pt x="107" y="41"/>
                    <a:pt x="108" y="41"/>
                  </a:cubicBezTo>
                  <a:cubicBezTo>
                    <a:pt x="108" y="41"/>
                    <a:pt x="108" y="43"/>
                    <a:pt x="108" y="43"/>
                  </a:cubicBezTo>
                  <a:cubicBezTo>
                    <a:pt x="106" y="44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7"/>
                  </a:cubicBezTo>
                  <a:cubicBezTo>
                    <a:pt x="102" y="46"/>
                    <a:pt x="104" y="46"/>
                    <a:pt x="99" y="47"/>
                  </a:cubicBezTo>
                  <a:cubicBezTo>
                    <a:pt x="101" y="52"/>
                    <a:pt x="100" y="53"/>
                    <a:pt x="98" y="56"/>
                  </a:cubicBezTo>
                  <a:cubicBezTo>
                    <a:pt x="97" y="55"/>
                    <a:pt x="96" y="56"/>
                    <a:pt x="95" y="55"/>
                  </a:cubicBezTo>
                  <a:cubicBezTo>
                    <a:pt x="95" y="55"/>
                    <a:pt x="95" y="53"/>
                    <a:pt x="95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2" y="54"/>
                    <a:pt x="93" y="54"/>
                    <a:pt x="91" y="54"/>
                  </a:cubicBezTo>
                  <a:cubicBezTo>
                    <a:pt x="91" y="57"/>
                    <a:pt x="90" y="60"/>
                    <a:pt x="91" y="62"/>
                  </a:cubicBezTo>
                  <a:cubicBezTo>
                    <a:pt x="92" y="63"/>
                    <a:pt x="93" y="64"/>
                    <a:pt x="93" y="64"/>
                  </a:cubicBezTo>
                  <a:cubicBezTo>
                    <a:pt x="92" y="65"/>
                    <a:pt x="92" y="65"/>
                    <a:pt x="91" y="65"/>
                  </a:cubicBezTo>
                  <a:cubicBezTo>
                    <a:pt x="91" y="65"/>
                    <a:pt x="91" y="67"/>
                    <a:pt x="91" y="68"/>
                  </a:cubicBezTo>
                  <a:cubicBezTo>
                    <a:pt x="90" y="66"/>
                    <a:pt x="88" y="65"/>
                    <a:pt x="87" y="64"/>
                  </a:cubicBezTo>
                  <a:cubicBezTo>
                    <a:pt x="87" y="62"/>
                    <a:pt x="88" y="60"/>
                    <a:pt x="87" y="58"/>
                  </a:cubicBezTo>
                  <a:cubicBezTo>
                    <a:pt x="86" y="58"/>
                    <a:pt x="85" y="58"/>
                    <a:pt x="85" y="58"/>
                  </a:cubicBezTo>
                  <a:cubicBezTo>
                    <a:pt x="84" y="58"/>
                    <a:pt x="85" y="60"/>
                    <a:pt x="85" y="60"/>
                  </a:cubicBezTo>
                  <a:cubicBezTo>
                    <a:pt x="85" y="60"/>
                    <a:pt x="81" y="62"/>
                    <a:pt x="81" y="62"/>
                  </a:cubicBezTo>
                  <a:cubicBezTo>
                    <a:pt x="78" y="66"/>
                    <a:pt x="81" y="69"/>
                    <a:pt x="80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9" y="74"/>
                    <a:pt x="78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80" y="77"/>
                    <a:pt x="80" y="78"/>
                  </a:cubicBezTo>
                  <a:cubicBezTo>
                    <a:pt x="79" y="79"/>
                    <a:pt x="76" y="79"/>
                    <a:pt x="75" y="81"/>
                  </a:cubicBezTo>
                  <a:cubicBezTo>
                    <a:pt x="74" y="81"/>
                    <a:pt x="75" y="82"/>
                    <a:pt x="75" y="83"/>
                  </a:cubicBezTo>
                  <a:cubicBezTo>
                    <a:pt x="75" y="83"/>
                    <a:pt x="69" y="90"/>
                    <a:pt x="69" y="90"/>
                  </a:cubicBezTo>
                  <a:cubicBezTo>
                    <a:pt x="66" y="92"/>
                    <a:pt x="64" y="91"/>
                    <a:pt x="59" y="92"/>
                  </a:cubicBezTo>
                  <a:cubicBezTo>
                    <a:pt x="58" y="93"/>
                    <a:pt x="56" y="95"/>
                    <a:pt x="55" y="95"/>
                  </a:cubicBezTo>
                  <a:cubicBezTo>
                    <a:pt x="54" y="95"/>
                    <a:pt x="52" y="94"/>
                    <a:pt x="51" y="94"/>
                  </a:cubicBezTo>
                  <a:cubicBezTo>
                    <a:pt x="49" y="95"/>
                    <a:pt x="49" y="99"/>
                    <a:pt x="47" y="100"/>
                  </a:cubicBezTo>
                  <a:cubicBezTo>
                    <a:pt x="46" y="101"/>
                    <a:pt x="44" y="100"/>
                    <a:pt x="43" y="101"/>
                  </a:cubicBezTo>
                  <a:cubicBezTo>
                    <a:pt x="42" y="101"/>
                    <a:pt x="42" y="103"/>
                    <a:pt x="42" y="103"/>
                  </a:cubicBezTo>
                  <a:cubicBezTo>
                    <a:pt x="39" y="105"/>
                    <a:pt x="35" y="103"/>
                    <a:pt x="33" y="102"/>
                  </a:cubicBezTo>
                  <a:cubicBezTo>
                    <a:pt x="32" y="103"/>
                    <a:pt x="32" y="104"/>
                    <a:pt x="32" y="106"/>
                  </a:cubicBezTo>
                  <a:cubicBezTo>
                    <a:pt x="31" y="105"/>
                    <a:pt x="27" y="105"/>
                    <a:pt x="27" y="106"/>
                  </a:cubicBezTo>
                  <a:cubicBezTo>
                    <a:pt x="25" y="106"/>
                    <a:pt x="24" y="111"/>
                    <a:pt x="22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0" y="112"/>
                    <a:pt x="21" y="114"/>
                    <a:pt x="20" y="114"/>
                  </a:cubicBezTo>
                  <a:cubicBezTo>
                    <a:pt x="20" y="114"/>
                    <a:pt x="19" y="114"/>
                    <a:pt x="18" y="114"/>
                  </a:cubicBezTo>
                  <a:cubicBezTo>
                    <a:pt x="16" y="115"/>
                    <a:pt x="15" y="119"/>
                    <a:pt x="14" y="120"/>
                  </a:cubicBezTo>
                  <a:cubicBezTo>
                    <a:pt x="12" y="121"/>
                    <a:pt x="10" y="122"/>
                    <a:pt x="8" y="123"/>
                  </a:cubicBezTo>
                  <a:cubicBezTo>
                    <a:pt x="8" y="122"/>
                    <a:pt x="7" y="121"/>
                    <a:pt x="8" y="121"/>
                  </a:cubicBezTo>
                  <a:cubicBezTo>
                    <a:pt x="9" y="120"/>
                    <a:pt x="8" y="118"/>
                    <a:pt x="8" y="118"/>
                  </a:cubicBezTo>
                  <a:cubicBezTo>
                    <a:pt x="8" y="118"/>
                    <a:pt x="9" y="117"/>
                    <a:pt x="8" y="117"/>
                  </a:cubicBezTo>
                  <a:cubicBezTo>
                    <a:pt x="6" y="119"/>
                    <a:pt x="7" y="123"/>
                    <a:pt x="4" y="124"/>
                  </a:cubicBezTo>
                  <a:cubicBezTo>
                    <a:pt x="4" y="124"/>
                    <a:pt x="6" y="128"/>
                    <a:pt x="6" y="128"/>
                  </a:cubicBezTo>
                  <a:cubicBezTo>
                    <a:pt x="7" y="127"/>
                    <a:pt x="6" y="132"/>
                    <a:pt x="6" y="133"/>
                  </a:cubicBezTo>
                  <a:cubicBezTo>
                    <a:pt x="6" y="132"/>
                    <a:pt x="6" y="134"/>
                    <a:pt x="6" y="134"/>
                  </a:cubicBezTo>
                  <a:cubicBezTo>
                    <a:pt x="7" y="137"/>
                    <a:pt x="5" y="139"/>
                    <a:pt x="4" y="141"/>
                  </a:cubicBezTo>
                  <a:cubicBezTo>
                    <a:pt x="4" y="141"/>
                    <a:pt x="2" y="141"/>
                    <a:pt x="2" y="141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1" y="143"/>
                    <a:pt x="2" y="143"/>
                    <a:pt x="2" y="143"/>
                  </a:cubicBezTo>
                  <a:cubicBezTo>
                    <a:pt x="4" y="145"/>
                    <a:pt x="6" y="146"/>
                    <a:pt x="7" y="148"/>
                  </a:cubicBezTo>
                  <a:cubicBezTo>
                    <a:pt x="8" y="151"/>
                    <a:pt x="7" y="152"/>
                    <a:pt x="7" y="155"/>
                  </a:cubicBezTo>
                  <a:cubicBezTo>
                    <a:pt x="7" y="157"/>
                    <a:pt x="8" y="160"/>
                    <a:pt x="9" y="164"/>
                  </a:cubicBezTo>
                  <a:cubicBezTo>
                    <a:pt x="7" y="163"/>
                    <a:pt x="7" y="164"/>
                    <a:pt x="5" y="163"/>
                  </a:cubicBezTo>
                  <a:cubicBezTo>
                    <a:pt x="5" y="162"/>
                    <a:pt x="5" y="159"/>
                    <a:pt x="5" y="159"/>
                  </a:cubicBezTo>
                  <a:cubicBezTo>
                    <a:pt x="4" y="159"/>
                    <a:pt x="4" y="159"/>
                    <a:pt x="4" y="159"/>
                  </a:cubicBezTo>
                  <a:cubicBezTo>
                    <a:pt x="5" y="164"/>
                    <a:pt x="6" y="165"/>
                    <a:pt x="7" y="169"/>
                  </a:cubicBezTo>
                  <a:cubicBezTo>
                    <a:pt x="7" y="169"/>
                    <a:pt x="5" y="170"/>
                    <a:pt x="5" y="169"/>
                  </a:cubicBezTo>
                  <a:cubicBezTo>
                    <a:pt x="3" y="169"/>
                    <a:pt x="3" y="163"/>
                    <a:pt x="2" y="160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1" y="165"/>
                    <a:pt x="2" y="168"/>
                  </a:cubicBezTo>
                  <a:cubicBezTo>
                    <a:pt x="2" y="168"/>
                    <a:pt x="3" y="168"/>
                    <a:pt x="3" y="169"/>
                  </a:cubicBezTo>
                  <a:cubicBezTo>
                    <a:pt x="5" y="172"/>
                    <a:pt x="7" y="173"/>
                    <a:pt x="9" y="176"/>
                  </a:cubicBezTo>
                  <a:cubicBezTo>
                    <a:pt x="10" y="177"/>
                    <a:pt x="9" y="178"/>
                    <a:pt x="10" y="180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0" y="181"/>
                    <a:pt x="10" y="185"/>
                    <a:pt x="10" y="185"/>
                  </a:cubicBezTo>
                  <a:cubicBezTo>
                    <a:pt x="11" y="187"/>
                    <a:pt x="14" y="188"/>
                    <a:pt x="16" y="189"/>
                  </a:cubicBezTo>
                  <a:cubicBezTo>
                    <a:pt x="15" y="191"/>
                    <a:pt x="14" y="193"/>
                    <a:pt x="14" y="194"/>
                  </a:cubicBezTo>
                  <a:cubicBezTo>
                    <a:pt x="15" y="195"/>
                    <a:pt x="19" y="198"/>
                    <a:pt x="19" y="201"/>
                  </a:cubicBezTo>
                  <a:cubicBezTo>
                    <a:pt x="19" y="201"/>
                    <a:pt x="18" y="202"/>
                    <a:pt x="18" y="203"/>
                  </a:cubicBezTo>
                  <a:cubicBezTo>
                    <a:pt x="17" y="205"/>
                    <a:pt x="18" y="209"/>
                    <a:pt x="18" y="211"/>
                  </a:cubicBezTo>
                  <a:cubicBezTo>
                    <a:pt x="19" y="213"/>
                    <a:pt x="20" y="215"/>
                    <a:pt x="21" y="217"/>
                  </a:cubicBezTo>
                  <a:cubicBezTo>
                    <a:pt x="22" y="221"/>
                    <a:pt x="21" y="221"/>
                    <a:pt x="22" y="224"/>
                  </a:cubicBezTo>
                  <a:cubicBezTo>
                    <a:pt x="22" y="224"/>
                    <a:pt x="24" y="227"/>
                    <a:pt x="24" y="227"/>
                  </a:cubicBezTo>
                  <a:cubicBezTo>
                    <a:pt x="24" y="228"/>
                    <a:pt x="22" y="230"/>
                    <a:pt x="22" y="230"/>
                  </a:cubicBezTo>
                  <a:cubicBezTo>
                    <a:pt x="22" y="233"/>
                    <a:pt x="24" y="233"/>
                    <a:pt x="24" y="235"/>
                  </a:cubicBezTo>
                  <a:cubicBezTo>
                    <a:pt x="23" y="236"/>
                    <a:pt x="22" y="237"/>
                    <a:pt x="22" y="237"/>
                  </a:cubicBezTo>
                  <a:cubicBezTo>
                    <a:pt x="21" y="242"/>
                    <a:pt x="22" y="244"/>
                    <a:pt x="22" y="249"/>
                  </a:cubicBezTo>
                  <a:cubicBezTo>
                    <a:pt x="21" y="249"/>
                    <a:pt x="21" y="250"/>
                    <a:pt x="20" y="250"/>
                  </a:cubicBezTo>
                  <a:cubicBezTo>
                    <a:pt x="20" y="249"/>
                    <a:pt x="18" y="247"/>
                    <a:pt x="18" y="247"/>
                  </a:cubicBezTo>
                  <a:cubicBezTo>
                    <a:pt x="17" y="247"/>
                    <a:pt x="15" y="247"/>
                    <a:pt x="16" y="248"/>
                  </a:cubicBezTo>
                  <a:cubicBezTo>
                    <a:pt x="16" y="247"/>
                    <a:pt x="16" y="251"/>
                    <a:pt x="17" y="252"/>
                  </a:cubicBezTo>
                  <a:cubicBezTo>
                    <a:pt x="19" y="256"/>
                    <a:pt x="21" y="254"/>
                    <a:pt x="24" y="257"/>
                  </a:cubicBezTo>
                  <a:cubicBezTo>
                    <a:pt x="25" y="258"/>
                    <a:pt x="26" y="261"/>
                    <a:pt x="27" y="262"/>
                  </a:cubicBezTo>
                  <a:cubicBezTo>
                    <a:pt x="28" y="263"/>
                    <a:pt x="32" y="262"/>
                    <a:pt x="32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4" y="262"/>
                    <a:pt x="36" y="261"/>
                    <a:pt x="37" y="262"/>
                  </a:cubicBezTo>
                  <a:cubicBezTo>
                    <a:pt x="37" y="262"/>
                    <a:pt x="40" y="264"/>
                    <a:pt x="41" y="264"/>
                  </a:cubicBezTo>
                  <a:cubicBezTo>
                    <a:pt x="41" y="264"/>
                    <a:pt x="42" y="262"/>
                    <a:pt x="42" y="262"/>
                  </a:cubicBezTo>
                  <a:cubicBezTo>
                    <a:pt x="42" y="262"/>
                    <a:pt x="43" y="262"/>
                    <a:pt x="44" y="262"/>
                  </a:cubicBezTo>
                  <a:cubicBezTo>
                    <a:pt x="44" y="262"/>
                    <a:pt x="48" y="255"/>
                    <a:pt x="49" y="255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5"/>
                    <a:pt x="51" y="258"/>
                    <a:pt x="51" y="258"/>
                  </a:cubicBezTo>
                  <a:cubicBezTo>
                    <a:pt x="51" y="258"/>
                    <a:pt x="53" y="258"/>
                    <a:pt x="53" y="258"/>
                  </a:cubicBezTo>
                  <a:cubicBezTo>
                    <a:pt x="54" y="256"/>
                    <a:pt x="54" y="256"/>
                    <a:pt x="54" y="254"/>
                  </a:cubicBezTo>
                  <a:cubicBezTo>
                    <a:pt x="54" y="252"/>
                    <a:pt x="54" y="252"/>
                    <a:pt x="54" y="252"/>
                  </a:cubicBezTo>
                  <a:cubicBezTo>
                    <a:pt x="56" y="252"/>
                    <a:pt x="57" y="253"/>
                    <a:pt x="59" y="252"/>
                  </a:cubicBezTo>
                  <a:cubicBezTo>
                    <a:pt x="61" y="251"/>
                    <a:pt x="61" y="251"/>
                    <a:pt x="61" y="251"/>
                  </a:cubicBezTo>
                  <a:cubicBezTo>
                    <a:pt x="63" y="251"/>
                    <a:pt x="62" y="252"/>
                    <a:pt x="64" y="252"/>
                  </a:cubicBezTo>
                  <a:cubicBezTo>
                    <a:pt x="64" y="251"/>
                    <a:pt x="64" y="250"/>
                    <a:pt x="65" y="250"/>
                  </a:cubicBezTo>
                  <a:cubicBezTo>
                    <a:pt x="68" y="249"/>
                    <a:pt x="72" y="251"/>
                    <a:pt x="74" y="251"/>
                  </a:cubicBezTo>
                  <a:cubicBezTo>
                    <a:pt x="74" y="251"/>
                    <a:pt x="75" y="250"/>
                    <a:pt x="77" y="250"/>
                  </a:cubicBezTo>
                  <a:cubicBezTo>
                    <a:pt x="77" y="250"/>
                    <a:pt x="78" y="252"/>
                    <a:pt x="78" y="252"/>
                  </a:cubicBezTo>
                  <a:cubicBezTo>
                    <a:pt x="79" y="252"/>
                    <a:pt x="78" y="251"/>
                    <a:pt x="79" y="250"/>
                  </a:cubicBezTo>
                  <a:cubicBezTo>
                    <a:pt x="80" y="250"/>
                    <a:pt x="82" y="251"/>
                    <a:pt x="83" y="250"/>
                  </a:cubicBezTo>
                  <a:cubicBezTo>
                    <a:pt x="83" y="250"/>
                    <a:pt x="83" y="250"/>
                    <a:pt x="83" y="250"/>
                  </a:cubicBezTo>
                  <a:cubicBezTo>
                    <a:pt x="87" y="249"/>
                    <a:pt x="85" y="251"/>
                    <a:pt x="86" y="251"/>
                  </a:cubicBezTo>
                  <a:cubicBezTo>
                    <a:pt x="88" y="251"/>
                    <a:pt x="87" y="250"/>
                    <a:pt x="88" y="250"/>
                  </a:cubicBezTo>
                  <a:cubicBezTo>
                    <a:pt x="89" y="250"/>
                    <a:pt x="90" y="250"/>
                    <a:pt x="89" y="250"/>
                  </a:cubicBezTo>
                  <a:cubicBezTo>
                    <a:pt x="90" y="250"/>
                    <a:pt x="90" y="250"/>
                    <a:pt x="90" y="250"/>
                  </a:cubicBezTo>
                  <a:cubicBezTo>
                    <a:pt x="92" y="249"/>
                    <a:pt x="94" y="242"/>
                    <a:pt x="96" y="241"/>
                  </a:cubicBezTo>
                  <a:cubicBezTo>
                    <a:pt x="98" y="240"/>
                    <a:pt x="100" y="241"/>
                    <a:pt x="102" y="240"/>
                  </a:cubicBezTo>
                  <a:cubicBezTo>
                    <a:pt x="104" y="236"/>
                    <a:pt x="104" y="236"/>
                    <a:pt x="104" y="236"/>
                  </a:cubicBezTo>
                  <a:cubicBezTo>
                    <a:pt x="105" y="236"/>
                    <a:pt x="106" y="237"/>
                    <a:pt x="106" y="237"/>
                  </a:cubicBezTo>
                  <a:cubicBezTo>
                    <a:pt x="107" y="236"/>
                    <a:pt x="108" y="234"/>
                    <a:pt x="109" y="232"/>
                  </a:cubicBezTo>
                  <a:cubicBezTo>
                    <a:pt x="116" y="233"/>
                    <a:pt x="125" y="232"/>
                    <a:pt x="129" y="230"/>
                  </a:cubicBezTo>
                  <a:cubicBezTo>
                    <a:pt x="129" y="229"/>
                    <a:pt x="129" y="229"/>
                    <a:pt x="129" y="229"/>
                  </a:cubicBezTo>
                  <a:cubicBezTo>
                    <a:pt x="131" y="229"/>
                    <a:pt x="132" y="228"/>
                    <a:pt x="133" y="228"/>
                  </a:cubicBezTo>
                  <a:cubicBezTo>
                    <a:pt x="135" y="227"/>
                    <a:pt x="135" y="229"/>
                    <a:pt x="137" y="229"/>
                  </a:cubicBezTo>
                  <a:cubicBezTo>
                    <a:pt x="138" y="227"/>
                    <a:pt x="138" y="227"/>
                    <a:pt x="138" y="227"/>
                  </a:cubicBezTo>
                  <a:cubicBezTo>
                    <a:pt x="141" y="226"/>
                    <a:pt x="142" y="227"/>
                    <a:pt x="145" y="227"/>
                  </a:cubicBezTo>
                  <a:cubicBezTo>
                    <a:pt x="146" y="225"/>
                    <a:pt x="146" y="225"/>
                    <a:pt x="146" y="225"/>
                  </a:cubicBezTo>
                  <a:cubicBezTo>
                    <a:pt x="148" y="225"/>
                    <a:pt x="149" y="226"/>
                    <a:pt x="151" y="226"/>
                  </a:cubicBezTo>
                  <a:cubicBezTo>
                    <a:pt x="153" y="225"/>
                    <a:pt x="153" y="223"/>
                    <a:pt x="155" y="223"/>
                  </a:cubicBezTo>
                  <a:cubicBezTo>
                    <a:pt x="155" y="223"/>
                    <a:pt x="160" y="226"/>
                    <a:pt x="160" y="227"/>
                  </a:cubicBezTo>
                  <a:cubicBezTo>
                    <a:pt x="162" y="227"/>
                    <a:pt x="162" y="227"/>
                    <a:pt x="162" y="227"/>
                  </a:cubicBezTo>
                  <a:cubicBezTo>
                    <a:pt x="162" y="228"/>
                    <a:pt x="162" y="229"/>
                    <a:pt x="162" y="230"/>
                  </a:cubicBezTo>
                  <a:cubicBezTo>
                    <a:pt x="166" y="229"/>
                    <a:pt x="169" y="228"/>
                    <a:pt x="171" y="230"/>
                  </a:cubicBezTo>
                  <a:cubicBezTo>
                    <a:pt x="172" y="231"/>
                    <a:pt x="172" y="231"/>
                    <a:pt x="172" y="231"/>
                  </a:cubicBezTo>
                  <a:cubicBezTo>
                    <a:pt x="173" y="231"/>
                    <a:pt x="174" y="230"/>
                    <a:pt x="176" y="230"/>
                  </a:cubicBezTo>
                  <a:cubicBezTo>
                    <a:pt x="176" y="231"/>
                    <a:pt x="176" y="231"/>
                    <a:pt x="177" y="232"/>
                  </a:cubicBezTo>
                  <a:cubicBezTo>
                    <a:pt x="177" y="232"/>
                    <a:pt x="177" y="236"/>
                    <a:pt x="177" y="236"/>
                  </a:cubicBezTo>
                  <a:cubicBezTo>
                    <a:pt x="178" y="236"/>
                    <a:pt x="180" y="235"/>
                    <a:pt x="181" y="236"/>
                  </a:cubicBezTo>
                  <a:cubicBezTo>
                    <a:pt x="181" y="236"/>
                    <a:pt x="183" y="238"/>
                    <a:pt x="181" y="238"/>
                  </a:cubicBezTo>
                  <a:cubicBezTo>
                    <a:pt x="181" y="239"/>
                    <a:pt x="180" y="240"/>
                    <a:pt x="179" y="241"/>
                  </a:cubicBezTo>
                  <a:cubicBezTo>
                    <a:pt x="181" y="242"/>
                    <a:pt x="184" y="243"/>
                    <a:pt x="186" y="244"/>
                  </a:cubicBezTo>
                  <a:cubicBezTo>
                    <a:pt x="186" y="247"/>
                    <a:pt x="185" y="250"/>
                    <a:pt x="187" y="252"/>
                  </a:cubicBezTo>
                  <a:cubicBezTo>
                    <a:pt x="187" y="253"/>
                    <a:pt x="189" y="253"/>
                    <a:pt x="190" y="254"/>
                  </a:cubicBezTo>
                  <a:cubicBezTo>
                    <a:pt x="190" y="255"/>
                    <a:pt x="189" y="255"/>
                    <a:pt x="189" y="256"/>
                  </a:cubicBezTo>
                  <a:cubicBezTo>
                    <a:pt x="190" y="257"/>
                    <a:pt x="191" y="257"/>
                    <a:pt x="192" y="258"/>
                  </a:cubicBezTo>
                  <a:cubicBezTo>
                    <a:pt x="193" y="258"/>
                    <a:pt x="193" y="258"/>
                    <a:pt x="195" y="258"/>
                  </a:cubicBezTo>
                  <a:cubicBezTo>
                    <a:pt x="196" y="256"/>
                    <a:pt x="197" y="253"/>
                    <a:pt x="200" y="252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1" y="249"/>
                    <a:pt x="207" y="247"/>
                    <a:pt x="208" y="246"/>
                  </a:cubicBezTo>
                  <a:cubicBezTo>
                    <a:pt x="208" y="245"/>
                    <a:pt x="208" y="244"/>
                    <a:pt x="208" y="242"/>
                  </a:cubicBezTo>
                  <a:cubicBezTo>
                    <a:pt x="209" y="242"/>
                    <a:pt x="211" y="242"/>
                    <a:pt x="211" y="241"/>
                  </a:cubicBezTo>
                  <a:cubicBezTo>
                    <a:pt x="211" y="244"/>
                    <a:pt x="211" y="246"/>
                    <a:pt x="210" y="249"/>
                  </a:cubicBezTo>
                  <a:cubicBezTo>
                    <a:pt x="210" y="250"/>
                    <a:pt x="209" y="251"/>
                    <a:pt x="208" y="252"/>
                  </a:cubicBezTo>
                  <a:cubicBezTo>
                    <a:pt x="207" y="255"/>
                    <a:pt x="207" y="258"/>
                    <a:pt x="208" y="262"/>
                  </a:cubicBezTo>
                  <a:cubicBezTo>
                    <a:pt x="207" y="262"/>
                    <a:pt x="206" y="264"/>
                    <a:pt x="205" y="264"/>
                  </a:cubicBezTo>
                  <a:cubicBezTo>
                    <a:pt x="204" y="264"/>
                    <a:pt x="203" y="263"/>
                    <a:pt x="202" y="264"/>
                  </a:cubicBezTo>
                  <a:cubicBezTo>
                    <a:pt x="202" y="264"/>
                    <a:pt x="203" y="266"/>
                    <a:pt x="202" y="266"/>
                  </a:cubicBezTo>
                  <a:cubicBezTo>
                    <a:pt x="204" y="266"/>
                    <a:pt x="203" y="267"/>
                    <a:pt x="204" y="267"/>
                  </a:cubicBezTo>
                  <a:cubicBezTo>
                    <a:pt x="205" y="267"/>
                    <a:pt x="206" y="265"/>
                    <a:pt x="206" y="265"/>
                  </a:cubicBezTo>
                  <a:cubicBezTo>
                    <a:pt x="206" y="265"/>
                    <a:pt x="208" y="266"/>
                    <a:pt x="209" y="265"/>
                  </a:cubicBezTo>
                  <a:cubicBezTo>
                    <a:pt x="211" y="263"/>
                    <a:pt x="209" y="259"/>
                    <a:pt x="211" y="256"/>
                  </a:cubicBezTo>
                  <a:cubicBezTo>
                    <a:pt x="212" y="255"/>
                    <a:pt x="213" y="256"/>
                    <a:pt x="214" y="255"/>
                  </a:cubicBezTo>
                  <a:cubicBezTo>
                    <a:pt x="215" y="256"/>
                    <a:pt x="214" y="258"/>
                    <a:pt x="214" y="259"/>
                  </a:cubicBezTo>
                  <a:cubicBezTo>
                    <a:pt x="215" y="260"/>
                    <a:pt x="217" y="261"/>
                    <a:pt x="217" y="262"/>
                  </a:cubicBezTo>
                  <a:cubicBezTo>
                    <a:pt x="217" y="263"/>
                    <a:pt x="217" y="270"/>
                    <a:pt x="216" y="273"/>
                  </a:cubicBezTo>
                  <a:cubicBezTo>
                    <a:pt x="218" y="272"/>
                    <a:pt x="219" y="273"/>
                    <a:pt x="221" y="272"/>
                  </a:cubicBezTo>
                  <a:cubicBezTo>
                    <a:pt x="222" y="270"/>
                    <a:pt x="222" y="270"/>
                    <a:pt x="222" y="270"/>
                  </a:cubicBezTo>
                  <a:cubicBezTo>
                    <a:pt x="222" y="270"/>
                    <a:pt x="224" y="271"/>
                    <a:pt x="224" y="270"/>
                  </a:cubicBezTo>
                  <a:cubicBezTo>
                    <a:pt x="225" y="275"/>
                    <a:pt x="225" y="277"/>
                    <a:pt x="227" y="280"/>
                  </a:cubicBezTo>
                  <a:cubicBezTo>
                    <a:pt x="228" y="281"/>
                    <a:pt x="228" y="281"/>
                    <a:pt x="228" y="281"/>
                  </a:cubicBezTo>
                  <a:cubicBezTo>
                    <a:pt x="229" y="285"/>
                    <a:pt x="226" y="289"/>
                    <a:pt x="228" y="293"/>
                  </a:cubicBezTo>
                  <a:cubicBezTo>
                    <a:pt x="228" y="295"/>
                    <a:pt x="232" y="296"/>
                    <a:pt x="234" y="298"/>
                  </a:cubicBezTo>
                  <a:cubicBezTo>
                    <a:pt x="234" y="299"/>
                    <a:pt x="234" y="301"/>
                    <a:pt x="235" y="302"/>
                  </a:cubicBezTo>
                  <a:cubicBezTo>
                    <a:pt x="235" y="302"/>
                    <a:pt x="237" y="301"/>
                    <a:pt x="238" y="302"/>
                  </a:cubicBezTo>
                  <a:cubicBezTo>
                    <a:pt x="240" y="302"/>
                    <a:pt x="242" y="306"/>
                    <a:pt x="244" y="306"/>
                  </a:cubicBezTo>
                  <a:cubicBezTo>
                    <a:pt x="245" y="306"/>
                    <a:pt x="245" y="304"/>
                    <a:pt x="248" y="304"/>
                  </a:cubicBezTo>
                  <a:close/>
                  <a:moveTo>
                    <a:pt x="268" y="334"/>
                  </a:moveTo>
                  <a:cubicBezTo>
                    <a:pt x="268" y="334"/>
                    <a:pt x="267" y="338"/>
                    <a:pt x="267" y="339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3"/>
                    <a:pt x="274" y="352"/>
                    <a:pt x="275" y="352"/>
                  </a:cubicBezTo>
                  <a:cubicBezTo>
                    <a:pt x="275" y="353"/>
                    <a:pt x="275" y="353"/>
                    <a:pt x="275" y="353"/>
                  </a:cubicBezTo>
                  <a:cubicBezTo>
                    <a:pt x="276" y="353"/>
                    <a:pt x="277" y="353"/>
                    <a:pt x="277" y="353"/>
                  </a:cubicBezTo>
                  <a:cubicBezTo>
                    <a:pt x="277" y="354"/>
                    <a:pt x="276" y="354"/>
                    <a:pt x="275" y="354"/>
                  </a:cubicBezTo>
                  <a:cubicBezTo>
                    <a:pt x="275" y="356"/>
                    <a:pt x="274" y="357"/>
                    <a:pt x="275" y="359"/>
                  </a:cubicBezTo>
                  <a:cubicBezTo>
                    <a:pt x="275" y="360"/>
                    <a:pt x="278" y="362"/>
                    <a:pt x="279" y="363"/>
                  </a:cubicBezTo>
                  <a:cubicBezTo>
                    <a:pt x="279" y="364"/>
                    <a:pt x="279" y="365"/>
                    <a:pt x="279" y="365"/>
                  </a:cubicBezTo>
                  <a:cubicBezTo>
                    <a:pt x="280" y="366"/>
                    <a:pt x="282" y="365"/>
                    <a:pt x="282" y="366"/>
                  </a:cubicBezTo>
                  <a:cubicBezTo>
                    <a:pt x="283" y="367"/>
                    <a:pt x="281" y="368"/>
                    <a:pt x="283" y="369"/>
                  </a:cubicBezTo>
                  <a:cubicBezTo>
                    <a:pt x="283" y="369"/>
                    <a:pt x="283" y="369"/>
                    <a:pt x="283" y="369"/>
                  </a:cubicBezTo>
                  <a:cubicBezTo>
                    <a:pt x="286" y="370"/>
                    <a:pt x="286" y="369"/>
                    <a:pt x="289" y="370"/>
                  </a:cubicBezTo>
                  <a:cubicBezTo>
                    <a:pt x="289" y="369"/>
                    <a:pt x="289" y="368"/>
                    <a:pt x="289" y="368"/>
                  </a:cubicBezTo>
                  <a:cubicBezTo>
                    <a:pt x="290" y="368"/>
                    <a:pt x="290" y="370"/>
                    <a:pt x="291" y="369"/>
                  </a:cubicBezTo>
                  <a:cubicBezTo>
                    <a:pt x="292" y="368"/>
                    <a:pt x="292" y="365"/>
                    <a:pt x="291" y="366"/>
                  </a:cubicBezTo>
                  <a:cubicBezTo>
                    <a:pt x="291" y="367"/>
                    <a:pt x="291" y="367"/>
                    <a:pt x="291" y="367"/>
                  </a:cubicBezTo>
                  <a:cubicBezTo>
                    <a:pt x="291" y="367"/>
                    <a:pt x="290" y="367"/>
                    <a:pt x="290" y="367"/>
                  </a:cubicBezTo>
                  <a:cubicBezTo>
                    <a:pt x="290" y="366"/>
                    <a:pt x="290" y="366"/>
                    <a:pt x="289" y="364"/>
                  </a:cubicBezTo>
                  <a:cubicBezTo>
                    <a:pt x="291" y="364"/>
                    <a:pt x="291" y="364"/>
                    <a:pt x="291" y="363"/>
                  </a:cubicBezTo>
                  <a:cubicBezTo>
                    <a:pt x="291" y="362"/>
                    <a:pt x="291" y="362"/>
                    <a:pt x="291" y="362"/>
                  </a:cubicBezTo>
                  <a:cubicBezTo>
                    <a:pt x="292" y="362"/>
                    <a:pt x="292" y="362"/>
                    <a:pt x="292" y="362"/>
                  </a:cubicBezTo>
                  <a:cubicBezTo>
                    <a:pt x="291" y="361"/>
                    <a:pt x="295" y="362"/>
                    <a:pt x="293" y="363"/>
                  </a:cubicBezTo>
                  <a:cubicBezTo>
                    <a:pt x="294" y="363"/>
                    <a:pt x="294" y="365"/>
                    <a:pt x="295" y="365"/>
                  </a:cubicBezTo>
                  <a:cubicBezTo>
                    <a:pt x="295" y="365"/>
                    <a:pt x="297" y="364"/>
                    <a:pt x="297" y="364"/>
                  </a:cubicBezTo>
                  <a:cubicBezTo>
                    <a:pt x="295" y="359"/>
                    <a:pt x="297" y="357"/>
                    <a:pt x="297" y="351"/>
                  </a:cubicBezTo>
                  <a:cubicBezTo>
                    <a:pt x="298" y="351"/>
                    <a:pt x="299" y="353"/>
                    <a:pt x="299" y="351"/>
                  </a:cubicBezTo>
                  <a:cubicBezTo>
                    <a:pt x="301" y="346"/>
                    <a:pt x="298" y="339"/>
                    <a:pt x="297" y="336"/>
                  </a:cubicBezTo>
                  <a:cubicBezTo>
                    <a:pt x="296" y="337"/>
                    <a:pt x="294" y="338"/>
                    <a:pt x="291" y="339"/>
                  </a:cubicBezTo>
                  <a:cubicBezTo>
                    <a:pt x="291" y="339"/>
                    <a:pt x="290" y="341"/>
                    <a:pt x="290" y="341"/>
                  </a:cubicBezTo>
                  <a:cubicBezTo>
                    <a:pt x="286" y="342"/>
                    <a:pt x="279" y="337"/>
                    <a:pt x="275" y="336"/>
                  </a:cubicBezTo>
                  <a:cubicBezTo>
                    <a:pt x="273" y="335"/>
                    <a:pt x="273" y="336"/>
                    <a:pt x="272" y="336"/>
                  </a:cubicBezTo>
                  <a:cubicBezTo>
                    <a:pt x="272" y="336"/>
                    <a:pt x="270" y="334"/>
                    <a:pt x="270" y="334"/>
                  </a:cubicBezTo>
                  <a:cubicBezTo>
                    <a:pt x="269" y="334"/>
                    <a:pt x="269" y="335"/>
                    <a:pt x="268" y="334"/>
                  </a:cubicBezTo>
                  <a:close/>
                  <a:moveTo>
                    <a:pt x="297" y="324"/>
                  </a:moveTo>
                  <a:cubicBezTo>
                    <a:pt x="296" y="324"/>
                    <a:pt x="296" y="326"/>
                    <a:pt x="296" y="326"/>
                  </a:cubicBezTo>
                  <a:cubicBezTo>
                    <a:pt x="296" y="326"/>
                    <a:pt x="295" y="329"/>
                    <a:pt x="299" y="330"/>
                  </a:cubicBezTo>
                  <a:cubicBezTo>
                    <a:pt x="299" y="331"/>
                    <a:pt x="299" y="331"/>
                    <a:pt x="299" y="331"/>
                  </a:cubicBezTo>
                  <a:cubicBezTo>
                    <a:pt x="299" y="331"/>
                    <a:pt x="301" y="330"/>
                    <a:pt x="301" y="330"/>
                  </a:cubicBezTo>
                  <a:cubicBezTo>
                    <a:pt x="300" y="328"/>
                    <a:pt x="299" y="324"/>
                    <a:pt x="297" y="324"/>
                  </a:cubicBezTo>
                  <a:close/>
                  <a:moveTo>
                    <a:pt x="261" y="322"/>
                  </a:moveTo>
                  <a:cubicBezTo>
                    <a:pt x="261" y="322"/>
                    <a:pt x="259" y="328"/>
                    <a:pt x="262" y="327"/>
                  </a:cubicBezTo>
                  <a:cubicBezTo>
                    <a:pt x="262" y="326"/>
                    <a:pt x="263" y="322"/>
                    <a:pt x="261" y="322"/>
                  </a:cubicBezTo>
                  <a:close/>
                  <a:moveTo>
                    <a:pt x="208" y="273"/>
                  </a:moveTo>
                  <a:cubicBezTo>
                    <a:pt x="202" y="274"/>
                    <a:pt x="204" y="278"/>
                    <a:pt x="210" y="277"/>
                  </a:cubicBezTo>
                  <a:cubicBezTo>
                    <a:pt x="214" y="276"/>
                    <a:pt x="211" y="273"/>
                    <a:pt x="208" y="273"/>
                  </a:cubicBezTo>
                  <a:close/>
                  <a:moveTo>
                    <a:pt x="190" y="222"/>
                  </a:moveTo>
                  <a:cubicBezTo>
                    <a:pt x="193" y="222"/>
                    <a:pt x="189" y="223"/>
                    <a:pt x="189" y="223"/>
                  </a:cubicBezTo>
                  <a:cubicBezTo>
                    <a:pt x="190" y="223"/>
                    <a:pt x="189" y="222"/>
                    <a:pt x="190" y="222"/>
                  </a:cubicBezTo>
                  <a:close/>
                  <a:moveTo>
                    <a:pt x="194" y="221"/>
                  </a:moveTo>
                  <a:cubicBezTo>
                    <a:pt x="197" y="222"/>
                    <a:pt x="195" y="223"/>
                    <a:pt x="197" y="226"/>
                  </a:cubicBezTo>
                  <a:cubicBezTo>
                    <a:pt x="198" y="227"/>
                    <a:pt x="198" y="227"/>
                    <a:pt x="198" y="227"/>
                  </a:cubicBezTo>
                  <a:cubicBezTo>
                    <a:pt x="199" y="228"/>
                    <a:pt x="198" y="228"/>
                    <a:pt x="198" y="230"/>
                  </a:cubicBezTo>
                  <a:cubicBezTo>
                    <a:pt x="197" y="230"/>
                    <a:pt x="197" y="229"/>
                    <a:pt x="195" y="229"/>
                  </a:cubicBezTo>
                  <a:cubicBezTo>
                    <a:pt x="195" y="226"/>
                    <a:pt x="194" y="221"/>
                    <a:pt x="194" y="221"/>
                  </a:cubicBezTo>
                  <a:close/>
                  <a:moveTo>
                    <a:pt x="208" y="215"/>
                  </a:moveTo>
                  <a:cubicBezTo>
                    <a:pt x="213" y="217"/>
                    <a:pt x="212" y="224"/>
                    <a:pt x="211" y="223"/>
                  </a:cubicBezTo>
                  <a:cubicBezTo>
                    <a:pt x="211" y="223"/>
                    <a:pt x="206" y="215"/>
                    <a:pt x="208" y="215"/>
                  </a:cubicBezTo>
                  <a:close/>
                  <a:moveTo>
                    <a:pt x="2" y="151"/>
                  </a:moveTo>
                  <a:cubicBezTo>
                    <a:pt x="2" y="153"/>
                    <a:pt x="2" y="153"/>
                    <a:pt x="2" y="153"/>
                  </a:cubicBezTo>
                  <a:cubicBezTo>
                    <a:pt x="2" y="152"/>
                    <a:pt x="3" y="151"/>
                    <a:pt x="2" y="151"/>
                  </a:cubicBezTo>
                  <a:close/>
                  <a:moveTo>
                    <a:pt x="226" y="59"/>
                  </a:moveTo>
                  <a:cubicBezTo>
                    <a:pt x="226" y="63"/>
                    <a:pt x="226" y="63"/>
                    <a:pt x="226" y="63"/>
                  </a:cubicBezTo>
                  <a:cubicBezTo>
                    <a:pt x="227" y="61"/>
                    <a:pt x="231" y="59"/>
                    <a:pt x="226" y="59"/>
                  </a:cubicBezTo>
                  <a:close/>
                  <a:moveTo>
                    <a:pt x="202" y="30"/>
                  </a:moveTo>
                  <a:cubicBezTo>
                    <a:pt x="202" y="31"/>
                    <a:pt x="202" y="30"/>
                    <a:pt x="201" y="30"/>
                  </a:cubicBezTo>
                  <a:cubicBezTo>
                    <a:pt x="201" y="36"/>
                    <a:pt x="199" y="36"/>
                    <a:pt x="206" y="36"/>
                  </a:cubicBezTo>
                  <a:cubicBezTo>
                    <a:pt x="205" y="35"/>
                    <a:pt x="205" y="34"/>
                    <a:pt x="204" y="34"/>
                  </a:cubicBezTo>
                  <a:cubicBezTo>
                    <a:pt x="204" y="34"/>
                    <a:pt x="204" y="32"/>
                    <a:pt x="204" y="32"/>
                  </a:cubicBezTo>
                  <a:cubicBezTo>
                    <a:pt x="204" y="32"/>
                    <a:pt x="206" y="31"/>
                    <a:pt x="205" y="30"/>
                  </a:cubicBezTo>
                  <a:cubicBezTo>
                    <a:pt x="204" y="30"/>
                    <a:pt x="203" y="30"/>
                    <a:pt x="202" y="30"/>
                  </a:cubicBezTo>
                  <a:close/>
                  <a:moveTo>
                    <a:pt x="148" y="6"/>
                  </a:moveTo>
                  <a:cubicBezTo>
                    <a:pt x="147" y="9"/>
                    <a:pt x="147" y="8"/>
                    <a:pt x="147" y="10"/>
                  </a:cubicBezTo>
                  <a:cubicBezTo>
                    <a:pt x="147" y="10"/>
                    <a:pt x="149" y="10"/>
                    <a:pt x="150" y="10"/>
                  </a:cubicBezTo>
                  <a:cubicBezTo>
                    <a:pt x="150" y="10"/>
                    <a:pt x="150" y="8"/>
                    <a:pt x="150" y="8"/>
                  </a:cubicBezTo>
                  <a:cubicBezTo>
                    <a:pt x="150" y="8"/>
                    <a:pt x="148" y="7"/>
                    <a:pt x="148" y="6"/>
                  </a:cubicBezTo>
                  <a:close/>
                  <a:moveTo>
                    <a:pt x="155" y="5"/>
                  </a:moveTo>
                  <a:cubicBezTo>
                    <a:pt x="155" y="7"/>
                    <a:pt x="155" y="7"/>
                    <a:pt x="155" y="7"/>
                  </a:cubicBezTo>
                  <a:cubicBezTo>
                    <a:pt x="153" y="7"/>
                    <a:pt x="153" y="7"/>
                    <a:pt x="152" y="7"/>
                  </a:cubicBezTo>
                  <a:cubicBezTo>
                    <a:pt x="152" y="7"/>
                    <a:pt x="152" y="9"/>
                    <a:pt x="152" y="9"/>
                  </a:cubicBezTo>
                  <a:cubicBezTo>
                    <a:pt x="152" y="9"/>
                    <a:pt x="153" y="9"/>
                    <a:pt x="154" y="9"/>
                  </a:cubicBezTo>
                  <a:cubicBezTo>
                    <a:pt x="154" y="8"/>
                    <a:pt x="154" y="7"/>
                    <a:pt x="155" y="7"/>
                  </a:cubicBezTo>
                  <a:cubicBezTo>
                    <a:pt x="155" y="7"/>
                    <a:pt x="160" y="8"/>
                    <a:pt x="157" y="6"/>
                  </a:cubicBezTo>
                  <a:cubicBezTo>
                    <a:pt x="156" y="6"/>
                    <a:pt x="157" y="5"/>
                    <a:pt x="155" y="5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337">
              <a:extLst>
                <a:ext uri="{FF2B5EF4-FFF2-40B4-BE49-F238E27FC236}">
                  <a16:creationId xmlns:a16="http://schemas.microsoft.com/office/drawing/2014/main" id="{941B61E6-58B6-694F-8A63-A25E97A0D7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8002" y="4670316"/>
              <a:ext cx="1223353" cy="1304190"/>
            </a:xfrm>
            <a:custGeom>
              <a:avLst/>
              <a:gdLst>
                <a:gd name="T0" fmla="*/ 264 w 347"/>
                <a:gd name="T1" fmla="*/ 309 h 370"/>
                <a:gd name="T2" fmla="*/ 275 w 347"/>
                <a:gd name="T3" fmla="*/ 302 h 370"/>
                <a:gd name="T4" fmla="*/ 279 w 347"/>
                <a:gd name="T5" fmla="*/ 310 h 370"/>
                <a:gd name="T6" fmla="*/ 295 w 347"/>
                <a:gd name="T7" fmla="*/ 304 h 370"/>
                <a:gd name="T8" fmla="*/ 313 w 347"/>
                <a:gd name="T9" fmla="*/ 291 h 370"/>
                <a:gd name="T10" fmla="*/ 323 w 347"/>
                <a:gd name="T11" fmla="*/ 262 h 370"/>
                <a:gd name="T12" fmla="*/ 333 w 347"/>
                <a:gd name="T13" fmla="*/ 238 h 370"/>
                <a:gd name="T14" fmla="*/ 343 w 347"/>
                <a:gd name="T15" fmla="*/ 215 h 370"/>
                <a:gd name="T16" fmla="*/ 341 w 347"/>
                <a:gd name="T17" fmla="*/ 165 h 370"/>
                <a:gd name="T18" fmla="*/ 329 w 347"/>
                <a:gd name="T19" fmla="*/ 143 h 370"/>
                <a:gd name="T20" fmla="*/ 311 w 347"/>
                <a:gd name="T21" fmla="*/ 110 h 370"/>
                <a:gd name="T22" fmla="*/ 290 w 347"/>
                <a:gd name="T23" fmla="*/ 90 h 370"/>
                <a:gd name="T24" fmla="*/ 277 w 347"/>
                <a:gd name="T25" fmla="*/ 42 h 370"/>
                <a:gd name="T26" fmla="*/ 262 w 347"/>
                <a:gd name="T27" fmla="*/ 19 h 370"/>
                <a:gd name="T28" fmla="*/ 248 w 347"/>
                <a:gd name="T29" fmla="*/ 1 h 370"/>
                <a:gd name="T30" fmla="*/ 244 w 347"/>
                <a:gd name="T31" fmla="*/ 48 h 370"/>
                <a:gd name="T32" fmla="*/ 225 w 347"/>
                <a:gd name="T33" fmla="*/ 65 h 370"/>
                <a:gd name="T34" fmla="*/ 193 w 347"/>
                <a:gd name="T35" fmla="*/ 44 h 370"/>
                <a:gd name="T36" fmla="*/ 203 w 347"/>
                <a:gd name="T37" fmla="*/ 14 h 370"/>
                <a:gd name="T38" fmla="*/ 181 w 347"/>
                <a:gd name="T39" fmla="*/ 10 h 370"/>
                <a:gd name="T40" fmla="*/ 170 w 347"/>
                <a:gd name="T41" fmla="*/ 14 h 370"/>
                <a:gd name="T42" fmla="*/ 147 w 347"/>
                <a:gd name="T43" fmla="*/ 20 h 370"/>
                <a:gd name="T44" fmla="*/ 139 w 347"/>
                <a:gd name="T45" fmla="*/ 44 h 370"/>
                <a:gd name="T46" fmla="*/ 125 w 347"/>
                <a:gd name="T47" fmla="*/ 35 h 370"/>
                <a:gd name="T48" fmla="*/ 107 w 347"/>
                <a:gd name="T49" fmla="*/ 38 h 370"/>
                <a:gd name="T50" fmla="*/ 95 w 347"/>
                <a:gd name="T51" fmla="*/ 55 h 370"/>
                <a:gd name="T52" fmla="*/ 87 w 347"/>
                <a:gd name="T53" fmla="*/ 64 h 370"/>
                <a:gd name="T54" fmla="*/ 79 w 347"/>
                <a:gd name="T55" fmla="*/ 75 h 370"/>
                <a:gd name="T56" fmla="*/ 47 w 347"/>
                <a:gd name="T57" fmla="*/ 100 h 370"/>
                <a:gd name="T58" fmla="*/ 20 w 347"/>
                <a:gd name="T59" fmla="*/ 114 h 370"/>
                <a:gd name="T60" fmla="*/ 6 w 347"/>
                <a:gd name="T61" fmla="*/ 128 h 370"/>
                <a:gd name="T62" fmla="*/ 7 w 347"/>
                <a:gd name="T63" fmla="*/ 155 h 370"/>
                <a:gd name="T64" fmla="*/ 0 w 347"/>
                <a:gd name="T65" fmla="*/ 159 h 370"/>
                <a:gd name="T66" fmla="*/ 16 w 347"/>
                <a:gd name="T67" fmla="*/ 189 h 370"/>
                <a:gd name="T68" fmla="*/ 22 w 347"/>
                <a:gd name="T69" fmla="*/ 230 h 370"/>
                <a:gd name="T70" fmla="*/ 24 w 347"/>
                <a:gd name="T71" fmla="*/ 257 h 370"/>
                <a:gd name="T72" fmla="*/ 49 w 347"/>
                <a:gd name="T73" fmla="*/ 255 h 370"/>
                <a:gd name="T74" fmla="*/ 64 w 347"/>
                <a:gd name="T75" fmla="*/ 252 h 370"/>
                <a:gd name="T76" fmla="*/ 86 w 347"/>
                <a:gd name="T77" fmla="*/ 251 h 370"/>
                <a:gd name="T78" fmla="*/ 109 w 347"/>
                <a:gd name="T79" fmla="*/ 232 h 370"/>
                <a:gd name="T80" fmla="*/ 151 w 347"/>
                <a:gd name="T81" fmla="*/ 226 h 370"/>
                <a:gd name="T82" fmla="*/ 177 w 347"/>
                <a:gd name="T83" fmla="*/ 232 h 370"/>
                <a:gd name="T84" fmla="*/ 189 w 347"/>
                <a:gd name="T85" fmla="*/ 256 h 370"/>
                <a:gd name="T86" fmla="*/ 210 w 347"/>
                <a:gd name="T87" fmla="*/ 249 h 370"/>
                <a:gd name="T88" fmla="*/ 209 w 347"/>
                <a:gd name="T89" fmla="*/ 265 h 370"/>
                <a:gd name="T90" fmla="*/ 224 w 347"/>
                <a:gd name="T91" fmla="*/ 270 h 370"/>
                <a:gd name="T92" fmla="*/ 248 w 347"/>
                <a:gd name="T93" fmla="*/ 304 h 370"/>
                <a:gd name="T94" fmla="*/ 275 w 347"/>
                <a:gd name="T95" fmla="*/ 359 h 370"/>
                <a:gd name="T96" fmla="*/ 291 w 347"/>
                <a:gd name="T97" fmla="*/ 369 h 370"/>
                <a:gd name="T98" fmla="*/ 293 w 347"/>
                <a:gd name="T99" fmla="*/ 363 h 370"/>
                <a:gd name="T100" fmla="*/ 275 w 347"/>
                <a:gd name="T101" fmla="*/ 336 h 370"/>
                <a:gd name="T102" fmla="*/ 301 w 347"/>
                <a:gd name="T103" fmla="*/ 330 h 370"/>
                <a:gd name="T104" fmla="*/ 190 w 347"/>
                <a:gd name="T105" fmla="*/ 222 h 370"/>
                <a:gd name="T106" fmla="*/ 194 w 347"/>
                <a:gd name="T107" fmla="*/ 221 h 370"/>
                <a:gd name="T108" fmla="*/ 226 w 347"/>
                <a:gd name="T109" fmla="*/ 63 h 370"/>
                <a:gd name="T110" fmla="*/ 202 w 347"/>
                <a:gd name="T111" fmla="*/ 30 h 370"/>
                <a:gd name="T112" fmla="*/ 152 w 347"/>
                <a:gd name="T113" fmla="*/ 7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47" h="370">
                  <a:moveTo>
                    <a:pt x="248" y="304"/>
                  </a:moveTo>
                  <a:cubicBezTo>
                    <a:pt x="248" y="304"/>
                    <a:pt x="249" y="306"/>
                    <a:pt x="249" y="306"/>
                  </a:cubicBezTo>
                  <a:cubicBezTo>
                    <a:pt x="249" y="307"/>
                    <a:pt x="251" y="306"/>
                    <a:pt x="252" y="306"/>
                  </a:cubicBezTo>
                  <a:cubicBezTo>
                    <a:pt x="252" y="308"/>
                    <a:pt x="251" y="310"/>
                    <a:pt x="253" y="311"/>
                  </a:cubicBezTo>
                  <a:cubicBezTo>
                    <a:pt x="253" y="311"/>
                    <a:pt x="254" y="310"/>
                    <a:pt x="255" y="310"/>
                  </a:cubicBezTo>
                  <a:cubicBezTo>
                    <a:pt x="256" y="310"/>
                    <a:pt x="257" y="313"/>
                    <a:pt x="258" y="314"/>
                  </a:cubicBezTo>
                  <a:cubicBezTo>
                    <a:pt x="259" y="313"/>
                    <a:pt x="261" y="313"/>
                    <a:pt x="262" y="312"/>
                  </a:cubicBezTo>
                  <a:cubicBezTo>
                    <a:pt x="263" y="311"/>
                    <a:pt x="263" y="309"/>
                    <a:pt x="264" y="309"/>
                  </a:cubicBezTo>
                  <a:cubicBezTo>
                    <a:pt x="265" y="309"/>
                    <a:pt x="265" y="309"/>
                    <a:pt x="265" y="309"/>
                  </a:cubicBezTo>
                  <a:cubicBezTo>
                    <a:pt x="266" y="308"/>
                    <a:pt x="265" y="306"/>
                    <a:pt x="266" y="306"/>
                  </a:cubicBezTo>
                  <a:cubicBezTo>
                    <a:pt x="267" y="305"/>
                    <a:pt x="268" y="305"/>
                    <a:pt x="269" y="304"/>
                  </a:cubicBezTo>
                  <a:cubicBezTo>
                    <a:pt x="270" y="302"/>
                    <a:pt x="266" y="304"/>
                    <a:pt x="269" y="302"/>
                  </a:cubicBezTo>
                  <a:cubicBezTo>
                    <a:pt x="270" y="301"/>
                    <a:pt x="270" y="301"/>
                    <a:pt x="271" y="300"/>
                  </a:cubicBezTo>
                  <a:cubicBezTo>
                    <a:pt x="271" y="299"/>
                    <a:pt x="271" y="299"/>
                    <a:pt x="271" y="299"/>
                  </a:cubicBezTo>
                  <a:cubicBezTo>
                    <a:pt x="272" y="299"/>
                    <a:pt x="274" y="300"/>
                    <a:pt x="274" y="300"/>
                  </a:cubicBezTo>
                  <a:cubicBezTo>
                    <a:pt x="274" y="301"/>
                    <a:pt x="274" y="301"/>
                    <a:pt x="275" y="302"/>
                  </a:cubicBezTo>
                  <a:cubicBezTo>
                    <a:pt x="274" y="303"/>
                    <a:pt x="271" y="304"/>
                    <a:pt x="271" y="304"/>
                  </a:cubicBezTo>
                  <a:cubicBezTo>
                    <a:pt x="271" y="305"/>
                    <a:pt x="272" y="306"/>
                    <a:pt x="271" y="306"/>
                  </a:cubicBezTo>
                  <a:cubicBezTo>
                    <a:pt x="272" y="306"/>
                    <a:pt x="273" y="307"/>
                    <a:pt x="274" y="306"/>
                  </a:cubicBezTo>
                  <a:cubicBezTo>
                    <a:pt x="275" y="306"/>
                    <a:pt x="276" y="305"/>
                    <a:pt x="277" y="304"/>
                  </a:cubicBezTo>
                  <a:cubicBezTo>
                    <a:pt x="277" y="304"/>
                    <a:pt x="277" y="306"/>
                    <a:pt x="277" y="306"/>
                  </a:cubicBezTo>
                  <a:cubicBezTo>
                    <a:pt x="276" y="307"/>
                    <a:pt x="275" y="307"/>
                    <a:pt x="275" y="307"/>
                  </a:cubicBezTo>
                  <a:cubicBezTo>
                    <a:pt x="275" y="308"/>
                    <a:pt x="275" y="308"/>
                    <a:pt x="275" y="308"/>
                  </a:cubicBezTo>
                  <a:cubicBezTo>
                    <a:pt x="275" y="309"/>
                    <a:pt x="279" y="310"/>
                    <a:pt x="279" y="310"/>
                  </a:cubicBezTo>
                  <a:cubicBezTo>
                    <a:pt x="281" y="314"/>
                    <a:pt x="281" y="314"/>
                    <a:pt x="281" y="314"/>
                  </a:cubicBezTo>
                  <a:cubicBezTo>
                    <a:pt x="281" y="313"/>
                    <a:pt x="282" y="312"/>
                    <a:pt x="283" y="313"/>
                  </a:cubicBezTo>
                  <a:cubicBezTo>
                    <a:pt x="283" y="313"/>
                    <a:pt x="283" y="315"/>
                    <a:pt x="283" y="316"/>
                  </a:cubicBezTo>
                  <a:cubicBezTo>
                    <a:pt x="284" y="317"/>
                    <a:pt x="285" y="317"/>
                    <a:pt x="285" y="317"/>
                  </a:cubicBezTo>
                  <a:cubicBezTo>
                    <a:pt x="287" y="313"/>
                    <a:pt x="285" y="315"/>
                    <a:pt x="287" y="313"/>
                  </a:cubicBezTo>
                  <a:cubicBezTo>
                    <a:pt x="288" y="312"/>
                    <a:pt x="289" y="313"/>
                    <a:pt x="290" y="312"/>
                  </a:cubicBezTo>
                  <a:cubicBezTo>
                    <a:pt x="290" y="312"/>
                    <a:pt x="291" y="310"/>
                    <a:pt x="291" y="310"/>
                  </a:cubicBezTo>
                  <a:cubicBezTo>
                    <a:pt x="292" y="308"/>
                    <a:pt x="295" y="306"/>
                    <a:pt x="295" y="304"/>
                  </a:cubicBezTo>
                  <a:cubicBezTo>
                    <a:pt x="296" y="303"/>
                    <a:pt x="294" y="303"/>
                    <a:pt x="295" y="302"/>
                  </a:cubicBezTo>
                  <a:cubicBezTo>
                    <a:pt x="295" y="301"/>
                    <a:pt x="296" y="300"/>
                    <a:pt x="297" y="299"/>
                  </a:cubicBezTo>
                  <a:cubicBezTo>
                    <a:pt x="303" y="299"/>
                    <a:pt x="307" y="298"/>
                    <a:pt x="311" y="300"/>
                  </a:cubicBezTo>
                  <a:cubicBezTo>
                    <a:pt x="312" y="297"/>
                    <a:pt x="312" y="297"/>
                    <a:pt x="312" y="297"/>
                  </a:cubicBezTo>
                  <a:cubicBezTo>
                    <a:pt x="312" y="297"/>
                    <a:pt x="314" y="297"/>
                    <a:pt x="315" y="297"/>
                  </a:cubicBezTo>
                  <a:cubicBezTo>
                    <a:pt x="315" y="296"/>
                    <a:pt x="314" y="294"/>
                    <a:pt x="314" y="294"/>
                  </a:cubicBezTo>
                  <a:cubicBezTo>
                    <a:pt x="316" y="293"/>
                    <a:pt x="315" y="294"/>
                    <a:pt x="316" y="292"/>
                  </a:cubicBezTo>
                  <a:cubicBezTo>
                    <a:pt x="315" y="291"/>
                    <a:pt x="314" y="291"/>
                    <a:pt x="313" y="291"/>
                  </a:cubicBezTo>
                  <a:cubicBezTo>
                    <a:pt x="313" y="290"/>
                    <a:pt x="313" y="289"/>
                    <a:pt x="312" y="288"/>
                  </a:cubicBezTo>
                  <a:cubicBezTo>
                    <a:pt x="314" y="285"/>
                    <a:pt x="316" y="282"/>
                    <a:pt x="317" y="278"/>
                  </a:cubicBezTo>
                  <a:cubicBezTo>
                    <a:pt x="317" y="278"/>
                    <a:pt x="317" y="273"/>
                    <a:pt x="317" y="271"/>
                  </a:cubicBezTo>
                  <a:cubicBezTo>
                    <a:pt x="318" y="271"/>
                    <a:pt x="318" y="271"/>
                    <a:pt x="318" y="271"/>
                  </a:cubicBezTo>
                  <a:cubicBezTo>
                    <a:pt x="319" y="270"/>
                    <a:pt x="319" y="268"/>
                    <a:pt x="320" y="266"/>
                  </a:cubicBezTo>
                  <a:cubicBezTo>
                    <a:pt x="321" y="266"/>
                    <a:pt x="321" y="266"/>
                    <a:pt x="321" y="266"/>
                  </a:cubicBezTo>
                  <a:cubicBezTo>
                    <a:pt x="322" y="266"/>
                    <a:pt x="322" y="263"/>
                    <a:pt x="321" y="262"/>
                  </a:cubicBezTo>
                  <a:cubicBezTo>
                    <a:pt x="323" y="262"/>
                    <a:pt x="323" y="262"/>
                    <a:pt x="323" y="262"/>
                  </a:cubicBezTo>
                  <a:cubicBezTo>
                    <a:pt x="323" y="261"/>
                    <a:pt x="322" y="259"/>
                    <a:pt x="323" y="258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5" y="253"/>
                    <a:pt x="325" y="251"/>
                    <a:pt x="324" y="248"/>
                  </a:cubicBezTo>
                  <a:cubicBezTo>
                    <a:pt x="325" y="247"/>
                    <a:pt x="326" y="247"/>
                    <a:pt x="327" y="246"/>
                  </a:cubicBezTo>
                  <a:cubicBezTo>
                    <a:pt x="327" y="246"/>
                    <a:pt x="327" y="244"/>
                    <a:pt x="327" y="243"/>
                  </a:cubicBezTo>
                  <a:cubicBezTo>
                    <a:pt x="328" y="242"/>
                    <a:pt x="330" y="242"/>
                    <a:pt x="331" y="241"/>
                  </a:cubicBezTo>
                  <a:cubicBezTo>
                    <a:pt x="332" y="241"/>
                    <a:pt x="332" y="239"/>
                    <a:pt x="333" y="238"/>
                  </a:cubicBezTo>
                  <a:cubicBezTo>
                    <a:pt x="333" y="238"/>
                    <a:pt x="333" y="238"/>
                    <a:pt x="333" y="238"/>
                  </a:cubicBezTo>
                  <a:cubicBezTo>
                    <a:pt x="335" y="237"/>
                    <a:pt x="335" y="238"/>
                    <a:pt x="337" y="237"/>
                  </a:cubicBezTo>
                  <a:cubicBezTo>
                    <a:pt x="337" y="236"/>
                    <a:pt x="336" y="233"/>
                    <a:pt x="337" y="232"/>
                  </a:cubicBezTo>
                  <a:cubicBezTo>
                    <a:pt x="337" y="231"/>
                    <a:pt x="338" y="230"/>
                    <a:pt x="339" y="230"/>
                  </a:cubicBezTo>
                  <a:cubicBezTo>
                    <a:pt x="340" y="230"/>
                    <a:pt x="340" y="230"/>
                    <a:pt x="340" y="230"/>
                  </a:cubicBezTo>
                  <a:cubicBezTo>
                    <a:pt x="340" y="229"/>
                    <a:pt x="340" y="227"/>
                    <a:pt x="340" y="227"/>
                  </a:cubicBezTo>
                  <a:cubicBezTo>
                    <a:pt x="340" y="225"/>
                    <a:pt x="342" y="223"/>
                    <a:pt x="342" y="222"/>
                  </a:cubicBezTo>
                  <a:cubicBezTo>
                    <a:pt x="342" y="220"/>
                    <a:pt x="341" y="218"/>
                    <a:pt x="341" y="217"/>
                  </a:cubicBezTo>
                  <a:cubicBezTo>
                    <a:pt x="341" y="217"/>
                    <a:pt x="342" y="215"/>
                    <a:pt x="343" y="215"/>
                  </a:cubicBezTo>
                  <a:cubicBezTo>
                    <a:pt x="341" y="210"/>
                    <a:pt x="342" y="208"/>
                    <a:pt x="343" y="204"/>
                  </a:cubicBezTo>
                  <a:cubicBezTo>
                    <a:pt x="342" y="203"/>
                    <a:pt x="342" y="204"/>
                    <a:pt x="341" y="202"/>
                  </a:cubicBezTo>
                  <a:cubicBezTo>
                    <a:pt x="343" y="200"/>
                    <a:pt x="347" y="200"/>
                    <a:pt x="343" y="197"/>
                  </a:cubicBezTo>
                  <a:cubicBezTo>
                    <a:pt x="344" y="195"/>
                    <a:pt x="347" y="194"/>
                    <a:pt x="345" y="189"/>
                  </a:cubicBezTo>
                  <a:cubicBezTo>
                    <a:pt x="345" y="187"/>
                    <a:pt x="343" y="186"/>
                    <a:pt x="342" y="185"/>
                  </a:cubicBezTo>
                  <a:cubicBezTo>
                    <a:pt x="341" y="184"/>
                    <a:pt x="340" y="179"/>
                    <a:pt x="340" y="179"/>
                  </a:cubicBezTo>
                  <a:cubicBezTo>
                    <a:pt x="340" y="175"/>
                    <a:pt x="340" y="169"/>
                    <a:pt x="341" y="167"/>
                  </a:cubicBezTo>
                  <a:cubicBezTo>
                    <a:pt x="341" y="165"/>
                    <a:pt x="341" y="165"/>
                    <a:pt x="341" y="165"/>
                  </a:cubicBezTo>
                  <a:cubicBezTo>
                    <a:pt x="340" y="165"/>
                    <a:pt x="341" y="161"/>
                    <a:pt x="341" y="161"/>
                  </a:cubicBezTo>
                  <a:cubicBezTo>
                    <a:pt x="339" y="160"/>
                    <a:pt x="339" y="160"/>
                    <a:pt x="339" y="160"/>
                  </a:cubicBezTo>
                  <a:cubicBezTo>
                    <a:pt x="339" y="159"/>
                    <a:pt x="340" y="158"/>
                    <a:pt x="339" y="157"/>
                  </a:cubicBezTo>
                  <a:cubicBezTo>
                    <a:pt x="339" y="156"/>
                    <a:pt x="338" y="156"/>
                    <a:pt x="337" y="156"/>
                  </a:cubicBezTo>
                  <a:cubicBezTo>
                    <a:pt x="336" y="155"/>
                    <a:pt x="336" y="153"/>
                    <a:pt x="335" y="152"/>
                  </a:cubicBezTo>
                  <a:cubicBezTo>
                    <a:pt x="335" y="151"/>
                    <a:pt x="332" y="151"/>
                    <a:pt x="332" y="150"/>
                  </a:cubicBezTo>
                  <a:cubicBezTo>
                    <a:pt x="331" y="149"/>
                    <a:pt x="332" y="148"/>
                    <a:pt x="332" y="147"/>
                  </a:cubicBezTo>
                  <a:cubicBezTo>
                    <a:pt x="332" y="146"/>
                    <a:pt x="330" y="144"/>
                    <a:pt x="329" y="143"/>
                  </a:cubicBezTo>
                  <a:cubicBezTo>
                    <a:pt x="328" y="142"/>
                    <a:pt x="324" y="140"/>
                    <a:pt x="323" y="139"/>
                  </a:cubicBezTo>
                  <a:cubicBezTo>
                    <a:pt x="322" y="136"/>
                    <a:pt x="324" y="130"/>
                    <a:pt x="322" y="127"/>
                  </a:cubicBezTo>
                  <a:cubicBezTo>
                    <a:pt x="321" y="127"/>
                    <a:pt x="321" y="127"/>
                    <a:pt x="321" y="127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7" y="123"/>
                    <a:pt x="315" y="126"/>
                    <a:pt x="313" y="123"/>
                  </a:cubicBezTo>
                  <a:cubicBezTo>
                    <a:pt x="311" y="119"/>
                    <a:pt x="314" y="118"/>
                    <a:pt x="313" y="114"/>
                  </a:cubicBezTo>
                  <a:cubicBezTo>
                    <a:pt x="312" y="113"/>
                    <a:pt x="312" y="113"/>
                    <a:pt x="312" y="113"/>
                  </a:cubicBezTo>
                  <a:cubicBezTo>
                    <a:pt x="311" y="112"/>
                    <a:pt x="312" y="111"/>
                    <a:pt x="311" y="110"/>
                  </a:cubicBezTo>
                  <a:cubicBezTo>
                    <a:pt x="309" y="105"/>
                    <a:pt x="304" y="110"/>
                    <a:pt x="307" y="100"/>
                  </a:cubicBezTo>
                  <a:cubicBezTo>
                    <a:pt x="306" y="99"/>
                    <a:pt x="304" y="97"/>
                    <a:pt x="302" y="96"/>
                  </a:cubicBezTo>
                  <a:cubicBezTo>
                    <a:pt x="302" y="96"/>
                    <a:pt x="302" y="94"/>
                    <a:pt x="302" y="94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8" y="93"/>
                    <a:pt x="296" y="94"/>
                  </a:cubicBezTo>
                  <a:cubicBezTo>
                    <a:pt x="296" y="93"/>
                    <a:pt x="295" y="93"/>
                    <a:pt x="294" y="92"/>
                  </a:cubicBezTo>
                  <a:cubicBezTo>
                    <a:pt x="294" y="92"/>
                    <a:pt x="294" y="90"/>
                    <a:pt x="294" y="90"/>
                  </a:cubicBezTo>
                  <a:cubicBezTo>
                    <a:pt x="293" y="89"/>
                    <a:pt x="291" y="90"/>
                    <a:pt x="290" y="90"/>
                  </a:cubicBezTo>
                  <a:cubicBezTo>
                    <a:pt x="289" y="89"/>
                    <a:pt x="288" y="88"/>
                    <a:pt x="287" y="88"/>
                  </a:cubicBezTo>
                  <a:cubicBezTo>
                    <a:pt x="285" y="87"/>
                    <a:pt x="285" y="87"/>
                    <a:pt x="285" y="87"/>
                  </a:cubicBezTo>
                  <a:cubicBezTo>
                    <a:pt x="284" y="85"/>
                    <a:pt x="285" y="82"/>
                    <a:pt x="285" y="82"/>
                  </a:cubicBezTo>
                  <a:cubicBezTo>
                    <a:pt x="284" y="77"/>
                    <a:pt x="285" y="74"/>
                    <a:pt x="284" y="68"/>
                  </a:cubicBezTo>
                  <a:cubicBezTo>
                    <a:pt x="284" y="68"/>
                    <a:pt x="282" y="66"/>
                    <a:pt x="282" y="66"/>
                  </a:cubicBezTo>
                  <a:cubicBezTo>
                    <a:pt x="282" y="65"/>
                    <a:pt x="282" y="63"/>
                    <a:pt x="282" y="62"/>
                  </a:cubicBezTo>
                  <a:cubicBezTo>
                    <a:pt x="282" y="61"/>
                    <a:pt x="277" y="58"/>
                    <a:pt x="277" y="56"/>
                  </a:cubicBezTo>
                  <a:cubicBezTo>
                    <a:pt x="276" y="54"/>
                    <a:pt x="277" y="45"/>
                    <a:pt x="277" y="42"/>
                  </a:cubicBezTo>
                  <a:cubicBezTo>
                    <a:pt x="276" y="42"/>
                    <a:pt x="277" y="41"/>
                    <a:pt x="277" y="41"/>
                  </a:cubicBezTo>
                  <a:cubicBezTo>
                    <a:pt x="276" y="41"/>
                    <a:pt x="275" y="41"/>
                    <a:pt x="275" y="42"/>
                  </a:cubicBezTo>
                  <a:cubicBezTo>
                    <a:pt x="273" y="39"/>
                    <a:pt x="272" y="37"/>
                    <a:pt x="270" y="34"/>
                  </a:cubicBezTo>
                  <a:cubicBezTo>
                    <a:pt x="268" y="36"/>
                    <a:pt x="266" y="37"/>
                    <a:pt x="265" y="39"/>
                  </a:cubicBezTo>
                  <a:cubicBezTo>
                    <a:pt x="264" y="38"/>
                    <a:pt x="263" y="37"/>
                    <a:pt x="262" y="37"/>
                  </a:cubicBezTo>
                  <a:cubicBezTo>
                    <a:pt x="262" y="33"/>
                    <a:pt x="263" y="30"/>
                    <a:pt x="264" y="28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62" y="25"/>
                    <a:pt x="263" y="21"/>
                    <a:pt x="262" y="19"/>
                  </a:cubicBezTo>
                  <a:cubicBezTo>
                    <a:pt x="261" y="18"/>
                    <a:pt x="259" y="17"/>
                    <a:pt x="258" y="16"/>
                  </a:cubicBezTo>
                  <a:cubicBezTo>
                    <a:pt x="258" y="15"/>
                    <a:pt x="259" y="13"/>
                    <a:pt x="258" y="12"/>
                  </a:cubicBezTo>
                  <a:cubicBezTo>
                    <a:pt x="258" y="11"/>
                    <a:pt x="256" y="11"/>
                    <a:pt x="256" y="10"/>
                  </a:cubicBezTo>
                  <a:cubicBezTo>
                    <a:pt x="255" y="10"/>
                    <a:pt x="256" y="8"/>
                    <a:pt x="256" y="7"/>
                  </a:cubicBezTo>
                  <a:cubicBezTo>
                    <a:pt x="255" y="6"/>
                    <a:pt x="253" y="6"/>
                    <a:pt x="253" y="5"/>
                  </a:cubicBezTo>
                  <a:cubicBezTo>
                    <a:pt x="252" y="4"/>
                    <a:pt x="252" y="2"/>
                    <a:pt x="252" y="0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50" y="2"/>
                    <a:pt x="249" y="1"/>
                    <a:pt x="248" y="1"/>
                  </a:cubicBezTo>
                  <a:cubicBezTo>
                    <a:pt x="248" y="5"/>
                    <a:pt x="249" y="7"/>
                    <a:pt x="248" y="11"/>
                  </a:cubicBezTo>
                  <a:cubicBezTo>
                    <a:pt x="247" y="12"/>
                    <a:pt x="245" y="14"/>
                    <a:pt x="245" y="15"/>
                  </a:cubicBezTo>
                  <a:cubicBezTo>
                    <a:pt x="245" y="16"/>
                    <a:pt x="246" y="16"/>
                    <a:pt x="246" y="16"/>
                  </a:cubicBezTo>
                  <a:cubicBezTo>
                    <a:pt x="246" y="26"/>
                    <a:pt x="246" y="26"/>
                    <a:pt x="246" y="26"/>
                  </a:cubicBezTo>
                  <a:cubicBezTo>
                    <a:pt x="246" y="28"/>
                    <a:pt x="244" y="28"/>
                    <a:pt x="244" y="32"/>
                  </a:cubicBezTo>
                  <a:cubicBezTo>
                    <a:pt x="243" y="34"/>
                    <a:pt x="244" y="40"/>
                    <a:pt x="245" y="43"/>
                  </a:cubicBezTo>
                  <a:cubicBezTo>
                    <a:pt x="245" y="43"/>
                    <a:pt x="246" y="45"/>
                    <a:pt x="246" y="46"/>
                  </a:cubicBezTo>
                  <a:cubicBezTo>
                    <a:pt x="246" y="46"/>
                    <a:pt x="244" y="47"/>
                    <a:pt x="244" y="48"/>
                  </a:cubicBezTo>
                  <a:cubicBezTo>
                    <a:pt x="244" y="50"/>
                    <a:pt x="245" y="52"/>
                    <a:pt x="244" y="54"/>
                  </a:cubicBezTo>
                  <a:cubicBezTo>
                    <a:pt x="244" y="55"/>
                    <a:pt x="242" y="57"/>
                    <a:pt x="241" y="58"/>
                  </a:cubicBezTo>
                  <a:cubicBezTo>
                    <a:pt x="244" y="61"/>
                    <a:pt x="239" y="65"/>
                    <a:pt x="239" y="66"/>
                  </a:cubicBezTo>
                  <a:cubicBezTo>
                    <a:pt x="239" y="68"/>
                    <a:pt x="239" y="70"/>
                    <a:pt x="239" y="72"/>
                  </a:cubicBezTo>
                  <a:cubicBezTo>
                    <a:pt x="237" y="72"/>
                    <a:pt x="232" y="74"/>
                    <a:pt x="229" y="73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28" y="72"/>
                    <a:pt x="228" y="72"/>
                    <a:pt x="228" y="72"/>
                  </a:cubicBezTo>
                  <a:cubicBezTo>
                    <a:pt x="228" y="70"/>
                    <a:pt x="226" y="66"/>
                    <a:pt x="225" y="65"/>
                  </a:cubicBezTo>
                  <a:cubicBezTo>
                    <a:pt x="224" y="64"/>
                    <a:pt x="222" y="64"/>
                    <a:pt x="220" y="64"/>
                  </a:cubicBezTo>
                  <a:cubicBezTo>
                    <a:pt x="218" y="62"/>
                    <a:pt x="216" y="57"/>
                    <a:pt x="214" y="56"/>
                  </a:cubicBezTo>
                  <a:cubicBezTo>
                    <a:pt x="212" y="55"/>
                    <a:pt x="211" y="56"/>
                    <a:pt x="210" y="55"/>
                  </a:cubicBezTo>
                  <a:cubicBezTo>
                    <a:pt x="208" y="54"/>
                    <a:pt x="208" y="52"/>
                    <a:pt x="206" y="52"/>
                  </a:cubicBezTo>
                  <a:cubicBezTo>
                    <a:pt x="205" y="51"/>
                    <a:pt x="203" y="52"/>
                    <a:pt x="202" y="52"/>
                  </a:cubicBezTo>
                  <a:cubicBezTo>
                    <a:pt x="202" y="51"/>
                    <a:pt x="201" y="48"/>
                    <a:pt x="200" y="48"/>
                  </a:cubicBezTo>
                  <a:cubicBezTo>
                    <a:pt x="199" y="47"/>
                    <a:pt x="198" y="47"/>
                    <a:pt x="197" y="47"/>
                  </a:cubicBezTo>
                  <a:cubicBezTo>
                    <a:pt x="196" y="46"/>
                    <a:pt x="194" y="45"/>
                    <a:pt x="193" y="44"/>
                  </a:cubicBezTo>
                  <a:cubicBezTo>
                    <a:pt x="194" y="40"/>
                    <a:pt x="193" y="38"/>
                    <a:pt x="194" y="34"/>
                  </a:cubicBezTo>
                  <a:cubicBezTo>
                    <a:pt x="194" y="34"/>
                    <a:pt x="196" y="33"/>
                    <a:pt x="196" y="33"/>
                  </a:cubicBezTo>
                  <a:cubicBezTo>
                    <a:pt x="197" y="31"/>
                    <a:pt x="196" y="28"/>
                    <a:pt x="196" y="25"/>
                  </a:cubicBezTo>
                  <a:cubicBezTo>
                    <a:pt x="203" y="27"/>
                    <a:pt x="202" y="26"/>
                    <a:pt x="200" y="20"/>
                  </a:cubicBezTo>
                  <a:cubicBezTo>
                    <a:pt x="202" y="19"/>
                    <a:pt x="204" y="18"/>
                    <a:pt x="206" y="17"/>
                  </a:cubicBezTo>
                  <a:cubicBezTo>
                    <a:pt x="206" y="17"/>
                    <a:pt x="205" y="15"/>
                    <a:pt x="206" y="14"/>
                  </a:cubicBezTo>
                  <a:cubicBezTo>
                    <a:pt x="205" y="14"/>
                    <a:pt x="204" y="15"/>
                    <a:pt x="204" y="15"/>
                  </a:cubicBezTo>
                  <a:cubicBezTo>
                    <a:pt x="203" y="14"/>
                    <a:pt x="204" y="14"/>
                    <a:pt x="203" y="14"/>
                  </a:cubicBezTo>
                  <a:cubicBezTo>
                    <a:pt x="203" y="12"/>
                    <a:pt x="204" y="12"/>
                    <a:pt x="204" y="10"/>
                  </a:cubicBezTo>
                  <a:cubicBezTo>
                    <a:pt x="202" y="12"/>
                    <a:pt x="201" y="12"/>
                    <a:pt x="198" y="13"/>
                  </a:cubicBezTo>
                  <a:cubicBezTo>
                    <a:pt x="198" y="13"/>
                    <a:pt x="198" y="15"/>
                    <a:pt x="198" y="15"/>
                  </a:cubicBezTo>
                  <a:cubicBezTo>
                    <a:pt x="198" y="14"/>
                    <a:pt x="195" y="11"/>
                    <a:pt x="194" y="11"/>
                  </a:cubicBezTo>
                  <a:cubicBezTo>
                    <a:pt x="192" y="11"/>
                    <a:pt x="191" y="12"/>
                    <a:pt x="190" y="12"/>
                  </a:cubicBezTo>
                  <a:cubicBezTo>
                    <a:pt x="188" y="13"/>
                    <a:pt x="188" y="11"/>
                    <a:pt x="187" y="11"/>
                  </a:cubicBezTo>
                  <a:cubicBezTo>
                    <a:pt x="185" y="11"/>
                    <a:pt x="184" y="12"/>
                    <a:pt x="182" y="12"/>
                  </a:cubicBezTo>
                  <a:cubicBezTo>
                    <a:pt x="181" y="10"/>
                    <a:pt x="181" y="10"/>
                    <a:pt x="181" y="10"/>
                  </a:cubicBezTo>
                  <a:cubicBezTo>
                    <a:pt x="179" y="9"/>
                    <a:pt x="178" y="11"/>
                    <a:pt x="177" y="10"/>
                  </a:cubicBezTo>
                  <a:cubicBezTo>
                    <a:pt x="176" y="10"/>
                    <a:pt x="176" y="8"/>
                    <a:pt x="175" y="7"/>
                  </a:cubicBezTo>
                  <a:cubicBezTo>
                    <a:pt x="173" y="8"/>
                    <a:pt x="172" y="8"/>
                    <a:pt x="170" y="9"/>
                  </a:cubicBezTo>
                  <a:cubicBezTo>
                    <a:pt x="167" y="2"/>
                    <a:pt x="168" y="7"/>
                    <a:pt x="162" y="4"/>
                  </a:cubicBezTo>
                  <a:cubicBezTo>
                    <a:pt x="162" y="4"/>
                    <a:pt x="161" y="5"/>
                    <a:pt x="161" y="5"/>
                  </a:cubicBezTo>
                  <a:cubicBezTo>
                    <a:pt x="162" y="6"/>
                    <a:pt x="164" y="8"/>
                    <a:pt x="164" y="8"/>
                  </a:cubicBezTo>
                  <a:cubicBezTo>
                    <a:pt x="165" y="9"/>
                    <a:pt x="166" y="8"/>
                    <a:pt x="167" y="8"/>
                  </a:cubicBezTo>
                  <a:cubicBezTo>
                    <a:pt x="169" y="9"/>
                    <a:pt x="169" y="12"/>
                    <a:pt x="170" y="14"/>
                  </a:cubicBezTo>
                  <a:cubicBezTo>
                    <a:pt x="169" y="14"/>
                    <a:pt x="169" y="14"/>
                    <a:pt x="169" y="14"/>
                  </a:cubicBezTo>
                  <a:cubicBezTo>
                    <a:pt x="169" y="15"/>
                    <a:pt x="168" y="16"/>
                    <a:pt x="168" y="17"/>
                  </a:cubicBezTo>
                  <a:cubicBezTo>
                    <a:pt x="166" y="16"/>
                    <a:pt x="162" y="13"/>
                    <a:pt x="158" y="14"/>
                  </a:cubicBezTo>
                  <a:cubicBezTo>
                    <a:pt x="158" y="15"/>
                    <a:pt x="158" y="16"/>
                    <a:pt x="157" y="16"/>
                  </a:cubicBezTo>
                  <a:cubicBezTo>
                    <a:pt x="156" y="13"/>
                    <a:pt x="157" y="14"/>
                    <a:pt x="156" y="13"/>
                  </a:cubicBezTo>
                  <a:cubicBezTo>
                    <a:pt x="152" y="17"/>
                    <a:pt x="154" y="17"/>
                    <a:pt x="150" y="15"/>
                  </a:cubicBezTo>
                  <a:cubicBezTo>
                    <a:pt x="150" y="16"/>
                    <a:pt x="151" y="18"/>
                    <a:pt x="151" y="18"/>
                  </a:cubicBezTo>
                  <a:cubicBezTo>
                    <a:pt x="150" y="19"/>
                    <a:pt x="147" y="20"/>
                    <a:pt x="147" y="20"/>
                  </a:cubicBezTo>
                  <a:cubicBezTo>
                    <a:pt x="147" y="21"/>
                    <a:pt x="146" y="22"/>
                    <a:pt x="147" y="22"/>
                  </a:cubicBezTo>
                  <a:cubicBezTo>
                    <a:pt x="148" y="23"/>
                    <a:pt x="149" y="25"/>
                    <a:pt x="150" y="26"/>
                  </a:cubicBezTo>
                  <a:cubicBezTo>
                    <a:pt x="144" y="26"/>
                    <a:pt x="145" y="27"/>
                    <a:pt x="144" y="33"/>
                  </a:cubicBezTo>
                  <a:cubicBezTo>
                    <a:pt x="142" y="33"/>
                    <a:pt x="143" y="33"/>
                    <a:pt x="141" y="33"/>
                  </a:cubicBezTo>
                  <a:cubicBezTo>
                    <a:pt x="141" y="33"/>
                    <a:pt x="140" y="40"/>
                    <a:pt x="142" y="41"/>
                  </a:cubicBezTo>
                  <a:cubicBezTo>
                    <a:pt x="143" y="41"/>
                    <a:pt x="144" y="41"/>
                    <a:pt x="144" y="42"/>
                  </a:cubicBezTo>
                  <a:cubicBezTo>
                    <a:pt x="144" y="42"/>
                    <a:pt x="143" y="44"/>
                    <a:pt x="144" y="44"/>
                  </a:cubicBezTo>
                  <a:cubicBezTo>
                    <a:pt x="142" y="44"/>
                    <a:pt x="139" y="44"/>
                    <a:pt x="139" y="44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2" y="40"/>
                    <a:pt x="131" y="39"/>
                    <a:pt x="131" y="47"/>
                  </a:cubicBezTo>
                  <a:cubicBezTo>
                    <a:pt x="129" y="47"/>
                    <a:pt x="129" y="46"/>
                    <a:pt x="129" y="48"/>
                  </a:cubicBezTo>
                  <a:cubicBezTo>
                    <a:pt x="126" y="48"/>
                    <a:pt x="129" y="43"/>
                    <a:pt x="129" y="43"/>
                  </a:cubicBezTo>
                  <a:cubicBezTo>
                    <a:pt x="129" y="43"/>
                    <a:pt x="129" y="39"/>
                    <a:pt x="129" y="38"/>
                  </a:cubicBezTo>
                  <a:cubicBezTo>
                    <a:pt x="128" y="38"/>
                    <a:pt x="128" y="38"/>
                    <a:pt x="128" y="38"/>
                  </a:cubicBezTo>
                  <a:cubicBezTo>
                    <a:pt x="127" y="37"/>
                    <a:pt x="127" y="36"/>
                    <a:pt x="127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4"/>
                    <a:pt x="125" y="33"/>
                    <a:pt x="125" y="32"/>
                  </a:cubicBezTo>
                  <a:cubicBezTo>
                    <a:pt x="122" y="28"/>
                    <a:pt x="117" y="31"/>
                    <a:pt x="114" y="33"/>
                  </a:cubicBezTo>
                  <a:cubicBezTo>
                    <a:pt x="114" y="32"/>
                    <a:pt x="115" y="31"/>
                    <a:pt x="113" y="31"/>
                  </a:cubicBezTo>
                  <a:cubicBezTo>
                    <a:pt x="113" y="34"/>
                    <a:pt x="113" y="35"/>
                    <a:pt x="113" y="38"/>
                  </a:cubicBezTo>
                  <a:cubicBezTo>
                    <a:pt x="112" y="38"/>
                    <a:pt x="111" y="37"/>
                    <a:pt x="111" y="37"/>
                  </a:cubicBezTo>
                  <a:cubicBezTo>
                    <a:pt x="111" y="37"/>
                    <a:pt x="111" y="35"/>
                    <a:pt x="111" y="35"/>
                  </a:cubicBezTo>
                  <a:cubicBezTo>
                    <a:pt x="110" y="35"/>
                    <a:pt x="109" y="38"/>
                    <a:pt x="109" y="38"/>
                  </a:cubicBezTo>
                  <a:cubicBezTo>
                    <a:pt x="109" y="39"/>
                    <a:pt x="108" y="38"/>
                    <a:pt x="107" y="38"/>
                  </a:cubicBezTo>
                  <a:cubicBezTo>
                    <a:pt x="107" y="39"/>
                    <a:pt x="106" y="41"/>
                    <a:pt x="107" y="40"/>
                  </a:cubicBezTo>
                  <a:cubicBezTo>
                    <a:pt x="107" y="42"/>
                    <a:pt x="107" y="41"/>
                    <a:pt x="108" y="41"/>
                  </a:cubicBezTo>
                  <a:cubicBezTo>
                    <a:pt x="108" y="41"/>
                    <a:pt x="108" y="43"/>
                    <a:pt x="108" y="43"/>
                  </a:cubicBezTo>
                  <a:cubicBezTo>
                    <a:pt x="106" y="44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7"/>
                  </a:cubicBezTo>
                  <a:cubicBezTo>
                    <a:pt x="102" y="46"/>
                    <a:pt x="104" y="46"/>
                    <a:pt x="99" y="47"/>
                  </a:cubicBezTo>
                  <a:cubicBezTo>
                    <a:pt x="101" y="52"/>
                    <a:pt x="100" y="53"/>
                    <a:pt x="98" y="56"/>
                  </a:cubicBezTo>
                  <a:cubicBezTo>
                    <a:pt x="97" y="55"/>
                    <a:pt x="96" y="56"/>
                    <a:pt x="95" y="55"/>
                  </a:cubicBezTo>
                  <a:cubicBezTo>
                    <a:pt x="95" y="55"/>
                    <a:pt x="95" y="53"/>
                    <a:pt x="95" y="53"/>
                  </a:cubicBezTo>
                  <a:cubicBezTo>
                    <a:pt x="93" y="53"/>
                    <a:pt x="93" y="53"/>
                    <a:pt x="93" y="53"/>
                  </a:cubicBezTo>
                  <a:cubicBezTo>
                    <a:pt x="92" y="54"/>
                    <a:pt x="93" y="54"/>
                    <a:pt x="91" y="54"/>
                  </a:cubicBezTo>
                  <a:cubicBezTo>
                    <a:pt x="91" y="57"/>
                    <a:pt x="90" y="60"/>
                    <a:pt x="91" y="62"/>
                  </a:cubicBezTo>
                  <a:cubicBezTo>
                    <a:pt x="92" y="63"/>
                    <a:pt x="93" y="64"/>
                    <a:pt x="93" y="64"/>
                  </a:cubicBezTo>
                  <a:cubicBezTo>
                    <a:pt x="92" y="65"/>
                    <a:pt x="92" y="65"/>
                    <a:pt x="91" y="65"/>
                  </a:cubicBezTo>
                  <a:cubicBezTo>
                    <a:pt x="91" y="65"/>
                    <a:pt x="91" y="67"/>
                    <a:pt x="91" y="68"/>
                  </a:cubicBezTo>
                  <a:cubicBezTo>
                    <a:pt x="90" y="66"/>
                    <a:pt x="88" y="65"/>
                    <a:pt x="87" y="64"/>
                  </a:cubicBezTo>
                  <a:cubicBezTo>
                    <a:pt x="87" y="62"/>
                    <a:pt x="88" y="60"/>
                    <a:pt x="87" y="58"/>
                  </a:cubicBezTo>
                  <a:cubicBezTo>
                    <a:pt x="86" y="58"/>
                    <a:pt x="85" y="58"/>
                    <a:pt x="85" y="58"/>
                  </a:cubicBezTo>
                  <a:cubicBezTo>
                    <a:pt x="84" y="58"/>
                    <a:pt x="85" y="60"/>
                    <a:pt x="85" y="60"/>
                  </a:cubicBezTo>
                  <a:cubicBezTo>
                    <a:pt x="85" y="60"/>
                    <a:pt x="81" y="62"/>
                    <a:pt x="81" y="62"/>
                  </a:cubicBezTo>
                  <a:cubicBezTo>
                    <a:pt x="78" y="66"/>
                    <a:pt x="81" y="69"/>
                    <a:pt x="80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9" y="74"/>
                    <a:pt x="78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80" y="77"/>
                    <a:pt x="80" y="78"/>
                  </a:cubicBezTo>
                  <a:cubicBezTo>
                    <a:pt x="79" y="79"/>
                    <a:pt x="76" y="79"/>
                    <a:pt x="75" y="81"/>
                  </a:cubicBezTo>
                  <a:cubicBezTo>
                    <a:pt x="74" y="81"/>
                    <a:pt x="75" y="82"/>
                    <a:pt x="75" y="83"/>
                  </a:cubicBezTo>
                  <a:cubicBezTo>
                    <a:pt x="75" y="83"/>
                    <a:pt x="69" y="90"/>
                    <a:pt x="69" y="90"/>
                  </a:cubicBezTo>
                  <a:cubicBezTo>
                    <a:pt x="66" y="92"/>
                    <a:pt x="64" y="91"/>
                    <a:pt x="59" y="92"/>
                  </a:cubicBezTo>
                  <a:cubicBezTo>
                    <a:pt x="58" y="93"/>
                    <a:pt x="56" y="95"/>
                    <a:pt x="55" y="95"/>
                  </a:cubicBezTo>
                  <a:cubicBezTo>
                    <a:pt x="54" y="95"/>
                    <a:pt x="52" y="94"/>
                    <a:pt x="51" y="94"/>
                  </a:cubicBezTo>
                  <a:cubicBezTo>
                    <a:pt x="49" y="95"/>
                    <a:pt x="49" y="99"/>
                    <a:pt x="47" y="100"/>
                  </a:cubicBezTo>
                  <a:cubicBezTo>
                    <a:pt x="46" y="101"/>
                    <a:pt x="44" y="100"/>
                    <a:pt x="43" y="101"/>
                  </a:cubicBezTo>
                  <a:cubicBezTo>
                    <a:pt x="42" y="101"/>
                    <a:pt x="42" y="103"/>
                    <a:pt x="42" y="103"/>
                  </a:cubicBezTo>
                  <a:cubicBezTo>
                    <a:pt x="39" y="105"/>
                    <a:pt x="35" y="103"/>
                    <a:pt x="33" y="102"/>
                  </a:cubicBezTo>
                  <a:cubicBezTo>
                    <a:pt x="32" y="103"/>
                    <a:pt x="32" y="104"/>
                    <a:pt x="32" y="106"/>
                  </a:cubicBezTo>
                  <a:cubicBezTo>
                    <a:pt x="31" y="105"/>
                    <a:pt x="27" y="105"/>
                    <a:pt x="27" y="106"/>
                  </a:cubicBezTo>
                  <a:cubicBezTo>
                    <a:pt x="25" y="106"/>
                    <a:pt x="24" y="111"/>
                    <a:pt x="22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0" y="112"/>
                    <a:pt x="21" y="114"/>
                    <a:pt x="20" y="114"/>
                  </a:cubicBezTo>
                  <a:cubicBezTo>
                    <a:pt x="20" y="114"/>
                    <a:pt x="19" y="114"/>
                    <a:pt x="18" y="114"/>
                  </a:cubicBezTo>
                  <a:cubicBezTo>
                    <a:pt x="16" y="115"/>
                    <a:pt x="15" y="119"/>
                    <a:pt x="14" y="120"/>
                  </a:cubicBezTo>
                  <a:cubicBezTo>
                    <a:pt x="12" y="121"/>
                    <a:pt x="10" y="122"/>
                    <a:pt x="8" y="123"/>
                  </a:cubicBezTo>
                  <a:cubicBezTo>
                    <a:pt x="8" y="122"/>
                    <a:pt x="7" y="121"/>
                    <a:pt x="8" y="121"/>
                  </a:cubicBezTo>
                  <a:cubicBezTo>
                    <a:pt x="9" y="120"/>
                    <a:pt x="8" y="118"/>
                    <a:pt x="8" y="118"/>
                  </a:cubicBezTo>
                  <a:cubicBezTo>
                    <a:pt x="8" y="118"/>
                    <a:pt x="9" y="117"/>
                    <a:pt x="8" y="117"/>
                  </a:cubicBezTo>
                  <a:cubicBezTo>
                    <a:pt x="6" y="119"/>
                    <a:pt x="7" y="123"/>
                    <a:pt x="4" y="124"/>
                  </a:cubicBezTo>
                  <a:cubicBezTo>
                    <a:pt x="4" y="124"/>
                    <a:pt x="6" y="128"/>
                    <a:pt x="6" y="128"/>
                  </a:cubicBezTo>
                  <a:cubicBezTo>
                    <a:pt x="7" y="127"/>
                    <a:pt x="6" y="132"/>
                    <a:pt x="6" y="133"/>
                  </a:cubicBezTo>
                  <a:cubicBezTo>
                    <a:pt x="6" y="132"/>
                    <a:pt x="6" y="134"/>
                    <a:pt x="6" y="134"/>
                  </a:cubicBezTo>
                  <a:cubicBezTo>
                    <a:pt x="7" y="137"/>
                    <a:pt x="5" y="139"/>
                    <a:pt x="4" y="141"/>
                  </a:cubicBezTo>
                  <a:cubicBezTo>
                    <a:pt x="4" y="141"/>
                    <a:pt x="2" y="141"/>
                    <a:pt x="2" y="141"/>
                  </a:cubicBezTo>
                  <a:cubicBezTo>
                    <a:pt x="1" y="143"/>
                    <a:pt x="1" y="143"/>
                    <a:pt x="1" y="143"/>
                  </a:cubicBezTo>
                  <a:cubicBezTo>
                    <a:pt x="1" y="143"/>
                    <a:pt x="2" y="143"/>
                    <a:pt x="2" y="143"/>
                  </a:cubicBezTo>
                  <a:cubicBezTo>
                    <a:pt x="4" y="145"/>
                    <a:pt x="6" y="146"/>
                    <a:pt x="7" y="148"/>
                  </a:cubicBezTo>
                  <a:cubicBezTo>
                    <a:pt x="8" y="151"/>
                    <a:pt x="7" y="152"/>
                    <a:pt x="7" y="155"/>
                  </a:cubicBezTo>
                  <a:cubicBezTo>
                    <a:pt x="7" y="157"/>
                    <a:pt x="8" y="160"/>
                    <a:pt x="9" y="164"/>
                  </a:cubicBezTo>
                  <a:cubicBezTo>
                    <a:pt x="7" y="163"/>
                    <a:pt x="7" y="164"/>
                    <a:pt x="5" y="163"/>
                  </a:cubicBezTo>
                  <a:cubicBezTo>
                    <a:pt x="5" y="162"/>
                    <a:pt x="5" y="159"/>
                    <a:pt x="5" y="159"/>
                  </a:cubicBezTo>
                  <a:cubicBezTo>
                    <a:pt x="4" y="159"/>
                    <a:pt x="4" y="159"/>
                    <a:pt x="4" y="159"/>
                  </a:cubicBezTo>
                  <a:cubicBezTo>
                    <a:pt x="5" y="164"/>
                    <a:pt x="6" y="165"/>
                    <a:pt x="7" y="169"/>
                  </a:cubicBezTo>
                  <a:cubicBezTo>
                    <a:pt x="7" y="169"/>
                    <a:pt x="5" y="170"/>
                    <a:pt x="5" y="169"/>
                  </a:cubicBezTo>
                  <a:cubicBezTo>
                    <a:pt x="3" y="169"/>
                    <a:pt x="3" y="163"/>
                    <a:pt x="2" y="160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1" y="162"/>
                    <a:pt x="1" y="165"/>
                    <a:pt x="2" y="168"/>
                  </a:cubicBezTo>
                  <a:cubicBezTo>
                    <a:pt x="2" y="168"/>
                    <a:pt x="3" y="168"/>
                    <a:pt x="3" y="169"/>
                  </a:cubicBezTo>
                  <a:cubicBezTo>
                    <a:pt x="5" y="172"/>
                    <a:pt x="7" y="173"/>
                    <a:pt x="9" y="176"/>
                  </a:cubicBezTo>
                  <a:cubicBezTo>
                    <a:pt x="10" y="177"/>
                    <a:pt x="9" y="178"/>
                    <a:pt x="10" y="180"/>
                  </a:cubicBezTo>
                  <a:cubicBezTo>
                    <a:pt x="11" y="181"/>
                    <a:pt x="11" y="181"/>
                    <a:pt x="11" y="181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0" y="181"/>
                    <a:pt x="10" y="185"/>
                    <a:pt x="10" y="185"/>
                  </a:cubicBezTo>
                  <a:cubicBezTo>
                    <a:pt x="11" y="187"/>
                    <a:pt x="14" y="188"/>
                    <a:pt x="16" y="189"/>
                  </a:cubicBezTo>
                  <a:cubicBezTo>
                    <a:pt x="15" y="191"/>
                    <a:pt x="14" y="193"/>
                    <a:pt x="14" y="194"/>
                  </a:cubicBezTo>
                  <a:cubicBezTo>
                    <a:pt x="15" y="195"/>
                    <a:pt x="19" y="198"/>
                    <a:pt x="19" y="201"/>
                  </a:cubicBezTo>
                  <a:cubicBezTo>
                    <a:pt x="19" y="201"/>
                    <a:pt x="18" y="202"/>
                    <a:pt x="18" y="203"/>
                  </a:cubicBezTo>
                  <a:cubicBezTo>
                    <a:pt x="17" y="205"/>
                    <a:pt x="18" y="209"/>
                    <a:pt x="18" y="211"/>
                  </a:cubicBezTo>
                  <a:cubicBezTo>
                    <a:pt x="19" y="213"/>
                    <a:pt x="20" y="215"/>
                    <a:pt x="21" y="217"/>
                  </a:cubicBezTo>
                  <a:cubicBezTo>
                    <a:pt x="22" y="221"/>
                    <a:pt x="21" y="221"/>
                    <a:pt x="22" y="224"/>
                  </a:cubicBezTo>
                  <a:cubicBezTo>
                    <a:pt x="22" y="224"/>
                    <a:pt x="24" y="227"/>
                    <a:pt x="24" y="227"/>
                  </a:cubicBezTo>
                  <a:cubicBezTo>
                    <a:pt x="24" y="228"/>
                    <a:pt x="22" y="230"/>
                    <a:pt x="22" y="230"/>
                  </a:cubicBezTo>
                  <a:cubicBezTo>
                    <a:pt x="22" y="233"/>
                    <a:pt x="24" y="233"/>
                    <a:pt x="24" y="235"/>
                  </a:cubicBezTo>
                  <a:cubicBezTo>
                    <a:pt x="23" y="236"/>
                    <a:pt x="22" y="237"/>
                    <a:pt x="22" y="237"/>
                  </a:cubicBezTo>
                  <a:cubicBezTo>
                    <a:pt x="21" y="242"/>
                    <a:pt x="22" y="244"/>
                    <a:pt x="22" y="249"/>
                  </a:cubicBezTo>
                  <a:cubicBezTo>
                    <a:pt x="21" y="249"/>
                    <a:pt x="21" y="250"/>
                    <a:pt x="20" y="250"/>
                  </a:cubicBezTo>
                  <a:cubicBezTo>
                    <a:pt x="20" y="249"/>
                    <a:pt x="18" y="247"/>
                    <a:pt x="18" y="247"/>
                  </a:cubicBezTo>
                  <a:cubicBezTo>
                    <a:pt x="17" y="247"/>
                    <a:pt x="15" y="247"/>
                    <a:pt x="16" y="248"/>
                  </a:cubicBezTo>
                  <a:cubicBezTo>
                    <a:pt x="16" y="247"/>
                    <a:pt x="16" y="251"/>
                    <a:pt x="17" y="252"/>
                  </a:cubicBezTo>
                  <a:cubicBezTo>
                    <a:pt x="19" y="256"/>
                    <a:pt x="21" y="254"/>
                    <a:pt x="24" y="257"/>
                  </a:cubicBezTo>
                  <a:cubicBezTo>
                    <a:pt x="25" y="258"/>
                    <a:pt x="26" y="261"/>
                    <a:pt x="27" y="262"/>
                  </a:cubicBezTo>
                  <a:cubicBezTo>
                    <a:pt x="28" y="263"/>
                    <a:pt x="32" y="262"/>
                    <a:pt x="32" y="262"/>
                  </a:cubicBezTo>
                  <a:cubicBezTo>
                    <a:pt x="33" y="262"/>
                    <a:pt x="33" y="262"/>
                    <a:pt x="33" y="262"/>
                  </a:cubicBezTo>
                  <a:cubicBezTo>
                    <a:pt x="34" y="262"/>
                    <a:pt x="36" y="261"/>
                    <a:pt x="37" y="262"/>
                  </a:cubicBezTo>
                  <a:cubicBezTo>
                    <a:pt x="37" y="262"/>
                    <a:pt x="40" y="264"/>
                    <a:pt x="41" y="264"/>
                  </a:cubicBezTo>
                  <a:cubicBezTo>
                    <a:pt x="41" y="264"/>
                    <a:pt x="42" y="262"/>
                    <a:pt x="42" y="262"/>
                  </a:cubicBezTo>
                  <a:cubicBezTo>
                    <a:pt x="42" y="262"/>
                    <a:pt x="43" y="262"/>
                    <a:pt x="44" y="262"/>
                  </a:cubicBezTo>
                  <a:cubicBezTo>
                    <a:pt x="44" y="262"/>
                    <a:pt x="48" y="255"/>
                    <a:pt x="49" y="255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50" y="255"/>
                    <a:pt x="51" y="258"/>
                    <a:pt x="51" y="258"/>
                  </a:cubicBezTo>
                  <a:cubicBezTo>
                    <a:pt x="51" y="258"/>
                    <a:pt x="53" y="258"/>
                    <a:pt x="53" y="258"/>
                  </a:cubicBezTo>
                  <a:cubicBezTo>
                    <a:pt x="54" y="256"/>
                    <a:pt x="54" y="256"/>
                    <a:pt x="54" y="254"/>
                  </a:cubicBezTo>
                  <a:cubicBezTo>
                    <a:pt x="54" y="252"/>
                    <a:pt x="54" y="252"/>
                    <a:pt x="54" y="252"/>
                  </a:cubicBezTo>
                  <a:cubicBezTo>
                    <a:pt x="56" y="252"/>
                    <a:pt x="57" y="253"/>
                    <a:pt x="59" y="252"/>
                  </a:cubicBezTo>
                  <a:cubicBezTo>
                    <a:pt x="61" y="251"/>
                    <a:pt x="61" y="251"/>
                    <a:pt x="61" y="251"/>
                  </a:cubicBezTo>
                  <a:cubicBezTo>
                    <a:pt x="63" y="251"/>
                    <a:pt x="62" y="252"/>
                    <a:pt x="64" y="252"/>
                  </a:cubicBezTo>
                  <a:cubicBezTo>
                    <a:pt x="64" y="251"/>
                    <a:pt x="64" y="250"/>
                    <a:pt x="65" y="250"/>
                  </a:cubicBezTo>
                  <a:cubicBezTo>
                    <a:pt x="68" y="249"/>
                    <a:pt x="72" y="251"/>
                    <a:pt x="74" y="251"/>
                  </a:cubicBezTo>
                  <a:cubicBezTo>
                    <a:pt x="74" y="251"/>
                    <a:pt x="75" y="250"/>
                    <a:pt x="77" y="250"/>
                  </a:cubicBezTo>
                  <a:cubicBezTo>
                    <a:pt x="77" y="250"/>
                    <a:pt x="78" y="252"/>
                    <a:pt x="78" y="252"/>
                  </a:cubicBezTo>
                  <a:cubicBezTo>
                    <a:pt x="79" y="252"/>
                    <a:pt x="78" y="251"/>
                    <a:pt x="79" y="250"/>
                  </a:cubicBezTo>
                  <a:cubicBezTo>
                    <a:pt x="80" y="250"/>
                    <a:pt x="82" y="251"/>
                    <a:pt x="83" y="250"/>
                  </a:cubicBezTo>
                  <a:cubicBezTo>
                    <a:pt x="83" y="250"/>
                    <a:pt x="83" y="250"/>
                    <a:pt x="83" y="250"/>
                  </a:cubicBezTo>
                  <a:cubicBezTo>
                    <a:pt x="87" y="249"/>
                    <a:pt x="85" y="251"/>
                    <a:pt x="86" y="251"/>
                  </a:cubicBezTo>
                  <a:cubicBezTo>
                    <a:pt x="88" y="251"/>
                    <a:pt x="87" y="250"/>
                    <a:pt x="88" y="250"/>
                  </a:cubicBezTo>
                  <a:cubicBezTo>
                    <a:pt x="89" y="250"/>
                    <a:pt x="90" y="250"/>
                    <a:pt x="89" y="250"/>
                  </a:cubicBezTo>
                  <a:cubicBezTo>
                    <a:pt x="90" y="250"/>
                    <a:pt x="90" y="250"/>
                    <a:pt x="90" y="250"/>
                  </a:cubicBezTo>
                  <a:cubicBezTo>
                    <a:pt x="92" y="249"/>
                    <a:pt x="94" y="242"/>
                    <a:pt x="96" y="241"/>
                  </a:cubicBezTo>
                  <a:cubicBezTo>
                    <a:pt x="98" y="240"/>
                    <a:pt x="100" y="241"/>
                    <a:pt x="102" y="240"/>
                  </a:cubicBezTo>
                  <a:cubicBezTo>
                    <a:pt x="104" y="236"/>
                    <a:pt x="104" y="236"/>
                    <a:pt x="104" y="236"/>
                  </a:cubicBezTo>
                  <a:cubicBezTo>
                    <a:pt x="105" y="236"/>
                    <a:pt x="106" y="237"/>
                    <a:pt x="106" y="237"/>
                  </a:cubicBezTo>
                  <a:cubicBezTo>
                    <a:pt x="107" y="236"/>
                    <a:pt x="108" y="234"/>
                    <a:pt x="109" y="232"/>
                  </a:cubicBezTo>
                  <a:cubicBezTo>
                    <a:pt x="116" y="233"/>
                    <a:pt x="125" y="232"/>
                    <a:pt x="129" y="230"/>
                  </a:cubicBezTo>
                  <a:cubicBezTo>
                    <a:pt x="129" y="229"/>
                    <a:pt x="129" y="229"/>
                    <a:pt x="129" y="229"/>
                  </a:cubicBezTo>
                  <a:cubicBezTo>
                    <a:pt x="131" y="229"/>
                    <a:pt x="132" y="228"/>
                    <a:pt x="133" y="228"/>
                  </a:cubicBezTo>
                  <a:cubicBezTo>
                    <a:pt x="135" y="227"/>
                    <a:pt x="135" y="229"/>
                    <a:pt x="137" y="229"/>
                  </a:cubicBezTo>
                  <a:cubicBezTo>
                    <a:pt x="138" y="227"/>
                    <a:pt x="138" y="227"/>
                    <a:pt x="138" y="227"/>
                  </a:cubicBezTo>
                  <a:cubicBezTo>
                    <a:pt x="141" y="226"/>
                    <a:pt x="142" y="227"/>
                    <a:pt x="145" y="227"/>
                  </a:cubicBezTo>
                  <a:cubicBezTo>
                    <a:pt x="146" y="225"/>
                    <a:pt x="146" y="225"/>
                    <a:pt x="146" y="225"/>
                  </a:cubicBezTo>
                  <a:cubicBezTo>
                    <a:pt x="148" y="225"/>
                    <a:pt x="149" y="226"/>
                    <a:pt x="151" y="226"/>
                  </a:cubicBezTo>
                  <a:cubicBezTo>
                    <a:pt x="153" y="225"/>
                    <a:pt x="153" y="223"/>
                    <a:pt x="155" y="223"/>
                  </a:cubicBezTo>
                  <a:cubicBezTo>
                    <a:pt x="155" y="223"/>
                    <a:pt x="160" y="226"/>
                    <a:pt x="160" y="227"/>
                  </a:cubicBezTo>
                  <a:cubicBezTo>
                    <a:pt x="162" y="227"/>
                    <a:pt x="162" y="227"/>
                    <a:pt x="162" y="227"/>
                  </a:cubicBezTo>
                  <a:cubicBezTo>
                    <a:pt x="162" y="228"/>
                    <a:pt x="162" y="229"/>
                    <a:pt x="162" y="230"/>
                  </a:cubicBezTo>
                  <a:cubicBezTo>
                    <a:pt x="166" y="229"/>
                    <a:pt x="169" y="228"/>
                    <a:pt x="171" y="230"/>
                  </a:cubicBezTo>
                  <a:cubicBezTo>
                    <a:pt x="172" y="231"/>
                    <a:pt x="172" y="231"/>
                    <a:pt x="172" y="231"/>
                  </a:cubicBezTo>
                  <a:cubicBezTo>
                    <a:pt x="173" y="231"/>
                    <a:pt x="174" y="230"/>
                    <a:pt x="176" y="230"/>
                  </a:cubicBezTo>
                  <a:cubicBezTo>
                    <a:pt x="176" y="231"/>
                    <a:pt x="176" y="231"/>
                    <a:pt x="177" y="232"/>
                  </a:cubicBezTo>
                  <a:cubicBezTo>
                    <a:pt x="177" y="232"/>
                    <a:pt x="177" y="236"/>
                    <a:pt x="177" y="236"/>
                  </a:cubicBezTo>
                  <a:cubicBezTo>
                    <a:pt x="178" y="236"/>
                    <a:pt x="180" y="235"/>
                    <a:pt x="181" y="236"/>
                  </a:cubicBezTo>
                  <a:cubicBezTo>
                    <a:pt x="181" y="236"/>
                    <a:pt x="183" y="238"/>
                    <a:pt x="181" y="238"/>
                  </a:cubicBezTo>
                  <a:cubicBezTo>
                    <a:pt x="181" y="239"/>
                    <a:pt x="180" y="240"/>
                    <a:pt x="179" y="241"/>
                  </a:cubicBezTo>
                  <a:cubicBezTo>
                    <a:pt x="181" y="242"/>
                    <a:pt x="184" y="243"/>
                    <a:pt x="186" y="244"/>
                  </a:cubicBezTo>
                  <a:cubicBezTo>
                    <a:pt x="186" y="247"/>
                    <a:pt x="185" y="250"/>
                    <a:pt x="187" y="252"/>
                  </a:cubicBezTo>
                  <a:cubicBezTo>
                    <a:pt x="187" y="253"/>
                    <a:pt x="189" y="253"/>
                    <a:pt x="190" y="254"/>
                  </a:cubicBezTo>
                  <a:cubicBezTo>
                    <a:pt x="190" y="255"/>
                    <a:pt x="189" y="255"/>
                    <a:pt x="189" y="256"/>
                  </a:cubicBezTo>
                  <a:cubicBezTo>
                    <a:pt x="190" y="257"/>
                    <a:pt x="191" y="257"/>
                    <a:pt x="192" y="258"/>
                  </a:cubicBezTo>
                  <a:cubicBezTo>
                    <a:pt x="193" y="258"/>
                    <a:pt x="193" y="258"/>
                    <a:pt x="195" y="258"/>
                  </a:cubicBezTo>
                  <a:cubicBezTo>
                    <a:pt x="196" y="256"/>
                    <a:pt x="197" y="253"/>
                    <a:pt x="200" y="252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1" y="249"/>
                    <a:pt x="207" y="247"/>
                    <a:pt x="208" y="246"/>
                  </a:cubicBezTo>
                  <a:cubicBezTo>
                    <a:pt x="208" y="245"/>
                    <a:pt x="208" y="244"/>
                    <a:pt x="208" y="242"/>
                  </a:cubicBezTo>
                  <a:cubicBezTo>
                    <a:pt x="209" y="242"/>
                    <a:pt x="211" y="242"/>
                    <a:pt x="211" y="241"/>
                  </a:cubicBezTo>
                  <a:cubicBezTo>
                    <a:pt x="211" y="244"/>
                    <a:pt x="211" y="246"/>
                    <a:pt x="210" y="249"/>
                  </a:cubicBezTo>
                  <a:cubicBezTo>
                    <a:pt x="210" y="250"/>
                    <a:pt x="209" y="251"/>
                    <a:pt x="208" y="252"/>
                  </a:cubicBezTo>
                  <a:cubicBezTo>
                    <a:pt x="207" y="255"/>
                    <a:pt x="207" y="258"/>
                    <a:pt x="208" y="262"/>
                  </a:cubicBezTo>
                  <a:cubicBezTo>
                    <a:pt x="207" y="262"/>
                    <a:pt x="206" y="264"/>
                    <a:pt x="205" y="264"/>
                  </a:cubicBezTo>
                  <a:cubicBezTo>
                    <a:pt x="204" y="264"/>
                    <a:pt x="203" y="263"/>
                    <a:pt x="202" y="264"/>
                  </a:cubicBezTo>
                  <a:cubicBezTo>
                    <a:pt x="202" y="264"/>
                    <a:pt x="203" y="266"/>
                    <a:pt x="202" y="266"/>
                  </a:cubicBezTo>
                  <a:cubicBezTo>
                    <a:pt x="204" y="266"/>
                    <a:pt x="203" y="267"/>
                    <a:pt x="204" y="267"/>
                  </a:cubicBezTo>
                  <a:cubicBezTo>
                    <a:pt x="205" y="267"/>
                    <a:pt x="206" y="265"/>
                    <a:pt x="206" y="265"/>
                  </a:cubicBezTo>
                  <a:cubicBezTo>
                    <a:pt x="206" y="265"/>
                    <a:pt x="208" y="266"/>
                    <a:pt x="209" y="265"/>
                  </a:cubicBezTo>
                  <a:cubicBezTo>
                    <a:pt x="211" y="263"/>
                    <a:pt x="209" y="259"/>
                    <a:pt x="211" y="256"/>
                  </a:cubicBezTo>
                  <a:cubicBezTo>
                    <a:pt x="212" y="255"/>
                    <a:pt x="213" y="256"/>
                    <a:pt x="214" y="255"/>
                  </a:cubicBezTo>
                  <a:cubicBezTo>
                    <a:pt x="215" y="256"/>
                    <a:pt x="214" y="258"/>
                    <a:pt x="214" y="259"/>
                  </a:cubicBezTo>
                  <a:cubicBezTo>
                    <a:pt x="215" y="260"/>
                    <a:pt x="217" y="261"/>
                    <a:pt x="217" y="262"/>
                  </a:cubicBezTo>
                  <a:cubicBezTo>
                    <a:pt x="217" y="263"/>
                    <a:pt x="217" y="270"/>
                    <a:pt x="216" y="273"/>
                  </a:cubicBezTo>
                  <a:cubicBezTo>
                    <a:pt x="218" y="272"/>
                    <a:pt x="219" y="273"/>
                    <a:pt x="221" y="272"/>
                  </a:cubicBezTo>
                  <a:cubicBezTo>
                    <a:pt x="222" y="270"/>
                    <a:pt x="222" y="270"/>
                    <a:pt x="222" y="270"/>
                  </a:cubicBezTo>
                  <a:cubicBezTo>
                    <a:pt x="222" y="270"/>
                    <a:pt x="224" y="271"/>
                    <a:pt x="224" y="270"/>
                  </a:cubicBezTo>
                  <a:cubicBezTo>
                    <a:pt x="225" y="275"/>
                    <a:pt x="225" y="277"/>
                    <a:pt x="227" y="280"/>
                  </a:cubicBezTo>
                  <a:cubicBezTo>
                    <a:pt x="228" y="281"/>
                    <a:pt x="228" y="281"/>
                    <a:pt x="228" y="281"/>
                  </a:cubicBezTo>
                  <a:cubicBezTo>
                    <a:pt x="229" y="285"/>
                    <a:pt x="226" y="289"/>
                    <a:pt x="228" y="293"/>
                  </a:cubicBezTo>
                  <a:cubicBezTo>
                    <a:pt x="228" y="295"/>
                    <a:pt x="232" y="296"/>
                    <a:pt x="234" y="298"/>
                  </a:cubicBezTo>
                  <a:cubicBezTo>
                    <a:pt x="234" y="299"/>
                    <a:pt x="234" y="301"/>
                    <a:pt x="235" y="302"/>
                  </a:cubicBezTo>
                  <a:cubicBezTo>
                    <a:pt x="235" y="302"/>
                    <a:pt x="237" y="301"/>
                    <a:pt x="238" y="302"/>
                  </a:cubicBezTo>
                  <a:cubicBezTo>
                    <a:pt x="240" y="302"/>
                    <a:pt x="242" y="306"/>
                    <a:pt x="244" y="306"/>
                  </a:cubicBezTo>
                  <a:cubicBezTo>
                    <a:pt x="245" y="306"/>
                    <a:pt x="245" y="304"/>
                    <a:pt x="248" y="304"/>
                  </a:cubicBezTo>
                  <a:close/>
                  <a:moveTo>
                    <a:pt x="268" y="334"/>
                  </a:moveTo>
                  <a:cubicBezTo>
                    <a:pt x="268" y="334"/>
                    <a:pt x="267" y="338"/>
                    <a:pt x="267" y="339"/>
                  </a:cubicBezTo>
                  <a:cubicBezTo>
                    <a:pt x="269" y="342"/>
                    <a:pt x="269" y="342"/>
                    <a:pt x="269" y="342"/>
                  </a:cubicBezTo>
                  <a:cubicBezTo>
                    <a:pt x="269" y="343"/>
                    <a:pt x="274" y="352"/>
                    <a:pt x="275" y="352"/>
                  </a:cubicBezTo>
                  <a:cubicBezTo>
                    <a:pt x="275" y="353"/>
                    <a:pt x="275" y="353"/>
                    <a:pt x="275" y="353"/>
                  </a:cubicBezTo>
                  <a:cubicBezTo>
                    <a:pt x="276" y="353"/>
                    <a:pt x="277" y="353"/>
                    <a:pt x="277" y="353"/>
                  </a:cubicBezTo>
                  <a:cubicBezTo>
                    <a:pt x="277" y="354"/>
                    <a:pt x="276" y="354"/>
                    <a:pt x="275" y="354"/>
                  </a:cubicBezTo>
                  <a:cubicBezTo>
                    <a:pt x="275" y="356"/>
                    <a:pt x="274" y="357"/>
                    <a:pt x="275" y="359"/>
                  </a:cubicBezTo>
                  <a:cubicBezTo>
                    <a:pt x="275" y="360"/>
                    <a:pt x="278" y="362"/>
                    <a:pt x="279" y="363"/>
                  </a:cubicBezTo>
                  <a:cubicBezTo>
                    <a:pt x="279" y="364"/>
                    <a:pt x="279" y="365"/>
                    <a:pt x="279" y="365"/>
                  </a:cubicBezTo>
                  <a:cubicBezTo>
                    <a:pt x="280" y="366"/>
                    <a:pt x="282" y="365"/>
                    <a:pt x="282" y="366"/>
                  </a:cubicBezTo>
                  <a:cubicBezTo>
                    <a:pt x="283" y="367"/>
                    <a:pt x="281" y="368"/>
                    <a:pt x="283" y="369"/>
                  </a:cubicBezTo>
                  <a:cubicBezTo>
                    <a:pt x="283" y="369"/>
                    <a:pt x="283" y="369"/>
                    <a:pt x="283" y="369"/>
                  </a:cubicBezTo>
                  <a:cubicBezTo>
                    <a:pt x="286" y="370"/>
                    <a:pt x="286" y="369"/>
                    <a:pt x="289" y="370"/>
                  </a:cubicBezTo>
                  <a:cubicBezTo>
                    <a:pt x="289" y="369"/>
                    <a:pt x="289" y="368"/>
                    <a:pt x="289" y="368"/>
                  </a:cubicBezTo>
                  <a:cubicBezTo>
                    <a:pt x="290" y="368"/>
                    <a:pt x="290" y="370"/>
                    <a:pt x="291" y="369"/>
                  </a:cubicBezTo>
                  <a:cubicBezTo>
                    <a:pt x="292" y="368"/>
                    <a:pt x="292" y="365"/>
                    <a:pt x="291" y="366"/>
                  </a:cubicBezTo>
                  <a:cubicBezTo>
                    <a:pt x="291" y="367"/>
                    <a:pt x="291" y="367"/>
                    <a:pt x="291" y="367"/>
                  </a:cubicBezTo>
                  <a:cubicBezTo>
                    <a:pt x="291" y="367"/>
                    <a:pt x="290" y="367"/>
                    <a:pt x="290" y="367"/>
                  </a:cubicBezTo>
                  <a:cubicBezTo>
                    <a:pt x="290" y="366"/>
                    <a:pt x="290" y="366"/>
                    <a:pt x="289" y="364"/>
                  </a:cubicBezTo>
                  <a:cubicBezTo>
                    <a:pt x="291" y="364"/>
                    <a:pt x="291" y="364"/>
                    <a:pt x="291" y="363"/>
                  </a:cubicBezTo>
                  <a:cubicBezTo>
                    <a:pt x="291" y="362"/>
                    <a:pt x="291" y="362"/>
                    <a:pt x="291" y="362"/>
                  </a:cubicBezTo>
                  <a:cubicBezTo>
                    <a:pt x="292" y="362"/>
                    <a:pt x="292" y="362"/>
                    <a:pt x="292" y="362"/>
                  </a:cubicBezTo>
                  <a:cubicBezTo>
                    <a:pt x="291" y="361"/>
                    <a:pt x="295" y="362"/>
                    <a:pt x="293" y="363"/>
                  </a:cubicBezTo>
                  <a:cubicBezTo>
                    <a:pt x="294" y="363"/>
                    <a:pt x="294" y="365"/>
                    <a:pt x="295" y="365"/>
                  </a:cubicBezTo>
                  <a:cubicBezTo>
                    <a:pt x="295" y="365"/>
                    <a:pt x="297" y="364"/>
                    <a:pt x="297" y="364"/>
                  </a:cubicBezTo>
                  <a:cubicBezTo>
                    <a:pt x="295" y="359"/>
                    <a:pt x="297" y="357"/>
                    <a:pt x="297" y="351"/>
                  </a:cubicBezTo>
                  <a:cubicBezTo>
                    <a:pt x="298" y="351"/>
                    <a:pt x="299" y="353"/>
                    <a:pt x="299" y="351"/>
                  </a:cubicBezTo>
                  <a:cubicBezTo>
                    <a:pt x="301" y="346"/>
                    <a:pt x="298" y="339"/>
                    <a:pt x="297" y="336"/>
                  </a:cubicBezTo>
                  <a:cubicBezTo>
                    <a:pt x="296" y="337"/>
                    <a:pt x="294" y="338"/>
                    <a:pt x="291" y="339"/>
                  </a:cubicBezTo>
                  <a:cubicBezTo>
                    <a:pt x="291" y="339"/>
                    <a:pt x="290" y="341"/>
                    <a:pt x="290" y="341"/>
                  </a:cubicBezTo>
                  <a:cubicBezTo>
                    <a:pt x="286" y="342"/>
                    <a:pt x="279" y="337"/>
                    <a:pt x="275" y="336"/>
                  </a:cubicBezTo>
                  <a:cubicBezTo>
                    <a:pt x="273" y="335"/>
                    <a:pt x="273" y="336"/>
                    <a:pt x="272" y="336"/>
                  </a:cubicBezTo>
                  <a:cubicBezTo>
                    <a:pt x="272" y="336"/>
                    <a:pt x="270" y="334"/>
                    <a:pt x="270" y="334"/>
                  </a:cubicBezTo>
                  <a:cubicBezTo>
                    <a:pt x="269" y="334"/>
                    <a:pt x="269" y="335"/>
                    <a:pt x="268" y="334"/>
                  </a:cubicBezTo>
                  <a:close/>
                  <a:moveTo>
                    <a:pt x="297" y="324"/>
                  </a:moveTo>
                  <a:cubicBezTo>
                    <a:pt x="296" y="324"/>
                    <a:pt x="296" y="326"/>
                    <a:pt x="296" y="326"/>
                  </a:cubicBezTo>
                  <a:cubicBezTo>
                    <a:pt x="296" y="326"/>
                    <a:pt x="295" y="329"/>
                    <a:pt x="299" y="330"/>
                  </a:cubicBezTo>
                  <a:cubicBezTo>
                    <a:pt x="299" y="331"/>
                    <a:pt x="299" y="331"/>
                    <a:pt x="299" y="331"/>
                  </a:cubicBezTo>
                  <a:cubicBezTo>
                    <a:pt x="299" y="331"/>
                    <a:pt x="301" y="330"/>
                    <a:pt x="301" y="330"/>
                  </a:cubicBezTo>
                  <a:cubicBezTo>
                    <a:pt x="300" y="328"/>
                    <a:pt x="299" y="324"/>
                    <a:pt x="297" y="324"/>
                  </a:cubicBezTo>
                  <a:close/>
                  <a:moveTo>
                    <a:pt x="261" y="322"/>
                  </a:moveTo>
                  <a:cubicBezTo>
                    <a:pt x="261" y="322"/>
                    <a:pt x="259" y="328"/>
                    <a:pt x="262" y="327"/>
                  </a:cubicBezTo>
                  <a:cubicBezTo>
                    <a:pt x="262" y="326"/>
                    <a:pt x="263" y="322"/>
                    <a:pt x="261" y="322"/>
                  </a:cubicBezTo>
                  <a:close/>
                  <a:moveTo>
                    <a:pt x="208" y="273"/>
                  </a:moveTo>
                  <a:cubicBezTo>
                    <a:pt x="202" y="274"/>
                    <a:pt x="204" y="278"/>
                    <a:pt x="210" y="277"/>
                  </a:cubicBezTo>
                  <a:cubicBezTo>
                    <a:pt x="214" y="276"/>
                    <a:pt x="211" y="273"/>
                    <a:pt x="208" y="273"/>
                  </a:cubicBezTo>
                  <a:close/>
                  <a:moveTo>
                    <a:pt x="190" y="222"/>
                  </a:moveTo>
                  <a:cubicBezTo>
                    <a:pt x="193" y="222"/>
                    <a:pt x="189" y="223"/>
                    <a:pt x="189" y="223"/>
                  </a:cubicBezTo>
                  <a:cubicBezTo>
                    <a:pt x="190" y="223"/>
                    <a:pt x="189" y="222"/>
                    <a:pt x="190" y="222"/>
                  </a:cubicBezTo>
                  <a:close/>
                  <a:moveTo>
                    <a:pt x="194" y="221"/>
                  </a:moveTo>
                  <a:cubicBezTo>
                    <a:pt x="197" y="222"/>
                    <a:pt x="195" y="223"/>
                    <a:pt x="197" y="226"/>
                  </a:cubicBezTo>
                  <a:cubicBezTo>
                    <a:pt x="198" y="227"/>
                    <a:pt x="198" y="227"/>
                    <a:pt x="198" y="227"/>
                  </a:cubicBezTo>
                  <a:cubicBezTo>
                    <a:pt x="199" y="228"/>
                    <a:pt x="198" y="228"/>
                    <a:pt x="198" y="230"/>
                  </a:cubicBezTo>
                  <a:cubicBezTo>
                    <a:pt x="197" y="230"/>
                    <a:pt x="197" y="229"/>
                    <a:pt x="195" y="229"/>
                  </a:cubicBezTo>
                  <a:cubicBezTo>
                    <a:pt x="195" y="226"/>
                    <a:pt x="194" y="221"/>
                    <a:pt x="194" y="221"/>
                  </a:cubicBezTo>
                  <a:close/>
                  <a:moveTo>
                    <a:pt x="208" y="215"/>
                  </a:moveTo>
                  <a:cubicBezTo>
                    <a:pt x="213" y="217"/>
                    <a:pt x="212" y="224"/>
                    <a:pt x="211" y="223"/>
                  </a:cubicBezTo>
                  <a:cubicBezTo>
                    <a:pt x="211" y="223"/>
                    <a:pt x="206" y="215"/>
                    <a:pt x="208" y="215"/>
                  </a:cubicBezTo>
                  <a:close/>
                  <a:moveTo>
                    <a:pt x="2" y="151"/>
                  </a:moveTo>
                  <a:cubicBezTo>
                    <a:pt x="2" y="153"/>
                    <a:pt x="2" y="153"/>
                    <a:pt x="2" y="153"/>
                  </a:cubicBezTo>
                  <a:cubicBezTo>
                    <a:pt x="2" y="152"/>
                    <a:pt x="3" y="151"/>
                    <a:pt x="2" y="151"/>
                  </a:cubicBezTo>
                  <a:close/>
                  <a:moveTo>
                    <a:pt x="226" y="59"/>
                  </a:moveTo>
                  <a:cubicBezTo>
                    <a:pt x="226" y="63"/>
                    <a:pt x="226" y="63"/>
                    <a:pt x="226" y="63"/>
                  </a:cubicBezTo>
                  <a:cubicBezTo>
                    <a:pt x="227" y="61"/>
                    <a:pt x="231" y="59"/>
                    <a:pt x="226" y="59"/>
                  </a:cubicBezTo>
                  <a:close/>
                  <a:moveTo>
                    <a:pt x="202" y="30"/>
                  </a:moveTo>
                  <a:cubicBezTo>
                    <a:pt x="202" y="31"/>
                    <a:pt x="202" y="30"/>
                    <a:pt x="201" y="30"/>
                  </a:cubicBezTo>
                  <a:cubicBezTo>
                    <a:pt x="201" y="36"/>
                    <a:pt x="199" y="36"/>
                    <a:pt x="206" y="36"/>
                  </a:cubicBezTo>
                  <a:cubicBezTo>
                    <a:pt x="205" y="35"/>
                    <a:pt x="205" y="34"/>
                    <a:pt x="204" y="34"/>
                  </a:cubicBezTo>
                  <a:cubicBezTo>
                    <a:pt x="204" y="34"/>
                    <a:pt x="204" y="32"/>
                    <a:pt x="204" y="32"/>
                  </a:cubicBezTo>
                  <a:cubicBezTo>
                    <a:pt x="204" y="32"/>
                    <a:pt x="206" y="31"/>
                    <a:pt x="205" y="30"/>
                  </a:cubicBezTo>
                  <a:cubicBezTo>
                    <a:pt x="204" y="30"/>
                    <a:pt x="203" y="30"/>
                    <a:pt x="202" y="30"/>
                  </a:cubicBezTo>
                  <a:close/>
                  <a:moveTo>
                    <a:pt x="148" y="6"/>
                  </a:moveTo>
                  <a:cubicBezTo>
                    <a:pt x="147" y="9"/>
                    <a:pt x="147" y="8"/>
                    <a:pt x="147" y="10"/>
                  </a:cubicBezTo>
                  <a:cubicBezTo>
                    <a:pt x="147" y="10"/>
                    <a:pt x="149" y="10"/>
                    <a:pt x="150" y="10"/>
                  </a:cubicBezTo>
                  <a:cubicBezTo>
                    <a:pt x="150" y="10"/>
                    <a:pt x="150" y="8"/>
                    <a:pt x="150" y="8"/>
                  </a:cubicBezTo>
                  <a:cubicBezTo>
                    <a:pt x="150" y="8"/>
                    <a:pt x="148" y="7"/>
                    <a:pt x="148" y="6"/>
                  </a:cubicBezTo>
                  <a:close/>
                  <a:moveTo>
                    <a:pt x="155" y="5"/>
                  </a:moveTo>
                  <a:cubicBezTo>
                    <a:pt x="155" y="7"/>
                    <a:pt x="155" y="7"/>
                    <a:pt x="155" y="7"/>
                  </a:cubicBezTo>
                  <a:cubicBezTo>
                    <a:pt x="153" y="7"/>
                    <a:pt x="153" y="7"/>
                    <a:pt x="152" y="7"/>
                  </a:cubicBezTo>
                  <a:cubicBezTo>
                    <a:pt x="152" y="7"/>
                    <a:pt x="152" y="9"/>
                    <a:pt x="152" y="9"/>
                  </a:cubicBezTo>
                  <a:cubicBezTo>
                    <a:pt x="152" y="9"/>
                    <a:pt x="153" y="9"/>
                    <a:pt x="154" y="9"/>
                  </a:cubicBezTo>
                  <a:cubicBezTo>
                    <a:pt x="154" y="8"/>
                    <a:pt x="154" y="7"/>
                    <a:pt x="155" y="7"/>
                  </a:cubicBezTo>
                  <a:cubicBezTo>
                    <a:pt x="155" y="7"/>
                    <a:pt x="160" y="8"/>
                    <a:pt x="157" y="6"/>
                  </a:cubicBezTo>
                  <a:cubicBezTo>
                    <a:pt x="156" y="6"/>
                    <a:pt x="157" y="5"/>
                    <a:pt x="155" y="5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Freeform 338">
              <a:extLst>
                <a:ext uri="{FF2B5EF4-FFF2-40B4-BE49-F238E27FC236}">
                  <a16:creationId xmlns:a16="http://schemas.microsoft.com/office/drawing/2014/main" id="{B1C152A6-9C50-2845-B1AF-F804B7018A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9800" y="2611635"/>
              <a:ext cx="107784" cy="102396"/>
            </a:xfrm>
            <a:custGeom>
              <a:avLst/>
              <a:gdLst>
                <a:gd name="T0" fmla="*/ 3 w 31"/>
                <a:gd name="T1" fmla="*/ 1 h 29"/>
                <a:gd name="T2" fmla="*/ 3 w 31"/>
                <a:gd name="T3" fmla="*/ 6 h 29"/>
                <a:gd name="T4" fmla="*/ 1 w 31"/>
                <a:gd name="T5" fmla="*/ 11 h 29"/>
                <a:gd name="T6" fmla="*/ 11 w 31"/>
                <a:gd name="T7" fmla="*/ 16 h 29"/>
                <a:gd name="T8" fmla="*/ 13 w 31"/>
                <a:gd name="T9" fmla="*/ 21 h 29"/>
                <a:gd name="T10" fmla="*/ 16 w 31"/>
                <a:gd name="T11" fmla="*/ 20 h 29"/>
                <a:gd name="T12" fmla="*/ 20 w 31"/>
                <a:gd name="T13" fmla="*/ 21 h 29"/>
                <a:gd name="T14" fmla="*/ 23 w 31"/>
                <a:gd name="T15" fmla="*/ 24 h 29"/>
                <a:gd name="T16" fmla="*/ 26 w 31"/>
                <a:gd name="T17" fmla="*/ 29 h 29"/>
                <a:gd name="T18" fmla="*/ 29 w 31"/>
                <a:gd name="T19" fmla="*/ 27 h 29"/>
                <a:gd name="T20" fmla="*/ 31 w 31"/>
                <a:gd name="T21" fmla="*/ 25 h 29"/>
                <a:gd name="T22" fmla="*/ 30 w 31"/>
                <a:gd name="T23" fmla="*/ 20 h 29"/>
                <a:gd name="T24" fmla="*/ 27 w 31"/>
                <a:gd name="T25" fmla="*/ 19 h 29"/>
                <a:gd name="T26" fmla="*/ 24 w 31"/>
                <a:gd name="T27" fmla="*/ 16 h 29"/>
                <a:gd name="T28" fmla="*/ 26 w 31"/>
                <a:gd name="T29" fmla="*/ 14 h 29"/>
                <a:gd name="T30" fmla="*/ 24 w 31"/>
                <a:gd name="T31" fmla="*/ 12 h 29"/>
                <a:gd name="T32" fmla="*/ 20 w 31"/>
                <a:gd name="T33" fmla="*/ 10 h 29"/>
                <a:gd name="T34" fmla="*/ 21 w 31"/>
                <a:gd name="T35" fmla="*/ 6 h 29"/>
                <a:gd name="T36" fmla="*/ 18 w 31"/>
                <a:gd name="T37" fmla="*/ 3 h 29"/>
                <a:gd name="T38" fmla="*/ 15 w 31"/>
                <a:gd name="T39" fmla="*/ 3 h 29"/>
                <a:gd name="T40" fmla="*/ 15 w 31"/>
                <a:gd name="T41" fmla="*/ 0 h 29"/>
                <a:gd name="T42" fmla="*/ 10 w 31"/>
                <a:gd name="T43" fmla="*/ 0 h 29"/>
                <a:gd name="T44" fmla="*/ 3 w 31"/>
                <a:gd name="T45" fmla="*/ 1 h 29"/>
                <a:gd name="T46" fmla="*/ 10 w 31"/>
                <a:gd name="T47" fmla="*/ 11 h 29"/>
                <a:gd name="T48" fmla="*/ 15 w 31"/>
                <a:gd name="T49" fmla="*/ 13 h 29"/>
                <a:gd name="T50" fmla="*/ 12 w 31"/>
                <a:gd name="T51" fmla="*/ 14 h 29"/>
                <a:gd name="T52" fmla="*/ 10 w 31"/>
                <a:gd name="T53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" h="29">
                  <a:moveTo>
                    <a:pt x="3" y="1"/>
                  </a:moveTo>
                  <a:cubicBezTo>
                    <a:pt x="3" y="1"/>
                    <a:pt x="6" y="5"/>
                    <a:pt x="3" y="6"/>
                  </a:cubicBezTo>
                  <a:cubicBezTo>
                    <a:pt x="1" y="8"/>
                    <a:pt x="3" y="8"/>
                    <a:pt x="1" y="11"/>
                  </a:cubicBezTo>
                  <a:cubicBezTo>
                    <a:pt x="0" y="14"/>
                    <a:pt x="8" y="15"/>
                    <a:pt x="11" y="16"/>
                  </a:cubicBezTo>
                  <a:cubicBezTo>
                    <a:pt x="14" y="18"/>
                    <a:pt x="13" y="21"/>
                    <a:pt x="13" y="21"/>
                  </a:cubicBezTo>
                  <a:cubicBezTo>
                    <a:pt x="13" y="21"/>
                    <a:pt x="14" y="20"/>
                    <a:pt x="16" y="20"/>
                  </a:cubicBezTo>
                  <a:cubicBezTo>
                    <a:pt x="19" y="20"/>
                    <a:pt x="20" y="21"/>
                    <a:pt x="20" y="21"/>
                  </a:cubicBezTo>
                  <a:cubicBezTo>
                    <a:pt x="20" y="21"/>
                    <a:pt x="21" y="22"/>
                    <a:pt x="23" y="24"/>
                  </a:cubicBezTo>
                  <a:cubicBezTo>
                    <a:pt x="26" y="26"/>
                    <a:pt x="26" y="29"/>
                    <a:pt x="26" y="29"/>
                  </a:cubicBezTo>
                  <a:cubicBezTo>
                    <a:pt x="26" y="29"/>
                    <a:pt x="27" y="28"/>
                    <a:pt x="29" y="27"/>
                  </a:cubicBezTo>
                  <a:cubicBezTo>
                    <a:pt x="30" y="26"/>
                    <a:pt x="31" y="25"/>
                    <a:pt x="31" y="25"/>
                  </a:cubicBezTo>
                  <a:cubicBezTo>
                    <a:pt x="31" y="25"/>
                    <a:pt x="29" y="22"/>
                    <a:pt x="30" y="20"/>
                  </a:cubicBezTo>
                  <a:cubicBezTo>
                    <a:pt x="30" y="19"/>
                    <a:pt x="28" y="20"/>
                    <a:pt x="27" y="19"/>
                  </a:cubicBezTo>
                  <a:cubicBezTo>
                    <a:pt x="25" y="19"/>
                    <a:pt x="24" y="16"/>
                    <a:pt x="24" y="16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5" y="13"/>
                    <a:pt x="24" y="12"/>
                  </a:cubicBezTo>
                  <a:cubicBezTo>
                    <a:pt x="22" y="11"/>
                    <a:pt x="20" y="10"/>
                    <a:pt x="20" y="10"/>
                  </a:cubicBezTo>
                  <a:cubicBezTo>
                    <a:pt x="20" y="10"/>
                    <a:pt x="23" y="6"/>
                    <a:pt x="21" y="6"/>
                  </a:cubicBezTo>
                  <a:cubicBezTo>
                    <a:pt x="20" y="5"/>
                    <a:pt x="19" y="1"/>
                    <a:pt x="18" y="3"/>
                  </a:cubicBezTo>
                  <a:cubicBezTo>
                    <a:pt x="17" y="5"/>
                    <a:pt x="15" y="3"/>
                    <a:pt x="15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1" y="0"/>
                    <a:pt x="10" y="0"/>
                  </a:cubicBezTo>
                  <a:cubicBezTo>
                    <a:pt x="8" y="0"/>
                    <a:pt x="3" y="1"/>
                    <a:pt x="3" y="1"/>
                  </a:cubicBezTo>
                  <a:close/>
                  <a:moveTo>
                    <a:pt x="10" y="11"/>
                  </a:moveTo>
                  <a:cubicBezTo>
                    <a:pt x="14" y="11"/>
                    <a:pt x="13" y="12"/>
                    <a:pt x="15" y="13"/>
                  </a:cubicBezTo>
                  <a:cubicBezTo>
                    <a:pt x="14" y="14"/>
                    <a:pt x="13" y="14"/>
                    <a:pt x="12" y="14"/>
                  </a:cubicBezTo>
                  <a:cubicBezTo>
                    <a:pt x="12" y="14"/>
                    <a:pt x="9" y="11"/>
                    <a:pt x="10" y="11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339">
              <a:extLst>
                <a:ext uri="{FF2B5EF4-FFF2-40B4-BE49-F238E27FC236}">
                  <a16:creationId xmlns:a16="http://schemas.microsoft.com/office/drawing/2014/main" id="{C35AAC54-CCDF-2E4D-94DC-348A9C956A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99800" y="2611635"/>
              <a:ext cx="107784" cy="102396"/>
            </a:xfrm>
            <a:custGeom>
              <a:avLst/>
              <a:gdLst>
                <a:gd name="T0" fmla="*/ 3 w 31"/>
                <a:gd name="T1" fmla="*/ 1 h 29"/>
                <a:gd name="T2" fmla="*/ 3 w 31"/>
                <a:gd name="T3" fmla="*/ 6 h 29"/>
                <a:gd name="T4" fmla="*/ 1 w 31"/>
                <a:gd name="T5" fmla="*/ 11 h 29"/>
                <a:gd name="T6" fmla="*/ 11 w 31"/>
                <a:gd name="T7" fmla="*/ 16 h 29"/>
                <a:gd name="T8" fmla="*/ 13 w 31"/>
                <a:gd name="T9" fmla="*/ 21 h 29"/>
                <a:gd name="T10" fmla="*/ 16 w 31"/>
                <a:gd name="T11" fmla="*/ 20 h 29"/>
                <a:gd name="T12" fmla="*/ 20 w 31"/>
                <a:gd name="T13" fmla="*/ 21 h 29"/>
                <a:gd name="T14" fmla="*/ 23 w 31"/>
                <a:gd name="T15" fmla="*/ 24 h 29"/>
                <a:gd name="T16" fmla="*/ 26 w 31"/>
                <a:gd name="T17" fmla="*/ 29 h 29"/>
                <a:gd name="T18" fmla="*/ 29 w 31"/>
                <a:gd name="T19" fmla="*/ 27 h 29"/>
                <a:gd name="T20" fmla="*/ 31 w 31"/>
                <a:gd name="T21" fmla="*/ 25 h 29"/>
                <a:gd name="T22" fmla="*/ 30 w 31"/>
                <a:gd name="T23" fmla="*/ 20 h 29"/>
                <a:gd name="T24" fmla="*/ 27 w 31"/>
                <a:gd name="T25" fmla="*/ 19 h 29"/>
                <a:gd name="T26" fmla="*/ 24 w 31"/>
                <a:gd name="T27" fmla="*/ 16 h 29"/>
                <a:gd name="T28" fmla="*/ 26 w 31"/>
                <a:gd name="T29" fmla="*/ 14 h 29"/>
                <a:gd name="T30" fmla="*/ 24 w 31"/>
                <a:gd name="T31" fmla="*/ 12 h 29"/>
                <a:gd name="T32" fmla="*/ 20 w 31"/>
                <a:gd name="T33" fmla="*/ 10 h 29"/>
                <a:gd name="T34" fmla="*/ 21 w 31"/>
                <a:gd name="T35" fmla="*/ 6 h 29"/>
                <a:gd name="T36" fmla="*/ 18 w 31"/>
                <a:gd name="T37" fmla="*/ 3 h 29"/>
                <a:gd name="T38" fmla="*/ 15 w 31"/>
                <a:gd name="T39" fmla="*/ 3 h 29"/>
                <a:gd name="T40" fmla="*/ 15 w 31"/>
                <a:gd name="T41" fmla="*/ 0 h 29"/>
                <a:gd name="T42" fmla="*/ 10 w 31"/>
                <a:gd name="T43" fmla="*/ 0 h 29"/>
                <a:gd name="T44" fmla="*/ 3 w 31"/>
                <a:gd name="T45" fmla="*/ 1 h 29"/>
                <a:gd name="T46" fmla="*/ 10 w 31"/>
                <a:gd name="T47" fmla="*/ 11 h 29"/>
                <a:gd name="T48" fmla="*/ 15 w 31"/>
                <a:gd name="T49" fmla="*/ 13 h 29"/>
                <a:gd name="T50" fmla="*/ 12 w 31"/>
                <a:gd name="T51" fmla="*/ 14 h 29"/>
                <a:gd name="T52" fmla="*/ 10 w 31"/>
                <a:gd name="T53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" h="29">
                  <a:moveTo>
                    <a:pt x="3" y="1"/>
                  </a:moveTo>
                  <a:cubicBezTo>
                    <a:pt x="3" y="1"/>
                    <a:pt x="6" y="5"/>
                    <a:pt x="3" y="6"/>
                  </a:cubicBezTo>
                  <a:cubicBezTo>
                    <a:pt x="1" y="8"/>
                    <a:pt x="3" y="8"/>
                    <a:pt x="1" y="11"/>
                  </a:cubicBezTo>
                  <a:cubicBezTo>
                    <a:pt x="0" y="14"/>
                    <a:pt x="8" y="15"/>
                    <a:pt x="11" y="16"/>
                  </a:cubicBezTo>
                  <a:cubicBezTo>
                    <a:pt x="14" y="18"/>
                    <a:pt x="13" y="21"/>
                    <a:pt x="13" y="21"/>
                  </a:cubicBezTo>
                  <a:cubicBezTo>
                    <a:pt x="13" y="21"/>
                    <a:pt x="14" y="20"/>
                    <a:pt x="16" y="20"/>
                  </a:cubicBezTo>
                  <a:cubicBezTo>
                    <a:pt x="19" y="20"/>
                    <a:pt x="20" y="21"/>
                    <a:pt x="20" y="21"/>
                  </a:cubicBezTo>
                  <a:cubicBezTo>
                    <a:pt x="20" y="21"/>
                    <a:pt x="21" y="22"/>
                    <a:pt x="23" y="24"/>
                  </a:cubicBezTo>
                  <a:cubicBezTo>
                    <a:pt x="26" y="26"/>
                    <a:pt x="26" y="29"/>
                    <a:pt x="26" y="29"/>
                  </a:cubicBezTo>
                  <a:cubicBezTo>
                    <a:pt x="26" y="29"/>
                    <a:pt x="27" y="28"/>
                    <a:pt x="29" y="27"/>
                  </a:cubicBezTo>
                  <a:cubicBezTo>
                    <a:pt x="30" y="26"/>
                    <a:pt x="31" y="25"/>
                    <a:pt x="31" y="25"/>
                  </a:cubicBezTo>
                  <a:cubicBezTo>
                    <a:pt x="31" y="25"/>
                    <a:pt x="29" y="22"/>
                    <a:pt x="30" y="20"/>
                  </a:cubicBezTo>
                  <a:cubicBezTo>
                    <a:pt x="30" y="19"/>
                    <a:pt x="28" y="20"/>
                    <a:pt x="27" y="19"/>
                  </a:cubicBezTo>
                  <a:cubicBezTo>
                    <a:pt x="25" y="19"/>
                    <a:pt x="24" y="16"/>
                    <a:pt x="24" y="16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5" y="13"/>
                    <a:pt x="24" y="12"/>
                  </a:cubicBezTo>
                  <a:cubicBezTo>
                    <a:pt x="22" y="11"/>
                    <a:pt x="20" y="10"/>
                    <a:pt x="20" y="10"/>
                  </a:cubicBezTo>
                  <a:cubicBezTo>
                    <a:pt x="20" y="10"/>
                    <a:pt x="23" y="6"/>
                    <a:pt x="21" y="6"/>
                  </a:cubicBezTo>
                  <a:cubicBezTo>
                    <a:pt x="20" y="5"/>
                    <a:pt x="19" y="1"/>
                    <a:pt x="18" y="3"/>
                  </a:cubicBezTo>
                  <a:cubicBezTo>
                    <a:pt x="17" y="5"/>
                    <a:pt x="15" y="3"/>
                    <a:pt x="15" y="3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1" y="0"/>
                    <a:pt x="10" y="0"/>
                  </a:cubicBezTo>
                  <a:cubicBezTo>
                    <a:pt x="8" y="0"/>
                    <a:pt x="3" y="1"/>
                    <a:pt x="3" y="1"/>
                  </a:cubicBezTo>
                  <a:close/>
                  <a:moveTo>
                    <a:pt x="10" y="11"/>
                  </a:moveTo>
                  <a:cubicBezTo>
                    <a:pt x="14" y="11"/>
                    <a:pt x="13" y="12"/>
                    <a:pt x="15" y="13"/>
                  </a:cubicBezTo>
                  <a:cubicBezTo>
                    <a:pt x="14" y="14"/>
                    <a:pt x="13" y="14"/>
                    <a:pt x="12" y="14"/>
                  </a:cubicBezTo>
                  <a:cubicBezTo>
                    <a:pt x="12" y="14"/>
                    <a:pt x="9" y="11"/>
                    <a:pt x="10" y="11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340">
              <a:extLst>
                <a:ext uri="{FF2B5EF4-FFF2-40B4-BE49-F238E27FC236}">
                  <a16:creationId xmlns:a16="http://schemas.microsoft.com/office/drawing/2014/main" id="{7EF16B59-2A4C-5246-B63D-8942A11984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3936" y="5058339"/>
              <a:ext cx="599999" cy="1420957"/>
            </a:xfrm>
            <a:custGeom>
              <a:avLst/>
              <a:gdLst>
                <a:gd name="T0" fmla="*/ 75 w 170"/>
                <a:gd name="T1" fmla="*/ 9 h 403"/>
                <a:gd name="T2" fmla="*/ 52 w 170"/>
                <a:gd name="T3" fmla="*/ 7 h 403"/>
                <a:gd name="T4" fmla="*/ 44 w 170"/>
                <a:gd name="T5" fmla="*/ 33 h 403"/>
                <a:gd name="T6" fmla="*/ 43 w 170"/>
                <a:gd name="T7" fmla="*/ 64 h 403"/>
                <a:gd name="T8" fmla="*/ 33 w 170"/>
                <a:gd name="T9" fmla="*/ 101 h 403"/>
                <a:gd name="T10" fmla="*/ 29 w 170"/>
                <a:gd name="T11" fmla="*/ 133 h 403"/>
                <a:gd name="T12" fmla="*/ 26 w 170"/>
                <a:gd name="T13" fmla="*/ 167 h 403"/>
                <a:gd name="T14" fmla="*/ 20 w 170"/>
                <a:gd name="T15" fmla="*/ 190 h 403"/>
                <a:gd name="T16" fmla="*/ 13 w 170"/>
                <a:gd name="T17" fmla="*/ 221 h 403"/>
                <a:gd name="T18" fmla="*/ 12 w 170"/>
                <a:gd name="T19" fmla="*/ 249 h 403"/>
                <a:gd name="T20" fmla="*/ 15 w 170"/>
                <a:gd name="T21" fmla="*/ 273 h 403"/>
                <a:gd name="T22" fmla="*/ 14 w 170"/>
                <a:gd name="T23" fmla="*/ 292 h 403"/>
                <a:gd name="T24" fmla="*/ 9 w 170"/>
                <a:gd name="T25" fmla="*/ 313 h 403"/>
                <a:gd name="T26" fmla="*/ 1 w 170"/>
                <a:gd name="T27" fmla="*/ 339 h 403"/>
                <a:gd name="T28" fmla="*/ 8 w 170"/>
                <a:gd name="T29" fmla="*/ 357 h 403"/>
                <a:gd name="T30" fmla="*/ 40 w 170"/>
                <a:gd name="T31" fmla="*/ 360 h 403"/>
                <a:gd name="T32" fmla="*/ 34 w 170"/>
                <a:gd name="T33" fmla="*/ 352 h 403"/>
                <a:gd name="T34" fmla="*/ 42 w 170"/>
                <a:gd name="T35" fmla="*/ 345 h 403"/>
                <a:gd name="T36" fmla="*/ 40 w 170"/>
                <a:gd name="T37" fmla="*/ 336 h 403"/>
                <a:gd name="T38" fmla="*/ 50 w 170"/>
                <a:gd name="T39" fmla="*/ 332 h 403"/>
                <a:gd name="T40" fmla="*/ 54 w 170"/>
                <a:gd name="T41" fmla="*/ 321 h 403"/>
                <a:gd name="T42" fmla="*/ 67 w 170"/>
                <a:gd name="T43" fmla="*/ 313 h 403"/>
                <a:gd name="T44" fmla="*/ 55 w 170"/>
                <a:gd name="T45" fmla="*/ 297 h 403"/>
                <a:gd name="T46" fmla="*/ 52 w 170"/>
                <a:gd name="T47" fmla="*/ 285 h 403"/>
                <a:gd name="T48" fmla="*/ 68 w 170"/>
                <a:gd name="T49" fmla="*/ 272 h 403"/>
                <a:gd name="T50" fmla="*/ 78 w 170"/>
                <a:gd name="T51" fmla="*/ 249 h 403"/>
                <a:gd name="T52" fmla="*/ 80 w 170"/>
                <a:gd name="T53" fmla="*/ 244 h 403"/>
                <a:gd name="T54" fmla="*/ 86 w 170"/>
                <a:gd name="T55" fmla="*/ 241 h 403"/>
                <a:gd name="T56" fmla="*/ 80 w 170"/>
                <a:gd name="T57" fmla="*/ 242 h 403"/>
                <a:gd name="T58" fmla="*/ 71 w 170"/>
                <a:gd name="T59" fmla="*/ 232 h 403"/>
                <a:gd name="T60" fmla="*/ 76 w 170"/>
                <a:gd name="T61" fmla="*/ 224 h 403"/>
                <a:gd name="T62" fmla="*/ 92 w 170"/>
                <a:gd name="T63" fmla="*/ 225 h 403"/>
                <a:gd name="T64" fmla="*/ 98 w 170"/>
                <a:gd name="T65" fmla="*/ 205 h 403"/>
                <a:gd name="T66" fmla="*/ 96 w 170"/>
                <a:gd name="T67" fmla="*/ 198 h 403"/>
                <a:gd name="T68" fmla="*/ 108 w 170"/>
                <a:gd name="T69" fmla="*/ 198 h 403"/>
                <a:gd name="T70" fmla="*/ 131 w 170"/>
                <a:gd name="T71" fmla="*/ 193 h 403"/>
                <a:gd name="T72" fmla="*/ 139 w 170"/>
                <a:gd name="T73" fmla="*/ 166 h 403"/>
                <a:gd name="T74" fmla="*/ 139 w 170"/>
                <a:gd name="T75" fmla="*/ 160 h 403"/>
                <a:gd name="T76" fmla="*/ 129 w 170"/>
                <a:gd name="T77" fmla="*/ 146 h 403"/>
                <a:gd name="T78" fmla="*/ 129 w 170"/>
                <a:gd name="T79" fmla="*/ 138 h 403"/>
                <a:gd name="T80" fmla="*/ 132 w 170"/>
                <a:gd name="T81" fmla="*/ 113 h 403"/>
                <a:gd name="T82" fmla="*/ 142 w 170"/>
                <a:gd name="T83" fmla="*/ 89 h 403"/>
                <a:gd name="T84" fmla="*/ 159 w 170"/>
                <a:gd name="T85" fmla="*/ 68 h 403"/>
                <a:gd name="T86" fmla="*/ 168 w 170"/>
                <a:gd name="T87" fmla="*/ 45 h 403"/>
                <a:gd name="T88" fmla="*/ 159 w 170"/>
                <a:gd name="T89" fmla="*/ 57 h 403"/>
                <a:gd name="T90" fmla="*/ 141 w 170"/>
                <a:gd name="T91" fmla="*/ 64 h 403"/>
                <a:gd name="T92" fmla="*/ 129 w 170"/>
                <a:gd name="T93" fmla="*/ 55 h 403"/>
                <a:gd name="T94" fmla="*/ 124 w 170"/>
                <a:gd name="T95" fmla="*/ 31 h 403"/>
                <a:gd name="T96" fmla="*/ 105 w 170"/>
                <a:gd name="T97" fmla="*/ 15 h 403"/>
                <a:gd name="T98" fmla="*/ 47 w 170"/>
                <a:gd name="T99" fmla="*/ 400 h 403"/>
                <a:gd name="T100" fmla="*/ 53 w 170"/>
                <a:gd name="T101" fmla="*/ 401 h 403"/>
                <a:gd name="T102" fmla="*/ 67 w 170"/>
                <a:gd name="T103" fmla="*/ 401 h 403"/>
                <a:gd name="T104" fmla="*/ 56 w 170"/>
                <a:gd name="T105" fmla="*/ 396 h 403"/>
                <a:gd name="T106" fmla="*/ 46 w 170"/>
                <a:gd name="T107" fmla="*/ 386 h 403"/>
                <a:gd name="T108" fmla="*/ 40 w 170"/>
                <a:gd name="T109" fmla="*/ 372 h 403"/>
                <a:gd name="T110" fmla="*/ 78 w 170"/>
                <a:gd name="T111" fmla="*/ 396 h 403"/>
                <a:gd name="T112" fmla="*/ 83 w 170"/>
                <a:gd name="T113" fmla="*/ 39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" h="403">
                  <a:moveTo>
                    <a:pt x="95" y="3"/>
                  </a:moveTo>
                  <a:cubicBezTo>
                    <a:pt x="82" y="3"/>
                    <a:pt x="82" y="3"/>
                    <a:pt x="82" y="3"/>
                  </a:cubicBezTo>
                  <a:cubicBezTo>
                    <a:pt x="82" y="3"/>
                    <a:pt x="80" y="0"/>
                    <a:pt x="78" y="5"/>
                  </a:cubicBezTo>
                  <a:cubicBezTo>
                    <a:pt x="76" y="11"/>
                    <a:pt x="76" y="10"/>
                    <a:pt x="75" y="9"/>
                  </a:cubicBezTo>
                  <a:cubicBezTo>
                    <a:pt x="75" y="7"/>
                    <a:pt x="73" y="4"/>
                    <a:pt x="73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4"/>
                    <a:pt x="59" y="1"/>
                    <a:pt x="59" y="1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1" y="13"/>
                    <a:pt x="55" y="14"/>
                  </a:cubicBezTo>
                  <a:cubicBezTo>
                    <a:pt x="58" y="15"/>
                    <a:pt x="57" y="20"/>
                    <a:pt x="56" y="23"/>
                  </a:cubicBezTo>
                  <a:cubicBezTo>
                    <a:pt x="55" y="26"/>
                    <a:pt x="51" y="25"/>
                    <a:pt x="50" y="28"/>
                  </a:cubicBezTo>
                  <a:cubicBezTo>
                    <a:pt x="49" y="31"/>
                    <a:pt x="44" y="31"/>
                    <a:pt x="44" y="33"/>
                  </a:cubicBezTo>
                  <a:cubicBezTo>
                    <a:pt x="44" y="36"/>
                    <a:pt x="44" y="41"/>
                    <a:pt x="44" y="44"/>
                  </a:cubicBezTo>
                  <a:cubicBezTo>
                    <a:pt x="44" y="47"/>
                    <a:pt x="48" y="49"/>
                    <a:pt x="45" y="51"/>
                  </a:cubicBezTo>
                  <a:cubicBezTo>
                    <a:pt x="43" y="52"/>
                    <a:pt x="44" y="53"/>
                    <a:pt x="44" y="56"/>
                  </a:cubicBezTo>
                  <a:cubicBezTo>
                    <a:pt x="45" y="60"/>
                    <a:pt x="44" y="61"/>
                    <a:pt x="43" y="64"/>
                  </a:cubicBezTo>
                  <a:cubicBezTo>
                    <a:pt x="42" y="67"/>
                    <a:pt x="41" y="67"/>
                    <a:pt x="40" y="71"/>
                  </a:cubicBezTo>
                  <a:cubicBezTo>
                    <a:pt x="38" y="76"/>
                    <a:pt x="35" y="74"/>
                    <a:pt x="35" y="80"/>
                  </a:cubicBezTo>
                  <a:cubicBezTo>
                    <a:pt x="34" y="86"/>
                    <a:pt x="33" y="88"/>
                    <a:pt x="33" y="92"/>
                  </a:cubicBezTo>
                  <a:cubicBezTo>
                    <a:pt x="33" y="96"/>
                    <a:pt x="35" y="98"/>
                    <a:pt x="33" y="101"/>
                  </a:cubicBezTo>
                  <a:cubicBezTo>
                    <a:pt x="32" y="104"/>
                    <a:pt x="31" y="103"/>
                    <a:pt x="31" y="108"/>
                  </a:cubicBezTo>
                  <a:cubicBezTo>
                    <a:pt x="31" y="114"/>
                    <a:pt x="30" y="114"/>
                    <a:pt x="31" y="118"/>
                  </a:cubicBezTo>
                  <a:cubicBezTo>
                    <a:pt x="31" y="122"/>
                    <a:pt x="32" y="123"/>
                    <a:pt x="30" y="126"/>
                  </a:cubicBezTo>
                  <a:cubicBezTo>
                    <a:pt x="29" y="129"/>
                    <a:pt x="28" y="130"/>
                    <a:pt x="29" y="133"/>
                  </a:cubicBezTo>
                  <a:cubicBezTo>
                    <a:pt x="30" y="136"/>
                    <a:pt x="30" y="137"/>
                    <a:pt x="30" y="141"/>
                  </a:cubicBezTo>
                  <a:cubicBezTo>
                    <a:pt x="30" y="145"/>
                    <a:pt x="27" y="151"/>
                    <a:pt x="26" y="154"/>
                  </a:cubicBezTo>
                  <a:cubicBezTo>
                    <a:pt x="24" y="157"/>
                    <a:pt x="25" y="158"/>
                    <a:pt x="25" y="161"/>
                  </a:cubicBezTo>
                  <a:cubicBezTo>
                    <a:pt x="26" y="164"/>
                    <a:pt x="27" y="165"/>
                    <a:pt x="26" y="167"/>
                  </a:cubicBezTo>
                  <a:cubicBezTo>
                    <a:pt x="25" y="169"/>
                    <a:pt x="22" y="169"/>
                    <a:pt x="22" y="169"/>
                  </a:cubicBezTo>
                  <a:cubicBezTo>
                    <a:pt x="22" y="169"/>
                    <a:pt x="18" y="172"/>
                    <a:pt x="18" y="175"/>
                  </a:cubicBezTo>
                  <a:cubicBezTo>
                    <a:pt x="19" y="178"/>
                    <a:pt x="18" y="180"/>
                    <a:pt x="18" y="183"/>
                  </a:cubicBezTo>
                  <a:cubicBezTo>
                    <a:pt x="17" y="186"/>
                    <a:pt x="20" y="187"/>
                    <a:pt x="20" y="190"/>
                  </a:cubicBezTo>
                  <a:cubicBezTo>
                    <a:pt x="20" y="193"/>
                    <a:pt x="20" y="190"/>
                    <a:pt x="17" y="193"/>
                  </a:cubicBezTo>
                  <a:cubicBezTo>
                    <a:pt x="15" y="196"/>
                    <a:pt x="15" y="203"/>
                    <a:pt x="14" y="206"/>
                  </a:cubicBezTo>
                  <a:cubicBezTo>
                    <a:pt x="14" y="209"/>
                    <a:pt x="14" y="210"/>
                    <a:pt x="12" y="212"/>
                  </a:cubicBezTo>
                  <a:cubicBezTo>
                    <a:pt x="9" y="215"/>
                    <a:pt x="13" y="217"/>
                    <a:pt x="13" y="221"/>
                  </a:cubicBezTo>
                  <a:cubicBezTo>
                    <a:pt x="13" y="224"/>
                    <a:pt x="11" y="227"/>
                    <a:pt x="13" y="229"/>
                  </a:cubicBezTo>
                  <a:cubicBezTo>
                    <a:pt x="15" y="230"/>
                    <a:pt x="15" y="229"/>
                    <a:pt x="15" y="232"/>
                  </a:cubicBezTo>
                  <a:cubicBezTo>
                    <a:pt x="15" y="235"/>
                    <a:pt x="16" y="236"/>
                    <a:pt x="15" y="239"/>
                  </a:cubicBezTo>
                  <a:cubicBezTo>
                    <a:pt x="15" y="243"/>
                    <a:pt x="11" y="246"/>
                    <a:pt x="12" y="249"/>
                  </a:cubicBezTo>
                  <a:cubicBezTo>
                    <a:pt x="13" y="251"/>
                    <a:pt x="16" y="253"/>
                    <a:pt x="15" y="255"/>
                  </a:cubicBezTo>
                  <a:cubicBezTo>
                    <a:pt x="15" y="257"/>
                    <a:pt x="16" y="258"/>
                    <a:pt x="16" y="261"/>
                  </a:cubicBezTo>
                  <a:cubicBezTo>
                    <a:pt x="16" y="264"/>
                    <a:pt x="18" y="266"/>
                    <a:pt x="17" y="267"/>
                  </a:cubicBezTo>
                  <a:cubicBezTo>
                    <a:pt x="15" y="269"/>
                    <a:pt x="15" y="271"/>
                    <a:pt x="15" y="273"/>
                  </a:cubicBezTo>
                  <a:cubicBezTo>
                    <a:pt x="15" y="274"/>
                    <a:pt x="18" y="276"/>
                    <a:pt x="16" y="276"/>
                  </a:cubicBezTo>
                  <a:cubicBezTo>
                    <a:pt x="14" y="277"/>
                    <a:pt x="14" y="279"/>
                    <a:pt x="13" y="280"/>
                  </a:cubicBezTo>
                  <a:cubicBezTo>
                    <a:pt x="12" y="281"/>
                    <a:pt x="13" y="283"/>
                    <a:pt x="14" y="285"/>
                  </a:cubicBezTo>
                  <a:cubicBezTo>
                    <a:pt x="15" y="288"/>
                    <a:pt x="15" y="288"/>
                    <a:pt x="14" y="292"/>
                  </a:cubicBezTo>
                  <a:cubicBezTo>
                    <a:pt x="13" y="295"/>
                    <a:pt x="13" y="298"/>
                    <a:pt x="13" y="300"/>
                  </a:cubicBezTo>
                  <a:cubicBezTo>
                    <a:pt x="13" y="302"/>
                    <a:pt x="13" y="303"/>
                    <a:pt x="13" y="303"/>
                  </a:cubicBezTo>
                  <a:cubicBezTo>
                    <a:pt x="13" y="303"/>
                    <a:pt x="12" y="305"/>
                    <a:pt x="10" y="307"/>
                  </a:cubicBezTo>
                  <a:cubicBezTo>
                    <a:pt x="8" y="309"/>
                    <a:pt x="9" y="310"/>
                    <a:pt x="9" y="313"/>
                  </a:cubicBezTo>
                  <a:cubicBezTo>
                    <a:pt x="10" y="316"/>
                    <a:pt x="10" y="318"/>
                    <a:pt x="8" y="319"/>
                  </a:cubicBezTo>
                  <a:cubicBezTo>
                    <a:pt x="6" y="321"/>
                    <a:pt x="0" y="321"/>
                    <a:pt x="2" y="325"/>
                  </a:cubicBezTo>
                  <a:cubicBezTo>
                    <a:pt x="3" y="329"/>
                    <a:pt x="4" y="330"/>
                    <a:pt x="3" y="333"/>
                  </a:cubicBezTo>
                  <a:cubicBezTo>
                    <a:pt x="2" y="336"/>
                    <a:pt x="1" y="336"/>
                    <a:pt x="1" y="339"/>
                  </a:cubicBezTo>
                  <a:cubicBezTo>
                    <a:pt x="1" y="342"/>
                    <a:pt x="1" y="345"/>
                    <a:pt x="3" y="345"/>
                  </a:cubicBezTo>
                  <a:cubicBezTo>
                    <a:pt x="5" y="345"/>
                    <a:pt x="5" y="342"/>
                    <a:pt x="7" y="344"/>
                  </a:cubicBezTo>
                  <a:cubicBezTo>
                    <a:pt x="9" y="346"/>
                    <a:pt x="9" y="348"/>
                    <a:pt x="7" y="350"/>
                  </a:cubicBezTo>
                  <a:cubicBezTo>
                    <a:pt x="5" y="352"/>
                    <a:pt x="7" y="354"/>
                    <a:pt x="8" y="357"/>
                  </a:cubicBezTo>
                  <a:cubicBezTo>
                    <a:pt x="9" y="360"/>
                    <a:pt x="15" y="365"/>
                    <a:pt x="15" y="365"/>
                  </a:cubicBezTo>
                  <a:cubicBezTo>
                    <a:pt x="15" y="365"/>
                    <a:pt x="24" y="365"/>
                    <a:pt x="27" y="365"/>
                  </a:cubicBezTo>
                  <a:cubicBezTo>
                    <a:pt x="30" y="365"/>
                    <a:pt x="42" y="366"/>
                    <a:pt x="42" y="366"/>
                  </a:cubicBezTo>
                  <a:cubicBezTo>
                    <a:pt x="41" y="364"/>
                    <a:pt x="41" y="363"/>
                    <a:pt x="40" y="360"/>
                  </a:cubicBezTo>
                  <a:cubicBezTo>
                    <a:pt x="37" y="361"/>
                    <a:pt x="37" y="361"/>
                    <a:pt x="35" y="360"/>
                  </a:cubicBezTo>
                  <a:cubicBezTo>
                    <a:pt x="39" y="358"/>
                    <a:pt x="37" y="358"/>
                    <a:pt x="36" y="353"/>
                  </a:cubicBezTo>
                  <a:cubicBezTo>
                    <a:pt x="36" y="353"/>
                    <a:pt x="34" y="354"/>
                    <a:pt x="34" y="354"/>
                  </a:cubicBezTo>
                  <a:cubicBezTo>
                    <a:pt x="34" y="352"/>
                    <a:pt x="34" y="352"/>
                    <a:pt x="34" y="352"/>
                  </a:cubicBezTo>
                  <a:cubicBezTo>
                    <a:pt x="35" y="352"/>
                    <a:pt x="37" y="352"/>
                    <a:pt x="37" y="351"/>
                  </a:cubicBezTo>
                  <a:cubicBezTo>
                    <a:pt x="38" y="349"/>
                    <a:pt x="37" y="347"/>
                    <a:pt x="40" y="346"/>
                  </a:cubicBezTo>
                  <a:cubicBezTo>
                    <a:pt x="40" y="345"/>
                    <a:pt x="40" y="345"/>
                    <a:pt x="40" y="345"/>
                  </a:cubicBezTo>
                  <a:cubicBezTo>
                    <a:pt x="40" y="345"/>
                    <a:pt x="42" y="345"/>
                    <a:pt x="42" y="345"/>
                  </a:cubicBezTo>
                  <a:cubicBezTo>
                    <a:pt x="42" y="344"/>
                    <a:pt x="43" y="342"/>
                    <a:pt x="42" y="342"/>
                  </a:cubicBezTo>
                  <a:cubicBezTo>
                    <a:pt x="42" y="341"/>
                    <a:pt x="40" y="341"/>
                    <a:pt x="39" y="341"/>
                  </a:cubicBezTo>
                  <a:cubicBezTo>
                    <a:pt x="39" y="340"/>
                    <a:pt x="39" y="338"/>
                    <a:pt x="39" y="338"/>
                  </a:cubicBezTo>
                  <a:cubicBezTo>
                    <a:pt x="39" y="337"/>
                    <a:pt x="40" y="337"/>
                    <a:pt x="40" y="336"/>
                  </a:cubicBezTo>
                  <a:cubicBezTo>
                    <a:pt x="41" y="336"/>
                    <a:pt x="42" y="337"/>
                    <a:pt x="42" y="337"/>
                  </a:cubicBezTo>
                  <a:cubicBezTo>
                    <a:pt x="43" y="339"/>
                    <a:pt x="43" y="340"/>
                    <a:pt x="44" y="341"/>
                  </a:cubicBezTo>
                  <a:cubicBezTo>
                    <a:pt x="46" y="340"/>
                    <a:pt x="49" y="340"/>
                    <a:pt x="50" y="338"/>
                  </a:cubicBezTo>
                  <a:cubicBezTo>
                    <a:pt x="50" y="337"/>
                    <a:pt x="51" y="332"/>
                    <a:pt x="50" y="332"/>
                  </a:cubicBezTo>
                  <a:cubicBezTo>
                    <a:pt x="48" y="331"/>
                    <a:pt x="49" y="333"/>
                    <a:pt x="48" y="333"/>
                  </a:cubicBezTo>
                  <a:cubicBezTo>
                    <a:pt x="48" y="331"/>
                    <a:pt x="48" y="331"/>
                    <a:pt x="48" y="331"/>
                  </a:cubicBezTo>
                  <a:cubicBezTo>
                    <a:pt x="49" y="329"/>
                    <a:pt x="52" y="327"/>
                    <a:pt x="54" y="325"/>
                  </a:cubicBezTo>
                  <a:cubicBezTo>
                    <a:pt x="54" y="324"/>
                    <a:pt x="54" y="322"/>
                    <a:pt x="54" y="321"/>
                  </a:cubicBezTo>
                  <a:cubicBezTo>
                    <a:pt x="55" y="321"/>
                    <a:pt x="56" y="321"/>
                    <a:pt x="56" y="321"/>
                  </a:cubicBezTo>
                  <a:cubicBezTo>
                    <a:pt x="57" y="321"/>
                    <a:pt x="58" y="319"/>
                    <a:pt x="59" y="318"/>
                  </a:cubicBezTo>
                  <a:cubicBezTo>
                    <a:pt x="60" y="317"/>
                    <a:pt x="60" y="318"/>
                    <a:pt x="61" y="318"/>
                  </a:cubicBezTo>
                  <a:cubicBezTo>
                    <a:pt x="62" y="317"/>
                    <a:pt x="66" y="314"/>
                    <a:pt x="67" y="313"/>
                  </a:cubicBezTo>
                  <a:cubicBezTo>
                    <a:pt x="66" y="312"/>
                    <a:pt x="65" y="311"/>
                    <a:pt x="64" y="310"/>
                  </a:cubicBezTo>
                  <a:cubicBezTo>
                    <a:pt x="61" y="312"/>
                    <a:pt x="67" y="307"/>
                    <a:pt x="64" y="303"/>
                  </a:cubicBezTo>
                  <a:cubicBezTo>
                    <a:pt x="63" y="300"/>
                    <a:pt x="59" y="302"/>
                    <a:pt x="57" y="301"/>
                  </a:cubicBezTo>
                  <a:cubicBezTo>
                    <a:pt x="56" y="300"/>
                    <a:pt x="56" y="298"/>
                    <a:pt x="55" y="297"/>
                  </a:cubicBezTo>
                  <a:cubicBezTo>
                    <a:pt x="54" y="297"/>
                    <a:pt x="53" y="297"/>
                    <a:pt x="52" y="297"/>
                  </a:cubicBezTo>
                  <a:cubicBezTo>
                    <a:pt x="51" y="296"/>
                    <a:pt x="51" y="293"/>
                    <a:pt x="50" y="292"/>
                  </a:cubicBezTo>
                  <a:cubicBezTo>
                    <a:pt x="49" y="288"/>
                    <a:pt x="49" y="289"/>
                    <a:pt x="51" y="285"/>
                  </a:cubicBezTo>
                  <a:cubicBezTo>
                    <a:pt x="52" y="285"/>
                    <a:pt x="52" y="285"/>
                    <a:pt x="52" y="285"/>
                  </a:cubicBezTo>
                  <a:cubicBezTo>
                    <a:pt x="53" y="285"/>
                    <a:pt x="52" y="284"/>
                    <a:pt x="53" y="283"/>
                  </a:cubicBezTo>
                  <a:cubicBezTo>
                    <a:pt x="53" y="283"/>
                    <a:pt x="56" y="281"/>
                    <a:pt x="56" y="281"/>
                  </a:cubicBezTo>
                  <a:cubicBezTo>
                    <a:pt x="61" y="277"/>
                    <a:pt x="59" y="274"/>
                    <a:pt x="68" y="275"/>
                  </a:cubicBezTo>
                  <a:cubicBezTo>
                    <a:pt x="68" y="275"/>
                    <a:pt x="68" y="273"/>
                    <a:pt x="68" y="272"/>
                  </a:cubicBezTo>
                  <a:cubicBezTo>
                    <a:pt x="63" y="271"/>
                    <a:pt x="71" y="267"/>
                    <a:pt x="71" y="266"/>
                  </a:cubicBezTo>
                  <a:cubicBezTo>
                    <a:pt x="71" y="265"/>
                    <a:pt x="70" y="261"/>
                    <a:pt x="70" y="261"/>
                  </a:cubicBezTo>
                  <a:cubicBezTo>
                    <a:pt x="70" y="257"/>
                    <a:pt x="72" y="251"/>
                    <a:pt x="75" y="249"/>
                  </a:cubicBezTo>
                  <a:cubicBezTo>
                    <a:pt x="76" y="249"/>
                    <a:pt x="77" y="249"/>
                    <a:pt x="78" y="249"/>
                  </a:cubicBezTo>
                  <a:cubicBezTo>
                    <a:pt x="78" y="249"/>
                    <a:pt x="78" y="246"/>
                    <a:pt x="78" y="246"/>
                  </a:cubicBezTo>
                  <a:cubicBezTo>
                    <a:pt x="76" y="246"/>
                    <a:pt x="74" y="246"/>
                    <a:pt x="74" y="246"/>
                  </a:cubicBezTo>
                  <a:cubicBezTo>
                    <a:pt x="72" y="247"/>
                    <a:pt x="73" y="246"/>
                    <a:pt x="74" y="245"/>
                  </a:cubicBezTo>
                  <a:cubicBezTo>
                    <a:pt x="75" y="245"/>
                    <a:pt x="77" y="243"/>
                    <a:pt x="80" y="244"/>
                  </a:cubicBezTo>
                  <a:cubicBezTo>
                    <a:pt x="80" y="244"/>
                    <a:pt x="80" y="245"/>
                    <a:pt x="81" y="245"/>
                  </a:cubicBezTo>
                  <a:cubicBezTo>
                    <a:pt x="81" y="246"/>
                    <a:pt x="81" y="248"/>
                    <a:pt x="81" y="248"/>
                  </a:cubicBezTo>
                  <a:cubicBezTo>
                    <a:pt x="84" y="247"/>
                    <a:pt x="86" y="248"/>
                    <a:pt x="86" y="244"/>
                  </a:cubicBezTo>
                  <a:cubicBezTo>
                    <a:pt x="86" y="243"/>
                    <a:pt x="86" y="242"/>
                    <a:pt x="86" y="241"/>
                  </a:cubicBezTo>
                  <a:cubicBezTo>
                    <a:pt x="85" y="241"/>
                    <a:pt x="85" y="240"/>
                    <a:pt x="85" y="239"/>
                  </a:cubicBezTo>
                  <a:cubicBezTo>
                    <a:pt x="84" y="240"/>
                    <a:pt x="82" y="239"/>
                    <a:pt x="82" y="239"/>
                  </a:cubicBezTo>
                  <a:cubicBezTo>
                    <a:pt x="81" y="240"/>
                    <a:pt x="82" y="242"/>
                    <a:pt x="82" y="242"/>
                  </a:cubicBezTo>
                  <a:cubicBezTo>
                    <a:pt x="81" y="242"/>
                    <a:pt x="80" y="242"/>
                    <a:pt x="80" y="242"/>
                  </a:cubicBezTo>
                  <a:cubicBezTo>
                    <a:pt x="78" y="241"/>
                    <a:pt x="77" y="240"/>
                    <a:pt x="76" y="239"/>
                  </a:cubicBezTo>
                  <a:cubicBezTo>
                    <a:pt x="76" y="239"/>
                    <a:pt x="75" y="239"/>
                    <a:pt x="74" y="239"/>
                  </a:cubicBezTo>
                  <a:cubicBezTo>
                    <a:pt x="74" y="238"/>
                    <a:pt x="74" y="235"/>
                    <a:pt x="74" y="232"/>
                  </a:cubicBezTo>
                  <a:cubicBezTo>
                    <a:pt x="73" y="232"/>
                    <a:pt x="72" y="232"/>
                    <a:pt x="71" y="232"/>
                  </a:cubicBezTo>
                  <a:cubicBezTo>
                    <a:pt x="71" y="231"/>
                    <a:pt x="70" y="231"/>
                    <a:pt x="70" y="231"/>
                  </a:cubicBezTo>
                  <a:cubicBezTo>
                    <a:pt x="73" y="230"/>
                    <a:pt x="73" y="226"/>
                    <a:pt x="73" y="224"/>
                  </a:cubicBezTo>
                  <a:cubicBezTo>
                    <a:pt x="74" y="224"/>
                    <a:pt x="74" y="222"/>
                    <a:pt x="76" y="222"/>
                  </a:cubicBezTo>
                  <a:cubicBezTo>
                    <a:pt x="76" y="222"/>
                    <a:pt x="76" y="224"/>
                    <a:pt x="76" y="224"/>
                  </a:cubicBezTo>
                  <a:cubicBezTo>
                    <a:pt x="77" y="224"/>
                    <a:pt x="78" y="224"/>
                    <a:pt x="79" y="224"/>
                  </a:cubicBezTo>
                  <a:cubicBezTo>
                    <a:pt x="81" y="228"/>
                    <a:pt x="81" y="229"/>
                    <a:pt x="86" y="229"/>
                  </a:cubicBezTo>
                  <a:cubicBezTo>
                    <a:pt x="88" y="229"/>
                    <a:pt x="90" y="227"/>
                    <a:pt x="92" y="227"/>
                  </a:cubicBezTo>
                  <a:cubicBezTo>
                    <a:pt x="92" y="227"/>
                    <a:pt x="91" y="225"/>
                    <a:pt x="92" y="225"/>
                  </a:cubicBezTo>
                  <a:cubicBezTo>
                    <a:pt x="92" y="224"/>
                    <a:pt x="95" y="223"/>
                    <a:pt x="96" y="222"/>
                  </a:cubicBezTo>
                  <a:cubicBezTo>
                    <a:pt x="98" y="218"/>
                    <a:pt x="95" y="213"/>
                    <a:pt x="96" y="210"/>
                  </a:cubicBezTo>
                  <a:cubicBezTo>
                    <a:pt x="96" y="210"/>
                    <a:pt x="96" y="210"/>
                    <a:pt x="96" y="210"/>
                  </a:cubicBezTo>
                  <a:cubicBezTo>
                    <a:pt x="97" y="208"/>
                    <a:pt x="97" y="207"/>
                    <a:pt x="98" y="205"/>
                  </a:cubicBezTo>
                  <a:cubicBezTo>
                    <a:pt x="96" y="204"/>
                    <a:pt x="94" y="204"/>
                    <a:pt x="94" y="202"/>
                  </a:cubicBezTo>
                  <a:cubicBezTo>
                    <a:pt x="93" y="201"/>
                    <a:pt x="94" y="200"/>
                    <a:pt x="94" y="199"/>
                  </a:cubicBezTo>
                  <a:cubicBezTo>
                    <a:pt x="94" y="199"/>
                    <a:pt x="94" y="198"/>
                    <a:pt x="95" y="198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102" y="200"/>
                    <a:pt x="99" y="200"/>
                    <a:pt x="99" y="200"/>
                  </a:cubicBezTo>
                  <a:cubicBezTo>
                    <a:pt x="100" y="199"/>
                    <a:pt x="101" y="200"/>
                    <a:pt x="102" y="200"/>
                  </a:cubicBezTo>
                  <a:cubicBezTo>
                    <a:pt x="104" y="199"/>
                    <a:pt x="107" y="198"/>
                    <a:pt x="108" y="198"/>
                  </a:cubicBezTo>
                  <a:cubicBezTo>
                    <a:pt x="111" y="197"/>
                    <a:pt x="113" y="198"/>
                    <a:pt x="116" y="198"/>
                  </a:cubicBezTo>
                  <a:cubicBezTo>
                    <a:pt x="116" y="198"/>
                    <a:pt x="121" y="197"/>
                    <a:pt x="122" y="196"/>
                  </a:cubicBezTo>
                  <a:cubicBezTo>
                    <a:pt x="122" y="196"/>
                    <a:pt x="123" y="195"/>
                    <a:pt x="123" y="195"/>
                  </a:cubicBezTo>
                  <a:cubicBezTo>
                    <a:pt x="126" y="194"/>
                    <a:pt x="129" y="194"/>
                    <a:pt x="131" y="193"/>
                  </a:cubicBezTo>
                  <a:cubicBezTo>
                    <a:pt x="137" y="190"/>
                    <a:pt x="143" y="177"/>
                    <a:pt x="145" y="170"/>
                  </a:cubicBezTo>
                  <a:cubicBezTo>
                    <a:pt x="144" y="169"/>
                    <a:pt x="144" y="168"/>
                    <a:pt x="144" y="168"/>
                  </a:cubicBezTo>
                  <a:cubicBezTo>
                    <a:pt x="142" y="168"/>
                    <a:pt x="141" y="168"/>
                    <a:pt x="139" y="167"/>
                  </a:cubicBezTo>
                  <a:cubicBezTo>
                    <a:pt x="139" y="166"/>
                    <a:pt x="140" y="166"/>
                    <a:pt x="139" y="166"/>
                  </a:cubicBezTo>
                  <a:cubicBezTo>
                    <a:pt x="139" y="165"/>
                    <a:pt x="139" y="165"/>
                    <a:pt x="139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37" y="164"/>
                    <a:pt x="137" y="162"/>
                    <a:pt x="137" y="161"/>
                  </a:cubicBezTo>
                  <a:cubicBezTo>
                    <a:pt x="137" y="161"/>
                    <a:pt x="139" y="160"/>
                    <a:pt x="139" y="160"/>
                  </a:cubicBezTo>
                  <a:cubicBezTo>
                    <a:pt x="139" y="159"/>
                    <a:pt x="138" y="158"/>
                    <a:pt x="139" y="158"/>
                  </a:cubicBezTo>
                  <a:cubicBezTo>
                    <a:pt x="137" y="156"/>
                    <a:pt x="136" y="154"/>
                    <a:pt x="135" y="153"/>
                  </a:cubicBezTo>
                  <a:cubicBezTo>
                    <a:pt x="134" y="152"/>
                    <a:pt x="132" y="152"/>
                    <a:pt x="131" y="150"/>
                  </a:cubicBezTo>
                  <a:cubicBezTo>
                    <a:pt x="130" y="149"/>
                    <a:pt x="131" y="147"/>
                    <a:pt x="129" y="146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7" y="143"/>
                    <a:pt x="128" y="144"/>
                    <a:pt x="128" y="142"/>
                  </a:cubicBezTo>
                  <a:cubicBezTo>
                    <a:pt x="128" y="142"/>
                    <a:pt x="126" y="140"/>
                    <a:pt x="127" y="139"/>
                  </a:cubicBezTo>
                  <a:cubicBezTo>
                    <a:pt x="129" y="138"/>
                    <a:pt x="129" y="138"/>
                    <a:pt x="129" y="138"/>
                  </a:cubicBezTo>
                  <a:cubicBezTo>
                    <a:pt x="129" y="135"/>
                    <a:pt x="129" y="132"/>
                    <a:pt x="129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1" y="123"/>
                    <a:pt x="130" y="121"/>
                  </a:cubicBezTo>
                  <a:cubicBezTo>
                    <a:pt x="129" y="119"/>
                    <a:pt x="133" y="117"/>
                    <a:pt x="132" y="113"/>
                  </a:cubicBezTo>
                  <a:cubicBezTo>
                    <a:pt x="131" y="109"/>
                    <a:pt x="135" y="110"/>
                    <a:pt x="134" y="106"/>
                  </a:cubicBezTo>
                  <a:cubicBezTo>
                    <a:pt x="133" y="103"/>
                    <a:pt x="136" y="100"/>
                    <a:pt x="136" y="100"/>
                  </a:cubicBezTo>
                  <a:cubicBezTo>
                    <a:pt x="136" y="100"/>
                    <a:pt x="138" y="95"/>
                    <a:pt x="138" y="93"/>
                  </a:cubicBezTo>
                  <a:cubicBezTo>
                    <a:pt x="138" y="91"/>
                    <a:pt x="140" y="90"/>
                    <a:pt x="142" y="89"/>
                  </a:cubicBezTo>
                  <a:cubicBezTo>
                    <a:pt x="144" y="88"/>
                    <a:pt x="145" y="85"/>
                    <a:pt x="145" y="82"/>
                  </a:cubicBezTo>
                  <a:cubicBezTo>
                    <a:pt x="145" y="79"/>
                    <a:pt x="150" y="80"/>
                    <a:pt x="151" y="78"/>
                  </a:cubicBezTo>
                  <a:cubicBezTo>
                    <a:pt x="151" y="76"/>
                    <a:pt x="153" y="76"/>
                    <a:pt x="155" y="74"/>
                  </a:cubicBezTo>
                  <a:cubicBezTo>
                    <a:pt x="157" y="72"/>
                    <a:pt x="158" y="70"/>
                    <a:pt x="159" y="68"/>
                  </a:cubicBezTo>
                  <a:cubicBezTo>
                    <a:pt x="160" y="65"/>
                    <a:pt x="165" y="66"/>
                    <a:pt x="166" y="64"/>
                  </a:cubicBezTo>
                  <a:cubicBezTo>
                    <a:pt x="167" y="63"/>
                    <a:pt x="170" y="63"/>
                    <a:pt x="169" y="61"/>
                  </a:cubicBezTo>
                  <a:cubicBezTo>
                    <a:pt x="169" y="60"/>
                    <a:pt x="169" y="55"/>
                    <a:pt x="169" y="52"/>
                  </a:cubicBezTo>
                  <a:cubicBezTo>
                    <a:pt x="168" y="49"/>
                    <a:pt x="168" y="45"/>
                    <a:pt x="168" y="45"/>
                  </a:cubicBezTo>
                  <a:cubicBezTo>
                    <a:pt x="168" y="45"/>
                    <a:pt x="165" y="43"/>
                    <a:pt x="165" y="45"/>
                  </a:cubicBezTo>
                  <a:cubicBezTo>
                    <a:pt x="166" y="47"/>
                    <a:pt x="161" y="44"/>
                    <a:pt x="161" y="44"/>
                  </a:cubicBezTo>
                  <a:cubicBezTo>
                    <a:pt x="161" y="44"/>
                    <a:pt x="158" y="47"/>
                    <a:pt x="159" y="49"/>
                  </a:cubicBezTo>
                  <a:cubicBezTo>
                    <a:pt x="160" y="50"/>
                    <a:pt x="160" y="56"/>
                    <a:pt x="159" y="57"/>
                  </a:cubicBezTo>
                  <a:cubicBezTo>
                    <a:pt x="157" y="59"/>
                    <a:pt x="155" y="60"/>
                    <a:pt x="154" y="62"/>
                  </a:cubicBezTo>
                  <a:cubicBezTo>
                    <a:pt x="154" y="64"/>
                    <a:pt x="153" y="64"/>
                    <a:pt x="153" y="64"/>
                  </a:cubicBezTo>
                  <a:cubicBezTo>
                    <a:pt x="153" y="64"/>
                    <a:pt x="151" y="65"/>
                    <a:pt x="148" y="65"/>
                  </a:cubicBezTo>
                  <a:cubicBezTo>
                    <a:pt x="146" y="64"/>
                    <a:pt x="143" y="64"/>
                    <a:pt x="141" y="64"/>
                  </a:cubicBezTo>
                  <a:cubicBezTo>
                    <a:pt x="139" y="64"/>
                    <a:pt x="137" y="65"/>
                    <a:pt x="135" y="63"/>
                  </a:cubicBezTo>
                  <a:cubicBezTo>
                    <a:pt x="133" y="62"/>
                    <a:pt x="131" y="62"/>
                    <a:pt x="129" y="62"/>
                  </a:cubicBezTo>
                  <a:cubicBezTo>
                    <a:pt x="127" y="63"/>
                    <a:pt x="126" y="62"/>
                    <a:pt x="126" y="62"/>
                  </a:cubicBezTo>
                  <a:cubicBezTo>
                    <a:pt x="126" y="62"/>
                    <a:pt x="128" y="58"/>
                    <a:pt x="129" y="55"/>
                  </a:cubicBezTo>
                  <a:cubicBezTo>
                    <a:pt x="131" y="53"/>
                    <a:pt x="133" y="50"/>
                    <a:pt x="133" y="47"/>
                  </a:cubicBezTo>
                  <a:cubicBezTo>
                    <a:pt x="133" y="44"/>
                    <a:pt x="136" y="42"/>
                    <a:pt x="133" y="41"/>
                  </a:cubicBezTo>
                  <a:cubicBezTo>
                    <a:pt x="130" y="39"/>
                    <a:pt x="129" y="35"/>
                    <a:pt x="127" y="34"/>
                  </a:cubicBezTo>
                  <a:cubicBezTo>
                    <a:pt x="126" y="34"/>
                    <a:pt x="126" y="33"/>
                    <a:pt x="124" y="31"/>
                  </a:cubicBezTo>
                  <a:cubicBezTo>
                    <a:pt x="122" y="29"/>
                    <a:pt x="120" y="32"/>
                    <a:pt x="118" y="29"/>
                  </a:cubicBezTo>
                  <a:cubicBezTo>
                    <a:pt x="115" y="26"/>
                    <a:pt x="115" y="25"/>
                    <a:pt x="113" y="25"/>
                  </a:cubicBezTo>
                  <a:cubicBezTo>
                    <a:pt x="110" y="25"/>
                    <a:pt x="110" y="20"/>
                    <a:pt x="109" y="18"/>
                  </a:cubicBezTo>
                  <a:cubicBezTo>
                    <a:pt x="107" y="17"/>
                    <a:pt x="107" y="15"/>
                    <a:pt x="105" y="15"/>
                  </a:cubicBezTo>
                  <a:cubicBezTo>
                    <a:pt x="103" y="14"/>
                    <a:pt x="103" y="12"/>
                    <a:pt x="102" y="10"/>
                  </a:cubicBezTo>
                  <a:cubicBezTo>
                    <a:pt x="101" y="9"/>
                    <a:pt x="100" y="6"/>
                    <a:pt x="100" y="6"/>
                  </a:cubicBezTo>
                  <a:lnTo>
                    <a:pt x="95" y="3"/>
                  </a:lnTo>
                  <a:close/>
                  <a:moveTo>
                    <a:pt x="47" y="400"/>
                  </a:moveTo>
                  <a:cubicBezTo>
                    <a:pt x="48" y="400"/>
                    <a:pt x="48" y="400"/>
                    <a:pt x="48" y="400"/>
                  </a:cubicBezTo>
                  <a:cubicBezTo>
                    <a:pt x="50" y="400"/>
                    <a:pt x="50" y="401"/>
                    <a:pt x="51" y="401"/>
                  </a:cubicBezTo>
                  <a:cubicBezTo>
                    <a:pt x="53" y="402"/>
                    <a:pt x="53" y="402"/>
                    <a:pt x="53" y="402"/>
                  </a:cubicBezTo>
                  <a:cubicBezTo>
                    <a:pt x="53" y="401"/>
                    <a:pt x="53" y="401"/>
                    <a:pt x="53" y="401"/>
                  </a:cubicBezTo>
                  <a:cubicBezTo>
                    <a:pt x="53" y="401"/>
                    <a:pt x="56" y="403"/>
                    <a:pt x="56" y="403"/>
                  </a:cubicBezTo>
                  <a:cubicBezTo>
                    <a:pt x="56" y="403"/>
                    <a:pt x="59" y="403"/>
                    <a:pt x="60" y="402"/>
                  </a:cubicBezTo>
                  <a:cubicBezTo>
                    <a:pt x="61" y="401"/>
                    <a:pt x="61" y="401"/>
                    <a:pt x="61" y="401"/>
                  </a:cubicBezTo>
                  <a:cubicBezTo>
                    <a:pt x="63" y="401"/>
                    <a:pt x="65" y="401"/>
                    <a:pt x="67" y="401"/>
                  </a:cubicBezTo>
                  <a:cubicBezTo>
                    <a:pt x="66" y="402"/>
                    <a:pt x="68" y="402"/>
                    <a:pt x="68" y="402"/>
                  </a:cubicBezTo>
                  <a:cubicBezTo>
                    <a:pt x="68" y="401"/>
                    <a:pt x="68" y="400"/>
                    <a:pt x="69" y="399"/>
                  </a:cubicBezTo>
                  <a:cubicBezTo>
                    <a:pt x="66" y="398"/>
                    <a:pt x="63" y="397"/>
                    <a:pt x="60" y="396"/>
                  </a:cubicBezTo>
                  <a:cubicBezTo>
                    <a:pt x="59" y="396"/>
                    <a:pt x="57" y="397"/>
                    <a:pt x="56" y="396"/>
                  </a:cubicBezTo>
                  <a:cubicBezTo>
                    <a:pt x="55" y="396"/>
                    <a:pt x="54" y="393"/>
                    <a:pt x="53" y="392"/>
                  </a:cubicBezTo>
                  <a:cubicBezTo>
                    <a:pt x="52" y="392"/>
                    <a:pt x="51" y="392"/>
                    <a:pt x="50" y="391"/>
                  </a:cubicBezTo>
                  <a:cubicBezTo>
                    <a:pt x="49" y="390"/>
                    <a:pt x="49" y="389"/>
                    <a:pt x="48" y="388"/>
                  </a:cubicBezTo>
                  <a:cubicBezTo>
                    <a:pt x="48" y="387"/>
                    <a:pt x="47" y="387"/>
                    <a:pt x="46" y="386"/>
                  </a:cubicBezTo>
                  <a:cubicBezTo>
                    <a:pt x="44" y="385"/>
                    <a:pt x="42" y="382"/>
                    <a:pt x="42" y="380"/>
                  </a:cubicBezTo>
                  <a:cubicBezTo>
                    <a:pt x="41" y="380"/>
                    <a:pt x="41" y="380"/>
                    <a:pt x="41" y="380"/>
                  </a:cubicBezTo>
                  <a:cubicBezTo>
                    <a:pt x="41" y="379"/>
                    <a:pt x="42" y="378"/>
                    <a:pt x="43" y="378"/>
                  </a:cubicBezTo>
                  <a:cubicBezTo>
                    <a:pt x="42" y="376"/>
                    <a:pt x="42" y="374"/>
                    <a:pt x="40" y="372"/>
                  </a:cubicBezTo>
                  <a:cubicBezTo>
                    <a:pt x="39" y="373"/>
                    <a:pt x="41" y="371"/>
                    <a:pt x="39" y="372"/>
                  </a:cubicBezTo>
                  <a:cubicBezTo>
                    <a:pt x="41" y="401"/>
                    <a:pt x="41" y="401"/>
                    <a:pt x="41" y="401"/>
                  </a:cubicBezTo>
                  <a:cubicBezTo>
                    <a:pt x="41" y="401"/>
                    <a:pt x="44" y="400"/>
                    <a:pt x="47" y="400"/>
                  </a:cubicBezTo>
                  <a:close/>
                  <a:moveTo>
                    <a:pt x="78" y="396"/>
                  </a:moveTo>
                  <a:cubicBezTo>
                    <a:pt x="78" y="398"/>
                    <a:pt x="78" y="398"/>
                    <a:pt x="78" y="398"/>
                  </a:cubicBezTo>
                  <a:cubicBezTo>
                    <a:pt x="72" y="398"/>
                    <a:pt x="79" y="401"/>
                    <a:pt x="80" y="401"/>
                  </a:cubicBezTo>
                  <a:cubicBezTo>
                    <a:pt x="81" y="400"/>
                    <a:pt x="81" y="400"/>
                    <a:pt x="81" y="400"/>
                  </a:cubicBezTo>
                  <a:cubicBezTo>
                    <a:pt x="82" y="399"/>
                    <a:pt x="82" y="399"/>
                    <a:pt x="83" y="399"/>
                  </a:cubicBezTo>
                  <a:cubicBezTo>
                    <a:pt x="86" y="397"/>
                    <a:pt x="81" y="398"/>
                    <a:pt x="80" y="398"/>
                  </a:cubicBezTo>
                  <a:cubicBezTo>
                    <a:pt x="79" y="398"/>
                    <a:pt x="79" y="396"/>
                    <a:pt x="78" y="396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341">
              <a:extLst>
                <a:ext uri="{FF2B5EF4-FFF2-40B4-BE49-F238E27FC236}">
                  <a16:creationId xmlns:a16="http://schemas.microsoft.com/office/drawing/2014/main" id="{210FEA7E-C2C5-D746-8C46-2A2700DABB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3936" y="5058339"/>
              <a:ext cx="599999" cy="1420957"/>
            </a:xfrm>
            <a:custGeom>
              <a:avLst/>
              <a:gdLst>
                <a:gd name="T0" fmla="*/ 75 w 170"/>
                <a:gd name="T1" fmla="*/ 9 h 403"/>
                <a:gd name="T2" fmla="*/ 52 w 170"/>
                <a:gd name="T3" fmla="*/ 7 h 403"/>
                <a:gd name="T4" fmla="*/ 44 w 170"/>
                <a:gd name="T5" fmla="*/ 33 h 403"/>
                <a:gd name="T6" fmla="*/ 43 w 170"/>
                <a:gd name="T7" fmla="*/ 64 h 403"/>
                <a:gd name="T8" fmla="*/ 33 w 170"/>
                <a:gd name="T9" fmla="*/ 101 h 403"/>
                <a:gd name="T10" fmla="*/ 29 w 170"/>
                <a:gd name="T11" fmla="*/ 133 h 403"/>
                <a:gd name="T12" fmla="*/ 26 w 170"/>
                <a:gd name="T13" fmla="*/ 167 h 403"/>
                <a:gd name="T14" fmla="*/ 20 w 170"/>
                <a:gd name="T15" fmla="*/ 190 h 403"/>
                <a:gd name="T16" fmla="*/ 13 w 170"/>
                <a:gd name="T17" fmla="*/ 221 h 403"/>
                <a:gd name="T18" fmla="*/ 12 w 170"/>
                <a:gd name="T19" fmla="*/ 249 h 403"/>
                <a:gd name="T20" fmla="*/ 15 w 170"/>
                <a:gd name="T21" fmla="*/ 273 h 403"/>
                <a:gd name="T22" fmla="*/ 14 w 170"/>
                <a:gd name="T23" fmla="*/ 292 h 403"/>
                <a:gd name="T24" fmla="*/ 9 w 170"/>
                <a:gd name="T25" fmla="*/ 313 h 403"/>
                <a:gd name="T26" fmla="*/ 1 w 170"/>
                <a:gd name="T27" fmla="*/ 339 h 403"/>
                <a:gd name="T28" fmla="*/ 8 w 170"/>
                <a:gd name="T29" fmla="*/ 357 h 403"/>
                <a:gd name="T30" fmla="*/ 40 w 170"/>
                <a:gd name="T31" fmla="*/ 360 h 403"/>
                <a:gd name="T32" fmla="*/ 34 w 170"/>
                <a:gd name="T33" fmla="*/ 352 h 403"/>
                <a:gd name="T34" fmla="*/ 42 w 170"/>
                <a:gd name="T35" fmla="*/ 345 h 403"/>
                <a:gd name="T36" fmla="*/ 40 w 170"/>
                <a:gd name="T37" fmla="*/ 336 h 403"/>
                <a:gd name="T38" fmla="*/ 50 w 170"/>
                <a:gd name="T39" fmla="*/ 332 h 403"/>
                <a:gd name="T40" fmla="*/ 54 w 170"/>
                <a:gd name="T41" fmla="*/ 321 h 403"/>
                <a:gd name="T42" fmla="*/ 67 w 170"/>
                <a:gd name="T43" fmla="*/ 313 h 403"/>
                <a:gd name="T44" fmla="*/ 55 w 170"/>
                <a:gd name="T45" fmla="*/ 297 h 403"/>
                <a:gd name="T46" fmla="*/ 52 w 170"/>
                <a:gd name="T47" fmla="*/ 285 h 403"/>
                <a:gd name="T48" fmla="*/ 68 w 170"/>
                <a:gd name="T49" fmla="*/ 272 h 403"/>
                <a:gd name="T50" fmla="*/ 78 w 170"/>
                <a:gd name="T51" fmla="*/ 249 h 403"/>
                <a:gd name="T52" fmla="*/ 80 w 170"/>
                <a:gd name="T53" fmla="*/ 244 h 403"/>
                <a:gd name="T54" fmla="*/ 86 w 170"/>
                <a:gd name="T55" fmla="*/ 241 h 403"/>
                <a:gd name="T56" fmla="*/ 80 w 170"/>
                <a:gd name="T57" fmla="*/ 242 h 403"/>
                <a:gd name="T58" fmla="*/ 71 w 170"/>
                <a:gd name="T59" fmla="*/ 232 h 403"/>
                <a:gd name="T60" fmla="*/ 76 w 170"/>
                <a:gd name="T61" fmla="*/ 224 h 403"/>
                <a:gd name="T62" fmla="*/ 92 w 170"/>
                <a:gd name="T63" fmla="*/ 225 h 403"/>
                <a:gd name="T64" fmla="*/ 98 w 170"/>
                <a:gd name="T65" fmla="*/ 205 h 403"/>
                <a:gd name="T66" fmla="*/ 96 w 170"/>
                <a:gd name="T67" fmla="*/ 198 h 403"/>
                <a:gd name="T68" fmla="*/ 108 w 170"/>
                <a:gd name="T69" fmla="*/ 198 h 403"/>
                <a:gd name="T70" fmla="*/ 131 w 170"/>
                <a:gd name="T71" fmla="*/ 193 h 403"/>
                <a:gd name="T72" fmla="*/ 139 w 170"/>
                <a:gd name="T73" fmla="*/ 166 h 403"/>
                <a:gd name="T74" fmla="*/ 139 w 170"/>
                <a:gd name="T75" fmla="*/ 160 h 403"/>
                <a:gd name="T76" fmla="*/ 129 w 170"/>
                <a:gd name="T77" fmla="*/ 146 h 403"/>
                <a:gd name="T78" fmla="*/ 129 w 170"/>
                <a:gd name="T79" fmla="*/ 138 h 403"/>
                <a:gd name="T80" fmla="*/ 132 w 170"/>
                <a:gd name="T81" fmla="*/ 113 h 403"/>
                <a:gd name="T82" fmla="*/ 142 w 170"/>
                <a:gd name="T83" fmla="*/ 89 h 403"/>
                <a:gd name="T84" fmla="*/ 159 w 170"/>
                <a:gd name="T85" fmla="*/ 68 h 403"/>
                <a:gd name="T86" fmla="*/ 168 w 170"/>
                <a:gd name="T87" fmla="*/ 45 h 403"/>
                <a:gd name="T88" fmla="*/ 159 w 170"/>
                <a:gd name="T89" fmla="*/ 57 h 403"/>
                <a:gd name="T90" fmla="*/ 141 w 170"/>
                <a:gd name="T91" fmla="*/ 64 h 403"/>
                <a:gd name="T92" fmla="*/ 129 w 170"/>
                <a:gd name="T93" fmla="*/ 55 h 403"/>
                <a:gd name="T94" fmla="*/ 124 w 170"/>
                <a:gd name="T95" fmla="*/ 31 h 403"/>
                <a:gd name="T96" fmla="*/ 105 w 170"/>
                <a:gd name="T97" fmla="*/ 15 h 403"/>
                <a:gd name="T98" fmla="*/ 47 w 170"/>
                <a:gd name="T99" fmla="*/ 400 h 403"/>
                <a:gd name="T100" fmla="*/ 53 w 170"/>
                <a:gd name="T101" fmla="*/ 401 h 403"/>
                <a:gd name="T102" fmla="*/ 67 w 170"/>
                <a:gd name="T103" fmla="*/ 401 h 403"/>
                <a:gd name="T104" fmla="*/ 56 w 170"/>
                <a:gd name="T105" fmla="*/ 396 h 403"/>
                <a:gd name="T106" fmla="*/ 46 w 170"/>
                <a:gd name="T107" fmla="*/ 386 h 403"/>
                <a:gd name="T108" fmla="*/ 40 w 170"/>
                <a:gd name="T109" fmla="*/ 372 h 403"/>
                <a:gd name="T110" fmla="*/ 78 w 170"/>
                <a:gd name="T111" fmla="*/ 396 h 403"/>
                <a:gd name="T112" fmla="*/ 83 w 170"/>
                <a:gd name="T113" fmla="*/ 39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" h="403">
                  <a:moveTo>
                    <a:pt x="95" y="3"/>
                  </a:moveTo>
                  <a:cubicBezTo>
                    <a:pt x="82" y="3"/>
                    <a:pt x="82" y="3"/>
                    <a:pt x="82" y="3"/>
                  </a:cubicBezTo>
                  <a:cubicBezTo>
                    <a:pt x="82" y="3"/>
                    <a:pt x="80" y="0"/>
                    <a:pt x="78" y="5"/>
                  </a:cubicBezTo>
                  <a:cubicBezTo>
                    <a:pt x="76" y="11"/>
                    <a:pt x="76" y="10"/>
                    <a:pt x="75" y="9"/>
                  </a:cubicBezTo>
                  <a:cubicBezTo>
                    <a:pt x="75" y="7"/>
                    <a:pt x="73" y="4"/>
                    <a:pt x="73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4" y="4"/>
                    <a:pt x="59" y="1"/>
                    <a:pt x="59" y="1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1" y="13"/>
                    <a:pt x="55" y="14"/>
                  </a:cubicBezTo>
                  <a:cubicBezTo>
                    <a:pt x="58" y="15"/>
                    <a:pt x="57" y="20"/>
                    <a:pt x="56" y="23"/>
                  </a:cubicBezTo>
                  <a:cubicBezTo>
                    <a:pt x="55" y="26"/>
                    <a:pt x="51" y="25"/>
                    <a:pt x="50" y="28"/>
                  </a:cubicBezTo>
                  <a:cubicBezTo>
                    <a:pt x="49" y="31"/>
                    <a:pt x="44" y="31"/>
                    <a:pt x="44" y="33"/>
                  </a:cubicBezTo>
                  <a:cubicBezTo>
                    <a:pt x="44" y="36"/>
                    <a:pt x="44" y="41"/>
                    <a:pt x="44" y="44"/>
                  </a:cubicBezTo>
                  <a:cubicBezTo>
                    <a:pt x="44" y="47"/>
                    <a:pt x="48" y="49"/>
                    <a:pt x="45" y="51"/>
                  </a:cubicBezTo>
                  <a:cubicBezTo>
                    <a:pt x="43" y="52"/>
                    <a:pt x="44" y="53"/>
                    <a:pt x="44" y="56"/>
                  </a:cubicBezTo>
                  <a:cubicBezTo>
                    <a:pt x="45" y="60"/>
                    <a:pt x="44" y="61"/>
                    <a:pt x="43" y="64"/>
                  </a:cubicBezTo>
                  <a:cubicBezTo>
                    <a:pt x="42" y="67"/>
                    <a:pt x="41" y="67"/>
                    <a:pt x="40" y="71"/>
                  </a:cubicBezTo>
                  <a:cubicBezTo>
                    <a:pt x="38" y="76"/>
                    <a:pt x="35" y="74"/>
                    <a:pt x="35" y="80"/>
                  </a:cubicBezTo>
                  <a:cubicBezTo>
                    <a:pt x="34" y="86"/>
                    <a:pt x="33" y="88"/>
                    <a:pt x="33" y="92"/>
                  </a:cubicBezTo>
                  <a:cubicBezTo>
                    <a:pt x="33" y="96"/>
                    <a:pt x="35" y="98"/>
                    <a:pt x="33" y="101"/>
                  </a:cubicBezTo>
                  <a:cubicBezTo>
                    <a:pt x="32" y="104"/>
                    <a:pt x="31" y="103"/>
                    <a:pt x="31" y="108"/>
                  </a:cubicBezTo>
                  <a:cubicBezTo>
                    <a:pt x="31" y="114"/>
                    <a:pt x="30" y="114"/>
                    <a:pt x="31" y="118"/>
                  </a:cubicBezTo>
                  <a:cubicBezTo>
                    <a:pt x="31" y="122"/>
                    <a:pt x="32" y="123"/>
                    <a:pt x="30" y="126"/>
                  </a:cubicBezTo>
                  <a:cubicBezTo>
                    <a:pt x="29" y="129"/>
                    <a:pt x="28" y="130"/>
                    <a:pt x="29" y="133"/>
                  </a:cubicBezTo>
                  <a:cubicBezTo>
                    <a:pt x="30" y="136"/>
                    <a:pt x="30" y="137"/>
                    <a:pt x="30" y="141"/>
                  </a:cubicBezTo>
                  <a:cubicBezTo>
                    <a:pt x="30" y="145"/>
                    <a:pt x="27" y="151"/>
                    <a:pt x="26" y="154"/>
                  </a:cubicBezTo>
                  <a:cubicBezTo>
                    <a:pt x="24" y="157"/>
                    <a:pt x="25" y="158"/>
                    <a:pt x="25" y="161"/>
                  </a:cubicBezTo>
                  <a:cubicBezTo>
                    <a:pt x="26" y="164"/>
                    <a:pt x="27" y="165"/>
                    <a:pt x="26" y="167"/>
                  </a:cubicBezTo>
                  <a:cubicBezTo>
                    <a:pt x="25" y="169"/>
                    <a:pt x="22" y="169"/>
                    <a:pt x="22" y="169"/>
                  </a:cubicBezTo>
                  <a:cubicBezTo>
                    <a:pt x="22" y="169"/>
                    <a:pt x="18" y="172"/>
                    <a:pt x="18" y="175"/>
                  </a:cubicBezTo>
                  <a:cubicBezTo>
                    <a:pt x="19" y="178"/>
                    <a:pt x="18" y="180"/>
                    <a:pt x="18" y="183"/>
                  </a:cubicBezTo>
                  <a:cubicBezTo>
                    <a:pt x="17" y="186"/>
                    <a:pt x="20" y="187"/>
                    <a:pt x="20" y="190"/>
                  </a:cubicBezTo>
                  <a:cubicBezTo>
                    <a:pt x="20" y="193"/>
                    <a:pt x="20" y="190"/>
                    <a:pt x="17" y="193"/>
                  </a:cubicBezTo>
                  <a:cubicBezTo>
                    <a:pt x="15" y="196"/>
                    <a:pt x="15" y="203"/>
                    <a:pt x="14" y="206"/>
                  </a:cubicBezTo>
                  <a:cubicBezTo>
                    <a:pt x="14" y="209"/>
                    <a:pt x="14" y="210"/>
                    <a:pt x="12" y="212"/>
                  </a:cubicBezTo>
                  <a:cubicBezTo>
                    <a:pt x="9" y="215"/>
                    <a:pt x="13" y="217"/>
                    <a:pt x="13" y="221"/>
                  </a:cubicBezTo>
                  <a:cubicBezTo>
                    <a:pt x="13" y="224"/>
                    <a:pt x="11" y="227"/>
                    <a:pt x="13" y="229"/>
                  </a:cubicBezTo>
                  <a:cubicBezTo>
                    <a:pt x="15" y="230"/>
                    <a:pt x="15" y="229"/>
                    <a:pt x="15" y="232"/>
                  </a:cubicBezTo>
                  <a:cubicBezTo>
                    <a:pt x="15" y="235"/>
                    <a:pt x="16" y="236"/>
                    <a:pt x="15" y="239"/>
                  </a:cubicBezTo>
                  <a:cubicBezTo>
                    <a:pt x="15" y="243"/>
                    <a:pt x="11" y="246"/>
                    <a:pt x="12" y="249"/>
                  </a:cubicBezTo>
                  <a:cubicBezTo>
                    <a:pt x="13" y="251"/>
                    <a:pt x="16" y="253"/>
                    <a:pt x="15" y="255"/>
                  </a:cubicBezTo>
                  <a:cubicBezTo>
                    <a:pt x="15" y="257"/>
                    <a:pt x="16" y="258"/>
                    <a:pt x="16" y="261"/>
                  </a:cubicBezTo>
                  <a:cubicBezTo>
                    <a:pt x="16" y="264"/>
                    <a:pt x="18" y="266"/>
                    <a:pt x="17" y="267"/>
                  </a:cubicBezTo>
                  <a:cubicBezTo>
                    <a:pt x="15" y="269"/>
                    <a:pt x="15" y="271"/>
                    <a:pt x="15" y="273"/>
                  </a:cubicBezTo>
                  <a:cubicBezTo>
                    <a:pt x="15" y="274"/>
                    <a:pt x="18" y="276"/>
                    <a:pt x="16" y="276"/>
                  </a:cubicBezTo>
                  <a:cubicBezTo>
                    <a:pt x="14" y="277"/>
                    <a:pt x="14" y="279"/>
                    <a:pt x="13" y="280"/>
                  </a:cubicBezTo>
                  <a:cubicBezTo>
                    <a:pt x="12" y="281"/>
                    <a:pt x="13" y="283"/>
                    <a:pt x="14" y="285"/>
                  </a:cubicBezTo>
                  <a:cubicBezTo>
                    <a:pt x="15" y="288"/>
                    <a:pt x="15" y="288"/>
                    <a:pt x="14" y="292"/>
                  </a:cubicBezTo>
                  <a:cubicBezTo>
                    <a:pt x="13" y="295"/>
                    <a:pt x="13" y="298"/>
                    <a:pt x="13" y="300"/>
                  </a:cubicBezTo>
                  <a:cubicBezTo>
                    <a:pt x="13" y="302"/>
                    <a:pt x="13" y="303"/>
                    <a:pt x="13" y="303"/>
                  </a:cubicBezTo>
                  <a:cubicBezTo>
                    <a:pt x="13" y="303"/>
                    <a:pt x="12" y="305"/>
                    <a:pt x="10" y="307"/>
                  </a:cubicBezTo>
                  <a:cubicBezTo>
                    <a:pt x="8" y="309"/>
                    <a:pt x="9" y="310"/>
                    <a:pt x="9" y="313"/>
                  </a:cubicBezTo>
                  <a:cubicBezTo>
                    <a:pt x="10" y="316"/>
                    <a:pt x="10" y="318"/>
                    <a:pt x="8" y="319"/>
                  </a:cubicBezTo>
                  <a:cubicBezTo>
                    <a:pt x="6" y="321"/>
                    <a:pt x="0" y="321"/>
                    <a:pt x="2" y="325"/>
                  </a:cubicBezTo>
                  <a:cubicBezTo>
                    <a:pt x="3" y="329"/>
                    <a:pt x="4" y="330"/>
                    <a:pt x="3" y="333"/>
                  </a:cubicBezTo>
                  <a:cubicBezTo>
                    <a:pt x="2" y="336"/>
                    <a:pt x="1" y="336"/>
                    <a:pt x="1" y="339"/>
                  </a:cubicBezTo>
                  <a:cubicBezTo>
                    <a:pt x="1" y="342"/>
                    <a:pt x="1" y="345"/>
                    <a:pt x="3" y="345"/>
                  </a:cubicBezTo>
                  <a:cubicBezTo>
                    <a:pt x="5" y="345"/>
                    <a:pt x="5" y="342"/>
                    <a:pt x="7" y="344"/>
                  </a:cubicBezTo>
                  <a:cubicBezTo>
                    <a:pt x="9" y="346"/>
                    <a:pt x="9" y="348"/>
                    <a:pt x="7" y="350"/>
                  </a:cubicBezTo>
                  <a:cubicBezTo>
                    <a:pt x="5" y="352"/>
                    <a:pt x="7" y="354"/>
                    <a:pt x="8" y="357"/>
                  </a:cubicBezTo>
                  <a:cubicBezTo>
                    <a:pt x="9" y="360"/>
                    <a:pt x="15" y="365"/>
                    <a:pt x="15" y="365"/>
                  </a:cubicBezTo>
                  <a:cubicBezTo>
                    <a:pt x="15" y="365"/>
                    <a:pt x="24" y="365"/>
                    <a:pt x="27" y="365"/>
                  </a:cubicBezTo>
                  <a:cubicBezTo>
                    <a:pt x="30" y="365"/>
                    <a:pt x="42" y="366"/>
                    <a:pt x="42" y="366"/>
                  </a:cubicBezTo>
                  <a:cubicBezTo>
                    <a:pt x="41" y="364"/>
                    <a:pt x="41" y="363"/>
                    <a:pt x="40" y="360"/>
                  </a:cubicBezTo>
                  <a:cubicBezTo>
                    <a:pt x="37" y="361"/>
                    <a:pt x="37" y="361"/>
                    <a:pt x="35" y="360"/>
                  </a:cubicBezTo>
                  <a:cubicBezTo>
                    <a:pt x="39" y="358"/>
                    <a:pt x="37" y="358"/>
                    <a:pt x="36" y="353"/>
                  </a:cubicBezTo>
                  <a:cubicBezTo>
                    <a:pt x="36" y="353"/>
                    <a:pt x="34" y="354"/>
                    <a:pt x="34" y="354"/>
                  </a:cubicBezTo>
                  <a:cubicBezTo>
                    <a:pt x="34" y="352"/>
                    <a:pt x="34" y="352"/>
                    <a:pt x="34" y="352"/>
                  </a:cubicBezTo>
                  <a:cubicBezTo>
                    <a:pt x="35" y="352"/>
                    <a:pt x="37" y="352"/>
                    <a:pt x="37" y="351"/>
                  </a:cubicBezTo>
                  <a:cubicBezTo>
                    <a:pt x="38" y="349"/>
                    <a:pt x="37" y="347"/>
                    <a:pt x="40" y="346"/>
                  </a:cubicBezTo>
                  <a:cubicBezTo>
                    <a:pt x="40" y="345"/>
                    <a:pt x="40" y="345"/>
                    <a:pt x="40" y="345"/>
                  </a:cubicBezTo>
                  <a:cubicBezTo>
                    <a:pt x="40" y="345"/>
                    <a:pt x="42" y="345"/>
                    <a:pt x="42" y="345"/>
                  </a:cubicBezTo>
                  <a:cubicBezTo>
                    <a:pt x="42" y="344"/>
                    <a:pt x="43" y="342"/>
                    <a:pt x="42" y="342"/>
                  </a:cubicBezTo>
                  <a:cubicBezTo>
                    <a:pt x="42" y="341"/>
                    <a:pt x="40" y="341"/>
                    <a:pt x="39" y="341"/>
                  </a:cubicBezTo>
                  <a:cubicBezTo>
                    <a:pt x="39" y="340"/>
                    <a:pt x="39" y="338"/>
                    <a:pt x="39" y="338"/>
                  </a:cubicBezTo>
                  <a:cubicBezTo>
                    <a:pt x="39" y="337"/>
                    <a:pt x="40" y="337"/>
                    <a:pt x="40" y="336"/>
                  </a:cubicBezTo>
                  <a:cubicBezTo>
                    <a:pt x="41" y="336"/>
                    <a:pt x="42" y="337"/>
                    <a:pt x="42" y="337"/>
                  </a:cubicBezTo>
                  <a:cubicBezTo>
                    <a:pt x="43" y="339"/>
                    <a:pt x="43" y="340"/>
                    <a:pt x="44" y="341"/>
                  </a:cubicBezTo>
                  <a:cubicBezTo>
                    <a:pt x="46" y="340"/>
                    <a:pt x="49" y="340"/>
                    <a:pt x="50" y="338"/>
                  </a:cubicBezTo>
                  <a:cubicBezTo>
                    <a:pt x="50" y="337"/>
                    <a:pt x="51" y="332"/>
                    <a:pt x="50" y="332"/>
                  </a:cubicBezTo>
                  <a:cubicBezTo>
                    <a:pt x="48" y="331"/>
                    <a:pt x="49" y="333"/>
                    <a:pt x="48" y="333"/>
                  </a:cubicBezTo>
                  <a:cubicBezTo>
                    <a:pt x="48" y="331"/>
                    <a:pt x="48" y="331"/>
                    <a:pt x="48" y="331"/>
                  </a:cubicBezTo>
                  <a:cubicBezTo>
                    <a:pt x="49" y="329"/>
                    <a:pt x="52" y="327"/>
                    <a:pt x="54" y="325"/>
                  </a:cubicBezTo>
                  <a:cubicBezTo>
                    <a:pt x="54" y="324"/>
                    <a:pt x="54" y="322"/>
                    <a:pt x="54" y="321"/>
                  </a:cubicBezTo>
                  <a:cubicBezTo>
                    <a:pt x="55" y="321"/>
                    <a:pt x="56" y="321"/>
                    <a:pt x="56" y="321"/>
                  </a:cubicBezTo>
                  <a:cubicBezTo>
                    <a:pt x="57" y="321"/>
                    <a:pt x="58" y="319"/>
                    <a:pt x="59" y="318"/>
                  </a:cubicBezTo>
                  <a:cubicBezTo>
                    <a:pt x="60" y="317"/>
                    <a:pt x="60" y="318"/>
                    <a:pt x="61" y="318"/>
                  </a:cubicBezTo>
                  <a:cubicBezTo>
                    <a:pt x="62" y="317"/>
                    <a:pt x="66" y="314"/>
                    <a:pt x="67" y="313"/>
                  </a:cubicBezTo>
                  <a:cubicBezTo>
                    <a:pt x="66" y="312"/>
                    <a:pt x="65" y="311"/>
                    <a:pt x="64" y="310"/>
                  </a:cubicBezTo>
                  <a:cubicBezTo>
                    <a:pt x="61" y="312"/>
                    <a:pt x="67" y="307"/>
                    <a:pt x="64" y="303"/>
                  </a:cubicBezTo>
                  <a:cubicBezTo>
                    <a:pt x="63" y="300"/>
                    <a:pt x="59" y="302"/>
                    <a:pt x="57" y="301"/>
                  </a:cubicBezTo>
                  <a:cubicBezTo>
                    <a:pt x="56" y="300"/>
                    <a:pt x="56" y="298"/>
                    <a:pt x="55" y="297"/>
                  </a:cubicBezTo>
                  <a:cubicBezTo>
                    <a:pt x="54" y="297"/>
                    <a:pt x="53" y="297"/>
                    <a:pt x="52" y="297"/>
                  </a:cubicBezTo>
                  <a:cubicBezTo>
                    <a:pt x="51" y="296"/>
                    <a:pt x="51" y="293"/>
                    <a:pt x="50" y="292"/>
                  </a:cubicBezTo>
                  <a:cubicBezTo>
                    <a:pt x="49" y="288"/>
                    <a:pt x="49" y="289"/>
                    <a:pt x="51" y="285"/>
                  </a:cubicBezTo>
                  <a:cubicBezTo>
                    <a:pt x="52" y="285"/>
                    <a:pt x="52" y="285"/>
                    <a:pt x="52" y="285"/>
                  </a:cubicBezTo>
                  <a:cubicBezTo>
                    <a:pt x="53" y="285"/>
                    <a:pt x="52" y="284"/>
                    <a:pt x="53" y="283"/>
                  </a:cubicBezTo>
                  <a:cubicBezTo>
                    <a:pt x="53" y="283"/>
                    <a:pt x="56" y="281"/>
                    <a:pt x="56" y="281"/>
                  </a:cubicBezTo>
                  <a:cubicBezTo>
                    <a:pt x="61" y="277"/>
                    <a:pt x="59" y="274"/>
                    <a:pt x="68" y="275"/>
                  </a:cubicBezTo>
                  <a:cubicBezTo>
                    <a:pt x="68" y="275"/>
                    <a:pt x="68" y="273"/>
                    <a:pt x="68" y="272"/>
                  </a:cubicBezTo>
                  <a:cubicBezTo>
                    <a:pt x="63" y="271"/>
                    <a:pt x="71" y="267"/>
                    <a:pt x="71" y="266"/>
                  </a:cubicBezTo>
                  <a:cubicBezTo>
                    <a:pt x="71" y="265"/>
                    <a:pt x="70" y="261"/>
                    <a:pt x="70" y="261"/>
                  </a:cubicBezTo>
                  <a:cubicBezTo>
                    <a:pt x="70" y="257"/>
                    <a:pt x="72" y="251"/>
                    <a:pt x="75" y="249"/>
                  </a:cubicBezTo>
                  <a:cubicBezTo>
                    <a:pt x="76" y="249"/>
                    <a:pt x="77" y="249"/>
                    <a:pt x="78" y="249"/>
                  </a:cubicBezTo>
                  <a:cubicBezTo>
                    <a:pt x="78" y="249"/>
                    <a:pt x="78" y="246"/>
                    <a:pt x="78" y="246"/>
                  </a:cubicBezTo>
                  <a:cubicBezTo>
                    <a:pt x="76" y="246"/>
                    <a:pt x="74" y="246"/>
                    <a:pt x="74" y="246"/>
                  </a:cubicBezTo>
                  <a:cubicBezTo>
                    <a:pt x="72" y="247"/>
                    <a:pt x="73" y="246"/>
                    <a:pt x="74" y="245"/>
                  </a:cubicBezTo>
                  <a:cubicBezTo>
                    <a:pt x="75" y="245"/>
                    <a:pt x="77" y="243"/>
                    <a:pt x="80" y="244"/>
                  </a:cubicBezTo>
                  <a:cubicBezTo>
                    <a:pt x="80" y="244"/>
                    <a:pt x="80" y="245"/>
                    <a:pt x="81" y="245"/>
                  </a:cubicBezTo>
                  <a:cubicBezTo>
                    <a:pt x="81" y="246"/>
                    <a:pt x="81" y="248"/>
                    <a:pt x="81" y="248"/>
                  </a:cubicBezTo>
                  <a:cubicBezTo>
                    <a:pt x="84" y="247"/>
                    <a:pt x="86" y="248"/>
                    <a:pt x="86" y="244"/>
                  </a:cubicBezTo>
                  <a:cubicBezTo>
                    <a:pt x="86" y="243"/>
                    <a:pt x="86" y="242"/>
                    <a:pt x="86" y="241"/>
                  </a:cubicBezTo>
                  <a:cubicBezTo>
                    <a:pt x="85" y="241"/>
                    <a:pt x="85" y="240"/>
                    <a:pt x="85" y="239"/>
                  </a:cubicBezTo>
                  <a:cubicBezTo>
                    <a:pt x="84" y="240"/>
                    <a:pt x="82" y="239"/>
                    <a:pt x="82" y="239"/>
                  </a:cubicBezTo>
                  <a:cubicBezTo>
                    <a:pt x="81" y="240"/>
                    <a:pt x="82" y="242"/>
                    <a:pt x="82" y="242"/>
                  </a:cubicBezTo>
                  <a:cubicBezTo>
                    <a:pt x="81" y="242"/>
                    <a:pt x="80" y="242"/>
                    <a:pt x="80" y="242"/>
                  </a:cubicBezTo>
                  <a:cubicBezTo>
                    <a:pt x="78" y="241"/>
                    <a:pt x="77" y="240"/>
                    <a:pt x="76" y="239"/>
                  </a:cubicBezTo>
                  <a:cubicBezTo>
                    <a:pt x="76" y="239"/>
                    <a:pt x="75" y="239"/>
                    <a:pt x="74" y="239"/>
                  </a:cubicBezTo>
                  <a:cubicBezTo>
                    <a:pt x="74" y="238"/>
                    <a:pt x="74" y="235"/>
                    <a:pt x="74" y="232"/>
                  </a:cubicBezTo>
                  <a:cubicBezTo>
                    <a:pt x="73" y="232"/>
                    <a:pt x="72" y="232"/>
                    <a:pt x="71" y="232"/>
                  </a:cubicBezTo>
                  <a:cubicBezTo>
                    <a:pt x="71" y="231"/>
                    <a:pt x="70" y="231"/>
                    <a:pt x="70" y="231"/>
                  </a:cubicBezTo>
                  <a:cubicBezTo>
                    <a:pt x="73" y="230"/>
                    <a:pt x="73" y="226"/>
                    <a:pt x="73" y="224"/>
                  </a:cubicBezTo>
                  <a:cubicBezTo>
                    <a:pt x="74" y="224"/>
                    <a:pt x="74" y="222"/>
                    <a:pt x="76" y="222"/>
                  </a:cubicBezTo>
                  <a:cubicBezTo>
                    <a:pt x="76" y="222"/>
                    <a:pt x="76" y="224"/>
                    <a:pt x="76" y="224"/>
                  </a:cubicBezTo>
                  <a:cubicBezTo>
                    <a:pt x="77" y="224"/>
                    <a:pt x="78" y="224"/>
                    <a:pt x="79" y="224"/>
                  </a:cubicBezTo>
                  <a:cubicBezTo>
                    <a:pt x="81" y="228"/>
                    <a:pt x="81" y="229"/>
                    <a:pt x="86" y="229"/>
                  </a:cubicBezTo>
                  <a:cubicBezTo>
                    <a:pt x="88" y="229"/>
                    <a:pt x="90" y="227"/>
                    <a:pt x="92" y="227"/>
                  </a:cubicBezTo>
                  <a:cubicBezTo>
                    <a:pt x="92" y="227"/>
                    <a:pt x="91" y="225"/>
                    <a:pt x="92" y="225"/>
                  </a:cubicBezTo>
                  <a:cubicBezTo>
                    <a:pt x="92" y="224"/>
                    <a:pt x="95" y="223"/>
                    <a:pt x="96" y="222"/>
                  </a:cubicBezTo>
                  <a:cubicBezTo>
                    <a:pt x="98" y="218"/>
                    <a:pt x="95" y="213"/>
                    <a:pt x="96" y="210"/>
                  </a:cubicBezTo>
                  <a:cubicBezTo>
                    <a:pt x="96" y="210"/>
                    <a:pt x="96" y="210"/>
                    <a:pt x="96" y="210"/>
                  </a:cubicBezTo>
                  <a:cubicBezTo>
                    <a:pt x="97" y="208"/>
                    <a:pt x="97" y="207"/>
                    <a:pt x="98" y="205"/>
                  </a:cubicBezTo>
                  <a:cubicBezTo>
                    <a:pt x="96" y="204"/>
                    <a:pt x="94" y="204"/>
                    <a:pt x="94" y="202"/>
                  </a:cubicBezTo>
                  <a:cubicBezTo>
                    <a:pt x="93" y="201"/>
                    <a:pt x="94" y="200"/>
                    <a:pt x="94" y="199"/>
                  </a:cubicBezTo>
                  <a:cubicBezTo>
                    <a:pt x="94" y="199"/>
                    <a:pt x="94" y="198"/>
                    <a:pt x="95" y="198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102" y="200"/>
                    <a:pt x="99" y="200"/>
                    <a:pt x="99" y="200"/>
                  </a:cubicBezTo>
                  <a:cubicBezTo>
                    <a:pt x="100" y="199"/>
                    <a:pt x="101" y="200"/>
                    <a:pt x="102" y="200"/>
                  </a:cubicBezTo>
                  <a:cubicBezTo>
                    <a:pt x="104" y="199"/>
                    <a:pt x="107" y="198"/>
                    <a:pt x="108" y="198"/>
                  </a:cubicBezTo>
                  <a:cubicBezTo>
                    <a:pt x="111" y="197"/>
                    <a:pt x="113" y="198"/>
                    <a:pt x="116" y="198"/>
                  </a:cubicBezTo>
                  <a:cubicBezTo>
                    <a:pt x="116" y="198"/>
                    <a:pt x="121" y="197"/>
                    <a:pt x="122" y="196"/>
                  </a:cubicBezTo>
                  <a:cubicBezTo>
                    <a:pt x="122" y="196"/>
                    <a:pt x="123" y="195"/>
                    <a:pt x="123" y="195"/>
                  </a:cubicBezTo>
                  <a:cubicBezTo>
                    <a:pt x="126" y="194"/>
                    <a:pt x="129" y="194"/>
                    <a:pt x="131" y="193"/>
                  </a:cubicBezTo>
                  <a:cubicBezTo>
                    <a:pt x="137" y="190"/>
                    <a:pt x="143" y="177"/>
                    <a:pt x="145" y="170"/>
                  </a:cubicBezTo>
                  <a:cubicBezTo>
                    <a:pt x="144" y="169"/>
                    <a:pt x="144" y="168"/>
                    <a:pt x="144" y="168"/>
                  </a:cubicBezTo>
                  <a:cubicBezTo>
                    <a:pt x="142" y="168"/>
                    <a:pt x="141" y="168"/>
                    <a:pt x="139" y="167"/>
                  </a:cubicBezTo>
                  <a:cubicBezTo>
                    <a:pt x="139" y="166"/>
                    <a:pt x="140" y="166"/>
                    <a:pt x="139" y="166"/>
                  </a:cubicBezTo>
                  <a:cubicBezTo>
                    <a:pt x="139" y="165"/>
                    <a:pt x="139" y="165"/>
                    <a:pt x="139" y="165"/>
                  </a:cubicBezTo>
                  <a:cubicBezTo>
                    <a:pt x="137" y="165"/>
                    <a:pt x="137" y="165"/>
                    <a:pt x="137" y="165"/>
                  </a:cubicBezTo>
                  <a:cubicBezTo>
                    <a:pt x="137" y="164"/>
                    <a:pt x="137" y="162"/>
                    <a:pt x="137" y="161"/>
                  </a:cubicBezTo>
                  <a:cubicBezTo>
                    <a:pt x="137" y="161"/>
                    <a:pt x="139" y="160"/>
                    <a:pt x="139" y="160"/>
                  </a:cubicBezTo>
                  <a:cubicBezTo>
                    <a:pt x="139" y="159"/>
                    <a:pt x="138" y="158"/>
                    <a:pt x="139" y="158"/>
                  </a:cubicBezTo>
                  <a:cubicBezTo>
                    <a:pt x="137" y="156"/>
                    <a:pt x="136" y="154"/>
                    <a:pt x="135" y="153"/>
                  </a:cubicBezTo>
                  <a:cubicBezTo>
                    <a:pt x="134" y="152"/>
                    <a:pt x="132" y="152"/>
                    <a:pt x="131" y="150"/>
                  </a:cubicBezTo>
                  <a:cubicBezTo>
                    <a:pt x="130" y="149"/>
                    <a:pt x="131" y="147"/>
                    <a:pt x="129" y="146"/>
                  </a:cubicBezTo>
                  <a:cubicBezTo>
                    <a:pt x="127" y="145"/>
                    <a:pt x="127" y="145"/>
                    <a:pt x="127" y="145"/>
                  </a:cubicBezTo>
                  <a:cubicBezTo>
                    <a:pt x="127" y="143"/>
                    <a:pt x="128" y="144"/>
                    <a:pt x="128" y="142"/>
                  </a:cubicBezTo>
                  <a:cubicBezTo>
                    <a:pt x="128" y="142"/>
                    <a:pt x="126" y="140"/>
                    <a:pt x="127" y="139"/>
                  </a:cubicBezTo>
                  <a:cubicBezTo>
                    <a:pt x="129" y="138"/>
                    <a:pt x="129" y="138"/>
                    <a:pt x="129" y="138"/>
                  </a:cubicBezTo>
                  <a:cubicBezTo>
                    <a:pt x="129" y="135"/>
                    <a:pt x="129" y="132"/>
                    <a:pt x="129" y="128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31" y="123"/>
                    <a:pt x="130" y="121"/>
                  </a:cubicBezTo>
                  <a:cubicBezTo>
                    <a:pt x="129" y="119"/>
                    <a:pt x="133" y="117"/>
                    <a:pt x="132" y="113"/>
                  </a:cubicBezTo>
                  <a:cubicBezTo>
                    <a:pt x="131" y="109"/>
                    <a:pt x="135" y="110"/>
                    <a:pt x="134" y="106"/>
                  </a:cubicBezTo>
                  <a:cubicBezTo>
                    <a:pt x="133" y="103"/>
                    <a:pt x="136" y="100"/>
                    <a:pt x="136" y="100"/>
                  </a:cubicBezTo>
                  <a:cubicBezTo>
                    <a:pt x="136" y="100"/>
                    <a:pt x="138" y="95"/>
                    <a:pt x="138" y="93"/>
                  </a:cubicBezTo>
                  <a:cubicBezTo>
                    <a:pt x="138" y="91"/>
                    <a:pt x="140" y="90"/>
                    <a:pt x="142" y="89"/>
                  </a:cubicBezTo>
                  <a:cubicBezTo>
                    <a:pt x="144" y="88"/>
                    <a:pt x="145" y="85"/>
                    <a:pt x="145" y="82"/>
                  </a:cubicBezTo>
                  <a:cubicBezTo>
                    <a:pt x="145" y="79"/>
                    <a:pt x="150" y="80"/>
                    <a:pt x="151" y="78"/>
                  </a:cubicBezTo>
                  <a:cubicBezTo>
                    <a:pt x="151" y="76"/>
                    <a:pt x="153" y="76"/>
                    <a:pt x="155" y="74"/>
                  </a:cubicBezTo>
                  <a:cubicBezTo>
                    <a:pt x="157" y="72"/>
                    <a:pt x="158" y="70"/>
                    <a:pt x="159" y="68"/>
                  </a:cubicBezTo>
                  <a:cubicBezTo>
                    <a:pt x="160" y="65"/>
                    <a:pt x="165" y="66"/>
                    <a:pt x="166" y="64"/>
                  </a:cubicBezTo>
                  <a:cubicBezTo>
                    <a:pt x="167" y="63"/>
                    <a:pt x="170" y="63"/>
                    <a:pt x="169" y="61"/>
                  </a:cubicBezTo>
                  <a:cubicBezTo>
                    <a:pt x="169" y="60"/>
                    <a:pt x="169" y="55"/>
                    <a:pt x="169" y="52"/>
                  </a:cubicBezTo>
                  <a:cubicBezTo>
                    <a:pt x="168" y="49"/>
                    <a:pt x="168" y="45"/>
                    <a:pt x="168" y="45"/>
                  </a:cubicBezTo>
                  <a:cubicBezTo>
                    <a:pt x="168" y="45"/>
                    <a:pt x="165" y="43"/>
                    <a:pt x="165" y="45"/>
                  </a:cubicBezTo>
                  <a:cubicBezTo>
                    <a:pt x="166" y="47"/>
                    <a:pt x="161" y="44"/>
                    <a:pt x="161" y="44"/>
                  </a:cubicBezTo>
                  <a:cubicBezTo>
                    <a:pt x="161" y="44"/>
                    <a:pt x="158" y="47"/>
                    <a:pt x="159" y="49"/>
                  </a:cubicBezTo>
                  <a:cubicBezTo>
                    <a:pt x="160" y="50"/>
                    <a:pt x="160" y="56"/>
                    <a:pt x="159" y="57"/>
                  </a:cubicBezTo>
                  <a:cubicBezTo>
                    <a:pt x="157" y="59"/>
                    <a:pt x="155" y="60"/>
                    <a:pt x="154" y="62"/>
                  </a:cubicBezTo>
                  <a:cubicBezTo>
                    <a:pt x="154" y="64"/>
                    <a:pt x="153" y="64"/>
                    <a:pt x="153" y="64"/>
                  </a:cubicBezTo>
                  <a:cubicBezTo>
                    <a:pt x="153" y="64"/>
                    <a:pt x="151" y="65"/>
                    <a:pt x="148" y="65"/>
                  </a:cubicBezTo>
                  <a:cubicBezTo>
                    <a:pt x="146" y="64"/>
                    <a:pt x="143" y="64"/>
                    <a:pt x="141" y="64"/>
                  </a:cubicBezTo>
                  <a:cubicBezTo>
                    <a:pt x="139" y="64"/>
                    <a:pt x="137" y="65"/>
                    <a:pt x="135" y="63"/>
                  </a:cubicBezTo>
                  <a:cubicBezTo>
                    <a:pt x="133" y="62"/>
                    <a:pt x="131" y="62"/>
                    <a:pt x="129" y="62"/>
                  </a:cubicBezTo>
                  <a:cubicBezTo>
                    <a:pt x="127" y="63"/>
                    <a:pt x="126" y="62"/>
                    <a:pt x="126" y="62"/>
                  </a:cubicBezTo>
                  <a:cubicBezTo>
                    <a:pt x="126" y="62"/>
                    <a:pt x="128" y="58"/>
                    <a:pt x="129" y="55"/>
                  </a:cubicBezTo>
                  <a:cubicBezTo>
                    <a:pt x="131" y="53"/>
                    <a:pt x="133" y="50"/>
                    <a:pt x="133" y="47"/>
                  </a:cubicBezTo>
                  <a:cubicBezTo>
                    <a:pt x="133" y="44"/>
                    <a:pt x="136" y="42"/>
                    <a:pt x="133" y="41"/>
                  </a:cubicBezTo>
                  <a:cubicBezTo>
                    <a:pt x="130" y="39"/>
                    <a:pt x="129" y="35"/>
                    <a:pt x="127" y="34"/>
                  </a:cubicBezTo>
                  <a:cubicBezTo>
                    <a:pt x="126" y="34"/>
                    <a:pt x="126" y="33"/>
                    <a:pt x="124" y="31"/>
                  </a:cubicBezTo>
                  <a:cubicBezTo>
                    <a:pt x="122" y="29"/>
                    <a:pt x="120" y="32"/>
                    <a:pt x="118" y="29"/>
                  </a:cubicBezTo>
                  <a:cubicBezTo>
                    <a:pt x="115" y="26"/>
                    <a:pt x="115" y="25"/>
                    <a:pt x="113" y="25"/>
                  </a:cubicBezTo>
                  <a:cubicBezTo>
                    <a:pt x="110" y="25"/>
                    <a:pt x="110" y="20"/>
                    <a:pt x="109" y="18"/>
                  </a:cubicBezTo>
                  <a:cubicBezTo>
                    <a:pt x="107" y="17"/>
                    <a:pt x="107" y="15"/>
                    <a:pt x="105" y="15"/>
                  </a:cubicBezTo>
                  <a:cubicBezTo>
                    <a:pt x="103" y="14"/>
                    <a:pt x="103" y="12"/>
                    <a:pt x="102" y="10"/>
                  </a:cubicBezTo>
                  <a:cubicBezTo>
                    <a:pt x="101" y="9"/>
                    <a:pt x="100" y="6"/>
                    <a:pt x="100" y="6"/>
                  </a:cubicBezTo>
                  <a:lnTo>
                    <a:pt x="95" y="3"/>
                  </a:lnTo>
                  <a:close/>
                  <a:moveTo>
                    <a:pt x="47" y="400"/>
                  </a:moveTo>
                  <a:cubicBezTo>
                    <a:pt x="48" y="400"/>
                    <a:pt x="48" y="400"/>
                    <a:pt x="48" y="400"/>
                  </a:cubicBezTo>
                  <a:cubicBezTo>
                    <a:pt x="50" y="400"/>
                    <a:pt x="50" y="401"/>
                    <a:pt x="51" y="401"/>
                  </a:cubicBezTo>
                  <a:cubicBezTo>
                    <a:pt x="53" y="402"/>
                    <a:pt x="53" y="402"/>
                    <a:pt x="53" y="402"/>
                  </a:cubicBezTo>
                  <a:cubicBezTo>
                    <a:pt x="53" y="401"/>
                    <a:pt x="53" y="401"/>
                    <a:pt x="53" y="401"/>
                  </a:cubicBezTo>
                  <a:cubicBezTo>
                    <a:pt x="53" y="401"/>
                    <a:pt x="56" y="403"/>
                    <a:pt x="56" y="403"/>
                  </a:cubicBezTo>
                  <a:cubicBezTo>
                    <a:pt x="56" y="403"/>
                    <a:pt x="59" y="403"/>
                    <a:pt x="60" y="402"/>
                  </a:cubicBezTo>
                  <a:cubicBezTo>
                    <a:pt x="61" y="401"/>
                    <a:pt x="61" y="401"/>
                    <a:pt x="61" y="401"/>
                  </a:cubicBezTo>
                  <a:cubicBezTo>
                    <a:pt x="63" y="401"/>
                    <a:pt x="65" y="401"/>
                    <a:pt x="67" y="401"/>
                  </a:cubicBezTo>
                  <a:cubicBezTo>
                    <a:pt x="66" y="402"/>
                    <a:pt x="68" y="402"/>
                    <a:pt x="68" y="402"/>
                  </a:cubicBezTo>
                  <a:cubicBezTo>
                    <a:pt x="68" y="401"/>
                    <a:pt x="68" y="400"/>
                    <a:pt x="69" y="399"/>
                  </a:cubicBezTo>
                  <a:cubicBezTo>
                    <a:pt x="66" y="398"/>
                    <a:pt x="63" y="397"/>
                    <a:pt x="60" y="396"/>
                  </a:cubicBezTo>
                  <a:cubicBezTo>
                    <a:pt x="59" y="396"/>
                    <a:pt x="57" y="397"/>
                    <a:pt x="56" y="396"/>
                  </a:cubicBezTo>
                  <a:cubicBezTo>
                    <a:pt x="55" y="396"/>
                    <a:pt x="54" y="393"/>
                    <a:pt x="53" y="392"/>
                  </a:cubicBezTo>
                  <a:cubicBezTo>
                    <a:pt x="52" y="392"/>
                    <a:pt x="51" y="392"/>
                    <a:pt x="50" y="391"/>
                  </a:cubicBezTo>
                  <a:cubicBezTo>
                    <a:pt x="49" y="390"/>
                    <a:pt x="49" y="389"/>
                    <a:pt x="48" y="388"/>
                  </a:cubicBezTo>
                  <a:cubicBezTo>
                    <a:pt x="48" y="387"/>
                    <a:pt x="47" y="387"/>
                    <a:pt x="46" y="386"/>
                  </a:cubicBezTo>
                  <a:cubicBezTo>
                    <a:pt x="44" y="385"/>
                    <a:pt x="42" y="382"/>
                    <a:pt x="42" y="380"/>
                  </a:cubicBezTo>
                  <a:cubicBezTo>
                    <a:pt x="41" y="380"/>
                    <a:pt x="41" y="380"/>
                    <a:pt x="41" y="380"/>
                  </a:cubicBezTo>
                  <a:cubicBezTo>
                    <a:pt x="41" y="379"/>
                    <a:pt x="42" y="378"/>
                    <a:pt x="43" y="378"/>
                  </a:cubicBezTo>
                  <a:cubicBezTo>
                    <a:pt x="42" y="376"/>
                    <a:pt x="42" y="374"/>
                    <a:pt x="40" y="372"/>
                  </a:cubicBezTo>
                  <a:cubicBezTo>
                    <a:pt x="39" y="373"/>
                    <a:pt x="41" y="371"/>
                    <a:pt x="39" y="372"/>
                  </a:cubicBezTo>
                  <a:cubicBezTo>
                    <a:pt x="41" y="401"/>
                    <a:pt x="41" y="401"/>
                    <a:pt x="41" y="401"/>
                  </a:cubicBezTo>
                  <a:cubicBezTo>
                    <a:pt x="41" y="401"/>
                    <a:pt x="44" y="400"/>
                    <a:pt x="47" y="400"/>
                  </a:cubicBezTo>
                  <a:close/>
                  <a:moveTo>
                    <a:pt x="78" y="396"/>
                  </a:moveTo>
                  <a:cubicBezTo>
                    <a:pt x="78" y="398"/>
                    <a:pt x="78" y="398"/>
                    <a:pt x="78" y="398"/>
                  </a:cubicBezTo>
                  <a:cubicBezTo>
                    <a:pt x="72" y="398"/>
                    <a:pt x="79" y="401"/>
                    <a:pt x="80" y="401"/>
                  </a:cubicBezTo>
                  <a:cubicBezTo>
                    <a:pt x="81" y="400"/>
                    <a:pt x="81" y="400"/>
                    <a:pt x="81" y="400"/>
                  </a:cubicBezTo>
                  <a:cubicBezTo>
                    <a:pt x="82" y="399"/>
                    <a:pt x="82" y="399"/>
                    <a:pt x="83" y="399"/>
                  </a:cubicBezTo>
                  <a:cubicBezTo>
                    <a:pt x="86" y="397"/>
                    <a:pt x="81" y="398"/>
                    <a:pt x="80" y="398"/>
                  </a:cubicBezTo>
                  <a:cubicBezTo>
                    <a:pt x="79" y="398"/>
                    <a:pt x="79" y="396"/>
                    <a:pt x="78" y="396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Freeform 342">
              <a:extLst>
                <a:ext uri="{FF2B5EF4-FFF2-40B4-BE49-F238E27FC236}">
                  <a16:creationId xmlns:a16="http://schemas.microsoft.com/office/drawing/2014/main" id="{4A8707FA-0E1D-F648-A81E-0FAC0C23C6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6148" y="4381095"/>
              <a:ext cx="384431" cy="538922"/>
            </a:xfrm>
            <a:custGeom>
              <a:avLst/>
              <a:gdLst>
                <a:gd name="T0" fmla="*/ 8 w 109"/>
                <a:gd name="T1" fmla="*/ 10 h 153"/>
                <a:gd name="T2" fmla="*/ 11 w 109"/>
                <a:gd name="T3" fmla="*/ 3 h 153"/>
                <a:gd name="T4" fmla="*/ 7 w 109"/>
                <a:gd name="T5" fmla="*/ 4 h 153"/>
                <a:gd name="T6" fmla="*/ 2 w 109"/>
                <a:gd name="T7" fmla="*/ 5 h 153"/>
                <a:gd name="T8" fmla="*/ 5 w 109"/>
                <a:gd name="T9" fmla="*/ 11 h 153"/>
                <a:gd name="T10" fmla="*/ 7 w 109"/>
                <a:gd name="T11" fmla="*/ 23 h 153"/>
                <a:gd name="T12" fmla="*/ 10 w 109"/>
                <a:gd name="T13" fmla="*/ 33 h 153"/>
                <a:gd name="T14" fmla="*/ 13 w 109"/>
                <a:gd name="T15" fmla="*/ 41 h 153"/>
                <a:gd name="T16" fmla="*/ 14 w 109"/>
                <a:gd name="T17" fmla="*/ 47 h 153"/>
                <a:gd name="T18" fmla="*/ 15 w 109"/>
                <a:gd name="T19" fmla="*/ 51 h 153"/>
                <a:gd name="T20" fmla="*/ 14 w 109"/>
                <a:gd name="T21" fmla="*/ 54 h 153"/>
                <a:gd name="T22" fmla="*/ 15 w 109"/>
                <a:gd name="T23" fmla="*/ 64 h 153"/>
                <a:gd name="T24" fmla="*/ 18 w 109"/>
                <a:gd name="T25" fmla="*/ 72 h 153"/>
                <a:gd name="T26" fmla="*/ 13 w 109"/>
                <a:gd name="T27" fmla="*/ 96 h 153"/>
                <a:gd name="T28" fmla="*/ 8 w 109"/>
                <a:gd name="T29" fmla="*/ 104 h 153"/>
                <a:gd name="T30" fmla="*/ 6 w 109"/>
                <a:gd name="T31" fmla="*/ 117 h 153"/>
                <a:gd name="T32" fmla="*/ 0 w 109"/>
                <a:gd name="T33" fmla="*/ 129 h 153"/>
                <a:gd name="T34" fmla="*/ 0 w 109"/>
                <a:gd name="T35" fmla="*/ 140 h 153"/>
                <a:gd name="T36" fmla="*/ 7 w 109"/>
                <a:gd name="T37" fmla="*/ 144 h 153"/>
                <a:gd name="T38" fmla="*/ 17 w 109"/>
                <a:gd name="T39" fmla="*/ 144 h 153"/>
                <a:gd name="T40" fmla="*/ 59 w 109"/>
                <a:gd name="T41" fmla="*/ 148 h 153"/>
                <a:gd name="T42" fmla="*/ 70 w 109"/>
                <a:gd name="T43" fmla="*/ 152 h 153"/>
                <a:gd name="T44" fmla="*/ 80 w 109"/>
                <a:gd name="T45" fmla="*/ 153 h 153"/>
                <a:gd name="T46" fmla="*/ 95 w 109"/>
                <a:gd name="T47" fmla="*/ 143 h 153"/>
                <a:gd name="T48" fmla="*/ 89 w 109"/>
                <a:gd name="T49" fmla="*/ 132 h 153"/>
                <a:gd name="T50" fmla="*/ 108 w 109"/>
                <a:gd name="T51" fmla="*/ 93 h 153"/>
                <a:gd name="T52" fmla="*/ 108 w 109"/>
                <a:gd name="T53" fmla="*/ 86 h 153"/>
                <a:gd name="T54" fmla="*/ 108 w 109"/>
                <a:gd name="T55" fmla="*/ 74 h 153"/>
                <a:gd name="T56" fmla="*/ 98 w 109"/>
                <a:gd name="T57" fmla="*/ 75 h 153"/>
                <a:gd name="T58" fmla="*/ 92 w 109"/>
                <a:gd name="T59" fmla="*/ 68 h 153"/>
                <a:gd name="T60" fmla="*/ 92 w 109"/>
                <a:gd name="T61" fmla="*/ 58 h 153"/>
                <a:gd name="T62" fmla="*/ 89 w 109"/>
                <a:gd name="T63" fmla="*/ 48 h 153"/>
                <a:gd name="T64" fmla="*/ 87 w 109"/>
                <a:gd name="T65" fmla="*/ 36 h 153"/>
                <a:gd name="T66" fmla="*/ 79 w 109"/>
                <a:gd name="T67" fmla="*/ 32 h 153"/>
                <a:gd name="T68" fmla="*/ 69 w 109"/>
                <a:gd name="T69" fmla="*/ 31 h 153"/>
                <a:gd name="T70" fmla="*/ 66 w 109"/>
                <a:gd name="T71" fmla="*/ 39 h 153"/>
                <a:gd name="T72" fmla="*/ 55 w 109"/>
                <a:gd name="T73" fmla="*/ 40 h 153"/>
                <a:gd name="T74" fmla="*/ 52 w 109"/>
                <a:gd name="T75" fmla="*/ 29 h 153"/>
                <a:gd name="T76" fmla="*/ 49 w 109"/>
                <a:gd name="T77" fmla="*/ 18 h 153"/>
                <a:gd name="T78" fmla="*/ 21 w 109"/>
                <a:gd name="T79" fmla="*/ 17 h 153"/>
                <a:gd name="T80" fmla="*/ 7 w 109"/>
                <a:gd name="T81" fmla="*/ 2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" h="153">
                  <a:moveTo>
                    <a:pt x="5" y="12"/>
                  </a:move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10" y="10"/>
                    <a:pt x="8" y="7"/>
                  </a:cubicBezTo>
                  <a:cubicBezTo>
                    <a:pt x="7" y="4"/>
                    <a:pt x="11" y="3"/>
                    <a:pt x="11" y="3"/>
                  </a:cubicBezTo>
                  <a:cubicBezTo>
                    <a:pt x="11" y="3"/>
                    <a:pt x="10" y="0"/>
                    <a:pt x="7" y="2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2" y="7"/>
                    <a:pt x="1" y="8"/>
                    <a:pt x="2" y="10"/>
                  </a:cubicBezTo>
                  <a:cubicBezTo>
                    <a:pt x="2" y="10"/>
                    <a:pt x="5" y="11"/>
                    <a:pt x="5" y="11"/>
                  </a:cubicBezTo>
                  <a:lnTo>
                    <a:pt x="5" y="12"/>
                  </a:lnTo>
                  <a:close/>
                  <a:moveTo>
                    <a:pt x="7" y="23"/>
                  </a:moveTo>
                  <a:cubicBezTo>
                    <a:pt x="7" y="24"/>
                    <a:pt x="7" y="25"/>
                    <a:pt x="8" y="26"/>
                  </a:cubicBezTo>
                  <a:cubicBezTo>
                    <a:pt x="8" y="28"/>
                    <a:pt x="9" y="31"/>
                    <a:pt x="10" y="33"/>
                  </a:cubicBezTo>
                  <a:cubicBezTo>
                    <a:pt x="10" y="33"/>
                    <a:pt x="12" y="34"/>
                    <a:pt x="12" y="35"/>
                  </a:cubicBezTo>
                  <a:cubicBezTo>
                    <a:pt x="13" y="37"/>
                    <a:pt x="12" y="39"/>
                    <a:pt x="13" y="41"/>
                  </a:cubicBezTo>
                  <a:cubicBezTo>
                    <a:pt x="13" y="41"/>
                    <a:pt x="15" y="42"/>
                    <a:pt x="15" y="43"/>
                  </a:cubicBezTo>
                  <a:cubicBezTo>
                    <a:pt x="15" y="44"/>
                    <a:pt x="14" y="44"/>
                    <a:pt x="14" y="47"/>
                  </a:cubicBezTo>
                  <a:cubicBezTo>
                    <a:pt x="14" y="47"/>
                    <a:pt x="16" y="49"/>
                    <a:pt x="16" y="49"/>
                  </a:cubicBezTo>
                  <a:cubicBezTo>
                    <a:pt x="16" y="50"/>
                    <a:pt x="15" y="50"/>
                    <a:pt x="15" y="51"/>
                  </a:cubicBezTo>
                  <a:cubicBezTo>
                    <a:pt x="14" y="52"/>
                    <a:pt x="16" y="51"/>
                    <a:pt x="16" y="53"/>
                  </a:cubicBezTo>
                  <a:cubicBezTo>
                    <a:pt x="15" y="53"/>
                    <a:pt x="14" y="54"/>
                    <a:pt x="14" y="54"/>
                  </a:cubicBezTo>
                  <a:cubicBezTo>
                    <a:pt x="13" y="55"/>
                    <a:pt x="13" y="59"/>
                    <a:pt x="14" y="61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5"/>
                    <a:pt x="14" y="66"/>
                    <a:pt x="14" y="68"/>
                  </a:cubicBezTo>
                  <a:cubicBezTo>
                    <a:pt x="14" y="69"/>
                    <a:pt x="17" y="71"/>
                    <a:pt x="18" y="72"/>
                  </a:cubicBezTo>
                  <a:cubicBezTo>
                    <a:pt x="19" y="77"/>
                    <a:pt x="19" y="86"/>
                    <a:pt x="18" y="91"/>
                  </a:cubicBezTo>
                  <a:cubicBezTo>
                    <a:pt x="17" y="93"/>
                    <a:pt x="13" y="95"/>
                    <a:pt x="13" y="96"/>
                  </a:cubicBezTo>
                  <a:cubicBezTo>
                    <a:pt x="12" y="97"/>
                    <a:pt x="13" y="99"/>
                    <a:pt x="13" y="100"/>
                  </a:cubicBezTo>
                  <a:cubicBezTo>
                    <a:pt x="12" y="101"/>
                    <a:pt x="9" y="102"/>
                    <a:pt x="8" y="104"/>
                  </a:cubicBezTo>
                  <a:cubicBezTo>
                    <a:pt x="7" y="108"/>
                    <a:pt x="8" y="112"/>
                    <a:pt x="8" y="116"/>
                  </a:cubicBezTo>
                  <a:cubicBezTo>
                    <a:pt x="7" y="116"/>
                    <a:pt x="6" y="117"/>
                    <a:pt x="6" y="117"/>
                  </a:cubicBezTo>
                  <a:cubicBezTo>
                    <a:pt x="5" y="118"/>
                    <a:pt x="6" y="120"/>
                    <a:pt x="5" y="122"/>
                  </a:cubicBezTo>
                  <a:cubicBezTo>
                    <a:pt x="4" y="123"/>
                    <a:pt x="1" y="127"/>
                    <a:pt x="0" y="129"/>
                  </a:cubicBezTo>
                  <a:cubicBezTo>
                    <a:pt x="0" y="132"/>
                    <a:pt x="1" y="135"/>
                    <a:pt x="2" y="137"/>
                  </a:cubicBezTo>
                  <a:cubicBezTo>
                    <a:pt x="2" y="139"/>
                    <a:pt x="0" y="139"/>
                    <a:pt x="0" y="140"/>
                  </a:cubicBezTo>
                  <a:cubicBezTo>
                    <a:pt x="0" y="140"/>
                    <a:pt x="1" y="142"/>
                    <a:pt x="1" y="143"/>
                  </a:cubicBezTo>
                  <a:cubicBezTo>
                    <a:pt x="1" y="143"/>
                    <a:pt x="4" y="143"/>
                    <a:pt x="7" y="144"/>
                  </a:cubicBezTo>
                  <a:cubicBezTo>
                    <a:pt x="10" y="145"/>
                    <a:pt x="10" y="141"/>
                    <a:pt x="12" y="141"/>
                  </a:cubicBezTo>
                  <a:cubicBezTo>
                    <a:pt x="14" y="141"/>
                    <a:pt x="17" y="144"/>
                    <a:pt x="17" y="144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5" y="145"/>
                    <a:pt x="57" y="148"/>
                    <a:pt x="59" y="148"/>
                  </a:cubicBezTo>
                  <a:cubicBezTo>
                    <a:pt x="61" y="148"/>
                    <a:pt x="60" y="151"/>
                    <a:pt x="63" y="150"/>
                  </a:cubicBezTo>
                  <a:cubicBezTo>
                    <a:pt x="66" y="149"/>
                    <a:pt x="67" y="153"/>
                    <a:pt x="70" y="152"/>
                  </a:cubicBezTo>
                  <a:cubicBezTo>
                    <a:pt x="72" y="150"/>
                    <a:pt x="71" y="152"/>
                    <a:pt x="73" y="152"/>
                  </a:cubicBezTo>
                  <a:cubicBezTo>
                    <a:pt x="75" y="151"/>
                    <a:pt x="80" y="153"/>
                    <a:pt x="80" y="153"/>
                  </a:cubicBezTo>
                  <a:cubicBezTo>
                    <a:pt x="80" y="153"/>
                    <a:pt x="95" y="150"/>
                    <a:pt x="101" y="150"/>
                  </a:cubicBezTo>
                  <a:cubicBezTo>
                    <a:pt x="96" y="150"/>
                    <a:pt x="99" y="146"/>
                    <a:pt x="95" y="143"/>
                  </a:cubicBezTo>
                  <a:cubicBezTo>
                    <a:pt x="91" y="139"/>
                    <a:pt x="92" y="141"/>
                    <a:pt x="91" y="137"/>
                  </a:cubicBezTo>
                  <a:cubicBezTo>
                    <a:pt x="90" y="133"/>
                    <a:pt x="89" y="132"/>
                    <a:pt x="89" y="132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8" y="93"/>
                    <a:pt x="108" y="93"/>
                    <a:pt x="108" y="93"/>
                  </a:cubicBezTo>
                  <a:cubicBezTo>
                    <a:pt x="108" y="93"/>
                    <a:pt x="108" y="92"/>
                    <a:pt x="108" y="90"/>
                  </a:cubicBezTo>
                  <a:cubicBezTo>
                    <a:pt x="108" y="88"/>
                    <a:pt x="108" y="87"/>
                    <a:pt x="108" y="86"/>
                  </a:cubicBezTo>
                  <a:cubicBezTo>
                    <a:pt x="107" y="84"/>
                    <a:pt x="109" y="83"/>
                    <a:pt x="109" y="81"/>
                  </a:cubicBezTo>
                  <a:cubicBezTo>
                    <a:pt x="109" y="78"/>
                    <a:pt x="108" y="74"/>
                    <a:pt x="108" y="74"/>
                  </a:cubicBezTo>
                  <a:cubicBezTo>
                    <a:pt x="108" y="74"/>
                    <a:pt x="103" y="74"/>
                    <a:pt x="102" y="74"/>
                  </a:cubicBezTo>
                  <a:cubicBezTo>
                    <a:pt x="100" y="74"/>
                    <a:pt x="99" y="73"/>
                    <a:pt x="98" y="75"/>
                  </a:cubicBezTo>
                  <a:cubicBezTo>
                    <a:pt x="97" y="76"/>
                    <a:pt x="96" y="76"/>
                    <a:pt x="94" y="74"/>
                  </a:cubicBezTo>
                  <a:cubicBezTo>
                    <a:pt x="92" y="73"/>
                    <a:pt x="93" y="71"/>
                    <a:pt x="92" y="68"/>
                  </a:cubicBezTo>
                  <a:cubicBezTo>
                    <a:pt x="92" y="66"/>
                    <a:pt x="92" y="65"/>
                    <a:pt x="93" y="64"/>
                  </a:cubicBezTo>
                  <a:cubicBezTo>
                    <a:pt x="94" y="62"/>
                    <a:pt x="94" y="60"/>
                    <a:pt x="92" y="58"/>
                  </a:cubicBezTo>
                  <a:cubicBezTo>
                    <a:pt x="90" y="57"/>
                    <a:pt x="92" y="56"/>
                    <a:pt x="90" y="53"/>
                  </a:cubicBezTo>
                  <a:cubicBezTo>
                    <a:pt x="89" y="51"/>
                    <a:pt x="89" y="50"/>
                    <a:pt x="89" y="48"/>
                  </a:cubicBezTo>
                  <a:cubicBezTo>
                    <a:pt x="88" y="45"/>
                    <a:pt x="90" y="43"/>
                    <a:pt x="88" y="42"/>
                  </a:cubicBezTo>
                  <a:cubicBezTo>
                    <a:pt x="86" y="41"/>
                    <a:pt x="88" y="38"/>
                    <a:pt x="87" y="36"/>
                  </a:cubicBezTo>
                  <a:cubicBezTo>
                    <a:pt x="86" y="32"/>
                    <a:pt x="79" y="34"/>
                    <a:pt x="79" y="34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29"/>
                    <a:pt x="78" y="31"/>
                    <a:pt x="74" y="31"/>
                  </a:cubicBezTo>
                  <a:cubicBezTo>
                    <a:pt x="71" y="31"/>
                    <a:pt x="70" y="30"/>
                    <a:pt x="69" y="31"/>
                  </a:cubicBezTo>
                  <a:cubicBezTo>
                    <a:pt x="67" y="33"/>
                    <a:pt x="68" y="37"/>
                    <a:pt x="69" y="38"/>
                  </a:cubicBezTo>
                  <a:cubicBezTo>
                    <a:pt x="70" y="39"/>
                    <a:pt x="67" y="41"/>
                    <a:pt x="66" y="39"/>
                  </a:cubicBezTo>
                  <a:cubicBezTo>
                    <a:pt x="64" y="38"/>
                    <a:pt x="63" y="41"/>
                    <a:pt x="61" y="41"/>
                  </a:cubicBezTo>
                  <a:cubicBezTo>
                    <a:pt x="59" y="41"/>
                    <a:pt x="57" y="42"/>
                    <a:pt x="55" y="40"/>
                  </a:cubicBezTo>
                  <a:cubicBezTo>
                    <a:pt x="54" y="38"/>
                    <a:pt x="53" y="39"/>
                    <a:pt x="53" y="36"/>
                  </a:cubicBezTo>
                  <a:cubicBezTo>
                    <a:pt x="52" y="32"/>
                    <a:pt x="53" y="31"/>
                    <a:pt x="52" y="29"/>
                  </a:cubicBezTo>
                  <a:cubicBezTo>
                    <a:pt x="51" y="26"/>
                    <a:pt x="52" y="25"/>
                    <a:pt x="51" y="23"/>
                  </a:cubicBezTo>
                  <a:cubicBezTo>
                    <a:pt x="51" y="22"/>
                    <a:pt x="49" y="18"/>
                    <a:pt x="49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25" y="18"/>
                    <a:pt x="21" y="17"/>
                  </a:cubicBezTo>
                  <a:cubicBezTo>
                    <a:pt x="17" y="17"/>
                    <a:pt x="14" y="18"/>
                    <a:pt x="12" y="20"/>
                  </a:cubicBezTo>
                  <a:cubicBezTo>
                    <a:pt x="10" y="22"/>
                    <a:pt x="7" y="23"/>
                    <a:pt x="7" y="23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343">
              <a:extLst>
                <a:ext uri="{FF2B5EF4-FFF2-40B4-BE49-F238E27FC236}">
                  <a16:creationId xmlns:a16="http://schemas.microsoft.com/office/drawing/2014/main" id="{629D6186-B5C5-0D4E-9E62-416D43B227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6148" y="4381095"/>
              <a:ext cx="384431" cy="538922"/>
            </a:xfrm>
            <a:custGeom>
              <a:avLst/>
              <a:gdLst>
                <a:gd name="T0" fmla="*/ 8 w 109"/>
                <a:gd name="T1" fmla="*/ 10 h 153"/>
                <a:gd name="T2" fmla="*/ 11 w 109"/>
                <a:gd name="T3" fmla="*/ 3 h 153"/>
                <a:gd name="T4" fmla="*/ 7 w 109"/>
                <a:gd name="T5" fmla="*/ 4 h 153"/>
                <a:gd name="T6" fmla="*/ 2 w 109"/>
                <a:gd name="T7" fmla="*/ 5 h 153"/>
                <a:gd name="T8" fmla="*/ 5 w 109"/>
                <a:gd name="T9" fmla="*/ 11 h 153"/>
                <a:gd name="T10" fmla="*/ 7 w 109"/>
                <a:gd name="T11" fmla="*/ 23 h 153"/>
                <a:gd name="T12" fmla="*/ 10 w 109"/>
                <a:gd name="T13" fmla="*/ 33 h 153"/>
                <a:gd name="T14" fmla="*/ 13 w 109"/>
                <a:gd name="T15" fmla="*/ 41 h 153"/>
                <a:gd name="T16" fmla="*/ 14 w 109"/>
                <a:gd name="T17" fmla="*/ 47 h 153"/>
                <a:gd name="T18" fmla="*/ 15 w 109"/>
                <a:gd name="T19" fmla="*/ 51 h 153"/>
                <a:gd name="T20" fmla="*/ 14 w 109"/>
                <a:gd name="T21" fmla="*/ 54 h 153"/>
                <a:gd name="T22" fmla="*/ 15 w 109"/>
                <a:gd name="T23" fmla="*/ 64 h 153"/>
                <a:gd name="T24" fmla="*/ 18 w 109"/>
                <a:gd name="T25" fmla="*/ 72 h 153"/>
                <a:gd name="T26" fmla="*/ 13 w 109"/>
                <a:gd name="T27" fmla="*/ 96 h 153"/>
                <a:gd name="T28" fmla="*/ 8 w 109"/>
                <a:gd name="T29" fmla="*/ 104 h 153"/>
                <a:gd name="T30" fmla="*/ 6 w 109"/>
                <a:gd name="T31" fmla="*/ 117 h 153"/>
                <a:gd name="T32" fmla="*/ 0 w 109"/>
                <a:gd name="T33" fmla="*/ 129 h 153"/>
                <a:gd name="T34" fmla="*/ 0 w 109"/>
                <a:gd name="T35" fmla="*/ 140 h 153"/>
                <a:gd name="T36" fmla="*/ 7 w 109"/>
                <a:gd name="T37" fmla="*/ 144 h 153"/>
                <a:gd name="T38" fmla="*/ 17 w 109"/>
                <a:gd name="T39" fmla="*/ 144 h 153"/>
                <a:gd name="T40" fmla="*/ 59 w 109"/>
                <a:gd name="T41" fmla="*/ 148 h 153"/>
                <a:gd name="T42" fmla="*/ 70 w 109"/>
                <a:gd name="T43" fmla="*/ 152 h 153"/>
                <a:gd name="T44" fmla="*/ 80 w 109"/>
                <a:gd name="T45" fmla="*/ 153 h 153"/>
                <a:gd name="T46" fmla="*/ 95 w 109"/>
                <a:gd name="T47" fmla="*/ 143 h 153"/>
                <a:gd name="T48" fmla="*/ 89 w 109"/>
                <a:gd name="T49" fmla="*/ 132 h 153"/>
                <a:gd name="T50" fmla="*/ 108 w 109"/>
                <a:gd name="T51" fmla="*/ 93 h 153"/>
                <a:gd name="T52" fmla="*/ 108 w 109"/>
                <a:gd name="T53" fmla="*/ 86 h 153"/>
                <a:gd name="T54" fmla="*/ 108 w 109"/>
                <a:gd name="T55" fmla="*/ 74 h 153"/>
                <a:gd name="T56" fmla="*/ 98 w 109"/>
                <a:gd name="T57" fmla="*/ 75 h 153"/>
                <a:gd name="T58" fmla="*/ 92 w 109"/>
                <a:gd name="T59" fmla="*/ 68 h 153"/>
                <a:gd name="T60" fmla="*/ 92 w 109"/>
                <a:gd name="T61" fmla="*/ 58 h 153"/>
                <a:gd name="T62" fmla="*/ 89 w 109"/>
                <a:gd name="T63" fmla="*/ 48 h 153"/>
                <a:gd name="T64" fmla="*/ 87 w 109"/>
                <a:gd name="T65" fmla="*/ 36 h 153"/>
                <a:gd name="T66" fmla="*/ 79 w 109"/>
                <a:gd name="T67" fmla="*/ 32 h 153"/>
                <a:gd name="T68" fmla="*/ 69 w 109"/>
                <a:gd name="T69" fmla="*/ 31 h 153"/>
                <a:gd name="T70" fmla="*/ 66 w 109"/>
                <a:gd name="T71" fmla="*/ 39 h 153"/>
                <a:gd name="T72" fmla="*/ 55 w 109"/>
                <a:gd name="T73" fmla="*/ 40 h 153"/>
                <a:gd name="T74" fmla="*/ 52 w 109"/>
                <a:gd name="T75" fmla="*/ 29 h 153"/>
                <a:gd name="T76" fmla="*/ 49 w 109"/>
                <a:gd name="T77" fmla="*/ 18 h 153"/>
                <a:gd name="T78" fmla="*/ 21 w 109"/>
                <a:gd name="T79" fmla="*/ 17 h 153"/>
                <a:gd name="T80" fmla="*/ 7 w 109"/>
                <a:gd name="T81" fmla="*/ 2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" h="153">
                  <a:moveTo>
                    <a:pt x="5" y="12"/>
                  </a:move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10" y="10"/>
                    <a:pt x="8" y="7"/>
                  </a:cubicBezTo>
                  <a:cubicBezTo>
                    <a:pt x="7" y="4"/>
                    <a:pt x="11" y="3"/>
                    <a:pt x="11" y="3"/>
                  </a:cubicBezTo>
                  <a:cubicBezTo>
                    <a:pt x="11" y="3"/>
                    <a:pt x="10" y="0"/>
                    <a:pt x="7" y="2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2" y="7"/>
                    <a:pt x="1" y="8"/>
                    <a:pt x="2" y="10"/>
                  </a:cubicBezTo>
                  <a:cubicBezTo>
                    <a:pt x="2" y="10"/>
                    <a:pt x="5" y="11"/>
                    <a:pt x="5" y="11"/>
                  </a:cubicBezTo>
                  <a:lnTo>
                    <a:pt x="5" y="12"/>
                  </a:lnTo>
                  <a:close/>
                  <a:moveTo>
                    <a:pt x="7" y="23"/>
                  </a:moveTo>
                  <a:cubicBezTo>
                    <a:pt x="7" y="24"/>
                    <a:pt x="7" y="25"/>
                    <a:pt x="8" y="26"/>
                  </a:cubicBezTo>
                  <a:cubicBezTo>
                    <a:pt x="8" y="28"/>
                    <a:pt x="9" y="31"/>
                    <a:pt x="10" y="33"/>
                  </a:cubicBezTo>
                  <a:cubicBezTo>
                    <a:pt x="10" y="33"/>
                    <a:pt x="12" y="34"/>
                    <a:pt x="12" y="35"/>
                  </a:cubicBezTo>
                  <a:cubicBezTo>
                    <a:pt x="13" y="37"/>
                    <a:pt x="12" y="39"/>
                    <a:pt x="13" y="41"/>
                  </a:cubicBezTo>
                  <a:cubicBezTo>
                    <a:pt x="13" y="41"/>
                    <a:pt x="15" y="42"/>
                    <a:pt x="15" y="43"/>
                  </a:cubicBezTo>
                  <a:cubicBezTo>
                    <a:pt x="15" y="44"/>
                    <a:pt x="14" y="44"/>
                    <a:pt x="14" y="47"/>
                  </a:cubicBezTo>
                  <a:cubicBezTo>
                    <a:pt x="14" y="47"/>
                    <a:pt x="16" y="49"/>
                    <a:pt x="16" y="49"/>
                  </a:cubicBezTo>
                  <a:cubicBezTo>
                    <a:pt x="16" y="50"/>
                    <a:pt x="15" y="50"/>
                    <a:pt x="15" y="51"/>
                  </a:cubicBezTo>
                  <a:cubicBezTo>
                    <a:pt x="14" y="52"/>
                    <a:pt x="16" y="51"/>
                    <a:pt x="16" y="53"/>
                  </a:cubicBezTo>
                  <a:cubicBezTo>
                    <a:pt x="15" y="53"/>
                    <a:pt x="14" y="54"/>
                    <a:pt x="14" y="54"/>
                  </a:cubicBezTo>
                  <a:cubicBezTo>
                    <a:pt x="13" y="55"/>
                    <a:pt x="13" y="59"/>
                    <a:pt x="14" y="61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5"/>
                    <a:pt x="14" y="66"/>
                    <a:pt x="14" y="68"/>
                  </a:cubicBezTo>
                  <a:cubicBezTo>
                    <a:pt x="14" y="69"/>
                    <a:pt x="17" y="71"/>
                    <a:pt x="18" y="72"/>
                  </a:cubicBezTo>
                  <a:cubicBezTo>
                    <a:pt x="19" y="77"/>
                    <a:pt x="19" y="86"/>
                    <a:pt x="18" y="91"/>
                  </a:cubicBezTo>
                  <a:cubicBezTo>
                    <a:pt x="17" y="93"/>
                    <a:pt x="13" y="95"/>
                    <a:pt x="13" y="96"/>
                  </a:cubicBezTo>
                  <a:cubicBezTo>
                    <a:pt x="12" y="97"/>
                    <a:pt x="13" y="99"/>
                    <a:pt x="13" y="100"/>
                  </a:cubicBezTo>
                  <a:cubicBezTo>
                    <a:pt x="12" y="101"/>
                    <a:pt x="9" y="102"/>
                    <a:pt x="8" y="104"/>
                  </a:cubicBezTo>
                  <a:cubicBezTo>
                    <a:pt x="7" y="108"/>
                    <a:pt x="8" y="112"/>
                    <a:pt x="8" y="116"/>
                  </a:cubicBezTo>
                  <a:cubicBezTo>
                    <a:pt x="7" y="116"/>
                    <a:pt x="6" y="117"/>
                    <a:pt x="6" y="117"/>
                  </a:cubicBezTo>
                  <a:cubicBezTo>
                    <a:pt x="5" y="118"/>
                    <a:pt x="6" y="120"/>
                    <a:pt x="5" y="122"/>
                  </a:cubicBezTo>
                  <a:cubicBezTo>
                    <a:pt x="4" y="123"/>
                    <a:pt x="1" y="127"/>
                    <a:pt x="0" y="129"/>
                  </a:cubicBezTo>
                  <a:cubicBezTo>
                    <a:pt x="0" y="132"/>
                    <a:pt x="1" y="135"/>
                    <a:pt x="2" y="137"/>
                  </a:cubicBezTo>
                  <a:cubicBezTo>
                    <a:pt x="2" y="139"/>
                    <a:pt x="0" y="139"/>
                    <a:pt x="0" y="140"/>
                  </a:cubicBezTo>
                  <a:cubicBezTo>
                    <a:pt x="0" y="140"/>
                    <a:pt x="1" y="142"/>
                    <a:pt x="1" y="143"/>
                  </a:cubicBezTo>
                  <a:cubicBezTo>
                    <a:pt x="1" y="143"/>
                    <a:pt x="4" y="143"/>
                    <a:pt x="7" y="144"/>
                  </a:cubicBezTo>
                  <a:cubicBezTo>
                    <a:pt x="10" y="145"/>
                    <a:pt x="10" y="141"/>
                    <a:pt x="12" y="141"/>
                  </a:cubicBezTo>
                  <a:cubicBezTo>
                    <a:pt x="14" y="141"/>
                    <a:pt x="17" y="144"/>
                    <a:pt x="17" y="144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5" y="145"/>
                    <a:pt x="57" y="148"/>
                    <a:pt x="59" y="148"/>
                  </a:cubicBezTo>
                  <a:cubicBezTo>
                    <a:pt x="61" y="148"/>
                    <a:pt x="60" y="151"/>
                    <a:pt x="63" y="150"/>
                  </a:cubicBezTo>
                  <a:cubicBezTo>
                    <a:pt x="66" y="149"/>
                    <a:pt x="67" y="153"/>
                    <a:pt x="70" y="152"/>
                  </a:cubicBezTo>
                  <a:cubicBezTo>
                    <a:pt x="72" y="150"/>
                    <a:pt x="71" y="152"/>
                    <a:pt x="73" y="152"/>
                  </a:cubicBezTo>
                  <a:cubicBezTo>
                    <a:pt x="75" y="151"/>
                    <a:pt x="80" y="153"/>
                    <a:pt x="80" y="153"/>
                  </a:cubicBezTo>
                  <a:cubicBezTo>
                    <a:pt x="80" y="153"/>
                    <a:pt x="95" y="150"/>
                    <a:pt x="101" y="150"/>
                  </a:cubicBezTo>
                  <a:cubicBezTo>
                    <a:pt x="96" y="150"/>
                    <a:pt x="99" y="146"/>
                    <a:pt x="95" y="143"/>
                  </a:cubicBezTo>
                  <a:cubicBezTo>
                    <a:pt x="91" y="139"/>
                    <a:pt x="92" y="141"/>
                    <a:pt x="91" y="137"/>
                  </a:cubicBezTo>
                  <a:cubicBezTo>
                    <a:pt x="90" y="133"/>
                    <a:pt x="89" y="132"/>
                    <a:pt x="89" y="132"/>
                  </a:cubicBezTo>
                  <a:cubicBezTo>
                    <a:pt x="89" y="93"/>
                    <a:pt x="89" y="93"/>
                    <a:pt x="89" y="93"/>
                  </a:cubicBezTo>
                  <a:cubicBezTo>
                    <a:pt x="108" y="93"/>
                    <a:pt x="108" y="93"/>
                    <a:pt x="108" y="93"/>
                  </a:cubicBezTo>
                  <a:cubicBezTo>
                    <a:pt x="108" y="93"/>
                    <a:pt x="108" y="92"/>
                    <a:pt x="108" y="90"/>
                  </a:cubicBezTo>
                  <a:cubicBezTo>
                    <a:pt x="108" y="88"/>
                    <a:pt x="108" y="87"/>
                    <a:pt x="108" y="86"/>
                  </a:cubicBezTo>
                  <a:cubicBezTo>
                    <a:pt x="107" y="84"/>
                    <a:pt x="109" y="83"/>
                    <a:pt x="109" y="81"/>
                  </a:cubicBezTo>
                  <a:cubicBezTo>
                    <a:pt x="109" y="78"/>
                    <a:pt x="108" y="74"/>
                    <a:pt x="108" y="74"/>
                  </a:cubicBezTo>
                  <a:cubicBezTo>
                    <a:pt x="108" y="74"/>
                    <a:pt x="103" y="74"/>
                    <a:pt x="102" y="74"/>
                  </a:cubicBezTo>
                  <a:cubicBezTo>
                    <a:pt x="100" y="74"/>
                    <a:pt x="99" y="73"/>
                    <a:pt x="98" y="75"/>
                  </a:cubicBezTo>
                  <a:cubicBezTo>
                    <a:pt x="97" y="76"/>
                    <a:pt x="96" y="76"/>
                    <a:pt x="94" y="74"/>
                  </a:cubicBezTo>
                  <a:cubicBezTo>
                    <a:pt x="92" y="73"/>
                    <a:pt x="93" y="71"/>
                    <a:pt x="92" y="68"/>
                  </a:cubicBezTo>
                  <a:cubicBezTo>
                    <a:pt x="92" y="66"/>
                    <a:pt x="92" y="65"/>
                    <a:pt x="93" y="64"/>
                  </a:cubicBezTo>
                  <a:cubicBezTo>
                    <a:pt x="94" y="62"/>
                    <a:pt x="94" y="60"/>
                    <a:pt x="92" y="58"/>
                  </a:cubicBezTo>
                  <a:cubicBezTo>
                    <a:pt x="90" y="57"/>
                    <a:pt x="92" y="56"/>
                    <a:pt x="90" y="53"/>
                  </a:cubicBezTo>
                  <a:cubicBezTo>
                    <a:pt x="89" y="51"/>
                    <a:pt x="89" y="50"/>
                    <a:pt x="89" y="48"/>
                  </a:cubicBezTo>
                  <a:cubicBezTo>
                    <a:pt x="88" y="45"/>
                    <a:pt x="90" y="43"/>
                    <a:pt x="88" y="42"/>
                  </a:cubicBezTo>
                  <a:cubicBezTo>
                    <a:pt x="86" y="41"/>
                    <a:pt x="88" y="38"/>
                    <a:pt x="87" y="36"/>
                  </a:cubicBezTo>
                  <a:cubicBezTo>
                    <a:pt x="86" y="32"/>
                    <a:pt x="79" y="34"/>
                    <a:pt x="79" y="34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29"/>
                    <a:pt x="78" y="31"/>
                    <a:pt x="74" y="31"/>
                  </a:cubicBezTo>
                  <a:cubicBezTo>
                    <a:pt x="71" y="31"/>
                    <a:pt x="70" y="30"/>
                    <a:pt x="69" y="31"/>
                  </a:cubicBezTo>
                  <a:cubicBezTo>
                    <a:pt x="67" y="33"/>
                    <a:pt x="68" y="37"/>
                    <a:pt x="69" y="38"/>
                  </a:cubicBezTo>
                  <a:cubicBezTo>
                    <a:pt x="70" y="39"/>
                    <a:pt x="67" y="41"/>
                    <a:pt x="66" y="39"/>
                  </a:cubicBezTo>
                  <a:cubicBezTo>
                    <a:pt x="64" y="38"/>
                    <a:pt x="63" y="41"/>
                    <a:pt x="61" y="41"/>
                  </a:cubicBezTo>
                  <a:cubicBezTo>
                    <a:pt x="59" y="41"/>
                    <a:pt x="57" y="42"/>
                    <a:pt x="55" y="40"/>
                  </a:cubicBezTo>
                  <a:cubicBezTo>
                    <a:pt x="54" y="38"/>
                    <a:pt x="53" y="39"/>
                    <a:pt x="53" y="36"/>
                  </a:cubicBezTo>
                  <a:cubicBezTo>
                    <a:pt x="52" y="32"/>
                    <a:pt x="53" y="31"/>
                    <a:pt x="52" y="29"/>
                  </a:cubicBezTo>
                  <a:cubicBezTo>
                    <a:pt x="51" y="26"/>
                    <a:pt x="52" y="25"/>
                    <a:pt x="51" y="23"/>
                  </a:cubicBezTo>
                  <a:cubicBezTo>
                    <a:pt x="51" y="22"/>
                    <a:pt x="49" y="18"/>
                    <a:pt x="49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25" y="18"/>
                    <a:pt x="21" y="17"/>
                  </a:cubicBezTo>
                  <a:cubicBezTo>
                    <a:pt x="17" y="17"/>
                    <a:pt x="14" y="18"/>
                    <a:pt x="12" y="20"/>
                  </a:cubicBezTo>
                  <a:cubicBezTo>
                    <a:pt x="10" y="22"/>
                    <a:pt x="7" y="23"/>
                    <a:pt x="7" y="23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344">
              <a:extLst>
                <a:ext uri="{FF2B5EF4-FFF2-40B4-BE49-F238E27FC236}">
                  <a16:creationId xmlns:a16="http://schemas.microsoft.com/office/drawing/2014/main" id="{7F4993E5-8AA3-C147-AD33-C0F1641DD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0759" y="2554150"/>
              <a:ext cx="10778" cy="14371"/>
            </a:xfrm>
            <a:custGeom>
              <a:avLst/>
              <a:gdLst>
                <a:gd name="T0" fmla="*/ 3 w 3"/>
                <a:gd name="T1" fmla="*/ 3 h 4"/>
                <a:gd name="T2" fmla="*/ 1 w 3"/>
                <a:gd name="T3" fmla="*/ 4 h 4"/>
                <a:gd name="T4" fmla="*/ 0 w 3"/>
                <a:gd name="T5" fmla="*/ 2 h 4"/>
                <a:gd name="T6" fmla="*/ 3 w 3"/>
                <a:gd name="T7" fmla="*/ 2 h 4"/>
                <a:gd name="T8" fmla="*/ 3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3" y="2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Freeform 345">
              <a:extLst>
                <a:ext uri="{FF2B5EF4-FFF2-40B4-BE49-F238E27FC236}">
                  <a16:creationId xmlns:a16="http://schemas.microsoft.com/office/drawing/2014/main" id="{49B95840-7EBC-EF4F-A546-220115900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0759" y="2554150"/>
              <a:ext cx="10778" cy="14371"/>
            </a:xfrm>
            <a:custGeom>
              <a:avLst/>
              <a:gdLst>
                <a:gd name="T0" fmla="*/ 3 w 3"/>
                <a:gd name="T1" fmla="*/ 3 h 4"/>
                <a:gd name="T2" fmla="*/ 1 w 3"/>
                <a:gd name="T3" fmla="*/ 4 h 4"/>
                <a:gd name="T4" fmla="*/ 0 w 3"/>
                <a:gd name="T5" fmla="*/ 2 h 4"/>
                <a:gd name="T6" fmla="*/ 3 w 3"/>
                <a:gd name="T7" fmla="*/ 2 h 4"/>
                <a:gd name="T8" fmla="*/ 3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2" y="0"/>
                    <a:pt x="3" y="2"/>
                  </a:cubicBezTo>
                  <a:lnTo>
                    <a:pt x="3" y="3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Freeform 346">
              <a:extLst>
                <a:ext uri="{FF2B5EF4-FFF2-40B4-BE49-F238E27FC236}">
                  <a16:creationId xmlns:a16="http://schemas.microsoft.com/office/drawing/2014/main" id="{29812FD8-BCB8-A741-B17E-47D1EBE04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4353" y="2787683"/>
              <a:ext cx="596407" cy="714969"/>
            </a:xfrm>
            <a:custGeom>
              <a:avLst/>
              <a:gdLst>
                <a:gd name="T0" fmla="*/ 122 w 169"/>
                <a:gd name="T1" fmla="*/ 189 h 203"/>
                <a:gd name="T2" fmla="*/ 105 w 169"/>
                <a:gd name="T3" fmla="*/ 200 h 203"/>
                <a:gd name="T4" fmla="*/ 96 w 169"/>
                <a:gd name="T5" fmla="*/ 197 h 203"/>
                <a:gd name="T6" fmla="*/ 93 w 169"/>
                <a:gd name="T7" fmla="*/ 187 h 203"/>
                <a:gd name="T8" fmla="*/ 84 w 169"/>
                <a:gd name="T9" fmla="*/ 180 h 203"/>
                <a:gd name="T10" fmla="*/ 0 w 169"/>
                <a:gd name="T11" fmla="*/ 116 h 203"/>
                <a:gd name="T12" fmla="*/ 0 w 169"/>
                <a:gd name="T13" fmla="*/ 100 h 203"/>
                <a:gd name="T14" fmla="*/ 7 w 169"/>
                <a:gd name="T15" fmla="*/ 93 h 203"/>
                <a:gd name="T16" fmla="*/ 22 w 169"/>
                <a:gd name="T17" fmla="*/ 86 h 203"/>
                <a:gd name="T18" fmla="*/ 34 w 169"/>
                <a:gd name="T19" fmla="*/ 80 h 203"/>
                <a:gd name="T20" fmla="*/ 46 w 169"/>
                <a:gd name="T21" fmla="*/ 68 h 203"/>
                <a:gd name="T22" fmla="*/ 52 w 169"/>
                <a:gd name="T23" fmla="*/ 58 h 203"/>
                <a:gd name="T24" fmla="*/ 56 w 169"/>
                <a:gd name="T25" fmla="*/ 47 h 203"/>
                <a:gd name="T26" fmla="*/ 52 w 169"/>
                <a:gd name="T27" fmla="*/ 36 h 203"/>
                <a:gd name="T28" fmla="*/ 51 w 169"/>
                <a:gd name="T29" fmla="*/ 22 h 203"/>
                <a:gd name="T30" fmla="*/ 57 w 169"/>
                <a:gd name="T31" fmla="*/ 21 h 203"/>
                <a:gd name="T32" fmla="*/ 70 w 169"/>
                <a:gd name="T33" fmla="*/ 13 h 203"/>
                <a:gd name="T34" fmla="*/ 79 w 169"/>
                <a:gd name="T35" fmla="*/ 9 h 203"/>
                <a:gd name="T36" fmla="*/ 85 w 169"/>
                <a:gd name="T37" fmla="*/ 5 h 203"/>
                <a:gd name="T38" fmla="*/ 94 w 169"/>
                <a:gd name="T39" fmla="*/ 5 h 203"/>
                <a:gd name="T40" fmla="*/ 115 w 169"/>
                <a:gd name="T41" fmla="*/ 2 h 203"/>
                <a:gd name="T42" fmla="*/ 119 w 169"/>
                <a:gd name="T43" fmla="*/ 2 h 203"/>
                <a:gd name="T44" fmla="*/ 124 w 169"/>
                <a:gd name="T45" fmla="*/ 1 h 203"/>
                <a:gd name="T46" fmla="*/ 132 w 169"/>
                <a:gd name="T47" fmla="*/ 5 h 203"/>
                <a:gd name="T48" fmla="*/ 135 w 169"/>
                <a:gd name="T49" fmla="*/ 1 h 203"/>
                <a:gd name="T50" fmla="*/ 139 w 169"/>
                <a:gd name="T51" fmla="*/ 10 h 203"/>
                <a:gd name="T52" fmla="*/ 142 w 169"/>
                <a:gd name="T53" fmla="*/ 24 h 203"/>
                <a:gd name="T54" fmla="*/ 136 w 169"/>
                <a:gd name="T55" fmla="*/ 34 h 203"/>
                <a:gd name="T56" fmla="*/ 134 w 169"/>
                <a:gd name="T57" fmla="*/ 46 h 203"/>
                <a:gd name="T58" fmla="*/ 140 w 169"/>
                <a:gd name="T59" fmla="*/ 55 h 203"/>
                <a:gd name="T60" fmla="*/ 148 w 169"/>
                <a:gd name="T61" fmla="*/ 76 h 203"/>
                <a:gd name="T62" fmla="*/ 148 w 169"/>
                <a:gd name="T63" fmla="*/ 81 h 203"/>
                <a:gd name="T64" fmla="*/ 150 w 169"/>
                <a:gd name="T65" fmla="*/ 102 h 203"/>
                <a:gd name="T66" fmla="*/ 148 w 169"/>
                <a:gd name="T67" fmla="*/ 108 h 203"/>
                <a:gd name="T68" fmla="*/ 142 w 169"/>
                <a:gd name="T69" fmla="*/ 124 h 203"/>
                <a:gd name="T70" fmla="*/ 148 w 169"/>
                <a:gd name="T71" fmla="*/ 134 h 203"/>
                <a:gd name="T72" fmla="*/ 154 w 169"/>
                <a:gd name="T73" fmla="*/ 145 h 203"/>
                <a:gd name="T74" fmla="*/ 164 w 169"/>
                <a:gd name="T75" fmla="*/ 15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9" h="203">
                  <a:moveTo>
                    <a:pt x="169" y="154"/>
                  </a:moveTo>
                  <a:cubicBezTo>
                    <a:pt x="122" y="189"/>
                    <a:pt x="122" y="189"/>
                    <a:pt x="122" y="189"/>
                  </a:cubicBezTo>
                  <a:cubicBezTo>
                    <a:pt x="117" y="198"/>
                    <a:pt x="117" y="198"/>
                    <a:pt x="117" y="198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105" y="200"/>
                    <a:pt x="96" y="203"/>
                    <a:pt x="96" y="202"/>
                  </a:cubicBezTo>
                  <a:cubicBezTo>
                    <a:pt x="97" y="201"/>
                    <a:pt x="97" y="199"/>
                    <a:pt x="96" y="197"/>
                  </a:cubicBezTo>
                  <a:cubicBezTo>
                    <a:pt x="95" y="195"/>
                    <a:pt x="95" y="196"/>
                    <a:pt x="96" y="192"/>
                  </a:cubicBezTo>
                  <a:cubicBezTo>
                    <a:pt x="97" y="188"/>
                    <a:pt x="95" y="189"/>
                    <a:pt x="93" y="187"/>
                  </a:cubicBezTo>
                  <a:cubicBezTo>
                    <a:pt x="91" y="186"/>
                    <a:pt x="89" y="186"/>
                    <a:pt x="87" y="184"/>
                  </a:cubicBezTo>
                  <a:cubicBezTo>
                    <a:pt x="84" y="183"/>
                    <a:pt x="84" y="180"/>
                    <a:pt x="84" y="180"/>
                  </a:cubicBezTo>
                  <a:cubicBezTo>
                    <a:pt x="29" y="138"/>
                    <a:pt x="29" y="138"/>
                    <a:pt x="29" y="13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1" y="99"/>
                    <a:pt x="2" y="97"/>
                  </a:cubicBezTo>
                  <a:cubicBezTo>
                    <a:pt x="4" y="96"/>
                    <a:pt x="5" y="94"/>
                    <a:pt x="7" y="93"/>
                  </a:cubicBezTo>
                  <a:cubicBezTo>
                    <a:pt x="8" y="91"/>
                    <a:pt x="10" y="90"/>
                    <a:pt x="13" y="89"/>
                  </a:cubicBezTo>
                  <a:cubicBezTo>
                    <a:pt x="17" y="89"/>
                    <a:pt x="20" y="89"/>
                    <a:pt x="22" y="86"/>
                  </a:cubicBezTo>
                  <a:cubicBezTo>
                    <a:pt x="25" y="82"/>
                    <a:pt x="25" y="84"/>
                    <a:pt x="28" y="84"/>
                  </a:cubicBezTo>
                  <a:cubicBezTo>
                    <a:pt x="30" y="83"/>
                    <a:pt x="30" y="82"/>
                    <a:pt x="34" y="80"/>
                  </a:cubicBezTo>
                  <a:cubicBezTo>
                    <a:pt x="37" y="78"/>
                    <a:pt x="40" y="70"/>
                    <a:pt x="40" y="70"/>
                  </a:cubicBezTo>
                  <a:cubicBezTo>
                    <a:pt x="40" y="70"/>
                    <a:pt x="43" y="70"/>
                    <a:pt x="46" y="68"/>
                  </a:cubicBezTo>
                  <a:cubicBezTo>
                    <a:pt x="48" y="66"/>
                    <a:pt x="47" y="66"/>
                    <a:pt x="47" y="63"/>
                  </a:cubicBezTo>
                  <a:cubicBezTo>
                    <a:pt x="47" y="60"/>
                    <a:pt x="52" y="60"/>
                    <a:pt x="52" y="58"/>
                  </a:cubicBezTo>
                  <a:cubicBezTo>
                    <a:pt x="52" y="55"/>
                    <a:pt x="57" y="54"/>
                    <a:pt x="58" y="52"/>
                  </a:cubicBezTo>
                  <a:cubicBezTo>
                    <a:pt x="60" y="51"/>
                    <a:pt x="58" y="49"/>
                    <a:pt x="56" y="47"/>
                  </a:cubicBezTo>
                  <a:cubicBezTo>
                    <a:pt x="55" y="44"/>
                    <a:pt x="55" y="44"/>
                    <a:pt x="55" y="41"/>
                  </a:cubicBezTo>
                  <a:cubicBezTo>
                    <a:pt x="55" y="38"/>
                    <a:pt x="52" y="39"/>
                    <a:pt x="52" y="36"/>
                  </a:cubicBezTo>
                  <a:cubicBezTo>
                    <a:pt x="52" y="33"/>
                    <a:pt x="53" y="31"/>
                    <a:pt x="54" y="28"/>
                  </a:cubicBezTo>
                  <a:cubicBezTo>
                    <a:pt x="54" y="26"/>
                    <a:pt x="51" y="22"/>
                    <a:pt x="51" y="22"/>
                  </a:cubicBezTo>
                  <a:cubicBezTo>
                    <a:pt x="52" y="22"/>
                    <a:pt x="53" y="21"/>
                    <a:pt x="54" y="21"/>
                  </a:cubicBezTo>
                  <a:cubicBezTo>
                    <a:pt x="55" y="20"/>
                    <a:pt x="56" y="21"/>
                    <a:pt x="57" y="21"/>
                  </a:cubicBezTo>
                  <a:cubicBezTo>
                    <a:pt x="59" y="19"/>
                    <a:pt x="60" y="15"/>
                    <a:pt x="63" y="14"/>
                  </a:cubicBezTo>
                  <a:cubicBezTo>
                    <a:pt x="66" y="13"/>
                    <a:pt x="68" y="14"/>
                    <a:pt x="70" y="13"/>
                  </a:cubicBezTo>
                  <a:cubicBezTo>
                    <a:pt x="72" y="13"/>
                    <a:pt x="73" y="10"/>
                    <a:pt x="74" y="9"/>
                  </a:cubicBezTo>
                  <a:cubicBezTo>
                    <a:pt x="76" y="9"/>
                    <a:pt x="78" y="10"/>
                    <a:pt x="79" y="9"/>
                  </a:cubicBezTo>
                  <a:cubicBezTo>
                    <a:pt x="79" y="9"/>
                    <a:pt x="79" y="7"/>
                    <a:pt x="80" y="7"/>
                  </a:cubicBezTo>
                  <a:cubicBezTo>
                    <a:pt x="81" y="6"/>
                    <a:pt x="83" y="6"/>
                    <a:pt x="85" y="5"/>
                  </a:cubicBezTo>
                  <a:cubicBezTo>
                    <a:pt x="85" y="5"/>
                    <a:pt x="86" y="3"/>
                    <a:pt x="86" y="3"/>
                  </a:cubicBezTo>
                  <a:cubicBezTo>
                    <a:pt x="88" y="3"/>
                    <a:pt x="92" y="5"/>
                    <a:pt x="94" y="5"/>
                  </a:cubicBezTo>
                  <a:cubicBezTo>
                    <a:pt x="99" y="5"/>
                    <a:pt x="101" y="2"/>
                    <a:pt x="105" y="2"/>
                  </a:cubicBezTo>
                  <a:cubicBezTo>
                    <a:pt x="109" y="2"/>
                    <a:pt x="111" y="3"/>
                    <a:pt x="115" y="2"/>
                  </a:cubicBezTo>
                  <a:cubicBezTo>
                    <a:pt x="115" y="2"/>
                    <a:pt x="115" y="3"/>
                    <a:pt x="115" y="3"/>
                  </a:cubicBezTo>
                  <a:cubicBezTo>
                    <a:pt x="117" y="4"/>
                    <a:pt x="118" y="2"/>
                    <a:pt x="119" y="2"/>
                  </a:cubicBezTo>
                  <a:cubicBezTo>
                    <a:pt x="122" y="2"/>
                    <a:pt x="122" y="3"/>
                    <a:pt x="124" y="3"/>
                  </a:cubicBezTo>
                  <a:cubicBezTo>
                    <a:pt x="124" y="1"/>
                    <a:pt x="124" y="1"/>
                    <a:pt x="124" y="1"/>
                  </a:cubicBezTo>
                  <a:cubicBezTo>
                    <a:pt x="126" y="1"/>
                    <a:pt x="127" y="1"/>
                    <a:pt x="128" y="0"/>
                  </a:cubicBezTo>
                  <a:cubicBezTo>
                    <a:pt x="130" y="2"/>
                    <a:pt x="131" y="2"/>
                    <a:pt x="132" y="5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4" y="3"/>
                    <a:pt x="134" y="2"/>
                    <a:pt x="135" y="1"/>
                  </a:cubicBezTo>
                  <a:cubicBezTo>
                    <a:pt x="136" y="1"/>
                    <a:pt x="137" y="1"/>
                    <a:pt x="138" y="2"/>
                  </a:cubicBezTo>
                  <a:cubicBezTo>
                    <a:pt x="138" y="2"/>
                    <a:pt x="137" y="9"/>
                    <a:pt x="139" y="10"/>
                  </a:cubicBezTo>
                  <a:cubicBezTo>
                    <a:pt x="141" y="11"/>
                    <a:pt x="140" y="13"/>
                    <a:pt x="140" y="15"/>
                  </a:cubicBezTo>
                  <a:cubicBezTo>
                    <a:pt x="140" y="17"/>
                    <a:pt x="142" y="20"/>
                    <a:pt x="142" y="24"/>
                  </a:cubicBezTo>
                  <a:cubicBezTo>
                    <a:pt x="143" y="27"/>
                    <a:pt x="140" y="26"/>
                    <a:pt x="140" y="28"/>
                  </a:cubicBezTo>
                  <a:cubicBezTo>
                    <a:pt x="140" y="30"/>
                    <a:pt x="138" y="33"/>
                    <a:pt x="136" y="34"/>
                  </a:cubicBezTo>
                  <a:cubicBezTo>
                    <a:pt x="134" y="34"/>
                    <a:pt x="133" y="33"/>
                    <a:pt x="133" y="36"/>
                  </a:cubicBezTo>
                  <a:cubicBezTo>
                    <a:pt x="133" y="39"/>
                    <a:pt x="134" y="46"/>
                    <a:pt x="134" y="46"/>
                  </a:cubicBezTo>
                  <a:cubicBezTo>
                    <a:pt x="134" y="46"/>
                    <a:pt x="137" y="45"/>
                    <a:pt x="138" y="47"/>
                  </a:cubicBezTo>
                  <a:cubicBezTo>
                    <a:pt x="139" y="49"/>
                    <a:pt x="140" y="55"/>
                    <a:pt x="140" y="55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7" y="76"/>
                    <a:pt x="147" y="76"/>
                    <a:pt x="146" y="77"/>
                  </a:cubicBezTo>
                  <a:cubicBezTo>
                    <a:pt x="145" y="78"/>
                    <a:pt x="148" y="81"/>
                    <a:pt x="148" y="81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0" y="102"/>
                    <a:pt x="146" y="105"/>
                    <a:pt x="147" y="105"/>
                  </a:cubicBezTo>
                  <a:cubicBezTo>
                    <a:pt x="149" y="105"/>
                    <a:pt x="148" y="108"/>
                    <a:pt x="148" y="108"/>
                  </a:cubicBezTo>
                  <a:cubicBezTo>
                    <a:pt x="148" y="108"/>
                    <a:pt x="148" y="116"/>
                    <a:pt x="147" y="120"/>
                  </a:cubicBezTo>
                  <a:cubicBezTo>
                    <a:pt x="147" y="123"/>
                    <a:pt x="142" y="124"/>
                    <a:pt x="142" y="124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6" y="130"/>
                    <a:pt x="146" y="133"/>
                    <a:pt x="148" y="134"/>
                  </a:cubicBezTo>
                  <a:cubicBezTo>
                    <a:pt x="150" y="136"/>
                    <a:pt x="150" y="137"/>
                    <a:pt x="150" y="140"/>
                  </a:cubicBezTo>
                  <a:cubicBezTo>
                    <a:pt x="150" y="142"/>
                    <a:pt x="152" y="145"/>
                    <a:pt x="154" y="145"/>
                  </a:cubicBezTo>
                  <a:cubicBezTo>
                    <a:pt x="156" y="145"/>
                    <a:pt x="158" y="146"/>
                    <a:pt x="160" y="147"/>
                  </a:cubicBezTo>
                  <a:cubicBezTo>
                    <a:pt x="162" y="147"/>
                    <a:pt x="162" y="150"/>
                    <a:pt x="164" y="150"/>
                  </a:cubicBezTo>
                  <a:cubicBezTo>
                    <a:pt x="166" y="150"/>
                    <a:pt x="169" y="154"/>
                    <a:pt x="169" y="154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347">
              <a:extLst>
                <a:ext uri="{FF2B5EF4-FFF2-40B4-BE49-F238E27FC236}">
                  <a16:creationId xmlns:a16="http://schemas.microsoft.com/office/drawing/2014/main" id="{9C747550-F322-BE4A-A203-900FDFB88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4353" y="2787683"/>
              <a:ext cx="596407" cy="714969"/>
            </a:xfrm>
            <a:custGeom>
              <a:avLst/>
              <a:gdLst>
                <a:gd name="T0" fmla="*/ 122 w 169"/>
                <a:gd name="T1" fmla="*/ 189 h 203"/>
                <a:gd name="T2" fmla="*/ 105 w 169"/>
                <a:gd name="T3" fmla="*/ 200 h 203"/>
                <a:gd name="T4" fmla="*/ 96 w 169"/>
                <a:gd name="T5" fmla="*/ 197 h 203"/>
                <a:gd name="T6" fmla="*/ 93 w 169"/>
                <a:gd name="T7" fmla="*/ 187 h 203"/>
                <a:gd name="T8" fmla="*/ 84 w 169"/>
                <a:gd name="T9" fmla="*/ 180 h 203"/>
                <a:gd name="T10" fmla="*/ 0 w 169"/>
                <a:gd name="T11" fmla="*/ 116 h 203"/>
                <a:gd name="T12" fmla="*/ 0 w 169"/>
                <a:gd name="T13" fmla="*/ 100 h 203"/>
                <a:gd name="T14" fmla="*/ 7 w 169"/>
                <a:gd name="T15" fmla="*/ 93 h 203"/>
                <a:gd name="T16" fmla="*/ 22 w 169"/>
                <a:gd name="T17" fmla="*/ 86 h 203"/>
                <a:gd name="T18" fmla="*/ 34 w 169"/>
                <a:gd name="T19" fmla="*/ 80 h 203"/>
                <a:gd name="T20" fmla="*/ 46 w 169"/>
                <a:gd name="T21" fmla="*/ 68 h 203"/>
                <a:gd name="T22" fmla="*/ 52 w 169"/>
                <a:gd name="T23" fmla="*/ 58 h 203"/>
                <a:gd name="T24" fmla="*/ 56 w 169"/>
                <a:gd name="T25" fmla="*/ 47 h 203"/>
                <a:gd name="T26" fmla="*/ 52 w 169"/>
                <a:gd name="T27" fmla="*/ 36 h 203"/>
                <a:gd name="T28" fmla="*/ 51 w 169"/>
                <a:gd name="T29" fmla="*/ 22 h 203"/>
                <a:gd name="T30" fmla="*/ 57 w 169"/>
                <a:gd name="T31" fmla="*/ 21 h 203"/>
                <a:gd name="T32" fmla="*/ 70 w 169"/>
                <a:gd name="T33" fmla="*/ 13 h 203"/>
                <a:gd name="T34" fmla="*/ 79 w 169"/>
                <a:gd name="T35" fmla="*/ 9 h 203"/>
                <a:gd name="T36" fmla="*/ 85 w 169"/>
                <a:gd name="T37" fmla="*/ 5 h 203"/>
                <a:gd name="T38" fmla="*/ 94 w 169"/>
                <a:gd name="T39" fmla="*/ 5 h 203"/>
                <a:gd name="T40" fmla="*/ 115 w 169"/>
                <a:gd name="T41" fmla="*/ 2 h 203"/>
                <a:gd name="T42" fmla="*/ 119 w 169"/>
                <a:gd name="T43" fmla="*/ 2 h 203"/>
                <a:gd name="T44" fmla="*/ 124 w 169"/>
                <a:gd name="T45" fmla="*/ 1 h 203"/>
                <a:gd name="T46" fmla="*/ 132 w 169"/>
                <a:gd name="T47" fmla="*/ 5 h 203"/>
                <a:gd name="T48" fmla="*/ 135 w 169"/>
                <a:gd name="T49" fmla="*/ 1 h 203"/>
                <a:gd name="T50" fmla="*/ 139 w 169"/>
                <a:gd name="T51" fmla="*/ 10 h 203"/>
                <a:gd name="T52" fmla="*/ 142 w 169"/>
                <a:gd name="T53" fmla="*/ 24 h 203"/>
                <a:gd name="T54" fmla="*/ 136 w 169"/>
                <a:gd name="T55" fmla="*/ 34 h 203"/>
                <a:gd name="T56" fmla="*/ 134 w 169"/>
                <a:gd name="T57" fmla="*/ 46 h 203"/>
                <a:gd name="T58" fmla="*/ 140 w 169"/>
                <a:gd name="T59" fmla="*/ 55 h 203"/>
                <a:gd name="T60" fmla="*/ 148 w 169"/>
                <a:gd name="T61" fmla="*/ 76 h 203"/>
                <a:gd name="T62" fmla="*/ 148 w 169"/>
                <a:gd name="T63" fmla="*/ 81 h 203"/>
                <a:gd name="T64" fmla="*/ 150 w 169"/>
                <a:gd name="T65" fmla="*/ 102 h 203"/>
                <a:gd name="T66" fmla="*/ 148 w 169"/>
                <a:gd name="T67" fmla="*/ 108 h 203"/>
                <a:gd name="T68" fmla="*/ 142 w 169"/>
                <a:gd name="T69" fmla="*/ 124 h 203"/>
                <a:gd name="T70" fmla="*/ 148 w 169"/>
                <a:gd name="T71" fmla="*/ 134 h 203"/>
                <a:gd name="T72" fmla="*/ 154 w 169"/>
                <a:gd name="T73" fmla="*/ 145 h 203"/>
                <a:gd name="T74" fmla="*/ 164 w 169"/>
                <a:gd name="T75" fmla="*/ 15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9" h="203">
                  <a:moveTo>
                    <a:pt x="169" y="154"/>
                  </a:moveTo>
                  <a:cubicBezTo>
                    <a:pt x="122" y="189"/>
                    <a:pt x="122" y="189"/>
                    <a:pt x="122" y="189"/>
                  </a:cubicBezTo>
                  <a:cubicBezTo>
                    <a:pt x="117" y="198"/>
                    <a:pt x="117" y="198"/>
                    <a:pt x="117" y="198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105" y="200"/>
                    <a:pt x="96" y="203"/>
                    <a:pt x="96" y="202"/>
                  </a:cubicBezTo>
                  <a:cubicBezTo>
                    <a:pt x="97" y="201"/>
                    <a:pt x="97" y="199"/>
                    <a:pt x="96" y="197"/>
                  </a:cubicBezTo>
                  <a:cubicBezTo>
                    <a:pt x="95" y="195"/>
                    <a:pt x="95" y="196"/>
                    <a:pt x="96" y="192"/>
                  </a:cubicBezTo>
                  <a:cubicBezTo>
                    <a:pt x="97" y="188"/>
                    <a:pt x="95" y="189"/>
                    <a:pt x="93" y="187"/>
                  </a:cubicBezTo>
                  <a:cubicBezTo>
                    <a:pt x="91" y="186"/>
                    <a:pt x="89" y="186"/>
                    <a:pt x="87" y="184"/>
                  </a:cubicBezTo>
                  <a:cubicBezTo>
                    <a:pt x="84" y="183"/>
                    <a:pt x="84" y="180"/>
                    <a:pt x="84" y="180"/>
                  </a:cubicBezTo>
                  <a:cubicBezTo>
                    <a:pt x="29" y="138"/>
                    <a:pt x="29" y="138"/>
                    <a:pt x="29" y="13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0"/>
                    <a:pt x="1" y="99"/>
                    <a:pt x="2" y="97"/>
                  </a:cubicBezTo>
                  <a:cubicBezTo>
                    <a:pt x="4" y="96"/>
                    <a:pt x="5" y="94"/>
                    <a:pt x="7" y="93"/>
                  </a:cubicBezTo>
                  <a:cubicBezTo>
                    <a:pt x="8" y="91"/>
                    <a:pt x="10" y="90"/>
                    <a:pt x="13" y="89"/>
                  </a:cubicBezTo>
                  <a:cubicBezTo>
                    <a:pt x="17" y="89"/>
                    <a:pt x="20" y="89"/>
                    <a:pt x="22" y="86"/>
                  </a:cubicBezTo>
                  <a:cubicBezTo>
                    <a:pt x="25" y="82"/>
                    <a:pt x="25" y="84"/>
                    <a:pt x="28" y="84"/>
                  </a:cubicBezTo>
                  <a:cubicBezTo>
                    <a:pt x="30" y="83"/>
                    <a:pt x="30" y="82"/>
                    <a:pt x="34" y="80"/>
                  </a:cubicBezTo>
                  <a:cubicBezTo>
                    <a:pt x="37" y="78"/>
                    <a:pt x="40" y="70"/>
                    <a:pt x="40" y="70"/>
                  </a:cubicBezTo>
                  <a:cubicBezTo>
                    <a:pt x="40" y="70"/>
                    <a:pt x="43" y="70"/>
                    <a:pt x="46" y="68"/>
                  </a:cubicBezTo>
                  <a:cubicBezTo>
                    <a:pt x="48" y="66"/>
                    <a:pt x="47" y="66"/>
                    <a:pt x="47" y="63"/>
                  </a:cubicBezTo>
                  <a:cubicBezTo>
                    <a:pt x="47" y="60"/>
                    <a:pt x="52" y="60"/>
                    <a:pt x="52" y="58"/>
                  </a:cubicBezTo>
                  <a:cubicBezTo>
                    <a:pt x="52" y="55"/>
                    <a:pt x="57" y="54"/>
                    <a:pt x="58" y="52"/>
                  </a:cubicBezTo>
                  <a:cubicBezTo>
                    <a:pt x="60" y="51"/>
                    <a:pt x="58" y="49"/>
                    <a:pt x="56" y="47"/>
                  </a:cubicBezTo>
                  <a:cubicBezTo>
                    <a:pt x="55" y="44"/>
                    <a:pt x="55" y="44"/>
                    <a:pt x="55" y="41"/>
                  </a:cubicBezTo>
                  <a:cubicBezTo>
                    <a:pt x="55" y="38"/>
                    <a:pt x="52" y="39"/>
                    <a:pt x="52" y="36"/>
                  </a:cubicBezTo>
                  <a:cubicBezTo>
                    <a:pt x="52" y="33"/>
                    <a:pt x="53" y="31"/>
                    <a:pt x="54" y="28"/>
                  </a:cubicBezTo>
                  <a:cubicBezTo>
                    <a:pt x="54" y="26"/>
                    <a:pt x="51" y="22"/>
                    <a:pt x="51" y="22"/>
                  </a:cubicBezTo>
                  <a:cubicBezTo>
                    <a:pt x="52" y="22"/>
                    <a:pt x="53" y="21"/>
                    <a:pt x="54" y="21"/>
                  </a:cubicBezTo>
                  <a:cubicBezTo>
                    <a:pt x="55" y="20"/>
                    <a:pt x="56" y="21"/>
                    <a:pt x="57" y="21"/>
                  </a:cubicBezTo>
                  <a:cubicBezTo>
                    <a:pt x="59" y="19"/>
                    <a:pt x="60" y="15"/>
                    <a:pt x="63" y="14"/>
                  </a:cubicBezTo>
                  <a:cubicBezTo>
                    <a:pt x="66" y="13"/>
                    <a:pt x="68" y="14"/>
                    <a:pt x="70" y="13"/>
                  </a:cubicBezTo>
                  <a:cubicBezTo>
                    <a:pt x="72" y="13"/>
                    <a:pt x="73" y="10"/>
                    <a:pt x="74" y="9"/>
                  </a:cubicBezTo>
                  <a:cubicBezTo>
                    <a:pt x="76" y="9"/>
                    <a:pt x="78" y="10"/>
                    <a:pt x="79" y="9"/>
                  </a:cubicBezTo>
                  <a:cubicBezTo>
                    <a:pt x="79" y="9"/>
                    <a:pt x="79" y="7"/>
                    <a:pt x="80" y="7"/>
                  </a:cubicBezTo>
                  <a:cubicBezTo>
                    <a:pt x="81" y="6"/>
                    <a:pt x="83" y="6"/>
                    <a:pt x="85" y="5"/>
                  </a:cubicBezTo>
                  <a:cubicBezTo>
                    <a:pt x="85" y="5"/>
                    <a:pt x="86" y="3"/>
                    <a:pt x="86" y="3"/>
                  </a:cubicBezTo>
                  <a:cubicBezTo>
                    <a:pt x="88" y="3"/>
                    <a:pt x="92" y="5"/>
                    <a:pt x="94" y="5"/>
                  </a:cubicBezTo>
                  <a:cubicBezTo>
                    <a:pt x="99" y="5"/>
                    <a:pt x="101" y="2"/>
                    <a:pt x="105" y="2"/>
                  </a:cubicBezTo>
                  <a:cubicBezTo>
                    <a:pt x="109" y="2"/>
                    <a:pt x="111" y="3"/>
                    <a:pt x="115" y="2"/>
                  </a:cubicBezTo>
                  <a:cubicBezTo>
                    <a:pt x="115" y="2"/>
                    <a:pt x="115" y="3"/>
                    <a:pt x="115" y="3"/>
                  </a:cubicBezTo>
                  <a:cubicBezTo>
                    <a:pt x="117" y="4"/>
                    <a:pt x="118" y="2"/>
                    <a:pt x="119" y="2"/>
                  </a:cubicBezTo>
                  <a:cubicBezTo>
                    <a:pt x="122" y="2"/>
                    <a:pt x="122" y="3"/>
                    <a:pt x="124" y="3"/>
                  </a:cubicBezTo>
                  <a:cubicBezTo>
                    <a:pt x="124" y="1"/>
                    <a:pt x="124" y="1"/>
                    <a:pt x="124" y="1"/>
                  </a:cubicBezTo>
                  <a:cubicBezTo>
                    <a:pt x="126" y="1"/>
                    <a:pt x="127" y="1"/>
                    <a:pt x="128" y="0"/>
                  </a:cubicBezTo>
                  <a:cubicBezTo>
                    <a:pt x="130" y="2"/>
                    <a:pt x="131" y="2"/>
                    <a:pt x="132" y="5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4" y="3"/>
                    <a:pt x="134" y="2"/>
                    <a:pt x="135" y="1"/>
                  </a:cubicBezTo>
                  <a:cubicBezTo>
                    <a:pt x="136" y="1"/>
                    <a:pt x="137" y="1"/>
                    <a:pt x="138" y="2"/>
                  </a:cubicBezTo>
                  <a:cubicBezTo>
                    <a:pt x="138" y="2"/>
                    <a:pt x="137" y="9"/>
                    <a:pt x="139" y="10"/>
                  </a:cubicBezTo>
                  <a:cubicBezTo>
                    <a:pt x="141" y="11"/>
                    <a:pt x="140" y="13"/>
                    <a:pt x="140" y="15"/>
                  </a:cubicBezTo>
                  <a:cubicBezTo>
                    <a:pt x="140" y="17"/>
                    <a:pt x="142" y="20"/>
                    <a:pt x="142" y="24"/>
                  </a:cubicBezTo>
                  <a:cubicBezTo>
                    <a:pt x="143" y="27"/>
                    <a:pt x="140" y="26"/>
                    <a:pt x="140" y="28"/>
                  </a:cubicBezTo>
                  <a:cubicBezTo>
                    <a:pt x="140" y="30"/>
                    <a:pt x="138" y="33"/>
                    <a:pt x="136" y="34"/>
                  </a:cubicBezTo>
                  <a:cubicBezTo>
                    <a:pt x="134" y="34"/>
                    <a:pt x="133" y="33"/>
                    <a:pt x="133" y="36"/>
                  </a:cubicBezTo>
                  <a:cubicBezTo>
                    <a:pt x="133" y="39"/>
                    <a:pt x="134" y="46"/>
                    <a:pt x="134" y="46"/>
                  </a:cubicBezTo>
                  <a:cubicBezTo>
                    <a:pt x="134" y="46"/>
                    <a:pt x="137" y="45"/>
                    <a:pt x="138" y="47"/>
                  </a:cubicBezTo>
                  <a:cubicBezTo>
                    <a:pt x="139" y="49"/>
                    <a:pt x="140" y="55"/>
                    <a:pt x="140" y="55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7" y="76"/>
                    <a:pt x="147" y="76"/>
                    <a:pt x="146" y="77"/>
                  </a:cubicBezTo>
                  <a:cubicBezTo>
                    <a:pt x="145" y="78"/>
                    <a:pt x="148" y="81"/>
                    <a:pt x="148" y="81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50" y="102"/>
                    <a:pt x="150" y="102"/>
                    <a:pt x="150" y="102"/>
                  </a:cubicBezTo>
                  <a:cubicBezTo>
                    <a:pt x="150" y="102"/>
                    <a:pt x="146" y="105"/>
                    <a:pt x="147" y="105"/>
                  </a:cubicBezTo>
                  <a:cubicBezTo>
                    <a:pt x="149" y="105"/>
                    <a:pt x="148" y="108"/>
                    <a:pt x="148" y="108"/>
                  </a:cubicBezTo>
                  <a:cubicBezTo>
                    <a:pt x="148" y="108"/>
                    <a:pt x="148" y="116"/>
                    <a:pt x="147" y="120"/>
                  </a:cubicBezTo>
                  <a:cubicBezTo>
                    <a:pt x="147" y="123"/>
                    <a:pt x="142" y="124"/>
                    <a:pt x="142" y="124"/>
                  </a:cubicBezTo>
                  <a:cubicBezTo>
                    <a:pt x="142" y="124"/>
                    <a:pt x="143" y="126"/>
                    <a:pt x="145" y="128"/>
                  </a:cubicBezTo>
                  <a:cubicBezTo>
                    <a:pt x="146" y="130"/>
                    <a:pt x="146" y="133"/>
                    <a:pt x="148" y="134"/>
                  </a:cubicBezTo>
                  <a:cubicBezTo>
                    <a:pt x="150" y="136"/>
                    <a:pt x="150" y="137"/>
                    <a:pt x="150" y="140"/>
                  </a:cubicBezTo>
                  <a:cubicBezTo>
                    <a:pt x="150" y="142"/>
                    <a:pt x="152" y="145"/>
                    <a:pt x="154" y="145"/>
                  </a:cubicBezTo>
                  <a:cubicBezTo>
                    <a:pt x="156" y="145"/>
                    <a:pt x="158" y="146"/>
                    <a:pt x="160" y="147"/>
                  </a:cubicBezTo>
                  <a:cubicBezTo>
                    <a:pt x="162" y="147"/>
                    <a:pt x="162" y="150"/>
                    <a:pt x="164" y="150"/>
                  </a:cubicBezTo>
                  <a:cubicBezTo>
                    <a:pt x="166" y="150"/>
                    <a:pt x="169" y="154"/>
                    <a:pt x="169" y="154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Freeform 348">
              <a:extLst>
                <a:ext uri="{FF2B5EF4-FFF2-40B4-BE49-F238E27FC236}">
                  <a16:creationId xmlns:a16="http://schemas.microsoft.com/office/drawing/2014/main" id="{00C5ACB1-59B5-CE4E-B7FD-383809FD1A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088" y="2561336"/>
              <a:ext cx="59282" cy="120360"/>
            </a:xfrm>
            <a:custGeom>
              <a:avLst/>
              <a:gdLst>
                <a:gd name="T0" fmla="*/ 0 w 17"/>
                <a:gd name="T1" fmla="*/ 6 h 34"/>
                <a:gd name="T2" fmla="*/ 1 w 17"/>
                <a:gd name="T3" fmla="*/ 8 h 34"/>
                <a:gd name="T4" fmla="*/ 4 w 17"/>
                <a:gd name="T5" fmla="*/ 8 h 34"/>
                <a:gd name="T6" fmla="*/ 4 w 17"/>
                <a:gd name="T7" fmla="*/ 15 h 34"/>
                <a:gd name="T8" fmla="*/ 2 w 17"/>
                <a:gd name="T9" fmla="*/ 24 h 34"/>
                <a:gd name="T10" fmla="*/ 9 w 17"/>
                <a:gd name="T11" fmla="*/ 31 h 34"/>
                <a:gd name="T12" fmla="*/ 10 w 17"/>
                <a:gd name="T13" fmla="*/ 34 h 34"/>
                <a:gd name="T14" fmla="*/ 12 w 17"/>
                <a:gd name="T15" fmla="*/ 34 h 34"/>
                <a:gd name="T16" fmla="*/ 13 w 17"/>
                <a:gd name="T17" fmla="*/ 32 h 34"/>
                <a:gd name="T18" fmla="*/ 15 w 17"/>
                <a:gd name="T19" fmla="*/ 31 h 34"/>
                <a:gd name="T20" fmla="*/ 17 w 17"/>
                <a:gd name="T21" fmla="*/ 27 h 34"/>
                <a:gd name="T22" fmla="*/ 17 w 17"/>
                <a:gd name="T23" fmla="*/ 23 h 34"/>
                <a:gd name="T24" fmla="*/ 15 w 17"/>
                <a:gd name="T25" fmla="*/ 19 h 34"/>
                <a:gd name="T26" fmla="*/ 14 w 17"/>
                <a:gd name="T27" fmla="*/ 15 h 34"/>
                <a:gd name="T28" fmla="*/ 15 w 17"/>
                <a:gd name="T29" fmla="*/ 10 h 34"/>
                <a:gd name="T30" fmla="*/ 14 w 17"/>
                <a:gd name="T31" fmla="*/ 5 h 34"/>
                <a:gd name="T32" fmla="*/ 10 w 17"/>
                <a:gd name="T33" fmla="*/ 1 h 34"/>
                <a:gd name="T34" fmla="*/ 8 w 17"/>
                <a:gd name="T35" fmla="*/ 3 h 34"/>
                <a:gd name="T36" fmla="*/ 6 w 17"/>
                <a:gd name="T37" fmla="*/ 0 h 34"/>
                <a:gd name="T38" fmla="*/ 1 w 17"/>
                <a:gd name="T39" fmla="*/ 3 h 34"/>
                <a:gd name="T40" fmla="*/ 0 w 17"/>
                <a:gd name="T41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34">
                  <a:moveTo>
                    <a:pt x="0" y="6"/>
                  </a:moveTo>
                  <a:cubicBezTo>
                    <a:pt x="0" y="7"/>
                    <a:pt x="1" y="7"/>
                    <a:pt x="1" y="8"/>
                  </a:cubicBezTo>
                  <a:cubicBezTo>
                    <a:pt x="2" y="8"/>
                    <a:pt x="4" y="8"/>
                    <a:pt x="4" y="8"/>
                  </a:cubicBezTo>
                  <a:cubicBezTo>
                    <a:pt x="4" y="11"/>
                    <a:pt x="3" y="15"/>
                    <a:pt x="4" y="15"/>
                  </a:cubicBezTo>
                  <a:cubicBezTo>
                    <a:pt x="4" y="18"/>
                    <a:pt x="2" y="20"/>
                    <a:pt x="2" y="24"/>
                  </a:cubicBezTo>
                  <a:cubicBezTo>
                    <a:pt x="3" y="28"/>
                    <a:pt x="7" y="29"/>
                    <a:pt x="9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0" y="34"/>
                    <a:pt x="11" y="34"/>
                    <a:pt x="12" y="34"/>
                  </a:cubicBezTo>
                  <a:cubicBezTo>
                    <a:pt x="14" y="34"/>
                    <a:pt x="13" y="32"/>
                    <a:pt x="13" y="32"/>
                  </a:cubicBezTo>
                  <a:cubicBezTo>
                    <a:pt x="13" y="32"/>
                    <a:pt x="15" y="32"/>
                    <a:pt x="15" y="31"/>
                  </a:cubicBezTo>
                  <a:cubicBezTo>
                    <a:pt x="16" y="29"/>
                    <a:pt x="17" y="27"/>
                    <a:pt x="17" y="27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6" y="21"/>
                    <a:pt x="15" y="19"/>
                  </a:cubicBezTo>
                  <a:cubicBezTo>
                    <a:pt x="13" y="17"/>
                    <a:pt x="13" y="17"/>
                    <a:pt x="14" y="15"/>
                  </a:cubicBezTo>
                  <a:cubicBezTo>
                    <a:pt x="15" y="13"/>
                    <a:pt x="15" y="10"/>
                    <a:pt x="15" y="1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Freeform 349">
              <a:extLst>
                <a:ext uri="{FF2B5EF4-FFF2-40B4-BE49-F238E27FC236}">
                  <a16:creationId xmlns:a16="http://schemas.microsoft.com/office/drawing/2014/main" id="{5DE80DDA-E57A-9646-B048-3A11103DC0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088" y="2561336"/>
              <a:ext cx="59282" cy="120360"/>
            </a:xfrm>
            <a:custGeom>
              <a:avLst/>
              <a:gdLst>
                <a:gd name="T0" fmla="*/ 0 w 17"/>
                <a:gd name="T1" fmla="*/ 6 h 34"/>
                <a:gd name="T2" fmla="*/ 1 w 17"/>
                <a:gd name="T3" fmla="*/ 8 h 34"/>
                <a:gd name="T4" fmla="*/ 4 w 17"/>
                <a:gd name="T5" fmla="*/ 8 h 34"/>
                <a:gd name="T6" fmla="*/ 4 w 17"/>
                <a:gd name="T7" fmla="*/ 15 h 34"/>
                <a:gd name="T8" fmla="*/ 2 w 17"/>
                <a:gd name="T9" fmla="*/ 24 h 34"/>
                <a:gd name="T10" fmla="*/ 9 w 17"/>
                <a:gd name="T11" fmla="*/ 31 h 34"/>
                <a:gd name="T12" fmla="*/ 10 w 17"/>
                <a:gd name="T13" fmla="*/ 34 h 34"/>
                <a:gd name="T14" fmla="*/ 12 w 17"/>
                <a:gd name="T15" fmla="*/ 34 h 34"/>
                <a:gd name="T16" fmla="*/ 13 w 17"/>
                <a:gd name="T17" fmla="*/ 32 h 34"/>
                <a:gd name="T18" fmla="*/ 15 w 17"/>
                <a:gd name="T19" fmla="*/ 31 h 34"/>
                <a:gd name="T20" fmla="*/ 17 w 17"/>
                <a:gd name="T21" fmla="*/ 27 h 34"/>
                <a:gd name="T22" fmla="*/ 17 w 17"/>
                <a:gd name="T23" fmla="*/ 23 h 34"/>
                <a:gd name="T24" fmla="*/ 15 w 17"/>
                <a:gd name="T25" fmla="*/ 19 h 34"/>
                <a:gd name="T26" fmla="*/ 14 w 17"/>
                <a:gd name="T27" fmla="*/ 15 h 34"/>
                <a:gd name="T28" fmla="*/ 15 w 17"/>
                <a:gd name="T29" fmla="*/ 10 h 34"/>
                <a:gd name="T30" fmla="*/ 14 w 17"/>
                <a:gd name="T31" fmla="*/ 5 h 34"/>
                <a:gd name="T32" fmla="*/ 10 w 17"/>
                <a:gd name="T33" fmla="*/ 1 h 34"/>
                <a:gd name="T34" fmla="*/ 8 w 17"/>
                <a:gd name="T35" fmla="*/ 3 h 34"/>
                <a:gd name="T36" fmla="*/ 6 w 17"/>
                <a:gd name="T37" fmla="*/ 0 h 34"/>
                <a:gd name="T38" fmla="*/ 1 w 17"/>
                <a:gd name="T39" fmla="*/ 3 h 34"/>
                <a:gd name="T40" fmla="*/ 0 w 17"/>
                <a:gd name="T41" fmla="*/ 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34">
                  <a:moveTo>
                    <a:pt x="0" y="6"/>
                  </a:moveTo>
                  <a:cubicBezTo>
                    <a:pt x="0" y="7"/>
                    <a:pt x="1" y="7"/>
                    <a:pt x="1" y="8"/>
                  </a:cubicBezTo>
                  <a:cubicBezTo>
                    <a:pt x="2" y="8"/>
                    <a:pt x="4" y="8"/>
                    <a:pt x="4" y="8"/>
                  </a:cubicBezTo>
                  <a:cubicBezTo>
                    <a:pt x="4" y="11"/>
                    <a:pt x="3" y="15"/>
                    <a:pt x="4" y="15"/>
                  </a:cubicBezTo>
                  <a:cubicBezTo>
                    <a:pt x="4" y="18"/>
                    <a:pt x="2" y="20"/>
                    <a:pt x="2" y="24"/>
                  </a:cubicBezTo>
                  <a:cubicBezTo>
                    <a:pt x="3" y="28"/>
                    <a:pt x="7" y="29"/>
                    <a:pt x="9" y="31"/>
                  </a:cubicBezTo>
                  <a:cubicBezTo>
                    <a:pt x="10" y="32"/>
                    <a:pt x="10" y="33"/>
                    <a:pt x="10" y="34"/>
                  </a:cubicBezTo>
                  <a:cubicBezTo>
                    <a:pt x="10" y="34"/>
                    <a:pt x="11" y="34"/>
                    <a:pt x="12" y="34"/>
                  </a:cubicBezTo>
                  <a:cubicBezTo>
                    <a:pt x="14" y="34"/>
                    <a:pt x="13" y="32"/>
                    <a:pt x="13" y="32"/>
                  </a:cubicBezTo>
                  <a:cubicBezTo>
                    <a:pt x="13" y="32"/>
                    <a:pt x="15" y="32"/>
                    <a:pt x="15" y="31"/>
                  </a:cubicBezTo>
                  <a:cubicBezTo>
                    <a:pt x="16" y="29"/>
                    <a:pt x="17" y="27"/>
                    <a:pt x="17" y="27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6" y="21"/>
                    <a:pt x="15" y="19"/>
                  </a:cubicBezTo>
                  <a:cubicBezTo>
                    <a:pt x="13" y="17"/>
                    <a:pt x="13" y="17"/>
                    <a:pt x="14" y="15"/>
                  </a:cubicBezTo>
                  <a:cubicBezTo>
                    <a:pt x="15" y="13"/>
                    <a:pt x="15" y="10"/>
                    <a:pt x="15" y="1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Freeform 350">
              <a:extLst>
                <a:ext uri="{FF2B5EF4-FFF2-40B4-BE49-F238E27FC236}">
                  <a16:creationId xmlns:a16="http://schemas.microsoft.com/office/drawing/2014/main" id="{0C3838B7-A496-B041-940E-57C8D03193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196" y="1113433"/>
              <a:ext cx="11378432" cy="1029341"/>
            </a:xfrm>
            <a:custGeom>
              <a:avLst/>
              <a:gdLst>
                <a:gd name="T0" fmla="*/ 3206 w 3230"/>
                <a:gd name="T1" fmla="*/ 128 h 292"/>
                <a:gd name="T2" fmla="*/ 3227 w 3230"/>
                <a:gd name="T3" fmla="*/ 139 h 292"/>
                <a:gd name="T4" fmla="*/ 422 w 3230"/>
                <a:gd name="T5" fmla="*/ 230 h 292"/>
                <a:gd name="T6" fmla="*/ 435 w 3230"/>
                <a:gd name="T7" fmla="*/ 226 h 292"/>
                <a:gd name="T8" fmla="*/ 419 w 3230"/>
                <a:gd name="T9" fmla="*/ 204 h 292"/>
                <a:gd name="T10" fmla="*/ 407 w 3230"/>
                <a:gd name="T11" fmla="*/ 193 h 292"/>
                <a:gd name="T12" fmla="*/ 198 w 3230"/>
                <a:gd name="T13" fmla="*/ 242 h 292"/>
                <a:gd name="T14" fmla="*/ 215 w 3230"/>
                <a:gd name="T15" fmla="*/ 183 h 292"/>
                <a:gd name="T16" fmla="*/ 306 w 3230"/>
                <a:gd name="T17" fmla="*/ 164 h 292"/>
                <a:gd name="T18" fmla="*/ 14 w 3230"/>
                <a:gd name="T19" fmla="*/ 288 h 292"/>
                <a:gd name="T20" fmla="*/ 53 w 3230"/>
                <a:gd name="T21" fmla="*/ 284 h 292"/>
                <a:gd name="T22" fmla="*/ 20 w 3230"/>
                <a:gd name="T23" fmla="*/ 282 h 292"/>
                <a:gd name="T24" fmla="*/ 71 w 3230"/>
                <a:gd name="T25" fmla="*/ 283 h 292"/>
                <a:gd name="T26" fmla="*/ 122 w 3230"/>
                <a:gd name="T27" fmla="*/ 270 h 292"/>
                <a:gd name="T28" fmla="*/ 132 w 3230"/>
                <a:gd name="T29" fmla="*/ 270 h 292"/>
                <a:gd name="T30" fmla="*/ 167 w 3230"/>
                <a:gd name="T31" fmla="*/ 248 h 292"/>
                <a:gd name="T32" fmla="*/ 441 w 3230"/>
                <a:gd name="T33" fmla="*/ 244 h 292"/>
                <a:gd name="T34" fmla="*/ 440 w 3230"/>
                <a:gd name="T35" fmla="*/ 236 h 292"/>
                <a:gd name="T36" fmla="*/ 421 w 3230"/>
                <a:gd name="T37" fmla="*/ 222 h 292"/>
                <a:gd name="T38" fmla="*/ 424 w 3230"/>
                <a:gd name="T39" fmla="*/ 216 h 292"/>
                <a:gd name="T40" fmla="*/ 252 w 3230"/>
                <a:gd name="T41" fmla="*/ 204 h 292"/>
                <a:gd name="T42" fmla="*/ 254 w 3230"/>
                <a:gd name="T43" fmla="*/ 216 h 292"/>
                <a:gd name="T44" fmla="*/ 263 w 3230"/>
                <a:gd name="T45" fmla="*/ 196 h 292"/>
                <a:gd name="T46" fmla="*/ 150 w 3230"/>
                <a:gd name="T47" fmla="*/ 171 h 292"/>
                <a:gd name="T48" fmla="*/ 119 w 3230"/>
                <a:gd name="T49" fmla="*/ 129 h 292"/>
                <a:gd name="T50" fmla="*/ 351 w 3230"/>
                <a:gd name="T51" fmla="*/ 17 h 292"/>
                <a:gd name="T52" fmla="*/ 301 w 3230"/>
                <a:gd name="T53" fmla="*/ 15 h 292"/>
                <a:gd name="T54" fmla="*/ 260 w 3230"/>
                <a:gd name="T55" fmla="*/ 10 h 292"/>
                <a:gd name="T56" fmla="*/ 212 w 3230"/>
                <a:gd name="T57" fmla="*/ 8 h 292"/>
                <a:gd name="T58" fmla="*/ 178 w 3230"/>
                <a:gd name="T59" fmla="*/ 22 h 292"/>
                <a:gd name="T60" fmla="*/ 147 w 3230"/>
                <a:gd name="T61" fmla="*/ 53 h 292"/>
                <a:gd name="T62" fmla="*/ 182 w 3230"/>
                <a:gd name="T63" fmla="*/ 68 h 292"/>
                <a:gd name="T64" fmla="*/ 180 w 3230"/>
                <a:gd name="T65" fmla="*/ 85 h 292"/>
                <a:gd name="T66" fmla="*/ 134 w 3230"/>
                <a:gd name="T67" fmla="*/ 85 h 292"/>
                <a:gd name="T68" fmla="*/ 168 w 3230"/>
                <a:gd name="T69" fmla="*/ 104 h 292"/>
                <a:gd name="T70" fmla="*/ 179 w 3230"/>
                <a:gd name="T71" fmla="*/ 123 h 292"/>
                <a:gd name="T72" fmla="*/ 149 w 3230"/>
                <a:gd name="T73" fmla="*/ 142 h 292"/>
                <a:gd name="T74" fmla="*/ 165 w 3230"/>
                <a:gd name="T75" fmla="*/ 157 h 292"/>
                <a:gd name="T76" fmla="*/ 176 w 3230"/>
                <a:gd name="T77" fmla="*/ 165 h 292"/>
                <a:gd name="T78" fmla="*/ 189 w 3230"/>
                <a:gd name="T79" fmla="*/ 186 h 292"/>
                <a:gd name="T80" fmla="*/ 214 w 3230"/>
                <a:gd name="T81" fmla="*/ 190 h 292"/>
                <a:gd name="T82" fmla="*/ 211 w 3230"/>
                <a:gd name="T83" fmla="*/ 214 h 292"/>
                <a:gd name="T84" fmla="*/ 170 w 3230"/>
                <a:gd name="T85" fmla="*/ 242 h 292"/>
                <a:gd name="T86" fmla="*/ 190 w 3230"/>
                <a:gd name="T87" fmla="*/ 234 h 292"/>
                <a:gd name="T88" fmla="*/ 218 w 3230"/>
                <a:gd name="T89" fmla="*/ 219 h 292"/>
                <a:gd name="T90" fmla="*/ 246 w 3230"/>
                <a:gd name="T91" fmla="*/ 195 h 292"/>
                <a:gd name="T92" fmla="*/ 256 w 3230"/>
                <a:gd name="T93" fmla="*/ 171 h 292"/>
                <a:gd name="T94" fmla="*/ 287 w 3230"/>
                <a:gd name="T95" fmla="*/ 148 h 292"/>
                <a:gd name="T96" fmla="*/ 273 w 3230"/>
                <a:gd name="T97" fmla="*/ 178 h 292"/>
                <a:gd name="T98" fmla="*/ 289 w 3230"/>
                <a:gd name="T99" fmla="*/ 170 h 292"/>
                <a:gd name="T100" fmla="*/ 308 w 3230"/>
                <a:gd name="T101" fmla="*/ 156 h 292"/>
                <a:gd name="T102" fmla="*/ 321 w 3230"/>
                <a:gd name="T103" fmla="*/ 163 h 292"/>
                <a:gd name="T104" fmla="*/ 359 w 3230"/>
                <a:gd name="T105" fmla="*/ 172 h 292"/>
                <a:gd name="T106" fmla="*/ 384 w 3230"/>
                <a:gd name="T107" fmla="*/ 181 h 292"/>
                <a:gd name="T108" fmla="*/ 411 w 3230"/>
                <a:gd name="T109" fmla="*/ 207 h 292"/>
                <a:gd name="T110" fmla="*/ 416 w 3230"/>
                <a:gd name="T111" fmla="*/ 189 h 292"/>
                <a:gd name="T112" fmla="*/ 433 w 3230"/>
                <a:gd name="T113" fmla="*/ 223 h 292"/>
                <a:gd name="T114" fmla="*/ 443 w 3230"/>
                <a:gd name="T115" fmla="*/ 226 h 292"/>
                <a:gd name="T116" fmla="*/ 453 w 3230"/>
                <a:gd name="T117" fmla="*/ 242 h 292"/>
                <a:gd name="T118" fmla="*/ 463 w 3230"/>
                <a:gd name="T119" fmla="*/ 232 h 292"/>
                <a:gd name="T120" fmla="*/ 402 w 3230"/>
                <a:gd name="T121" fmla="*/ 17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30" h="292">
                  <a:moveTo>
                    <a:pt x="87" y="160"/>
                  </a:moveTo>
                  <a:cubicBezTo>
                    <a:pt x="85" y="163"/>
                    <a:pt x="86" y="161"/>
                    <a:pt x="87" y="164"/>
                  </a:cubicBezTo>
                  <a:cubicBezTo>
                    <a:pt x="88" y="165"/>
                    <a:pt x="90" y="165"/>
                    <a:pt x="90" y="165"/>
                  </a:cubicBezTo>
                  <a:cubicBezTo>
                    <a:pt x="91" y="166"/>
                    <a:pt x="93" y="165"/>
                    <a:pt x="93" y="164"/>
                  </a:cubicBezTo>
                  <a:cubicBezTo>
                    <a:pt x="89" y="163"/>
                    <a:pt x="89" y="163"/>
                    <a:pt x="89" y="163"/>
                  </a:cubicBezTo>
                  <a:cubicBezTo>
                    <a:pt x="87" y="162"/>
                    <a:pt x="89" y="161"/>
                    <a:pt x="87" y="160"/>
                  </a:cubicBezTo>
                  <a:close/>
                  <a:moveTo>
                    <a:pt x="3214" y="127"/>
                  </a:moveTo>
                  <a:cubicBezTo>
                    <a:pt x="3213" y="130"/>
                    <a:pt x="3213" y="130"/>
                    <a:pt x="3213" y="130"/>
                  </a:cubicBezTo>
                  <a:cubicBezTo>
                    <a:pt x="3212" y="130"/>
                    <a:pt x="3211" y="130"/>
                    <a:pt x="3210" y="130"/>
                  </a:cubicBezTo>
                  <a:cubicBezTo>
                    <a:pt x="3209" y="131"/>
                    <a:pt x="3209" y="131"/>
                    <a:pt x="3209" y="131"/>
                  </a:cubicBezTo>
                  <a:cubicBezTo>
                    <a:pt x="3206" y="131"/>
                    <a:pt x="3206" y="131"/>
                    <a:pt x="3206" y="131"/>
                  </a:cubicBezTo>
                  <a:cubicBezTo>
                    <a:pt x="3206" y="130"/>
                    <a:pt x="3206" y="128"/>
                    <a:pt x="3206" y="128"/>
                  </a:cubicBezTo>
                  <a:cubicBezTo>
                    <a:pt x="3205" y="127"/>
                    <a:pt x="3205" y="129"/>
                    <a:pt x="3205" y="129"/>
                  </a:cubicBezTo>
                  <a:cubicBezTo>
                    <a:pt x="3203" y="129"/>
                    <a:pt x="3205" y="132"/>
                    <a:pt x="3204" y="133"/>
                  </a:cubicBezTo>
                  <a:cubicBezTo>
                    <a:pt x="3203" y="133"/>
                    <a:pt x="3203" y="133"/>
                    <a:pt x="3203" y="133"/>
                  </a:cubicBezTo>
                  <a:cubicBezTo>
                    <a:pt x="3203" y="133"/>
                    <a:pt x="3203" y="134"/>
                    <a:pt x="3203" y="135"/>
                  </a:cubicBezTo>
                  <a:cubicBezTo>
                    <a:pt x="3204" y="135"/>
                    <a:pt x="3205" y="135"/>
                    <a:pt x="3205" y="135"/>
                  </a:cubicBezTo>
                  <a:cubicBezTo>
                    <a:pt x="3205" y="135"/>
                    <a:pt x="3206" y="136"/>
                    <a:pt x="3207" y="135"/>
                  </a:cubicBezTo>
                  <a:cubicBezTo>
                    <a:pt x="3210" y="135"/>
                    <a:pt x="3213" y="131"/>
                    <a:pt x="3217" y="133"/>
                  </a:cubicBezTo>
                  <a:cubicBezTo>
                    <a:pt x="3217" y="134"/>
                    <a:pt x="3217" y="134"/>
                    <a:pt x="3217" y="134"/>
                  </a:cubicBezTo>
                  <a:cubicBezTo>
                    <a:pt x="3218" y="135"/>
                    <a:pt x="3223" y="139"/>
                    <a:pt x="3223" y="139"/>
                  </a:cubicBezTo>
                  <a:cubicBezTo>
                    <a:pt x="3224" y="140"/>
                    <a:pt x="3223" y="142"/>
                    <a:pt x="3224" y="142"/>
                  </a:cubicBezTo>
                  <a:cubicBezTo>
                    <a:pt x="3225" y="142"/>
                    <a:pt x="3226" y="142"/>
                    <a:pt x="3227" y="142"/>
                  </a:cubicBezTo>
                  <a:cubicBezTo>
                    <a:pt x="3227" y="142"/>
                    <a:pt x="3227" y="139"/>
                    <a:pt x="3227" y="139"/>
                  </a:cubicBezTo>
                  <a:cubicBezTo>
                    <a:pt x="3227" y="138"/>
                    <a:pt x="3228" y="138"/>
                    <a:pt x="3229" y="138"/>
                  </a:cubicBezTo>
                  <a:cubicBezTo>
                    <a:pt x="3230" y="137"/>
                    <a:pt x="3230" y="137"/>
                    <a:pt x="3230" y="137"/>
                  </a:cubicBezTo>
                  <a:cubicBezTo>
                    <a:pt x="3228" y="136"/>
                    <a:pt x="3225" y="136"/>
                    <a:pt x="3223" y="135"/>
                  </a:cubicBezTo>
                  <a:cubicBezTo>
                    <a:pt x="3221" y="133"/>
                    <a:pt x="3218" y="126"/>
                    <a:pt x="3214" y="127"/>
                  </a:cubicBezTo>
                  <a:close/>
                  <a:moveTo>
                    <a:pt x="408" y="193"/>
                  </a:moveTo>
                  <a:cubicBezTo>
                    <a:pt x="409" y="194"/>
                    <a:pt x="407" y="195"/>
                    <a:pt x="407" y="195"/>
                  </a:cubicBezTo>
                  <a:cubicBezTo>
                    <a:pt x="407" y="195"/>
                    <a:pt x="407" y="193"/>
                    <a:pt x="408" y="193"/>
                  </a:cubicBezTo>
                  <a:close/>
                  <a:moveTo>
                    <a:pt x="435" y="242"/>
                  </a:moveTo>
                  <a:cubicBezTo>
                    <a:pt x="436" y="243"/>
                    <a:pt x="436" y="244"/>
                    <a:pt x="436" y="244"/>
                  </a:cubicBezTo>
                  <a:cubicBezTo>
                    <a:pt x="438" y="245"/>
                    <a:pt x="436" y="244"/>
                    <a:pt x="437" y="244"/>
                  </a:cubicBezTo>
                  <a:cubicBezTo>
                    <a:pt x="437" y="243"/>
                    <a:pt x="436" y="243"/>
                    <a:pt x="435" y="242"/>
                  </a:cubicBezTo>
                  <a:close/>
                  <a:moveTo>
                    <a:pt x="422" y="230"/>
                  </a:moveTo>
                  <a:cubicBezTo>
                    <a:pt x="422" y="231"/>
                    <a:pt x="422" y="231"/>
                    <a:pt x="422" y="231"/>
                  </a:cubicBezTo>
                  <a:cubicBezTo>
                    <a:pt x="425" y="232"/>
                    <a:pt x="423" y="230"/>
                    <a:pt x="422" y="230"/>
                  </a:cubicBezTo>
                  <a:close/>
                  <a:moveTo>
                    <a:pt x="435" y="226"/>
                  </a:moveTo>
                  <a:cubicBezTo>
                    <a:pt x="435" y="227"/>
                    <a:pt x="435" y="227"/>
                    <a:pt x="435" y="227"/>
                  </a:cubicBezTo>
                  <a:cubicBezTo>
                    <a:pt x="435" y="228"/>
                    <a:pt x="439" y="229"/>
                    <a:pt x="440" y="230"/>
                  </a:cubicBezTo>
                  <a:cubicBezTo>
                    <a:pt x="440" y="230"/>
                    <a:pt x="440" y="231"/>
                    <a:pt x="440" y="232"/>
                  </a:cubicBezTo>
                  <a:cubicBezTo>
                    <a:pt x="440" y="232"/>
                    <a:pt x="441" y="232"/>
                    <a:pt x="440" y="231"/>
                  </a:cubicBezTo>
                  <a:cubicBezTo>
                    <a:pt x="442" y="231"/>
                    <a:pt x="440" y="230"/>
                    <a:pt x="440" y="230"/>
                  </a:cubicBezTo>
                  <a:cubicBezTo>
                    <a:pt x="440" y="229"/>
                    <a:pt x="440" y="228"/>
                    <a:pt x="440" y="228"/>
                  </a:cubicBezTo>
                  <a:cubicBezTo>
                    <a:pt x="438" y="227"/>
                    <a:pt x="438" y="228"/>
                    <a:pt x="437" y="228"/>
                  </a:cubicBezTo>
                  <a:cubicBezTo>
                    <a:pt x="437" y="226"/>
                    <a:pt x="437" y="226"/>
                    <a:pt x="437" y="226"/>
                  </a:cubicBezTo>
                  <a:cubicBezTo>
                    <a:pt x="436" y="226"/>
                    <a:pt x="436" y="226"/>
                    <a:pt x="435" y="226"/>
                  </a:cubicBezTo>
                  <a:close/>
                  <a:moveTo>
                    <a:pt x="408" y="212"/>
                  </a:moveTo>
                  <a:cubicBezTo>
                    <a:pt x="408" y="213"/>
                    <a:pt x="408" y="214"/>
                    <a:pt x="408" y="214"/>
                  </a:cubicBezTo>
                  <a:cubicBezTo>
                    <a:pt x="407" y="214"/>
                    <a:pt x="407" y="217"/>
                    <a:pt x="409" y="216"/>
                  </a:cubicBezTo>
                  <a:cubicBezTo>
                    <a:pt x="409" y="215"/>
                    <a:pt x="409" y="212"/>
                    <a:pt x="408" y="212"/>
                  </a:cubicBezTo>
                  <a:close/>
                  <a:moveTo>
                    <a:pt x="425" y="206"/>
                  </a:moveTo>
                  <a:cubicBezTo>
                    <a:pt x="426" y="207"/>
                    <a:pt x="426" y="207"/>
                    <a:pt x="426" y="207"/>
                  </a:cubicBezTo>
                  <a:cubicBezTo>
                    <a:pt x="425" y="206"/>
                    <a:pt x="426" y="206"/>
                    <a:pt x="425" y="206"/>
                  </a:cubicBezTo>
                  <a:close/>
                  <a:moveTo>
                    <a:pt x="401" y="201"/>
                  </a:moveTo>
                  <a:cubicBezTo>
                    <a:pt x="402" y="203"/>
                    <a:pt x="402" y="203"/>
                    <a:pt x="402" y="203"/>
                  </a:cubicBezTo>
                  <a:cubicBezTo>
                    <a:pt x="402" y="202"/>
                    <a:pt x="402" y="201"/>
                    <a:pt x="401" y="201"/>
                  </a:cubicBezTo>
                  <a:close/>
                  <a:moveTo>
                    <a:pt x="416" y="199"/>
                  </a:moveTo>
                  <a:cubicBezTo>
                    <a:pt x="417" y="201"/>
                    <a:pt x="419" y="203"/>
                    <a:pt x="419" y="204"/>
                  </a:cubicBezTo>
                  <a:cubicBezTo>
                    <a:pt x="419" y="205"/>
                    <a:pt x="419" y="207"/>
                    <a:pt x="419" y="208"/>
                  </a:cubicBezTo>
                  <a:cubicBezTo>
                    <a:pt x="419" y="209"/>
                    <a:pt x="421" y="209"/>
                    <a:pt x="421" y="210"/>
                  </a:cubicBezTo>
                  <a:cubicBezTo>
                    <a:pt x="421" y="210"/>
                    <a:pt x="421" y="213"/>
                    <a:pt x="420" y="212"/>
                  </a:cubicBezTo>
                  <a:cubicBezTo>
                    <a:pt x="421" y="215"/>
                    <a:pt x="421" y="215"/>
                    <a:pt x="421" y="215"/>
                  </a:cubicBezTo>
                  <a:cubicBezTo>
                    <a:pt x="423" y="213"/>
                    <a:pt x="427" y="212"/>
                    <a:pt x="425" y="208"/>
                  </a:cubicBezTo>
                  <a:cubicBezTo>
                    <a:pt x="425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4" y="205"/>
                    <a:pt x="424" y="203"/>
                    <a:pt x="424" y="202"/>
                  </a:cubicBezTo>
                  <a:cubicBezTo>
                    <a:pt x="421" y="200"/>
                    <a:pt x="422" y="200"/>
                    <a:pt x="416" y="199"/>
                  </a:cubicBezTo>
                  <a:close/>
                  <a:moveTo>
                    <a:pt x="402" y="187"/>
                  </a:moveTo>
                  <a:cubicBezTo>
                    <a:pt x="403" y="189"/>
                    <a:pt x="403" y="189"/>
                    <a:pt x="403" y="189"/>
                  </a:cubicBezTo>
                  <a:cubicBezTo>
                    <a:pt x="407" y="190"/>
                    <a:pt x="406" y="189"/>
                    <a:pt x="407" y="193"/>
                  </a:cubicBezTo>
                  <a:cubicBezTo>
                    <a:pt x="405" y="193"/>
                    <a:pt x="404" y="192"/>
                    <a:pt x="401" y="192"/>
                  </a:cubicBezTo>
                  <a:cubicBezTo>
                    <a:pt x="401" y="190"/>
                    <a:pt x="401" y="190"/>
                    <a:pt x="400" y="189"/>
                  </a:cubicBezTo>
                  <a:cubicBezTo>
                    <a:pt x="401" y="188"/>
                    <a:pt x="400" y="187"/>
                    <a:pt x="402" y="187"/>
                  </a:cubicBezTo>
                  <a:close/>
                  <a:moveTo>
                    <a:pt x="413" y="183"/>
                  </a:moveTo>
                  <a:cubicBezTo>
                    <a:pt x="413" y="183"/>
                    <a:pt x="413" y="185"/>
                    <a:pt x="413" y="185"/>
                  </a:cubicBezTo>
                  <a:cubicBezTo>
                    <a:pt x="411" y="186"/>
                    <a:pt x="412" y="183"/>
                    <a:pt x="413" y="183"/>
                  </a:cubicBezTo>
                  <a:close/>
                  <a:moveTo>
                    <a:pt x="176" y="246"/>
                  </a:moveTo>
                  <a:cubicBezTo>
                    <a:pt x="175" y="246"/>
                    <a:pt x="172" y="250"/>
                    <a:pt x="176" y="248"/>
                  </a:cubicBezTo>
                  <a:cubicBezTo>
                    <a:pt x="176" y="248"/>
                    <a:pt x="178" y="245"/>
                    <a:pt x="176" y="246"/>
                  </a:cubicBezTo>
                  <a:close/>
                  <a:moveTo>
                    <a:pt x="198" y="242"/>
                  </a:moveTo>
                  <a:cubicBezTo>
                    <a:pt x="197" y="243"/>
                    <a:pt x="194" y="248"/>
                    <a:pt x="197" y="246"/>
                  </a:cubicBezTo>
                  <a:cubicBezTo>
                    <a:pt x="198" y="246"/>
                    <a:pt x="199" y="242"/>
                    <a:pt x="198" y="242"/>
                  </a:cubicBezTo>
                  <a:close/>
                  <a:moveTo>
                    <a:pt x="192" y="239"/>
                  </a:moveTo>
                  <a:cubicBezTo>
                    <a:pt x="192" y="239"/>
                    <a:pt x="191" y="241"/>
                    <a:pt x="191" y="242"/>
                  </a:cubicBezTo>
                  <a:cubicBezTo>
                    <a:pt x="192" y="241"/>
                    <a:pt x="195" y="241"/>
                    <a:pt x="193" y="240"/>
                  </a:cubicBezTo>
                  <a:cubicBezTo>
                    <a:pt x="193" y="239"/>
                    <a:pt x="193" y="239"/>
                    <a:pt x="192" y="239"/>
                  </a:cubicBezTo>
                  <a:close/>
                  <a:moveTo>
                    <a:pt x="257" y="214"/>
                  </a:moveTo>
                  <a:cubicBezTo>
                    <a:pt x="256" y="216"/>
                    <a:pt x="256" y="216"/>
                    <a:pt x="256" y="216"/>
                  </a:cubicBezTo>
                  <a:cubicBezTo>
                    <a:pt x="257" y="216"/>
                    <a:pt x="258" y="216"/>
                    <a:pt x="258" y="216"/>
                  </a:cubicBezTo>
                  <a:cubicBezTo>
                    <a:pt x="258" y="216"/>
                    <a:pt x="260" y="213"/>
                    <a:pt x="257" y="214"/>
                  </a:cubicBezTo>
                  <a:close/>
                  <a:moveTo>
                    <a:pt x="257" y="198"/>
                  </a:moveTo>
                  <a:cubicBezTo>
                    <a:pt x="257" y="200"/>
                    <a:pt x="257" y="200"/>
                    <a:pt x="257" y="200"/>
                  </a:cubicBezTo>
                  <a:cubicBezTo>
                    <a:pt x="260" y="200"/>
                    <a:pt x="259" y="199"/>
                    <a:pt x="257" y="198"/>
                  </a:cubicBezTo>
                  <a:close/>
                  <a:moveTo>
                    <a:pt x="215" y="183"/>
                  </a:moveTo>
                  <a:cubicBezTo>
                    <a:pt x="216" y="182"/>
                    <a:pt x="216" y="185"/>
                    <a:pt x="215" y="185"/>
                  </a:cubicBezTo>
                  <a:cubicBezTo>
                    <a:pt x="214" y="184"/>
                    <a:pt x="214" y="183"/>
                    <a:pt x="215" y="183"/>
                  </a:cubicBezTo>
                  <a:close/>
                  <a:moveTo>
                    <a:pt x="309" y="167"/>
                  </a:moveTo>
                  <a:cubicBezTo>
                    <a:pt x="309" y="169"/>
                    <a:pt x="309" y="170"/>
                    <a:pt x="308" y="171"/>
                  </a:cubicBezTo>
                  <a:cubicBezTo>
                    <a:pt x="308" y="172"/>
                    <a:pt x="307" y="172"/>
                    <a:pt x="307" y="173"/>
                  </a:cubicBezTo>
                  <a:cubicBezTo>
                    <a:pt x="309" y="171"/>
                    <a:pt x="313" y="169"/>
                    <a:pt x="309" y="167"/>
                  </a:cubicBezTo>
                  <a:close/>
                  <a:moveTo>
                    <a:pt x="315" y="165"/>
                  </a:moveTo>
                  <a:cubicBezTo>
                    <a:pt x="315" y="167"/>
                    <a:pt x="315" y="167"/>
                    <a:pt x="315" y="167"/>
                  </a:cubicBezTo>
                  <a:cubicBezTo>
                    <a:pt x="317" y="167"/>
                    <a:pt x="317" y="165"/>
                    <a:pt x="315" y="165"/>
                  </a:cubicBezTo>
                  <a:close/>
                  <a:moveTo>
                    <a:pt x="306" y="164"/>
                  </a:moveTo>
                  <a:cubicBezTo>
                    <a:pt x="306" y="165"/>
                    <a:pt x="306" y="165"/>
                    <a:pt x="306" y="165"/>
                  </a:cubicBezTo>
                  <a:cubicBezTo>
                    <a:pt x="308" y="166"/>
                    <a:pt x="307" y="164"/>
                    <a:pt x="306" y="164"/>
                  </a:cubicBezTo>
                  <a:close/>
                  <a:moveTo>
                    <a:pt x="155" y="158"/>
                  </a:moveTo>
                  <a:cubicBezTo>
                    <a:pt x="155" y="159"/>
                    <a:pt x="153" y="159"/>
                    <a:pt x="154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6" y="161"/>
                    <a:pt x="155" y="162"/>
                    <a:pt x="157" y="163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159" y="163"/>
                    <a:pt x="164" y="162"/>
                    <a:pt x="159" y="159"/>
                  </a:cubicBezTo>
                  <a:cubicBezTo>
                    <a:pt x="158" y="158"/>
                    <a:pt x="157" y="159"/>
                    <a:pt x="155" y="158"/>
                  </a:cubicBezTo>
                  <a:close/>
                  <a:moveTo>
                    <a:pt x="157" y="129"/>
                  </a:moveTo>
                  <a:cubicBezTo>
                    <a:pt x="158" y="130"/>
                    <a:pt x="156" y="130"/>
                    <a:pt x="156" y="130"/>
                  </a:cubicBezTo>
                  <a:cubicBezTo>
                    <a:pt x="156" y="130"/>
                    <a:pt x="156" y="132"/>
                    <a:pt x="156" y="132"/>
                  </a:cubicBezTo>
                  <a:cubicBezTo>
                    <a:pt x="160" y="131"/>
                    <a:pt x="161" y="132"/>
                    <a:pt x="157" y="129"/>
                  </a:cubicBezTo>
                  <a:close/>
                  <a:moveTo>
                    <a:pt x="14" y="288"/>
                  </a:moveTo>
                  <a:cubicBezTo>
                    <a:pt x="13" y="290"/>
                    <a:pt x="13" y="290"/>
                    <a:pt x="13" y="290"/>
                  </a:cubicBezTo>
                  <a:cubicBezTo>
                    <a:pt x="14" y="290"/>
                    <a:pt x="16" y="292"/>
                    <a:pt x="16" y="292"/>
                  </a:cubicBezTo>
                  <a:cubicBezTo>
                    <a:pt x="18" y="292"/>
                    <a:pt x="18" y="292"/>
                    <a:pt x="18" y="292"/>
                  </a:cubicBezTo>
                  <a:cubicBezTo>
                    <a:pt x="18" y="292"/>
                    <a:pt x="18" y="291"/>
                    <a:pt x="18" y="290"/>
                  </a:cubicBezTo>
                  <a:cubicBezTo>
                    <a:pt x="17" y="289"/>
                    <a:pt x="15" y="288"/>
                    <a:pt x="14" y="288"/>
                  </a:cubicBezTo>
                  <a:close/>
                  <a:moveTo>
                    <a:pt x="42" y="284"/>
                  </a:moveTo>
                  <a:cubicBezTo>
                    <a:pt x="43" y="285"/>
                    <a:pt x="43" y="287"/>
                    <a:pt x="44" y="288"/>
                  </a:cubicBezTo>
                  <a:cubicBezTo>
                    <a:pt x="45" y="288"/>
                    <a:pt x="45" y="288"/>
                    <a:pt x="45" y="288"/>
                  </a:cubicBezTo>
                  <a:cubicBezTo>
                    <a:pt x="44" y="286"/>
                    <a:pt x="44" y="286"/>
                    <a:pt x="44" y="286"/>
                  </a:cubicBezTo>
                  <a:cubicBezTo>
                    <a:pt x="45" y="286"/>
                    <a:pt x="45" y="285"/>
                    <a:pt x="45" y="284"/>
                  </a:cubicBezTo>
                  <a:cubicBezTo>
                    <a:pt x="45" y="284"/>
                    <a:pt x="43" y="284"/>
                    <a:pt x="42" y="284"/>
                  </a:cubicBezTo>
                  <a:close/>
                  <a:moveTo>
                    <a:pt x="53" y="284"/>
                  </a:moveTo>
                  <a:cubicBezTo>
                    <a:pt x="52" y="284"/>
                    <a:pt x="52" y="287"/>
                    <a:pt x="52" y="288"/>
                  </a:cubicBezTo>
                  <a:cubicBezTo>
                    <a:pt x="52" y="287"/>
                    <a:pt x="54" y="285"/>
                    <a:pt x="54" y="285"/>
                  </a:cubicBezTo>
                  <a:cubicBezTo>
                    <a:pt x="54" y="285"/>
                    <a:pt x="53" y="282"/>
                    <a:pt x="53" y="284"/>
                  </a:cubicBezTo>
                  <a:close/>
                  <a:moveTo>
                    <a:pt x="49" y="284"/>
                  </a:moveTo>
                  <a:cubicBezTo>
                    <a:pt x="49" y="284"/>
                    <a:pt x="48" y="288"/>
                    <a:pt x="49" y="287"/>
                  </a:cubicBezTo>
                  <a:cubicBezTo>
                    <a:pt x="50" y="287"/>
                    <a:pt x="52" y="282"/>
                    <a:pt x="49" y="284"/>
                  </a:cubicBezTo>
                  <a:close/>
                  <a:moveTo>
                    <a:pt x="83" y="283"/>
                  </a:moveTo>
                  <a:cubicBezTo>
                    <a:pt x="83" y="283"/>
                    <a:pt x="82" y="284"/>
                    <a:pt x="82" y="284"/>
                  </a:cubicBezTo>
                  <a:cubicBezTo>
                    <a:pt x="83" y="284"/>
                    <a:pt x="84" y="284"/>
                    <a:pt x="85" y="284"/>
                  </a:cubicBezTo>
                  <a:cubicBezTo>
                    <a:pt x="85" y="284"/>
                    <a:pt x="85" y="283"/>
                    <a:pt x="85" y="283"/>
                  </a:cubicBezTo>
                  <a:cubicBezTo>
                    <a:pt x="84" y="283"/>
                    <a:pt x="83" y="283"/>
                    <a:pt x="83" y="283"/>
                  </a:cubicBezTo>
                  <a:close/>
                  <a:moveTo>
                    <a:pt x="20" y="282"/>
                  </a:moveTo>
                  <a:cubicBezTo>
                    <a:pt x="20" y="283"/>
                    <a:pt x="19" y="284"/>
                    <a:pt x="20" y="286"/>
                  </a:cubicBezTo>
                  <a:cubicBezTo>
                    <a:pt x="20" y="285"/>
                    <a:pt x="22" y="286"/>
                    <a:pt x="22" y="286"/>
                  </a:cubicBezTo>
                  <a:cubicBezTo>
                    <a:pt x="22" y="285"/>
                    <a:pt x="22" y="283"/>
                    <a:pt x="22" y="283"/>
                  </a:cubicBezTo>
                  <a:cubicBezTo>
                    <a:pt x="22" y="283"/>
                    <a:pt x="20" y="282"/>
                    <a:pt x="20" y="282"/>
                  </a:cubicBezTo>
                  <a:close/>
                  <a:moveTo>
                    <a:pt x="4" y="282"/>
                  </a:moveTo>
                  <a:cubicBezTo>
                    <a:pt x="3" y="282"/>
                    <a:pt x="0" y="287"/>
                    <a:pt x="4" y="286"/>
                  </a:cubicBezTo>
                  <a:cubicBezTo>
                    <a:pt x="4" y="285"/>
                    <a:pt x="4" y="282"/>
                    <a:pt x="4" y="282"/>
                  </a:cubicBezTo>
                  <a:close/>
                  <a:moveTo>
                    <a:pt x="71" y="278"/>
                  </a:moveTo>
                  <a:cubicBezTo>
                    <a:pt x="71" y="278"/>
                    <a:pt x="71" y="281"/>
                    <a:pt x="71" y="281"/>
                  </a:cubicBezTo>
                  <a:cubicBezTo>
                    <a:pt x="70" y="282"/>
                    <a:pt x="69" y="281"/>
                    <a:pt x="68" y="282"/>
                  </a:cubicBezTo>
                  <a:cubicBezTo>
                    <a:pt x="68" y="282"/>
                    <a:pt x="68" y="282"/>
                    <a:pt x="68" y="282"/>
                  </a:cubicBezTo>
                  <a:cubicBezTo>
                    <a:pt x="68" y="282"/>
                    <a:pt x="70" y="283"/>
                    <a:pt x="71" y="283"/>
                  </a:cubicBezTo>
                  <a:cubicBezTo>
                    <a:pt x="71" y="283"/>
                    <a:pt x="78" y="275"/>
                    <a:pt x="71" y="278"/>
                  </a:cubicBezTo>
                  <a:close/>
                  <a:moveTo>
                    <a:pt x="103" y="277"/>
                  </a:moveTo>
                  <a:cubicBezTo>
                    <a:pt x="101" y="277"/>
                    <a:pt x="104" y="278"/>
                    <a:pt x="105" y="278"/>
                  </a:cubicBezTo>
                  <a:cubicBezTo>
                    <a:pt x="104" y="278"/>
                    <a:pt x="105" y="277"/>
                    <a:pt x="103" y="277"/>
                  </a:cubicBezTo>
                  <a:close/>
                  <a:moveTo>
                    <a:pt x="109" y="275"/>
                  </a:moveTo>
                  <a:cubicBezTo>
                    <a:pt x="108" y="275"/>
                    <a:pt x="110" y="276"/>
                    <a:pt x="110" y="276"/>
                  </a:cubicBezTo>
                  <a:cubicBezTo>
                    <a:pt x="110" y="276"/>
                    <a:pt x="112" y="274"/>
                    <a:pt x="109" y="275"/>
                  </a:cubicBezTo>
                  <a:close/>
                  <a:moveTo>
                    <a:pt x="126" y="266"/>
                  </a:moveTo>
                  <a:cubicBezTo>
                    <a:pt x="126" y="266"/>
                    <a:pt x="126" y="266"/>
                    <a:pt x="126" y="266"/>
                  </a:cubicBezTo>
                  <a:cubicBezTo>
                    <a:pt x="123" y="268"/>
                    <a:pt x="125" y="268"/>
                    <a:pt x="125" y="268"/>
                  </a:cubicBezTo>
                  <a:cubicBezTo>
                    <a:pt x="124" y="269"/>
                    <a:pt x="123" y="268"/>
                    <a:pt x="122" y="269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21" y="271"/>
                    <a:pt x="122" y="272"/>
                    <a:pt x="121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5" y="269"/>
                    <a:pt x="127" y="268"/>
                  </a:cubicBezTo>
                  <a:cubicBezTo>
                    <a:pt x="128" y="268"/>
                    <a:pt x="128" y="268"/>
                    <a:pt x="128" y="268"/>
                  </a:cubicBezTo>
                  <a:cubicBezTo>
                    <a:pt x="128" y="268"/>
                    <a:pt x="128" y="266"/>
                    <a:pt x="128" y="266"/>
                  </a:cubicBezTo>
                  <a:cubicBezTo>
                    <a:pt x="127" y="266"/>
                    <a:pt x="126" y="265"/>
                    <a:pt x="126" y="266"/>
                  </a:cubicBezTo>
                  <a:close/>
                  <a:moveTo>
                    <a:pt x="137" y="262"/>
                  </a:moveTo>
                  <a:cubicBezTo>
                    <a:pt x="136" y="263"/>
                    <a:pt x="133" y="264"/>
                    <a:pt x="137" y="265"/>
                  </a:cubicBezTo>
                  <a:cubicBezTo>
                    <a:pt x="136" y="265"/>
                    <a:pt x="135" y="267"/>
                    <a:pt x="134" y="268"/>
                  </a:cubicBezTo>
                  <a:cubicBezTo>
                    <a:pt x="133" y="268"/>
                    <a:pt x="132" y="267"/>
                    <a:pt x="131" y="268"/>
                  </a:cubicBezTo>
                  <a:cubicBezTo>
                    <a:pt x="132" y="270"/>
                    <a:pt x="132" y="270"/>
                    <a:pt x="132" y="270"/>
                  </a:cubicBezTo>
                  <a:cubicBezTo>
                    <a:pt x="133" y="270"/>
                    <a:pt x="134" y="269"/>
                    <a:pt x="135" y="270"/>
                  </a:cubicBezTo>
                  <a:cubicBezTo>
                    <a:pt x="137" y="268"/>
                    <a:pt x="139" y="265"/>
                    <a:pt x="141" y="263"/>
                  </a:cubicBezTo>
                  <a:cubicBezTo>
                    <a:pt x="139" y="262"/>
                    <a:pt x="138" y="262"/>
                    <a:pt x="137" y="262"/>
                  </a:cubicBezTo>
                  <a:close/>
                  <a:moveTo>
                    <a:pt x="162" y="245"/>
                  </a:moveTo>
                  <a:cubicBezTo>
                    <a:pt x="161" y="246"/>
                    <a:pt x="161" y="246"/>
                    <a:pt x="161" y="246"/>
                  </a:cubicBezTo>
                  <a:cubicBezTo>
                    <a:pt x="160" y="247"/>
                    <a:pt x="158" y="246"/>
                    <a:pt x="157" y="246"/>
                  </a:cubicBezTo>
                  <a:cubicBezTo>
                    <a:pt x="156" y="248"/>
                    <a:pt x="156" y="250"/>
                    <a:pt x="155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2"/>
                    <a:pt x="154" y="252"/>
                    <a:pt x="154" y="253"/>
                  </a:cubicBezTo>
                  <a:cubicBezTo>
                    <a:pt x="155" y="253"/>
                    <a:pt x="156" y="253"/>
                    <a:pt x="156" y="253"/>
                  </a:cubicBezTo>
                  <a:cubicBezTo>
                    <a:pt x="157" y="253"/>
                    <a:pt x="160" y="250"/>
                    <a:pt x="161" y="250"/>
                  </a:cubicBezTo>
                  <a:cubicBezTo>
                    <a:pt x="165" y="249"/>
                    <a:pt x="166" y="250"/>
                    <a:pt x="167" y="248"/>
                  </a:cubicBezTo>
                  <a:cubicBezTo>
                    <a:pt x="167" y="247"/>
                    <a:pt x="169" y="248"/>
                    <a:pt x="167" y="247"/>
                  </a:cubicBezTo>
                  <a:cubicBezTo>
                    <a:pt x="166" y="246"/>
                    <a:pt x="166" y="245"/>
                    <a:pt x="162" y="245"/>
                  </a:cubicBezTo>
                  <a:close/>
                  <a:moveTo>
                    <a:pt x="430" y="226"/>
                  </a:moveTo>
                  <a:cubicBezTo>
                    <a:pt x="429" y="228"/>
                    <a:pt x="429" y="230"/>
                    <a:pt x="428" y="231"/>
                  </a:cubicBezTo>
                  <a:cubicBezTo>
                    <a:pt x="429" y="231"/>
                    <a:pt x="431" y="231"/>
                    <a:pt x="432" y="231"/>
                  </a:cubicBezTo>
                  <a:cubicBezTo>
                    <a:pt x="432" y="233"/>
                    <a:pt x="432" y="233"/>
                    <a:pt x="433" y="235"/>
                  </a:cubicBezTo>
                  <a:cubicBezTo>
                    <a:pt x="434" y="235"/>
                    <a:pt x="434" y="235"/>
                    <a:pt x="434" y="235"/>
                  </a:cubicBezTo>
                  <a:cubicBezTo>
                    <a:pt x="434" y="235"/>
                    <a:pt x="435" y="234"/>
                    <a:pt x="436" y="234"/>
                  </a:cubicBezTo>
                  <a:cubicBezTo>
                    <a:pt x="436" y="235"/>
                    <a:pt x="435" y="238"/>
                    <a:pt x="436" y="238"/>
                  </a:cubicBezTo>
                  <a:cubicBezTo>
                    <a:pt x="435" y="239"/>
                    <a:pt x="435" y="239"/>
                    <a:pt x="435" y="239"/>
                  </a:cubicBezTo>
                  <a:cubicBezTo>
                    <a:pt x="437" y="239"/>
                    <a:pt x="440" y="240"/>
                    <a:pt x="441" y="241"/>
                  </a:cubicBezTo>
                  <a:cubicBezTo>
                    <a:pt x="441" y="241"/>
                    <a:pt x="440" y="243"/>
                    <a:pt x="441" y="244"/>
                  </a:cubicBezTo>
                  <a:cubicBezTo>
                    <a:pt x="443" y="244"/>
                    <a:pt x="443" y="244"/>
                    <a:pt x="443" y="244"/>
                  </a:cubicBezTo>
                  <a:cubicBezTo>
                    <a:pt x="443" y="245"/>
                    <a:pt x="443" y="246"/>
                    <a:pt x="443" y="248"/>
                  </a:cubicBezTo>
                  <a:cubicBezTo>
                    <a:pt x="443" y="248"/>
                    <a:pt x="444" y="248"/>
                    <a:pt x="444" y="249"/>
                  </a:cubicBezTo>
                  <a:cubicBezTo>
                    <a:pt x="445" y="249"/>
                    <a:pt x="447" y="249"/>
                    <a:pt x="448" y="249"/>
                  </a:cubicBezTo>
                  <a:cubicBezTo>
                    <a:pt x="447" y="242"/>
                    <a:pt x="449" y="243"/>
                    <a:pt x="445" y="244"/>
                  </a:cubicBezTo>
                  <a:cubicBezTo>
                    <a:pt x="446" y="242"/>
                    <a:pt x="446" y="242"/>
                    <a:pt x="446" y="240"/>
                  </a:cubicBezTo>
                  <a:cubicBezTo>
                    <a:pt x="446" y="240"/>
                    <a:pt x="446" y="238"/>
                    <a:pt x="446" y="238"/>
                  </a:cubicBezTo>
                  <a:cubicBezTo>
                    <a:pt x="445" y="238"/>
                    <a:pt x="443" y="239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0" y="236"/>
                    <a:pt x="440" y="236"/>
                    <a:pt x="440" y="236"/>
                  </a:cubicBezTo>
                  <a:cubicBezTo>
                    <a:pt x="439" y="234"/>
                    <a:pt x="440" y="233"/>
                    <a:pt x="439" y="232"/>
                  </a:cubicBezTo>
                  <a:cubicBezTo>
                    <a:pt x="438" y="231"/>
                    <a:pt x="436" y="231"/>
                    <a:pt x="435" y="230"/>
                  </a:cubicBezTo>
                  <a:cubicBezTo>
                    <a:pt x="434" y="230"/>
                    <a:pt x="435" y="228"/>
                    <a:pt x="434" y="228"/>
                  </a:cubicBezTo>
                  <a:cubicBezTo>
                    <a:pt x="434" y="227"/>
                    <a:pt x="430" y="227"/>
                    <a:pt x="430" y="226"/>
                  </a:cubicBezTo>
                  <a:close/>
                  <a:moveTo>
                    <a:pt x="412" y="210"/>
                  </a:moveTo>
                  <a:cubicBezTo>
                    <a:pt x="412" y="210"/>
                    <a:pt x="411" y="213"/>
                    <a:pt x="411" y="214"/>
                  </a:cubicBezTo>
                  <a:cubicBezTo>
                    <a:pt x="411" y="215"/>
                    <a:pt x="413" y="217"/>
                    <a:pt x="414" y="218"/>
                  </a:cubicBezTo>
                  <a:cubicBezTo>
                    <a:pt x="414" y="218"/>
                    <a:pt x="414" y="219"/>
                    <a:pt x="414" y="220"/>
                  </a:cubicBezTo>
                  <a:cubicBezTo>
                    <a:pt x="414" y="220"/>
                    <a:pt x="417" y="221"/>
                    <a:pt x="417" y="221"/>
                  </a:cubicBezTo>
                  <a:cubicBezTo>
                    <a:pt x="418" y="222"/>
                    <a:pt x="417" y="223"/>
                    <a:pt x="418" y="224"/>
                  </a:cubicBezTo>
                  <a:cubicBezTo>
                    <a:pt x="418" y="225"/>
                    <a:pt x="420" y="225"/>
                    <a:pt x="420" y="226"/>
                  </a:cubicBezTo>
                  <a:cubicBezTo>
                    <a:pt x="421" y="224"/>
                    <a:pt x="421" y="224"/>
                    <a:pt x="421" y="222"/>
                  </a:cubicBezTo>
                  <a:cubicBezTo>
                    <a:pt x="422" y="223"/>
                    <a:pt x="422" y="223"/>
                    <a:pt x="422" y="225"/>
                  </a:cubicBezTo>
                  <a:cubicBezTo>
                    <a:pt x="423" y="225"/>
                    <a:pt x="425" y="225"/>
                    <a:pt x="425" y="225"/>
                  </a:cubicBezTo>
                  <a:cubicBezTo>
                    <a:pt x="423" y="226"/>
                    <a:pt x="424" y="229"/>
                    <a:pt x="425" y="230"/>
                  </a:cubicBezTo>
                  <a:cubicBezTo>
                    <a:pt x="425" y="230"/>
                    <a:pt x="427" y="229"/>
                    <a:pt x="427" y="228"/>
                  </a:cubicBezTo>
                  <a:cubicBezTo>
                    <a:pt x="427" y="227"/>
                    <a:pt x="427" y="224"/>
                    <a:pt x="427" y="224"/>
                  </a:cubicBezTo>
                  <a:cubicBezTo>
                    <a:pt x="427" y="224"/>
                    <a:pt x="427" y="224"/>
                    <a:pt x="427" y="224"/>
                  </a:cubicBezTo>
                  <a:cubicBezTo>
                    <a:pt x="429" y="224"/>
                    <a:pt x="428" y="226"/>
                    <a:pt x="430" y="225"/>
                  </a:cubicBezTo>
                  <a:cubicBezTo>
                    <a:pt x="430" y="225"/>
                    <a:pt x="432" y="224"/>
                    <a:pt x="430" y="224"/>
                  </a:cubicBezTo>
                  <a:cubicBezTo>
                    <a:pt x="431" y="223"/>
                    <a:pt x="430" y="222"/>
                    <a:pt x="430" y="222"/>
                  </a:cubicBezTo>
                  <a:cubicBezTo>
                    <a:pt x="430" y="222"/>
                    <a:pt x="431" y="222"/>
                    <a:pt x="432" y="222"/>
                  </a:cubicBezTo>
                  <a:cubicBezTo>
                    <a:pt x="431" y="221"/>
                    <a:pt x="432" y="220"/>
                    <a:pt x="432" y="218"/>
                  </a:cubicBezTo>
                  <a:cubicBezTo>
                    <a:pt x="431" y="215"/>
                    <a:pt x="427" y="216"/>
                    <a:pt x="424" y="216"/>
                  </a:cubicBezTo>
                  <a:cubicBezTo>
                    <a:pt x="425" y="216"/>
                    <a:pt x="425" y="220"/>
                    <a:pt x="424" y="220"/>
                  </a:cubicBezTo>
                  <a:cubicBezTo>
                    <a:pt x="425" y="221"/>
                    <a:pt x="426" y="221"/>
                    <a:pt x="426" y="221"/>
                  </a:cubicBezTo>
                  <a:cubicBezTo>
                    <a:pt x="429" y="223"/>
                    <a:pt x="424" y="222"/>
                    <a:pt x="424" y="222"/>
                  </a:cubicBezTo>
                  <a:cubicBezTo>
                    <a:pt x="424" y="221"/>
                    <a:pt x="424" y="220"/>
                    <a:pt x="423" y="219"/>
                  </a:cubicBezTo>
                  <a:cubicBezTo>
                    <a:pt x="423" y="219"/>
                    <a:pt x="421" y="221"/>
                    <a:pt x="421" y="220"/>
                  </a:cubicBezTo>
                  <a:cubicBezTo>
                    <a:pt x="419" y="219"/>
                    <a:pt x="420" y="215"/>
                    <a:pt x="418" y="213"/>
                  </a:cubicBezTo>
                  <a:cubicBezTo>
                    <a:pt x="418" y="213"/>
                    <a:pt x="417" y="213"/>
                    <a:pt x="416" y="213"/>
                  </a:cubicBezTo>
                  <a:cubicBezTo>
                    <a:pt x="416" y="212"/>
                    <a:pt x="416" y="212"/>
                    <a:pt x="416" y="212"/>
                  </a:cubicBezTo>
                  <a:cubicBezTo>
                    <a:pt x="415" y="212"/>
                    <a:pt x="413" y="211"/>
                    <a:pt x="412" y="210"/>
                  </a:cubicBezTo>
                  <a:close/>
                  <a:moveTo>
                    <a:pt x="258" y="202"/>
                  </a:moveTo>
                  <a:cubicBezTo>
                    <a:pt x="257" y="202"/>
                    <a:pt x="258" y="204"/>
                    <a:pt x="258" y="204"/>
                  </a:cubicBezTo>
                  <a:cubicBezTo>
                    <a:pt x="256" y="204"/>
                    <a:pt x="254" y="204"/>
                    <a:pt x="252" y="204"/>
                  </a:cubicBezTo>
                  <a:cubicBezTo>
                    <a:pt x="252" y="204"/>
                    <a:pt x="252" y="203"/>
                    <a:pt x="252" y="202"/>
                  </a:cubicBezTo>
                  <a:cubicBezTo>
                    <a:pt x="251" y="202"/>
                    <a:pt x="250" y="203"/>
                    <a:pt x="250" y="202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248" y="203"/>
                    <a:pt x="250" y="206"/>
                    <a:pt x="250" y="206"/>
                  </a:cubicBezTo>
                  <a:cubicBezTo>
                    <a:pt x="251" y="205"/>
                    <a:pt x="250" y="208"/>
                    <a:pt x="250" y="208"/>
                  </a:cubicBezTo>
                  <a:cubicBezTo>
                    <a:pt x="247" y="208"/>
                    <a:pt x="239" y="206"/>
                    <a:pt x="245" y="211"/>
                  </a:cubicBezTo>
                  <a:cubicBezTo>
                    <a:pt x="245" y="212"/>
                    <a:pt x="244" y="214"/>
                    <a:pt x="244" y="214"/>
                  </a:cubicBezTo>
                  <a:cubicBezTo>
                    <a:pt x="245" y="214"/>
                    <a:pt x="245" y="216"/>
                    <a:pt x="247" y="215"/>
                  </a:cubicBezTo>
                  <a:cubicBezTo>
                    <a:pt x="247" y="215"/>
                    <a:pt x="248" y="213"/>
                    <a:pt x="248" y="213"/>
                  </a:cubicBezTo>
                  <a:cubicBezTo>
                    <a:pt x="249" y="214"/>
                    <a:pt x="250" y="214"/>
                    <a:pt x="252" y="214"/>
                  </a:cubicBezTo>
                  <a:cubicBezTo>
                    <a:pt x="252" y="215"/>
                    <a:pt x="251" y="216"/>
                    <a:pt x="252" y="216"/>
                  </a:cubicBezTo>
                  <a:cubicBezTo>
                    <a:pt x="252" y="217"/>
                    <a:pt x="253" y="216"/>
                    <a:pt x="254" y="216"/>
                  </a:cubicBezTo>
                  <a:cubicBezTo>
                    <a:pt x="254" y="216"/>
                    <a:pt x="254" y="214"/>
                    <a:pt x="254" y="214"/>
                  </a:cubicBezTo>
                  <a:cubicBezTo>
                    <a:pt x="256" y="212"/>
                    <a:pt x="259" y="212"/>
                    <a:pt x="262" y="212"/>
                  </a:cubicBezTo>
                  <a:cubicBezTo>
                    <a:pt x="262" y="210"/>
                    <a:pt x="262" y="210"/>
                    <a:pt x="262" y="210"/>
                  </a:cubicBezTo>
                  <a:cubicBezTo>
                    <a:pt x="258" y="210"/>
                    <a:pt x="262" y="210"/>
                    <a:pt x="260" y="209"/>
                  </a:cubicBezTo>
                  <a:cubicBezTo>
                    <a:pt x="261" y="209"/>
                    <a:pt x="269" y="210"/>
                    <a:pt x="266" y="208"/>
                  </a:cubicBezTo>
                  <a:cubicBezTo>
                    <a:pt x="263" y="207"/>
                    <a:pt x="263" y="207"/>
                    <a:pt x="263" y="204"/>
                  </a:cubicBezTo>
                  <a:cubicBezTo>
                    <a:pt x="261" y="203"/>
                    <a:pt x="262" y="205"/>
                    <a:pt x="260" y="204"/>
                  </a:cubicBezTo>
                  <a:cubicBezTo>
                    <a:pt x="260" y="204"/>
                    <a:pt x="259" y="202"/>
                    <a:pt x="258" y="202"/>
                  </a:cubicBezTo>
                  <a:close/>
                  <a:moveTo>
                    <a:pt x="260" y="192"/>
                  </a:moveTo>
                  <a:cubicBezTo>
                    <a:pt x="259" y="194"/>
                    <a:pt x="256" y="199"/>
                    <a:pt x="260" y="198"/>
                  </a:cubicBezTo>
                  <a:cubicBezTo>
                    <a:pt x="260" y="198"/>
                    <a:pt x="261" y="197"/>
                    <a:pt x="261" y="196"/>
                  </a:cubicBezTo>
                  <a:cubicBezTo>
                    <a:pt x="262" y="196"/>
                    <a:pt x="262" y="197"/>
                    <a:pt x="263" y="196"/>
                  </a:cubicBezTo>
                  <a:cubicBezTo>
                    <a:pt x="262" y="197"/>
                    <a:pt x="264" y="198"/>
                    <a:pt x="264" y="198"/>
                  </a:cubicBezTo>
                  <a:cubicBezTo>
                    <a:pt x="265" y="198"/>
                    <a:pt x="265" y="197"/>
                    <a:pt x="266" y="197"/>
                  </a:cubicBezTo>
                  <a:cubicBezTo>
                    <a:pt x="263" y="194"/>
                    <a:pt x="263" y="194"/>
                    <a:pt x="263" y="194"/>
                  </a:cubicBezTo>
                  <a:cubicBezTo>
                    <a:pt x="263" y="194"/>
                    <a:pt x="263" y="193"/>
                    <a:pt x="263" y="192"/>
                  </a:cubicBezTo>
                  <a:cubicBezTo>
                    <a:pt x="262" y="192"/>
                    <a:pt x="261" y="193"/>
                    <a:pt x="260" y="192"/>
                  </a:cubicBezTo>
                  <a:close/>
                  <a:moveTo>
                    <a:pt x="145" y="166"/>
                  </a:moveTo>
                  <a:cubicBezTo>
                    <a:pt x="144" y="166"/>
                    <a:pt x="142" y="168"/>
                    <a:pt x="142" y="169"/>
                  </a:cubicBezTo>
                  <a:cubicBezTo>
                    <a:pt x="140" y="169"/>
                    <a:pt x="137" y="169"/>
                    <a:pt x="135" y="169"/>
                  </a:cubicBezTo>
                  <a:cubicBezTo>
                    <a:pt x="135" y="170"/>
                    <a:pt x="135" y="171"/>
                    <a:pt x="136" y="172"/>
                  </a:cubicBezTo>
                  <a:cubicBezTo>
                    <a:pt x="136" y="172"/>
                    <a:pt x="144" y="175"/>
                    <a:pt x="144" y="175"/>
                  </a:cubicBezTo>
                  <a:cubicBezTo>
                    <a:pt x="145" y="173"/>
                    <a:pt x="145" y="173"/>
                    <a:pt x="145" y="173"/>
                  </a:cubicBezTo>
                  <a:cubicBezTo>
                    <a:pt x="147" y="172"/>
                    <a:pt x="148" y="172"/>
                    <a:pt x="150" y="171"/>
                  </a:cubicBezTo>
                  <a:cubicBezTo>
                    <a:pt x="149" y="168"/>
                    <a:pt x="149" y="165"/>
                    <a:pt x="145" y="166"/>
                  </a:cubicBezTo>
                  <a:close/>
                  <a:moveTo>
                    <a:pt x="107" y="116"/>
                  </a:moveTo>
                  <a:cubicBezTo>
                    <a:pt x="106" y="116"/>
                    <a:pt x="105" y="119"/>
                    <a:pt x="105" y="119"/>
                  </a:cubicBezTo>
                  <a:cubicBezTo>
                    <a:pt x="104" y="119"/>
                    <a:pt x="99" y="118"/>
                    <a:pt x="99" y="118"/>
                  </a:cubicBezTo>
                  <a:cubicBezTo>
                    <a:pt x="98" y="118"/>
                    <a:pt x="98" y="118"/>
                    <a:pt x="97" y="117"/>
                  </a:cubicBezTo>
                  <a:cubicBezTo>
                    <a:pt x="97" y="118"/>
                    <a:pt x="96" y="119"/>
                    <a:pt x="96" y="119"/>
                  </a:cubicBezTo>
                  <a:cubicBezTo>
                    <a:pt x="96" y="120"/>
                    <a:pt x="97" y="123"/>
                    <a:pt x="97" y="123"/>
                  </a:cubicBezTo>
                  <a:cubicBezTo>
                    <a:pt x="101" y="122"/>
                    <a:pt x="107" y="120"/>
                    <a:pt x="111" y="123"/>
                  </a:cubicBezTo>
                  <a:cubicBezTo>
                    <a:pt x="112" y="123"/>
                    <a:pt x="112" y="125"/>
                    <a:pt x="113" y="125"/>
                  </a:cubicBezTo>
                  <a:cubicBezTo>
                    <a:pt x="114" y="126"/>
                    <a:pt x="115" y="125"/>
                    <a:pt x="116" y="127"/>
                  </a:cubicBezTo>
                  <a:cubicBezTo>
                    <a:pt x="116" y="127"/>
                    <a:pt x="116" y="129"/>
                    <a:pt x="116" y="129"/>
                  </a:cubicBezTo>
                  <a:cubicBezTo>
                    <a:pt x="116" y="129"/>
                    <a:pt x="118" y="129"/>
                    <a:pt x="119" y="129"/>
                  </a:cubicBezTo>
                  <a:cubicBezTo>
                    <a:pt x="119" y="129"/>
                    <a:pt x="119" y="127"/>
                    <a:pt x="119" y="126"/>
                  </a:cubicBezTo>
                  <a:cubicBezTo>
                    <a:pt x="119" y="126"/>
                    <a:pt x="120" y="126"/>
                    <a:pt x="121" y="126"/>
                  </a:cubicBezTo>
                  <a:cubicBezTo>
                    <a:pt x="121" y="126"/>
                    <a:pt x="121" y="124"/>
                    <a:pt x="122" y="124"/>
                  </a:cubicBezTo>
                  <a:cubicBezTo>
                    <a:pt x="118" y="123"/>
                    <a:pt x="115" y="123"/>
                    <a:pt x="113" y="121"/>
                  </a:cubicBezTo>
                  <a:cubicBezTo>
                    <a:pt x="112" y="119"/>
                    <a:pt x="110" y="115"/>
                    <a:pt x="107" y="116"/>
                  </a:cubicBezTo>
                  <a:close/>
                  <a:moveTo>
                    <a:pt x="176" y="74"/>
                  </a:moveTo>
                  <a:cubicBezTo>
                    <a:pt x="176" y="74"/>
                    <a:pt x="176" y="75"/>
                    <a:pt x="176" y="75"/>
                  </a:cubicBezTo>
                  <a:cubicBezTo>
                    <a:pt x="178" y="76"/>
                    <a:pt x="177" y="74"/>
                    <a:pt x="176" y="74"/>
                  </a:cubicBezTo>
                  <a:close/>
                  <a:moveTo>
                    <a:pt x="358" y="22"/>
                  </a:moveTo>
                  <a:cubicBezTo>
                    <a:pt x="358" y="22"/>
                    <a:pt x="357" y="20"/>
                    <a:pt x="357" y="20"/>
                  </a:cubicBezTo>
                  <a:cubicBezTo>
                    <a:pt x="355" y="19"/>
                    <a:pt x="354" y="19"/>
                    <a:pt x="351" y="18"/>
                  </a:cubicBezTo>
                  <a:cubicBezTo>
                    <a:pt x="351" y="17"/>
                    <a:pt x="351" y="17"/>
                    <a:pt x="351" y="17"/>
                  </a:cubicBezTo>
                  <a:cubicBezTo>
                    <a:pt x="348" y="17"/>
                    <a:pt x="347" y="19"/>
                    <a:pt x="344" y="18"/>
                  </a:cubicBezTo>
                  <a:cubicBezTo>
                    <a:pt x="343" y="18"/>
                    <a:pt x="342" y="16"/>
                    <a:pt x="342" y="16"/>
                  </a:cubicBezTo>
                  <a:cubicBezTo>
                    <a:pt x="342" y="16"/>
                    <a:pt x="340" y="16"/>
                    <a:pt x="340" y="16"/>
                  </a:cubicBezTo>
                  <a:cubicBezTo>
                    <a:pt x="340" y="17"/>
                    <a:pt x="339" y="18"/>
                    <a:pt x="339" y="19"/>
                  </a:cubicBezTo>
                  <a:cubicBezTo>
                    <a:pt x="340" y="20"/>
                    <a:pt x="337" y="20"/>
                    <a:pt x="337" y="20"/>
                  </a:cubicBezTo>
                  <a:cubicBezTo>
                    <a:pt x="337" y="20"/>
                    <a:pt x="336" y="18"/>
                    <a:pt x="335" y="18"/>
                  </a:cubicBezTo>
                  <a:cubicBezTo>
                    <a:pt x="334" y="18"/>
                    <a:pt x="334" y="20"/>
                    <a:pt x="333" y="20"/>
                  </a:cubicBezTo>
                  <a:cubicBezTo>
                    <a:pt x="332" y="20"/>
                    <a:pt x="332" y="18"/>
                    <a:pt x="332" y="18"/>
                  </a:cubicBezTo>
                  <a:cubicBezTo>
                    <a:pt x="327" y="17"/>
                    <a:pt x="325" y="17"/>
                    <a:pt x="321" y="17"/>
                  </a:cubicBezTo>
                  <a:cubicBezTo>
                    <a:pt x="320" y="15"/>
                    <a:pt x="320" y="15"/>
                    <a:pt x="320" y="15"/>
                  </a:cubicBezTo>
                  <a:cubicBezTo>
                    <a:pt x="317" y="14"/>
                    <a:pt x="316" y="16"/>
                    <a:pt x="314" y="16"/>
                  </a:cubicBezTo>
                  <a:cubicBezTo>
                    <a:pt x="309" y="16"/>
                    <a:pt x="306" y="14"/>
                    <a:pt x="301" y="15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8" y="13"/>
                    <a:pt x="298" y="15"/>
                    <a:pt x="296" y="14"/>
                  </a:cubicBezTo>
                  <a:cubicBezTo>
                    <a:pt x="295" y="14"/>
                    <a:pt x="293" y="11"/>
                    <a:pt x="292" y="11"/>
                  </a:cubicBezTo>
                  <a:cubicBezTo>
                    <a:pt x="291" y="11"/>
                    <a:pt x="291" y="12"/>
                    <a:pt x="289" y="12"/>
                  </a:cubicBezTo>
                  <a:cubicBezTo>
                    <a:pt x="289" y="10"/>
                    <a:pt x="289" y="10"/>
                    <a:pt x="289" y="10"/>
                  </a:cubicBezTo>
                  <a:cubicBezTo>
                    <a:pt x="286" y="10"/>
                    <a:pt x="285" y="12"/>
                    <a:pt x="283" y="12"/>
                  </a:cubicBezTo>
                  <a:cubicBezTo>
                    <a:pt x="282" y="13"/>
                    <a:pt x="281" y="12"/>
                    <a:pt x="279" y="12"/>
                  </a:cubicBezTo>
                  <a:cubicBezTo>
                    <a:pt x="279" y="12"/>
                    <a:pt x="278" y="14"/>
                    <a:pt x="277" y="14"/>
                  </a:cubicBezTo>
                  <a:cubicBezTo>
                    <a:pt x="276" y="14"/>
                    <a:pt x="272" y="11"/>
                    <a:pt x="270" y="11"/>
                  </a:cubicBezTo>
                  <a:cubicBezTo>
                    <a:pt x="269" y="11"/>
                    <a:pt x="267" y="11"/>
                    <a:pt x="266" y="11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63" y="9"/>
                    <a:pt x="261" y="10"/>
                    <a:pt x="260" y="10"/>
                  </a:cubicBezTo>
                  <a:cubicBezTo>
                    <a:pt x="260" y="8"/>
                    <a:pt x="260" y="8"/>
                    <a:pt x="260" y="8"/>
                  </a:cubicBezTo>
                  <a:cubicBezTo>
                    <a:pt x="262" y="9"/>
                    <a:pt x="260" y="7"/>
                    <a:pt x="260" y="7"/>
                  </a:cubicBezTo>
                  <a:cubicBezTo>
                    <a:pt x="260" y="7"/>
                    <a:pt x="256" y="6"/>
                    <a:pt x="256" y="6"/>
                  </a:cubicBezTo>
                  <a:cubicBezTo>
                    <a:pt x="253" y="6"/>
                    <a:pt x="248" y="9"/>
                    <a:pt x="245" y="8"/>
                  </a:cubicBezTo>
                  <a:cubicBezTo>
                    <a:pt x="242" y="8"/>
                    <a:pt x="243" y="6"/>
                    <a:pt x="242" y="4"/>
                  </a:cubicBezTo>
                  <a:cubicBezTo>
                    <a:pt x="240" y="4"/>
                    <a:pt x="240" y="5"/>
                    <a:pt x="240" y="6"/>
                  </a:cubicBezTo>
                  <a:cubicBezTo>
                    <a:pt x="239" y="6"/>
                    <a:pt x="238" y="5"/>
                    <a:pt x="237" y="6"/>
                  </a:cubicBezTo>
                  <a:cubicBezTo>
                    <a:pt x="236" y="6"/>
                    <a:pt x="234" y="8"/>
                    <a:pt x="233" y="8"/>
                  </a:cubicBezTo>
                  <a:cubicBezTo>
                    <a:pt x="233" y="6"/>
                    <a:pt x="233" y="5"/>
                    <a:pt x="234" y="3"/>
                  </a:cubicBezTo>
                  <a:cubicBezTo>
                    <a:pt x="231" y="2"/>
                    <a:pt x="226" y="0"/>
                    <a:pt x="223" y="0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3"/>
                    <a:pt x="215" y="7"/>
                    <a:pt x="212" y="8"/>
                  </a:cubicBezTo>
                  <a:cubicBezTo>
                    <a:pt x="210" y="8"/>
                    <a:pt x="208" y="7"/>
                    <a:pt x="206" y="8"/>
                  </a:cubicBezTo>
                  <a:cubicBezTo>
                    <a:pt x="205" y="8"/>
                    <a:pt x="204" y="9"/>
                    <a:pt x="204" y="10"/>
                  </a:cubicBezTo>
                  <a:cubicBezTo>
                    <a:pt x="203" y="8"/>
                    <a:pt x="203" y="8"/>
                    <a:pt x="202" y="7"/>
                  </a:cubicBezTo>
                  <a:cubicBezTo>
                    <a:pt x="201" y="8"/>
                    <a:pt x="201" y="9"/>
                    <a:pt x="200" y="10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9" y="10"/>
                    <a:pt x="198" y="9"/>
                    <a:pt x="197" y="10"/>
                  </a:cubicBezTo>
                  <a:cubicBezTo>
                    <a:pt x="197" y="10"/>
                    <a:pt x="197" y="12"/>
                    <a:pt x="197" y="12"/>
                  </a:cubicBezTo>
                  <a:cubicBezTo>
                    <a:pt x="196" y="12"/>
                    <a:pt x="195" y="13"/>
                    <a:pt x="194" y="13"/>
                  </a:cubicBezTo>
                  <a:cubicBezTo>
                    <a:pt x="192" y="14"/>
                    <a:pt x="189" y="12"/>
                    <a:pt x="187" y="13"/>
                  </a:cubicBezTo>
                  <a:cubicBezTo>
                    <a:pt x="186" y="13"/>
                    <a:pt x="185" y="15"/>
                    <a:pt x="184" y="16"/>
                  </a:cubicBezTo>
                  <a:cubicBezTo>
                    <a:pt x="183" y="16"/>
                    <a:pt x="182" y="15"/>
                    <a:pt x="182" y="16"/>
                  </a:cubicBezTo>
                  <a:cubicBezTo>
                    <a:pt x="180" y="17"/>
                    <a:pt x="180" y="20"/>
                    <a:pt x="178" y="22"/>
                  </a:cubicBezTo>
                  <a:cubicBezTo>
                    <a:pt x="177" y="23"/>
                    <a:pt x="175" y="22"/>
                    <a:pt x="174" y="24"/>
                  </a:cubicBezTo>
                  <a:cubicBezTo>
                    <a:pt x="174" y="25"/>
                    <a:pt x="174" y="27"/>
                    <a:pt x="174" y="29"/>
                  </a:cubicBezTo>
                  <a:cubicBezTo>
                    <a:pt x="173" y="30"/>
                    <a:pt x="171" y="31"/>
                    <a:pt x="171" y="32"/>
                  </a:cubicBezTo>
                  <a:cubicBezTo>
                    <a:pt x="170" y="34"/>
                    <a:pt x="170" y="37"/>
                    <a:pt x="170" y="39"/>
                  </a:cubicBezTo>
                  <a:cubicBezTo>
                    <a:pt x="166" y="39"/>
                    <a:pt x="163" y="41"/>
                    <a:pt x="160" y="42"/>
                  </a:cubicBezTo>
                  <a:cubicBezTo>
                    <a:pt x="158" y="42"/>
                    <a:pt x="157" y="40"/>
                    <a:pt x="155" y="41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0" y="43"/>
                    <a:pt x="147" y="42"/>
                    <a:pt x="144" y="42"/>
                  </a:cubicBezTo>
                  <a:cubicBezTo>
                    <a:pt x="144" y="45"/>
                    <a:pt x="145" y="47"/>
                    <a:pt x="145" y="50"/>
                  </a:cubicBezTo>
                  <a:cubicBezTo>
                    <a:pt x="144" y="51"/>
                    <a:pt x="144" y="50"/>
                    <a:pt x="143" y="52"/>
                  </a:cubicBezTo>
                  <a:cubicBezTo>
                    <a:pt x="142" y="51"/>
                    <a:pt x="143" y="51"/>
                    <a:pt x="141" y="52"/>
                  </a:cubicBezTo>
                  <a:cubicBezTo>
                    <a:pt x="143" y="52"/>
                    <a:pt x="145" y="52"/>
                    <a:pt x="147" y="53"/>
                  </a:cubicBezTo>
                  <a:cubicBezTo>
                    <a:pt x="148" y="53"/>
                    <a:pt x="148" y="56"/>
                    <a:pt x="150" y="56"/>
                  </a:cubicBezTo>
                  <a:cubicBezTo>
                    <a:pt x="152" y="57"/>
                    <a:pt x="152" y="56"/>
                    <a:pt x="154" y="57"/>
                  </a:cubicBezTo>
                  <a:cubicBezTo>
                    <a:pt x="155" y="58"/>
                    <a:pt x="159" y="62"/>
                    <a:pt x="160" y="63"/>
                  </a:cubicBezTo>
                  <a:cubicBezTo>
                    <a:pt x="162" y="63"/>
                    <a:pt x="163" y="62"/>
                    <a:pt x="164" y="63"/>
                  </a:cubicBezTo>
                  <a:cubicBezTo>
                    <a:pt x="164" y="63"/>
                    <a:pt x="166" y="65"/>
                    <a:pt x="164" y="64"/>
                  </a:cubicBezTo>
                  <a:cubicBezTo>
                    <a:pt x="165" y="65"/>
                    <a:pt x="165" y="69"/>
                    <a:pt x="165" y="69"/>
                  </a:cubicBezTo>
                  <a:cubicBezTo>
                    <a:pt x="167" y="69"/>
                    <a:pt x="168" y="70"/>
                    <a:pt x="170" y="70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71" y="68"/>
                    <a:pt x="173" y="67"/>
                    <a:pt x="174" y="67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5" y="68"/>
                    <a:pt x="175" y="69"/>
                    <a:pt x="176" y="70"/>
                  </a:cubicBezTo>
                  <a:cubicBezTo>
                    <a:pt x="178" y="70"/>
                    <a:pt x="181" y="69"/>
                    <a:pt x="182" y="68"/>
                  </a:cubicBezTo>
                  <a:cubicBezTo>
                    <a:pt x="182" y="68"/>
                    <a:pt x="183" y="72"/>
                    <a:pt x="182" y="71"/>
                  </a:cubicBezTo>
                  <a:cubicBezTo>
                    <a:pt x="181" y="71"/>
                    <a:pt x="181" y="72"/>
                    <a:pt x="180" y="72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2" y="75"/>
                    <a:pt x="182" y="74"/>
                    <a:pt x="183" y="74"/>
                  </a:cubicBezTo>
                  <a:cubicBezTo>
                    <a:pt x="184" y="75"/>
                    <a:pt x="184" y="75"/>
                    <a:pt x="184" y="75"/>
                  </a:cubicBezTo>
                  <a:cubicBezTo>
                    <a:pt x="186" y="76"/>
                    <a:pt x="189" y="75"/>
                    <a:pt x="192" y="75"/>
                  </a:cubicBezTo>
                  <a:cubicBezTo>
                    <a:pt x="192" y="75"/>
                    <a:pt x="191" y="78"/>
                    <a:pt x="192" y="78"/>
                  </a:cubicBezTo>
                  <a:cubicBezTo>
                    <a:pt x="189" y="78"/>
                    <a:pt x="175" y="78"/>
                    <a:pt x="182" y="81"/>
                  </a:cubicBezTo>
                  <a:cubicBezTo>
                    <a:pt x="182" y="81"/>
                    <a:pt x="183" y="80"/>
                    <a:pt x="184" y="80"/>
                  </a:cubicBezTo>
                  <a:cubicBezTo>
                    <a:pt x="187" y="81"/>
                    <a:pt x="185" y="82"/>
                    <a:pt x="186" y="85"/>
                  </a:cubicBezTo>
                  <a:cubicBezTo>
                    <a:pt x="182" y="84"/>
                    <a:pt x="182" y="83"/>
                    <a:pt x="180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6" y="85"/>
                    <a:pt x="171" y="86"/>
                    <a:pt x="166" y="85"/>
                  </a:cubicBezTo>
                  <a:cubicBezTo>
                    <a:pt x="166" y="85"/>
                    <a:pt x="166" y="83"/>
                    <a:pt x="165" y="83"/>
                  </a:cubicBezTo>
                  <a:cubicBezTo>
                    <a:pt x="164" y="82"/>
                    <a:pt x="163" y="83"/>
                    <a:pt x="162" y="83"/>
                  </a:cubicBezTo>
                  <a:cubicBezTo>
                    <a:pt x="162" y="81"/>
                    <a:pt x="162" y="82"/>
                    <a:pt x="164" y="81"/>
                  </a:cubicBezTo>
                  <a:cubicBezTo>
                    <a:pt x="163" y="79"/>
                    <a:pt x="164" y="77"/>
                    <a:pt x="163" y="75"/>
                  </a:cubicBezTo>
                  <a:cubicBezTo>
                    <a:pt x="163" y="75"/>
                    <a:pt x="162" y="74"/>
                    <a:pt x="162" y="74"/>
                  </a:cubicBezTo>
                  <a:cubicBezTo>
                    <a:pt x="161" y="74"/>
                    <a:pt x="159" y="73"/>
                    <a:pt x="158" y="74"/>
                  </a:cubicBezTo>
                  <a:cubicBezTo>
                    <a:pt x="157" y="74"/>
                    <a:pt x="157" y="75"/>
                    <a:pt x="156" y="75"/>
                  </a:cubicBezTo>
                  <a:cubicBezTo>
                    <a:pt x="154" y="77"/>
                    <a:pt x="149" y="78"/>
                    <a:pt x="147" y="79"/>
                  </a:cubicBezTo>
                  <a:cubicBezTo>
                    <a:pt x="147" y="80"/>
                    <a:pt x="147" y="83"/>
                    <a:pt x="147" y="83"/>
                  </a:cubicBezTo>
                  <a:cubicBezTo>
                    <a:pt x="146" y="84"/>
                    <a:pt x="146" y="83"/>
                    <a:pt x="145" y="84"/>
                  </a:cubicBezTo>
                  <a:cubicBezTo>
                    <a:pt x="141" y="83"/>
                    <a:pt x="138" y="83"/>
                    <a:pt x="134" y="85"/>
                  </a:cubicBezTo>
                  <a:cubicBezTo>
                    <a:pt x="133" y="86"/>
                    <a:pt x="131" y="88"/>
                    <a:pt x="130" y="89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5" y="91"/>
                    <a:pt x="135" y="92"/>
                    <a:pt x="139" y="93"/>
                  </a:cubicBezTo>
                  <a:cubicBezTo>
                    <a:pt x="140" y="93"/>
                    <a:pt x="142" y="93"/>
                    <a:pt x="143" y="93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0" y="95"/>
                    <a:pt x="139" y="95"/>
                    <a:pt x="137" y="96"/>
                  </a:cubicBezTo>
                  <a:cubicBezTo>
                    <a:pt x="137" y="96"/>
                    <a:pt x="137" y="98"/>
                    <a:pt x="138" y="97"/>
                  </a:cubicBezTo>
                  <a:cubicBezTo>
                    <a:pt x="139" y="98"/>
                    <a:pt x="141" y="99"/>
                    <a:pt x="141" y="100"/>
                  </a:cubicBezTo>
                  <a:cubicBezTo>
                    <a:pt x="142" y="101"/>
                    <a:pt x="142" y="103"/>
                    <a:pt x="143" y="10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07"/>
                    <a:pt x="154" y="105"/>
                    <a:pt x="155" y="105"/>
                  </a:cubicBezTo>
                  <a:cubicBezTo>
                    <a:pt x="159" y="104"/>
                    <a:pt x="165" y="104"/>
                    <a:pt x="168" y="104"/>
                  </a:cubicBezTo>
                  <a:cubicBezTo>
                    <a:pt x="169" y="103"/>
                    <a:pt x="168" y="103"/>
                    <a:pt x="169" y="102"/>
                  </a:cubicBezTo>
                  <a:cubicBezTo>
                    <a:pt x="170" y="103"/>
                    <a:pt x="172" y="105"/>
                    <a:pt x="172" y="105"/>
                  </a:cubicBezTo>
                  <a:cubicBezTo>
                    <a:pt x="173" y="106"/>
                    <a:pt x="172" y="107"/>
                    <a:pt x="172" y="107"/>
                  </a:cubicBezTo>
                  <a:cubicBezTo>
                    <a:pt x="173" y="108"/>
                    <a:pt x="174" y="108"/>
                    <a:pt x="174" y="108"/>
                  </a:cubicBezTo>
                  <a:cubicBezTo>
                    <a:pt x="175" y="108"/>
                    <a:pt x="177" y="104"/>
                    <a:pt x="178" y="104"/>
                  </a:cubicBezTo>
                  <a:cubicBezTo>
                    <a:pt x="182" y="103"/>
                    <a:pt x="188" y="103"/>
                    <a:pt x="191" y="103"/>
                  </a:cubicBezTo>
                  <a:cubicBezTo>
                    <a:pt x="191" y="104"/>
                    <a:pt x="191" y="105"/>
                    <a:pt x="191" y="106"/>
                  </a:cubicBezTo>
                  <a:cubicBezTo>
                    <a:pt x="191" y="107"/>
                    <a:pt x="189" y="107"/>
                    <a:pt x="188" y="108"/>
                  </a:cubicBezTo>
                  <a:cubicBezTo>
                    <a:pt x="188" y="110"/>
                    <a:pt x="190" y="113"/>
                    <a:pt x="190" y="115"/>
                  </a:cubicBezTo>
                  <a:cubicBezTo>
                    <a:pt x="191" y="117"/>
                    <a:pt x="190" y="119"/>
                    <a:pt x="190" y="121"/>
                  </a:cubicBezTo>
                  <a:cubicBezTo>
                    <a:pt x="188" y="121"/>
                    <a:pt x="185" y="123"/>
                    <a:pt x="183" y="123"/>
                  </a:cubicBezTo>
                  <a:cubicBezTo>
                    <a:pt x="181" y="123"/>
                    <a:pt x="181" y="122"/>
                    <a:pt x="179" y="123"/>
                  </a:cubicBezTo>
                  <a:cubicBezTo>
                    <a:pt x="179" y="123"/>
                    <a:pt x="179" y="124"/>
                    <a:pt x="178" y="125"/>
                  </a:cubicBezTo>
                  <a:cubicBezTo>
                    <a:pt x="177" y="126"/>
                    <a:pt x="172" y="129"/>
                    <a:pt x="168" y="128"/>
                  </a:cubicBezTo>
                  <a:cubicBezTo>
                    <a:pt x="166" y="127"/>
                    <a:pt x="166" y="124"/>
                    <a:pt x="162" y="124"/>
                  </a:cubicBezTo>
                  <a:cubicBezTo>
                    <a:pt x="161" y="124"/>
                    <a:pt x="159" y="126"/>
                    <a:pt x="158" y="127"/>
                  </a:cubicBezTo>
                  <a:cubicBezTo>
                    <a:pt x="158" y="127"/>
                    <a:pt x="158" y="129"/>
                    <a:pt x="158" y="128"/>
                  </a:cubicBezTo>
                  <a:cubicBezTo>
                    <a:pt x="159" y="128"/>
                    <a:pt x="158" y="129"/>
                    <a:pt x="159" y="129"/>
                  </a:cubicBezTo>
                  <a:cubicBezTo>
                    <a:pt x="160" y="131"/>
                    <a:pt x="161" y="132"/>
                    <a:pt x="161" y="136"/>
                  </a:cubicBezTo>
                  <a:cubicBezTo>
                    <a:pt x="160" y="135"/>
                    <a:pt x="161" y="135"/>
                    <a:pt x="160" y="134"/>
                  </a:cubicBezTo>
                  <a:cubicBezTo>
                    <a:pt x="159" y="134"/>
                    <a:pt x="158" y="134"/>
                    <a:pt x="157" y="133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6" y="138"/>
                    <a:pt x="154" y="138"/>
                    <a:pt x="154" y="138"/>
                  </a:cubicBezTo>
                  <a:cubicBezTo>
                    <a:pt x="153" y="138"/>
                    <a:pt x="149" y="141"/>
                    <a:pt x="149" y="142"/>
                  </a:cubicBezTo>
                  <a:cubicBezTo>
                    <a:pt x="149" y="143"/>
                    <a:pt x="150" y="145"/>
                    <a:pt x="149" y="146"/>
                  </a:cubicBezTo>
                  <a:cubicBezTo>
                    <a:pt x="149" y="146"/>
                    <a:pt x="146" y="147"/>
                    <a:pt x="146" y="147"/>
                  </a:cubicBezTo>
                  <a:cubicBezTo>
                    <a:pt x="146" y="147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48" y="150"/>
                    <a:pt x="147" y="152"/>
                    <a:pt x="147" y="153"/>
                  </a:cubicBezTo>
                  <a:cubicBezTo>
                    <a:pt x="149" y="153"/>
                    <a:pt x="150" y="152"/>
                    <a:pt x="151" y="153"/>
                  </a:cubicBezTo>
                  <a:cubicBezTo>
                    <a:pt x="152" y="153"/>
                    <a:pt x="152" y="154"/>
                    <a:pt x="152" y="155"/>
                  </a:cubicBezTo>
                  <a:cubicBezTo>
                    <a:pt x="153" y="155"/>
                    <a:pt x="152" y="155"/>
                    <a:pt x="153" y="156"/>
                  </a:cubicBezTo>
                  <a:cubicBezTo>
                    <a:pt x="157" y="156"/>
                    <a:pt x="159" y="156"/>
                    <a:pt x="162" y="157"/>
                  </a:cubicBezTo>
                  <a:cubicBezTo>
                    <a:pt x="162" y="157"/>
                    <a:pt x="162" y="156"/>
                    <a:pt x="162" y="156"/>
                  </a:cubicBezTo>
                  <a:cubicBezTo>
                    <a:pt x="163" y="156"/>
                    <a:pt x="164" y="156"/>
                    <a:pt x="165" y="156"/>
                  </a:cubicBezTo>
                  <a:cubicBezTo>
                    <a:pt x="165" y="157"/>
                    <a:pt x="165" y="157"/>
                    <a:pt x="165" y="157"/>
                  </a:cubicBezTo>
                  <a:cubicBezTo>
                    <a:pt x="166" y="156"/>
                    <a:pt x="164" y="159"/>
                    <a:pt x="164" y="159"/>
                  </a:cubicBezTo>
                  <a:cubicBezTo>
                    <a:pt x="163" y="160"/>
                    <a:pt x="163" y="161"/>
                    <a:pt x="162" y="162"/>
                  </a:cubicBezTo>
                  <a:cubicBezTo>
                    <a:pt x="162" y="162"/>
                    <a:pt x="160" y="163"/>
                    <a:pt x="160" y="163"/>
                  </a:cubicBezTo>
                  <a:cubicBezTo>
                    <a:pt x="161" y="164"/>
                    <a:pt x="161" y="164"/>
                    <a:pt x="160" y="165"/>
                  </a:cubicBezTo>
                  <a:cubicBezTo>
                    <a:pt x="160" y="166"/>
                    <a:pt x="160" y="167"/>
                    <a:pt x="160" y="167"/>
                  </a:cubicBezTo>
                  <a:cubicBezTo>
                    <a:pt x="161" y="168"/>
                    <a:pt x="160" y="168"/>
                    <a:pt x="161" y="169"/>
                  </a:cubicBezTo>
                  <a:cubicBezTo>
                    <a:pt x="161" y="169"/>
                    <a:pt x="163" y="169"/>
                    <a:pt x="163" y="169"/>
                  </a:cubicBezTo>
                  <a:cubicBezTo>
                    <a:pt x="164" y="170"/>
                    <a:pt x="163" y="171"/>
                    <a:pt x="163" y="172"/>
                  </a:cubicBezTo>
                  <a:cubicBezTo>
                    <a:pt x="163" y="172"/>
                    <a:pt x="165" y="173"/>
                    <a:pt x="165" y="174"/>
                  </a:cubicBezTo>
                  <a:cubicBezTo>
                    <a:pt x="170" y="173"/>
                    <a:pt x="174" y="173"/>
                    <a:pt x="175" y="170"/>
                  </a:cubicBezTo>
                  <a:cubicBezTo>
                    <a:pt x="176" y="168"/>
                    <a:pt x="175" y="166"/>
                    <a:pt x="175" y="166"/>
                  </a:cubicBezTo>
                  <a:cubicBezTo>
                    <a:pt x="176" y="165"/>
                    <a:pt x="176" y="165"/>
                    <a:pt x="176" y="165"/>
                  </a:cubicBezTo>
                  <a:cubicBezTo>
                    <a:pt x="178" y="164"/>
                    <a:pt x="178" y="164"/>
                    <a:pt x="178" y="164"/>
                  </a:cubicBezTo>
                  <a:cubicBezTo>
                    <a:pt x="178" y="164"/>
                    <a:pt x="180" y="169"/>
                    <a:pt x="177" y="168"/>
                  </a:cubicBezTo>
                  <a:cubicBezTo>
                    <a:pt x="178" y="169"/>
                    <a:pt x="177" y="170"/>
                    <a:pt x="177" y="171"/>
                  </a:cubicBezTo>
                  <a:cubicBezTo>
                    <a:pt x="177" y="172"/>
                    <a:pt x="179" y="172"/>
                    <a:pt x="180" y="173"/>
                  </a:cubicBezTo>
                  <a:cubicBezTo>
                    <a:pt x="181" y="175"/>
                    <a:pt x="181" y="177"/>
                    <a:pt x="182" y="180"/>
                  </a:cubicBezTo>
                  <a:cubicBezTo>
                    <a:pt x="180" y="181"/>
                    <a:pt x="181" y="182"/>
                    <a:pt x="180" y="184"/>
                  </a:cubicBezTo>
                  <a:cubicBezTo>
                    <a:pt x="182" y="184"/>
                    <a:pt x="182" y="183"/>
                    <a:pt x="184" y="183"/>
                  </a:cubicBezTo>
                  <a:cubicBezTo>
                    <a:pt x="184" y="183"/>
                    <a:pt x="183" y="185"/>
                    <a:pt x="183" y="185"/>
                  </a:cubicBezTo>
                  <a:cubicBezTo>
                    <a:pt x="182" y="185"/>
                    <a:pt x="181" y="188"/>
                    <a:pt x="183" y="187"/>
                  </a:cubicBezTo>
                  <a:cubicBezTo>
                    <a:pt x="183" y="187"/>
                    <a:pt x="183" y="189"/>
                    <a:pt x="182" y="189"/>
                  </a:cubicBezTo>
                  <a:cubicBezTo>
                    <a:pt x="182" y="189"/>
                    <a:pt x="182" y="190"/>
                    <a:pt x="182" y="191"/>
                  </a:cubicBezTo>
                  <a:cubicBezTo>
                    <a:pt x="186" y="191"/>
                    <a:pt x="187" y="187"/>
                    <a:pt x="189" y="186"/>
                  </a:cubicBezTo>
                  <a:cubicBezTo>
                    <a:pt x="191" y="185"/>
                    <a:pt x="194" y="183"/>
                    <a:pt x="196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8" y="185"/>
                    <a:pt x="199" y="186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6"/>
                    <a:pt x="202" y="185"/>
                    <a:pt x="203" y="185"/>
                  </a:cubicBezTo>
                  <a:cubicBezTo>
                    <a:pt x="204" y="186"/>
                    <a:pt x="204" y="188"/>
                    <a:pt x="206" y="190"/>
                  </a:cubicBezTo>
                  <a:cubicBezTo>
                    <a:pt x="206" y="190"/>
                    <a:pt x="207" y="191"/>
                    <a:pt x="207" y="191"/>
                  </a:cubicBezTo>
                  <a:cubicBezTo>
                    <a:pt x="208" y="192"/>
                    <a:pt x="208" y="192"/>
                    <a:pt x="208" y="192"/>
                  </a:cubicBezTo>
                  <a:cubicBezTo>
                    <a:pt x="212" y="192"/>
                    <a:pt x="207" y="190"/>
                    <a:pt x="209" y="188"/>
                  </a:cubicBezTo>
                  <a:cubicBezTo>
                    <a:pt x="209" y="188"/>
                    <a:pt x="211" y="188"/>
                    <a:pt x="212" y="189"/>
                  </a:cubicBezTo>
                  <a:cubicBezTo>
                    <a:pt x="212" y="187"/>
                    <a:pt x="213" y="187"/>
                    <a:pt x="214" y="186"/>
                  </a:cubicBezTo>
                  <a:cubicBezTo>
                    <a:pt x="214" y="187"/>
                    <a:pt x="214" y="189"/>
                    <a:pt x="214" y="190"/>
                  </a:cubicBezTo>
                  <a:cubicBezTo>
                    <a:pt x="218" y="189"/>
                    <a:pt x="220" y="189"/>
                    <a:pt x="223" y="187"/>
                  </a:cubicBezTo>
                  <a:cubicBezTo>
                    <a:pt x="223" y="187"/>
                    <a:pt x="223" y="185"/>
                    <a:pt x="224" y="185"/>
                  </a:cubicBezTo>
                  <a:cubicBezTo>
                    <a:pt x="224" y="185"/>
                    <a:pt x="225" y="185"/>
                    <a:pt x="226" y="185"/>
                  </a:cubicBezTo>
                  <a:cubicBezTo>
                    <a:pt x="226" y="186"/>
                    <a:pt x="225" y="190"/>
                    <a:pt x="224" y="191"/>
                  </a:cubicBezTo>
                  <a:cubicBezTo>
                    <a:pt x="223" y="193"/>
                    <a:pt x="220" y="193"/>
                    <a:pt x="220" y="194"/>
                  </a:cubicBezTo>
                  <a:cubicBezTo>
                    <a:pt x="219" y="195"/>
                    <a:pt x="220" y="197"/>
                    <a:pt x="220" y="198"/>
                  </a:cubicBezTo>
                  <a:cubicBezTo>
                    <a:pt x="218" y="199"/>
                    <a:pt x="218" y="199"/>
                    <a:pt x="218" y="199"/>
                  </a:cubicBezTo>
                  <a:cubicBezTo>
                    <a:pt x="217" y="201"/>
                    <a:pt x="218" y="206"/>
                    <a:pt x="218" y="206"/>
                  </a:cubicBezTo>
                  <a:cubicBezTo>
                    <a:pt x="217" y="207"/>
                    <a:pt x="216" y="207"/>
                    <a:pt x="216" y="207"/>
                  </a:cubicBezTo>
                  <a:cubicBezTo>
                    <a:pt x="215" y="208"/>
                    <a:pt x="216" y="209"/>
                    <a:pt x="215" y="210"/>
                  </a:cubicBezTo>
                  <a:cubicBezTo>
                    <a:pt x="215" y="211"/>
                    <a:pt x="212" y="212"/>
                    <a:pt x="212" y="213"/>
                  </a:cubicBezTo>
                  <a:cubicBezTo>
                    <a:pt x="211" y="214"/>
                    <a:pt x="211" y="214"/>
                    <a:pt x="211" y="214"/>
                  </a:cubicBezTo>
                  <a:cubicBezTo>
                    <a:pt x="211" y="214"/>
                    <a:pt x="211" y="216"/>
                    <a:pt x="211" y="216"/>
                  </a:cubicBezTo>
                  <a:cubicBezTo>
                    <a:pt x="211" y="217"/>
                    <a:pt x="209" y="216"/>
                    <a:pt x="208" y="216"/>
                  </a:cubicBezTo>
                  <a:cubicBezTo>
                    <a:pt x="207" y="217"/>
                    <a:pt x="206" y="220"/>
                    <a:pt x="205" y="220"/>
                  </a:cubicBezTo>
                  <a:cubicBezTo>
                    <a:pt x="204" y="221"/>
                    <a:pt x="204" y="220"/>
                    <a:pt x="203" y="220"/>
                  </a:cubicBezTo>
                  <a:cubicBezTo>
                    <a:pt x="197" y="222"/>
                    <a:pt x="196" y="224"/>
                    <a:pt x="195" y="230"/>
                  </a:cubicBezTo>
                  <a:cubicBezTo>
                    <a:pt x="193" y="231"/>
                    <a:pt x="191" y="231"/>
                    <a:pt x="190" y="231"/>
                  </a:cubicBezTo>
                  <a:cubicBezTo>
                    <a:pt x="190" y="231"/>
                    <a:pt x="191" y="230"/>
                    <a:pt x="191" y="229"/>
                  </a:cubicBezTo>
                  <a:cubicBezTo>
                    <a:pt x="188" y="230"/>
                    <a:pt x="183" y="230"/>
                    <a:pt x="180" y="231"/>
                  </a:cubicBezTo>
                  <a:cubicBezTo>
                    <a:pt x="180" y="232"/>
                    <a:pt x="180" y="234"/>
                    <a:pt x="180" y="234"/>
                  </a:cubicBezTo>
                  <a:cubicBezTo>
                    <a:pt x="179" y="235"/>
                    <a:pt x="178" y="235"/>
                    <a:pt x="177" y="236"/>
                  </a:cubicBezTo>
                  <a:cubicBezTo>
                    <a:pt x="176" y="237"/>
                    <a:pt x="177" y="238"/>
                    <a:pt x="176" y="239"/>
                  </a:cubicBezTo>
                  <a:cubicBezTo>
                    <a:pt x="176" y="240"/>
                    <a:pt x="172" y="242"/>
                    <a:pt x="170" y="242"/>
                  </a:cubicBezTo>
                  <a:cubicBezTo>
                    <a:pt x="170" y="243"/>
                    <a:pt x="171" y="244"/>
                    <a:pt x="170" y="244"/>
                  </a:cubicBezTo>
                  <a:cubicBezTo>
                    <a:pt x="171" y="244"/>
                    <a:pt x="172" y="243"/>
                    <a:pt x="172" y="243"/>
                  </a:cubicBezTo>
                  <a:cubicBezTo>
                    <a:pt x="172" y="243"/>
                    <a:pt x="173" y="244"/>
                    <a:pt x="174" y="244"/>
                  </a:cubicBezTo>
                  <a:cubicBezTo>
                    <a:pt x="175" y="242"/>
                    <a:pt x="175" y="242"/>
                    <a:pt x="175" y="242"/>
                  </a:cubicBezTo>
                  <a:cubicBezTo>
                    <a:pt x="176" y="242"/>
                    <a:pt x="176" y="242"/>
                    <a:pt x="176" y="242"/>
                  </a:cubicBezTo>
                  <a:cubicBezTo>
                    <a:pt x="177" y="242"/>
                    <a:pt x="176" y="243"/>
                    <a:pt x="178" y="244"/>
                  </a:cubicBezTo>
                  <a:cubicBezTo>
                    <a:pt x="180" y="240"/>
                    <a:pt x="182" y="237"/>
                    <a:pt x="184" y="233"/>
                  </a:cubicBezTo>
                  <a:cubicBezTo>
                    <a:pt x="185" y="233"/>
                    <a:pt x="186" y="233"/>
                    <a:pt x="187" y="233"/>
                  </a:cubicBezTo>
                  <a:cubicBezTo>
                    <a:pt x="187" y="234"/>
                    <a:pt x="188" y="235"/>
                    <a:pt x="186" y="23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7" y="236"/>
                    <a:pt x="189" y="237"/>
                    <a:pt x="190" y="236"/>
                  </a:cubicBezTo>
                  <a:cubicBezTo>
                    <a:pt x="190" y="234"/>
                    <a:pt x="190" y="234"/>
                    <a:pt x="190" y="234"/>
                  </a:cubicBezTo>
                  <a:cubicBezTo>
                    <a:pt x="196" y="234"/>
                    <a:pt x="194" y="235"/>
                    <a:pt x="198" y="231"/>
                  </a:cubicBezTo>
                  <a:cubicBezTo>
                    <a:pt x="199" y="231"/>
                    <a:pt x="200" y="231"/>
                    <a:pt x="200" y="231"/>
                  </a:cubicBezTo>
                  <a:cubicBezTo>
                    <a:pt x="200" y="231"/>
                    <a:pt x="200" y="233"/>
                    <a:pt x="200" y="233"/>
                  </a:cubicBezTo>
                  <a:cubicBezTo>
                    <a:pt x="202" y="232"/>
                    <a:pt x="201" y="232"/>
                    <a:pt x="202" y="230"/>
                  </a:cubicBezTo>
                  <a:cubicBezTo>
                    <a:pt x="202" y="231"/>
                    <a:pt x="204" y="232"/>
                    <a:pt x="205" y="231"/>
                  </a:cubicBezTo>
                  <a:cubicBezTo>
                    <a:pt x="206" y="230"/>
                    <a:pt x="206" y="228"/>
                    <a:pt x="206" y="226"/>
                  </a:cubicBezTo>
                  <a:cubicBezTo>
                    <a:pt x="210" y="228"/>
                    <a:pt x="209" y="230"/>
                    <a:pt x="210" y="224"/>
                  </a:cubicBezTo>
                  <a:cubicBezTo>
                    <a:pt x="209" y="224"/>
                    <a:pt x="209" y="225"/>
                    <a:pt x="208" y="224"/>
                  </a:cubicBezTo>
                  <a:cubicBezTo>
                    <a:pt x="208" y="224"/>
                    <a:pt x="210" y="224"/>
                    <a:pt x="209" y="223"/>
                  </a:cubicBezTo>
                  <a:cubicBezTo>
                    <a:pt x="211" y="223"/>
                    <a:pt x="213" y="221"/>
                    <a:pt x="214" y="221"/>
                  </a:cubicBezTo>
                  <a:cubicBezTo>
                    <a:pt x="214" y="221"/>
                    <a:pt x="213" y="220"/>
                    <a:pt x="214" y="220"/>
                  </a:cubicBezTo>
                  <a:cubicBezTo>
                    <a:pt x="215" y="219"/>
                    <a:pt x="217" y="220"/>
                    <a:pt x="218" y="219"/>
                  </a:cubicBezTo>
                  <a:cubicBezTo>
                    <a:pt x="218" y="219"/>
                    <a:pt x="218" y="216"/>
                    <a:pt x="218" y="216"/>
                  </a:cubicBezTo>
                  <a:cubicBezTo>
                    <a:pt x="219" y="216"/>
                    <a:pt x="220" y="217"/>
                    <a:pt x="221" y="216"/>
                  </a:cubicBezTo>
                  <a:cubicBezTo>
                    <a:pt x="222" y="216"/>
                    <a:pt x="225" y="214"/>
                    <a:pt x="226" y="213"/>
                  </a:cubicBezTo>
                  <a:cubicBezTo>
                    <a:pt x="225" y="212"/>
                    <a:pt x="225" y="209"/>
                    <a:pt x="225" y="209"/>
                  </a:cubicBezTo>
                  <a:cubicBezTo>
                    <a:pt x="226" y="208"/>
                    <a:pt x="227" y="208"/>
                    <a:pt x="229" y="208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31" y="207"/>
                    <a:pt x="231" y="206"/>
                  </a:cubicBezTo>
                  <a:cubicBezTo>
                    <a:pt x="233" y="205"/>
                    <a:pt x="233" y="202"/>
                    <a:pt x="235" y="201"/>
                  </a:cubicBezTo>
                  <a:cubicBezTo>
                    <a:pt x="236" y="201"/>
                    <a:pt x="237" y="201"/>
                    <a:pt x="238" y="200"/>
                  </a:cubicBezTo>
                  <a:cubicBezTo>
                    <a:pt x="238" y="200"/>
                    <a:pt x="237" y="199"/>
                    <a:pt x="238" y="198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242" y="196"/>
                    <a:pt x="245" y="196"/>
                    <a:pt x="246" y="195"/>
                  </a:cubicBezTo>
                  <a:cubicBezTo>
                    <a:pt x="246" y="194"/>
                    <a:pt x="247" y="194"/>
                    <a:pt x="248" y="193"/>
                  </a:cubicBezTo>
                  <a:cubicBezTo>
                    <a:pt x="248" y="192"/>
                    <a:pt x="247" y="191"/>
                    <a:pt x="247" y="191"/>
                  </a:cubicBezTo>
                  <a:cubicBezTo>
                    <a:pt x="247" y="189"/>
                    <a:pt x="250" y="189"/>
                    <a:pt x="250" y="189"/>
                  </a:cubicBezTo>
                  <a:cubicBezTo>
                    <a:pt x="250" y="187"/>
                    <a:pt x="250" y="187"/>
                    <a:pt x="250" y="187"/>
                  </a:cubicBezTo>
                  <a:cubicBezTo>
                    <a:pt x="251" y="186"/>
                    <a:pt x="252" y="187"/>
                    <a:pt x="253" y="187"/>
                  </a:cubicBezTo>
                  <a:cubicBezTo>
                    <a:pt x="253" y="186"/>
                    <a:pt x="253" y="184"/>
                    <a:pt x="253" y="184"/>
                  </a:cubicBezTo>
                  <a:cubicBezTo>
                    <a:pt x="251" y="184"/>
                    <a:pt x="249" y="184"/>
                    <a:pt x="248" y="184"/>
                  </a:cubicBezTo>
                  <a:cubicBezTo>
                    <a:pt x="248" y="182"/>
                    <a:pt x="247" y="180"/>
                    <a:pt x="248" y="178"/>
                  </a:cubicBezTo>
                  <a:cubicBezTo>
                    <a:pt x="248" y="177"/>
                    <a:pt x="249" y="176"/>
                    <a:pt x="250" y="176"/>
                  </a:cubicBezTo>
                  <a:cubicBezTo>
                    <a:pt x="250" y="175"/>
                    <a:pt x="249" y="174"/>
                    <a:pt x="250" y="173"/>
                  </a:cubicBezTo>
                  <a:cubicBezTo>
                    <a:pt x="252" y="173"/>
                    <a:pt x="253" y="173"/>
                    <a:pt x="255" y="173"/>
                  </a:cubicBezTo>
                  <a:cubicBezTo>
                    <a:pt x="255" y="172"/>
                    <a:pt x="255" y="171"/>
                    <a:pt x="256" y="171"/>
                  </a:cubicBezTo>
                  <a:cubicBezTo>
                    <a:pt x="256" y="170"/>
                    <a:pt x="258" y="170"/>
                    <a:pt x="258" y="169"/>
                  </a:cubicBezTo>
                  <a:cubicBezTo>
                    <a:pt x="258" y="168"/>
                    <a:pt x="257" y="167"/>
                    <a:pt x="258" y="166"/>
                  </a:cubicBezTo>
                  <a:cubicBezTo>
                    <a:pt x="258" y="166"/>
                    <a:pt x="260" y="167"/>
                    <a:pt x="260" y="167"/>
                  </a:cubicBezTo>
                  <a:cubicBezTo>
                    <a:pt x="261" y="167"/>
                    <a:pt x="261" y="166"/>
                    <a:pt x="262" y="167"/>
                  </a:cubicBezTo>
                  <a:cubicBezTo>
                    <a:pt x="263" y="163"/>
                    <a:pt x="263" y="161"/>
                    <a:pt x="266" y="159"/>
                  </a:cubicBezTo>
                  <a:cubicBezTo>
                    <a:pt x="268" y="159"/>
                    <a:pt x="268" y="159"/>
                    <a:pt x="269" y="159"/>
                  </a:cubicBezTo>
                  <a:cubicBezTo>
                    <a:pt x="270" y="158"/>
                    <a:pt x="270" y="156"/>
                    <a:pt x="270" y="155"/>
                  </a:cubicBezTo>
                  <a:cubicBezTo>
                    <a:pt x="271" y="154"/>
                    <a:pt x="273" y="154"/>
                    <a:pt x="274" y="153"/>
                  </a:cubicBezTo>
                  <a:cubicBezTo>
                    <a:pt x="276" y="152"/>
                    <a:pt x="277" y="149"/>
                    <a:pt x="279" y="148"/>
                  </a:cubicBezTo>
                  <a:cubicBezTo>
                    <a:pt x="279" y="148"/>
                    <a:pt x="280" y="150"/>
                    <a:pt x="280" y="151"/>
                  </a:cubicBezTo>
                  <a:cubicBezTo>
                    <a:pt x="282" y="150"/>
                    <a:pt x="283" y="151"/>
                    <a:pt x="285" y="150"/>
                  </a:cubicBezTo>
                  <a:cubicBezTo>
                    <a:pt x="286" y="150"/>
                    <a:pt x="286" y="148"/>
                    <a:pt x="287" y="148"/>
                  </a:cubicBezTo>
                  <a:cubicBezTo>
                    <a:pt x="288" y="148"/>
                    <a:pt x="288" y="148"/>
                    <a:pt x="289" y="148"/>
                  </a:cubicBezTo>
                  <a:cubicBezTo>
                    <a:pt x="287" y="151"/>
                    <a:pt x="287" y="151"/>
                    <a:pt x="287" y="151"/>
                  </a:cubicBezTo>
                  <a:cubicBezTo>
                    <a:pt x="286" y="150"/>
                    <a:pt x="286" y="154"/>
                    <a:pt x="286" y="153"/>
                  </a:cubicBezTo>
                  <a:cubicBezTo>
                    <a:pt x="287" y="154"/>
                    <a:pt x="288" y="154"/>
                    <a:pt x="288" y="155"/>
                  </a:cubicBezTo>
                  <a:cubicBezTo>
                    <a:pt x="290" y="158"/>
                    <a:pt x="282" y="154"/>
                    <a:pt x="279" y="155"/>
                  </a:cubicBezTo>
                  <a:cubicBezTo>
                    <a:pt x="279" y="155"/>
                    <a:pt x="278" y="156"/>
                    <a:pt x="278" y="157"/>
                  </a:cubicBezTo>
                  <a:cubicBezTo>
                    <a:pt x="276" y="158"/>
                    <a:pt x="274" y="158"/>
                    <a:pt x="272" y="159"/>
                  </a:cubicBezTo>
                  <a:cubicBezTo>
                    <a:pt x="272" y="162"/>
                    <a:pt x="273" y="167"/>
                    <a:pt x="273" y="169"/>
                  </a:cubicBezTo>
                  <a:cubicBezTo>
                    <a:pt x="273" y="169"/>
                    <a:pt x="270" y="171"/>
                    <a:pt x="269" y="172"/>
                  </a:cubicBezTo>
                  <a:cubicBezTo>
                    <a:pt x="270" y="173"/>
                    <a:pt x="270" y="174"/>
                    <a:pt x="271" y="175"/>
                  </a:cubicBezTo>
                  <a:cubicBezTo>
                    <a:pt x="271" y="175"/>
                    <a:pt x="274" y="176"/>
                    <a:pt x="273" y="175"/>
                  </a:cubicBezTo>
                  <a:cubicBezTo>
                    <a:pt x="274" y="174"/>
                    <a:pt x="274" y="177"/>
                    <a:pt x="273" y="178"/>
                  </a:cubicBezTo>
                  <a:cubicBezTo>
                    <a:pt x="272" y="178"/>
                    <a:pt x="269" y="179"/>
                    <a:pt x="269" y="179"/>
                  </a:cubicBezTo>
                  <a:cubicBezTo>
                    <a:pt x="268" y="179"/>
                    <a:pt x="269" y="181"/>
                    <a:pt x="268" y="182"/>
                  </a:cubicBezTo>
                  <a:cubicBezTo>
                    <a:pt x="270" y="182"/>
                    <a:pt x="271" y="183"/>
                    <a:pt x="273" y="183"/>
                  </a:cubicBezTo>
                  <a:cubicBezTo>
                    <a:pt x="273" y="182"/>
                    <a:pt x="275" y="181"/>
                    <a:pt x="275" y="181"/>
                  </a:cubicBezTo>
                  <a:cubicBezTo>
                    <a:pt x="276" y="180"/>
                    <a:pt x="276" y="182"/>
                    <a:pt x="278" y="181"/>
                  </a:cubicBezTo>
                  <a:cubicBezTo>
                    <a:pt x="278" y="180"/>
                    <a:pt x="278" y="180"/>
                    <a:pt x="278" y="180"/>
                  </a:cubicBezTo>
                  <a:cubicBezTo>
                    <a:pt x="278" y="179"/>
                    <a:pt x="281" y="179"/>
                    <a:pt x="281" y="178"/>
                  </a:cubicBezTo>
                  <a:cubicBezTo>
                    <a:pt x="282" y="177"/>
                    <a:pt x="281" y="176"/>
                    <a:pt x="281" y="176"/>
                  </a:cubicBezTo>
                  <a:cubicBezTo>
                    <a:pt x="283" y="175"/>
                    <a:pt x="285" y="175"/>
                    <a:pt x="287" y="175"/>
                  </a:cubicBezTo>
                  <a:cubicBezTo>
                    <a:pt x="287" y="173"/>
                    <a:pt x="286" y="172"/>
                    <a:pt x="287" y="171"/>
                  </a:cubicBezTo>
                  <a:cubicBezTo>
                    <a:pt x="287" y="171"/>
                    <a:pt x="289" y="172"/>
                    <a:pt x="289" y="173"/>
                  </a:cubicBezTo>
                  <a:cubicBezTo>
                    <a:pt x="289" y="172"/>
                    <a:pt x="289" y="170"/>
                    <a:pt x="289" y="170"/>
                  </a:cubicBezTo>
                  <a:cubicBezTo>
                    <a:pt x="290" y="169"/>
                    <a:pt x="291" y="169"/>
                    <a:pt x="291" y="168"/>
                  </a:cubicBezTo>
                  <a:cubicBezTo>
                    <a:pt x="293" y="168"/>
                    <a:pt x="292" y="169"/>
                    <a:pt x="292" y="170"/>
                  </a:cubicBezTo>
                  <a:cubicBezTo>
                    <a:pt x="293" y="170"/>
                    <a:pt x="294" y="169"/>
                    <a:pt x="294" y="169"/>
                  </a:cubicBezTo>
                  <a:cubicBezTo>
                    <a:pt x="295" y="168"/>
                    <a:pt x="299" y="170"/>
                    <a:pt x="301" y="170"/>
                  </a:cubicBezTo>
                  <a:cubicBezTo>
                    <a:pt x="301" y="169"/>
                    <a:pt x="301" y="167"/>
                    <a:pt x="301" y="167"/>
                  </a:cubicBezTo>
                  <a:cubicBezTo>
                    <a:pt x="302" y="166"/>
                    <a:pt x="303" y="167"/>
                    <a:pt x="304" y="167"/>
                  </a:cubicBezTo>
                  <a:cubicBezTo>
                    <a:pt x="303" y="163"/>
                    <a:pt x="303" y="164"/>
                    <a:pt x="304" y="161"/>
                  </a:cubicBezTo>
                  <a:cubicBezTo>
                    <a:pt x="303" y="160"/>
                    <a:pt x="303" y="162"/>
                    <a:pt x="301" y="161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0" y="160"/>
                    <a:pt x="299" y="160"/>
                  </a:cubicBezTo>
                  <a:cubicBezTo>
                    <a:pt x="299" y="159"/>
                    <a:pt x="299" y="156"/>
                    <a:pt x="299" y="154"/>
                  </a:cubicBezTo>
                  <a:cubicBezTo>
                    <a:pt x="303" y="155"/>
                    <a:pt x="304" y="154"/>
                    <a:pt x="308" y="156"/>
                  </a:cubicBezTo>
                  <a:cubicBezTo>
                    <a:pt x="308" y="156"/>
                    <a:pt x="308" y="154"/>
                    <a:pt x="308" y="154"/>
                  </a:cubicBezTo>
                  <a:cubicBezTo>
                    <a:pt x="309" y="154"/>
                    <a:pt x="309" y="155"/>
                    <a:pt x="309" y="155"/>
                  </a:cubicBezTo>
                  <a:cubicBezTo>
                    <a:pt x="311" y="155"/>
                    <a:pt x="312" y="155"/>
                    <a:pt x="313" y="155"/>
                  </a:cubicBezTo>
                  <a:cubicBezTo>
                    <a:pt x="313" y="154"/>
                    <a:pt x="313" y="153"/>
                    <a:pt x="314" y="153"/>
                  </a:cubicBezTo>
                  <a:cubicBezTo>
                    <a:pt x="314" y="153"/>
                    <a:pt x="315" y="155"/>
                    <a:pt x="315" y="155"/>
                  </a:cubicBezTo>
                  <a:cubicBezTo>
                    <a:pt x="314" y="154"/>
                    <a:pt x="314" y="156"/>
                    <a:pt x="314" y="156"/>
                  </a:cubicBezTo>
                  <a:cubicBezTo>
                    <a:pt x="315" y="156"/>
                    <a:pt x="316" y="157"/>
                    <a:pt x="317" y="157"/>
                  </a:cubicBezTo>
                  <a:cubicBezTo>
                    <a:pt x="316" y="158"/>
                    <a:pt x="315" y="158"/>
                    <a:pt x="314" y="159"/>
                  </a:cubicBezTo>
                  <a:cubicBezTo>
                    <a:pt x="315" y="159"/>
                    <a:pt x="317" y="158"/>
                    <a:pt x="319" y="159"/>
                  </a:cubicBezTo>
                  <a:cubicBezTo>
                    <a:pt x="319" y="160"/>
                    <a:pt x="319" y="160"/>
                    <a:pt x="319" y="160"/>
                  </a:cubicBezTo>
                  <a:cubicBezTo>
                    <a:pt x="320" y="160"/>
                    <a:pt x="320" y="160"/>
                    <a:pt x="321" y="161"/>
                  </a:cubicBezTo>
                  <a:cubicBezTo>
                    <a:pt x="321" y="161"/>
                    <a:pt x="321" y="163"/>
                    <a:pt x="321" y="163"/>
                  </a:cubicBezTo>
                  <a:cubicBezTo>
                    <a:pt x="320" y="163"/>
                    <a:pt x="320" y="163"/>
                    <a:pt x="320" y="163"/>
                  </a:cubicBezTo>
                  <a:cubicBezTo>
                    <a:pt x="320" y="164"/>
                    <a:pt x="321" y="165"/>
                    <a:pt x="321" y="165"/>
                  </a:cubicBezTo>
                  <a:cubicBezTo>
                    <a:pt x="323" y="165"/>
                    <a:pt x="324" y="165"/>
                    <a:pt x="325" y="164"/>
                  </a:cubicBezTo>
                  <a:cubicBezTo>
                    <a:pt x="325" y="164"/>
                    <a:pt x="326" y="164"/>
                    <a:pt x="327" y="163"/>
                  </a:cubicBezTo>
                  <a:cubicBezTo>
                    <a:pt x="328" y="164"/>
                    <a:pt x="327" y="165"/>
                    <a:pt x="327" y="166"/>
                  </a:cubicBezTo>
                  <a:cubicBezTo>
                    <a:pt x="328" y="166"/>
                    <a:pt x="329" y="168"/>
                    <a:pt x="329" y="168"/>
                  </a:cubicBezTo>
                  <a:cubicBezTo>
                    <a:pt x="330" y="168"/>
                    <a:pt x="332" y="168"/>
                    <a:pt x="333" y="168"/>
                  </a:cubicBezTo>
                  <a:cubicBezTo>
                    <a:pt x="334" y="168"/>
                    <a:pt x="335" y="170"/>
                    <a:pt x="335" y="171"/>
                  </a:cubicBezTo>
                  <a:cubicBezTo>
                    <a:pt x="336" y="171"/>
                    <a:pt x="343" y="173"/>
                    <a:pt x="343" y="173"/>
                  </a:cubicBezTo>
                  <a:cubicBezTo>
                    <a:pt x="345" y="172"/>
                    <a:pt x="348" y="170"/>
                    <a:pt x="351" y="170"/>
                  </a:cubicBezTo>
                  <a:cubicBezTo>
                    <a:pt x="352" y="170"/>
                    <a:pt x="354" y="172"/>
                    <a:pt x="355" y="173"/>
                  </a:cubicBezTo>
                  <a:cubicBezTo>
                    <a:pt x="357" y="173"/>
                    <a:pt x="357" y="171"/>
                    <a:pt x="359" y="172"/>
                  </a:cubicBezTo>
                  <a:cubicBezTo>
                    <a:pt x="359" y="172"/>
                    <a:pt x="360" y="174"/>
                    <a:pt x="360" y="174"/>
                  </a:cubicBezTo>
                  <a:cubicBezTo>
                    <a:pt x="362" y="175"/>
                    <a:pt x="370" y="177"/>
                    <a:pt x="373" y="176"/>
                  </a:cubicBezTo>
                  <a:cubicBezTo>
                    <a:pt x="374" y="176"/>
                    <a:pt x="375" y="174"/>
                    <a:pt x="376" y="173"/>
                  </a:cubicBezTo>
                  <a:cubicBezTo>
                    <a:pt x="376" y="175"/>
                    <a:pt x="376" y="177"/>
                    <a:pt x="376" y="178"/>
                  </a:cubicBezTo>
                  <a:cubicBezTo>
                    <a:pt x="376" y="178"/>
                    <a:pt x="374" y="179"/>
                    <a:pt x="374" y="180"/>
                  </a:cubicBezTo>
                  <a:cubicBezTo>
                    <a:pt x="374" y="180"/>
                    <a:pt x="376" y="181"/>
                    <a:pt x="376" y="181"/>
                  </a:cubicBezTo>
                  <a:cubicBezTo>
                    <a:pt x="377" y="181"/>
                    <a:pt x="379" y="180"/>
                    <a:pt x="379" y="181"/>
                  </a:cubicBezTo>
                  <a:cubicBezTo>
                    <a:pt x="380" y="181"/>
                    <a:pt x="380" y="183"/>
                    <a:pt x="380" y="183"/>
                  </a:cubicBezTo>
                  <a:cubicBezTo>
                    <a:pt x="381" y="184"/>
                    <a:pt x="383" y="183"/>
                    <a:pt x="383" y="184"/>
                  </a:cubicBezTo>
                  <a:cubicBezTo>
                    <a:pt x="384" y="182"/>
                    <a:pt x="383" y="184"/>
                    <a:pt x="384" y="183"/>
                  </a:cubicBezTo>
                  <a:cubicBezTo>
                    <a:pt x="385" y="183"/>
                    <a:pt x="384" y="182"/>
                    <a:pt x="384" y="182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5" y="181"/>
                    <a:pt x="387" y="181"/>
                    <a:pt x="388" y="181"/>
                  </a:cubicBezTo>
                  <a:cubicBezTo>
                    <a:pt x="387" y="183"/>
                    <a:pt x="387" y="185"/>
                    <a:pt x="386" y="187"/>
                  </a:cubicBezTo>
                  <a:cubicBezTo>
                    <a:pt x="387" y="187"/>
                    <a:pt x="393" y="195"/>
                    <a:pt x="393" y="195"/>
                  </a:cubicBezTo>
                  <a:cubicBezTo>
                    <a:pt x="396" y="196"/>
                    <a:pt x="397" y="194"/>
                    <a:pt x="398" y="195"/>
                  </a:cubicBezTo>
                  <a:cubicBezTo>
                    <a:pt x="399" y="195"/>
                    <a:pt x="398" y="198"/>
                    <a:pt x="398" y="198"/>
                  </a:cubicBezTo>
                  <a:cubicBezTo>
                    <a:pt x="399" y="198"/>
                    <a:pt x="400" y="198"/>
                    <a:pt x="400" y="198"/>
                  </a:cubicBezTo>
                  <a:cubicBezTo>
                    <a:pt x="404" y="202"/>
                    <a:pt x="404" y="202"/>
                    <a:pt x="404" y="202"/>
                  </a:cubicBezTo>
                  <a:cubicBezTo>
                    <a:pt x="404" y="204"/>
                    <a:pt x="402" y="204"/>
                    <a:pt x="403" y="205"/>
                  </a:cubicBezTo>
                  <a:cubicBezTo>
                    <a:pt x="404" y="207"/>
                    <a:pt x="406" y="206"/>
                    <a:pt x="408" y="207"/>
                  </a:cubicBezTo>
                  <a:cubicBezTo>
                    <a:pt x="408" y="208"/>
                    <a:pt x="409" y="210"/>
                    <a:pt x="409" y="210"/>
                  </a:cubicBezTo>
                  <a:cubicBezTo>
                    <a:pt x="409" y="210"/>
                    <a:pt x="411" y="210"/>
                    <a:pt x="411" y="210"/>
                  </a:cubicBezTo>
                  <a:cubicBezTo>
                    <a:pt x="411" y="209"/>
                    <a:pt x="411" y="208"/>
                    <a:pt x="411" y="207"/>
                  </a:cubicBezTo>
                  <a:cubicBezTo>
                    <a:pt x="412" y="208"/>
                    <a:pt x="414" y="210"/>
                    <a:pt x="415" y="210"/>
                  </a:cubicBezTo>
                  <a:cubicBezTo>
                    <a:pt x="416" y="211"/>
                    <a:pt x="417" y="210"/>
                    <a:pt x="418" y="210"/>
                  </a:cubicBezTo>
                  <a:cubicBezTo>
                    <a:pt x="418" y="209"/>
                    <a:pt x="417" y="207"/>
                    <a:pt x="417" y="205"/>
                  </a:cubicBezTo>
                  <a:cubicBezTo>
                    <a:pt x="417" y="205"/>
                    <a:pt x="415" y="205"/>
                    <a:pt x="414" y="205"/>
                  </a:cubicBezTo>
                  <a:cubicBezTo>
                    <a:pt x="420" y="202"/>
                    <a:pt x="408" y="200"/>
                    <a:pt x="404" y="200"/>
                  </a:cubicBezTo>
                  <a:cubicBezTo>
                    <a:pt x="404" y="199"/>
                    <a:pt x="403" y="197"/>
                    <a:pt x="403" y="197"/>
                  </a:cubicBezTo>
                  <a:cubicBezTo>
                    <a:pt x="404" y="197"/>
                    <a:pt x="405" y="198"/>
                    <a:pt x="405" y="198"/>
                  </a:cubicBezTo>
                  <a:cubicBezTo>
                    <a:pt x="406" y="199"/>
                    <a:pt x="411" y="196"/>
                    <a:pt x="412" y="195"/>
                  </a:cubicBezTo>
                  <a:cubicBezTo>
                    <a:pt x="413" y="196"/>
                    <a:pt x="413" y="197"/>
                    <a:pt x="413" y="198"/>
                  </a:cubicBezTo>
                  <a:cubicBezTo>
                    <a:pt x="414" y="198"/>
                    <a:pt x="414" y="198"/>
                    <a:pt x="414" y="198"/>
                  </a:cubicBezTo>
                  <a:cubicBezTo>
                    <a:pt x="414" y="194"/>
                    <a:pt x="414" y="192"/>
                    <a:pt x="414" y="189"/>
                  </a:cubicBezTo>
                  <a:cubicBezTo>
                    <a:pt x="414" y="189"/>
                    <a:pt x="416" y="189"/>
                    <a:pt x="416" y="189"/>
                  </a:cubicBezTo>
                  <a:cubicBezTo>
                    <a:pt x="417" y="193"/>
                    <a:pt x="416" y="196"/>
                    <a:pt x="420" y="197"/>
                  </a:cubicBezTo>
                  <a:cubicBezTo>
                    <a:pt x="421" y="197"/>
                    <a:pt x="423" y="196"/>
                    <a:pt x="423" y="196"/>
                  </a:cubicBezTo>
                  <a:cubicBezTo>
                    <a:pt x="424" y="197"/>
                    <a:pt x="424" y="200"/>
                    <a:pt x="424" y="200"/>
                  </a:cubicBezTo>
                  <a:cubicBezTo>
                    <a:pt x="425" y="200"/>
                    <a:pt x="426" y="199"/>
                    <a:pt x="427" y="200"/>
                  </a:cubicBezTo>
                  <a:cubicBezTo>
                    <a:pt x="427" y="201"/>
                    <a:pt x="426" y="203"/>
                    <a:pt x="426" y="204"/>
                  </a:cubicBezTo>
                  <a:cubicBezTo>
                    <a:pt x="430" y="206"/>
                    <a:pt x="430" y="206"/>
                    <a:pt x="430" y="206"/>
                  </a:cubicBezTo>
                  <a:cubicBezTo>
                    <a:pt x="430" y="207"/>
                    <a:pt x="429" y="212"/>
                    <a:pt x="430" y="214"/>
                  </a:cubicBezTo>
                  <a:cubicBezTo>
                    <a:pt x="430" y="214"/>
                    <a:pt x="434" y="215"/>
                    <a:pt x="434" y="215"/>
                  </a:cubicBezTo>
                  <a:cubicBezTo>
                    <a:pt x="435" y="216"/>
                    <a:pt x="434" y="218"/>
                    <a:pt x="434" y="219"/>
                  </a:cubicBezTo>
                  <a:cubicBezTo>
                    <a:pt x="434" y="219"/>
                    <a:pt x="435" y="220"/>
                    <a:pt x="435" y="220"/>
                  </a:cubicBezTo>
                  <a:cubicBezTo>
                    <a:pt x="433" y="221"/>
                    <a:pt x="433" y="221"/>
                    <a:pt x="433" y="221"/>
                  </a:cubicBezTo>
                  <a:cubicBezTo>
                    <a:pt x="433" y="221"/>
                    <a:pt x="433" y="223"/>
                    <a:pt x="433" y="223"/>
                  </a:cubicBezTo>
                  <a:cubicBezTo>
                    <a:pt x="434" y="223"/>
                    <a:pt x="434" y="223"/>
                    <a:pt x="434" y="223"/>
                  </a:cubicBezTo>
                  <a:cubicBezTo>
                    <a:pt x="434" y="224"/>
                    <a:pt x="434" y="224"/>
                    <a:pt x="434" y="224"/>
                  </a:cubicBezTo>
                  <a:cubicBezTo>
                    <a:pt x="434" y="224"/>
                    <a:pt x="435" y="224"/>
                    <a:pt x="436" y="224"/>
                  </a:cubicBezTo>
                  <a:cubicBezTo>
                    <a:pt x="436" y="223"/>
                    <a:pt x="436" y="221"/>
                    <a:pt x="435" y="222"/>
                  </a:cubicBezTo>
                  <a:cubicBezTo>
                    <a:pt x="435" y="220"/>
                    <a:pt x="435" y="220"/>
                    <a:pt x="435" y="220"/>
                  </a:cubicBezTo>
                  <a:cubicBezTo>
                    <a:pt x="435" y="221"/>
                    <a:pt x="436" y="220"/>
                    <a:pt x="437" y="220"/>
                  </a:cubicBezTo>
                  <a:cubicBezTo>
                    <a:pt x="437" y="220"/>
                    <a:pt x="441" y="225"/>
                    <a:pt x="441" y="225"/>
                  </a:cubicBezTo>
                  <a:cubicBezTo>
                    <a:pt x="440" y="225"/>
                    <a:pt x="439" y="225"/>
                    <a:pt x="439" y="225"/>
                  </a:cubicBezTo>
                  <a:cubicBezTo>
                    <a:pt x="439" y="226"/>
                    <a:pt x="439" y="226"/>
                    <a:pt x="439" y="226"/>
                  </a:cubicBezTo>
                  <a:cubicBezTo>
                    <a:pt x="439" y="226"/>
                    <a:pt x="440" y="227"/>
                    <a:pt x="441" y="227"/>
                  </a:cubicBezTo>
                  <a:cubicBezTo>
                    <a:pt x="440" y="227"/>
                    <a:pt x="442" y="225"/>
                    <a:pt x="442" y="225"/>
                  </a:cubicBezTo>
                  <a:cubicBezTo>
                    <a:pt x="442" y="226"/>
                    <a:pt x="442" y="226"/>
                    <a:pt x="443" y="226"/>
                  </a:cubicBezTo>
                  <a:cubicBezTo>
                    <a:pt x="442" y="230"/>
                    <a:pt x="443" y="232"/>
                    <a:pt x="442" y="235"/>
                  </a:cubicBezTo>
                  <a:cubicBezTo>
                    <a:pt x="443" y="234"/>
                    <a:pt x="444" y="235"/>
                    <a:pt x="445" y="234"/>
                  </a:cubicBezTo>
                  <a:cubicBezTo>
                    <a:pt x="445" y="234"/>
                    <a:pt x="445" y="231"/>
                    <a:pt x="445" y="231"/>
                  </a:cubicBezTo>
                  <a:cubicBezTo>
                    <a:pt x="446" y="231"/>
                    <a:pt x="447" y="231"/>
                    <a:pt x="448" y="230"/>
                  </a:cubicBezTo>
                  <a:cubicBezTo>
                    <a:pt x="448" y="231"/>
                    <a:pt x="449" y="231"/>
                    <a:pt x="449" y="232"/>
                  </a:cubicBezTo>
                  <a:cubicBezTo>
                    <a:pt x="449" y="232"/>
                    <a:pt x="447" y="232"/>
                    <a:pt x="447" y="232"/>
                  </a:cubicBezTo>
                  <a:cubicBezTo>
                    <a:pt x="447" y="233"/>
                    <a:pt x="446" y="237"/>
                    <a:pt x="446" y="236"/>
                  </a:cubicBezTo>
                  <a:cubicBezTo>
                    <a:pt x="447" y="238"/>
                    <a:pt x="447" y="238"/>
                    <a:pt x="448" y="240"/>
                  </a:cubicBezTo>
                  <a:cubicBezTo>
                    <a:pt x="453" y="239"/>
                    <a:pt x="451" y="241"/>
                    <a:pt x="451" y="235"/>
                  </a:cubicBezTo>
                  <a:cubicBezTo>
                    <a:pt x="451" y="235"/>
                    <a:pt x="452" y="235"/>
                    <a:pt x="452" y="236"/>
                  </a:cubicBezTo>
                  <a:cubicBezTo>
                    <a:pt x="453" y="238"/>
                    <a:pt x="453" y="239"/>
                    <a:pt x="454" y="240"/>
                  </a:cubicBezTo>
                  <a:cubicBezTo>
                    <a:pt x="453" y="241"/>
                    <a:pt x="453" y="241"/>
                    <a:pt x="453" y="242"/>
                  </a:cubicBezTo>
                  <a:cubicBezTo>
                    <a:pt x="452" y="242"/>
                    <a:pt x="448" y="242"/>
                    <a:pt x="450" y="243"/>
                  </a:cubicBezTo>
                  <a:cubicBezTo>
                    <a:pt x="451" y="244"/>
                    <a:pt x="450" y="244"/>
                    <a:pt x="452" y="244"/>
                  </a:cubicBezTo>
                  <a:cubicBezTo>
                    <a:pt x="450" y="245"/>
                    <a:pt x="453" y="245"/>
                    <a:pt x="453" y="245"/>
                  </a:cubicBezTo>
                  <a:cubicBezTo>
                    <a:pt x="453" y="246"/>
                    <a:pt x="452" y="246"/>
                    <a:pt x="452" y="246"/>
                  </a:cubicBezTo>
                  <a:cubicBezTo>
                    <a:pt x="452" y="248"/>
                    <a:pt x="452" y="248"/>
                    <a:pt x="452" y="248"/>
                  </a:cubicBezTo>
                  <a:cubicBezTo>
                    <a:pt x="454" y="248"/>
                    <a:pt x="454" y="249"/>
                    <a:pt x="456" y="249"/>
                  </a:cubicBezTo>
                  <a:cubicBezTo>
                    <a:pt x="457" y="247"/>
                    <a:pt x="457" y="245"/>
                    <a:pt x="459" y="244"/>
                  </a:cubicBezTo>
                  <a:cubicBezTo>
                    <a:pt x="459" y="244"/>
                    <a:pt x="459" y="244"/>
                    <a:pt x="460" y="243"/>
                  </a:cubicBezTo>
                  <a:cubicBezTo>
                    <a:pt x="460" y="243"/>
                    <a:pt x="460" y="243"/>
                    <a:pt x="459" y="243"/>
                  </a:cubicBezTo>
                  <a:cubicBezTo>
                    <a:pt x="460" y="242"/>
                    <a:pt x="461" y="241"/>
                    <a:pt x="462" y="240"/>
                  </a:cubicBezTo>
                  <a:cubicBezTo>
                    <a:pt x="462" y="239"/>
                    <a:pt x="462" y="238"/>
                    <a:pt x="462" y="236"/>
                  </a:cubicBezTo>
                  <a:cubicBezTo>
                    <a:pt x="461" y="234"/>
                    <a:pt x="465" y="232"/>
                    <a:pt x="463" y="232"/>
                  </a:cubicBezTo>
                  <a:cubicBezTo>
                    <a:pt x="461" y="232"/>
                    <a:pt x="462" y="228"/>
                    <a:pt x="460" y="226"/>
                  </a:cubicBezTo>
                  <a:cubicBezTo>
                    <a:pt x="458" y="225"/>
                    <a:pt x="458" y="227"/>
                    <a:pt x="457" y="224"/>
                  </a:cubicBezTo>
                  <a:cubicBezTo>
                    <a:pt x="456" y="221"/>
                    <a:pt x="455" y="219"/>
                    <a:pt x="455" y="216"/>
                  </a:cubicBezTo>
                  <a:cubicBezTo>
                    <a:pt x="455" y="213"/>
                    <a:pt x="452" y="218"/>
                    <a:pt x="449" y="216"/>
                  </a:cubicBezTo>
                  <a:cubicBezTo>
                    <a:pt x="445" y="214"/>
                    <a:pt x="446" y="211"/>
                    <a:pt x="443" y="209"/>
                  </a:cubicBezTo>
                  <a:cubicBezTo>
                    <a:pt x="439" y="207"/>
                    <a:pt x="439" y="203"/>
                    <a:pt x="437" y="200"/>
                  </a:cubicBezTo>
                  <a:cubicBezTo>
                    <a:pt x="435" y="197"/>
                    <a:pt x="428" y="191"/>
                    <a:pt x="427" y="188"/>
                  </a:cubicBezTo>
                  <a:cubicBezTo>
                    <a:pt x="425" y="186"/>
                    <a:pt x="423" y="182"/>
                    <a:pt x="419" y="181"/>
                  </a:cubicBezTo>
                  <a:cubicBezTo>
                    <a:pt x="416" y="181"/>
                    <a:pt x="416" y="179"/>
                    <a:pt x="416" y="177"/>
                  </a:cubicBezTo>
                  <a:cubicBezTo>
                    <a:pt x="416" y="174"/>
                    <a:pt x="411" y="175"/>
                    <a:pt x="410" y="172"/>
                  </a:cubicBezTo>
                  <a:cubicBezTo>
                    <a:pt x="408" y="169"/>
                    <a:pt x="405" y="172"/>
                    <a:pt x="402" y="172"/>
                  </a:cubicBezTo>
                  <a:cubicBezTo>
                    <a:pt x="400" y="172"/>
                    <a:pt x="403" y="174"/>
                    <a:pt x="402" y="177"/>
                  </a:cubicBezTo>
                  <a:cubicBezTo>
                    <a:pt x="401" y="180"/>
                    <a:pt x="398" y="179"/>
                    <a:pt x="395" y="181"/>
                  </a:cubicBezTo>
                  <a:cubicBezTo>
                    <a:pt x="390" y="186"/>
                    <a:pt x="393" y="182"/>
                    <a:pt x="391" y="179"/>
                  </a:cubicBezTo>
                  <a:cubicBezTo>
                    <a:pt x="389" y="176"/>
                    <a:pt x="383" y="173"/>
                    <a:pt x="381" y="170"/>
                  </a:cubicBezTo>
                  <a:cubicBezTo>
                    <a:pt x="379" y="167"/>
                    <a:pt x="379" y="167"/>
                    <a:pt x="378" y="164"/>
                  </a:cubicBezTo>
                  <a:cubicBezTo>
                    <a:pt x="377" y="161"/>
                    <a:pt x="380" y="155"/>
                    <a:pt x="374" y="161"/>
                  </a:cubicBezTo>
                  <a:cubicBezTo>
                    <a:pt x="373" y="162"/>
                    <a:pt x="370" y="160"/>
                    <a:pt x="369" y="159"/>
                  </a:cubicBezTo>
                  <a:cubicBezTo>
                    <a:pt x="367" y="158"/>
                    <a:pt x="361" y="161"/>
                    <a:pt x="361" y="161"/>
                  </a:cubicBezTo>
                  <a:cubicBezTo>
                    <a:pt x="358" y="22"/>
                    <a:pt x="358" y="22"/>
                    <a:pt x="358" y="22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Freeform 351">
              <a:extLst>
                <a:ext uri="{FF2B5EF4-FFF2-40B4-BE49-F238E27FC236}">
                  <a16:creationId xmlns:a16="http://schemas.microsoft.com/office/drawing/2014/main" id="{955C404D-6CA1-9D4A-850F-4F333CCD76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196" y="1113433"/>
              <a:ext cx="11378432" cy="1029341"/>
            </a:xfrm>
            <a:custGeom>
              <a:avLst/>
              <a:gdLst>
                <a:gd name="T0" fmla="*/ 3206 w 3230"/>
                <a:gd name="T1" fmla="*/ 128 h 292"/>
                <a:gd name="T2" fmla="*/ 3227 w 3230"/>
                <a:gd name="T3" fmla="*/ 139 h 292"/>
                <a:gd name="T4" fmla="*/ 422 w 3230"/>
                <a:gd name="T5" fmla="*/ 230 h 292"/>
                <a:gd name="T6" fmla="*/ 435 w 3230"/>
                <a:gd name="T7" fmla="*/ 226 h 292"/>
                <a:gd name="T8" fmla="*/ 419 w 3230"/>
                <a:gd name="T9" fmla="*/ 204 h 292"/>
                <a:gd name="T10" fmla="*/ 407 w 3230"/>
                <a:gd name="T11" fmla="*/ 193 h 292"/>
                <a:gd name="T12" fmla="*/ 198 w 3230"/>
                <a:gd name="T13" fmla="*/ 242 h 292"/>
                <a:gd name="T14" fmla="*/ 215 w 3230"/>
                <a:gd name="T15" fmla="*/ 183 h 292"/>
                <a:gd name="T16" fmla="*/ 306 w 3230"/>
                <a:gd name="T17" fmla="*/ 164 h 292"/>
                <a:gd name="T18" fmla="*/ 14 w 3230"/>
                <a:gd name="T19" fmla="*/ 288 h 292"/>
                <a:gd name="T20" fmla="*/ 53 w 3230"/>
                <a:gd name="T21" fmla="*/ 284 h 292"/>
                <a:gd name="T22" fmla="*/ 20 w 3230"/>
                <a:gd name="T23" fmla="*/ 282 h 292"/>
                <a:gd name="T24" fmla="*/ 71 w 3230"/>
                <a:gd name="T25" fmla="*/ 283 h 292"/>
                <a:gd name="T26" fmla="*/ 122 w 3230"/>
                <a:gd name="T27" fmla="*/ 270 h 292"/>
                <a:gd name="T28" fmla="*/ 132 w 3230"/>
                <a:gd name="T29" fmla="*/ 270 h 292"/>
                <a:gd name="T30" fmla="*/ 167 w 3230"/>
                <a:gd name="T31" fmla="*/ 248 h 292"/>
                <a:gd name="T32" fmla="*/ 441 w 3230"/>
                <a:gd name="T33" fmla="*/ 244 h 292"/>
                <a:gd name="T34" fmla="*/ 440 w 3230"/>
                <a:gd name="T35" fmla="*/ 236 h 292"/>
                <a:gd name="T36" fmla="*/ 421 w 3230"/>
                <a:gd name="T37" fmla="*/ 222 h 292"/>
                <a:gd name="T38" fmla="*/ 424 w 3230"/>
                <a:gd name="T39" fmla="*/ 216 h 292"/>
                <a:gd name="T40" fmla="*/ 252 w 3230"/>
                <a:gd name="T41" fmla="*/ 204 h 292"/>
                <a:gd name="T42" fmla="*/ 254 w 3230"/>
                <a:gd name="T43" fmla="*/ 216 h 292"/>
                <a:gd name="T44" fmla="*/ 263 w 3230"/>
                <a:gd name="T45" fmla="*/ 196 h 292"/>
                <a:gd name="T46" fmla="*/ 150 w 3230"/>
                <a:gd name="T47" fmla="*/ 171 h 292"/>
                <a:gd name="T48" fmla="*/ 119 w 3230"/>
                <a:gd name="T49" fmla="*/ 129 h 292"/>
                <a:gd name="T50" fmla="*/ 351 w 3230"/>
                <a:gd name="T51" fmla="*/ 17 h 292"/>
                <a:gd name="T52" fmla="*/ 301 w 3230"/>
                <a:gd name="T53" fmla="*/ 15 h 292"/>
                <a:gd name="T54" fmla="*/ 260 w 3230"/>
                <a:gd name="T55" fmla="*/ 10 h 292"/>
                <a:gd name="T56" fmla="*/ 212 w 3230"/>
                <a:gd name="T57" fmla="*/ 8 h 292"/>
                <a:gd name="T58" fmla="*/ 178 w 3230"/>
                <a:gd name="T59" fmla="*/ 22 h 292"/>
                <a:gd name="T60" fmla="*/ 147 w 3230"/>
                <a:gd name="T61" fmla="*/ 53 h 292"/>
                <a:gd name="T62" fmla="*/ 182 w 3230"/>
                <a:gd name="T63" fmla="*/ 68 h 292"/>
                <a:gd name="T64" fmla="*/ 180 w 3230"/>
                <a:gd name="T65" fmla="*/ 85 h 292"/>
                <a:gd name="T66" fmla="*/ 134 w 3230"/>
                <a:gd name="T67" fmla="*/ 85 h 292"/>
                <a:gd name="T68" fmla="*/ 168 w 3230"/>
                <a:gd name="T69" fmla="*/ 104 h 292"/>
                <a:gd name="T70" fmla="*/ 179 w 3230"/>
                <a:gd name="T71" fmla="*/ 123 h 292"/>
                <a:gd name="T72" fmla="*/ 149 w 3230"/>
                <a:gd name="T73" fmla="*/ 142 h 292"/>
                <a:gd name="T74" fmla="*/ 165 w 3230"/>
                <a:gd name="T75" fmla="*/ 157 h 292"/>
                <a:gd name="T76" fmla="*/ 176 w 3230"/>
                <a:gd name="T77" fmla="*/ 165 h 292"/>
                <a:gd name="T78" fmla="*/ 189 w 3230"/>
                <a:gd name="T79" fmla="*/ 186 h 292"/>
                <a:gd name="T80" fmla="*/ 214 w 3230"/>
                <a:gd name="T81" fmla="*/ 190 h 292"/>
                <a:gd name="T82" fmla="*/ 211 w 3230"/>
                <a:gd name="T83" fmla="*/ 214 h 292"/>
                <a:gd name="T84" fmla="*/ 170 w 3230"/>
                <a:gd name="T85" fmla="*/ 242 h 292"/>
                <a:gd name="T86" fmla="*/ 190 w 3230"/>
                <a:gd name="T87" fmla="*/ 234 h 292"/>
                <a:gd name="T88" fmla="*/ 218 w 3230"/>
                <a:gd name="T89" fmla="*/ 219 h 292"/>
                <a:gd name="T90" fmla="*/ 246 w 3230"/>
                <a:gd name="T91" fmla="*/ 195 h 292"/>
                <a:gd name="T92" fmla="*/ 256 w 3230"/>
                <a:gd name="T93" fmla="*/ 171 h 292"/>
                <a:gd name="T94" fmla="*/ 287 w 3230"/>
                <a:gd name="T95" fmla="*/ 148 h 292"/>
                <a:gd name="T96" fmla="*/ 273 w 3230"/>
                <a:gd name="T97" fmla="*/ 178 h 292"/>
                <a:gd name="T98" fmla="*/ 289 w 3230"/>
                <a:gd name="T99" fmla="*/ 170 h 292"/>
                <a:gd name="T100" fmla="*/ 308 w 3230"/>
                <a:gd name="T101" fmla="*/ 156 h 292"/>
                <a:gd name="T102" fmla="*/ 321 w 3230"/>
                <a:gd name="T103" fmla="*/ 163 h 292"/>
                <a:gd name="T104" fmla="*/ 359 w 3230"/>
                <a:gd name="T105" fmla="*/ 172 h 292"/>
                <a:gd name="T106" fmla="*/ 384 w 3230"/>
                <a:gd name="T107" fmla="*/ 181 h 292"/>
                <a:gd name="T108" fmla="*/ 411 w 3230"/>
                <a:gd name="T109" fmla="*/ 207 h 292"/>
                <a:gd name="T110" fmla="*/ 416 w 3230"/>
                <a:gd name="T111" fmla="*/ 189 h 292"/>
                <a:gd name="T112" fmla="*/ 433 w 3230"/>
                <a:gd name="T113" fmla="*/ 223 h 292"/>
                <a:gd name="T114" fmla="*/ 443 w 3230"/>
                <a:gd name="T115" fmla="*/ 226 h 292"/>
                <a:gd name="T116" fmla="*/ 453 w 3230"/>
                <a:gd name="T117" fmla="*/ 242 h 292"/>
                <a:gd name="T118" fmla="*/ 463 w 3230"/>
                <a:gd name="T119" fmla="*/ 232 h 292"/>
                <a:gd name="T120" fmla="*/ 402 w 3230"/>
                <a:gd name="T121" fmla="*/ 17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230" h="292">
                  <a:moveTo>
                    <a:pt x="87" y="160"/>
                  </a:moveTo>
                  <a:cubicBezTo>
                    <a:pt x="85" y="163"/>
                    <a:pt x="86" y="161"/>
                    <a:pt x="87" y="164"/>
                  </a:cubicBezTo>
                  <a:cubicBezTo>
                    <a:pt x="88" y="165"/>
                    <a:pt x="90" y="165"/>
                    <a:pt x="90" y="165"/>
                  </a:cubicBezTo>
                  <a:cubicBezTo>
                    <a:pt x="91" y="166"/>
                    <a:pt x="93" y="165"/>
                    <a:pt x="93" y="164"/>
                  </a:cubicBezTo>
                  <a:cubicBezTo>
                    <a:pt x="89" y="163"/>
                    <a:pt x="89" y="163"/>
                    <a:pt x="89" y="163"/>
                  </a:cubicBezTo>
                  <a:cubicBezTo>
                    <a:pt x="87" y="162"/>
                    <a:pt x="89" y="161"/>
                    <a:pt x="87" y="160"/>
                  </a:cubicBezTo>
                  <a:close/>
                  <a:moveTo>
                    <a:pt x="3214" y="127"/>
                  </a:moveTo>
                  <a:cubicBezTo>
                    <a:pt x="3213" y="130"/>
                    <a:pt x="3213" y="130"/>
                    <a:pt x="3213" y="130"/>
                  </a:cubicBezTo>
                  <a:cubicBezTo>
                    <a:pt x="3212" y="130"/>
                    <a:pt x="3211" y="130"/>
                    <a:pt x="3210" y="130"/>
                  </a:cubicBezTo>
                  <a:cubicBezTo>
                    <a:pt x="3209" y="131"/>
                    <a:pt x="3209" y="131"/>
                    <a:pt x="3209" y="131"/>
                  </a:cubicBezTo>
                  <a:cubicBezTo>
                    <a:pt x="3206" y="131"/>
                    <a:pt x="3206" y="131"/>
                    <a:pt x="3206" y="131"/>
                  </a:cubicBezTo>
                  <a:cubicBezTo>
                    <a:pt x="3206" y="130"/>
                    <a:pt x="3206" y="128"/>
                    <a:pt x="3206" y="128"/>
                  </a:cubicBezTo>
                  <a:cubicBezTo>
                    <a:pt x="3205" y="127"/>
                    <a:pt x="3205" y="129"/>
                    <a:pt x="3205" y="129"/>
                  </a:cubicBezTo>
                  <a:cubicBezTo>
                    <a:pt x="3203" y="129"/>
                    <a:pt x="3205" y="132"/>
                    <a:pt x="3204" y="133"/>
                  </a:cubicBezTo>
                  <a:cubicBezTo>
                    <a:pt x="3203" y="133"/>
                    <a:pt x="3203" y="133"/>
                    <a:pt x="3203" y="133"/>
                  </a:cubicBezTo>
                  <a:cubicBezTo>
                    <a:pt x="3203" y="133"/>
                    <a:pt x="3203" y="134"/>
                    <a:pt x="3203" y="135"/>
                  </a:cubicBezTo>
                  <a:cubicBezTo>
                    <a:pt x="3204" y="135"/>
                    <a:pt x="3205" y="135"/>
                    <a:pt x="3205" y="135"/>
                  </a:cubicBezTo>
                  <a:cubicBezTo>
                    <a:pt x="3205" y="135"/>
                    <a:pt x="3206" y="136"/>
                    <a:pt x="3207" y="135"/>
                  </a:cubicBezTo>
                  <a:cubicBezTo>
                    <a:pt x="3210" y="135"/>
                    <a:pt x="3213" y="131"/>
                    <a:pt x="3217" y="133"/>
                  </a:cubicBezTo>
                  <a:cubicBezTo>
                    <a:pt x="3217" y="134"/>
                    <a:pt x="3217" y="134"/>
                    <a:pt x="3217" y="134"/>
                  </a:cubicBezTo>
                  <a:cubicBezTo>
                    <a:pt x="3218" y="135"/>
                    <a:pt x="3223" y="139"/>
                    <a:pt x="3223" y="139"/>
                  </a:cubicBezTo>
                  <a:cubicBezTo>
                    <a:pt x="3224" y="140"/>
                    <a:pt x="3223" y="142"/>
                    <a:pt x="3224" y="142"/>
                  </a:cubicBezTo>
                  <a:cubicBezTo>
                    <a:pt x="3225" y="142"/>
                    <a:pt x="3226" y="142"/>
                    <a:pt x="3227" y="142"/>
                  </a:cubicBezTo>
                  <a:cubicBezTo>
                    <a:pt x="3227" y="142"/>
                    <a:pt x="3227" y="139"/>
                    <a:pt x="3227" y="139"/>
                  </a:cubicBezTo>
                  <a:cubicBezTo>
                    <a:pt x="3227" y="138"/>
                    <a:pt x="3228" y="138"/>
                    <a:pt x="3229" y="138"/>
                  </a:cubicBezTo>
                  <a:cubicBezTo>
                    <a:pt x="3230" y="137"/>
                    <a:pt x="3230" y="137"/>
                    <a:pt x="3230" y="137"/>
                  </a:cubicBezTo>
                  <a:cubicBezTo>
                    <a:pt x="3228" y="136"/>
                    <a:pt x="3225" y="136"/>
                    <a:pt x="3223" y="135"/>
                  </a:cubicBezTo>
                  <a:cubicBezTo>
                    <a:pt x="3221" y="133"/>
                    <a:pt x="3218" y="126"/>
                    <a:pt x="3214" y="127"/>
                  </a:cubicBezTo>
                  <a:close/>
                  <a:moveTo>
                    <a:pt x="408" y="193"/>
                  </a:moveTo>
                  <a:cubicBezTo>
                    <a:pt x="409" y="194"/>
                    <a:pt x="407" y="195"/>
                    <a:pt x="407" y="195"/>
                  </a:cubicBezTo>
                  <a:cubicBezTo>
                    <a:pt x="407" y="195"/>
                    <a:pt x="407" y="193"/>
                    <a:pt x="408" y="193"/>
                  </a:cubicBezTo>
                  <a:close/>
                  <a:moveTo>
                    <a:pt x="435" y="242"/>
                  </a:moveTo>
                  <a:cubicBezTo>
                    <a:pt x="436" y="243"/>
                    <a:pt x="436" y="244"/>
                    <a:pt x="436" y="244"/>
                  </a:cubicBezTo>
                  <a:cubicBezTo>
                    <a:pt x="438" y="245"/>
                    <a:pt x="436" y="244"/>
                    <a:pt x="437" y="244"/>
                  </a:cubicBezTo>
                  <a:cubicBezTo>
                    <a:pt x="437" y="243"/>
                    <a:pt x="436" y="243"/>
                    <a:pt x="435" y="242"/>
                  </a:cubicBezTo>
                  <a:close/>
                  <a:moveTo>
                    <a:pt x="422" y="230"/>
                  </a:moveTo>
                  <a:cubicBezTo>
                    <a:pt x="422" y="231"/>
                    <a:pt x="422" y="231"/>
                    <a:pt x="422" y="231"/>
                  </a:cubicBezTo>
                  <a:cubicBezTo>
                    <a:pt x="425" y="232"/>
                    <a:pt x="423" y="230"/>
                    <a:pt x="422" y="230"/>
                  </a:cubicBezTo>
                  <a:close/>
                  <a:moveTo>
                    <a:pt x="435" y="226"/>
                  </a:moveTo>
                  <a:cubicBezTo>
                    <a:pt x="435" y="227"/>
                    <a:pt x="435" y="227"/>
                    <a:pt x="435" y="227"/>
                  </a:cubicBezTo>
                  <a:cubicBezTo>
                    <a:pt x="435" y="228"/>
                    <a:pt x="439" y="229"/>
                    <a:pt x="440" y="230"/>
                  </a:cubicBezTo>
                  <a:cubicBezTo>
                    <a:pt x="440" y="230"/>
                    <a:pt x="440" y="231"/>
                    <a:pt x="440" y="232"/>
                  </a:cubicBezTo>
                  <a:cubicBezTo>
                    <a:pt x="440" y="232"/>
                    <a:pt x="441" y="232"/>
                    <a:pt x="440" y="231"/>
                  </a:cubicBezTo>
                  <a:cubicBezTo>
                    <a:pt x="442" y="231"/>
                    <a:pt x="440" y="230"/>
                    <a:pt x="440" y="230"/>
                  </a:cubicBezTo>
                  <a:cubicBezTo>
                    <a:pt x="440" y="229"/>
                    <a:pt x="440" y="228"/>
                    <a:pt x="440" y="228"/>
                  </a:cubicBezTo>
                  <a:cubicBezTo>
                    <a:pt x="438" y="227"/>
                    <a:pt x="438" y="228"/>
                    <a:pt x="437" y="228"/>
                  </a:cubicBezTo>
                  <a:cubicBezTo>
                    <a:pt x="437" y="226"/>
                    <a:pt x="437" y="226"/>
                    <a:pt x="437" y="226"/>
                  </a:cubicBezTo>
                  <a:cubicBezTo>
                    <a:pt x="436" y="226"/>
                    <a:pt x="436" y="226"/>
                    <a:pt x="435" y="226"/>
                  </a:cubicBezTo>
                  <a:close/>
                  <a:moveTo>
                    <a:pt x="408" y="212"/>
                  </a:moveTo>
                  <a:cubicBezTo>
                    <a:pt x="408" y="213"/>
                    <a:pt x="408" y="214"/>
                    <a:pt x="408" y="214"/>
                  </a:cubicBezTo>
                  <a:cubicBezTo>
                    <a:pt x="407" y="214"/>
                    <a:pt x="407" y="217"/>
                    <a:pt x="409" y="216"/>
                  </a:cubicBezTo>
                  <a:cubicBezTo>
                    <a:pt x="409" y="215"/>
                    <a:pt x="409" y="212"/>
                    <a:pt x="408" y="212"/>
                  </a:cubicBezTo>
                  <a:close/>
                  <a:moveTo>
                    <a:pt x="425" y="206"/>
                  </a:moveTo>
                  <a:cubicBezTo>
                    <a:pt x="426" y="207"/>
                    <a:pt x="426" y="207"/>
                    <a:pt x="426" y="207"/>
                  </a:cubicBezTo>
                  <a:cubicBezTo>
                    <a:pt x="425" y="206"/>
                    <a:pt x="426" y="206"/>
                    <a:pt x="425" y="206"/>
                  </a:cubicBezTo>
                  <a:close/>
                  <a:moveTo>
                    <a:pt x="401" y="201"/>
                  </a:moveTo>
                  <a:cubicBezTo>
                    <a:pt x="402" y="203"/>
                    <a:pt x="402" y="203"/>
                    <a:pt x="402" y="203"/>
                  </a:cubicBezTo>
                  <a:cubicBezTo>
                    <a:pt x="402" y="202"/>
                    <a:pt x="402" y="201"/>
                    <a:pt x="401" y="201"/>
                  </a:cubicBezTo>
                  <a:close/>
                  <a:moveTo>
                    <a:pt x="416" y="199"/>
                  </a:moveTo>
                  <a:cubicBezTo>
                    <a:pt x="417" y="201"/>
                    <a:pt x="419" y="203"/>
                    <a:pt x="419" y="204"/>
                  </a:cubicBezTo>
                  <a:cubicBezTo>
                    <a:pt x="419" y="205"/>
                    <a:pt x="419" y="207"/>
                    <a:pt x="419" y="208"/>
                  </a:cubicBezTo>
                  <a:cubicBezTo>
                    <a:pt x="419" y="209"/>
                    <a:pt x="421" y="209"/>
                    <a:pt x="421" y="210"/>
                  </a:cubicBezTo>
                  <a:cubicBezTo>
                    <a:pt x="421" y="210"/>
                    <a:pt x="421" y="213"/>
                    <a:pt x="420" y="212"/>
                  </a:cubicBezTo>
                  <a:cubicBezTo>
                    <a:pt x="421" y="215"/>
                    <a:pt x="421" y="215"/>
                    <a:pt x="421" y="215"/>
                  </a:cubicBezTo>
                  <a:cubicBezTo>
                    <a:pt x="423" y="213"/>
                    <a:pt x="427" y="212"/>
                    <a:pt x="425" y="208"/>
                  </a:cubicBezTo>
                  <a:cubicBezTo>
                    <a:pt x="425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4" y="205"/>
                    <a:pt x="424" y="203"/>
                    <a:pt x="424" y="202"/>
                  </a:cubicBezTo>
                  <a:cubicBezTo>
                    <a:pt x="421" y="200"/>
                    <a:pt x="422" y="200"/>
                    <a:pt x="416" y="199"/>
                  </a:cubicBezTo>
                  <a:close/>
                  <a:moveTo>
                    <a:pt x="402" y="187"/>
                  </a:moveTo>
                  <a:cubicBezTo>
                    <a:pt x="403" y="189"/>
                    <a:pt x="403" y="189"/>
                    <a:pt x="403" y="189"/>
                  </a:cubicBezTo>
                  <a:cubicBezTo>
                    <a:pt x="407" y="190"/>
                    <a:pt x="406" y="189"/>
                    <a:pt x="407" y="193"/>
                  </a:cubicBezTo>
                  <a:cubicBezTo>
                    <a:pt x="405" y="193"/>
                    <a:pt x="404" y="192"/>
                    <a:pt x="401" y="192"/>
                  </a:cubicBezTo>
                  <a:cubicBezTo>
                    <a:pt x="401" y="190"/>
                    <a:pt x="401" y="190"/>
                    <a:pt x="400" y="189"/>
                  </a:cubicBezTo>
                  <a:cubicBezTo>
                    <a:pt x="401" y="188"/>
                    <a:pt x="400" y="187"/>
                    <a:pt x="402" y="187"/>
                  </a:cubicBezTo>
                  <a:close/>
                  <a:moveTo>
                    <a:pt x="413" y="183"/>
                  </a:moveTo>
                  <a:cubicBezTo>
                    <a:pt x="413" y="183"/>
                    <a:pt x="413" y="185"/>
                    <a:pt x="413" y="185"/>
                  </a:cubicBezTo>
                  <a:cubicBezTo>
                    <a:pt x="411" y="186"/>
                    <a:pt x="412" y="183"/>
                    <a:pt x="413" y="183"/>
                  </a:cubicBezTo>
                  <a:close/>
                  <a:moveTo>
                    <a:pt x="176" y="246"/>
                  </a:moveTo>
                  <a:cubicBezTo>
                    <a:pt x="175" y="246"/>
                    <a:pt x="172" y="250"/>
                    <a:pt x="176" y="248"/>
                  </a:cubicBezTo>
                  <a:cubicBezTo>
                    <a:pt x="176" y="248"/>
                    <a:pt x="178" y="245"/>
                    <a:pt x="176" y="246"/>
                  </a:cubicBezTo>
                  <a:close/>
                  <a:moveTo>
                    <a:pt x="198" y="242"/>
                  </a:moveTo>
                  <a:cubicBezTo>
                    <a:pt x="197" y="243"/>
                    <a:pt x="194" y="248"/>
                    <a:pt x="197" y="246"/>
                  </a:cubicBezTo>
                  <a:cubicBezTo>
                    <a:pt x="198" y="246"/>
                    <a:pt x="199" y="242"/>
                    <a:pt x="198" y="242"/>
                  </a:cubicBezTo>
                  <a:close/>
                  <a:moveTo>
                    <a:pt x="192" y="239"/>
                  </a:moveTo>
                  <a:cubicBezTo>
                    <a:pt x="192" y="239"/>
                    <a:pt x="191" y="241"/>
                    <a:pt x="191" y="242"/>
                  </a:cubicBezTo>
                  <a:cubicBezTo>
                    <a:pt x="192" y="241"/>
                    <a:pt x="195" y="241"/>
                    <a:pt x="193" y="240"/>
                  </a:cubicBezTo>
                  <a:cubicBezTo>
                    <a:pt x="193" y="239"/>
                    <a:pt x="193" y="239"/>
                    <a:pt x="192" y="239"/>
                  </a:cubicBezTo>
                  <a:close/>
                  <a:moveTo>
                    <a:pt x="257" y="214"/>
                  </a:moveTo>
                  <a:cubicBezTo>
                    <a:pt x="256" y="216"/>
                    <a:pt x="256" y="216"/>
                    <a:pt x="256" y="216"/>
                  </a:cubicBezTo>
                  <a:cubicBezTo>
                    <a:pt x="257" y="216"/>
                    <a:pt x="258" y="216"/>
                    <a:pt x="258" y="216"/>
                  </a:cubicBezTo>
                  <a:cubicBezTo>
                    <a:pt x="258" y="216"/>
                    <a:pt x="260" y="213"/>
                    <a:pt x="257" y="214"/>
                  </a:cubicBezTo>
                  <a:close/>
                  <a:moveTo>
                    <a:pt x="257" y="198"/>
                  </a:moveTo>
                  <a:cubicBezTo>
                    <a:pt x="257" y="200"/>
                    <a:pt x="257" y="200"/>
                    <a:pt x="257" y="200"/>
                  </a:cubicBezTo>
                  <a:cubicBezTo>
                    <a:pt x="260" y="200"/>
                    <a:pt x="259" y="199"/>
                    <a:pt x="257" y="198"/>
                  </a:cubicBezTo>
                  <a:close/>
                  <a:moveTo>
                    <a:pt x="215" y="183"/>
                  </a:moveTo>
                  <a:cubicBezTo>
                    <a:pt x="216" y="182"/>
                    <a:pt x="216" y="185"/>
                    <a:pt x="215" y="185"/>
                  </a:cubicBezTo>
                  <a:cubicBezTo>
                    <a:pt x="214" y="184"/>
                    <a:pt x="214" y="183"/>
                    <a:pt x="215" y="183"/>
                  </a:cubicBezTo>
                  <a:close/>
                  <a:moveTo>
                    <a:pt x="309" y="167"/>
                  </a:moveTo>
                  <a:cubicBezTo>
                    <a:pt x="309" y="169"/>
                    <a:pt x="309" y="170"/>
                    <a:pt x="308" y="171"/>
                  </a:cubicBezTo>
                  <a:cubicBezTo>
                    <a:pt x="308" y="172"/>
                    <a:pt x="307" y="172"/>
                    <a:pt x="307" y="173"/>
                  </a:cubicBezTo>
                  <a:cubicBezTo>
                    <a:pt x="309" y="171"/>
                    <a:pt x="313" y="169"/>
                    <a:pt x="309" y="167"/>
                  </a:cubicBezTo>
                  <a:close/>
                  <a:moveTo>
                    <a:pt x="315" y="165"/>
                  </a:moveTo>
                  <a:cubicBezTo>
                    <a:pt x="315" y="167"/>
                    <a:pt x="315" y="167"/>
                    <a:pt x="315" y="167"/>
                  </a:cubicBezTo>
                  <a:cubicBezTo>
                    <a:pt x="317" y="167"/>
                    <a:pt x="317" y="165"/>
                    <a:pt x="315" y="165"/>
                  </a:cubicBezTo>
                  <a:close/>
                  <a:moveTo>
                    <a:pt x="306" y="164"/>
                  </a:moveTo>
                  <a:cubicBezTo>
                    <a:pt x="306" y="165"/>
                    <a:pt x="306" y="165"/>
                    <a:pt x="306" y="165"/>
                  </a:cubicBezTo>
                  <a:cubicBezTo>
                    <a:pt x="308" y="166"/>
                    <a:pt x="307" y="164"/>
                    <a:pt x="306" y="164"/>
                  </a:cubicBezTo>
                  <a:close/>
                  <a:moveTo>
                    <a:pt x="155" y="158"/>
                  </a:moveTo>
                  <a:cubicBezTo>
                    <a:pt x="155" y="159"/>
                    <a:pt x="153" y="159"/>
                    <a:pt x="154" y="161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56" y="161"/>
                    <a:pt x="155" y="162"/>
                    <a:pt x="157" y="163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159" y="163"/>
                    <a:pt x="164" y="162"/>
                    <a:pt x="159" y="159"/>
                  </a:cubicBezTo>
                  <a:cubicBezTo>
                    <a:pt x="158" y="158"/>
                    <a:pt x="157" y="159"/>
                    <a:pt x="155" y="158"/>
                  </a:cubicBezTo>
                  <a:close/>
                  <a:moveTo>
                    <a:pt x="157" y="129"/>
                  </a:moveTo>
                  <a:cubicBezTo>
                    <a:pt x="158" y="130"/>
                    <a:pt x="156" y="130"/>
                    <a:pt x="156" y="130"/>
                  </a:cubicBezTo>
                  <a:cubicBezTo>
                    <a:pt x="156" y="130"/>
                    <a:pt x="156" y="132"/>
                    <a:pt x="156" y="132"/>
                  </a:cubicBezTo>
                  <a:cubicBezTo>
                    <a:pt x="160" y="131"/>
                    <a:pt x="161" y="132"/>
                    <a:pt x="157" y="129"/>
                  </a:cubicBezTo>
                  <a:close/>
                  <a:moveTo>
                    <a:pt x="14" y="288"/>
                  </a:moveTo>
                  <a:cubicBezTo>
                    <a:pt x="13" y="290"/>
                    <a:pt x="13" y="290"/>
                    <a:pt x="13" y="290"/>
                  </a:cubicBezTo>
                  <a:cubicBezTo>
                    <a:pt x="14" y="290"/>
                    <a:pt x="16" y="292"/>
                    <a:pt x="16" y="292"/>
                  </a:cubicBezTo>
                  <a:cubicBezTo>
                    <a:pt x="18" y="292"/>
                    <a:pt x="18" y="292"/>
                    <a:pt x="18" y="292"/>
                  </a:cubicBezTo>
                  <a:cubicBezTo>
                    <a:pt x="18" y="292"/>
                    <a:pt x="18" y="291"/>
                    <a:pt x="18" y="290"/>
                  </a:cubicBezTo>
                  <a:cubicBezTo>
                    <a:pt x="17" y="289"/>
                    <a:pt x="15" y="288"/>
                    <a:pt x="14" y="288"/>
                  </a:cubicBezTo>
                  <a:close/>
                  <a:moveTo>
                    <a:pt x="42" y="284"/>
                  </a:moveTo>
                  <a:cubicBezTo>
                    <a:pt x="43" y="285"/>
                    <a:pt x="43" y="287"/>
                    <a:pt x="44" y="288"/>
                  </a:cubicBezTo>
                  <a:cubicBezTo>
                    <a:pt x="45" y="288"/>
                    <a:pt x="45" y="288"/>
                    <a:pt x="45" y="288"/>
                  </a:cubicBezTo>
                  <a:cubicBezTo>
                    <a:pt x="44" y="286"/>
                    <a:pt x="44" y="286"/>
                    <a:pt x="44" y="286"/>
                  </a:cubicBezTo>
                  <a:cubicBezTo>
                    <a:pt x="45" y="286"/>
                    <a:pt x="45" y="285"/>
                    <a:pt x="45" y="284"/>
                  </a:cubicBezTo>
                  <a:cubicBezTo>
                    <a:pt x="45" y="284"/>
                    <a:pt x="43" y="284"/>
                    <a:pt x="42" y="284"/>
                  </a:cubicBezTo>
                  <a:close/>
                  <a:moveTo>
                    <a:pt x="53" y="284"/>
                  </a:moveTo>
                  <a:cubicBezTo>
                    <a:pt x="52" y="284"/>
                    <a:pt x="52" y="287"/>
                    <a:pt x="52" y="288"/>
                  </a:cubicBezTo>
                  <a:cubicBezTo>
                    <a:pt x="52" y="287"/>
                    <a:pt x="54" y="285"/>
                    <a:pt x="54" y="285"/>
                  </a:cubicBezTo>
                  <a:cubicBezTo>
                    <a:pt x="54" y="285"/>
                    <a:pt x="53" y="282"/>
                    <a:pt x="53" y="284"/>
                  </a:cubicBezTo>
                  <a:close/>
                  <a:moveTo>
                    <a:pt x="49" y="284"/>
                  </a:moveTo>
                  <a:cubicBezTo>
                    <a:pt x="49" y="284"/>
                    <a:pt x="48" y="288"/>
                    <a:pt x="49" y="287"/>
                  </a:cubicBezTo>
                  <a:cubicBezTo>
                    <a:pt x="50" y="287"/>
                    <a:pt x="52" y="282"/>
                    <a:pt x="49" y="284"/>
                  </a:cubicBezTo>
                  <a:close/>
                  <a:moveTo>
                    <a:pt x="83" y="283"/>
                  </a:moveTo>
                  <a:cubicBezTo>
                    <a:pt x="83" y="283"/>
                    <a:pt x="82" y="284"/>
                    <a:pt x="82" y="284"/>
                  </a:cubicBezTo>
                  <a:cubicBezTo>
                    <a:pt x="83" y="284"/>
                    <a:pt x="84" y="284"/>
                    <a:pt x="85" y="284"/>
                  </a:cubicBezTo>
                  <a:cubicBezTo>
                    <a:pt x="85" y="284"/>
                    <a:pt x="85" y="283"/>
                    <a:pt x="85" y="283"/>
                  </a:cubicBezTo>
                  <a:cubicBezTo>
                    <a:pt x="84" y="283"/>
                    <a:pt x="83" y="283"/>
                    <a:pt x="83" y="283"/>
                  </a:cubicBezTo>
                  <a:close/>
                  <a:moveTo>
                    <a:pt x="20" y="282"/>
                  </a:moveTo>
                  <a:cubicBezTo>
                    <a:pt x="20" y="283"/>
                    <a:pt x="19" y="284"/>
                    <a:pt x="20" y="286"/>
                  </a:cubicBezTo>
                  <a:cubicBezTo>
                    <a:pt x="20" y="285"/>
                    <a:pt x="22" y="286"/>
                    <a:pt x="22" y="286"/>
                  </a:cubicBezTo>
                  <a:cubicBezTo>
                    <a:pt x="22" y="285"/>
                    <a:pt x="22" y="283"/>
                    <a:pt x="22" y="283"/>
                  </a:cubicBezTo>
                  <a:cubicBezTo>
                    <a:pt x="22" y="283"/>
                    <a:pt x="20" y="282"/>
                    <a:pt x="20" y="282"/>
                  </a:cubicBezTo>
                  <a:close/>
                  <a:moveTo>
                    <a:pt x="4" y="282"/>
                  </a:moveTo>
                  <a:cubicBezTo>
                    <a:pt x="3" y="282"/>
                    <a:pt x="0" y="287"/>
                    <a:pt x="4" y="286"/>
                  </a:cubicBezTo>
                  <a:cubicBezTo>
                    <a:pt x="4" y="285"/>
                    <a:pt x="4" y="282"/>
                    <a:pt x="4" y="282"/>
                  </a:cubicBezTo>
                  <a:close/>
                  <a:moveTo>
                    <a:pt x="71" y="278"/>
                  </a:moveTo>
                  <a:cubicBezTo>
                    <a:pt x="71" y="278"/>
                    <a:pt x="71" y="281"/>
                    <a:pt x="71" y="281"/>
                  </a:cubicBezTo>
                  <a:cubicBezTo>
                    <a:pt x="70" y="282"/>
                    <a:pt x="69" y="281"/>
                    <a:pt x="68" y="282"/>
                  </a:cubicBezTo>
                  <a:cubicBezTo>
                    <a:pt x="68" y="282"/>
                    <a:pt x="68" y="282"/>
                    <a:pt x="68" y="282"/>
                  </a:cubicBezTo>
                  <a:cubicBezTo>
                    <a:pt x="68" y="282"/>
                    <a:pt x="70" y="283"/>
                    <a:pt x="71" y="283"/>
                  </a:cubicBezTo>
                  <a:cubicBezTo>
                    <a:pt x="71" y="283"/>
                    <a:pt x="78" y="275"/>
                    <a:pt x="71" y="278"/>
                  </a:cubicBezTo>
                  <a:close/>
                  <a:moveTo>
                    <a:pt x="103" y="277"/>
                  </a:moveTo>
                  <a:cubicBezTo>
                    <a:pt x="101" y="277"/>
                    <a:pt x="104" y="278"/>
                    <a:pt x="105" y="278"/>
                  </a:cubicBezTo>
                  <a:cubicBezTo>
                    <a:pt x="104" y="278"/>
                    <a:pt x="105" y="277"/>
                    <a:pt x="103" y="277"/>
                  </a:cubicBezTo>
                  <a:close/>
                  <a:moveTo>
                    <a:pt x="109" y="275"/>
                  </a:moveTo>
                  <a:cubicBezTo>
                    <a:pt x="108" y="275"/>
                    <a:pt x="110" y="276"/>
                    <a:pt x="110" y="276"/>
                  </a:cubicBezTo>
                  <a:cubicBezTo>
                    <a:pt x="110" y="276"/>
                    <a:pt x="112" y="274"/>
                    <a:pt x="109" y="275"/>
                  </a:cubicBezTo>
                  <a:close/>
                  <a:moveTo>
                    <a:pt x="126" y="266"/>
                  </a:moveTo>
                  <a:cubicBezTo>
                    <a:pt x="126" y="266"/>
                    <a:pt x="126" y="266"/>
                    <a:pt x="126" y="266"/>
                  </a:cubicBezTo>
                  <a:cubicBezTo>
                    <a:pt x="123" y="268"/>
                    <a:pt x="125" y="268"/>
                    <a:pt x="125" y="268"/>
                  </a:cubicBezTo>
                  <a:cubicBezTo>
                    <a:pt x="124" y="269"/>
                    <a:pt x="123" y="268"/>
                    <a:pt x="122" y="269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21" y="271"/>
                    <a:pt x="122" y="272"/>
                    <a:pt x="121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5" y="269"/>
                    <a:pt x="127" y="268"/>
                  </a:cubicBezTo>
                  <a:cubicBezTo>
                    <a:pt x="128" y="268"/>
                    <a:pt x="128" y="268"/>
                    <a:pt x="128" y="268"/>
                  </a:cubicBezTo>
                  <a:cubicBezTo>
                    <a:pt x="128" y="268"/>
                    <a:pt x="128" y="266"/>
                    <a:pt x="128" y="266"/>
                  </a:cubicBezTo>
                  <a:cubicBezTo>
                    <a:pt x="127" y="266"/>
                    <a:pt x="126" y="265"/>
                    <a:pt x="126" y="266"/>
                  </a:cubicBezTo>
                  <a:close/>
                  <a:moveTo>
                    <a:pt x="137" y="262"/>
                  </a:moveTo>
                  <a:cubicBezTo>
                    <a:pt x="136" y="263"/>
                    <a:pt x="133" y="264"/>
                    <a:pt x="137" y="265"/>
                  </a:cubicBezTo>
                  <a:cubicBezTo>
                    <a:pt x="136" y="265"/>
                    <a:pt x="135" y="267"/>
                    <a:pt x="134" y="268"/>
                  </a:cubicBezTo>
                  <a:cubicBezTo>
                    <a:pt x="133" y="268"/>
                    <a:pt x="132" y="267"/>
                    <a:pt x="131" y="268"/>
                  </a:cubicBezTo>
                  <a:cubicBezTo>
                    <a:pt x="132" y="270"/>
                    <a:pt x="132" y="270"/>
                    <a:pt x="132" y="270"/>
                  </a:cubicBezTo>
                  <a:cubicBezTo>
                    <a:pt x="133" y="270"/>
                    <a:pt x="134" y="269"/>
                    <a:pt x="135" y="270"/>
                  </a:cubicBezTo>
                  <a:cubicBezTo>
                    <a:pt x="137" y="268"/>
                    <a:pt x="139" y="265"/>
                    <a:pt x="141" y="263"/>
                  </a:cubicBezTo>
                  <a:cubicBezTo>
                    <a:pt x="139" y="262"/>
                    <a:pt x="138" y="262"/>
                    <a:pt x="137" y="262"/>
                  </a:cubicBezTo>
                  <a:close/>
                  <a:moveTo>
                    <a:pt x="162" y="245"/>
                  </a:moveTo>
                  <a:cubicBezTo>
                    <a:pt x="161" y="246"/>
                    <a:pt x="161" y="246"/>
                    <a:pt x="161" y="246"/>
                  </a:cubicBezTo>
                  <a:cubicBezTo>
                    <a:pt x="160" y="247"/>
                    <a:pt x="158" y="246"/>
                    <a:pt x="157" y="246"/>
                  </a:cubicBezTo>
                  <a:cubicBezTo>
                    <a:pt x="156" y="248"/>
                    <a:pt x="156" y="250"/>
                    <a:pt x="155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2"/>
                    <a:pt x="154" y="252"/>
                    <a:pt x="154" y="253"/>
                  </a:cubicBezTo>
                  <a:cubicBezTo>
                    <a:pt x="155" y="253"/>
                    <a:pt x="156" y="253"/>
                    <a:pt x="156" y="253"/>
                  </a:cubicBezTo>
                  <a:cubicBezTo>
                    <a:pt x="157" y="253"/>
                    <a:pt x="160" y="250"/>
                    <a:pt x="161" y="250"/>
                  </a:cubicBezTo>
                  <a:cubicBezTo>
                    <a:pt x="165" y="249"/>
                    <a:pt x="166" y="250"/>
                    <a:pt x="167" y="248"/>
                  </a:cubicBezTo>
                  <a:cubicBezTo>
                    <a:pt x="167" y="247"/>
                    <a:pt x="169" y="248"/>
                    <a:pt x="167" y="247"/>
                  </a:cubicBezTo>
                  <a:cubicBezTo>
                    <a:pt x="166" y="246"/>
                    <a:pt x="166" y="245"/>
                    <a:pt x="162" y="245"/>
                  </a:cubicBezTo>
                  <a:close/>
                  <a:moveTo>
                    <a:pt x="430" y="226"/>
                  </a:moveTo>
                  <a:cubicBezTo>
                    <a:pt x="429" y="228"/>
                    <a:pt x="429" y="230"/>
                    <a:pt x="428" y="231"/>
                  </a:cubicBezTo>
                  <a:cubicBezTo>
                    <a:pt x="429" y="231"/>
                    <a:pt x="431" y="231"/>
                    <a:pt x="432" y="231"/>
                  </a:cubicBezTo>
                  <a:cubicBezTo>
                    <a:pt x="432" y="233"/>
                    <a:pt x="432" y="233"/>
                    <a:pt x="433" y="235"/>
                  </a:cubicBezTo>
                  <a:cubicBezTo>
                    <a:pt x="434" y="235"/>
                    <a:pt x="434" y="235"/>
                    <a:pt x="434" y="235"/>
                  </a:cubicBezTo>
                  <a:cubicBezTo>
                    <a:pt x="434" y="235"/>
                    <a:pt x="435" y="234"/>
                    <a:pt x="436" y="234"/>
                  </a:cubicBezTo>
                  <a:cubicBezTo>
                    <a:pt x="436" y="235"/>
                    <a:pt x="435" y="238"/>
                    <a:pt x="436" y="238"/>
                  </a:cubicBezTo>
                  <a:cubicBezTo>
                    <a:pt x="435" y="239"/>
                    <a:pt x="435" y="239"/>
                    <a:pt x="435" y="239"/>
                  </a:cubicBezTo>
                  <a:cubicBezTo>
                    <a:pt x="437" y="239"/>
                    <a:pt x="440" y="240"/>
                    <a:pt x="441" y="241"/>
                  </a:cubicBezTo>
                  <a:cubicBezTo>
                    <a:pt x="441" y="241"/>
                    <a:pt x="440" y="243"/>
                    <a:pt x="441" y="244"/>
                  </a:cubicBezTo>
                  <a:cubicBezTo>
                    <a:pt x="443" y="244"/>
                    <a:pt x="443" y="244"/>
                    <a:pt x="443" y="244"/>
                  </a:cubicBezTo>
                  <a:cubicBezTo>
                    <a:pt x="443" y="245"/>
                    <a:pt x="443" y="246"/>
                    <a:pt x="443" y="248"/>
                  </a:cubicBezTo>
                  <a:cubicBezTo>
                    <a:pt x="443" y="248"/>
                    <a:pt x="444" y="248"/>
                    <a:pt x="444" y="249"/>
                  </a:cubicBezTo>
                  <a:cubicBezTo>
                    <a:pt x="445" y="249"/>
                    <a:pt x="447" y="249"/>
                    <a:pt x="448" y="249"/>
                  </a:cubicBezTo>
                  <a:cubicBezTo>
                    <a:pt x="447" y="242"/>
                    <a:pt x="449" y="243"/>
                    <a:pt x="445" y="244"/>
                  </a:cubicBezTo>
                  <a:cubicBezTo>
                    <a:pt x="446" y="242"/>
                    <a:pt x="446" y="242"/>
                    <a:pt x="446" y="240"/>
                  </a:cubicBezTo>
                  <a:cubicBezTo>
                    <a:pt x="446" y="240"/>
                    <a:pt x="446" y="238"/>
                    <a:pt x="446" y="238"/>
                  </a:cubicBezTo>
                  <a:cubicBezTo>
                    <a:pt x="445" y="238"/>
                    <a:pt x="443" y="239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2" y="238"/>
                    <a:pt x="442" y="238"/>
                    <a:pt x="442" y="238"/>
                  </a:cubicBezTo>
                  <a:cubicBezTo>
                    <a:pt x="441" y="236"/>
                    <a:pt x="441" y="236"/>
                    <a:pt x="441" y="236"/>
                  </a:cubicBezTo>
                  <a:cubicBezTo>
                    <a:pt x="440" y="236"/>
                    <a:pt x="440" y="236"/>
                    <a:pt x="440" y="236"/>
                  </a:cubicBezTo>
                  <a:cubicBezTo>
                    <a:pt x="439" y="234"/>
                    <a:pt x="440" y="233"/>
                    <a:pt x="439" y="232"/>
                  </a:cubicBezTo>
                  <a:cubicBezTo>
                    <a:pt x="438" y="231"/>
                    <a:pt x="436" y="231"/>
                    <a:pt x="435" y="230"/>
                  </a:cubicBezTo>
                  <a:cubicBezTo>
                    <a:pt x="434" y="230"/>
                    <a:pt x="435" y="228"/>
                    <a:pt x="434" y="228"/>
                  </a:cubicBezTo>
                  <a:cubicBezTo>
                    <a:pt x="434" y="227"/>
                    <a:pt x="430" y="227"/>
                    <a:pt x="430" y="226"/>
                  </a:cubicBezTo>
                  <a:close/>
                  <a:moveTo>
                    <a:pt x="412" y="210"/>
                  </a:moveTo>
                  <a:cubicBezTo>
                    <a:pt x="412" y="210"/>
                    <a:pt x="411" y="213"/>
                    <a:pt x="411" y="214"/>
                  </a:cubicBezTo>
                  <a:cubicBezTo>
                    <a:pt x="411" y="215"/>
                    <a:pt x="413" y="217"/>
                    <a:pt x="414" y="218"/>
                  </a:cubicBezTo>
                  <a:cubicBezTo>
                    <a:pt x="414" y="218"/>
                    <a:pt x="414" y="219"/>
                    <a:pt x="414" y="220"/>
                  </a:cubicBezTo>
                  <a:cubicBezTo>
                    <a:pt x="414" y="220"/>
                    <a:pt x="417" y="221"/>
                    <a:pt x="417" y="221"/>
                  </a:cubicBezTo>
                  <a:cubicBezTo>
                    <a:pt x="418" y="222"/>
                    <a:pt x="417" y="223"/>
                    <a:pt x="418" y="224"/>
                  </a:cubicBezTo>
                  <a:cubicBezTo>
                    <a:pt x="418" y="225"/>
                    <a:pt x="420" y="225"/>
                    <a:pt x="420" y="226"/>
                  </a:cubicBezTo>
                  <a:cubicBezTo>
                    <a:pt x="421" y="224"/>
                    <a:pt x="421" y="224"/>
                    <a:pt x="421" y="222"/>
                  </a:cubicBezTo>
                  <a:cubicBezTo>
                    <a:pt x="422" y="223"/>
                    <a:pt x="422" y="223"/>
                    <a:pt x="422" y="225"/>
                  </a:cubicBezTo>
                  <a:cubicBezTo>
                    <a:pt x="423" y="225"/>
                    <a:pt x="425" y="225"/>
                    <a:pt x="425" y="225"/>
                  </a:cubicBezTo>
                  <a:cubicBezTo>
                    <a:pt x="423" y="226"/>
                    <a:pt x="424" y="229"/>
                    <a:pt x="425" y="230"/>
                  </a:cubicBezTo>
                  <a:cubicBezTo>
                    <a:pt x="425" y="230"/>
                    <a:pt x="427" y="229"/>
                    <a:pt x="427" y="228"/>
                  </a:cubicBezTo>
                  <a:cubicBezTo>
                    <a:pt x="427" y="227"/>
                    <a:pt x="427" y="224"/>
                    <a:pt x="427" y="224"/>
                  </a:cubicBezTo>
                  <a:cubicBezTo>
                    <a:pt x="427" y="224"/>
                    <a:pt x="427" y="224"/>
                    <a:pt x="427" y="224"/>
                  </a:cubicBezTo>
                  <a:cubicBezTo>
                    <a:pt x="429" y="224"/>
                    <a:pt x="428" y="226"/>
                    <a:pt x="430" y="225"/>
                  </a:cubicBezTo>
                  <a:cubicBezTo>
                    <a:pt x="430" y="225"/>
                    <a:pt x="432" y="224"/>
                    <a:pt x="430" y="224"/>
                  </a:cubicBezTo>
                  <a:cubicBezTo>
                    <a:pt x="431" y="223"/>
                    <a:pt x="430" y="222"/>
                    <a:pt x="430" y="222"/>
                  </a:cubicBezTo>
                  <a:cubicBezTo>
                    <a:pt x="430" y="222"/>
                    <a:pt x="431" y="222"/>
                    <a:pt x="432" y="222"/>
                  </a:cubicBezTo>
                  <a:cubicBezTo>
                    <a:pt x="431" y="221"/>
                    <a:pt x="432" y="220"/>
                    <a:pt x="432" y="218"/>
                  </a:cubicBezTo>
                  <a:cubicBezTo>
                    <a:pt x="431" y="215"/>
                    <a:pt x="427" y="216"/>
                    <a:pt x="424" y="216"/>
                  </a:cubicBezTo>
                  <a:cubicBezTo>
                    <a:pt x="425" y="216"/>
                    <a:pt x="425" y="220"/>
                    <a:pt x="424" y="220"/>
                  </a:cubicBezTo>
                  <a:cubicBezTo>
                    <a:pt x="425" y="221"/>
                    <a:pt x="426" y="221"/>
                    <a:pt x="426" y="221"/>
                  </a:cubicBezTo>
                  <a:cubicBezTo>
                    <a:pt x="429" y="223"/>
                    <a:pt x="424" y="222"/>
                    <a:pt x="424" y="222"/>
                  </a:cubicBezTo>
                  <a:cubicBezTo>
                    <a:pt x="424" y="221"/>
                    <a:pt x="424" y="220"/>
                    <a:pt x="423" y="219"/>
                  </a:cubicBezTo>
                  <a:cubicBezTo>
                    <a:pt x="423" y="219"/>
                    <a:pt x="421" y="221"/>
                    <a:pt x="421" y="220"/>
                  </a:cubicBezTo>
                  <a:cubicBezTo>
                    <a:pt x="419" y="219"/>
                    <a:pt x="420" y="215"/>
                    <a:pt x="418" y="213"/>
                  </a:cubicBezTo>
                  <a:cubicBezTo>
                    <a:pt x="418" y="213"/>
                    <a:pt x="417" y="213"/>
                    <a:pt x="416" y="213"/>
                  </a:cubicBezTo>
                  <a:cubicBezTo>
                    <a:pt x="416" y="212"/>
                    <a:pt x="416" y="212"/>
                    <a:pt x="416" y="212"/>
                  </a:cubicBezTo>
                  <a:cubicBezTo>
                    <a:pt x="415" y="212"/>
                    <a:pt x="413" y="211"/>
                    <a:pt x="412" y="210"/>
                  </a:cubicBezTo>
                  <a:close/>
                  <a:moveTo>
                    <a:pt x="258" y="202"/>
                  </a:moveTo>
                  <a:cubicBezTo>
                    <a:pt x="257" y="202"/>
                    <a:pt x="258" y="204"/>
                    <a:pt x="258" y="204"/>
                  </a:cubicBezTo>
                  <a:cubicBezTo>
                    <a:pt x="256" y="204"/>
                    <a:pt x="254" y="204"/>
                    <a:pt x="252" y="204"/>
                  </a:cubicBezTo>
                  <a:cubicBezTo>
                    <a:pt x="252" y="204"/>
                    <a:pt x="252" y="203"/>
                    <a:pt x="252" y="202"/>
                  </a:cubicBezTo>
                  <a:cubicBezTo>
                    <a:pt x="251" y="202"/>
                    <a:pt x="250" y="203"/>
                    <a:pt x="250" y="202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248" y="203"/>
                    <a:pt x="250" y="206"/>
                    <a:pt x="250" y="206"/>
                  </a:cubicBezTo>
                  <a:cubicBezTo>
                    <a:pt x="251" y="205"/>
                    <a:pt x="250" y="208"/>
                    <a:pt x="250" y="208"/>
                  </a:cubicBezTo>
                  <a:cubicBezTo>
                    <a:pt x="247" y="208"/>
                    <a:pt x="239" y="206"/>
                    <a:pt x="245" y="211"/>
                  </a:cubicBezTo>
                  <a:cubicBezTo>
                    <a:pt x="245" y="212"/>
                    <a:pt x="244" y="214"/>
                    <a:pt x="244" y="214"/>
                  </a:cubicBezTo>
                  <a:cubicBezTo>
                    <a:pt x="245" y="214"/>
                    <a:pt x="245" y="216"/>
                    <a:pt x="247" y="215"/>
                  </a:cubicBezTo>
                  <a:cubicBezTo>
                    <a:pt x="247" y="215"/>
                    <a:pt x="248" y="213"/>
                    <a:pt x="248" y="213"/>
                  </a:cubicBezTo>
                  <a:cubicBezTo>
                    <a:pt x="249" y="214"/>
                    <a:pt x="250" y="214"/>
                    <a:pt x="252" y="214"/>
                  </a:cubicBezTo>
                  <a:cubicBezTo>
                    <a:pt x="252" y="215"/>
                    <a:pt x="251" y="216"/>
                    <a:pt x="252" y="216"/>
                  </a:cubicBezTo>
                  <a:cubicBezTo>
                    <a:pt x="252" y="217"/>
                    <a:pt x="253" y="216"/>
                    <a:pt x="254" y="216"/>
                  </a:cubicBezTo>
                  <a:cubicBezTo>
                    <a:pt x="254" y="216"/>
                    <a:pt x="254" y="214"/>
                    <a:pt x="254" y="214"/>
                  </a:cubicBezTo>
                  <a:cubicBezTo>
                    <a:pt x="256" y="212"/>
                    <a:pt x="259" y="212"/>
                    <a:pt x="262" y="212"/>
                  </a:cubicBezTo>
                  <a:cubicBezTo>
                    <a:pt x="262" y="210"/>
                    <a:pt x="262" y="210"/>
                    <a:pt x="262" y="210"/>
                  </a:cubicBezTo>
                  <a:cubicBezTo>
                    <a:pt x="258" y="210"/>
                    <a:pt x="262" y="210"/>
                    <a:pt x="260" y="209"/>
                  </a:cubicBezTo>
                  <a:cubicBezTo>
                    <a:pt x="261" y="209"/>
                    <a:pt x="269" y="210"/>
                    <a:pt x="266" y="208"/>
                  </a:cubicBezTo>
                  <a:cubicBezTo>
                    <a:pt x="263" y="207"/>
                    <a:pt x="263" y="207"/>
                    <a:pt x="263" y="204"/>
                  </a:cubicBezTo>
                  <a:cubicBezTo>
                    <a:pt x="261" y="203"/>
                    <a:pt x="262" y="205"/>
                    <a:pt x="260" y="204"/>
                  </a:cubicBezTo>
                  <a:cubicBezTo>
                    <a:pt x="260" y="204"/>
                    <a:pt x="259" y="202"/>
                    <a:pt x="258" y="202"/>
                  </a:cubicBezTo>
                  <a:close/>
                  <a:moveTo>
                    <a:pt x="260" y="192"/>
                  </a:moveTo>
                  <a:cubicBezTo>
                    <a:pt x="259" y="194"/>
                    <a:pt x="256" y="199"/>
                    <a:pt x="260" y="198"/>
                  </a:cubicBezTo>
                  <a:cubicBezTo>
                    <a:pt x="260" y="198"/>
                    <a:pt x="261" y="197"/>
                    <a:pt x="261" y="196"/>
                  </a:cubicBezTo>
                  <a:cubicBezTo>
                    <a:pt x="262" y="196"/>
                    <a:pt x="262" y="197"/>
                    <a:pt x="263" y="196"/>
                  </a:cubicBezTo>
                  <a:cubicBezTo>
                    <a:pt x="262" y="197"/>
                    <a:pt x="264" y="198"/>
                    <a:pt x="264" y="198"/>
                  </a:cubicBezTo>
                  <a:cubicBezTo>
                    <a:pt x="265" y="198"/>
                    <a:pt x="265" y="197"/>
                    <a:pt x="266" y="197"/>
                  </a:cubicBezTo>
                  <a:cubicBezTo>
                    <a:pt x="263" y="194"/>
                    <a:pt x="263" y="194"/>
                    <a:pt x="263" y="194"/>
                  </a:cubicBezTo>
                  <a:cubicBezTo>
                    <a:pt x="263" y="194"/>
                    <a:pt x="263" y="193"/>
                    <a:pt x="263" y="192"/>
                  </a:cubicBezTo>
                  <a:cubicBezTo>
                    <a:pt x="262" y="192"/>
                    <a:pt x="261" y="193"/>
                    <a:pt x="260" y="192"/>
                  </a:cubicBezTo>
                  <a:close/>
                  <a:moveTo>
                    <a:pt x="145" y="166"/>
                  </a:moveTo>
                  <a:cubicBezTo>
                    <a:pt x="144" y="166"/>
                    <a:pt x="142" y="168"/>
                    <a:pt x="142" y="169"/>
                  </a:cubicBezTo>
                  <a:cubicBezTo>
                    <a:pt x="140" y="169"/>
                    <a:pt x="137" y="169"/>
                    <a:pt x="135" y="169"/>
                  </a:cubicBezTo>
                  <a:cubicBezTo>
                    <a:pt x="135" y="170"/>
                    <a:pt x="135" y="171"/>
                    <a:pt x="136" y="172"/>
                  </a:cubicBezTo>
                  <a:cubicBezTo>
                    <a:pt x="136" y="172"/>
                    <a:pt x="144" y="175"/>
                    <a:pt x="144" y="175"/>
                  </a:cubicBezTo>
                  <a:cubicBezTo>
                    <a:pt x="145" y="173"/>
                    <a:pt x="145" y="173"/>
                    <a:pt x="145" y="173"/>
                  </a:cubicBezTo>
                  <a:cubicBezTo>
                    <a:pt x="147" y="172"/>
                    <a:pt x="148" y="172"/>
                    <a:pt x="150" y="171"/>
                  </a:cubicBezTo>
                  <a:cubicBezTo>
                    <a:pt x="149" y="168"/>
                    <a:pt x="149" y="165"/>
                    <a:pt x="145" y="166"/>
                  </a:cubicBezTo>
                  <a:close/>
                  <a:moveTo>
                    <a:pt x="107" y="116"/>
                  </a:moveTo>
                  <a:cubicBezTo>
                    <a:pt x="106" y="116"/>
                    <a:pt x="105" y="119"/>
                    <a:pt x="105" y="119"/>
                  </a:cubicBezTo>
                  <a:cubicBezTo>
                    <a:pt x="104" y="119"/>
                    <a:pt x="99" y="118"/>
                    <a:pt x="99" y="118"/>
                  </a:cubicBezTo>
                  <a:cubicBezTo>
                    <a:pt x="98" y="118"/>
                    <a:pt x="98" y="118"/>
                    <a:pt x="97" y="117"/>
                  </a:cubicBezTo>
                  <a:cubicBezTo>
                    <a:pt x="97" y="118"/>
                    <a:pt x="96" y="119"/>
                    <a:pt x="96" y="119"/>
                  </a:cubicBezTo>
                  <a:cubicBezTo>
                    <a:pt x="96" y="120"/>
                    <a:pt x="97" y="123"/>
                    <a:pt x="97" y="123"/>
                  </a:cubicBezTo>
                  <a:cubicBezTo>
                    <a:pt x="101" y="122"/>
                    <a:pt x="107" y="120"/>
                    <a:pt x="111" y="123"/>
                  </a:cubicBezTo>
                  <a:cubicBezTo>
                    <a:pt x="112" y="123"/>
                    <a:pt x="112" y="125"/>
                    <a:pt x="113" y="125"/>
                  </a:cubicBezTo>
                  <a:cubicBezTo>
                    <a:pt x="114" y="126"/>
                    <a:pt x="115" y="125"/>
                    <a:pt x="116" y="127"/>
                  </a:cubicBezTo>
                  <a:cubicBezTo>
                    <a:pt x="116" y="127"/>
                    <a:pt x="116" y="129"/>
                    <a:pt x="116" y="129"/>
                  </a:cubicBezTo>
                  <a:cubicBezTo>
                    <a:pt x="116" y="129"/>
                    <a:pt x="118" y="129"/>
                    <a:pt x="119" y="129"/>
                  </a:cubicBezTo>
                  <a:cubicBezTo>
                    <a:pt x="119" y="129"/>
                    <a:pt x="119" y="127"/>
                    <a:pt x="119" y="126"/>
                  </a:cubicBezTo>
                  <a:cubicBezTo>
                    <a:pt x="119" y="126"/>
                    <a:pt x="120" y="126"/>
                    <a:pt x="121" y="126"/>
                  </a:cubicBezTo>
                  <a:cubicBezTo>
                    <a:pt x="121" y="126"/>
                    <a:pt x="121" y="124"/>
                    <a:pt x="122" y="124"/>
                  </a:cubicBezTo>
                  <a:cubicBezTo>
                    <a:pt x="118" y="123"/>
                    <a:pt x="115" y="123"/>
                    <a:pt x="113" y="121"/>
                  </a:cubicBezTo>
                  <a:cubicBezTo>
                    <a:pt x="112" y="119"/>
                    <a:pt x="110" y="115"/>
                    <a:pt x="107" y="116"/>
                  </a:cubicBezTo>
                  <a:close/>
                  <a:moveTo>
                    <a:pt x="176" y="74"/>
                  </a:moveTo>
                  <a:cubicBezTo>
                    <a:pt x="176" y="74"/>
                    <a:pt x="176" y="75"/>
                    <a:pt x="176" y="75"/>
                  </a:cubicBezTo>
                  <a:cubicBezTo>
                    <a:pt x="178" y="76"/>
                    <a:pt x="177" y="74"/>
                    <a:pt x="176" y="74"/>
                  </a:cubicBezTo>
                  <a:close/>
                  <a:moveTo>
                    <a:pt x="358" y="22"/>
                  </a:moveTo>
                  <a:cubicBezTo>
                    <a:pt x="358" y="22"/>
                    <a:pt x="357" y="20"/>
                    <a:pt x="357" y="20"/>
                  </a:cubicBezTo>
                  <a:cubicBezTo>
                    <a:pt x="355" y="19"/>
                    <a:pt x="354" y="19"/>
                    <a:pt x="351" y="18"/>
                  </a:cubicBezTo>
                  <a:cubicBezTo>
                    <a:pt x="351" y="17"/>
                    <a:pt x="351" y="17"/>
                    <a:pt x="351" y="17"/>
                  </a:cubicBezTo>
                  <a:cubicBezTo>
                    <a:pt x="348" y="17"/>
                    <a:pt x="347" y="19"/>
                    <a:pt x="344" y="18"/>
                  </a:cubicBezTo>
                  <a:cubicBezTo>
                    <a:pt x="343" y="18"/>
                    <a:pt x="342" y="16"/>
                    <a:pt x="342" y="16"/>
                  </a:cubicBezTo>
                  <a:cubicBezTo>
                    <a:pt x="342" y="16"/>
                    <a:pt x="340" y="16"/>
                    <a:pt x="340" y="16"/>
                  </a:cubicBezTo>
                  <a:cubicBezTo>
                    <a:pt x="340" y="17"/>
                    <a:pt x="339" y="18"/>
                    <a:pt x="339" y="19"/>
                  </a:cubicBezTo>
                  <a:cubicBezTo>
                    <a:pt x="340" y="20"/>
                    <a:pt x="337" y="20"/>
                    <a:pt x="337" y="20"/>
                  </a:cubicBezTo>
                  <a:cubicBezTo>
                    <a:pt x="337" y="20"/>
                    <a:pt x="336" y="18"/>
                    <a:pt x="335" y="18"/>
                  </a:cubicBezTo>
                  <a:cubicBezTo>
                    <a:pt x="334" y="18"/>
                    <a:pt x="334" y="20"/>
                    <a:pt x="333" y="20"/>
                  </a:cubicBezTo>
                  <a:cubicBezTo>
                    <a:pt x="332" y="20"/>
                    <a:pt x="332" y="18"/>
                    <a:pt x="332" y="18"/>
                  </a:cubicBezTo>
                  <a:cubicBezTo>
                    <a:pt x="327" y="17"/>
                    <a:pt x="325" y="17"/>
                    <a:pt x="321" y="17"/>
                  </a:cubicBezTo>
                  <a:cubicBezTo>
                    <a:pt x="320" y="15"/>
                    <a:pt x="320" y="15"/>
                    <a:pt x="320" y="15"/>
                  </a:cubicBezTo>
                  <a:cubicBezTo>
                    <a:pt x="317" y="14"/>
                    <a:pt x="316" y="16"/>
                    <a:pt x="314" y="16"/>
                  </a:cubicBezTo>
                  <a:cubicBezTo>
                    <a:pt x="309" y="16"/>
                    <a:pt x="306" y="14"/>
                    <a:pt x="301" y="15"/>
                  </a:cubicBezTo>
                  <a:cubicBezTo>
                    <a:pt x="300" y="14"/>
                    <a:pt x="300" y="14"/>
                    <a:pt x="300" y="14"/>
                  </a:cubicBezTo>
                  <a:cubicBezTo>
                    <a:pt x="298" y="13"/>
                    <a:pt x="298" y="15"/>
                    <a:pt x="296" y="14"/>
                  </a:cubicBezTo>
                  <a:cubicBezTo>
                    <a:pt x="295" y="14"/>
                    <a:pt x="293" y="11"/>
                    <a:pt x="292" y="11"/>
                  </a:cubicBezTo>
                  <a:cubicBezTo>
                    <a:pt x="291" y="11"/>
                    <a:pt x="291" y="12"/>
                    <a:pt x="289" y="12"/>
                  </a:cubicBezTo>
                  <a:cubicBezTo>
                    <a:pt x="289" y="10"/>
                    <a:pt x="289" y="10"/>
                    <a:pt x="289" y="10"/>
                  </a:cubicBezTo>
                  <a:cubicBezTo>
                    <a:pt x="286" y="10"/>
                    <a:pt x="285" y="12"/>
                    <a:pt x="283" y="12"/>
                  </a:cubicBezTo>
                  <a:cubicBezTo>
                    <a:pt x="282" y="13"/>
                    <a:pt x="281" y="12"/>
                    <a:pt x="279" y="12"/>
                  </a:cubicBezTo>
                  <a:cubicBezTo>
                    <a:pt x="279" y="12"/>
                    <a:pt x="278" y="14"/>
                    <a:pt x="277" y="14"/>
                  </a:cubicBezTo>
                  <a:cubicBezTo>
                    <a:pt x="276" y="14"/>
                    <a:pt x="272" y="11"/>
                    <a:pt x="270" y="11"/>
                  </a:cubicBezTo>
                  <a:cubicBezTo>
                    <a:pt x="269" y="11"/>
                    <a:pt x="267" y="11"/>
                    <a:pt x="266" y="11"/>
                  </a:cubicBezTo>
                  <a:cubicBezTo>
                    <a:pt x="265" y="10"/>
                    <a:pt x="265" y="10"/>
                    <a:pt x="265" y="10"/>
                  </a:cubicBezTo>
                  <a:cubicBezTo>
                    <a:pt x="263" y="9"/>
                    <a:pt x="261" y="10"/>
                    <a:pt x="260" y="10"/>
                  </a:cubicBezTo>
                  <a:cubicBezTo>
                    <a:pt x="260" y="8"/>
                    <a:pt x="260" y="8"/>
                    <a:pt x="260" y="8"/>
                  </a:cubicBezTo>
                  <a:cubicBezTo>
                    <a:pt x="262" y="9"/>
                    <a:pt x="260" y="7"/>
                    <a:pt x="260" y="7"/>
                  </a:cubicBezTo>
                  <a:cubicBezTo>
                    <a:pt x="260" y="7"/>
                    <a:pt x="256" y="6"/>
                    <a:pt x="256" y="6"/>
                  </a:cubicBezTo>
                  <a:cubicBezTo>
                    <a:pt x="253" y="6"/>
                    <a:pt x="248" y="9"/>
                    <a:pt x="245" y="8"/>
                  </a:cubicBezTo>
                  <a:cubicBezTo>
                    <a:pt x="242" y="8"/>
                    <a:pt x="243" y="6"/>
                    <a:pt x="242" y="4"/>
                  </a:cubicBezTo>
                  <a:cubicBezTo>
                    <a:pt x="240" y="4"/>
                    <a:pt x="240" y="5"/>
                    <a:pt x="240" y="6"/>
                  </a:cubicBezTo>
                  <a:cubicBezTo>
                    <a:pt x="239" y="6"/>
                    <a:pt x="238" y="5"/>
                    <a:pt x="237" y="6"/>
                  </a:cubicBezTo>
                  <a:cubicBezTo>
                    <a:pt x="236" y="6"/>
                    <a:pt x="234" y="8"/>
                    <a:pt x="233" y="8"/>
                  </a:cubicBezTo>
                  <a:cubicBezTo>
                    <a:pt x="233" y="6"/>
                    <a:pt x="233" y="5"/>
                    <a:pt x="234" y="3"/>
                  </a:cubicBezTo>
                  <a:cubicBezTo>
                    <a:pt x="231" y="2"/>
                    <a:pt x="226" y="0"/>
                    <a:pt x="223" y="0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3"/>
                    <a:pt x="215" y="7"/>
                    <a:pt x="212" y="8"/>
                  </a:cubicBezTo>
                  <a:cubicBezTo>
                    <a:pt x="210" y="8"/>
                    <a:pt x="208" y="7"/>
                    <a:pt x="206" y="8"/>
                  </a:cubicBezTo>
                  <a:cubicBezTo>
                    <a:pt x="205" y="8"/>
                    <a:pt x="204" y="9"/>
                    <a:pt x="204" y="10"/>
                  </a:cubicBezTo>
                  <a:cubicBezTo>
                    <a:pt x="203" y="8"/>
                    <a:pt x="203" y="8"/>
                    <a:pt x="202" y="7"/>
                  </a:cubicBezTo>
                  <a:cubicBezTo>
                    <a:pt x="201" y="8"/>
                    <a:pt x="201" y="9"/>
                    <a:pt x="200" y="10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9" y="10"/>
                    <a:pt x="198" y="9"/>
                    <a:pt x="197" y="10"/>
                  </a:cubicBezTo>
                  <a:cubicBezTo>
                    <a:pt x="197" y="10"/>
                    <a:pt x="197" y="12"/>
                    <a:pt x="197" y="12"/>
                  </a:cubicBezTo>
                  <a:cubicBezTo>
                    <a:pt x="196" y="12"/>
                    <a:pt x="195" y="13"/>
                    <a:pt x="194" y="13"/>
                  </a:cubicBezTo>
                  <a:cubicBezTo>
                    <a:pt x="192" y="14"/>
                    <a:pt x="189" y="12"/>
                    <a:pt x="187" y="13"/>
                  </a:cubicBezTo>
                  <a:cubicBezTo>
                    <a:pt x="186" y="13"/>
                    <a:pt x="185" y="15"/>
                    <a:pt x="184" y="16"/>
                  </a:cubicBezTo>
                  <a:cubicBezTo>
                    <a:pt x="183" y="16"/>
                    <a:pt x="182" y="15"/>
                    <a:pt x="182" y="16"/>
                  </a:cubicBezTo>
                  <a:cubicBezTo>
                    <a:pt x="180" y="17"/>
                    <a:pt x="180" y="20"/>
                    <a:pt x="178" y="22"/>
                  </a:cubicBezTo>
                  <a:cubicBezTo>
                    <a:pt x="177" y="23"/>
                    <a:pt x="175" y="22"/>
                    <a:pt x="174" y="24"/>
                  </a:cubicBezTo>
                  <a:cubicBezTo>
                    <a:pt x="174" y="25"/>
                    <a:pt x="174" y="27"/>
                    <a:pt x="174" y="29"/>
                  </a:cubicBezTo>
                  <a:cubicBezTo>
                    <a:pt x="173" y="30"/>
                    <a:pt x="171" y="31"/>
                    <a:pt x="171" y="32"/>
                  </a:cubicBezTo>
                  <a:cubicBezTo>
                    <a:pt x="170" y="34"/>
                    <a:pt x="170" y="37"/>
                    <a:pt x="170" y="39"/>
                  </a:cubicBezTo>
                  <a:cubicBezTo>
                    <a:pt x="166" y="39"/>
                    <a:pt x="163" y="41"/>
                    <a:pt x="160" y="42"/>
                  </a:cubicBezTo>
                  <a:cubicBezTo>
                    <a:pt x="158" y="42"/>
                    <a:pt x="157" y="40"/>
                    <a:pt x="155" y="41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0" y="43"/>
                    <a:pt x="147" y="42"/>
                    <a:pt x="144" y="42"/>
                  </a:cubicBezTo>
                  <a:cubicBezTo>
                    <a:pt x="144" y="45"/>
                    <a:pt x="145" y="47"/>
                    <a:pt x="145" y="50"/>
                  </a:cubicBezTo>
                  <a:cubicBezTo>
                    <a:pt x="144" y="51"/>
                    <a:pt x="144" y="50"/>
                    <a:pt x="143" y="52"/>
                  </a:cubicBezTo>
                  <a:cubicBezTo>
                    <a:pt x="142" y="51"/>
                    <a:pt x="143" y="51"/>
                    <a:pt x="141" y="52"/>
                  </a:cubicBezTo>
                  <a:cubicBezTo>
                    <a:pt x="143" y="52"/>
                    <a:pt x="145" y="52"/>
                    <a:pt x="147" y="53"/>
                  </a:cubicBezTo>
                  <a:cubicBezTo>
                    <a:pt x="148" y="53"/>
                    <a:pt x="148" y="56"/>
                    <a:pt x="150" y="56"/>
                  </a:cubicBezTo>
                  <a:cubicBezTo>
                    <a:pt x="152" y="57"/>
                    <a:pt x="152" y="56"/>
                    <a:pt x="154" y="57"/>
                  </a:cubicBezTo>
                  <a:cubicBezTo>
                    <a:pt x="155" y="58"/>
                    <a:pt x="159" y="62"/>
                    <a:pt x="160" y="63"/>
                  </a:cubicBezTo>
                  <a:cubicBezTo>
                    <a:pt x="162" y="63"/>
                    <a:pt x="163" y="62"/>
                    <a:pt x="164" y="63"/>
                  </a:cubicBezTo>
                  <a:cubicBezTo>
                    <a:pt x="164" y="63"/>
                    <a:pt x="166" y="65"/>
                    <a:pt x="164" y="64"/>
                  </a:cubicBezTo>
                  <a:cubicBezTo>
                    <a:pt x="165" y="65"/>
                    <a:pt x="165" y="69"/>
                    <a:pt x="165" y="69"/>
                  </a:cubicBezTo>
                  <a:cubicBezTo>
                    <a:pt x="167" y="69"/>
                    <a:pt x="168" y="70"/>
                    <a:pt x="170" y="70"/>
                  </a:cubicBezTo>
                  <a:cubicBezTo>
                    <a:pt x="170" y="68"/>
                    <a:pt x="170" y="68"/>
                    <a:pt x="170" y="68"/>
                  </a:cubicBezTo>
                  <a:cubicBezTo>
                    <a:pt x="171" y="68"/>
                    <a:pt x="173" y="67"/>
                    <a:pt x="174" y="67"/>
                  </a:cubicBezTo>
                  <a:cubicBezTo>
                    <a:pt x="174" y="68"/>
                    <a:pt x="174" y="68"/>
                    <a:pt x="174" y="68"/>
                  </a:cubicBezTo>
                  <a:cubicBezTo>
                    <a:pt x="175" y="68"/>
                    <a:pt x="175" y="69"/>
                    <a:pt x="176" y="70"/>
                  </a:cubicBezTo>
                  <a:cubicBezTo>
                    <a:pt x="178" y="70"/>
                    <a:pt x="181" y="69"/>
                    <a:pt x="182" y="68"/>
                  </a:cubicBezTo>
                  <a:cubicBezTo>
                    <a:pt x="182" y="68"/>
                    <a:pt x="183" y="72"/>
                    <a:pt x="182" y="71"/>
                  </a:cubicBezTo>
                  <a:cubicBezTo>
                    <a:pt x="181" y="71"/>
                    <a:pt x="181" y="72"/>
                    <a:pt x="180" y="72"/>
                  </a:cubicBezTo>
                  <a:cubicBezTo>
                    <a:pt x="180" y="74"/>
                    <a:pt x="180" y="74"/>
                    <a:pt x="180" y="74"/>
                  </a:cubicBezTo>
                  <a:cubicBezTo>
                    <a:pt x="182" y="75"/>
                    <a:pt x="182" y="74"/>
                    <a:pt x="183" y="74"/>
                  </a:cubicBezTo>
                  <a:cubicBezTo>
                    <a:pt x="184" y="75"/>
                    <a:pt x="184" y="75"/>
                    <a:pt x="184" y="75"/>
                  </a:cubicBezTo>
                  <a:cubicBezTo>
                    <a:pt x="186" y="76"/>
                    <a:pt x="189" y="75"/>
                    <a:pt x="192" y="75"/>
                  </a:cubicBezTo>
                  <a:cubicBezTo>
                    <a:pt x="192" y="75"/>
                    <a:pt x="191" y="78"/>
                    <a:pt x="192" y="78"/>
                  </a:cubicBezTo>
                  <a:cubicBezTo>
                    <a:pt x="189" y="78"/>
                    <a:pt x="175" y="78"/>
                    <a:pt x="182" y="81"/>
                  </a:cubicBezTo>
                  <a:cubicBezTo>
                    <a:pt x="182" y="81"/>
                    <a:pt x="183" y="80"/>
                    <a:pt x="184" y="80"/>
                  </a:cubicBezTo>
                  <a:cubicBezTo>
                    <a:pt x="187" y="81"/>
                    <a:pt x="185" y="82"/>
                    <a:pt x="186" y="85"/>
                  </a:cubicBezTo>
                  <a:cubicBezTo>
                    <a:pt x="182" y="84"/>
                    <a:pt x="182" y="83"/>
                    <a:pt x="180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6" y="85"/>
                    <a:pt x="171" y="86"/>
                    <a:pt x="166" y="85"/>
                  </a:cubicBezTo>
                  <a:cubicBezTo>
                    <a:pt x="166" y="85"/>
                    <a:pt x="166" y="83"/>
                    <a:pt x="165" y="83"/>
                  </a:cubicBezTo>
                  <a:cubicBezTo>
                    <a:pt x="164" y="82"/>
                    <a:pt x="163" y="83"/>
                    <a:pt x="162" y="83"/>
                  </a:cubicBezTo>
                  <a:cubicBezTo>
                    <a:pt x="162" y="81"/>
                    <a:pt x="162" y="82"/>
                    <a:pt x="164" y="81"/>
                  </a:cubicBezTo>
                  <a:cubicBezTo>
                    <a:pt x="163" y="79"/>
                    <a:pt x="164" y="77"/>
                    <a:pt x="163" y="75"/>
                  </a:cubicBezTo>
                  <a:cubicBezTo>
                    <a:pt x="163" y="75"/>
                    <a:pt x="162" y="74"/>
                    <a:pt x="162" y="74"/>
                  </a:cubicBezTo>
                  <a:cubicBezTo>
                    <a:pt x="161" y="74"/>
                    <a:pt x="159" y="73"/>
                    <a:pt x="158" y="74"/>
                  </a:cubicBezTo>
                  <a:cubicBezTo>
                    <a:pt x="157" y="74"/>
                    <a:pt x="157" y="75"/>
                    <a:pt x="156" y="75"/>
                  </a:cubicBezTo>
                  <a:cubicBezTo>
                    <a:pt x="154" y="77"/>
                    <a:pt x="149" y="78"/>
                    <a:pt x="147" y="79"/>
                  </a:cubicBezTo>
                  <a:cubicBezTo>
                    <a:pt x="147" y="80"/>
                    <a:pt x="147" y="83"/>
                    <a:pt x="147" y="83"/>
                  </a:cubicBezTo>
                  <a:cubicBezTo>
                    <a:pt x="146" y="84"/>
                    <a:pt x="146" y="83"/>
                    <a:pt x="145" y="84"/>
                  </a:cubicBezTo>
                  <a:cubicBezTo>
                    <a:pt x="141" y="83"/>
                    <a:pt x="138" y="83"/>
                    <a:pt x="134" y="85"/>
                  </a:cubicBezTo>
                  <a:cubicBezTo>
                    <a:pt x="133" y="86"/>
                    <a:pt x="131" y="88"/>
                    <a:pt x="130" y="89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35" y="91"/>
                    <a:pt x="135" y="92"/>
                    <a:pt x="139" y="93"/>
                  </a:cubicBezTo>
                  <a:cubicBezTo>
                    <a:pt x="140" y="93"/>
                    <a:pt x="142" y="93"/>
                    <a:pt x="143" y="93"/>
                  </a:cubicBezTo>
                  <a:cubicBezTo>
                    <a:pt x="143" y="95"/>
                    <a:pt x="143" y="95"/>
                    <a:pt x="143" y="95"/>
                  </a:cubicBezTo>
                  <a:cubicBezTo>
                    <a:pt x="140" y="95"/>
                    <a:pt x="139" y="95"/>
                    <a:pt x="137" y="96"/>
                  </a:cubicBezTo>
                  <a:cubicBezTo>
                    <a:pt x="137" y="96"/>
                    <a:pt x="137" y="98"/>
                    <a:pt x="138" y="97"/>
                  </a:cubicBezTo>
                  <a:cubicBezTo>
                    <a:pt x="139" y="98"/>
                    <a:pt x="141" y="99"/>
                    <a:pt x="141" y="100"/>
                  </a:cubicBezTo>
                  <a:cubicBezTo>
                    <a:pt x="142" y="101"/>
                    <a:pt x="142" y="103"/>
                    <a:pt x="143" y="104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4" y="107"/>
                    <a:pt x="154" y="105"/>
                    <a:pt x="155" y="105"/>
                  </a:cubicBezTo>
                  <a:cubicBezTo>
                    <a:pt x="159" y="104"/>
                    <a:pt x="165" y="104"/>
                    <a:pt x="168" y="104"/>
                  </a:cubicBezTo>
                  <a:cubicBezTo>
                    <a:pt x="169" y="103"/>
                    <a:pt x="168" y="103"/>
                    <a:pt x="169" y="102"/>
                  </a:cubicBezTo>
                  <a:cubicBezTo>
                    <a:pt x="170" y="103"/>
                    <a:pt x="172" y="105"/>
                    <a:pt x="172" y="105"/>
                  </a:cubicBezTo>
                  <a:cubicBezTo>
                    <a:pt x="173" y="106"/>
                    <a:pt x="172" y="107"/>
                    <a:pt x="172" y="107"/>
                  </a:cubicBezTo>
                  <a:cubicBezTo>
                    <a:pt x="173" y="108"/>
                    <a:pt x="174" y="108"/>
                    <a:pt x="174" y="108"/>
                  </a:cubicBezTo>
                  <a:cubicBezTo>
                    <a:pt x="175" y="108"/>
                    <a:pt x="177" y="104"/>
                    <a:pt x="178" y="104"/>
                  </a:cubicBezTo>
                  <a:cubicBezTo>
                    <a:pt x="182" y="103"/>
                    <a:pt x="188" y="103"/>
                    <a:pt x="191" y="103"/>
                  </a:cubicBezTo>
                  <a:cubicBezTo>
                    <a:pt x="191" y="104"/>
                    <a:pt x="191" y="105"/>
                    <a:pt x="191" y="106"/>
                  </a:cubicBezTo>
                  <a:cubicBezTo>
                    <a:pt x="191" y="107"/>
                    <a:pt x="189" y="107"/>
                    <a:pt x="188" y="108"/>
                  </a:cubicBezTo>
                  <a:cubicBezTo>
                    <a:pt x="188" y="110"/>
                    <a:pt x="190" y="113"/>
                    <a:pt x="190" y="115"/>
                  </a:cubicBezTo>
                  <a:cubicBezTo>
                    <a:pt x="191" y="117"/>
                    <a:pt x="190" y="119"/>
                    <a:pt x="190" y="121"/>
                  </a:cubicBezTo>
                  <a:cubicBezTo>
                    <a:pt x="188" y="121"/>
                    <a:pt x="185" y="123"/>
                    <a:pt x="183" y="123"/>
                  </a:cubicBezTo>
                  <a:cubicBezTo>
                    <a:pt x="181" y="123"/>
                    <a:pt x="181" y="122"/>
                    <a:pt x="179" y="123"/>
                  </a:cubicBezTo>
                  <a:cubicBezTo>
                    <a:pt x="179" y="123"/>
                    <a:pt x="179" y="124"/>
                    <a:pt x="178" y="125"/>
                  </a:cubicBezTo>
                  <a:cubicBezTo>
                    <a:pt x="177" y="126"/>
                    <a:pt x="172" y="129"/>
                    <a:pt x="168" y="128"/>
                  </a:cubicBezTo>
                  <a:cubicBezTo>
                    <a:pt x="166" y="127"/>
                    <a:pt x="166" y="124"/>
                    <a:pt x="162" y="124"/>
                  </a:cubicBezTo>
                  <a:cubicBezTo>
                    <a:pt x="161" y="124"/>
                    <a:pt x="159" y="126"/>
                    <a:pt x="158" y="127"/>
                  </a:cubicBezTo>
                  <a:cubicBezTo>
                    <a:pt x="158" y="127"/>
                    <a:pt x="158" y="129"/>
                    <a:pt x="158" y="128"/>
                  </a:cubicBezTo>
                  <a:cubicBezTo>
                    <a:pt x="159" y="128"/>
                    <a:pt x="158" y="129"/>
                    <a:pt x="159" y="129"/>
                  </a:cubicBezTo>
                  <a:cubicBezTo>
                    <a:pt x="160" y="131"/>
                    <a:pt x="161" y="132"/>
                    <a:pt x="161" y="136"/>
                  </a:cubicBezTo>
                  <a:cubicBezTo>
                    <a:pt x="160" y="135"/>
                    <a:pt x="161" y="135"/>
                    <a:pt x="160" y="134"/>
                  </a:cubicBezTo>
                  <a:cubicBezTo>
                    <a:pt x="159" y="134"/>
                    <a:pt x="158" y="134"/>
                    <a:pt x="157" y="133"/>
                  </a:cubicBezTo>
                  <a:cubicBezTo>
                    <a:pt x="156" y="138"/>
                    <a:pt x="156" y="138"/>
                    <a:pt x="156" y="138"/>
                  </a:cubicBezTo>
                  <a:cubicBezTo>
                    <a:pt x="156" y="138"/>
                    <a:pt x="154" y="138"/>
                    <a:pt x="154" y="138"/>
                  </a:cubicBezTo>
                  <a:cubicBezTo>
                    <a:pt x="153" y="138"/>
                    <a:pt x="149" y="141"/>
                    <a:pt x="149" y="142"/>
                  </a:cubicBezTo>
                  <a:cubicBezTo>
                    <a:pt x="149" y="143"/>
                    <a:pt x="150" y="145"/>
                    <a:pt x="149" y="146"/>
                  </a:cubicBezTo>
                  <a:cubicBezTo>
                    <a:pt x="149" y="146"/>
                    <a:pt x="146" y="147"/>
                    <a:pt x="146" y="147"/>
                  </a:cubicBezTo>
                  <a:cubicBezTo>
                    <a:pt x="146" y="147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48" y="150"/>
                    <a:pt x="147" y="152"/>
                    <a:pt x="147" y="153"/>
                  </a:cubicBezTo>
                  <a:cubicBezTo>
                    <a:pt x="149" y="153"/>
                    <a:pt x="150" y="152"/>
                    <a:pt x="151" y="153"/>
                  </a:cubicBezTo>
                  <a:cubicBezTo>
                    <a:pt x="152" y="153"/>
                    <a:pt x="152" y="154"/>
                    <a:pt x="152" y="155"/>
                  </a:cubicBezTo>
                  <a:cubicBezTo>
                    <a:pt x="153" y="155"/>
                    <a:pt x="152" y="155"/>
                    <a:pt x="153" y="156"/>
                  </a:cubicBezTo>
                  <a:cubicBezTo>
                    <a:pt x="157" y="156"/>
                    <a:pt x="159" y="156"/>
                    <a:pt x="162" y="157"/>
                  </a:cubicBezTo>
                  <a:cubicBezTo>
                    <a:pt x="162" y="157"/>
                    <a:pt x="162" y="156"/>
                    <a:pt x="162" y="156"/>
                  </a:cubicBezTo>
                  <a:cubicBezTo>
                    <a:pt x="163" y="156"/>
                    <a:pt x="164" y="156"/>
                    <a:pt x="165" y="156"/>
                  </a:cubicBezTo>
                  <a:cubicBezTo>
                    <a:pt x="165" y="157"/>
                    <a:pt x="165" y="157"/>
                    <a:pt x="165" y="157"/>
                  </a:cubicBezTo>
                  <a:cubicBezTo>
                    <a:pt x="166" y="156"/>
                    <a:pt x="164" y="159"/>
                    <a:pt x="164" y="159"/>
                  </a:cubicBezTo>
                  <a:cubicBezTo>
                    <a:pt x="163" y="160"/>
                    <a:pt x="163" y="161"/>
                    <a:pt x="162" y="162"/>
                  </a:cubicBezTo>
                  <a:cubicBezTo>
                    <a:pt x="162" y="162"/>
                    <a:pt x="160" y="163"/>
                    <a:pt x="160" y="163"/>
                  </a:cubicBezTo>
                  <a:cubicBezTo>
                    <a:pt x="161" y="164"/>
                    <a:pt x="161" y="164"/>
                    <a:pt x="160" y="165"/>
                  </a:cubicBezTo>
                  <a:cubicBezTo>
                    <a:pt x="160" y="166"/>
                    <a:pt x="160" y="167"/>
                    <a:pt x="160" y="167"/>
                  </a:cubicBezTo>
                  <a:cubicBezTo>
                    <a:pt x="161" y="168"/>
                    <a:pt x="160" y="168"/>
                    <a:pt x="161" y="169"/>
                  </a:cubicBezTo>
                  <a:cubicBezTo>
                    <a:pt x="161" y="169"/>
                    <a:pt x="163" y="169"/>
                    <a:pt x="163" y="169"/>
                  </a:cubicBezTo>
                  <a:cubicBezTo>
                    <a:pt x="164" y="170"/>
                    <a:pt x="163" y="171"/>
                    <a:pt x="163" y="172"/>
                  </a:cubicBezTo>
                  <a:cubicBezTo>
                    <a:pt x="163" y="172"/>
                    <a:pt x="165" y="173"/>
                    <a:pt x="165" y="174"/>
                  </a:cubicBezTo>
                  <a:cubicBezTo>
                    <a:pt x="170" y="173"/>
                    <a:pt x="174" y="173"/>
                    <a:pt x="175" y="170"/>
                  </a:cubicBezTo>
                  <a:cubicBezTo>
                    <a:pt x="176" y="168"/>
                    <a:pt x="175" y="166"/>
                    <a:pt x="175" y="166"/>
                  </a:cubicBezTo>
                  <a:cubicBezTo>
                    <a:pt x="176" y="165"/>
                    <a:pt x="176" y="165"/>
                    <a:pt x="176" y="165"/>
                  </a:cubicBezTo>
                  <a:cubicBezTo>
                    <a:pt x="178" y="164"/>
                    <a:pt x="178" y="164"/>
                    <a:pt x="178" y="164"/>
                  </a:cubicBezTo>
                  <a:cubicBezTo>
                    <a:pt x="178" y="164"/>
                    <a:pt x="180" y="169"/>
                    <a:pt x="177" y="168"/>
                  </a:cubicBezTo>
                  <a:cubicBezTo>
                    <a:pt x="178" y="169"/>
                    <a:pt x="177" y="170"/>
                    <a:pt x="177" y="171"/>
                  </a:cubicBezTo>
                  <a:cubicBezTo>
                    <a:pt x="177" y="172"/>
                    <a:pt x="179" y="172"/>
                    <a:pt x="180" y="173"/>
                  </a:cubicBezTo>
                  <a:cubicBezTo>
                    <a:pt x="181" y="175"/>
                    <a:pt x="181" y="177"/>
                    <a:pt x="182" y="180"/>
                  </a:cubicBezTo>
                  <a:cubicBezTo>
                    <a:pt x="180" y="181"/>
                    <a:pt x="181" y="182"/>
                    <a:pt x="180" y="184"/>
                  </a:cubicBezTo>
                  <a:cubicBezTo>
                    <a:pt x="182" y="184"/>
                    <a:pt x="182" y="183"/>
                    <a:pt x="184" y="183"/>
                  </a:cubicBezTo>
                  <a:cubicBezTo>
                    <a:pt x="184" y="183"/>
                    <a:pt x="183" y="185"/>
                    <a:pt x="183" y="185"/>
                  </a:cubicBezTo>
                  <a:cubicBezTo>
                    <a:pt x="182" y="185"/>
                    <a:pt x="181" y="188"/>
                    <a:pt x="183" y="187"/>
                  </a:cubicBezTo>
                  <a:cubicBezTo>
                    <a:pt x="183" y="187"/>
                    <a:pt x="183" y="189"/>
                    <a:pt x="182" y="189"/>
                  </a:cubicBezTo>
                  <a:cubicBezTo>
                    <a:pt x="182" y="189"/>
                    <a:pt x="182" y="190"/>
                    <a:pt x="182" y="191"/>
                  </a:cubicBezTo>
                  <a:cubicBezTo>
                    <a:pt x="186" y="191"/>
                    <a:pt x="187" y="187"/>
                    <a:pt x="189" y="186"/>
                  </a:cubicBezTo>
                  <a:cubicBezTo>
                    <a:pt x="191" y="185"/>
                    <a:pt x="194" y="183"/>
                    <a:pt x="196" y="183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83"/>
                    <a:pt x="198" y="185"/>
                    <a:pt x="199" y="186"/>
                  </a:cubicBezTo>
                  <a:cubicBezTo>
                    <a:pt x="199" y="187"/>
                    <a:pt x="199" y="187"/>
                    <a:pt x="199" y="187"/>
                  </a:cubicBezTo>
                  <a:cubicBezTo>
                    <a:pt x="200" y="186"/>
                    <a:pt x="202" y="185"/>
                    <a:pt x="203" y="185"/>
                  </a:cubicBezTo>
                  <a:cubicBezTo>
                    <a:pt x="204" y="186"/>
                    <a:pt x="204" y="188"/>
                    <a:pt x="206" y="190"/>
                  </a:cubicBezTo>
                  <a:cubicBezTo>
                    <a:pt x="206" y="190"/>
                    <a:pt x="207" y="191"/>
                    <a:pt x="207" y="191"/>
                  </a:cubicBezTo>
                  <a:cubicBezTo>
                    <a:pt x="208" y="192"/>
                    <a:pt x="208" y="192"/>
                    <a:pt x="208" y="192"/>
                  </a:cubicBezTo>
                  <a:cubicBezTo>
                    <a:pt x="212" y="192"/>
                    <a:pt x="207" y="190"/>
                    <a:pt x="209" y="188"/>
                  </a:cubicBezTo>
                  <a:cubicBezTo>
                    <a:pt x="209" y="188"/>
                    <a:pt x="211" y="188"/>
                    <a:pt x="212" y="189"/>
                  </a:cubicBezTo>
                  <a:cubicBezTo>
                    <a:pt x="212" y="187"/>
                    <a:pt x="213" y="187"/>
                    <a:pt x="214" y="186"/>
                  </a:cubicBezTo>
                  <a:cubicBezTo>
                    <a:pt x="214" y="187"/>
                    <a:pt x="214" y="189"/>
                    <a:pt x="214" y="190"/>
                  </a:cubicBezTo>
                  <a:cubicBezTo>
                    <a:pt x="218" y="189"/>
                    <a:pt x="220" y="189"/>
                    <a:pt x="223" y="187"/>
                  </a:cubicBezTo>
                  <a:cubicBezTo>
                    <a:pt x="223" y="187"/>
                    <a:pt x="223" y="185"/>
                    <a:pt x="224" y="185"/>
                  </a:cubicBezTo>
                  <a:cubicBezTo>
                    <a:pt x="224" y="185"/>
                    <a:pt x="225" y="185"/>
                    <a:pt x="226" y="185"/>
                  </a:cubicBezTo>
                  <a:cubicBezTo>
                    <a:pt x="226" y="186"/>
                    <a:pt x="225" y="190"/>
                    <a:pt x="224" y="191"/>
                  </a:cubicBezTo>
                  <a:cubicBezTo>
                    <a:pt x="223" y="193"/>
                    <a:pt x="220" y="193"/>
                    <a:pt x="220" y="194"/>
                  </a:cubicBezTo>
                  <a:cubicBezTo>
                    <a:pt x="219" y="195"/>
                    <a:pt x="220" y="197"/>
                    <a:pt x="220" y="198"/>
                  </a:cubicBezTo>
                  <a:cubicBezTo>
                    <a:pt x="218" y="199"/>
                    <a:pt x="218" y="199"/>
                    <a:pt x="218" y="199"/>
                  </a:cubicBezTo>
                  <a:cubicBezTo>
                    <a:pt x="217" y="201"/>
                    <a:pt x="218" y="206"/>
                    <a:pt x="218" y="206"/>
                  </a:cubicBezTo>
                  <a:cubicBezTo>
                    <a:pt x="217" y="207"/>
                    <a:pt x="216" y="207"/>
                    <a:pt x="216" y="207"/>
                  </a:cubicBezTo>
                  <a:cubicBezTo>
                    <a:pt x="215" y="208"/>
                    <a:pt x="216" y="209"/>
                    <a:pt x="215" y="210"/>
                  </a:cubicBezTo>
                  <a:cubicBezTo>
                    <a:pt x="215" y="211"/>
                    <a:pt x="212" y="212"/>
                    <a:pt x="212" y="213"/>
                  </a:cubicBezTo>
                  <a:cubicBezTo>
                    <a:pt x="211" y="214"/>
                    <a:pt x="211" y="214"/>
                    <a:pt x="211" y="214"/>
                  </a:cubicBezTo>
                  <a:cubicBezTo>
                    <a:pt x="211" y="214"/>
                    <a:pt x="211" y="216"/>
                    <a:pt x="211" y="216"/>
                  </a:cubicBezTo>
                  <a:cubicBezTo>
                    <a:pt x="211" y="217"/>
                    <a:pt x="209" y="216"/>
                    <a:pt x="208" y="216"/>
                  </a:cubicBezTo>
                  <a:cubicBezTo>
                    <a:pt x="207" y="217"/>
                    <a:pt x="206" y="220"/>
                    <a:pt x="205" y="220"/>
                  </a:cubicBezTo>
                  <a:cubicBezTo>
                    <a:pt x="204" y="221"/>
                    <a:pt x="204" y="220"/>
                    <a:pt x="203" y="220"/>
                  </a:cubicBezTo>
                  <a:cubicBezTo>
                    <a:pt x="197" y="222"/>
                    <a:pt x="196" y="224"/>
                    <a:pt x="195" y="230"/>
                  </a:cubicBezTo>
                  <a:cubicBezTo>
                    <a:pt x="193" y="231"/>
                    <a:pt x="191" y="231"/>
                    <a:pt x="190" y="231"/>
                  </a:cubicBezTo>
                  <a:cubicBezTo>
                    <a:pt x="190" y="231"/>
                    <a:pt x="191" y="230"/>
                    <a:pt x="191" y="229"/>
                  </a:cubicBezTo>
                  <a:cubicBezTo>
                    <a:pt x="188" y="230"/>
                    <a:pt x="183" y="230"/>
                    <a:pt x="180" y="231"/>
                  </a:cubicBezTo>
                  <a:cubicBezTo>
                    <a:pt x="180" y="232"/>
                    <a:pt x="180" y="234"/>
                    <a:pt x="180" y="234"/>
                  </a:cubicBezTo>
                  <a:cubicBezTo>
                    <a:pt x="179" y="235"/>
                    <a:pt x="178" y="235"/>
                    <a:pt x="177" y="236"/>
                  </a:cubicBezTo>
                  <a:cubicBezTo>
                    <a:pt x="176" y="237"/>
                    <a:pt x="177" y="238"/>
                    <a:pt x="176" y="239"/>
                  </a:cubicBezTo>
                  <a:cubicBezTo>
                    <a:pt x="176" y="240"/>
                    <a:pt x="172" y="242"/>
                    <a:pt x="170" y="242"/>
                  </a:cubicBezTo>
                  <a:cubicBezTo>
                    <a:pt x="170" y="243"/>
                    <a:pt x="171" y="244"/>
                    <a:pt x="170" y="244"/>
                  </a:cubicBezTo>
                  <a:cubicBezTo>
                    <a:pt x="171" y="244"/>
                    <a:pt x="172" y="243"/>
                    <a:pt x="172" y="243"/>
                  </a:cubicBezTo>
                  <a:cubicBezTo>
                    <a:pt x="172" y="243"/>
                    <a:pt x="173" y="244"/>
                    <a:pt x="174" y="244"/>
                  </a:cubicBezTo>
                  <a:cubicBezTo>
                    <a:pt x="175" y="242"/>
                    <a:pt x="175" y="242"/>
                    <a:pt x="175" y="242"/>
                  </a:cubicBezTo>
                  <a:cubicBezTo>
                    <a:pt x="176" y="242"/>
                    <a:pt x="176" y="242"/>
                    <a:pt x="176" y="242"/>
                  </a:cubicBezTo>
                  <a:cubicBezTo>
                    <a:pt x="177" y="242"/>
                    <a:pt x="176" y="243"/>
                    <a:pt x="178" y="244"/>
                  </a:cubicBezTo>
                  <a:cubicBezTo>
                    <a:pt x="180" y="240"/>
                    <a:pt x="182" y="237"/>
                    <a:pt x="184" y="233"/>
                  </a:cubicBezTo>
                  <a:cubicBezTo>
                    <a:pt x="185" y="233"/>
                    <a:pt x="186" y="233"/>
                    <a:pt x="187" y="233"/>
                  </a:cubicBezTo>
                  <a:cubicBezTo>
                    <a:pt x="187" y="234"/>
                    <a:pt x="188" y="235"/>
                    <a:pt x="186" y="234"/>
                  </a:cubicBezTo>
                  <a:cubicBezTo>
                    <a:pt x="186" y="236"/>
                    <a:pt x="186" y="236"/>
                    <a:pt x="186" y="236"/>
                  </a:cubicBezTo>
                  <a:cubicBezTo>
                    <a:pt x="187" y="236"/>
                    <a:pt x="189" y="237"/>
                    <a:pt x="190" y="236"/>
                  </a:cubicBezTo>
                  <a:cubicBezTo>
                    <a:pt x="190" y="234"/>
                    <a:pt x="190" y="234"/>
                    <a:pt x="190" y="234"/>
                  </a:cubicBezTo>
                  <a:cubicBezTo>
                    <a:pt x="196" y="234"/>
                    <a:pt x="194" y="235"/>
                    <a:pt x="198" y="231"/>
                  </a:cubicBezTo>
                  <a:cubicBezTo>
                    <a:pt x="199" y="231"/>
                    <a:pt x="200" y="231"/>
                    <a:pt x="200" y="231"/>
                  </a:cubicBezTo>
                  <a:cubicBezTo>
                    <a:pt x="200" y="231"/>
                    <a:pt x="200" y="233"/>
                    <a:pt x="200" y="233"/>
                  </a:cubicBezTo>
                  <a:cubicBezTo>
                    <a:pt x="202" y="232"/>
                    <a:pt x="201" y="232"/>
                    <a:pt x="202" y="230"/>
                  </a:cubicBezTo>
                  <a:cubicBezTo>
                    <a:pt x="202" y="231"/>
                    <a:pt x="204" y="232"/>
                    <a:pt x="205" y="231"/>
                  </a:cubicBezTo>
                  <a:cubicBezTo>
                    <a:pt x="206" y="230"/>
                    <a:pt x="206" y="228"/>
                    <a:pt x="206" y="226"/>
                  </a:cubicBezTo>
                  <a:cubicBezTo>
                    <a:pt x="210" y="228"/>
                    <a:pt x="209" y="230"/>
                    <a:pt x="210" y="224"/>
                  </a:cubicBezTo>
                  <a:cubicBezTo>
                    <a:pt x="209" y="224"/>
                    <a:pt x="209" y="225"/>
                    <a:pt x="208" y="224"/>
                  </a:cubicBezTo>
                  <a:cubicBezTo>
                    <a:pt x="208" y="224"/>
                    <a:pt x="210" y="224"/>
                    <a:pt x="209" y="223"/>
                  </a:cubicBezTo>
                  <a:cubicBezTo>
                    <a:pt x="211" y="223"/>
                    <a:pt x="213" y="221"/>
                    <a:pt x="214" y="221"/>
                  </a:cubicBezTo>
                  <a:cubicBezTo>
                    <a:pt x="214" y="221"/>
                    <a:pt x="213" y="220"/>
                    <a:pt x="214" y="220"/>
                  </a:cubicBezTo>
                  <a:cubicBezTo>
                    <a:pt x="215" y="219"/>
                    <a:pt x="217" y="220"/>
                    <a:pt x="218" y="219"/>
                  </a:cubicBezTo>
                  <a:cubicBezTo>
                    <a:pt x="218" y="219"/>
                    <a:pt x="218" y="216"/>
                    <a:pt x="218" y="216"/>
                  </a:cubicBezTo>
                  <a:cubicBezTo>
                    <a:pt x="219" y="216"/>
                    <a:pt x="220" y="217"/>
                    <a:pt x="221" y="216"/>
                  </a:cubicBezTo>
                  <a:cubicBezTo>
                    <a:pt x="222" y="216"/>
                    <a:pt x="225" y="214"/>
                    <a:pt x="226" y="213"/>
                  </a:cubicBezTo>
                  <a:cubicBezTo>
                    <a:pt x="225" y="212"/>
                    <a:pt x="225" y="209"/>
                    <a:pt x="225" y="209"/>
                  </a:cubicBezTo>
                  <a:cubicBezTo>
                    <a:pt x="226" y="208"/>
                    <a:pt x="227" y="208"/>
                    <a:pt x="229" y="208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31" y="207"/>
                    <a:pt x="231" y="206"/>
                  </a:cubicBezTo>
                  <a:cubicBezTo>
                    <a:pt x="233" y="205"/>
                    <a:pt x="233" y="202"/>
                    <a:pt x="235" y="201"/>
                  </a:cubicBezTo>
                  <a:cubicBezTo>
                    <a:pt x="236" y="201"/>
                    <a:pt x="237" y="201"/>
                    <a:pt x="238" y="200"/>
                  </a:cubicBezTo>
                  <a:cubicBezTo>
                    <a:pt x="238" y="200"/>
                    <a:pt x="237" y="199"/>
                    <a:pt x="238" y="198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242" y="196"/>
                    <a:pt x="245" y="196"/>
                    <a:pt x="246" y="195"/>
                  </a:cubicBezTo>
                  <a:cubicBezTo>
                    <a:pt x="246" y="194"/>
                    <a:pt x="247" y="194"/>
                    <a:pt x="248" y="193"/>
                  </a:cubicBezTo>
                  <a:cubicBezTo>
                    <a:pt x="248" y="192"/>
                    <a:pt x="247" y="191"/>
                    <a:pt x="247" y="191"/>
                  </a:cubicBezTo>
                  <a:cubicBezTo>
                    <a:pt x="247" y="189"/>
                    <a:pt x="250" y="189"/>
                    <a:pt x="250" y="189"/>
                  </a:cubicBezTo>
                  <a:cubicBezTo>
                    <a:pt x="250" y="187"/>
                    <a:pt x="250" y="187"/>
                    <a:pt x="250" y="187"/>
                  </a:cubicBezTo>
                  <a:cubicBezTo>
                    <a:pt x="251" y="186"/>
                    <a:pt x="252" y="187"/>
                    <a:pt x="253" y="187"/>
                  </a:cubicBezTo>
                  <a:cubicBezTo>
                    <a:pt x="253" y="186"/>
                    <a:pt x="253" y="184"/>
                    <a:pt x="253" y="184"/>
                  </a:cubicBezTo>
                  <a:cubicBezTo>
                    <a:pt x="251" y="184"/>
                    <a:pt x="249" y="184"/>
                    <a:pt x="248" y="184"/>
                  </a:cubicBezTo>
                  <a:cubicBezTo>
                    <a:pt x="248" y="182"/>
                    <a:pt x="247" y="180"/>
                    <a:pt x="248" y="178"/>
                  </a:cubicBezTo>
                  <a:cubicBezTo>
                    <a:pt x="248" y="177"/>
                    <a:pt x="249" y="176"/>
                    <a:pt x="250" y="176"/>
                  </a:cubicBezTo>
                  <a:cubicBezTo>
                    <a:pt x="250" y="175"/>
                    <a:pt x="249" y="174"/>
                    <a:pt x="250" y="173"/>
                  </a:cubicBezTo>
                  <a:cubicBezTo>
                    <a:pt x="252" y="173"/>
                    <a:pt x="253" y="173"/>
                    <a:pt x="255" y="173"/>
                  </a:cubicBezTo>
                  <a:cubicBezTo>
                    <a:pt x="255" y="172"/>
                    <a:pt x="255" y="171"/>
                    <a:pt x="256" y="171"/>
                  </a:cubicBezTo>
                  <a:cubicBezTo>
                    <a:pt x="256" y="170"/>
                    <a:pt x="258" y="170"/>
                    <a:pt x="258" y="169"/>
                  </a:cubicBezTo>
                  <a:cubicBezTo>
                    <a:pt x="258" y="168"/>
                    <a:pt x="257" y="167"/>
                    <a:pt x="258" y="166"/>
                  </a:cubicBezTo>
                  <a:cubicBezTo>
                    <a:pt x="258" y="166"/>
                    <a:pt x="260" y="167"/>
                    <a:pt x="260" y="167"/>
                  </a:cubicBezTo>
                  <a:cubicBezTo>
                    <a:pt x="261" y="167"/>
                    <a:pt x="261" y="166"/>
                    <a:pt x="262" y="167"/>
                  </a:cubicBezTo>
                  <a:cubicBezTo>
                    <a:pt x="263" y="163"/>
                    <a:pt x="263" y="161"/>
                    <a:pt x="266" y="159"/>
                  </a:cubicBezTo>
                  <a:cubicBezTo>
                    <a:pt x="268" y="159"/>
                    <a:pt x="268" y="159"/>
                    <a:pt x="269" y="159"/>
                  </a:cubicBezTo>
                  <a:cubicBezTo>
                    <a:pt x="270" y="158"/>
                    <a:pt x="270" y="156"/>
                    <a:pt x="270" y="155"/>
                  </a:cubicBezTo>
                  <a:cubicBezTo>
                    <a:pt x="271" y="154"/>
                    <a:pt x="273" y="154"/>
                    <a:pt x="274" y="153"/>
                  </a:cubicBezTo>
                  <a:cubicBezTo>
                    <a:pt x="276" y="152"/>
                    <a:pt x="277" y="149"/>
                    <a:pt x="279" y="148"/>
                  </a:cubicBezTo>
                  <a:cubicBezTo>
                    <a:pt x="279" y="148"/>
                    <a:pt x="280" y="150"/>
                    <a:pt x="280" y="151"/>
                  </a:cubicBezTo>
                  <a:cubicBezTo>
                    <a:pt x="282" y="150"/>
                    <a:pt x="283" y="151"/>
                    <a:pt x="285" y="150"/>
                  </a:cubicBezTo>
                  <a:cubicBezTo>
                    <a:pt x="286" y="150"/>
                    <a:pt x="286" y="148"/>
                    <a:pt x="287" y="148"/>
                  </a:cubicBezTo>
                  <a:cubicBezTo>
                    <a:pt x="288" y="148"/>
                    <a:pt x="288" y="148"/>
                    <a:pt x="289" y="148"/>
                  </a:cubicBezTo>
                  <a:cubicBezTo>
                    <a:pt x="287" y="151"/>
                    <a:pt x="287" y="151"/>
                    <a:pt x="287" y="151"/>
                  </a:cubicBezTo>
                  <a:cubicBezTo>
                    <a:pt x="286" y="150"/>
                    <a:pt x="286" y="154"/>
                    <a:pt x="286" y="153"/>
                  </a:cubicBezTo>
                  <a:cubicBezTo>
                    <a:pt x="287" y="154"/>
                    <a:pt x="288" y="154"/>
                    <a:pt x="288" y="155"/>
                  </a:cubicBezTo>
                  <a:cubicBezTo>
                    <a:pt x="290" y="158"/>
                    <a:pt x="282" y="154"/>
                    <a:pt x="279" y="155"/>
                  </a:cubicBezTo>
                  <a:cubicBezTo>
                    <a:pt x="279" y="155"/>
                    <a:pt x="278" y="156"/>
                    <a:pt x="278" y="157"/>
                  </a:cubicBezTo>
                  <a:cubicBezTo>
                    <a:pt x="276" y="158"/>
                    <a:pt x="274" y="158"/>
                    <a:pt x="272" y="159"/>
                  </a:cubicBezTo>
                  <a:cubicBezTo>
                    <a:pt x="272" y="162"/>
                    <a:pt x="273" y="167"/>
                    <a:pt x="273" y="169"/>
                  </a:cubicBezTo>
                  <a:cubicBezTo>
                    <a:pt x="273" y="169"/>
                    <a:pt x="270" y="171"/>
                    <a:pt x="269" y="172"/>
                  </a:cubicBezTo>
                  <a:cubicBezTo>
                    <a:pt x="270" y="173"/>
                    <a:pt x="270" y="174"/>
                    <a:pt x="271" y="175"/>
                  </a:cubicBezTo>
                  <a:cubicBezTo>
                    <a:pt x="271" y="175"/>
                    <a:pt x="274" y="176"/>
                    <a:pt x="273" y="175"/>
                  </a:cubicBezTo>
                  <a:cubicBezTo>
                    <a:pt x="274" y="174"/>
                    <a:pt x="274" y="177"/>
                    <a:pt x="273" y="178"/>
                  </a:cubicBezTo>
                  <a:cubicBezTo>
                    <a:pt x="272" y="178"/>
                    <a:pt x="269" y="179"/>
                    <a:pt x="269" y="179"/>
                  </a:cubicBezTo>
                  <a:cubicBezTo>
                    <a:pt x="268" y="179"/>
                    <a:pt x="269" y="181"/>
                    <a:pt x="268" y="182"/>
                  </a:cubicBezTo>
                  <a:cubicBezTo>
                    <a:pt x="270" y="182"/>
                    <a:pt x="271" y="183"/>
                    <a:pt x="273" y="183"/>
                  </a:cubicBezTo>
                  <a:cubicBezTo>
                    <a:pt x="273" y="182"/>
                    <a:pt x="275" y="181"/>
                    <a:pt x="275" y="181"/>
                  </a:cubicBezTo>
                  <a:cubicBezTo>
                    <a:pt x="276" y="180"/>
                    <a:pt x="276" y="182"/>
                    <a:pt x="278" y="181"/>
                  </a:cubicBezTo>
                  <a:cubicBezTo>
                    <a:pt x="278" y="180"/>
                    <a:pt x="278" y="180"/>
                    <a:pt x="278" y="180"/>
                  </a:cubicBezTo>
                  <a:cubicBezTo>
                    <a:pt x="278" y="179"/>
                    <a:pt x="281" y="179"/>
                    <a:pt x="281" y="178"/>
                  </a:cubicBezTo>
                  <a:cubicBezTo>
                    <a:pt x="282" y="177"/>
                    <a:pt x="281" y="176"/>
                    <a:pt x="281" y="176"/>
                  </a:cubicBezTo>
                  <a:cubicBezTo>
                    <a:pt x="283" y="175"/>
                    <a:pt x="285" y="175"/>
                    <a:pt x="287" y="175"/>
                  </a:cubicBezTo>
                  <a:cubicBezTo>
                    <a:pt x="287" y="173"/>
                    <a:pt x="286" y="172"/>
                    <a:pt x="287" y="171"/>
                  </a:cubicBezTo>
                  <a:cubicBezTo>
                    <a:pt x="287" y="171"/>
                    <a:pt x="289" y="172"/>
                    <a:pt x="289" y="173"/>
                  </a:cubicBezTo>
                  <a:cubicBezTo>
                    <a:pt x="289" y="172"/>
                    <a:pt x="289" y="170"/>
                    <a:pt x="289" y="170"/>
                  </a:cubicBezTo>
                  <a:cubicBezTo>
                    <a:pt x="290" y="169"/>
                    <a:pt x="291" y="169"/>
                    <a:pt x="291" y="168"/>
                  </a:cubicBezTo>
                  <a:cubicBezTo>
                    <a:pt x="293" y="168"/>
                    <a:pt x="292" y="169"/>
                    <a:pt x="292" y="170"/>
                  </a:cubicBezTo>
                  <a:cubicBezTo>
                    <a:pt x="293" y="170"/>
                    <a:pt x="294" y="169"/>
                    <a:pt x="294" y="169"/>
                  </a:cubicBezTo>
                  <a:cubicBezTo>
                    <a:pt x="295" y="168"/>
                    <a:pt x="299" y="170"/>
                    <a:pt x="301" y="170"/>
                  </a:cubicBezTo>
                  <a:cubicBezTo>
                    <a:pt x="301" y="169"/>
                    <a:pt x="301" y="167"/>
                    <a:pt x="301" y="167"/>
                  </a:cubicBezTo>
                  <a:cubicBezTo>
                    <a:pt x="302" y="166"/>
                    <a:pt x="303" y="167"/>
                    <a:pt x="304" y="167"/>
                  </a:cubicBezTo>
                  <a:cubicBezTo>
                    <a:pt x="303" y="163"/>
                    <a:pt x="303" y="164"/>
                    <a:pt x="304" y="161"/>
                  </a:cubicBezTo>
                  <a:cubicBezTo>
                    <a:pt x="303" y="160"/>
                    <a:pt x="303" y="162"/>
                    <a:pt x="301" y="161"/>
                  </a:cubicBezTo>
                  <a:cubicBezTo>
                    <a:pt x="301" y="160"/>
                    <a:pt x="301" y="160"/>
                    <a:pt x="301" y="160"/>
                  </a:cubicBezTo>
                  <a:cubicBezTo>
                    <a:pt x="301" y="160"/>
                    <a:pt x="300" y="160"/>
                    <a:pt x="299" y="160"/>
                  </a:cubicBezTo>
                  <a:cubicBezTo>
                    <a:pt x="299" y="159"/>
                    <a:pt x="299" y="156"/>
                    <a:pt x="299" y="154"/>
                  </a:cubicBezTo>
                  <a:cubicBezTo>
                    <a:pt x="303" y="155"/>
                    <a:pt x="304" y="154"/>
                    <a:pt x="308" y="156"/>
                  </a:cubicBezTo>
                  <a:cubicBezTo>
                    <a:pt x="308" y="156"/>
                    <a:pt x="308" y="154"/>
                    <a:pt x="308" y="154"/>
                  </a:cubicBezTo>
                  <a:cubicBezTo>
                    <a:pt x="309" y="154"/>
                    <a:pt x="309" y="155"/>
                    <a:pt x="309" y="155"/>
                  </a:cubicBezTo>
                  <a:cubicBezTo>
                    <a:pt x="311" y="155"/>
                    <a:pt x="312" y="155"/>
                    <a:pt x="313" y="155"/>
                  </a:cubicBezTo>
                  <a:cubicBezTo>
                    <a:pt x="313" y="154"/>
                    <a:pt x="313" y="153"/>
                    <a:pt x="314" y="153"/>
                  </a:cubicBezTo>
                  <a:cubicBezTo>
                    <a:pt x="314" y="153"/>
                    <a:pt x="315" y="155"/>
                    <a:pt x="315" y="155"/>
                  </a:cubicBezTo>
                  <a:cubicBezTo>
                    <a:pt x="314" y="154"/>
                    <a:pt x="314" y="156"/>
                    <a:pt x="314" y="156"/>
                  </a:cubicBezTo>
                  <a:cubicBezTo>
                    <a:pt x="315" y="156"/>
                    <a:pt x="316" y="157"/>
                    <a:pt x="317" y="157"/>
                  </a:cubicBezTo>
                  <a:cubicBezTo>
                    <a:pt x="316" y="158"/>
                    <a:pt x="315" y="158"/>
                    <a:pt x="314" y="159"/>
                  </a:cubicBezTo>
                  <a:cubicBezTo>
                    <a:pt x="315" y="159"/>
                    <a:pt x="317" y="158"/>
                    <a:pt x="319" y="159"/>
                  </a:cubicBezTo>
                  <a:cubicBezTo>
                    <a:pt x="319" y="160"/>
                    <a:pt x="319" y="160"/>
                    <a:pt x="319" y="160"/>
                  </a:cubicBezTo>
                  <a:cubicBezTo>
                    <a:pt x="320" y="160"/>
                    <a:pt x="320" y="160"/>
                    <a:pt x="321" y="161"/>
                  </a:cubicBezTo>
                  <a:cubicBezTo>
                    <a:pt x="321" y="161"/>
                    <a:pt x="321" y="163"/>
                    <a:pt x="321" y="163"/>
                  </a:cubicBezTo>
                  <a:cubicBezTo>
                    <a:pt x="320" y="163"/>
                    <a:pt x="320" y="163"/>
                    <a:pt x="320" y="163"/>
                  </a:cubicBezTo>
                  <a:cubicBezTo>
                    <a:pt x="320" y="164"/>
                    <a:pt x="321" y="165"/>
                    <a:pt x="321" y="165"/>
                  </a:cubicBezTo>
                  <a:cubicBezTo>
                    <a:pt x="323" y="165"/>
                    <a:pt x="324" y="165"/>
                    <a:pt x="325" y="164"/>
                  </a:cubicBezTo>
                  <a:cubicBezTo>
                    <a:pt x="325" y="164"/>
                    <a:pt x="326" y="164"/>
                    <a:pt x="327" y="163"/>
                  </a:cubicBezTo>
                  <a:cubicBezTo>
                    <a:pt x="328" y="164"/>
                    <a:pt x="327" y="165"/>
                    <a:pt x="327" y="166"/>
                  </a:cubicBezTo>
                  <a:cubicBezTo>
                    <a:pt x="328" y="166"/>
                    <a:pt x="329" y="168"/>
                    <a:pt x="329" y="168"/>
                  </a:cubicBezTo>
                  <a:cubicBezTo>
                    <a:pt x="330" y="168"/>
                    <a:pt x="332" y="168"/>
                    <a:pt x="333" y="168"/>
                  </a:cubicBezTo>
                  <a:cubicBezTo>
                    <a:pt x="334" y="168"/>
                    <a:pt x="335" y="170"/>
                    <a:pt x="335" y="171"/>
                  </a:cubicBezTo>
                  <a:cubicBezTo>
                    <a:pt x="336" y="171"/>
                    <a:pt x="343" y="173"/>
                    <a:pt x="343" y="173"/>
                  </a:cubicBezTo>
                  <a:cubicBezTo>
                    <a:pt x="345" y="172"/>
                    <a:pt x="348" y="170"/>
                    <a:pt x="351" y="170"/>
                  </a:cubicBezTo>
                  <a:cubicBezTo>
                    <a:pt x="352" y="170"/>
                    <a:pt x="354" y="172"/>
                    <a:pt x="355" y="173"/>
                  </a:cubicBezTo>
                  <a:cubicBezTo>
                    <a:pt x="357" y="173"/>
                    <a:pt x="357" y="171"/>
                    <a:pt x="359" y="172"/>
                  </a:cubicBezTo>
                  <a:cubicBezTo>
                    <a:pt x="359" y="172"/>
                    <a:pt x="360" y="174"/>
                    <a:pt x="360" y="174"/>
                  </a:cubicBezTo>
                  <a:cubicBezTo>
                    <a:pt x="362" y="175"/>
                    <a:pt x="370" y="177"/>
                    <a:pt x="373" y="176"/>
                  </a:cubicBezTo>
                  <a:cubicBezTo>
                    <a:pt x="374" y="176"/>
                    <a:pt x="375" y="174"/>
                    <a:pt x="376" y="173"/>
                  </a:cubicBezTo>
                  <a:cubicBezTo>
                    <a:pt x="376" y="175"/>
                    <a:pt x="376" y="177"/>
                    <a:pt x="376" y="178"/>
                  </a:cubicBezTo>
                  <a:cubicBezTo>
                    <a:pt x="376" y="178"/>
                    <a:pt x="374" y="179"/>
                    <a:pt x="374" y="180"/>
                  </a:cubicBezTo>
                  <a:cubicBezTo>
                    <a:pt x="374" y="180"/>
                    <a:pt x="376" y="181"/>
                    <a:pt x="376" y="181"/>
                  </a:cubicBezTo>
                  <a:cubicBezTo>
                    <a:pt x="377" y="181"/>
                    <a:pt x="379" y="180"/>
                    <a:pt x="379" y="181"/>
                  </a:cubicBezTo>
                  <a:cubicBezTo>
                    <a:pt x="380" y="181"/>
                    <a:pt x="380" y="183"/>
                    <a:pt x="380" y="183"/>
                  </a:cubicBezTo>
                  <a:cubicBezTo>
                    <a:pt x="381" y="184"/>
                    <a:pt x="383" y="183"/>
                    <a:pt x="383" y="184"/>
                  </a:cubicBezTo>
                  <a:cubicBezTo>
                    <a:pt x="384" y="182"/>
                    <a:pt x="383" y="184"/>
                    <a:pt x="384" y="183"/>
                  </a:cubicBezTo>
                  <a:cubicBezTo>
                    <a:pt x="385" y="183"/>
                    <a:pt x="384" y="182"/>
                    <a:pt x="384" y="182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5" y="181"/>
                    <a:pt x="387" y="181"/>
                    <a:pt x="388" y="181"/>
                  </a:cubicBezTo>
                  <a:cubicBezTo>
                    <a:pt x="387" y="183"/>
                    <a:pt x="387" y="185"/>
                    <a:pt x="386" y="187"/>
                  </a:cubicBezTo>
                  <a:cubicBezTo>
                    <a:pt x="387" y="187"/>
                    <a:pt x="393" y="195"/>
                    <a:pt x="393" y="195"/>
                  </a:cubicBezTo>
                  <a:cubicBezTo>
                    <a:pt x="396" y="196"/>
                    <a:pt x="397" y="194"/>
                    <a:pt x="398" y="195"/>
                  </a:cubicBezTo>
                  <a:cubicBezTo>
                    <a:pt x="399" y="195"/>
                    <a:pt x="398" y="198"/>
                    <a:pt x="398" y="198"/>
                  </a:cubicBezTo>
                  <a:cubicBezTo>
                    <a:pt x="399" y="198"/>
                    <a:pt x="400" y="198"/>
                    <a:pt x="400" y="198"/>
                  </a:cubicBezTo>
                  <a:cubicBezTo>
                    <a:pt x="404" y="202"/>
                    <a:pt x="404" y="202"/>
                    <a:pt x="404" y="202"/>
                  </a:cubicBezTo>
                  <a:cubicBezTo>
                    <a:pt x="404" y="204"/>
                    <a:pt x="402" y="204"/>
                    <a:pt x="403" y="205"/>
                  </a:cubicBezTo>
                  <a:cubicBezTo>
                    <a:pt x="404" y="207"/>
                    <a:pt x="406" y="206"/>
                    <a:pt x="408" y="207"/>
                  </a:cubicBezTo>
                  <a:cubicBezTo>
                    <a:pt x="408" y="208"/>
                    <a:pt x="409" y="210"/>
                    <a:pt x="409" y="210"/>
                  </a:cubicBezTo>
                  <a:cubicBezTo>
                    <a:pt x="409" y="210"/>
                    <a:pt x="411" y="210"/>
                    <a:pt x="411" y="210"/>
                  </a:cubicBezTo>
                  <a:cubicBezTo>
                    <a:pt x="411" y="209"/>
                    <a:pt x="411" y="208"/>
                    <a:pt x="411" y="207"/>
                  </a:cubicBezTo>
                  <a:cubicBezTo>
                    <a:pt x="412" y="208"/>
                    <a:pt x="414" y="210"/>
                    <a:pt x="415" y="210"/>
                  </a:cubicBezTo>
                  <a:cubicBezTo>
                    <a:pt x="416" y="211"/>
                    <a:pt x="417" y="210"/>
                    <a:pt x="418" y="210"/>
                  </a:cubicBezTo>
                  <a:cubicBezTo>
                    <a:pt x="418" y="209"/>
                    <a:pt x="417" y="207"/>
                    <a:pt x="417" y="205"/>
                  </a:cubicBezTo>
                  <a:cubicBezTo>
                    <a:pt x="417" y="205"/>
                    <a:pt x="415" y="205"/>
                    <a:pt x="414" y="205"/>
                  </a:cubicBezTo>
                  <a:cubicBezTo>
                    <a:pt x="420" y="202"/>
                    <a:pt x="408" y="200"/>
                    <a:pt x="404" y="200"/>
                  </a:cubicBezTo>
                  <a:cubicBezTo>
                    <a:pt x="404" y="199"/>
                    <a:pt x="403" y="197"/>
                    <a:pt x="403" y="197"/>
                  </a:cubicBezTo>
                  <a:cubicBezTo>
                    <a:pt x="404" y="197"/>
                    <a:pt x="405" y="198"/>
                    <a:pt x="405" y="198"/>
                  </a:cubicBezTo>
                  <a:cubicBezTo>
                    <a:pt x="406" y="199"/>
                    <a:pt x="411" y="196"/>
                    <a:pt x="412" y="195"/>
                  </a:cubicBezTo>
                  <a:cubicBezTo>
                    <a:pt x="413" y="196"/>
                    <a:pt x="413" y="197"/>
                    <a:pt x="413" y="198"/>
                  </a:cubicBezTo>
                  <a:cubicBezTo>
                    <a:pt x="414" y="198"/>
                    <a:pt x="414" y="198"/>
                    <a:pt x="414" y="198"/>
                  </a:cubicBezTo>
                  <a:cubicBezTo>
                    <a:pt x="414" y="194"/>
                    <a:pt x="414" y="192"/>
                    <a:pt x="414" y="189"/>
                  </a:cubicBezTo>
                  <a:cubicBezTo>
                    <a:pt x="414" y="189"/>
                    <a:pt x="416" y="189"/>
                    <a:pt x="416" y="189"/>
                  </a:cubicBezTo>
                  <a:cubicBezTo>
                    <a:pt x="417" y="193"/>
                    <a:pt x="416" y="196"/>
                    <a:pt x="420" y="197"/>
                  </a:cubicBezTo>
                  <a:cubicBezTo>
                    <a:pt x="421" y="197"/>
                    <a:pt x="423" y="196"/>
                    <a:pt x="423" y="196"/>
                  </a:cubicBezTo>
                  <a:cubicBezTo>
                    <a:pt x="424" y="197"/>
                    <a:pt x="424" y="200"/>
                    <a:pt x="424" y="200"/>
                  </a:cubicBezTo>
                  <a:cubicBezTo>
                    <a:pt x="425" y="200"/>
                    <a:pt x="426" y="199"/>
                    <a:pt x="427" y="200"/>
                  </a:cubicBezTo>
                  <a:cubicBezTo>
                    <a:pt x="427" y="201"/>
                    <a:pt x="426" y="203"/>
                    <a:pt x="426" y="204"/>
                  </a:cubicBezTo>
                  <a:cubicBezTo>
                    <a:pt x="430" y="206"/>
                    <a:pt x="430" y="206"/>
                    <a:pt x="430" y="206"/>
                  </a:cubicBezTo>
                  <a:cubicBezTo>
                    <a:pt x="430" y="207"/>
                    <a:pt x="429" y="212"/>
                    <a:pt x="430" y="214"/>
                  </a:cubicBezTo>
                  <a:cubicBezTo>
                    <a:pt x="430" y="214"/>
                    <a:pt x="434" y="215"/>
                    <a:pt x="434" y="215"/>
                  </a:cubicBezTo>
                  <a:cubicBezTo>
                    <a:pt x="435" y="216"/>
                    <a:pt x="434" y="218"/>
                    <a:pt x="434" y="219"/>
                  </a:cubicBezTo>
                  <a:cubicBezTo>
                    <a:pt x="434" y="219"/>
                    <a:pt x="435" y="220"/>
                    <a:pt x="435" y="220"/>
                  </a:cubicBezTo>
                  <a:cubicBezTo>
                    <a:pt x="433" y="221"/>
                    <a:pt x="433" y="221"/>
                    <a:pt x="433" y="221"/>
                  </a:cubicBezTo>
                  <a:cubicBezTo>
                    <a:pt x="433" y="221"/>
                    <a:pt x="433" y="223"/>
                    <a:pt x="433" y="223"/>
                  </a:cubicBezTo>
                  <a:cubicBezTo>
                    <a:pt x="434" y="223"/>
                    <a:pt x="434" y="223"/>
                    <a:pt x="434" y="223"/>
                  </a:cubicBezTo>
                  <a:cubicBezTo>
                    <a:pt x="434" y="224"/>
                    <a:pt x="434" y="224"/>
                    <a:pt x="434" y="224"/>
                  </a:cubicBezTo>
                  <a:cubicBezTo>
                    <a:pt x="434" y="224"/>
                    <a:pt x="435" y="224"/>
                    <a:pt x="436" y="224"/>
                  </a:cubicBezTo>
                  <a:cubicBezTo>
                    <a:pt x="436" y="223"/>
                    <a:pt x="436" y="221"/>
                    <a:pt x="435" y="222"/>
                  </a:cubicBezTo>
                  <a:cubicBezTo>
                    <a:pt x="435" y="220"/>
                    <a:pt x="435" y="220"/>
                    <a:pt x="435" y="220"/>
                  </a:cubicBezTo>
                  <a:cubicBezTo>
                    <a:pt x="435" y="221"/>
                    <a:pt x="436" y="220"/>
                    <a:pt x="437" y="220"/>
                  </a:cubicBezTo>
                  <a:cubicBezTo>
                    <a:pt x="437" y="220"/>
                    <a:pt x="441" y="225"/>
                    <a:pt x="441" y="225"/>
                  </a:cubicBezTo>
                  <a:cubicBezTo>
                    <a:pt x="440" y="225"/>
                    <a:pt x="439" y="225"/>
                    <a:pt x="439" y="225"/>
                  </a:cubicBezTo>
                  <a:cubicBezTo>
                    <a:pt x="439" y="226"/>
                    <a:pt x="439" y="226"/>
                    <a:pt x="439" y="226"/>
                  </a:cubicBezTo>
                  <a:cubicBezTo>
                    <a:pt x="439" y="226"/>
                    <a:pt x="440" y="227"/>
                    <a:pt x="441" y="227"/>
                  </a:cubicBezTo>
                  <a:cubicBezTo>
                    <a:pt x="440" y="227"/>
                    <a:pt x="442" y="225"/>
                    <a:pt x="442" y="225"/>
                  </a:cubicBezTo>
                  <a:cubicBezTo>
                    <a:pt x="442" y="226"/>
                    <a:pt x="442" y="226"/>
                    <a:pt x="443" y="226"/>
                  </a:cubicBezTo>
                  <a:cubicBezTo>
                    <a:pt x="442" y="230"/>
                    <a:pt x="443" y="232"/>
                    <a:pt x="442" y="235"/>
                  </a:cubicBezTo>
                  <a:cubicBezTo>
                    <a:pt x="443" y="234"/>
                    <a:pt x="444" y="235"/>
                    <a:pt x="445" y="234"/>
                  </a:cubicBezTo>
                  <a:cubicBezTo>
                    <a:pt x="445" y="234"/>
                    <a:pt x="445" y="231"/>
                    <a:pt x="445" y="231"/>
                  </a:cubicBezTo>
                  <a:cubicBezTo>
                    <a:pt x="446" y="231"/>
                    <a:pt x="447" y="231"/>
                    <a:pt x="448" y="230"/>
                  </a:cubicBezTo>
                  <a:cubicBezTo>
                    <a:pt x="448" y="231"/>
                    <a:pt x="449" y="231"/>
                    <a:pt x="449" y="232"/>
                  </a:cubicBezTo>
                  <a:cubicBezTo>
                    <a:pt x="449" y="232"/>
                    <a:pt x="447" y="232"/>
                    <a:pt x="447" y="232"/>
                  </a:cubicBezTo>
                  <a:cubicBezTo>
                    <a:pt x="447" y="233"/>
                    <a:pt x="446" y="237"/>
                    <a:pt x="446" y="236"/>
                  </a:cubicBezTo>
                  <a:cubicBezTo>
                    <a:pt x="447" y="238"/>
                    <a:pt x="447" y="238"/>
                    <a:pt x="448" y="240"/>
                  </a:cubicBezTo>
                  <a:cubicBezTo>
                    <a:pt x="453" y="239"/>
                    <a:pt x="451" y="241"/>
                    <a:pt x="451" y="235"/>
                  </a:cubicBezTo>
                  <a:cubicBezTo>
                    <a:pt x="451" y="235"/>
                    <a:pt x="452" y="235"/>
                    <a:pt x="452" y="236"/>
                  </a:cubicBezTo>
                  <a:cubicBezTo>
                    <a:pt x="453" y="238"/>
                    <a:pt x="453" y="239"/>
                    <a:pt x="454" y="240"/>
                  </a:cubicBezTo>
                  <a:cubicBezTo>
                    <a:pt x="453" y="241"/>
                    <a:pt x="453" y="241"/>
                    <a:pt x="453" y="242"/>
                  </a:cubicBezTo>
                  <a:cubicBezTo>
                    <a:pt x="452" y="242"/>
                    <a:pt x="448" y="242"/>
                    <a:pt x="450" y="243"/>
                  </a:cubicBezTo>
                  <a:cubicBezTo>
                    <a:pt x="451" y="244"/>
                    <a:pt x="450" y="244"/>
                    <a:pt x="452" y="244"/>
                  </a:cubicBezTo>
                  <a:cubicBezTo>
                    <a:pt x="450" y="245"/>
                    <a:pt x="453" y="245"/>
                    <a:pt x="453" y="245"/>
                  </a:cubicBezTo>
                  <a:cubicBezTo>
                    <a:pt x="453" y="246"/>
                    <a:pt x="452" y="246"/>
                    <a:pt x="452" y="246"/>
                  </a:cubicBezTo>
                  <a:cubicBezTo>
                    <a:pt x="452" y="248"/>
                    <a:pt x="452" y="248"/>
                    <a:pt x="452" y="248"/>
                  </a:cubicBezTo>
                  <a:cubicBezTo>
                    <a:pt x="454" y="248"/>
                    <a:pt x="454" y="249"/>
                    <a:pt x="456" y="249"/>
                  </a:cubicBezTo>
                  <a:cubicBezTo>
                    <a:pt x="457" y="247"/>
                    <a:pt x="457" y="245"/>
                    <a:pt x="459" y="244"/>
                  </a:cubicBezTo>
                  <a:cubicBezTo>
                    <a:pt x="459" y="244"/>
                    <a:pt x="459" y="244"/>
                    <a:pt x="460" y="243"/>
                  </a:cubicBezTo>
                  <a:cubicBezTo>
                    <a:pt x="460" y="243"/>
                    <a:pt x="460" y="243"/>
                    <a:pt x="459" y="243"/>
                  </a:cubicBezTo>
                  <a:cubicBezTo>
                    <a:pt x="460" y="242"/>
                    <a:pt x="461" y="241"/>
                    <a:pt x="462" y="240"/>
                  </a:cubicBezTo>
                  <a:cubicBezTo>
                    <a:pt x="462" y="239"/>
                    <a:pt x="462" y="238"/>
                    <a:pt x="462" y="236"/>
                  </a:cubicBezTo>
                  <a:cubicBezTo>
                    <a:pt x="461" y="234"/>
                    <a:pt x="465" y="232"/>
                    <a:pt x="463" y="232"/>
                  </a:cubicBezTo>
                  <a:cubicBezTo>
                    <a:pt x="461" y="232"/>
                    <a:pt x="462" y="228"/>
                    <a:pt x="460" y="226"/>
                  </a:cubicBezTo>
                  <a:cubicBezTo>
                    <a:pt x="458" y="225"/>
                    <a:pt x="458" y="227"/>
                    <a:pt x="457" y="224"/>
                  </a:cubicBezTo>
                  <a:cubicBezTo>
                    <a:pt x="456" y="221"/>
                    <a:pt x="455" y="219"/>
                    <a:pt x="455" y="216"/>
                  </a:cubicBezTo>
                  <a:cubicBezTo>
                    <a:pt x="455" y="213"/>
                    <a:pt x="452" y="218"/>
                    <a:pt x="449" y="216"/>
                  </a:cubicBezTo>
                  <a:cubicBezTo>
                    <a:pt x="445" y="214"/>
                    <a:pt x="446" y="211"/>
                    <a:pt x="443" y="209"/>
                  </a:cubicBezTo>
                  <a:cubicBezTo>
                    <a:pt x="439" y="207"/>
                    <a:pt x="439" y="203"/>
                    <a:pt x="437" y="200"/>
                  </a:cubicBezTo>
                  <a:cubicBezTo>
                    <a:pt x="435" y="197"/>
                    <a:pt x="428" y="191"/>
                    <a:pt x="427" y="188"/>
                  </a:cubicBezTo>
                  <a:cubicBezTo>
                    <a:pt x="425" y="186"/>
                    <a:pt x="423" y="182"/>
                    <a:pt x="419" y="181"/>
                  </a:cubicBezTo>
                  <a:cubicBezTo>
                    <a:pt x="416" y="181"/>
                    <a:pt x="416" y="179"/>
                    <a:pt x="416" y="177"/>
                  </a:cubicBezTo>
                  <a:cubicBezTo>
                    <a:pt x="416" y="174"/>
                    <a:pt x="411" y="175"/>
                    <a:pt x="410" y="172"/>
                  </a:cubicBezTo>
                  <a:cubicBezTo>
                    <a:pt x="408" y="169"/>
                    <a:pt x="405" y="172"/>
                    <a:pt x="402" y="172"/>
                  </a:cubicBezTo>
                  <a:cubicBezTo>
                    <a:pt x="400" y="172"/>
                    <a:pt x="403" y="174"/>
                    <a:pt x="402" y="177"/>
                  </a:cubicBezTo>
                  <a:cubicBezTo>
                    <a:pt x="401" y="180"/>
                    <a:pt x="398" y="179"/>
                    <a:pt x="395" y="181"/>
                  </a:cubicBezTo>
                  <a:cubicBezTo>
                    <a:pt x="390" y="186"/>
                    <a:pt x="393" y="182"/>
                    <a:pt x="391" y="179"/>
                  </a:cubicBezTo>
                  <a:cubicBezTo>
                    <a:pt x="389" y="176"/>
                    <a:pt x="383" y="173"/>
                    <a:pt x="381" y="170"/>
                  </a:cubicBezTo>
                  <a:cubicBezTo>
                    <a:pt x="379" y="167"/>
                    <a:pt x="379" y="167"/>
                    <a:pt x="378" y="164"/>
                  </a:cubicBezTo>
                  <a:cubicBezTo>
                    <a:pt x="377" y="161"/>
                    <a:pt x="380" y="155"/>
                    <a:pt x="374" y="161"/>
                  </a:cubicBezTo>
                  <a:cubicBezTo>
                    <a:pt x="373" y="162"/>
                    <a:pt x="370" y="160"/>
                    <a:pt x="369" y="159"/>
                  </a:cubicBezTo>
                  <a:cubicBezTo>
                    <a:pt x="367" y="158"/>
                    <a:pt x="361" y="161"/>
                    <a:pt x="361" y="161"/>
                  </a:cubicBezTo>
                  <a:cubicBezTo>
                    <a:pt x="358" y="22"/>
                    <a:pt x="358" y="22"/>
                    <a:pt x="358" y="22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Freeform 352">
              <a:extLst>
                <a:ext uri="{FF2B5EF4-FFF2-40B4-BE49-F238E27FC236}">
                  <a16:creationId xmlns:a16="http://schemas.microsoft.com/office/drawing/2014/main" id="{1752FA6C-7F8D-E945-A7F7-92C146A9D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758" y="2766126"/>
              <a:ext cx="404192" cy="325150"/>
            </a:xfrm>
            <a:custGeom>
              <a:avLst/>
              <a:gdLst>
                <a:gd name="T0" fmla="*/ 225 w 225"/>
                <a:gd name="T1" fmla="*/ 24 h 181"/>
                <a:gd name="T2" fmla="*/ 216 w 225"/>
                <a:gd name="T3" fmla="*/ 28 h 181"/>
                <a:gd name="T4" fmla="*/ 194 w 225"/>
                <a:gd name="T5" fmla="*/ 32 h 181"/>
                <a:gd name="T6" fmla="*/ 165 w 225"/>
                <a:gd name="T7" fmla="*/ 45 h 181"/>
                <a:gd name="T8" fmla="*/ 159 w 225"/>
                <a:gd name="T9" fmla="*/ 59 h 181"/>
                <a:gd name="T10" fmla="*/ 161 w 225"/>
                <a:gd name="T11" fmla="*/ 77 h 181"/>
                <a:gd name="T12" fmla="*/ 145 w 225"/>
                <a:gd name="T13" fmla="*/ 77 h 181"/>
                <a:gd name="T14" fmla="*/ 147 w 225"/>
                <a:gd name="T15" fmla="*/ 90 h 181"/>
                <a:gd name="T16" fmla="*/ 139 w 225"/>
                <a:gd name="T17" fmla="*/ 106 h 181"/>
                <a:gd name="T18" fmla="*/ 137 w 225"/>
                <a:gd name="T19" fmla="*/ 120 h 181"/>
                <a:gd name="T20" fmla="*/ 123 w 225"/>
                <a:gd name="T21" fmla="*/ 118 h 181"/>
                <a:gd name="T22" fmla="*/ 116 w 225"/>
                <a:gd name="T23" fmla="*/ 120 h 181"/>
                <a:gd name="T24" fmla="*/ 114 w 225"/>
                <a:gd name="T25" fmla="*/ 132 h 181"/>
                <a:gd name="T26" fmla="*/ 106 w 225"/>
                <a:gd name="T27" fmla="*/ 139 h 181"/>
                <a:gd name="T28" fmla="*/ 90 w 225"/>
                <a:gd name="T29" fmla="*/ 151 h 181"/>
                <a:gd name="T30" fmla="*/ 80 w 225"/>
                <a:gd name="T31" fmla="*/ 165 h 181"/>
                <a:gd name="T32" fmla="*/ 69 w 225"/>
                <a:gd name="T33" fmla="*/ 173 h 181"/>
                <a:gd name="T34" fmla="*/ 59 w 225"/>
                <a:gd name="T35" fmla="*/ 179 h 181"/>
                <a:gd name="T36" fmla="*/ 37 w 225"/>
                <a:gd name="T37" fmla="*/ 179 h 181"/>
                <a:gd name="T38" fmla="*/ 12 w 225"/>
                <a:gd name="T39" fmla="*/ 171 h 181"/>
                <a:gd name="T40" fmla="*/ 31 w 225"/>
                <a:gd name="T41" fmla="*/ 143 h 181"/>
                <a:gd name="T42" fmla="*/ 12 w 225"/>
                <a:gd name="T43" fmla="*/ 138 h 181"/>
                <a:gd name="T44" fmla="*/ 10 w 225"/>
                <a:gd name="T45" fmla="*/ 124 h 181"/>
                <a:gd name="T46" fmla="*/ 0 w 225"/>
                <a:gd name="T47" fmla="*/ 106 h 181"/>
                <a:gd name="T48" fmla="*/ 6 w 225"/>
                <a:gd name="T49" fmla="*/ 94 h 181"/>
                <a:gd name="T50" fmla="*/ 0 w 225"/>
                <a:gd name="T51" fmla="*/ 87 h 181"/>
                <a:gd name="T52" fmla="*/ 4 w 225"/>
                <a:gd name="T53" fmla="*/ 65 h 181"/>
                <a:gd name="T54" fmla="*/ 16 w 225"/>
                <a:gd name="T55" fmla="*/ 63 h 181"/>
                <a:gd name="T56" fmla="*/ 21 w 225"/>
                <a:gd name="T57" fmla="*/ 49 h 181"/>
                <a:gd name="T58" fmla="*/ 33 w 225"/>
                <a:gd name="T59" fmla="*/ 49 h 181"/>
                <a:gd name="T60" fmla="*/ 53 w 225"/>
                <a:gd name="T61" fmla="*/ 43 h 181"/>
                <a:gd name="T62" fmla="*/ 61 w 225"/>
                <a:gd name="T63" fmla="*/ 26 h 181"/>
                <a:gd name="T64" fmla="*/ 63 w 225"/>
                <a:gd name="T65" fmla="*/ 10 h 181"/>
                <a:gd name="T66" fmla="*/ 69 w 225"/>
                <a:gd name="T67" fmla="*/ 0 h 181"/>
                <a:gd name="T68" fmla="*/ 80 w 225"/>
                <a:gd name="T69" fmla="*/ 6 h 181"/>
                <a:gd name="T70" fmla="*/ 96 w 225"/>
                <a:gd name="T71" fmla="*/ 8 h 181"/>
                <a:gd name="T72" fmla="*/ 110 w 225"/>
                <a:gd name="T73" fmla="*/ 14 h 181"/>
                <a:gd name="T74" fmla="*/ 127 w 225"/>
                <a:gd name="T75" fmla="*/ 12 h 181"/>
                <a:gd name="T76" fmla="*/ 137 w 225"/>
                <a:gd name="T77" fmla="*/ 4 h 181"/>
                <a:gd name="T78" fmla="*/ 147 w 225"/>
                <a:gd name="T79" fmla="*/ 2 h 181"/>
                <a:gd name="T80" fmla="*/ 155 w 225"/>
                <a:gd name="T81" fmla="*/ 14 h 181"/>
                <a:gd name="T82" fmla="*/ 149 w 225"/>
                <a:gd name="T83" fmla="*/ 32 h 181"/>
                <a:gd name="T84" fmla="*/ 165 w 225"/>
                <a:gd name="T85" fmla="*/ 37 h 181"/>
                <a:gd name="T86" fmla="*/ 176 w 225"/>
                <a:gd name="T87" fmla="*/ 24 h 181"/>
                <a:gd name="T88" fmla="*/ 194 w 225"/>
                <a:gd name="T89" fmla="*/ 16 h 181"/>
                <a:gd name="T90" fmla="*/ 214 w 225"/>
                <a:gd name="T91" fmla="*/ 2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181">
                  <a:moveTo>
                    <a:pt x="225" y="16"/>
                  </a:moveTo>
                  <a:lnTo>
                    <a:pt x="225" y="24"/>
                  </a:lnTo>
                  <a:lnTo>
                    <a:pt x="222" y="28"/>
                  </a:lnTo>
                  <a:lnTo>
                    <a:pt x="216" y="28"/>
                  </a:lnTo>
                  <a:lnTo>
                    <a:pt x="206" y="28"/>
                  </a:lnTo>
                  <a:lnTo>
                    <a:pt x="194" y="32"/>
                  </a:lnTo>
                  <a:lnTo>
                    <a:pt x="184" y="34"/>
                  </a:lnTo>
                  <a:lnTo>
                    <a:pt x="165" y="45"/>
                  </a:lnTo>
                  <a:lnTo>
                    <a:pt x="165" y="55"/>
                  </a:lnTo>
                  <a:lnTo>
                    <a:pt x="159" y="59"/>
                  </a:lnTo>
                  <a:lnTo>
                    <a:pt x="163" y="65"/>
                  </a:lnTo>
                  <a:lnTo>
                    <a:pt x="161" y="77"/>
                  </a:lnTo>
                  <a:lnTo>
                    <a:pt x="151" y="79"/>
                  </a:lnTo>
                  <a:lnTo>
                    <a:pt x="145" y="77"/>
                  </a:lnTo>
                  <a:lnTo>
                    <a:pt x="141" y="83"/>
                  </a:lnTo>
                  <a:lnTo>
                    <a:pt x="147" y="90"/>
                  </a:lnTo>
                  <a:lnTo>
                    <a:pt x="147" y="98"/>
                  </a:lnTo>
                  <a:lnTo>
                    <a:pt x="139" y="106"/>
                  </a:lnTo>
                  <a:lnTo>
                    <a:pt x="139" y="112"/>
                  </a:lnTo>
                  <a:lnTo>
                    <a:pt x="137" y="120"/>
                  </a:lnTo>
                  <a:lnTo>
                    <a:pt x="131" y="120"/>
                  </a:lnTo>
                  <a:lnTo>
                    <a:pt x="123" y="118"/>
                  </a:lnTo>
                  <a:lnTo>
                    <a:pt x="121" y="114"/>
                  </a:lnTo>
                  <a:lnTo>
                    <a:pt x="116" y="120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12" y="138"/>
                  </a:lnTo>
                  <a:lnTo>
                    <a:pt x="106" y="139"/>
                  </a:lnTo>
                  <a:lnTo>
                    <a:pt x="102" y="138"/>
                  </a:lnTo>
                  <a:lnTo>
                    <a:pt x="90" y="151"/>
                  </a:lnTo>
                  <a:lnTo>
                    <a:pt x="82" y="157"/>
                  </a:lnTo>
                  <a:lnTo>
                    <a:pt x="80" y="165"/>
                  </a:lnTo>
                  <a:lnTo>
                    <a:pt x="78" y="171"/>
                  </a:lnTo>
                  <a:lnTo>
                    <a:pt x="69" y="173"/>
                  </a:lnTo>
                  <a:lnTo>
                    <a:pt x="67" y="181"/>
                  </a:lnTo>
                  <a:lnTo>
                    <a:pt x="59" y="179"/>
                  </a:lnTo>
                  <a:lnTo>
                    <a:pt x="43" y="179"/>
                  </a:lnTo>
                  <a:lnTo>
                    <a:pt x="37" y="179"/>
                  </a:lnTo>
                  <a:lnTo>
                    <a:pt x="29" y="181"/>
                  </a:lnTo>
                  <a:lnTo>
                    <a:pt x="12" y="171"/>
                  </a:lnTo>
                  <a:lnTo>
                    <a:pt x="31" y="149"/>
                  </a:lnTo>
                  <a:lnTo>
                    <a:pt x="31" y="143"/>
                  </a:lnTo>
                  <a:lnTo>
                    <a:pt x="27" y="139"/>
                  </a:lnTo>
                  <a:lnTo>
                    <a:pt x="12" y="138"/>
                  </a:lnTo>
                  <a:lnTo>
                    <a:pt x="12" y="134"/>
                  </a:lnTo>
                  <a:lnTo>
                    <a:pt x="10" y="124"/>
                  </a:lnTo>
                  <a:lnTo>
                    <a:pt x="8" y="114"/>
                  </a:lnTo>
                  <a:lnTo>
                    <a:pt x="0" y="106"/>
                  </a:lnTo>
                  <a:lnTo>
                    <a:pt x="0" y="98"/>
                  </a:lnTo>
                  <a:lnTo>
                    <a:pt x="6" y="94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4" y="65"/>
                  </a:lnTo>
                  <a:lnTo>
                    <a:pt x="8" y="63"/>
                  </a:lnTo>
                  <a:lnTo>
                    <a:pt x="16" y="63"/>
                  </a:lnTo>
                  <a:lnTo>
                    <a:pt x="18" y="57"/>
                  </a:lnTo>
                  <a:lnTo>
                    <a:pt x="21" y="49"/>
                  </a:lnTo>
                  <a:lnTo>
                    <a:pt x="27" y="51"/>
                  </a:lnTo>
                  <a:lnTo>
                    <a:pt x="33" y="49"/>
                  </a:lnTo>
                  <a:lnTo>
                    <a:pt x="39" y="51"/>
                  </a:lnTo>
                  <a:lnTo>
                    <a:pt x="53" y="43"/>
                  </a:lnTo>
                  <a:lnTo>
                    <a:pt x="51" y="35"/>
                  </a:lnTo>
                  <a:lnTo>
                    <a:pt x="61" y="26"/>
                  </a:lnTo>
                  <a:lnTo>
                    <a:pt x="63" y="20"/>
                  </a:lnTo>
                  <a:lnTo>
                    <a:pt x="63" y="10"/>
                  </a:lnTo>
                  <a:lnTo>
                    <a:pt x="67" y="6"/>
                  </a:lnTo>
                  <a:lnTo>
                    <a:pt x="69" y="0"/>
                  </a:lnTo>
                  <a:lnTo>
                    <a:pt x="74" y="2"/>
                  </a:lnTo>
                  <a:lnTo>
                    <a:pt x="80" y="6"/>
                  </a:lnTo>
                  <a:lnTo>
                    <a:pt x="88" y="6"/>
                  </a:lnTo>
                  <a:lnTo>
                    <a:pt x="96" y="8"/>
                  </a:lnTo>
                  <a:lnTo>
                    <a:pt x="102" y="14"/>
                  </a:lnTo>
                  <a:lnTo>
                    <a:pt x="110" y="14"/>
                  </a:lnTo>
                  <a:lnTo>
                    <a:pt x="121" y="12"/>
                  </a:lnTo>
                  <a:lnTo>
                    <a:pt x="127" y="12"/>
                  </a:lnTo>
                  <a:lnTo>
                    <a:pt x="133" y="8"/>
                  </a:lnTo>
                  <a:lnTo>
                    <a:pt x="137" y="4"/>
                  </a:lnTo>
                  <a:lnTo>
                    <a:pt x="141" y="0"/>
                  </a:lnTo>
                  <a:lnTo>
                    <a:pt x="147" y="2"/>
                  </a:lnTo>
                  <a:lnTo>
                    <a:pt x="151" y="8"/>
                  </a:lnTo>
                  <a:lnTo>
                    <a:pt x="155" y="14"/>
                  </a:lnTo>
                  <a:lnTo>
                    <a:pt x="151" y="22"/>
                  </a:lnTo>
                  <a:lnTo>
                    <a:pt x="149" y="32"/>
                  </a:lnTo>
                  <a:lnTo>
                    <a:pt x="157" y="39"/>
                  </a:lnTo>
                  <a:lnTo>
                    <a:pt x="165" y="37"/>
                  </a:lnTo>
                  <a:lnTo>
                    <a:pt x="172" y="32"/>
                  </a:lnTo>
                  <a:lnTo>
                    <a:pt x="176" y="24"/>
                  </a:lnTo>
                  <a:lnTo>
                    <a:pt x="182" y="24"/>
                  </a:lnTo>
                  <a:lnTo>
                    <a:pt x="194" y="16"/>
                  </a:lnTo>
                  <a:lnTo>
                    <a:pt x="200" y="16"/>
                  </a:lnTo>
                  <a:lnTo>
                    <a:pt x="214" y="20"/>
                  </a:lnTo>
                  <a:lnTo>
                    <a:pt x="225" y="1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Freeform 353">
              <a:extLst>
                <a:ext uri="{FF2B5EF4-FFF2-40B4-BE49-F238E27FC236}">
                  <a16:creationId xmlns:a16="http://schemas.microsoft.com/office/drawing/2014/main" id="{68FD48B6-6D1B-A04B-B9E4-230AF3D35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758" y="2766126"/>
              <a:ext cx="404192" cy="325150"/>
            </a:xfrm>
            <a:custGeom>
              <a:avLst/>
              <a:gdLst>
                <a:gd name="T0" fmla="*/ 225 w 225"/>
                <a:gd name="T1" fmla="*/ 24 h 181"/>
                <a:gd name="T2" fmla="*/ 216 w 225"/>
                <a:gd name="T3" fmla="*/ 28 h 181"/>
                <a:gd name="T4" fmla="*/ 194 w 225"/>
                <a:gd name="T5" fmla="*/ 32 h 181"/>
                <a:gd name="T6" fmla="*/ 165 w 225"/>
                <a:gd name="T7" fmla="*/ 45 h 181"/>
                <a:gd name="T8" fmla="*/ 159 w 225"/>
                <a:gd name="T9" fmla="*/ 59 h 181"/>
                <a:gd name="T10" fmla="*/ 161 w 225"/>
                <a:gd name="T11" fmla="*/ 77 h 181"/>
                <a:gd name="T12" fmla="*/ 145 w 225"/>
                <a:gd name="T13" fmla="*/ 77 h 181"/>
                <a:gd name="T14" fmla="*/ 147 w 225"/>
                <a:gd name="T15" fmla="*/ 90 h 181"/>
                <a:gd name="T16" fmla="*/ 139 w 225"/>
                <a:gd name="T17" fmla="*/ 106 h 181"/>
                <a:gd name="T18" fmla="*/ 137 w 225"/>
                <a:gd name="T19" fmla="*/ 120 h 181"/>
                <a:gd name="T20" fmla="*/ 123 w 225"/>
                <a:gd name="T21" fmla="*/ 118 h 181"/>
                <a:gd name="T22" fmla="*/ 116 w 225"/>
                <a:gd name="T23" fmla="*/ 120 h 181"/>
                <a:gd name="T24" fmla="*/ 114 w 225"/>
                <a:gd name="T25" fmla="*/ 132 h 181"/>
                <a:gd name="T26" fmla="*/ 106 w 225"/>
                <a:gd name="T27" fmla="*/ 139 h 181"/>
                <a:gd name="T28" fmla="*/ 90 w 225"/>
                <a:gd name="T29" fmla="*/ 151 h 181"/>
                <a:gd name="T30" fmla="*/ 80 w 225"/>
                <a:gd name="T31" fmla="*/ 165 h 181"/>
                <a:gd name="T32" fmla="*/ 69 w 225"/>
                <a:gd name="T33" fmla="*/ 173 h 181"/>
                <a:gd name="T34" fmla="*/ 59 w 225"/>
                <a:gd name="T35" fmla="*/ 179 h 181"/>
                <a:gd name="T36" fmla="*/ 37 w 225"/>
                <a:gd name="T37" fmla="*/ 179 h 181"/>
                <a:gd name="T38" fmla="*/ 12 w 225"/>
                <a:gd name="T39" fmla="*/ 171 h 181"/>
                <a:gd name="T40" fmla="*/ 31 w 225"/>
                <a:gd name="T41" fmla="*/ 143 h 181"/>
                <a:gd name="T42" fmla="*/ 12 w 225"/>
                <a:gd name="T43" fmla="*/ 138 h 181"/>
                <a:gd name="T44" fmla="*/ 10 w 225"/>
                <a:gd name="T45" fmla="*/ 124 h 181"/>
                <a:gd name="T46" fmla="*/ 0 w 225"/>
                <a:gd name="T47" fmla="*/ 106 h 181"/>
                <a:gd name="T48" fmla="*/ 6 w 225"/>
                <a:gd name="T49" fmla="*/ 94 h 181"/>
                <a:gd name="T50" fmla="*/ 0 w 225"/>
                <a:gd name="T51" fmla="*/ 87 h 181"/>
                <a:gd name="T52" fmla="*/ 4 w 225"/>
                <a:gd name="T53" fmla="*/ 65 h 181"/>
                <a:gd name="T54" fmla="*/ 16 w 225"/>
                <a:gd name="T55" fmla="*/ 63 h 181"/>
                <a:gd name="T56" fmla="*/ 21 w 225"/>
                <a:gd name="T57" fmla="*/ 49 h 181"/>
                <a:gd name="T58" fmla="*/ 33 w 225"/>
                <a:gd name="T59" fmla="*/ 49 h 181"/>
                <a:gd name="T60" fmla="*/ 53 w 225"/>
                <a:gd name="T61" fmla="*/ 43 h 181"/>
                <a:gd name="T62" fmla="*/ 61 w 225"/>
                <a:gd name="T63" fmla="*/ 26 h 181"/>
                <a:gd name="T64" fmla="*/ 63 w 225"/>
                <a:gd name="T65" fmla="*/ 10 h 181"/>
                <a:gd name="T66" fmla="*/ 69 w 225"/>
                <a:gd name="T67" fmla="*/ 0 h 181"/>
                <a:gd name="T68" fmla="*/ 80 w 225"/>
                <a:gd name="T69" fmla="*/ 6 h 181"/>
                <a:gd name="T70" fmla="*/ 96 w 225"/>
                <a:gd name="T71" fmla="*/ 8 h 181"/>
                <a:gd name="T72" fmla="*/ 110 w 225"/>
                <a:gd name="T73" fmla="*/ 14 h 181"/>
                <a:gd name="T74" fmla="*/ 127 w 225"/>
                <a:gd name="T75" fmla="*/ 12 h 181"/>
                <a:gd name="T76" fmla="*/ 137 w 225"/>
                <a:gd name="T77" fmla="*/ 4 h 181"/>
                <a:gd name="T78" fmla="*/ 147 w 225"/>
                <a:gd name="T79" fmla="*/ 2 h 181"/>
                <a:gd name="T80" fmla="*/ 155 w 225"/>
                <a:gd name="T81" fmla="*/ 14 h 181"/>
                <a:gd name="T82" fmla="*/ 149 w 225"/>
                <a:gd name="T83" fmla="*/ 32 h 181"/>
                <a:gd name="T84" fmla="*/ 165 w 225"/>
                <a:gd name="T85" fmla="*/ 37 h 181"/>
                <a:gd name="T86" fmla="*/ 176 w 225"/>
                <a:gd name="T87" fmla="*/ 24 h 181"/>
                <a:gd name="T88" fmla="*/ 194 w 225"/>
                <a:gd name="T89" fmla="*/ 16 h 181"/>
                <a:gd name="T90" fmla="*/ 214 w 225"/>
                <a:gd name="T91" fmla="*/ 2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5" h="181">
                  <a:moveTo>
                    <a:pt x="225" y="16"/>
                  </a:moveTo>
                  <a:lnTo>
                    <a:pt x="225" y="24"/>
                  </a:lnTo>
                  <a:lnTo>
                    <a:pt x="222" y="28"/>
                  </a:lnTo>
                  <a:lnTo>
                    <a:pt x="216" y="28"/>
                  </a:lnTo>
                  <a:lnTo>
                    <a:pt x="206" y="28"/>
                  </a:lnTo>
                  <a:lnTo>
                    <a:pt x="194" y="32"/>
                  </a:lnTo>
                  <a:lnTo>
                    <a:pt x="184" y="34"/>
                  </a:lnTo>
                  <a:lnTo>
                    <a:pt x="165" y="45"/>
                  </a:lnTo>
                  <a:lnTo>
                    <a:pt x="165" y="55"/>
                  </a:lnTo>
                  <a:lnTo>
                    <a:pt x="159" y="59"/>
                  </a:lnTo>
                  <a:lnTo>
                    <a:pt x="163" y="65"/>
                  </a:lnTo>
                  <a:lnTo>
                    <a:pt x="161" y="77"/>
                  </a:lnTo>
                  <a:lnTo>
                    <a:pt x="151" y="79"/>
                  </a:lnTo>
                  <a:lnTo>
                    <a:pt x="145" y="77"/>
                  </a:lnTo>
                  <a:lnTo>
                    <a:pt x="141" y="83"/>
                  </a:lnTo>
                  <a:lnTo>
                    <a:pt x="147" y="90"/>
                  </a:lnTo>
                  <a:lnTo>
                    <a:pt x="147" y="98"/>
                  </a:lnTo>
                  <a:lnTo>
                    <a:pt x="139" y="106"/>
                  </a:lnTo>
                  <a:lnTo>
                    <a:pt x="139" y="112"/>
                  </a:lnTo>
                  <a:lnTo>
                    <a:pt x="137" y="120"/>
                  </a:lnTo>
                  <a:lnTo>
                    <a:pt x="131" y="120"/>
                  </a:lnTo>
                  <a:lnTo>
                    <a:pt x="123" y="118"/>
                  </a:lnTo>
                  <a:lnTo>
                    <a:pt x="121" y="114"/>
                  </a:lnTo>
                  <a:lnTo>
                    <a:pt x="116" y="120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12" y="138"/>
                  </a:lnTo>
                  <a:lnTo>
                    <a:pt x="106" y="139"/>
                  </a:lnTo>
                  <a:lnTo>
                    <a:pt x="102" y="138"/>
                  </a:lnTo>
                  <a:lnTo>
                    <a:pt x="90" y="151"/>
                  </a:lnTo>
                  <a:lnTo>
                    <a:pt x="82" y="157"/>
                  </a:lnTo>
                  <a:lnTo>
                    <a:pt x="80" y="165"/>
                  </a:lnTo>
                  <a:lnTo>
                    <a:pt x="78" y="171"/>
                  </a:lnTo>
                  <a:lnTo>
                    <a:pt x="69" y="173"/>
                  </a:lnTo>
                  <a:lnTo>
                    <a:pt x="67" y="181"/>
                  </a:lnTo>
                  <a:lnTo>
                    <a:pt x="59" y="179"/>
                  </a:lnTo>
                  <a:lnTo>
                    <a:pt x="43" y="179"/>
                  </a:lnTo>
                  <a:lnTo>
                    <a:pt x="37" y="179"/>
                  </a:lnTo>
                  <a:lnTo>
                    <a:pt x="29" y="181"/>
                  </a:lnTo>
                  <a:lnTo>
                    <a:pt x="12" y="171"/>
                  </a:lnTo>
                  <a:lnTo>
                    <a:pt x="31" y="149"/>
                  </a:lnTo>
                  <a:lnTo>
                    <a:pt x="31" y="143"/>
                  </a:lnTo>
                  <a:lnTo>
                    <a:pt x="27" y="139"/>
                  </a:lnTo>
                  <a:lnTo>
                    <a:pt x="12" y="138"/>
                  </a:lnTo>
                  <a:lnTo>
                    <a:pt x="12" y="134"/>
                  </a:lnTo>
                  <a:lnTo>
                    <a:pt x="10" y="124"/>
                  </a:lnTo>
                  <a:lnTo>
                    <a:pt x="8" y="114"/>
                  </a:lnTo>
                  <a:lnTo>
                    <a:pt x="0" y="106"/>
                  </a:lnTo>
                  <a:lnTo>
                    <a:pt x="0" y="98"/>
                  </a:lnTo>
                  <a:lnTo>
                    <a:pt x="6" y="94"/>
                  </a:lnTo>
                  <a:lnTo>
                    <a:pt x="0" y="90"/>
                  </a:lnTo>
                  <a:lnTo>
                    <a:pt x="0" y="87"/>
                  </a:lnTo>
                  <a:lnTo>
                    <a:pt x="2" y="73"/>
                  </a:lnTo>
                  <a:lnTo>
                    <a:pt x="4" y="65"/>
                  </a:lnTo>
                  <a:lnTo>
                    <a:pt x="8" y="63"/>
                  </a:lnTo>
                  <a:lnTo>
                    <a:pt x="16" y="63"/>
                  </a:lnTo>
                  <a:lnTo>
                    <a:pt x="18" y="57"/>
                  </a:lnTo>
                  <a:lnTo>
                    <a:pt x="21" y="49"/>
                  </a:lnTo>
                  <a:lnTo>
                    <a:pt x="27" y="51"/>
                  </a:lnTo>
                  <a:lnTo>
                    <a:pt x="33" y="49"/>
                  </a:lnTo>
                  <a:lnTo>
                    <a:pt x="39" y="51"/>
                  </a:lnTo>
                  <a:lnTo>
                    <a:pt x="53" y="43"/>
                  </a:lnTo>
                  <a:lnTo>
                    <a:pt x="51" y="35"/>
                  </a:lnTo>
                  <a:lnTo>
                    <a:pt x="61" y="26"/>
                  </a:lnTo>
                  <a:lnTo>
                    <a:pt x="63" y="20"/>
                  </a:lnTo>
                  <a:lnTo>
                    <a:pt x="63" y="10"/>
                  </a:lnTo>
                  <a:lnTo>
                    <a:pt x="67" y="6"/>
                  </a:lnTo>
                  <a:lnTo>
                    <a:pt x="69" y="0"/>
                  </a:lnTo>
                  <a:lnTo>
                    <a:pt x="74" y="2"/>
                  </a:lnTo>
                  <a:lnTo>
                    <a:pt x="80" y="6"/>
                  </a:lnTo>
                  <a:lnTo>
                    <a:pt x="88" y="6"/>
                  </a:lnTo>
                  <a:lnTo>
                    <a:pt x="96" y="8"/>
                  </a:lnTo>
                  <a:lnTo>
                    <a:pt x="102" y="14"/>
                  </a:lnTo>
                  <a:lnTo>
                    <a:pt x="110" y="14"/>
                  </a:lnTo>
                  <a:lnTo>
                    <a:pt x="121" y="12"/>
                  </a:lnTo>
                  <a:lnTo>
                    <a:pt x="127" y="12"/>
                  </a:lnTo>
                  <a:lnTo>
                    <a:pt x="133" y="8"/>
                  </a:lnTo>
                  <a:lnTo>
                    <a:pt x="137" y="4"/>
                  </a:lnTo>
                  <a:lnTo>
                    <a:pt x="141" y="0"/>
                  </a:lnTo>
                  <a:lnTo>
                    <a:pt x="147" y="2"/>
                  </a:lnTo>
                  <a:lnTo>
                    <a:pt x="151" y="8"/>
                  </a:lnTo>
                  <a:lnTo>
                    <a:pt x="155" y="14"/>
                  </a:lnTo>
                  <a:lnTo>
                    <a:pt x="151" y="22"/>
                  </a:lnTo>
                  <a:lnTo>
                    <a:pt x="149" y="32"/>
                  </a:lnTo>
                  <a:lnTo>
                    <a:pt x="157" y="39"/>
                  </a:lnTo>
                  <a:lnTo>
                    <a:pt x="165" y="37"/>
                  </a:lnTo>
                  <a:lnTo>
                    <a:pt x="172" y="32"/>
                  </a:lnTo>
                  <a:lnTo>
                    <a:pt x="176" y="24"/>
                  </a:lnTo>
                  <a:lnTo>
                    <a:pt x="182" y="24"/>
                  </a:lnTo>
                  <a:lnTo>
                    <a:pt x="194" y="16"/>
                  </a:lnTo>
                  <a:lnTo>
                    <a:pt x="200" y="16"/>
                  </a:lnTo>
                  <a:lnTo>
                    <a:pt x="214" y="20"/>
                  </a:lnTo>
                  <a:lnTo>
                    <a:pt x="225" y="16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Freeform 354">
              <a:extLst>
                <a:ext uri="{FF2B5EF4-FFF2-40B4-BE49-F238E27FC236}">
                  <a16:creationId xmlns:a16="http://schemas.microsoft.com/office/drawing/2014/main" id="{A8FB65E2-3C85-114B-9C26-8E7310875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3217" y="3612233"/>
              <a:ext cx="25150" cy="10778"/>
            </a:xfrm>
            <a:custGeom>
              <a:avLst/>
              <a:gdLst>
                <a:gd name="T0" fmla="*/ 1 w 7"/>
                <a:gd name="T1" fmla="*/ 0 h 3"/>
                <a:gd name="T2" fmla="*/ 1 w 7"/>
                <a:gd name="T3" fmla="*/ 3 h 3"/>
                <a:gd name="T4" fmla="*/ 1 w 7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1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1"/>
                    <a:pt x="7" y="1"/>
                    <a:pt x="1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Freeform 355">
              <a:extLst>
                <a:ext uri="{FF2B5EF4-FFF2-40B4-BE49-F238E27FC236}">
                  <a16:creationId xmlns:a16="http://schemas.microsoft.com/office/drawing/2014/main" id="{7066DE3D-9A34-9447-B16B-22E494A08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3217" y="3612233"/>
              <a:ext cx="25150" cy="10778"/>
            </a:xfrm>
            <a:custGeom>
              <a:avLst/>
              <a:gdLst>
                <a:gd name="T0" fmla="*/ 1 w 7"/>
                <a:gd name="T1" fmla="*/ 0 h 3"/>
                <a:gd name="T2" fmla="*/ 1 w 7"/>
                <a:gd name="T3" fmla="*/ 3 h 3"/>
                <a:gd name="T4" fmla="*/ 1 w 7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1" y="0"/>
                  </a:moveTo>
                  <a:cubicBezTo>
                    <a:pt x="1" y="0"/>
                    <a:pt x="0" y="2"/>
                    <a:pt x="1" y="3"/>
                  </a:cubicBezTo>
                  <a:cubicBezTo>
                    <a:pt x="3" y="1"/>
                    <a:pt x="7" y="1"/>
                    <a:pt x="1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Freeform 356">
              <a:extLst>
                <a:ext uri="{FF2B5EF4-FFF2-40B4-BE49-F238E27FC236}">
                  <a16:creationId xmlns:a16="http://schemas.microsoft.com/office/drawing/2014/main" id="{CF53945B-40C5-AF4D-9D3A-F0860EEAF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0403" y="3644569"/>
              <a:ext cx="7186" cy="10778"/>
            </a:xfrm>
            <a:custGeom>
              <a:avLst/>
              <a:gdLst>
                <a:gd name="T0" fmla="*/ 0 w 4"/>
                <a:gd name="T1" fmla="*/ 0 h 6"/>
                <a:gd name="T2" fmla="*/ 2 w 4"/>
                <a:gd name="T3" fmla="*/ 4 h 6"/>
                <a:gd name="T4" fmla="*/ 2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0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" name="Freeform 357">
              <a:extLst>
                <a:ext uri="{FF2B5EF4-FFF2-40B4-BE49-F238E27FC236}">
                  <a16:creationId xmlns:a16="http://schemas.microsoft.com/office/drawing/2014/main" id="{C1FCDBE6-95FE-4943-84E2-B63FC5069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0403" y="3644569"/>
              <a:ext cx="7186" cy="10778"/>
            </a:xfrm>
            <a:custGeom>
              <a:avLst/>
              <a:gdLst>
                <a:gd name="T0" fmla="*/ 0 w 4"/>
                <a:gd name="T1" fmla="*/ 0 h 6"/>
                <a:gd name="T2" fmla="*/ 2 w 4"/>
                <a:gd name="T3" fmla="*/ 4 h 6"/>
                <a:gd name="T4" fmla="*/ 2 w 4"/>
                <a:gd name="T5" fmla="*/ 6 h 6"/>
                <a:gd name="T6" fmla="*/ 4 w 4"/>
                <a:gd name="T7" fmla="*/ 6 h 6"/>
                <a:gd name="T8" fmla="*/ 2 w 4"/>
                <a:gd name="T9" fmla="*/ 0 h 6"/>
                <a:gd name="T10" fmla="*/ 0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Freeform 358">
              <a:extLst>
                <a:ext uri="{FF2B5EF4-FFF2-40B4-BE49-F238E27FC236}">
                  <a16:creationId xmlns:a16="http://schemas.microsoft.com/office/drawing/2014/main" id="{968EA6BD-B937-4148-A2AC-6C1489DFF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4774" y="3675107"/>
              <a:ext cx="14371" cy="14371"/>
            </a:xfrm>
            <a:custGeom>
              <a:avLst/>
              <a:gdLst>
                <a:gd name="T0" fmla="*/ 0 w 4"/>
                <a:gd name="T1" fmla="*/ 0 h 4"/>
                <a:gd name="T2" fmla="*/ 1 w 4"/>
                <a:gd name="T3" fmla="*/ 3 h 4"/>
                <a:gd name="T4" fmla="*/ 3 w 4"/>
                <a:gd name="T5" fmla="*/ 4 h 4"/>
                <a:gd name="T6" fmla="*/ 2 w 4"/>
                <a:gd name="T7" fmla="*/ 1 h 4"/>
                <a:gd name="T8" fmla="*/ 2 w 4"/>
                <a:gd name="T9" fmla="*/ 0 h 4"/>
                <a:gd name="T10" fmla="*/ 0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3" y="2"/>
                    <a:pt x="4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Freeform 359">
              <a:extLst>
                <a:ext uri="{FF2B5EF4-FFF2-40B4-BE49-F238E27FC236}">
                  <a16:creationId xmlns:a16="http://schemas.microsoft.com/office/drawing/2014/main" id="{BA82F105-DAA8-2847-B7F8-0049644BE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4774" y="3675107"/>
              <a:ext cx="14371" cy="14371"/>
            </a:xfrm>
            <a:custGeom>
              <a:avLst/>
              <a:gdLst>
                <a:gd name="T0" fmla="*/ 0 w 4"/>
                <a:gd name="T1" fmla="*/ 0 h 4"/>
                <a:gd name="T2" fmla="*/ 1 w 4"/>
                <a:gd name="T3" fmla="*/ 3 h 4"/>
                <a:gd name="T4" fmla="*/ 3 w 4"/>
                <a:gd name="T5" fmla="*/ 4 h 4"/>
                <a:gd name="T6" fmla="*/ 2 w 4"/>
                <a:gd name="T7" fmla="*/ 1 h 4"/>
                <a:gd name="T8" fmla="*/ 2 w 4"/>
                <a:gd name="T9" fmla="*/ 0 h 4"/>
                <a:gd name="T10" fmla="*/ 0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3"/>
                    <a:pt x="3" y="4"/>
                    <a:pt x="3" y="4"/>
                  </a:cubicBezTo>
                  <a:cubicBezTo>
                    <a:pt x="3" y="2"/>
                    <a:pt x="4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Freeform 360">
              <a:extLst>
                <a:ext uri="{FF2B5EF4-FFF2-40B4-BE49-F238E27FC236}">
                  <a16:creationId xmlns:a16="http://schemas.microsoft.com/office/drawing/2014/main" id="{918A7247-D888-2E4A-AF6F-B59776AF2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498" y="3732592"/>
              <a:ext cx="10778" cy="1077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0"/>
                    <a:pt x="0" y="0"/>
                  </a:cubicBez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361">
              <a:extLst>
                <a:ext uri="{FF2B5EF4-FFF2-40B4-BE49-F238E27FC236}">
                  <a16:creationId xmlns:a16="http://schemas.microsoft.com/office/drawing/2014/main" id="{EDC75AE8-1532-1E4D-9DE7-B3A212CE1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498" y="3732592"/>
              <a:ext cx="10778" cy="1077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3" y="0"/>
                    <a:pt x="0" y="0"/>
                  </a:cubicBezTo>
                  <a:close/>
                </a:path>
              </a:pathLst>
            </a:custGeom>
            <a:grpFill/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B07E33CE-D212-FC47-A892-9A519A77F9B5}"/>
              </a:ext>
            </a:extLst>
          </p:cNvPr>
          <p:cNvGrpSpPr/>
          <p:nvPr/>
        </p:nvGrpSpPr>
        <p:grpSpPr>
          <a:xfrm>
            <a:off x="3007003" y="1415314"/>
            <a:ext cx="1212220" cy="1052417"/>
            <a:chOff x="3007003" y="1415314"/>
            <a:chExt cx="1212220" cy="1052417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EAE6DFEC-4B4F-A949-AC1F-9E95BD66C25A}"/>
                </a:ext>
              </a:extLst>
            </p:cNvPr>
            <p:cNvGrpSpPr/>
            <p:nvPr/>
          </p:nvGrpSpPr>
          <p:grpSpPr>
            <a:xfrm>
              <a:off x="3007003" y="1415314"/>
              <a:ext cx="1212220" cy="1052417"/>
              <a:chOff x="2267720" y="3621974"/>
              <a:chExt cx="1094533" cy="950244"/>
            </a:xfrm>
            <a:effectLst>
              <a:outerShdw blurRad="4445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3" name="Elipse 2">
                <a:extLst>
                  <a:ext uri="{FF2B5EF4-FFF2-40B4-BE49-F238E27FC236}">
                    <a16:creationId xmlns:a16="http://schemas.microsoft.com/office/drawing/2014/main" id="{10673862-73AC-B444-8FB3-10D713624C88}"/>
                  </a:ext>
                </a:extLst>
              </p:cNvPr>
              <p:cNvSpPr/>
              <p:nvPr/>
            </p:nvSpPr>
            <p:spPr>
              <a:xfrm>
                <a:off x="2498148" y="3796653"/>
                <a:ext cx="625037" cy="625037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grpSp>
            <p:nvGrpSpPr>
              <p:cNvPr id="2" name="Grupo 1">
                <a:extLst>
                  <a:ext uri="{FF2B5EF4-FFF2-40B4-BE49-F238E27FC236}">
                    <a16:creationId xmlns:a16="http://schemas.microsoft.com/office/drawing/2014/main" id="{15C09B89-ED5E-AA4A-BBE1-6055C4E60F7D}"/>
                  </a:ext>
                </a:extLst>
              </p:cNvPr>
              <p:cNvGrpSpPr/>
              <p:nvPr/>
            </p:nvGrpSpPr>
            <p:grpSpPr>
              <a:xfrm>
                <a:off x="2267720" y="3621974"/>
                <a:ext cx="1094533" cy="950244"/>
                <a:chOff x="1057973" y="3203977"/>
                <a:chExt cx="1373708" cy="1192616"/>
              </a:xfrm>
            </p:grpSpPr>
            <p:graphicFrame>
              <p:nvGraphicFramePr>
                <p:cNvPr id="586" name="Chart 23">
                  <a:extLst>
                    <a:ext uri="{FF2B5EF4-FFF2-40B4-BE49-F238E27FC236}">
                      <a16:creationId xmlns:a16="http://schemas.microsoft.com/office/drawing/2014/main" id="{C4BAFFB3-36C6-8C44-9956-BE231FC75026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2553789355"/>
                    </p:ext>
                  </p:extLst>
                </p:nvPr>
              </p:nvGraphicFramePr>
              <p:xfrm>
                <a:off x="1057973" y="3203977"/>
                <a:ext cx="1373708" cy="119261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588" name="Isosceles Triangle 27">
                  <a:extLst>
                    <a:ext uri="{FF2B5EF4-FFF2-40B4-BE49-F238E27FC236}">
                      <a16:creationId xmlns:a16="http://schemas.microsoft.com/office/drawing/2014/main" id="{580ECD9B-82B7-8144-871C-4EE4C41960B1}"/>
                    </a:ext>
                  </a:extLst>
                </p:cNvPr>
                <p:cNvSpPr/>
                <p:nvPr/>
              </p:nvSpPr>
              <p:spPr>
                <a:xfrm rot="10800000">
                  <a:off x="1660179" y="4211696"/>
                  <a:ext cx="169295" cy="145945"/>
                </a:xfrm>
                <a:prstGeom prst="triangle">
                  <a:avLst/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238110">
                    <a:defRPr/>
                  </a:pPr>
                  <a:endParaRPr lang="en-US" sz="1000" kern="0" dirty="0">
                    <a:latin typeface="Century Gothic" panose="020B0502020202020204" pitchFamily="34" charset="0"/>
                  </a:endParaRPr>
                </a:p>
              </p:txBody>
            </p:sp>
          </p:grpSp>
        </p:grpSp>
        <p:sp>
          <p:nvSpPr>
            <p:cNvPr id="589" name="Rectangle 26">
              <a:extLst>
                <a:ext uri="{FF2B5EF4-FFF2-40B4-BE49-F238E27FC236}">
                  <a16:creationId xmlns:a16="http://schemas.microsoft.com/office/drawing/2014/main" id="{B5CD63D8-EB53-9A4F-A846-43C2DE4992D7}"/>
                </a:ext>
              </a:extLst>
            </p:cNvPr>
            <p:cNvSpPr/>
            <p:nvPr/>
          </p:nvSpPr>
          <p:spPr>
            <a:xfrm>
              <a:off x="3304134" y="1790201"/>
              <a:ext cx="617958" cy="3026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238110"/>
              <a:r>
                <a:rPr lang="en-US" sz="1600" b="1" dirty="0">
                  <a:latin typeface="Century Gothic" panose="020B0502020202020204" pitchFamily="34" charset="0"/>
                  <a:ea typeface="Roboto Bk" pitchFamily="2" charset="0"/>
                </a:rPr>
                <a:t>70%</a:t>
              </a: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83EE8FCA-79F6-684B-9A96-9AC78EAD71A5}"/>
              </a:ext>
            </a:extLst>
          </p:cNvPr>
          <p:cNvGrpSpPr/>
          <p:nvPr/>
        </p:nvGrpSpPr>
        <p:grpSpPr>
          <a:xfrm>
            <a:off x="6127389" y="2045542"/>
            <a:ext cx="1212220" cy="1052416"/>
            <a:chOff x="6251283" y="1808337"/>
            <a:chExt cx="1212220" cy="1052416"/>
          </a:xfrm>
        </p:grpSpPr>
        <p:grpSp>
          <p:nvGrpSpPr>
            <p:cNvPr id="590" name="Grupo 589">
              <a:extLst>
                <a:ext uri="{FF2B5EF4-FFF2-40B4-BE49-F238E27FC236}">
                  <a16:creationId xmlns:a16="http://schemas.microsoft.com/office/drawing/2014/main" id="{D1CBAA48-DF1C-264F-850B-2EF8F63BC650}"/>
                </a:ext>
              </a:extLst>
            </p:cNvPr>
            <p:cNvGrpSpPr/>
            <p:nvPr/>
          </p:nvGrpSpPr>
          <p:grpSpPr>
            <a:xfrm>
              <a:off x="6251283" y="1808337"/>
              <a:ext cx="1212220" cy="1052416"/>
              <a:chOff x="2267720" y="3621971"/>
              <a:chExt cx="1094533" cy="950243"/>
            </a:xfrm>
            <a:effectLst>
              <a:outerShdw blurRad="4699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591" name="Elipse 590">
                <a:extLst>
                  <a:ext uri="{FF2B5EF4-FFF2-40B4-BE49-F238E27FC236}">
                    <a16:creationId xmlns:a16="http://schemas.microsoft.com/office/drawing/2014/main" id="{BD4A254E-DA9C-F84C-AB88-D32D70269B70}"/>
                  </a:ext>
                </a:extLst>
              </p:cNvPr>
              <p:cNvSpPr/>
              <p:nvPr/>
            </p:nvSpPr>
            <p:spPr>
              <a:xfrm>
                <a:off x="2498148" y="3796653"/>
                <a:ext cx="625037" cy="625037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grpSp>
            <p:nvGrpSpPr>
              <p:cNvPr id="592" name="Grupo 591">
                <a:extLst>
                  <a:ext uri="{FF2B5EF4-FFF2-40B4-BE49-F238E27FC236}">
                    <a16:creationId xmlns:a16="http://schemas.microsoft.com/office/drawing/2014/main" id="{072862F1-4D4F-D342-93EA-9A4F72CED753}"/>
                  </a:ext>
                </a:extLst>
              </p:cNvPr>
              <p:cNvGrpSpPr/>
              <p:nvPr/>
            </p:nvGrpSpPr>
            <p:grpSpPr>
              <a:xfrm>
                <a:off x="2267720" y="3621971"/>
                <a:ext cx="1094533" cy="950243"/>
                <a:chOff x="1057973" y="3203974"/>
                <a:chExt cx="1373708" cy="1192615"/>
              </a:xfrm>
            </p:grpSpPr>
            <p:graphicFrame>
              <p:nvGraphicFramePr>
                <p:cNvPr id="593" name="Chart 23">
                  <a:extLst>
                    <a:ext uri="{FF2B5EF4-FFF2-40B4-BE49-F238E27FC236}">
                      <a16:creationId xmlns:a16="http://schemas.microsoft.com/office/drawing/2014/main" id="{2D9595C0-0F24-664D-A192-F529FCBD3BBA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2999594868"/>
                    </p:ext>
                  </p:extLst>
                </p:nvPr>
              </p:nvGraphicFramePr>
              <p:xfrm>
                <a:off x="1057973" y="3203974"/>
                <a:ext cx="1373708" cy="119261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594" name="Isosceles Triangle 27">
                  <a:extLst>
                    <a:ext uri="{FF2B5EF4-FFF2-40B4-BE49-F238E27FC236}">
                      <a16:creationId xmlns:a16="http://schemas.microsoft.com/office/drawing/2014/main" id="{327A566E-9C68-9A45-8180-3DDD0CF0A06A}"/>
                    </a:ext>
                  </a:extLst>
                </p:cNvPr>
                <p:cNvSpPr/>
                <p:nvPr/>
              </p:nvSpPr>
              <p:spPr>
                <a:xfrm rot="10800000">
                  <a:off x="1660179" y="4211696"/>
                  <a:ext cx="169295" cy="145945"/>
                </a:xfrm>
                <a:prstGeom prst="triangle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238110">
                    <a:defRPr/>
                  </a:pPr>
                  <a:endParaRPr lang="en-US" sz="1000" kern="0" dirty="0">
                    <a:latin typeface="Century Gothic" panose="020B0502020202020204" pitchFamily="34" charset="0"/>
                  </a:endParaRPr>
                </a:p>
              </p:txBody>
            </p:sp>
          </p:grpSp>
        </p:grpSp>
        <p:sp>
          <p:nvSpPr>
            <p:cNvPr id="595" name="Rectangle 26">
              <a:extLst>
                <a:ext uri="{FF2B5EF4-FFF2-40B4-BE49-F238E27FC236}">
                  <a16:creationId xmlns:a16="http://schemas.microsoft.com/office/drawing/2014/main" id="{FC3CF18B-585F-3C4E-9A47-50EDA490F1FB}"/>
                </a:ext>
              </a:extLst>
            </p:cNvPr>
            <p:cNvSpPr/>
            <p:nvPr/>
          </p:nvSpPr>
          <p:spPr>
            <a:xfrm>
              <a:off x="6548414" y="2183226"/>
              <a:ext cx="617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238110"/>
              <a:r>
                <a:rPr lang="en-US" sz="1600" b="1" dirty="0">
                  <a:latin typeface="Century Gothic" panose="020B0502020202020204" pitchFamily="34" charset="0"/>
                  <a:ea typeface="Roboto Bk" pitchFamily="2" charset="0"/>
                </a:rPr>
                <a:t>40%</a:t>
              </a:r>
            </a:p>
          </p:txBody>
        </p:sp>
      </p:grp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ECBAFFC-A560-9941-9760-322AF7D19B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4296" y="440291"/>
            <a:ext cx="8295408" cy="785813"/>
          </a:xfrm>
        </p:spPr>
        <p:txBody>
          <a:bodyPr/>
          <a:lstStyle/>
          <a:p>
            <a:r>
              <a:rPr lang="es-ES" dirty="0" err="1"/>
              <a:t>World</a:t>
            </a:r>
            <a:r>
              <a:rPr lang="es-ES" dirty="0"/>
              <a:t> </a:t>
            </a:r>
            <a:r>
              <a:rPr lang="es-ES" dirty="0" err="1"/>
              <a:t>market</a:t>
            </a:r>
            <a:r>
              <a:rPr lang="es-ES" dirty="0"/>
              <a:t> status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61E54D7-2728-6141-82AF-5EFCB90EFC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1.1. |  </a:t>
            </a:r>
            <a:r>
              <a:rPr lang="id-ID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External</a:t>
            </a:r>
            <a:r>
              <a:rPr lang="id-ID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 </a:t>
            </a:r>
            <a:r>
              <a:rPr lang="id-ID" dirty="0" err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  <a:cs typeface="Poppins SemiBold" panose="00000700000000000000" pitchFamily="2" charset="0"/>
              </a:rPr>
              <a:t>Analysis</a:t>
            </a:r>
            <a:endParaRPr lang="id-ID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  <a:cs typeface="Poppins SemiBold" panose="00000700000000000000" pitchFamily="2" charset="0"/>
            </a:endParaRPr>
          </a:p>
        </p:txBody>
      </p:sp>
      <p:sp>
        <p:nvSpPr>
          <p:cNvPr id="587" name="TextBox 6">
            <a:extLst>
              <a:ext uri="{FF2B5EF4-FFF2-40B4-BE49-F238E27FC236}">
                <a16:creationId xmlns:a16="http://schemas.microsoft.com/office/drawing/2014/main" id="{51813A49-E507-B441-A7CB-14CE0CEA1EBD}"/>
              </a:ext>
            </a:extLst>
          </p:cNvPr>
          <p:cNvSpPr txBox="1"/>
          <p:nvPr/>
        </p:nvSpPr>
        <p:spPr>
          <a:xfrm>
            <a:off x="539510" y="2460456"/>
            <a:ext cx="1728210" cy="7248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320"/>
              </a:lnSpc>
              <a:spcAft>
                <a:spcPts val="600"/>
              </a:spcAft>
            </a:pPr>
            <a:r>
              <a:rPr lang="en-US" sz="1100" b="1" dirty="0">
                <a:solidFill>
                  <a:schemeClr val="tx1">
                    <a:lumMod val="75000"/>
                  </a:schemeClr>
                </a:solidFill>
                <a:latin typeface="Century Gothic" panose="020B0502020202020204" pitchFamily="34" charset="0"/>
                <a:ea typeface="PT Sans" panose="020B0503020203020204" pitchFamily="34" charset="0"/>
                <a:cs typeface="Times Sans Serif" panose="02020603050405020304" pitchFamily="18" charset="0"/>
              </a:rPr>
              <a:t>Relevant title here</a:t>
            </a:r>
          </a:p>
          <a:p>
            <a:pPr>
              <a:lnSpc>
                <a:spcPts val="1320"/>
              </a:lnSpc>
              <a:spcAft>
                <a:spcPts val="600"/>
              </a:spcAft>
            </a:pPr>
            <a:r>
              <a:rPr lang="en-US" sz="800" dirty="0">
                <a:latin typeface="Century Gothic" panose="020B0502020202020204" pitchFamily="34" charset="0"/>
                <a:ea typeface="PT Sans" panose="020B0503020203020204" pitchFamily="34" charset="0"/>
              </a:rPr>
              <a:t>Leverage agile frameworks to provide a robust synopsis for high level views</a:t>
            </a:r>
            <a:endParaRPr lang="en-US" sz="1100" b="1" dirty="0">
              <a:latin typeface="Century Gothic" panose="020B0502020202020204" pitchFamily="34" charset="0"/>
              <a:ea typeface="PT Sans" panose="020B0503020203020204" pitchFamily="34" charset="0"/>
              <a:cs typeface="Times Sans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07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ersonalizados 10">
      <a:dk1>
        <a:srgbClr val="3F3F3F"/>
      </a:dk1>
      <a:lt1>
        <a:srgbClr val="FFFFFF"/>
      </a:lt1>
      <a:dk2>
        <a:srgbClr val="0C1040"/>
      </a:dk2>
      <a:lt2>
        <a:srgbClr val="EEECE1"/>
      </a:lt2>
      <a:accent1>
        <a:srgbClr val="FF6F5C"/>
      </a:accent1>
      <a:accent2>
        <a:srgbClr val="00AE8D"/>
      </a:accent2>
      <a:accent3>
        <a:srgbClr val="1824AA"/>
      </a:accent3>
      <a:accent4>
        <a:srgbClr val="246EFF"/>
      </a:accent4>
      <a:accent5>
        <a:srgbClr val="768CD8"/>
      </a:accent5>
      <a:accent6>
        <a:srgbClr val="9D6FFF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ections">
    <a:dk1>
      <a:sysClr val="windowText" lastClr="000000"/>
    </a:dk1>
    <a:lt1>
      <a:srgbClr val="FFFFFF"/>
    </a:lt1>
    <a:dk2>
      <a:srgbClr val="000000"/>
    </a:dk2>
    <a:lt2>
      <a:srgbClr val="FFFFFF"/>
    </a:lt2>
    <a:accent1>
      <a:srgbClr val="641C5C"/>
    </a:accent1>
    <a:accent2>
      <a:srgbClr val="D82D93"/>
    </a:accent2>
    <a:accent3>
      <a:srgbClr val="275296"/>
    </a:accent3>
    <a:accent4>
      <a:srgbClr val="2297DA"/>
    </a:accent4>
    <a:accent5>
      <a:srgbClr val="8EAA02"/>
    </a:accent5>
    <a:accent6>
      <a:srgbClr val="A1C302"/>
    </a:accent6>
    <a:hlink>
      <a:srgbClr val="0563C1"/>
    </a:hlink>
    <a:folHlink>
      <a:srgbClr val="954F72"/>
    </a:folHlink>
  </a:clrScheme>
  <a:fontScheme name="Ultimate Vizualus Template">
    <a:majorFont>
      <a:latin typeface="Roboto Th"/>
      <a:ea typeface=""/>
      <a:cs typeface=""/>
    </a:majorFont>
    <a:minorFont>
      <a:latin typeface="Roboto L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onections">
    <a:dk1>
      <a:sysClr val="windowText" lastClr="000000"/>
    </a:dk1>
    <a:lt1>
      <a:srgbClr val="FFFFFF"/>
    </a:lt1>
    <a:dk2>
      <a:srgbClr val="000000"/>
    </a:dk2>
    <a:lt2>
      <a:srgbClr val="FFFFFF"/>
    </a:lt2>
    <a:accent1>
      <a:srgbClr val="641C5C"/>
    </a:accent1>
    <a:accent2>
      <a:srgbClr val="D82D93"/>
    </a:accent2>
    <a:accent3>
      <a:srgbClr val="275296"/>
    </a:accent3>
    <a:accent4>
      <a:srgbClr val="2297DA"/>
    </a:accent4>
    <a:accent5>
      <a:srgbClr val="8EAA02"/>
    </a:accent5>
    <a:accent6>
      <a:srgbClr val="A1C302"/>
    </a:accent6>
    <a:hlink>
      <a:srgbClr val="0563C1"/>
    </a:hlink>
    <a:folHlink>
      <a:srgbClr val="954F72"/>
    </a:folHlink>
  </a:clrScheme>
  <a:fontScheme name="Ultimate Vizualus Template">
    <a:majorFont>
      <a:latin typeface="Roboto Th"/>
      <a:ea typeface=""/>
      <a:cs typeface=""/>
    </a:majorFont>
    <a:minorFont>
      <a:latin typeface="Roboto L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8415</TotalTime>
  <Words>1772</Words>
  <Application>Microsoft Macintosh PowerPoint</Application>
  <PresentationFormat>Presentación en pantalla (16:9)</PresentationFormat>
  <Paragraphs>447</Paragraphs>
  <Slides>44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47" baseType="lpstr">
      <vt:lpstr>Century Gothic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GIANTDESIGN</dc:creator>
  <cp:lastModifiedBy>Microsoft Office User</cp:lastModifiedBy>
  <cp:revision>723</cp:revision>
  <cp:lastPrinted>2018-10-03T13:28:59Z</cp:lastPrinted>
  <dcterms:created xsi:type="dcterms:W3CDTF">2016-04-27T09:10:01Z</dcterms:created>
  <dcterms:modified xsi:type="dcterms:W3CDTF">2019-10-10T12:28:22Z</dcterms:modified>
</cp:coreProperties>
</file>